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3.xml" ContentType="application/vnd.openxmlformats-officedocument.presentationml.tags+xml"/>
  <Override PartName="/ppt/notesSlides/notesSlide7.xml" ContentType="application/vnd.openxmlformats-officedocument.presentationml.notesSlide+xml"/>
  <Override PartName="/ppt/tags/tag4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0.xml" ContentType="application/vnd.openxmlformats-officedocument.presentationml.notesSlide+xml"/>
  <Override PartName="/ppt/tags/tag7.xml" ContentType="application/vnd.openxmlformats-officedocument.presentationml.tags+xml"/>
  <Override PartName="/ppt/notesSlides/notesSlide11.xml" ContentType="application/vnd.openxmlformats-officedocument.presentationml.notesSlide+xml"/>
  <Override PartName="/ppt/tags/tag8.xml" ContentType="application/vnd.openxmlformats-officedocument.presentationml.tags+xml"/>
  <Override PartName="/ppt/notesSlides/notesSlide12.xml" ContentType="application/vnd.openxmlformats-officedocument.presentationml.notesSlide+xml"/>
  <Override PartName="/ppt/tags/tag9.xml" ContentType="application/vnd.openxmlformats-officedocument.presentationml.tags+xml"/>
  <Override PartName="/ppt/notesSlides/notesSlide13.xml" ContentType="application/vnd.openxmlformats-officedocument.presentationml.notesSlide+xml"/>
  <Override PartName="/ppt/tags/tag10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6.xml" ContentType="application/vnd.openxmlformats-officedocument.presentationml.notesSlide+xml"/>
  <Override PartName="/ppt/tags/tag14.xml" ContentType="application/vnd.openxmlformats-officedocument.presentationml.tags+xml"/>
  <Override PartName="/ppt/notesSlides/notesSlide17.xml" ContentType="application/vnd.openxmlformats-officedocument.presentationml.notesSlide+xml"/>
  <Override PartName="/ppt/tags/tag15.xml" ContentType="application/vnd.openxmlformats-officedocument.presentationml.tags+xml"/>
  <Override PartName="/ppt/notesSlides/notesSlide18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18.xml" ContentType="application/vnd.openxmlformats-officedocument.presentationml.tags+xml"/>
  <Override PartName="/ppt/notesSlides/notesSlide2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9.xml" ContentType="application/vnd.openxmlformats-officedocument.presentationml.tags+xml"/>
  <Override PartName="/ppt/notesSlides/notesSlide2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20.xml" ContentType="application/vnd.openxmlformats-officedocument.presentationml.tags+xml"/>
  <Override PartName="/ppt/notesSlides/notesSlide2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21.xml" ContentType="application/vnd.openxmlformats-officedocument.presentationml.tags+xml"/>
  <Override PartName="/ppt/notesSlides/notesSlide2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ags/tag22.xml" ContentType="application/vnd.openxmlformats-officedocument.presentationml.tags+xml"/>
  <Override PartName="/ppt/notesSlides/notesSlide26.xml" ContentType="application/vnd.openxmlformats-officedocument.presentationml.notesSlide+xml"/>
  <Override PartName="/ppt/charts/chart5.xml" ContentType="application/vnd.openxmlformats-officedocument.drawingml.chart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8" r:id="rId2"/>
    <p:sldId id="295" r:id="rId3"/>
    <p:sldId id="301" r:id="rId4"/>
    <p:sldId id="262" r:id="rId5"/>
    <p:sldId id="265" r:id="rId6"/>
    <p:sldId id="266" r:id="rId7"/>
    <p:sldId id="267" r:id="rId8"/>
    <p:sldId id="268" r:id="rId9"/>
    <p:sldId id="300" r:id="rId10"/>
    <p:sldId id="270" r:id="rId11"/>
    <p:sldId id="277" r:id="rId12"/>
    <p:sldId id="271" r:id="rId13"/>
    <p:sldId id="272" r:id="rId14"/>
    <p:sldId id="282" r:id="rId15"/>
    <p:sldId id="297" r:id="rId16"/>
    <p:sldId id="278" r:id="rId17"/>
    <p:sldId id="285" r:id="rId18"/>
    <p:sldId id="286" r:id="rId19"/>
    <p:sldId id="287" r:id="rId20"/>
    <p:sldId id="288" r:id="rId21"/>
    <p:sldId id="299" r:id="rId22"/>
    <p:sldId id="289" r:id="rId23"/>
    <p:sldId id="291" r:id="rId24"/>
    <p:sldId id="292" r:id="rId25"/>
    <p:sldId id="279" r:id="rId26"/>
    <p:sldId id="293" r:id="rId27"/>
    <p:sldId id="294" r:id="rId28"/>
    <p:sldId id="257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C8C8"/>
    <a:srgbClr val="818588"/>
    <a:srgbClr val="D2D2D2"/>
    <a:srgbClr val="141312"/>
    <a:srgbClr val="DCDCDC"/>
    <a:srgbClr val="F5F5F5"/>
    <a:srgbClr val="F0F0F0"/>
    <a:srgbClr val="939699"/>
    <a:srgbClr val="E6E6E6"/>
    <a:srgbClr val="2324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818588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BB648EE2-E958-4F81-B63F-06FC06808F98}" type="VALUE">
                      <a:rPr lang="en-US" altLang="zh-CN">
                        <a:solidFill>
                          <a:schemeClr val="bg1"/>
                        </a:solidFill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72F7-4F1B-B1DB-7AEF9054D30F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70BAAF23-94EB-49B1-8DB9-61FA1FB65DE8}" type="VALUE">
                      <a:rPr lang="en-US" altLang="zh-CN">
                        <a:solidFill>
                          <a:schemeClr val="bg1"/>
                        </a:solidFill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72F7-4F1B-B1DB-7AEF9054D30F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B720B231-BB46-44FA-ADED-CFA4F097201C}" type="VALUE">
                      <a:rPr lang="en-US" altLang="zh-CN">
                        <a:solidFill>
                          <a:schemeClr val="bg1"/>
                        </a:solidFill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72F7-4F1B-B1DB-7AEF9054D30F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EDD62C3B-6545-4A7E-9601-C7C2CA805BFC}" type="VALUE">
                      <a:rPr lang="en-US" altLang="zh-CN">
                        <a:solidFill>
                          <a:schemeClr val="bg1"/>
                        </a:solidFill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72F7-4F1B-B1DB-7AEF9054D30F}"/>
                </c:ext>
              </c:extLst>
            </c:dLbl>
            <c:dLbl>
              <c:idx val="4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400" b="0" i="0" u="none" strike="noStrike" kern="1200" baseline="0"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defRPr>
                    </a:pPr>
                    <a:fld id="{A426E0ED-53C0-4F8F-8281-57437929F9E5}" type="VALUE">
                      <a:rPr lang="en-US" altLang="zh-CN" sz="2400" baseline="0" smtClean="0">
                        <a:solidFill>
                          <a:schemeClr val="bg1"/>
                        </a:solidFill>
                        <a:latin typeface="+mn-ea"/>
                        <a:ea typeface="+mn-ea"/>
                      </a:rPr>
                      <a:pPr>
                        <a:defRPr sz="2400">
                          <a:solidFill>
                            <a:schemeClr val="bg1"/>
                          </a:solidFill>
                          <a:latin typeface="+mn-ea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0" i="0" u="none" strike="noStrike" kern="1200" baseline="0">
                      <a:solidFill>
                        <a:schemeClr val="bg1"/>
                      </a:solidFill>
                      <a:latin typeface="+mn-ea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72F7-4F1B-B1DB-7AEF9054D30F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1E5D9E40-B7BD-4DCB-9231-42C1B45B6BEB}" type="VALUE">
                      <a:rPr lang="en-US" altLang="zh-CN" smtClean="0">
                        <a:solidFill>
                          <a:schemeClr val="bg1"/>
                        </a:solidFill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72F7-4F1B-B1DB-7AEF9054D30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类别5</c:v>
                </c:pt>
                <c:pt idx="5">
                  <c:v>类别6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4.7</c:v>
                </c:pt>
                <c:pt idx="5">
                  <c:v>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F7-4F1B-B1DB-7AEF9054D30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C8C8C8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类别5</c:v>
                </c:pt>
                <c:pt idx="5">
                  <c:v>类别6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3</c:v>
                </c:pt>
                <c:pt idx="5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2F7-4F1B-B1DB-7AEF9054D3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1"/>
        <c:overlap val="100"/>
        <c:axId val="1076672936"/>
        <c:axId val="1076677528"/>
      </c:barChart>
      <c:catAx>
        <c:axId val="1076672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76677528"/>
        <c:crosses val="autoZero"/>
        <c:auto val="1"/>
        <c:lblAlgn val="ctr"/>
        <c:lblOffset val="100"/>
        <c:noMultiLvlLbl val="0"/>
      </c:catAx>
      <c:valAx>
        <c:axId val="107667752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7667293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1750" cap="rnd">
              <a:solidFill>
                <a:srgbClr val="C8C8C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C8C8C8"/>
              </a:solidFill>
              <a:ln w="9525">
                <a:solidFill>
                  <a:srgbClr val="C8C8C8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4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D44-4518-BC25-B3E0437BC1E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31750" cap="rnd">
              <a:solidFill>
                <a:srgbClr val="81858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818588"/>
              </a:solidFill>
              <a:ln w="9525">
                <a:solidFill>
                  <a:srgbClr val="818588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D44-4518-BC25-B3E0437BC1E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317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3</c:v>
                </c:pt>
                <c:pt idx="2">
                  <c:v>4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D44-4518-BC25-B3E0437BC1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2687359"/>
        <c:axId val="22686047"/>
      </c:lineChart>
      <c:catAx>
        <c:axId val="226873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686047"/>
        <c:crosses val="autoZero"/>
        <c:auto val="1"/>
        <c:lblAlgn val="ctr"/>
        <c:lblOffset val="100"/>
        <c:noMultiLvlLbl val="0"/>
      </c:catAx>
      <c:valAx>
        <c:axId val="2268604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2268735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rgbClr val="818588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7C7-4634-A5DB-29824A3B2B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-100"/>
        <c:axId val="2081471144"/>
        <c:axId val="2081472784"/>
      </c:barChart>
      <c:catAx>
        <c:axId val="2081471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81472784"/>
        <c:crosses val="autoZero"/>
        <c:auto val="1"/>
        <c:lblAlgn val="ctr"/>
        <c:lblOffset val="100"/>
        <c:noMultiLvlLbl val="0"/>
      </c:catAx>
      <c:valAx>
        <c:axId val="20814727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81471144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818588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86E-4C58-87DE-C086B657EEC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C8C8C8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86E-4C58-87DE-C086B657EEC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20</c:v>
                </c:pt>
                <c:pt idx="1">
                  <c:v>20</c:v>
                </c:pt>
                <c:pt idx="2">
                  <c:v>22</c:v>
                </c:pt>
                <c:pt idx="3">
                  <c:v>24</c:v>
                </c:pt>
                <c:pt idx="4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86E-4C58-87DE-C086B657EE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198655"/>
        <c:axId val="22194391"/>
      </c:radarChart>
      <c:catAx>
        <c:axId val="22198655"/>
        <c:scaling>
          <c:orientation val="minMax"/>
        </c:scaling>
        <c:delete val="1"/>
        <c:axPos val="b"/>
        <c:numFmt formatCode="m/d/yyyy" sourceLinked="1"/>
        <c:majorTickMark val="none"/>
        <c:minorTickMark val="none"/>
        <c:tickLblPos val="nextTo"/>
        <c:crossAx val="22194391"/>
        <c:crosses val="autoZero"/>
        <c:auto val="1"/>
        <c:lblAlgn val="ctr"/>
        <c:lblOffset val="100"/>
        <c:noMultiLvlLbl val="0"/>
      </c:catAx>
      <c:valAx>
        <c:axId val="221943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1986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D1876ECB-F100-4589-8531-0F4B3F517FFB}" type="VALUE">
                      <a:rPr lang="en-US" altLang="zh-CN" sz="2000" b="0" i="0" u="none" strike="noStrike" kern="1200" baseline="0">
                        <a:solidFill>
                          <a:srgbClr val="818588"/>
                        </a:solidFill>
                        <a:latin typeface="+mn-lt"/>
                        <a:ea typeface="+mn-ea"/>
                        <a:cs typeface="+mn-cs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33A2-4AE2-A516-CDC7B486029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3A2-4AE2-A516-CDC7B486029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768CF984-1796-42B9-9364-A37086867A1C}" type="VALUE">
                      <a:rPr lang="en-US" altLang="zh-CN" sz="2000" dirty="0">
                        <a:solidFill>
                          <a:srgbClr val="818588"/>
                        </a:solidFill>
                      </a:rPr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33A2-4AE2-A516-CDC7B486029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3A2-4AE2-A516-CDC7B486029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altLang="en-US" sz="2000" b="0" i="0" u="none" strike="noStrike" kern="1200" baseline="0">
                    <a:solidFill>
                      <a:srgbClr val="818588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3A2-4AE2-A516-CDC7B486029F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系列4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altLang="en-US" sz="2000" b="0" i="0" u="none" strike="noStrike" kern="1200" baseline="0">
                    <a:solidFill>
                      <a:srgbClr val="818588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3A2-4AE2-A516-CDC7B486029F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系列5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altLang="en-US" sz="2000" b="0" i="0" u="none" strike="noStrike" kern="1200" baseline="0">
                    <a:solidFill>
                      <a:srgbClr val="818588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3.3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3A2-4AE2-A516-CDC7B486029F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系列6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altLang="en-US" sz="2000" b="0" i="0" u="none" strike="noStrike" kern="1200" baseline="0">
                    <a:solidFill>
                      <a:srgbClr val="818588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3A2-4AE2-A516-CDC7B48602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35"/>
        <c:axId val="1088668904"/>
        <c:axId val="1088659064"/>
      </c:barChart>
      <c:catAx>
        <c:axId val="1088668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88659064"/>
        <c:crosses val="autoZero"/>
        <c:auto val="1"/>
        <c:lblAlgn val="ctr"/>
        <c:lblOffset val="100"/>
        <c:noMultiLvlLbl val="0"/>
      </c:catAx>
      <c:valAx>
        <c:axId val="10886590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88668904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8C57E-E7EC-49E6-A3C2-803455DCC8BB}" type="datetimeFigureOut">
              <a:rPr lang="zh-CN" altLang="en-US" smtClean="0"/>
              <a:t>2019/4/19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DA3C3C-B112-47DB-9F91-D82EE6A592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238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A3C3C-B112-47DB-9F91-D82EE6A5922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1636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A3C3C-B112-47DB-9F91-D82EE6A5922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7716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A3C3C-B112-47DB-9F91-D82EE6A5922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360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A3C3C-B112-47DB-9F91-D82EE6A5922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0422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A3C3C-B112-47DB-9F91-D82EE6A5922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6454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A3C3C-B112-47DB-9F91-D82EE6A5922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5604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A3C3C-B112-47DB-9F91-D82EE6A5922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464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A3C3C-B112-47DB-9F91-D82EE6A5922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3360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A3C3C-B112-47DB-9F91-D82EE6A5922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7880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A3C3C-B112-47DB-9F91-D82EE6A5922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3463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A3C3C-B112-47DB-9F91-D82EE6A5922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2697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A3C3C-B112-47DB-9F91-D82EE6A5922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0081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A3C3C-B112-47DB-9F91-D82EE6A5922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3537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A3C3C-B112-47DB-9F91-D82EE6A5922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3713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A3C3C-B112-47DB-9F91-D82EE6A5922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4765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A3C3C-B112-47DB-9F91-D82EE6A5922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841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A3C3C-B112-47DB-9F91-D82EE6A5922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48800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A3C3C-B112-47DB-9F91-D82EE6A5922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48179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A3C3C-B112-47DB-9F91-D82EE6A5922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289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A3C3C-B112-47DB-9F91-D82EE6A5922D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4888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A3C3C-B112-47DB-9F91-D82EE6A5922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3837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A3C3C-B112-47DB-9F91-D82EE6A5922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2090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A3C3C-B112-47DB-9F91-D82EE6A5922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5818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A3C3C-B112-47DB-9F91-D82EE6A5922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7809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A3C3C-B112-47DB-9F91-D82EE6A5922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5773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A3C3C-B112-47DB-9F91-D82EE6A5922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7248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A3C3C-B112-47DB-9F91-D82EE6A5922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209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5C88511-D0F0-4EAC-BF20-72E4BD9546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E0097B5-AF08-47D7-8F18-3BF3DE440E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9176A32-9A9C-4774-9A4E-967062A99F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F66E4-E141-4771-93B3-5080BC773EA5}" type="datetimeFigureOut">
              <a:rPr lang="zh-CN" altLang="en-US" smtClean="0"/>
              <a:t>2019/4/19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5D6979A-2135-407E-804B-5E80D170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EE54C83-3EE8-4A24-A805-06D432E17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7D13D-D3D9-44B2-A823-99ACB5FAF2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75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B42643-4CB3-46D9-9421-519BEEFA34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8F04F5A-F106-4302-95F7-5E6FFF82F7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2C1F9F5-BB45-4FF4-9577-BE30B6BB8E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F66E4-E141-4771-93B3-5080BC773EA5}" type="datetimeFigureOut">
              <a:rPr lang="zh-CN" altLang="en-US" smtClean="0"/>
              <a:t>2019/4/19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169D86D-3F14-42C6-89E0-D63A40CCD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BEC753D-C16F-44F7-A7B2-BE4A57A1C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7D13D-D3D9-44B2-A823-99ACB5FAF2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709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334945F-B1DD-4E05-922C-35F86082EF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F3C91C6-9617-4FB4-9897-20A3B9C8FA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6CD6078-997B-41BA-892E-A0BF9C5A80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F66E4-E141-4771-93B3-5080BC773EA5}" type="datetimeFigureOut">
              <a:rPr lang="zh-CN" altLang="en-US" smtClean="0"/>
              <a:t>2019/4/19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54D60D3-9A4A-4CB6-B543-9446D3574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083D1ED-B1E2-4A5F-82AE-A07528C9B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7D13D-D3D9-44B2-A823-99ACB5FAF2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88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竖排标题与文本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1108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55754F-B736-453E-8752-9E829A8FDB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4F95429-5A30-4CC1-A99E-F7599AD91A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37ECC7E-23B6-4754-BB73-67ADD76F2B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F66E4-E141-4771-93B3-5080BC773EA5}" type="datetimeFigureOut">
              <a:rPr lang="zh-CN" altLang="en-US" smtClean="0"/>
              <a:t>2019/4/19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0E5C6E0-6277-48B0-82B5-8812F75EF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F05226A-8293-48D9-B35C-02B5C2E34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7D13D-D3D9-44B2-A823-99ACB5FAF2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392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063576-F021-474D-95F8-A2C6B4B1E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E05F86C-B53F-4404-B332-63C2A68C89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08E2D9C-FCEA-41BC-B6A1-F0FF610573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F66E4-E141-4771-93B3-5080BC773EA5}" type="datetimeFigureOut">
              <a:rPr lang="zh-CN" altLang="en-US" smtClean="0"/>
              <a:t>2019/4/19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C67C666-F0BC-4CA6-984B-0AF5B1B781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2B4DD3A-135A-49EE-B172-CB01E49F2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7D13D-D3D9-44B2-A823-99ACB5FAF2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29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4EFE7F-B1D7-4828-AC61-A6C31D7057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6A5F370-784E-496D-B572-27A5A8BFF4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9F9F8C4-85A9-407E-A240-40ABD08DE0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03C3DA6-698D-464D-9267-1EF3D5497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F66E4-E141-4771-93B3-5080BC773EA5}" type="datetimeFigureOut">
              <a:rPr lang="zh-CN" altLang="en-US" smtClean="0"/>
              <a:t>2019/4/19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0A55EA4-3B65-4BB9-811A-396D5D1E6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54BFF6D-E6DD-4D21-86C3-6E5391E92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7D13D-D3D9-44B2-A823-99ACB5FAF2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883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4240C1-8635-4890-926A-6246F91A2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1867A79-4FDA-49ED-BAFA-89BB2EAAAA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46CD94A-91BC-4D31-8E1E-C00B97FD5C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B19E7B4-8E68-43DB-BDDE-D3353AC4DD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8AAB329-B37B-40FA-AFAB-28F07C0393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817B37E6-2C7C-4D0C-8DD9-EED3A9602D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F66E4-E141-4771-93B3-5080BC773EA5}" type="datetimeFigureOut">
              <a:rPr lang="zh-CN" altLang="en-US" smtClean="0"/>
              <a:t>2019/4/19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46CE384-E618-4E10-B41E-354825ADD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2096A22-BE74-44B8-9CD8-AE8D0382A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7D13D-D3D9-44B2-A823-99ACB5FAF2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679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18A4751-8A6A-4CEB-A091-19BDEE7C5D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BF8F1C5-0FF5-4924-94A4-9DF2C06241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F66E4-E141-4771-93B3-5080BC773EA5}" type="datetimeFigureOut">
              <a:rPr lang="zh-CN" altLang="en-US" smtClean="0"/>
              <a:t>2019/4/19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1D07B93-6DFF-4239-A6B1-FBF042C044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866A661-1EC5-4A52-8BD1-B350B7F15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7D13D-D3D9-44B2-A823-99ACB5FAF2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063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106A167-64AE-4FAD-B320-50F67E24D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F66E4-E141-4771-93B3-5080BC773EA5}" type="datetimeFigureOut">
              <a:rPr lang="zh-CN" altLang="en-US" smtClean="0"/>
              <a:t>2019/4/19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0AFB91D-84C4-4A2E-ABF2-0F0A9F31A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97DA379-4271-4584-B884-A35BAFC5D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7D13D-D3D9-44B2-A823-99ACB5FAF2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040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FD787D-EFB0-4EBA-B398-2B3CC9393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71B28B0-F6BD-42A0-BF62-A23895DABE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C424B3D-82C6-424E-AFD4-CC76CCDF52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22DE6A4-743B-44AF-862A-9B891A806B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F66E4-E141-4771-93B3-5080BC773EA5}" type="datetimeFigureOut">
              <a:rPr lang="zh-CN" altLang="en-US" smtClean="0"/>
              <a:t>2019/4/19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84A3D02-FEF3-4E35-ACF5-F1ABD29F1C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448F603-0A9D-44A5-A412-F06572932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7D13D-D3D9-44B2-A823-99ACB5FAF2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985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52D7FC-88A5-488E-8464-FF216049E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A2500BD-C8E8-43AE-B9B3-AB29D8B2A1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579DB95-EFE1-45B8-B82C-E83F92F01B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1777477-42D9-4D05-98C3-880FF226D1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F66E4-E141-4771-93B3-5080BC773EA5}" type="datetimeFigureOut">
              <a:rPr lang="zh-CN" altLang="en-US" smtClean="0"/>
              <a:t>2019/4/19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DA72A60-06E4-48F3-833B-634E2E7F61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5F44200-7928-443B-875F-5B8DAFBA8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7D13D-D3D9-44B2-A823-99ACB5FAF2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672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5AABECD-425A-4EAE-9C4D-5F05A593F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598A1E3-58D6-4A88-8184-EB13F73EC8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6C3EEF9-E17A-4D33-9576-1F79BEFD68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1F66E4-E141-4771-93B3-5080BC773EA5}" type="datetimeFigureOut">
              <a:rPr lang="zh-CN" altLang="en-US" smtClean="0"/>
              <a:t>2019/4/19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8908A2A-28C6-4AB7-9922-2542FD95A6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ACFEA49-1902-499B-B302-B3758C496E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E7D13D-D3D9-44B2-A823-99ACB5FAF2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565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microsoft.com/office/2007/relationships/hdphoto" Target="../media/hdphoto4.wdp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microsoft.com/office/2007/relationships/hdphoto" Target="../media/hdphoto6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8.png"/><Relationship Id="rId5" Type="http://schemas.microsoft.com/office/2007/relationships/hdphoto" Target="../media/hdphoto5.wdp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13.xml"/><Relationship Id="rId7" Type="http://schemas.microsoft.com/office/2007/relationships/hdphoto" Target="../media/hdphoto7.wdp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9.png"/><Relationship Id="rId11" Type="http://schemas.microsoft.com/office/2007/relationships/hdphoto" Target="../media/hdphoto9.wdp"/><Relationship Id="rId5" Type="http://schemas.openxmlformats.org/officeDocument/2006/relationships/notesSlide" Target="../notesSlides/notesSlide16.xml"/><Relationship Id="rId10" Type="http://schemas.openxmlformats.org/officeDocument/2006/relationships/image" Target="../media/image11.png"/><Relationship Id="rId4" Type="http://schemas.openxmlformats.org/officeDocument/2006/relationships/slideLayout" Target="../slideLayouts/slideLayout2.xml"/><Relationship Id="rId9" Type="http://schemas.microsoft.com/office/2007/relationships/hdphoto" Target="../media/hdphoto8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notesSlide" Target="../notesSlides/notesSlide17.xml"/><Relationship Id="rId7" Type="http://schemas.microsoft.com/office/2007/relationships/hdphoto" Target="../media/hdphoto11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6" Type="http://schemas.openxmlformats.org/officeDocument/2006/relationships/image" Target="../media/image13.png"/><Relationship Id="rId11" Type="http://schemas.microsoft.com/office/2007/relationships/hdphoto" Target="../media/hdphoto13.wdp"/><Relationship Id="rId5" Type="http://schemas.microsoft.com/office/2007/relationships/hdphoto" Target="../media/hdphoto10.wdp"/><Relationship Id="rId10" Type="http://schemas.openxmlformats.org/officeDocument/2006/relationships/image" Target="../media/image15.png"/><Relationship Id="rId4" Type="http://schemas.openxmlformats.org/officeDocument/2006/relationships/image" Target="../media/image12.png"/><Relationship Id="rId9" Type="http://schemas.microsoft.com/office/2007/relationships/hdphoto" Target="../media/hdphoto12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5" Type="http://schemas.microsoft.com/office/2007/relationships/hdphoto" Target="../media/hdphoto14.wdp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microsoft.com/office/2007/relationships/hdphoto" Target="../media/hdphoto15.wdp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18.wdp"/><Relationship Id="rId3" Type="http://schemas.openxmlformats.org/officeDocument/2006/relationships/image" Target="../media/image18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7.wdp"/><Relationship Id="rId5" Type="http://schemas.openxmlformats.org/officeDocument/2006/relationships/image" Target="../media/image19.png"/><Relationship Id="rId10" Type="http://schemas.microsoft.com/office/2007/relationships/hdphoto" Target="../media/hdphoto19.wdp"/><Relationship Id="rId4" Type="http://schemas.microsoft.com/office/2007/relationships/hdphoto" Target="../media/hdphoto16.wdp"/><Relationship Id="rId9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6" Type="http://schemas.microsoft.com/office/2007/relationships/hdphoto" Target="../media/hdphoto20.wdp"/><Relationship Id="rId5" Type="http://schemas.openxmlformats.org/officeDocument/2006/relationships/image" Target="../media/image22.png"/><Relationship Id="rId4" Type="http://schemas.openxmlformats.org/officeDocument/2006/relationships/chart" Target="../charts/char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4" Type="http://schemas.openxmlformats.org/officeDocument/2006/relationships/chart" Target="../charts/char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4" Type="http://schemas.openxmlformats.org/officeDocument/2006/relationships/chart" Target="../charts/char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4" Type="http://schemas.openxmlformats.org/officeDocument/2006/relationships/chart" Target="../charts/char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4" Type="http://schemas.openxmlformats.org/officeDocument/2006/relationships/chart" Target="../charts/char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>
            <a:extLst>
              <a:ext uri="{FF2B5EF4-FFF2-40B4-BE49-F238E27FC236}">
                <a16:creationId xmlns:a16="http://schemas.microsoft.com/office/drawing/2014/main" id="{7EF65388-C4AA-41A1-BF88-436A3369FF8E}"/>
              </a:ext>
            </a:extLst>
          </p:cNvPr>
          <p:cNvGrpSpPr/>
          <p:nvPr/>
        </p:nvGrpSpPr>
        <p:grpSpPr>
          <a:xfrm>
            <a:off x="4759227" y="4967398"/>
            <a:ext cx="2664195" cy="437670"/>
            <a:chOff x="5768940" y="4131382"/>
            <a:chExt cx="2664195" cy="437670"/>
          </a:xfrm>
        </p:grpSpPr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0B88A06A-C220-4FDC-97CC-6C574622D8E0}"/>
                </a:ext>
              </a:extLst>
            </p:cNvPr>
            <p:cNvSpPr/>
            <p:nvPr/>
          </p:nvSpPr>
          <p:spPr>
            <a:xfrm>
              <a:off x="5768940" y="4131382"/>
              <a:ext cx="2536860" cy="437670"/>
            </a:xfrm>
            <a:prstGeom prst="roundRect">
              <a:avLst>
                <a:gd name="adj" fmla="val 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ACAF7D10-E891-44A9-B3AD-DEF95DA4CDD7}"/>
                </a:ext>
              </a:extLst>
            </p:cNvPr>
            <p:cNvSpPr txBox="1"/>
            <p:nvPr/>
          </p:nvSpPr>
          <p:spPr>
            <a:xfrm>
              <a:off x="5807041" y="4131755"/>
              <a:ext cx="262609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汇报时间：</a:t>
              </a:r>
              <a:r>
                <a:rPr lang="en-US" altLang="zh-CN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2018/9/1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id="{8CAF5E32-BA4F-401B-A938-4FA91C1FF2B5}"/>
              </a:ext>
            </a:extLst>
          </p:cNvPr>
          <p:cNvGrpSpPr/>
          <p:nvPr/>
        </p:nvGrpSpPr>
        <p:grpSpPr>
          <a:xfrm>
            <a:off x="5168182" y="4219768"/>
            <a:ext cx="1848053" cy="455821"/>
            <a:chOff x="3475062" y="4113231"/>
            <a:chExt cx="1848053" cy="455821"/>
          </a:xfrm>
        </p:grpSpPr>
        <p:sp>
          <p:nvSpPr>
            <p:cNvPr id="200" name="矩形: 圆角 199">
              <a:extLst>
                <a:ext uri="{FF2B5EF4-FFF2-40B4-BE49-F238E27FC236}">
                  <a16:creationId xmlns:a16="http://schemas.microsoft.com/office/drawing/2014/main" id="{296D583E-4701-414E-821D-647CFCBC749B}"/>
                </a:ext>
              </a:extLst>
            </p:cNvPr>
            <p:cNvSpPr/>
            <p:nvPr/>
          </p:nvSpPr>
          <p:spPr>
            <a:xfrm>
              <a:off x="3482940" y="4115987"/>
              <a:ext cx="1704548" cy="453065"/>
            </a:xfrm>
            <a:prstGeom prst="roundRect">
              <a:avLst>
                <a:gd name="adj" fmla="val 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1" name="文本框 200">
              <a:extLst>
                <a:ext uri="{FF2B5EF4-FFF2-40B4-BE49-F238E27FC236}">
                  <a16:creationId xmlns:a16="http://schemas.microsoft.com/office/drawing/2014/main" id="{F2A03C1A-B4A1-43F6-83C4-C9D329EB43E4}"/>
                </a:ext>
              </a:extLst>
            </p:cNvPr>
            <p:cNvSpPr txBox="1"/>
            <p:nvPr/>
          </p:nvSpPr>
          <p:spPr>
            <a:xfrm>
              <a:off x="3475062" y="4113231"/>
              <a:ext cx="18480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汇报人：陈西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4157DDC2-43AB-4334-858F-4F986B038804}"/>
              </a:ext>
            </a:extLst>
          </p:cNvPr>
          <p:cNvGrpSpPr/>
          <p:nvPr/>
        </p:nvGrpSpPr>
        <p:grpSpPr>
          <a:xfrm>
            <a:off x="0" y="0"/>
            <a:ext cx="3841300" cy="3779537"/>
            <a:chOff x="0" y="0"/>
            <a:chExt cx="3841300" cy="3779537"/>
          </a:xfrm>
        </p:grpSpPr>
        <p:sp>
          <p:nvSpPr>
            <p:cNvPr id="172" name="直角三角形 171">
              <a:extLst>
                <a:ext uri="{FF2B5EF4-FFF2-40B4-BE49-F238E27FC236}">
                  <a16:creationId xmlns:a16="http://schemas.microsoft.com/office/drawing/2014/main" id="{7E8C887B-E870-476C-850E-C6C7ACA696B3}"/>
                </a:ext>
              </a:extLst>
            </p:cNvPr>
            <p:cNvSpPr/>
            <p:nvPr/>
          </p:nvSpPr>
          <p:spPr>
            <a:xfrm>
              <a:off x="0" y="553614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直角三角形 172">
              <a:extLst>
                <a:ext uri="{FF2B5EF4-FFF2-40B4-BE49-F238E27FC236}">
                  <a16:creationId xmlns:a16="http://schemas.microsoft.com/office/drawing/2014/main" id="{31D961DE-8714-4FAA-AAF7-4ED5C6B6FC28}"/>
                </a:ext>
              </a:extLst>
            </p:cNvPr>
            <p:cNvSpPr/>
            <p:nvPr/>
          </p:nvSpPr>
          <p:spPr>
            <a:xfrm>
              <a:off x="546298" y="1093614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直角三角形 173">
              <a:extLst>
                <a:ext uri="{FF2B5EF4-FFF2-40B4-BE49-F238E27FC236}">
                  <a16:creationId xmlns:a16="http://schemas.microsoft.com/office/drawing/2014/main" id="{1FA89931-0DBA-4304-B299-EF92C171F261}"/>
                </a:ext>
              </a:extLst>
            </p:cNvPr>
            <p:cNvSpPr/>
            <p:nvPr/>
          </p:nvSpPr>
          <p:spPr>
            <a:xfrm>
              <a:off x="552596" y="1633613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直角三角形 174">
              <a:extLst>
                <a:ext uri="{FF2B5EF4-FFF2-40B4-BE49-F238E27FC236}">
                  <a16:creationId xmlns:a16="http://schemas.microsoft.com/office/drawing/2014/main" id="{4EB69683-40C4-48E7-8201-CDC278981CF0}"/>
                </a:ext>
              </a:extLst>
            </p:cNvPr>
            <p:cNvSpPr/>
            <p:nvPr/>
          </p:nvSpPr>
          <p:spPr>
            <a:xfrm>
              <a:off x="546298" y="553614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直角三角形 175">
              <a:extLst>
                <a:ext uri="{FF2B5EF4-FFF2-40B4-BE49-F238E27FC236}">
                  <a16:creationId xmlns:a16="http://schemas.microsoft.com/office/drawing/2014/main" id="{F7C1025A-F644-4721-9348-AAF9E528EDC8}"/>
                </a:ext>
              </a:extLst>
            </p:cNvPr>
            <p:cNvSpPr/>
            <p:nvPr/>
          </p:nvSpPr>
          <p:spPr>
            <a:xfrm>
              <a:off x="546298" y="13614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直角三角形 176">
              <a:extLst>
                <a:ext uri="{FF2B5EF4-FFF2-40B4-BE49-F238E27FC236}">
                  <a16:creationId xmlns:a16="http://schemas.microsoft.com/office/drawing/2014/main" id="{AB86DE1A-909B-407B-A5CC-7EBE7BE4CD0D}"/>
                </a:ext>
              </a:extLst>
            </p:cNvPr>
            <p:cNvSpPr/>
            <p:nvPr/>
          </p:nvSpPr>
          <p:spPr>
            <a:xfrm>
              <a:off x="1113931" y="553614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直角三角形 177">
              <a:extLst>
                <a:ext uri="{FF2B5EF4-FFF2-40B4-BE49-F238E27FC236}">
                  <a16:creationId xmlns:a16="http://schemas.microsoft.com/office/drawing/2014/main" id="{9279F751-7B9C-46E1-9788-EF1FAB65C0B8}"/>
                </a:ext>
              </a:extLst>
            </p:cNvPr>
            <p:cNvSpPr/>
            <p:nvPr/>
          </p:nvSpPr>
          <p:spPr>
            <a:xfrm>
              <a:off x="1113931" y="13614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直角三角形 178">
              <a:extLst>
                <a:ext uri="{FF2B5EF4-FFF2-40B4-BE49-F238E27FC236}">
                  <a16:creationId xmlns:a16="http://schemas.microsoft.com/office/drawing/2014/main" id="{D8DA7D83-8341-4B7E-A8AF-6A9F52C3A2BD}"/>
                </a:ext>
              </a:extLst>
            </p:cNvPr>
            <p:cNvSpPr/>
            <p:nvPr/>
          </p:nvSpPr>
          <p:spPr>
            <a:xfrm>
              <a:off x="0" y="1616838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直角三角形 179">
              <a:extLst>
                <a:ext uri="{FF2B5EF4-FFF2-40B4-BE49-F238E27FC236}">
                  <a16:creationId xmlns:a16="http://schemas.microsoft.com/office/drawing/2014/main" id="{9564CE17-74BA-4730-A3D1-5DC9E7282CAD}"/>
                </a:ext>
              </a:extLst>
            </p:cNvPr>
            <p:cNvSpPr/>
            <p:nvPr/>
          </p:nvSpPr>
          <p:spPr>
            <a:xfrm>
              <a:off x="0" y="1074140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1" name="直角三角形 180">
              <a:extLst>
                <a:ext uri="{FF2B5EF4-FFF2-40B4-BE49-F238E27FC236}">
                  <a16:creationId xmlns:a16="http://schemas.microsoft.com/office/drawing/2014/main" id="{97046A62-391E-417D-9228-BBC2A669503B}"/>
                </a:ext>
              </a:extLst>
            </p:cNvPr>
            <p:cNvSpPr/>
            <p:nvPr/>
          </p:nvSpPr>
          <p:spPr>
            <a:xfrm>
              <a:off x="1124669" y="1093614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直角三角形 181">
              <a:extLst>
                <a:ext uri="{FF2B5EF4-FFF2-40B4-BE49-F238E27FC236}">
                  <a16:creationId xmlns:a16="http://schemas.microsoft.com/office/drawing/2014/main" id="{BAF8A525-2349-4FE8-85EB-B17D15EF830D}"/>
                </a:ext>
              </a:extLst>
            </p:cNvPr>
            <p:cNvSpPr/>
            <p:nvPr/>
          </p:nvSpPr>
          <p:spPr>
            <a:xfrm>
              <a:off x="1653931" y="13614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直角三角形 182">
              <a:extLst>
                <a:ext uri="{FF2B5EF4-FFF2-40B4-BE49-F238E27FC236}">
                  <a16:creationId xmlns:a16="http://schemas.microsoft.com/office/drawing/2014/main" id="{36174E1F-DDAB-4E8D-AB9F-42FD11B95C87}"/>
                </a:ext>
              </a:extLst>
            </p:cNvPr>
            <p:cNvSpPr/>
            <p:nvPr/>
          </p:nvSpPr>
          <p:spPr>
            <a:xfrm>
              <a:off x="1661826" y="553614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直角三角形 183">
              <a:extLst>
                <a:ext uri="{FF2B5EF4-FFF2-40B4-BE49-F238E27FC236}">
                  <a16:creationId xmlns:a16="http://schemas.microsoft.com/office/drawing/2014/main" id="{FA27FDD3-AB4C-49AB-9B1A-7EBC9FCB6F93}"/>
                </a:ext>
              </a:extLst>
            </p:cNvPr>
            <p:cNvSpPr/>
            <p:nvPr/>
          </p:nvSpPr>
          <p:spPr>
            <a:xfrm>
              <a:off x="0" y="22719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直角三角形 184">
              <a:extLst>
                <a:ext uri="{FF2B5EF4-FFF2-40B4-BE49-F238E27FC236}">
                  <a16:creationId xmlns:a16="http://schemas.microsoft.com/office/drawing/2014/main" id="{56BB7FBC-D82D-4BE4-9298-B506A60C1260}"/>
                </a:ext>
              </a:extLst>
            </p:cNvPr>
            <p:cNvSpPr/>
            <p:nvPr/>
          </p:nvSpPr>
          <p:spPr>
            <a:xfrm>
              <a:off x="0" y="2173614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直角三角形 185">
              <a:extLst>
                <a:ext uri="{FF2B5EF4-FFF2-40B4-BE49-F238E27FC236}">
                  <a16:creationId xmlns:a16="http://schemas.microsoft.com/office/drawing/2014/main" id="{40C3D270-E795-4ED6-8A3F-1EFD256BA1F0}"/>
                </a:ext>
              </a:extLst>
            </p:cNvPr>
            <p:cNvSpPr/>
            <p:nvPr/>
          </p:nvSpPr>
          <p:spPr>
            <a:xfrm>
              <a:off x="3301300" y="0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直角三角形 186">
              <a:extLst>
                <a:ext uri="{FF2B5EF4-FFF2-40B4-BE49-F238E27FC236}">
                  <a16:creationId xmlns:a16="http://schemas.microsoft.com/office/drawing/2014/main" id="{C032ABFD-5949-4C75-9279-93146578EA8B}"/>
                </a:ext>
              </a:extLst>
            </p:cNvPr>
            <p:cNvSpPr/>
            <p:nvPr/>
          </p:nvSpPr>
          <p:spPr>
            <a:xfrm>
              <a:off x="2203054" y="13614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直角三角形 187">
              <a:extLst>
                <a:ext uri="{FF2B5EF4-FFF2-40B4-BE49-F238E27FC236}">
                  <a16:creationId xmlns:a16="http://schemas.microsoft.com/office/drawing/2014/main" id="{4627DB43-A1E9-4AFA-974C-3CE262CEC5CB}"/>
                </a:ext>
              </a:extLst>
            </p:cNvPr>
            <p:cNvSpPr/>
            <p:nvPr/>
          </p:nvSpPr>
          <p:spPr>
            <a:xfrm>
              <a:off x="2752177" y="13614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直角三角形 188">
              <a:extLst>
                <a:ext uri="{FF2B5EF4-FFF2-40B4-BE49-F238E27FC236}">
                  <a16:creationId xmlns:a16="http://schemas.microsoft.com/office/drawing/2014/main" id="{654990F3-98C1-4E13-BB9D-B5DC1F66709F}"/>
                </a:ext>
              </a:extLst>
            </p:cNvPr>
            <p:cNvSpPr/>
            <p:nvPr/>
          </p:nvSpPr>
          <p:spPr>
            <a:xfrm>
              <a:off x="1121826" y="1627718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直角三角形 189">
              <a:extLst>
                <a:ext uri="{FF2B5EF4-FFF2-40B4-BE49-F238E27FC236}">
                  <a16:creationId xmlns:a16="http://schemas.microsoft.com/office/drawing/2014/main" id="{9478979B-8364-436B-A641-62F4130E23DA}"/>
                </a:ext>
              </a:extLst>
            </p:cNvPr>
            <p:cNvSpPr/>
            <p:nvPr/>
          </p:nvSpPr>
          <p:spPr>
            <a:xfrm>
              <a:off x="552596" y="2159537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直角三角形 190">
              <a:extLst>
                <a:ext uri="{FF2B5EF4-FFF2-40B4-BE49-F238E27FC236}">
                  <a16:creationId xmlns:a16="http://schemas.microsoft.com/office/drawing/2014/main" id="{E756FB52-E81A-4855-BF9B-74B322084970}"/>
                </a:ext>
              </a:extLst>
            </p:cNvPr>
            <p:cNvSpPr/>
            <p:nvPr/>
          </p:nvSpPr>
          <p:spPr>
            <a:xfrm>
              <a:off x="1653931" y="1093614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直角三角形 191">
              <a:extLst>
                <a:ext uri="{FF2B5EF4-FFF2-40B4-BE49-F238E27FC236}">
                  <a16:creationId xmlns:a16="http://schemas.microsoft.com/office/drawing/2014/main" id="{37E2A158-296A-4250-920B-E1ABB7FBFD33}"/>
                </a:ext>
              </a:extLst>
            </p:cNvPr>
            <p:cNvSpPr/>
            <p:nvPr/>
          </p:nvSpPr>
          <p:spPr>
            <a:xfrm>
              <a:off x="2212177" y="553614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直角三角形 192">
              <a:extLst>
                <a:ext uri="{FF2B5EF4-FFF2-40B4-BE49-F238E27FC236}">
                  <a16:creationId xmlns:a16="http://schemas.microsoft.com/office/drawing/2014/main" id="{D7D9AE52-640B-4EDE-9F29-9DFC0C1D9006}"/>
                </a:ext>
              </a:extLst>
            </p:cNvPr>
            <p:cNvSpPr/>
            <p:nvPr/>
          </p:nvSpPr>
          <p:spPr>
            <a:xfrm>
              <a:off x="0" y="2713614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直角三角形 193">
              <a:extLst>
                <a:ext uri="{FF2B5EF4-FFF2-40B4-BE49-F238E27FC236}">
                  <a16:creationId xmlns:a16="http://schemas.microsoft.com/office/drawing/2014/main" id="{13F681CE-181E-433A-A513-6CDC8AA830E7}"/>
                </a:ext>
              </a:extLst>
            </p:cNvPr>
            <p:cNvSpPr/>
            <p:nvPr/>
          </p:nvSpPr>
          <p:spPr>
            <a:xfrm>
              <a:off x="2752177" y="540000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直角三角形 194">
              <a:extLst>
                <a:ext uri="{FF2B5EF4-FFF2-40B4-BE49-F238E27FC236}">
                  <a16:creationId xmlns:a16="http://schemas.microsoft.com/office/drawing/2014/main" id="{7BC5F6D7-E4FD-450B-BDDA-95E19B8BF929}"/>
                </a:ext>
              </a:extLst>
            </p:cNvPr>
            <p:cNvSpPr/>
            <p:nvPr/>
          </p:nvSpPr>
          <p:spPr>
            <a:xfrm>
              <a:off x="2193931" y="1086968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直角三角形 195">
              <a:extLst>
                <a:ext uri="{FF2B5EF4-FFF2-40B4-BE49-F238E27FC236}">
                  <a16:creationId xmlns:a16="http://schemas.microsoft.com/office/drawing/2014/main" id="{85EDD21D-0A16-48BB-A3CF-49800CC604CE}"/>
                </a:ext>
              </a:extLst>
            </p:cNvPr>
            <p:cNvSpPr/>
            <p:nvPr/>
          </p:nvSpPr>
          <p:spPr>
            <a:xfrm>
              <a:off x="1653931" y="1633614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直角三角形 196">
              <a:extLst>
                <a:ext uri="{FF2B5EF4-FFF2-40B4-BE49-F238E27FC236}">
                  <a16:creationId xmlns:a16="http://schemas.microsoft.com/office/drawing/2014/main" id="{62942BF4-BEEC-4DE6-B897-1FBAAF8C0CBF}"/>
                </a:ext>
              </a:extLst>
            </p:cNvPr>
            <p:cNvSpPr/>
            <p:nvPr/>
          </p:nvSpPr>
          <p:spPr>
            <a:xfrm>
              <a:off x="1121826" y="2167718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直角三角形 197">
              <a:extLst>
                <a:ext uri="{FF2B5EF4-FFF2-40B4-BE49-F238E27FC236}">
                  <a16:creationId xmlns:a16="http://schemas.microsoft.com/office/drawing/2014/main" id="{857639EA-9524-4362-BE0B-7C8A04BBAC82}"/>
                </a:ext>
              </a:extLst>
            </p:cNvPr>
            <p:cNvSpPr/>
            <p:nvPr/>
          </p:nvSpPr>
          <p:spPr>
            <a:xfrm>
              <a:off x="545175" y="2699536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直角三角形 198">
              <a:extLst>
                <a:ext uri="{FF2B5EF4-FFF2-40B4-BE49-F238E27FC236}">
                  <a16:creationId xmlns:a16="http://schemas.microsoft.com/office/drawing/2014/main" id="{04447858-F83A-40A0-827A-BF1FF4267F9F}"/>
                </a:ext>
              </a:extLst>
            </p:cNvPr>
            <p:cNvSpPr/>
            <p:nvPr/>
          </p:nvSpPr>
          <p:spPr>
            <a:xfrm>
              <a:off x="0" y="3239537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10B8F5FE-97BA-41A7-BDDC-12DC3D72755A}"/>
              </a:ext>
            </a:extLst>
          </p:cNvPr>
          <p:cNvGrpSpPr/>
          <p:nvPr/>
        </p:nvGrpSpPr>
        <p:grpSpPr>
          <a:xfrm rot="10800000">
            <a:off x="8350700" y="3078463"/>
            <a:ext cx="3841300" cy="3779537"/>
            <a:chOff x="-8307" y="3465237"/>
            <a:chExt cx="3841300" cy="3779537"/>
          </a:xfrm>
        </p:grpSpPr>
        <p:sp>
          <p:nvSpPr>
            <p:cNvPr id="169" name="直角三角形 168">
              <a:extLst>
                <a:ext uri="{FF2B5EF4-FFF2-40B4-BE49-F238E27FC236}">
                  <a16:creationId xmlns:a16="http://schemas.microsoft.com/office/drawing/2014/main" id="{5AEA4F88-60C0-4DFC-A7CA-13F5FA5E1FBD}"/>
                </a:ext>
              </a:extLst>
            </p:cNvPr>
            <p:cNvSpPr/>
            <p:nvPr/>
          </p:nvSpPr>
          <p:spPr>
            <a:xfrm>
              <a:off x="-8307" y="4018851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直角三角形 169">
              <a:extLst>
                <a:ext uri="{FF2B5EF4-FFF2-40B4-BE49-F238E27FC236}">
                  <a16:creationId xmlns:a16="http://schemas.microsoft.com/office/drawing/2014/main" id="{1CF9A380-A909-4D47-9E96-BCCFE8543EDD}"/>
                </a:ext>
              </a:extLst>
            </p:cNvPr>
            <p:cNvSpPr/>
            <p:nvPr/>
          </p:nvSpPr>
          <p:spPr>
            <a:xfrm>
              <a:off x="537991" y="4558851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直角三角形 202">
              <a:extLst>
                <a:ext uri="{FF2B5EF4-FFF2-40B4-BE49-F238E27FC236}">
                  <a16:creationId xmlns:a16="http://schemas.microsoft.com/office/drawing/2014/main" id="{39BE58E2-181D-437F-ACC0-53E9E0AA1D21}"/>
                </a:ext>
              </a:extLst>
            </p:cNvPr>
            <p:cNvSpPr/>
            <p:nvPr/>
          </p:nvSpPr>
          <p:spPr>
            <a:xfrm>
              <a:off x="544289" y="5098850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直角三角形 203">
              <a:extLst>
                <a:ext uri="{FF2B5EF4-FFF2-40B4-BE49-F238E27FC236}">
                  <a16:creationId xmlns:a16="http://schemas.microsoft.com/office/drawing/2014/main" id="{9890B07F-511E-4C2A-B509-367D737E7D9E}"/>
                </a:ext>
              </a:extLst>
            </p:cNvPr>
            <p:cNvSpPr/>
            <p:nvPr/>
          </p:nvSpPr>
          <p:spPr>
            <a:xfrm>
              <a:off x="537991" y="4018851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直角三角形 204">
              <a:extLst>
                <a:ext uri="{FF2B5EF4-FFF2-40B4-BE49-F238E27FC236}">
                  <a16:creationId xmlns:a16="http://schemas.microsoft.com/office/drawing/2014/main" id="{B9739007-8FB5-4B40-BC3E-DE30DB71049D}"/>
                </a:ext>
              </a:extLst>
            </p:cNvPr>
            <p:cNvSpPr/>
            <p:nvPr/>
          </p:nvSpPr>
          <p:spPr>
            <a:xfrm>
              <a:off x="537991" y="3478851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直角三角形 205">
              <a:extLst>
                <a:ext uri="{FF2B5EF4-FFF2-40B4-BE49-F238E27FC236}">
                  <a16:creationId xmlns:a16="http://schemas.microsoft.com/office/drawing/2014/main" id="{3B5A340B-FAED-4A0A-96BB-A53DE2256966}"/>
                </a:ext>
              </a:extLst>
            </p:cNvPr>
            <p:cNvSpPr/>
            <p:nvPr/>
          </p:nvSpPr>
          <p:spPr>
            <a:xfrm>
              <a:off x="1105624" y="4018851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直角三角形 206">
              <a:extLst>
                <a:ext uri="{FF2B5EF4-FFF2-40B4-BE49-F238E27FC236}">
                  <a16:creationId xmlns:a16="http://schemas.microsoft.com/office/drawing/2014/main" id="{BECED52C-0DFE-4AFE-B988-6A327D800E01}"/>
                </a:ext>
              </a:extLst>
            </p:cNvPr>
            <p:cNvSpPr/>
            <p:nvPr/>
          </p:nvSpPr>
          <p:spPr>
            <a:xfrm>
              <a:off x="1105624" y="3478851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直角三角形 207">
              <a:extLst>
                <a:ext uri="{FF2B5EF4-FFF2-40B4-BE49-F238E27FC236}">
                  <a16:creationId xmlns:a16="http://schemas.microsoft.com/office/drawing/2014/main" id="{288E1595-9844-4968-A495-A86B0701A2DB}"/>
                </a:ext>
              </a:extLst>
            </p:cNvPr>
            <p:cNvSpPr/>
            <p:nvPr/>
          </p:nvSpPr>
          <p:spPr>
            <a:xfrm>
              <a:off x="-8307" y="5082075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直角三角形 208">
              <a:extLst>
                <a:ext uri="{FF2B5EF4-FFF2-40B4-BE49-F238E27FC236}">
                  <a16:creationId xmlns:a16="http://schemas.microsoft.com/office/drawing/2014/main" id="{9BCF8860-3B1B-42FD-A21A-E425002813B8}"/>
                </a:ext>
              </a:extLst>
            </p:cNvPr>
            <p:cNvSpPr/>
            <p:nvPr/>
          </p:nvSpPr>
          <p:spPr>
            <a:xfrm>
              <a:off x="-8307" y="4539377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0" name="直角三角形 209">
              <a:extLst>
                <a:ext uri="{FF2B5EF4-FFF2-40B4-BE49-F238E27FC236}">
                  <a16:creationId xmlns:a16="http://schemas.microsoft.com/office/drawing/2014/main" id="{5659711D-33BC-4EA1-91F6-376A59A630C7}"/>
                </a:ext>
              </a:extLst>
            </p:cNvPr>
            <p:cNvSpPr/>
            <p:nvPr/>
          </p:nvSpPr>
          <p:spPr>
            <a:xfrm>
              <a:off x="1116362" y="4558851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直角三角形 210">
              <a:extLst>
                <a:ext uri="{FF2B5EF4-FFF2-40B4-BE49-F238E27FC236}">
                  <a16:creationId xmlns:a16="http://schemas.microsoft.com/office/drawing/2014/main" id="{EC9AC07A-348D-4E1F-9548-22EFD80466ED}"/>
                </a:ext>
              </a:extLst>
            </p:cNvPr>
            <p:cNvSpPr/>
            <p:nvPr/>
          </p:nvSpPr>
          <p:spPr>
            <a:xfrm>
              <a:off x="1645624" y="3478851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直角三角形 211">
              <a:extLst>
                <a:ext uri="{FF2B5EF4-FFF2-40B4-BE49-F238E27FC236}">
                  <a16:creationId xmlns:a16="http://schemas.microsoft.com/office/drawing/2014/main" id="{24DF6F62-BB01-4846-895D-B78779E7DA72}"/>
                </a:ext>
              </a:extLst>
            </p:cNvPr>
            <p:cNvSpPr/>
            <p:nvPr/>
          </p:nvSpPr>
          <p:spPr>
            <a:xfrm>
              <a:off x="1653519" y="4018851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直角三角形 212">
              <a:extLst>
                <a:ext uri="{FF2B5EF4-FFF2-40B4-BE49-F238E27FC236}">
                  <a16:creationId xmlns:a16="http://schemas.microsoft.com/office/drawing/2014/main" id="{ABC25691-2D2E-44ED-98FD-2E78433ECBDB}"/>
                </a:ext>
              </a:extLst>
            </p:cNvPr>
            <p:cNvSpPr/>
            <p:nvPr/>
          </p:nvSpPr>
          <p:spPr>
            <a:xfrm>
              <a:off x="-8307" y="3468906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直角三角形 213">
              <a:extLst>
                <a:ext uri="{FF2B5EF4-FFF2-40B4-BE49-F238E27FC236}">
                  <a16:creationId xmlns:a16="http://schemas.microsoft.com/office/drawing/2014/main" id="{B1E3743E-DC39-45C1-ACC1-0FC0D26D7913}"/>
                </a:ext>
              </a:extLst>
            </p:cNvPr>
            <p:cNvSpPr/>
            <p:nvPr/>
          </p:nvSpPr>
          <p:spPr>
            <a:xfrm>
              <a:off x="-8307" y="5638851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直角三角形 214">
              <a:extLst>
                <a:ext uri="{FF2B5EF4-FFF2-40B4-BE49-F238E27FC236}">
                  <a16:creationId xmlns:a16="http://schemas.microsoft.com/office/drawing/2014/main" id="{49B37629-FC8F-43DB-93D2-FF098CD65402}"/>
                </a:ext>
              </a:extLst>
            </p:cNvPr>
            <p:cNvSpPr/>
            <p:nvPr/>
          </p:nvSpPr>
          <p:spPr>
            <a:xfrm>
              <a:off x="3292993" y="3465237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直角三角形 215">
              <a:extLst>
                <a:ext uri="{FF2B5EF4-FFF2-40B4-BE49-F238E27FC236}">
                  <a16:creationId xmlns:a16="http://schemas.microsoft.com/office/drawing/2014/main" id="{9C8A7AB9-F417-486E-AF3A-AF164360DD1C}"/>
                </a:ext>
              </a:extLst>
            </p:cNvPr>
            <p:cNvSpPr/>
            <p:nvPr/>
          </p:nvSpPr>
          <p:spPr>
            <a:xfrm>
              <a:off x="2194747" y="3478851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直角三角形 216">
              <a:extLst>
                <a:ext uri="{FF2B5EF4-FFF2-40B4-BE49-F238E27FC236}">
                  <a16:creationId xmlns:a16="http://schemas.microsoft.com/office/drawing/2014/main" id="{FF534ED2-525C-4E2B-BEFD-EE39956EB424}"/>
                </a:ext>
              </a:extLst>
            </p:cNvPr>
            <p:cNvSpPr/>
            <p:nvPr/>
          </p:nvSpPr>
          <p:spPr>
            <a:xfrm>
              <a:off x="2743870" y="3478851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直角三角形 217">
              <a:extLst>
                <a:ext uri="{FF2B5EF4-FFF2-40B4-BE49-F238E27FC236}">
                  <a16:creationId xmlns:a16="http://schemas.microsoft.com/office/drawing/2014/main" id="{B8D5FBA3-9FC7-44E0-AA5B-C9CBC067C73C}"/>
                </a:ext>
              </a:extLst>
            </p:cNvPr>
            <p:cNvSpPr/>
            <p:nvPr/>
          </p:nvSpPr>
          <p:spPr>
            <a:xfrm>
              <a:off x="1113519" y="5092955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直角三角形 218">
              <a:extLst>
                <a:ext uri="{FF2B5EF4-FFF2-40B4-BE49-F238E27FC236}">
                  <a16:creationId xmlns:a16="http://schemas.microsoft.com/office/drawing/2014/main" id="{73BC4AAA-E47A-483F-9EA9-10C0A0195CCD}"/>
                </a:ext>
              </a:extLst>
            </p:cNvPr>
            <p:cNvSpPr/>
            <p:nvPr/>
          </p:nvSpPr>
          <p:spPr>
            <a:xfrm>
              <a:off x="544289" y="5624774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直角三角形 219">
              <a:extLst>
                <a:ext uri="{FF2B5EF4-FFF2-40B4-BE49-F238E27FC236}">
                  <a16:creationId xmlns:a16="http://schemas.microsoft.com/office/drawing/2014/main" id="{2829C81A-F29E-4A5E-AB6B-D0F79DD751A5}"/>
                </a:ext>
              </a:extLst>
            </p:cNvPr>
            <p:cNvSpPr/>
            <p:nvPr/>
          </p:nvSpPr>
          <p:spPr>
            <a:xfrm>
              <a:off x="1645624" y="4558851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直角三角形 220">
              <a:extLst>
                <a:ext uri="{FF2B5EF4-FFF2-40B4-BE49-F238E27FC236}">
                  <a16:creationId xmlns:a16="http://schemas.microsoft.com/office/drawing/2014/main" id="{CF7902A7-617C-481A-92E8-1AFF7E6A5641}"/>
                </a:ext>
              </a:extLst>
            </p:cNvPr>
            <p:cNvSpPr/>
            <p:nvPr/>
          </p:nvSpPr>
          <p:spPr>
            <a:xfrm>
              <a:off x="2203870" y="4018851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直角三角形 221">
              <a:extLst>
                <a:ext uri="{FF2B5EF4-FFF2-40B4-BE49-F238E27FC236}">
                  <a16:creationId xmlns:a16="http://schemas.microsoft.com/office/drawing/2014/main" id="{B05FC8F9-BA0A-4C77-8166-7FD08904E325}"/>
                </a:ext>
              </a:extLst>
            </p:cNvPr>
            <p:cNvSpPr/>
            <p:nvPr/>
          </p:nvSpPr>
          <p:spPr>
            <a:xfrm>
              <a:off x="-8307" y="6178851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直角三角形 222">
              <a:extLst>
                <a:ext uri="{FF2B5EF4-FFF2-40B4-BE49-F238E27FC236}">
                  <a16:creationId xmlns:a16="http://schemas.microsoft.com/office/drawing/2014/main" id="{747EA2B0-FAD1-49E5-9A99-B3241113DBA7}"/>
                </a:ext>
              </a:extLst>
            </p:cNvPr>
            <p:cNvSpPr/>
            <p:nvPr/>
          </p:nvSpPr>
          <p:spPr>
            <a:xfrm>
              <a:off x="2743870" y="4005237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直角三角形 223">
              <a:extLst>
                <a:ext uri="{FF2B5EF4-FFF2-40B4-BE49-F238E27FC236}">
                  <a16:creationId xmlns:a16="http://schemas.microsoft.com/office/drawing/2014/main" id="{208F6A71-3FD4-47CF-8D4D-2EDBD3FE28BB}"/>
                </a:ext>
              </a:extLst>
            </p:cNvPr>
            <p:cNvSpPr/>
            <p:nvPr/>
          </p:nvSpPr>
          <p:spPr>
            <a:xfrm>
              <a:off x="2185624" y="4552205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直角三角形 224">
              <a:extLst>
                <a:ext uri="{FF2B5EF4-FFF2-40B4-BE49-F238E27FC236}">
                  <a16:creationId xmlns:a16="http://schemas.microsoft.com/office/drawing/2014/main" id="{5F6F9249-8BF7-4CBB-B449-1EA5ADCFF6CF}"/>
                </a:ext>
              </a:extLst>
            </p:cNvPr>
            <p:cNvSpPr/>
            <p:nvPr/>
          </p:nvSpPr>
          <p:spPr>
            <a:xfrm>
              <a:off x="1645624" y="5098851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直角三角形 225">
              <a:extLst>
                <a:ext uri="{FF2B5EF4-FFF2-40B4-BE49-F238E27FC236}">
                  <a16:creationId xmlns:a16="http://schemas.microsoft.com/office/drawing/2014/main" id="{64A3BEE8-B57D-41FE-BBF6-BF551773EFAD}"/>
                </a:ext>
              </a:extLst>
            </p:cNvPr>
            <p:cNvSpPr/>
            <p:nvPr/>
          </p:nvSpPr>
          <p:spPr>
            <a:xfrm>
              <a:off x="1113519" y="5632955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直角三角形 226">
              <a:extLst>
                <a:ext uri="{FF2B5EF4-FFF2-40B4-BE49-F238E27FC236}">
                  <a16:creationId xmlns:a16="http://schemas.microsoft.com/office/drawing/2014/main" id="{F0DA0844-FC61-41A8-B7E4-5826A5EFEE33}"/>
                </a:ext>
              </a:extLst>
            </p:cNvPr>
            <p:cNvSpPr/>
            <p:nvPr/>
          </p:nvSpPr>
          <p:spPr>
            <a:xfrm>
              <a:off x="536868" y="6164773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直角三角形 227">
              <a:extLst>
                <a:ext uri="{FF2B5EF4-FFF2-40B4-BE49-F238E27FC236}">
                  <a16:creationId xmlns:a16="http://schemas.microsoft.com/office/drawing/2014/main" id="{9A5D84A5-5B7C-4E0F-8E14-1FF752626853}"/>
                </a:ext>
              </a:extLst>
            </p:cNvPr>
            <p:cNvSpPr/>
            <p:nvPr/>
          </p:nvSpPr>
          <p:spPr>
            <a:xfrm>
              <a:off x="-8307" y="6704774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六边形 2">
            <a:extLst>
              <a:ext uri="{FF2B5EF4-FFF2-40B4-BE49-F238E27FC236}">
                <a16:creationId xmlns:a16="http://schemas.microsoft.com/office/drawing/2014/main" id="{87C27E42-E470-4089-9BE4-B7E3ADF4FE4C}"/>
              </a:ext>
            </a:extLst>
          </p:cNvPr>
          <p:cNvSpPr/>
          <p:nvPr/>
        </p:nvSpPr>
        <p:spPr>
          <a:xfrm rot="16200000">
            <a:off x="3019973" y="834574"/>
            <a:ext cx="6139458" cy="5292636"/>
          </a:xfrm>
          <a:prstGeom prst="hexagon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六边形 72">
            <a:extLst>
              <a:ext uri="{FF2B5EF4-FFF2-40B4-BE49-F238E27FC236}">
                <a16:creationId xmlns:a16="http://schemas.microsoft.com/office/drawing/2014/main" id="{674F53BC-DBF9-447C-AC72-C82DC3E9E873}"/>
              </a:ext>
            </a:extLst>
          </p:cNvPr>
          <p:cNvSpPr/>
          <p:nvPr/>
        </p:nvSpPr>
        <p:spPr>
          <a:xfrm rot="16200000">
            <a:off x="3150951" y="962488"/>
            <a:ext cx="5877268" cy="5066610"/>
          </a:xfrm>
          <a:prstGeom prst="hexagon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4FEFB06E-A9B1-489B-B5C8-FF10F3129AAB}"/>
              </a:ext>
            </a:extLst>
          </p:cNvPr>
          <p:cNvGrpSpPr/>
          <p:nvPr/>
        </p:nvGrpSpPr>
        <p:grpSpPr>
          <a:xfrm>
            <a:off x="3625289" y="2541576"/>
            <a:ext cx="4933840" cy="1330672"/>
            <a:chOff x="3625289" y="2541576"/>
            <a:chExt cx="4933840" cy="1330672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71C8A849-A0CA-4FA7-B0D4-86E30DD7AA31}"/>
                </a:ext>
              </a:extLst>
            </p:cNvPr>
            <p:cNvSpPr txBox="1"/>
            <p:nvPr/>
          </p:nvSpPr>
          <p:spPr>
            <a:xfrm>
              <a:off x="3625289" y="2541576"/>
              <a:ext cx="49338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dirty="0">
                  <a:latin typeface="黑体" panose="02010609060101010101" pitchFamily="49" charset="-122"/>
                  <a:ea typeface="黑体" panose="02010609060101010101" pitchFamily="49" charset="-122"/>
                </a:rPr>
                <a:t>商务风极简黑白</a:t>
              </a: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F6DC04E-D539-433F-BE34-D9FB95333A2B}"/>
                </a:ext>
              </a:extLst>
            </p:cNvPr>
            <p:cNvSpPr/>
            <p:nvPr/>
          </p:nvSpPr>
          <p:spPr>
            <a:xfrm>
              <a:off x="4460993" y="3287473"/>
              <a:ext cx="326243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工作汇报</a:t>
              </a:r>
              <a:r>
                <a:rPr lang="en-US" altLang="zh-CN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PPT</a:t>
              </a: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模板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CD01B2A4-5D63-4C49-8C41-B2142188367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81649" y="3333586"/>
              <a:ext cx="4224174" cy="3898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A93E1608-34EC-4EB5-A7A5-9255D50A7D38}"/>
              </a:ext>
            </a:extLst>
          </p:cNvPr>
          <p:cNvGrpSpPr/>
          <p:nvPr/>
        </p:nvGrpSpPr>
        <p:grpSpPr>
          <a:xfrm>
            <a:off x="4552139" y="1215656"/>
            <a:ext cx="3171286" cy="1446550"/>
            <a:chOff x="4552139" y="1215656"/>
            <a:chExt cx="3171286" cy="1446550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A8C2C863-B29E-4EF0-B026-BBAAD52E3343}"/>
                </a:ext>
              </a:extLst>
            </p:cNvPr>
            <p:cNvSpPr txBox="1"/>
            <p:nvPr/>
          </p:nvSpPr>
          <p:spPr>
            <a:xfrm>
              <a:off x="4677656" y="1215656"/>
              <a:ext cx="2814221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800" b="1" dirty="0">
                  <a:latin typeface="Agency FB" panose="020B0503020202020204" pitchFamily="34" charset="0"/>
                  <a:ea typeface="Adobe Gothic Std B" panose="020B0800000000000000" pitchFamily="34" charset="-128"/>
                </a:rPr>
                <a:t>2018</a:t>
              </a:r>
              <a:endParaRPr lang="zh-CN" altLang="en-US" sz="8800" b="1" dirty="0">
                <a:latin typeface="Agency FB" panose="020B0503020202020204" pitchFamily="34" charset="0"/>
                <a:ea typeface="Hanyi Senty Wen 汉仪新蒂文徵明體" panose="03000600000000000000" pitchFamily="66" charset="-122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BBC2B46B-4654-4750-AE76-1AF2893BA996}"/>
                </a:ext>
              </a:extLst>
            </p:cNvPr>
            <p:cNvGrpSpPr/>
            <p:nvPr/>
          </p:nvGrpSpPr>
          <p:grpSpPr>
            <a:xfrm>
              <a:off x="7160380" y="1859388"/>
              <a:ext cx="563045" cy="159086"/>
              <a:chOff x="7160380" y="1859388"/>
              <a:chExt cx="563045" cy="159086"/>
            </a:xfrm>
          </p:grpSpPr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id="{3E64BC22-51CC-4FFD-A62C-A158946693A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12913" y="1943961"/>
                <a:ext cx="510512" cy="6627"/>
              </a:xfrm>
              <a:prstGeom prst="line">
                <a:avLst/>
              </a:prstGeom>
              <a:ln w="2349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BB3ED482-354B-441C-A25A-8CA0C84A249B}"/>
                  </a:ext>
                </a:extLst>
              </p:cNvPr>
              <p:cNvSpPr/>
              <p:nvPr/>
            </p:nvSpPr>
            <p:spPr>
              <a:xfrm>
                <a:off x="7160380" y="1859388"/>
                <a:ext cx="159086" cy="159086"/>
              </a:xfrm>
              <a:prstGeom prst="ellipse">
                <a:avLst/>
              </a:prstGeom>
              <a:solidFill>
                <a:srgbClr val="0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969BEDA2-FDE3-4BDE-9869-4C29D3B4C17A}"/>
                </a:ext>
              </a:extLst>
            </p:cNvPr>
            <p:cNvGrpSpPr/>
            <p:nvPr/>
          </p:nvGrpSpPr>
          <p:grpSpPr>
            <a:xfrm>
              <a:off x="4552139" y="1859388"/>
              <a:ext cx="543814" cy="159086"/>
              <a:chOff x="4552139" y="1859388"/>
              <a:chExt cx="543814" cy="159086"/>
            </a:xfrm>
          </p:grpSpPr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5A83A30A-29FD-4DE2-B5F2-1528DB9B1E8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552139" y="1938931"/>
                <a:ext cx="466474" cy="6141"/>
              </a:xfrm>
              <a:prstGeom prst="line">
                <a:avLst/>
              </a:prstGeom>
              <a:ln w="2349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201E7876-9C55-4CC4-AAC6-C80E81B17C86}"/>
                  </a:ext>
                </a:extLst>
              </p:cNvPr>
              <p:cNvSpPr/>
              <p:nvPr/>
            </p:nvSpPr>
            <p:spPr>
              <a:xfrm>
                <a:off x="4936867" y="1859388"/>
                <a:ext cx="159086" cy="159086"/>
              </a:xfrm>
              <a:prstGeom prst="ellipse">
                <a:avLst/>
              </a:prstGeom>
              <a:solidFill>
                <a:srgbClr val="0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455C847E-AAC5-4E9A-867C-0DACD0D7ED2F}"/>
              </a:ext>
            </a:extLst>
          </p:cNvPr>
          <p:cNvGrpSpPr/>
          <p:nvPr/>
        </p:nvGrpSpPr>
        <p:grpSpPr>
          <a:xfrm>
            <a:off x="9807011" y="357597"/>
            <a:ext cx="2053883" cy="523220"/>
            <a:chOff x="9543984" y="189929"/>
            <a:chExt cx="2053883" cy="523220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287C37A6-F1A9-4A48-BB51-DB2EEA3DA752}"/>
                </a:ext>
              </a:extLst>
            </p:cNvPr>
            <p:cNvSpPr txBox="1"/>
            <p:nvPr/>
          </p:nvSpPr>
          <p:spPr>
            <a:xfrm>
              <a:off x="10294681" y="189929"/>
              <a:ext cx="10349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LOGO</a:t>
              </a:r>
              <a:endParaRPr lang="zh-CN" altLang="en-US" sz="2800" dirty="0">
                <a:solidFill>
                  <a:srgbClr val="818588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6" name="等腰三角形 85">
              <a:extLst>
                <a:ext uri="{FF2B5EF4-FFF2-40B4-BE49-F238E27FC236}">
                  <a16:creationId xmlns:a16="http://schemas.microsoft.com/office/drawing/2014/main" id="{3AC59D5B-B0C2-4023-B735-50A1F5B17641}"/>
                </a:ext>
              </a:extLst>
            </p:cNvPr>
            <p:cNvSpPr/>
            <p:nvPr/>
          </p:nvSpPr>
          <p:spPr>
            <a:xfrm>
              <a:off x="9696338" y="235395"/>
              <a:ext cx="501454" cy="432288"/>
            </a:xfrm>
            <a:prstGeom prst="triangle">
              <a:avLst/>
            </a:prstGeom>
            <a:solidFill>
              <a:srgbClr val="818588"/>
            </a:solidFill>
            <a:ln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93AFEF98-1CC3-4CA1-97BE-940E5732B81F}"/>
                </a:ext>
              </a:extLst>
            </p:cNvPr>
            <p:cNvSpPr/>
            <p:nvPr/>
          </p:nvSpPr>
          <p:spPr>
            <a:xfrm>
              <a:off x="9543984" y="189929"/>
              <a:ext cx="2053883" cy="523220"/>
            </a:xfrm>
            <a:prstGeom prst="rect">
              <a:avLst/>
            </a:prstGeom>
            <a:noFill/>
            <a:ln w="38100"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91971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79A6C516-502A-43CA-A3AE-B072876CA011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 rot="21000002">
            <a:off x="1309558" y="1467473"/>
            <a:ext cx="4794184" cy="4794184"/>
          </a:xfrm>
          <a:custGeom>
            <a:avLst/>
            <a:gdLst>
              <a:gd name="connsiteX0" fmla="*/ 2612333 w 6367276"/>
              <a:gd name="connsiteY0" fmla="*/ 6267354 h 6367276"/>
              <a:gd name="connsiteX1" fmla="*/ 2711390 w 6367276"/>
              <a:gd name="connsiteY1" fmla="*/ 6301547 h 6367276"/>
              <a:gd name="connsiteX2" fmla="*/ 2844928 w 6367276"/>
              <a:gd name="connsiteY2" fmla="*/ 6335002 h 6367276"/>
              <a:gd name="connsiteX3" fmla="*/ 2884442 w 6367276"/>
              <a:gd name="connsiteY3" fmla="*/ 6341033 h 6367276"/>
              <a:gd name="connsiteX4" fmla="*/ 2792208 w 6367276"/>
              <a:gd name="connsiteY4" fmla="*/ 6338903 h 6367276"/>
              <a:gd name="connsiteX5" fmla="*/ 2630829 w 6367276"/>
              <a:gd name="connsiteY5" fmla="*/ 6318775 h 6367276"/>
              <a:gd name="connsiteX6" fmla="*/ 2358205 w 6367276"/>
              <a:gd name="connsiteY6" fmla="*/ 6245510 h 6367276"/>
              <a:gd name="connsiteX7" fmla="*/ 2350290 w 6367276"/>
              <a:gd name="connsiteY7" fmla="*/ 6242210 h 6367276"/>
              <a:gd name="connsiteX8" fmla="*/ 2400029 w 6367276"/>
              <a:gd name="connsiteY8" fmla="*/ 6252169 h 6367276"/>
              <a:gd name="connsiteX9" fmla="*/ 2556477 w 6367276"/>
              <a:gd name="connsiteY9" fmla="*/ 6267454 h 6367276"/>
              <a:gd name="connsiteX10" fmla="*/ 3414575 w 6367276"/>
              <a:gd name="connsiteY10" fmla="*/ 6345786 h 6367276"/>
              <a:gd name="connsiteX11" fmla="*/ 3327504 w 6367276"/>
              <a:gd name="connsiteY11" fmla="*/ 6359074 h 6367276"/>
              <a:gd name="connsiteX12" fmla="*/ 3165082 w 6367276"/>
              <a:gd name="connsiteY12" fmla="*/ 6367276 h 6367276"/>
              <a:gd name="connsiteX13" fmla="*/ 3002659 w 6367276"/>
              <a:gd name="connsiteY13" fmla="*/ 6359074 h 6367276"/>
              <a:gd name="connsiteX14" fmla="*/ 2884442 w 6367276"/>
              <a:gd name="connsiteY14" fmla="*/ 6341033 h 6367276"/>
              <a:gd name="connsiteX15" fmla="*/ 2951723 w 6367276"/>
              <a:gd name="connsiteY15" fmla="*/ 6342586 h 6367276"/>
              <a:gd name="connsiteX16" fmla="*/ 3108448 w 6367276"/>
              <a:gd name="connsiteY16" fmla="*/ 6330472 h 6367276"/>
              <a:gd name="connsiteX17" fmla="*/ 3162105 w 6367276"/>
              <a:gd name="connsiteY17" fmla="*/ 6320911 h 6367276"/>
              <a:gd name="connsiteX18" fmla="*/ 3259633 w 6367276"/>
              <a:gd name="connsiteY18" fmla="*/ 6336435 h 6367276"/>
              <a:gd name="connsiteX19" fmla="*/ 3396952 w 6367276"/>
              <a:gd name="connsiteY19" fmla="*/ 6346193 h 6367276"/>
              <a:gd name="connsiteX20" fmla="*/ 1828684 w 6367276"/>
              <a:gd name="connsiteY20" fmla="*/ 6050134 h 6367276"/>
              <a:gd name="connsiteX21" fmla="*/ 1879840 w 6367276"/>
              <a:gd name="connsiteY21" fmla="*/ 6070103 h 6367276"/>
              <a:gd name="connsiteX22" fmla="*/ 2031257 w 6367276"/>
              <a:gd name="connsiteY22" fmla="*/ 6112322 h 6367276"/>
              <a:gd name="connsiteX23" fmla="*/ 2112817 w 6367276"/>
              <a:gd name="connsiteY23" fmla="*/ 6126553 h 6367276"/>
              <a:gd name="connsiteX24" fmla="*/ 2230705 w 6367276"/>
              <a:gd name="connsiteY24" fmla="*/ 6192350 h 6367276"/>
              <a:gd name="connsiteX25" fmla="*/ 2350290 w 6367276"/>
              <a:gd name="connsiteY25" fmla="*/ 6242210 h 6367276"/>
              <a:gd name="connsiteX26" fmla="*/ 2243577 w 6367276"/>
              <a:gd name="connsiteY26" fmla="*/ 6220843 h 6367276"/>
              <a:gd name="connsiteX27" fmla="*/ 2088145 w 6367276"/>
              <a:gd name="connsiteY27" fmla="*/ 6172998 h 6367276"/>
              <a:gd name="connsiteX28" fmla="*/ 1867070 w 6367276"/>
              <a:gd name="connsiteY28" fmla="*/ 6073055 h 6367276"/>
              <a:gd name="connsiteX29" fmla="*/ 2642252 w 6367276"/>
              <a:gd name="connsiteY29" fmla="*/ 6129143 h 6367276"/>
              <a:gd name="connsiteX30" fmla="*/ 2789498 w 6367276"/>
              <a:gd name="connsiteY30" fmla="*/ 6206497 h 6367276"/>
              <a:gd name="connsiteX31" fmla="*/ 2888996 w 6367276"/>
              <a:gd name="connsiteY31" fmla="*/ 6247076 h 6367276"/>
              <a:gd name="connsiteX32" fmla="*/ 2865266 w 6367276"/>
              <a:gd name="connsiteY32" fmla="*/ 6251809 h 6367276"/>
              <a:gd name="connsiteX33" fmla="*/ 2711897 w 6367276"/>
              <a:gd name="connsiteY33" fmla="*/ 6267175 h 6367276"/>
              <a:gd name="connsiteX34" fmla="*/ 2612333 w 6367276"/>
              <a:gd name="connsiteY34" fmla="*/ 6267354 h 6367276"/>
              <a:gd name="connsiteX35" fmla="*/ 2582591 w 6367276"/>
              <a:gd name="connsiteY35" fmla="*/ 6257087 h 6367276"/>
              <a:gd name="connsiteX36" fmla="*/ 2370203 w 6367276"/>
              <a:gd name="connsiteY36" fmla="*/ 6154411 h 6367276"/>
              <a:gd name="connsiteX37" fmla="*/ 2363157 w 6367276"/>
              <a:gd name="connsiteY37" fmla="*/ 6149975 h 6367276"/>
              <a:gd name="connsiteX38" fmla="*/ 2491288 w 6367276"/>
              <a:gd name="connsiteY38" fmla="*/ 6147114 h 6367276"/>
              <a:gd name="connsiteX39" fmla="*/ 3155502 w 6367276"/>
              <a:gd name="connsiteY39" fmla="*/ 6179614 h 6367276"/>
              <a:gd name="connsiteX40" fmla="*/ 3315271 w 6367276"/>
              <a:gd name="connsiteY40" fmla="*/ 6230647 h 6367276"/>
              <a:gd name="connsiteX41" fmla="*/ 3426963 w 6367276"/>
              <a:gd name="connsiteY41" fmla="*/ 6254771 h 6367276"/>
              <a:gd name="connsiteX42" fmla="*/ 3409829 w 6367276"/>
              <a:gd name="connsiteY42" fmla="*/ 6261444 h 6367276"/>
              <a:gd name="connsiteX43" fmla="*/ 3261459 w 6367276"/>
              <a:gd name="connsiteY43" fmla="*/ 6303208 h 6367276"/>
              <a:gd name="connsiteX44" fmla="*/ 3162105 w 6367276"/>
              <a:gd name="connsiteY44" fmla="*/ 6320911 h 6367276"/>
              <a:gd name="connsiteX45" fmla="*/ 3125070 w 6367276"/>
              <a:gd name="connsiteY45" fmla="*/ 6315016 h 6367276"/>
              <a:gd name="connsiteX46" fmla="*/ 2898079 w 6367276"/>
              <a:gd name="connsiteY46" fmla="*/ 6250781 h 6367276"/>
              <a:gd name="connsiteX47" fmla="*/ 2888996 w 6367276"/>
              <a:gd name="connsiteY47" fmla="*/ 6247076 h 6367276"/>
              <a:gd name="connsiteX48" fmla="*/ 3015560 w 6367276"/>
              <a:gd name="connsiteY48" fmla="*/ 6221834 h 6367276"/>
              <a:gd name="connsiteX49" fmla="*/ 2144255 w 6367276"/>
              <a:gd name="connsiteY49" fmla="*/ 5993964 h 6367276"/>
              <a:gd name="connsiteX50" fmla="*/ 2270961 w 6367276"/>
              <a:gd name="connsiteY50" fmla="*/ 6091944 h 6367276"/>
              <a:gd name="connsiteX51" fmla="*/ 2363157 w 6367276"/>
              <a:gd name="connsiteY51" fmla="*/ 6149975 h 6367276"/>
              <a:gd name="connsiteX52" fmla="*/ 2338072 w 6367276"/>
              <a:gd name="connsiteY52" fmla="*/ 6150536 h 6367276"/>
              <a:gd name="connsiteX53" fmla="*/ 2184365 w 6367276"/>
              <a:gd name="connsiteY53" fmla="*/ 6139036 h 6367276"/>
              <a:gd name="connsiteX54" fmla="*/ 2112817 w 6367276"/>
              <a:gd name="connsiteY54" fmla="*/ 6126553 h 6367276"/>
              <a:gd name="connsiteX55" fmla="*/ 2037476 w 6367276"/>
              <a:gd name="connsiteY55" fmla="*/ 6084503 h 6367276"/>
              <a:gd name="connsiteX56" fmla="*/ 1883843 w 6367276"/>
              <a:gd name="connsiteY56" fmla="*/ 5970149 h 6367276"/>
              <a:gd name="connsiteX57" fmla="*/ 1882243 w 6367276"/>
              <a:gd name="connsiteY57" fmla="*/ 5968628 h 6367276"/>
              <a:gd name="connsiteX58" fmla="*/ 1991674 w 6367276"/>
              <a:gd name="connsiteY58" fmla="*/ 5985414 h 6367276"/>
              <a:gd name="connsiteX59" fmla="*/ 2144139 w 6367276"/>
              <a:gd name="connsiteY59" fmla="*/ 5993969 h 6367276"/>
              <a:gd name="connsiteX60" fmla="*/ 3956732 w 6367276"/>
              <a:gd name="connsiteY60" fmla="*/ 6258938 h 6367276"/>
              <a:gd name="connsiteX61" fmla="*/ 3876377 w 6367276"/>
              <a:gd name="connsiteY61" fmla="*/ 6286101 h 6367276"/>
              <a:gd name="connsiteX62" fmla="*/ 3717846 w 6367276"/>
              <a:gd name="connsiteY62" fmla="*/ 6322383 h 6367276"/>
              <a:gd name="connsiteX63" fmla="*/ 3556467 w 6367276"/>
              <a:gd name="connsiteY63" fmla="*/ 6342510 h 6367276"/>
              <a:gd name="connsiteX64" fmla="*/ 3414575 w 6367276"/>
              <a:gd name="connsiteY64" fmla="*/ 6345786 h 6367276"/>
              <a:gd name="connsiteX65" fmla="*/ 3485235 w 6367276"/>
              <a:gd name="connsiteY65" fmla="*/ 6335002 h 6367276"/>
              <a:gd name="connsiteX66" fmla="*/ 3637476 w 6367276"/>
              <a:gd name="connsiteY66" fmla="*/ 6295857 h 6367276"/>
              <a:gd name="connsiteX67" fmla="*/ 3683732 w 6367276"/>
              <a:gd name="connsiteY67" fmla="*/ 6278927 h 6367276"/>
              <a:gd name="connsiteX68" fmla="*/ 3800828 w 6367276"/>
              <a:gd name="connsiteY68" fmla="*/ 6276973 h 6367276"/>
              <a:gd name="connsiteX69" fmla="*/ 3937755 w 6367276"/>
              <a:gd name="connsiteY69" fmla="*/ 6262738 h 6367276"/>
              <a:gd name="connsiteX70" fmla="*/ 1365141 w 6367276"/>
              <a:gd name="connsiteY70" fmla="*/ 5780425 h 6367276"/>
              <a:gd name="connsiteX71" fmla="*/ 1402889 w 6367276"/>
              <a:gd name="connsiteY71" fmla="*/ 5803395 h 6367276"/>
              <a:gd name="connsiteX72" fmla="*/ 1544673 w 6367276"/>
              <a:gd name="connsiteY72" fmla="*/ 5871267 h 6367276"/>
              <a:gd name="connsiteX73" fmla="*/ 1605989 w 6367276"/>
              <a:gd name="connsiteY73" fmla="*/ 5893460 h 6367276"/>
              <a:gd name="connsiteX74" fmla="*/ 1611569 w 6367276"/>
              <a:gd name="connsiteY74" fmla="*/ 5898728 h 6367276"/>
              <a:gd name="connsiteX75" fmla="*/ 1764934 w 6367276"/>
              <a:gd name="connsiteY75" fmla="*/ 6012069 h 6367276"/>
              <a:gd name="connsiteX76" fmla="*/ 1828684 w 6367276"/>
              <a:gd name="connsiteY76" fmla="*/ 6050134 h 6367276"/>
              <a:gd name="connsiteX77" fmla="*/ 1731206 w 6367276"/>
              <a:gd name="connsiteY77" fmla="*/ 6012085 h 6367276"/>
              <a:gd name="connsiteX78" fmla="*/ 1586442 w 6367276"/>
              <a:gd name="connsiteY78" fmla="*/ 5937976 h 6367276"/>
              <a:gd name="connsiteX79" fmla="*/ 1417604 w 6367276"/>
              <a:gd name="connsiteY79" fmla="*/ 5825759 h 6367276"/>
              <a:gd name="connsiteX80" fmla="*/ 3953065 w 6367276"/>
              <a:gd name="connsiteY80" fmla="*/ 6156849 h 6367276"/>
              <a:gd name="connsiteX81" fmla="*/ 3922292 w 6367276"/>
              <a:gd name="connsiteY81" fmla="*/ 6175543 h 6367276"/>
              <a:gd name="connsiteX82" fmla="*/ 3783427 w 6367276"/>
              <a:gd name="connsiteY82" fmla="*/ 6242438 h 6367276"/>
              <a:gd name="connsiteX83" fmla="*/ 3683732 w 6367276"/>
              <a:gd name="connsiteY83" fmla="*/ 6278927 h 6367276"/>
              <a:gd name="connsiteX84" fmla="*/ 3664589 w 6367276"/>
              <a:gd name="connsiteY84" fmla="*/ 6279247 h 6367276"/>
              <a:gd name="connsiteX85" fmla="*/ 3429893 w 6367276"/>
              <a:gd name="connsiteY85" fmla="*/ 6255403 h 6367276"/>
              <a:gd name="connsiteX86" fmla="*/ 3426963 w 6367276"/>
              <a:gd name="connsiteY86" fmla="*/ 6254771 h 6367276"/>
              <a:gd name="connsiteX87" fmla="*/ 3552635 w 6367276"/>
              <a:gd name="connsiteY87" fmla="*/ 6205825 h 6367276"/>
              <a:gd name="connsiteX88" fmla="*/ 3688951 w 6367276"/>
              <a:gd name="connsiteY88" fmla="*/ 6137001 h 6367276"/>
              <a:gd name="connsiteX89" fmla="*/ 3697498 w 6367276"/>
              <a:gd name="connsiteY89" fmla="*/ 6131606 h 6367276"/>
              <a:gd name="connsiteX90" fmla="*/ 3856650 w 6367276"/>
              <a:gd name="connsiteY90" fmla="*/ 6153165 h 6367276"/>
              <a:gd name="connsiteX91" fmla="*/ 1402647 w 6367276"/>
              <a:gd name="connsiteY91" fmla="*/ 5685726 h 6367276"/>
              <a:gd name="connsiteX92" fmla="*/ 1512984 w 6367276"/>
              <a:gd name="connsiteY92" fmla="*/ 5723118 h 6367276"/>
              <a:gd name="connsiteX93" fmla="*/ 1661648 w 6367276"/>
              <a:gd name="connsiteY93" fmla="*/ 5758017 h 6367276"/>
              <a:gd name="connsiteX94" fmla="*/ 1678847 w 6367276"/>
              <a:gd name="connsiteY94" fmla="*/ 5760353 h 6367276"/>
              <a:gd name="connsiteX95" fmla="*/ 1745930 w 6367276"/>
              <a:gd name="connsiteY95" fmla="*/ 5839008 h 6367276"/>
              <a:gd name="connsiteX96" fmla="*/ 1882243 w 6367276"/>
              <a:gd name="connsiteY96" fmla="*/ 5968628 h 6367276"/>
              <a:gd name="connsiteX97" fmla="*/ 1840191 w 6367276"/>
              <a:gd name="connsiteY97" fmla="*/ 5962178 h 6367276"/>
              <a:gd name="connsiteX98" fmla="*/ 1690816 w 6367276"/>
              <a:gd name="connsiteY98" fmla="*/ 5924162 h 6367276"/>
              <a:gd name="connsiteX99" fmla="*/ 1605989 w 6367276"/>
              <a:gd name="connsiteY99" fmla="*/ 5893460 h 6367276"/>
              <a:gd name="connsiteX100" fmla="*/ 1474566 w 6367276"/>
              <a:gd name="connsiteY100" fmla="*/ 5769371 h 6367276"/>
              <a:gd name="connsiteX101" fmla="*/ 2681700 w 6367276"/>
              <a:gd name="connsiteY101" fmla="*/ 5903545 h 6367276"/>
              <a:gd name="connsiteX102" fmla="*/ 2737337 w 6367276"/>
              <a:gd name="connsiteY102" fmla="*/ 5949879 h 6367276"/>
              <a:gd name="connsiteX103" fmla="*/ 2839241 w 6367276"/>
              <a:gd name="connsiteY103" fmla="*/ 6021978 h 6367276"/>
              <a:gd name="connsiteX104" fmla="*/ 2905531 w 6367276"/>
              <a:gd name="connsiteY104" fmla="*/ 6060333 h 6367276"/>
              <a:gd name="connsiteX105" fmla="*/ 2791885 w 6367276"/>
              <a:gd name="connsiteY105" fmla="*/ 6096676 h 6367276"/>
              <a:gd name="connsiteX106" fmla="*/ 2642922 w 6367276"/>
              <a:gd name="connsiteY106" fmla="*/ 6129063 h 6367276"/>
              <a:gd name="connsiteX107" fmla="*/ 2642252 w 6367276"/>
              <a:gd name="connsiteY107" fmla="*/ 6129143 h 6367276"/>
              <a:gd name="connsiteX108" fmla="*/ 2621405 w 6367276"/>
              <a:gd name="connsiteY108" fmla="*/ 6118192 h 6367276"/>
              <a:gd name="connsiteX109" fmla="*/ 2484020 w 6367276"/>
              <a:gd name="connsiteY109" fmla="*/ 6025176 h 6367276"/>
              <a:gd name="connsiteX110" fmla="*/ 2419804 w 6367276"/>
              <a:gd name="connsiteY110" fmla="*/ 5971190 h 6367276"/>
              <a:gd name="connsiteX111" fmla="*/ 2447518 w 6367276"/>
              <a:gd name="connsiteY111" fmla="*/ 5967426 h 6367276"/>
              <a:gd name="connsiteX112" fmla="*/ 2596182 w 6367276"/>
              <a:gd name="connsiteY112" fmla="*/ 5932526 h 6367276"/>
              <a:gd name="connsiteX113" fmla="*/ 3171484 w 6367276"/>
              <a:gd name="connsiteY113" fmla="*/ 5938521 h 6367276"/>
              <a:gd name="connsiteX114" fmla="*/ 3238741 w 6367276"/>
              <a:gd name="connsiteY114" fmla="*/ 5977020 h 6367276"/>
              <a:gd name="connsiteX115" fmla="*/ 3351618 w 6367276"/>
              <a:gd name="connsiteY115" fmla="*/ 6030328 h 6367276"/>
              <a:gd name="connsiteX116" fmla="*/ 3423449 w 6367276"/>
              <a:gd name="connsiteY116" fmla="*/ 6056548 h 6367276"/>
              <a:gd name="connsiteX117" fmla="*/ 3302832 w 6367276"/>
              <a:gd name="connsiteY117" fmla="*/ 6119964 h 6367276"/>
              <a:gd name="connsiteX118" fmla="*/ 3161756 w 6367276"/>
              <a:gd name="connsiteY118" fmla="*/ 6177726 h 6367276"/>
              <a:gd name="connsiteX119" fmla="*/ 3155502 w 6367276"/>
              <a:gd name="connsiteY119" fmla="*/ 6179614 h 6367276"/>
              <a:gd name="connsiteX120" fmla="*/ 3134398 w 6367276"/>
              <a:gd name="connsiteY120" fmla="*/ 6172873 h 6367276"/>
              <a:gd name="connsiteX121" fmla="*/ 2982948 w 6367276"/>
              <a:gd name="connsiteY121" fmla="*/ 6105126 h 6367276"/>
              <a:gd name="connsiteX122" fmla="*/ 2905531 w 6367276"/>
              <a:gd name="connsiteY122" fmla="*/ 6060333 h 6367276"/>
              <a:gd name="connsiteX123" fmla="*/ 2937083 w 6367276"/>
              <a:gd name="connsiteY123" fmla="*/ 6050243 h 6367276"/>
              <a:gd name="connsiteX124" fmla="*/ 3077428 w 6367276"/>
              <a:gd name="connsiteY124" fmla="*/ 5990059 h 6367276"/>
              <a:gd name="connsiteX125" fmla="*/ 2211557 w 6367276"/>
              <a:gd name="connsiteY125" fmla="*/ 5761576 h 6367276"/>
              <a:gd name="connsiteX126" fmla="*/ 2269098 w 6367276"/>
              <a:gd name="connsiteY126" fmla="*/ 5829637 h 6367276"/>
              <a:gd name="connsiteX127" fmla="*/ 2356935 w 6367276"/>
              <a:gd name="connsiteY127" fmla="*/ 5918336 h 6367276"/>
              <a:gd name="connsiteX128" fmla="*/ 2419804 w 6367276"/>
              <a:gd name="connsiteY128" fmla="*/ 5971190 h 6367276"/>
              <a:gd name="connsiteX129" fmla="*/ 2296462 w 6367276"/>
              <a:gd name="connsiteY129" fmla="*/ 5987939 h 6367276"/>
              <a:gd name="connsiteX130" fmla="*/ 2144255 w 6367276"/>
              <a:gd name="connsiteY130" fmla="*/ 5993964 h 6367276"/>
              <a:gd name="connsiteX131" fmla="*/ 2120756 w 6367276"/>
              <a:gd name="connsiteY131" fmla="*/ 5975792 h 6367276"/>
              <a:gd name="connsiteX132" fmla="*/ 2001611 w 6367276"/>
              <a:gd name="connsiteY132" fmla="*/ 5860333 h 6367276"/>
              <a:gd name="connsiteX133" fmla="*/ 1937229 w 6367276"/>
              <a:gd name="connsiteY133" fmla="*/ 5783460 h 6367276"/>
              <a:gd name="connsiteX134" fmla="*/ 1965027 w 6367276"/>
              <a:gd name="connsiteY134" fmla="*/ 5784560 h 6367276"/>
              <a:gd name="connsiteX135" fmla="*/ 2117492 w 6367276"/>
              <a:gd name="connsiteY135" fmla="*/ 5776006 h 6367276"/>
              <a:gd name="connsiteX136" fmla="*/ 4489158 w 6367276"/>
              <a:gd name="connsiteY136" fmla="*/ 6071246 h 6367276"/>
              <a:gd name="connsiteX137" fmla="*/ 4399461 w 6367276"/>
              <a:gd name="connsiteY137" fmla="*/ 6120308 h 6367276"/>
              <a:gd name="connsiteX138" fmla="*/ 4249639 w 6367276"/>
              <a:gd name="connsiteY138" fmla="*/ 6183566 h 6367276"/>
              <a:gd name="connsiteX139" fmla="*/ 4094207 w 6367276"/>
              <a:gd name="connsiteY139" fmla="*/ 6231411 h 6367276"/>
              <a:gd name="connsiteX140" fmla="*/ 3956732 w 6367276"/>
              <a:gd name="connsiteY140" fmla="*/ 6258938 h 6367276"/>
              <a:gd name="connsiteX141" fmla="*/ 4027531 w 6367276"/>
              <a:gd name="connsiteY141" fmla="*/ 6235004 h 6367276"/>
              <a:gd name="connsiteX142" fmla="*/ 4170661 w 6367276"/>
              <a:gd name="connsiteY142" fmla="*/ 6170018 h 6367276"/>
              <a:gd name="connsiteX143" fmla="*/ 4228173 w 6367276"/>
              <a:gd name="connsiteY143" fmla="*/ 6136676 h 6367276"/>
              <a:gd name="connsiteX144" fmla="*/ 4342875 w 6367276"/>
              <a:gd name="connsiteY144" fmla="*/ 6114471 h 6367276"/>
              <a:gd name="connsiteX145" fmla="*/ 4475250 w 6367276"/>
              <a:gd name="connsiteY145" fmla="*/ 6076675 h 6367276"/>
              <a:gd name="connsiteX146" fmla="*/ 3642037 w 6367276"/>
              <a:gd name="connsiteY146" fmla="*/ 5904037 h 6367276"/>
              <a:gd name="connsiteX147" fmla="*/ 3716091 w 6367276"/>
              <a:gd name="connsiteY147" fmla="*/ 5930680 h 6367276"/>
              <a:gd name="connsiteX148" fmla="*/ 3836509 w 6367276"/>
              <a:gd name="connsiteY148" fmla="*/ 5963577 h 6367276"/>
              <a:gd name="connsiteX149" fmla="*/ 3918103 w 6367276"/>
              <a:gd name="connsiteY149" fmla="*/ 5978043 h 6367276"/>
              <a:gd name="connsiteX150" fmla="*/ 3817853 w 6367276"/>
              <a:gd name="connsiteY150" fmla="*/ 6055619 h 6367276"/>
              <a:gd name="connsiteX151" fmla="*/ 3697498 w 6367276"/>
              <a:gd name="connsiteY151" fmla="*/ 6131606 h 6367276"/>
              <a:gd name="connsiteX152" fmla="*/ 3668493 w 6367276"/>
              <a:gd name="connsiteY152" fmla="*/ 6127677 h 6367276"/>
              <a:gd name="connsiteX153" fmla="*/ 3507580 w 6367276"/>
              <a:gd name="connsiteY153" fmla="*/ 6087258 h 6367276"/>
              <a:gd name="connsiteX154" fmla="*/ 3423449 w 6367276"/>
              <a:gd name="connsiteY154" fmla="*/ 6056548 h 6367276"/>
              <a:gd name="connsiteX155" fmla="*/ 3437762 w 6367276"/>
              <a:gd name="connsiteY155" fmla="*/ 6049023 h 6367276"/>
              <a:gd name="connsiteX156" fmla="*/ 3565523 w 6367276"/>
              <a:gd name="connsiteY156" fmla="*/ 5965382 h 6367276"/>
              <a:gd name="connsiteX157" fmla="*/ 933767 w 6367276"/>
              <a:gd name="connsiteY157" fmla="*/ 5414381 h 6367276"/>
              <a:gd name="connsiteX158" fmla="*/ 964751 w 6367276"/>
              <a:gd name="connsiteY158" fmla="*/ 5441623 h 6367276"/>
              <a:gd name="connsiteX159" fmla="*/ 1092596 w 6367276"/>
              <a:gd name="connsiteY159" fmla="*/ 5533084 h 6367276"/>
              <a:gd name="connsiteX160" fmla="*/ 1150628 w 6367276"/>
              <a:gd name="connsiteY160" fmla="*/ 5566450 h 6367276"/>
              <a:gd name="connsiteX161" fmla="*/ 1167867 w 6367276"/>
              <a:gd name="connsiteY161" fmla="*/ 5588831 h 6367276"/>
              <a:gd name="connsiteX162" fmla="*/ 1267628 w 6367276"/>
              <a:gd name="connsiteY162" fmla="*/ 5696159 h 6367276"/>
              <a:gd name="connsiteX163" fmla="*/ 1365141 w 6367276"/>
              <a:gd name="connsiteY163" fmla="*/ 5780425 h 6367276"/>
              <a:gd name="connsiteX164" fmla="*/ 1266586 w 6367276"/>
              <a:gd name="connsiteY164" fmla="*/ 5720449 h 6367276"/>
              <a:gd name="connsiteX165" fmla="*/ 1136891 w 6367276"/>
              <a:gd name="connsiteY165" fmla="*/ 5622328 h 6367276"/>
              <a:gd name="connsiteX166" fmla="*/ 1003814 w 6367276"/>
              <a:gd name="connsiteY166" fmla="*/ 5497140 h 6367276"/>
              <a:gd name="connsiteX167" fmla="*/ 1785836 w 6367276"/>
              <a:gd name="connsiteY167" fmla="*/ 5561433 h 6367276"/>
              <a:gd name="connsiteX168" fmla="*/ 1895009 w 6367276"/>
              <a:gd name="connsiteY168" fmla="*/ 5733048 h 6367276"/>
              <a:gd name="connsiteX169" fmla="*/ 1937229 w 6367276"/>
              <a:gd name="connsiteY169" fmla="*/ 5783460 h 6367276"/>
              <a:gd name="connsiteX170" fmla="*/ 1812704 w 6367276"/>
              <a:gd name="connsiteY170" fmla="*/ 5778531 h 6367276"/>
              <a:gd name="connsiteX171" fmla="*/ 1678847 w 6367276"/>
              <a:gd name="connsiteY171" fmla="*/ 5760353 h 6367276"/>
              <a:gd name="connsiteX172" fmla="*/ 1653562 w 6367276"/>
              <a:gd name="connsiteY172" fmla="*/ 5730707 h 6367276"/>
              <a:gd name="connsiteX173" fmla="*/ 1527078 w 6367276"/>
              <a:gd name="connsiteY173" fmla="*/ 5539194 h 6367276"/>
              <a:gd name="connsiteX174" fmla="*/ 1536281 w 6367276"/>
              <a:gd name="connsiteY174" fmla="*/ 5541195 h 6367276"/>
              <a:gd name="connsiteX175" fmla="*/ 1687916 w 6367276"/>
              <a:gd name="connsiteY175" fmla="*/ 5559246 h 6367276"/>
              <a:gd name="connsiteX176" fmla="*/ 4451215 w 6367276"/>
              <a:gd name="connsiteY176" fmla="*/ 5983677 h 6367276"/>
              <a:gd name="connsiteX177" fmla="*/ 4430258 w 6367276"/>
              <a:gd name="connsiteY177" fmla="*/ 6002075 h 6367276"/>
              <a:gd name="connsiteX178" fmla="*/ 4305120 w 6367276"/>
              <a:gd name="connsiteY178" fmla="*/ 6092066 h 6367276"/>
              <a:gd name="connsiteX179" fmla="*/ 4228173 w 6367276"/>
              <a:gd name="connsiteY179" fmla="*/ 6136676 h 6367276"/>
              <a:gd name="connsiteX180" fmla="*/ 4209102 w 6367276"/>
              <a:gd name="connsiteY180" fmla="*/ 6140368 h 6367276"/>
              <a:gd name="connsiteX181" fmla="*/ 3973830 w 6367276"/>
              <a:gd name="connsiteY181" fmla="*/ 6157641 h 6367276"/>
              <a:gd name="connsiteX182" fmla="*/ 3953065 w 6367276"/>
              <a:gd name="connsiteY182" fmla="*/ 6156849 h 6367276"/>
              <a:gd name="connsiteX183" fmla="*/ 4053270 w 6367276"/>
              <a:gd name="connsiteY183" fmla="*/ 6095972 h 6367276"/>
              <a:gd name="connsiteX184" fmla="*/ 4175564 w 6367276"/>
              <a:gd name="connsiteY184" fmla="*/ 6004522 h 6367276"/>
              <a:gd name="connsiteX185" fmla="*/ 4176143 w 6367276"/>
              <a:gd name="connsiteY185" fmla="*/ 6003996 h 6367276"/>
              <a:gd name="connsiteX186" fmla="*/ 4355200 w 6367276"/>
              <a:gd name="connsiteY186" fmla="*/ 5996850 h 6367276"/>
              <a:gd name="connsiteX187" fmla="*/ 1003787 w 6367276"/>
              <a:gd name="connsiteY187" fmla="*/ 5348497 h 6367276"/>
              <a:gd name="connsiteX188" fmla="*/ 1101775 w 6367276"/>
              <a:gd name="connsiteY188" fmla="*/ 5402190 h 6367276"/>
              <a:gd name="connsiteX189" fmla="*/ 1242120 w 6367276"/>
              <a:gd name="connsiteY189" fmla="*/ 5462375 h 6367276"/>
              <a:gd name="connsiteX190" fmla="*/ 1250881 w 6367276"/>
              <a:gd name="connsiteY190" fmla="*/ 5465176 h 6367276"/>
              <a:gd name="connsiteX191" fmla="*/ 1383070 w 6367276"/>
              <a:gd name="connsiteY191" fmla="*/ 5662957 h 6367276"/>
              <a:gd name="connsiteX192" fmla="*/ 1402647 w 6367276"/>
              <a:gd name="connsiteY192" fmla="*/ 5685726 h 6367276"/>
              <a:gd name="connsiteX193" fmla="*/ 1367838 w 6367276"/>
              <a:gd name="connsiteY193" fmla="*/ 5673930 h 6367276"/>
              <a:gd name="connsiteX194" fmla="*/ 1227334 w 6367276"/>
              <a:gd name="connsiteY194" fmla="*/ 5610553 h 6367276"/>
              <a:gd name="connsiteX195" fmla="*/ 1150628 w 6367276"/>
              <a:gd name="connsiteY195" fmla="*/ 5566450 h 6367276"/>
              <a:gd name="connsiteX196" fmla="*/ 1079279 w 6367276"/>
              <a:gd name="connsiteY196" fmla="*/ 5473822 h 6367276"/>
              <a:gd name="connsiteX197" fmla="*/ 2744448 w 6367276"/>
              <a:gd name="connsiteY197" fmla="*/ 5570759 h 6367276"/>
              <a:gd name="connsiteX198" fmla="*/ 2834872 w 6367276"/>
              <a:gd name="connsiteY198" fmla="*/ 5676206 h 6367276"/>
              <a:gd name="connsiteX199" fmla="*/ 2949660 w 6367276"/>
              <a:gd name="connsiteY199" fmla="*/ 5780963 h 6367276"/>
              <a:gd name="connsiteX200" fmla="*/ 2881832 w 6367276"/>
              <a:gd name="connsiteY200" fmla="*/ 5819961 h 6367276"/>
              <a:gd name="connsiteX201" fmla="*/ 2741328 w 6367276"/>
              <a:gd name="connsiteY201" fmla="*/ 5883338 h 6367276"/>
              <a:gd name="connsiteX202" fmla="*/ 2681700 w 6367276"/>
              <a:gd name="connsiteY202" fmla="*/ 5903545 h 6367276"/>
              <a:gd name="connsiteX203" fmla="*/ 2641087 w 6367276"/>
              <a:gd name="connsiteY203" fmla="*/ 5869723 h 6367276"/>
              <a:gd name="connsiteX204" fmla="*/ 2508535 w 6367276"/>
              <a:gd name="connsiteY204" fmla="*/ 5734948 h 6367276"/>
              <a:gd name="connsiteX205" fmla="*/ 2476700 w 6367276"/>
              <a:gd name="connsiteY205" fmla="*/ 5693634 h 6367276"/>
              <a:gd name="connsiteX206" fmla="*/ 2564492 w 6367276"/>
              <a:gd name="connsiteY206" fmla="*/ 5661858 h 6367276"/>
              <a:gd name="connsiteX207" fmla="*/ 2706277 w 6367276"/>
              <a:gd name="connsiteY207" fmla="*/ 5593987 h 6367276"/>
              <a:gd name="connsiteX208" fmla="*/ 3171697 w 6367276"/>
              <a:gd name="connsiteY208" fmla="*/ 5627045 h 6367276"/>
              <a:gd name="connsiteX209" fmla="*/ 3266122 w 6367276"/>
              <a:gd name="connsiteY209" fmla="*/ 5704568 h 6367276"/>
              <a:gd name="connsiteX210" fmla="*/ 3392713 w 6367276"/>
              <a:gd name="connsiteY210" fmla="*/ 5784855 h 6367276"/>
              <a:gd name="connsiteX211" fmla="*/ 3339193 w 6367276"/>
              <a:gd name="connsiteY211" fmla="*/ 5829601 h 6367276"/>
              <a:gd name="connsiteX212" fmla="*/ 3211828 w 6367276"/>
              <a:gd name="connsiteY212" fmla="*/ 5916413 h 6367276"/>
              <a:gd name="connsiteX213" fmla="*/ 3171484 w 6367276"/>
              <a:gd name="connsiteY213" fmla="*/ 5938521 h 6367276"/>
              <a:gd name="connsiteX214" fmla="*/ 3130035 w 6367276"/>
              <a:gd name="connsiteY214" fmla="*/ 5914795 h 6367276"/>
              <a:gd name="connsiteX215" fmla="*/ 2976093 w 6367276"/>
              <a:gd name="connsiteY215" fmla="*/ 5805085 h 6367276"/>
              <a:gd name="connsiteX216" fmla="*/ 2949660 w 6367276"/>
              <a:gd name="connsiteY216" fmla="*/ 5780963 h 6367276"/>
              <a:gd name="connsiteX217" fmla="*/ 3016570 w 6367276"/>
              <a:gd name="connsiteY217" fmla="*/ 5742493 h 6367276"/>
              <a:gd name="connsiteX218" fmla="*/ 3144415 w 6367276"/>
              <a:gd name="connsiteY218" fmla="*/ 5651032 h 6367276"/>
              <a:gd name="connsiteX219" fmla="*/ 2325807 w 6367276"/>
              <a:gd name="connsiteY219" fmla="*/ 5471912 h 6367276"/>
              <a:gd name="connsiteX220" fmla="*/ 2391839 w 6367276"/>
              <a:gd name="connsiteY220" fmla="*/ 5583504 h 6367276"/>
              <a:gd name="connsiteX221" fmla="*/ 2476700 w 6367276"/>
              <a:gd name="connsiteY221" fmla="*/ 5693634 h 6367276"/>
              <a:gd name="connsiteX222" fmla="*/ 2418350 w 6367276"/>
              <a:gd name="connsiteY222" fmla="*/ 5714753 h 6367276"/>
              <a:gd name="connsiteX223" fmla="*/ 2268975 w 6367276"/>
              <a:gd name="connsiteY223" fmla="*/ 5752769 h 6367276"/>
              <a:gd name="connsiteX224" fmla="*/ 2211557 w 6367276"/>
              <a:gd name="connsiteY224" fmla="*/ 5761576 h 6367276"/>
              <a:gd name="connsiteX225" fmla="*/ 2188230 w 6367276"/>
              <a:gd name="connsiteY225" fmla="*/ 5733985 h 6367276"/>
              <a:gd name="connsiteX226" fmla="*/ 2081094 w 6367276"/>
              <a:gd name="connsiteY226" fmla="*/ 5578240 h 6367276"/>
              <a:gd name="connsiteX227" fmla="*/ 2060902 w 6367276"/>
              <a:gd name="connsiteY227" fmla="*/ 5539641 h 6367276"/>
              <a:gd name="connsiteX228" fmla="*/ 2147946 w 6367276"/>
              <a:gd name="connsiteY228" fmla="*/ 5524454 h 6367276"/>
              <a:gd name="connsiteX229" fmla="*/ 2299363 w 6367276"/>
              <a:gd name="connsiteY229" fmla="*/ 5482234 h 6367276"/>
              <a:gd name="connsiteX230" fmla="*/ 4384978 w 6367276"/>
              <a:gd name="connsiteY230" fmla="*/ 5795703 h 6367276"/>
              <a:gd name="connsiteX231" fmla="*/ 4288375 w 6367276"/>
              <a:gd name="connsiteY231" fmla="*/ 5901993 h 6367276"/>
              <a:gd name="connsiteX232" fmla="*/ 4176143 w 6367276"/>
              <a:gd name="connsiteY232" fmla="*/ 6003996 h 6367276"/>
              <a:gd name="connsiteX233" fmla="*/ 4165475 w 6367276"/>
              <a:gd name="connsiteY233" fmla="*/ 6004422 h 6367276"/>
              <a:gd name="connsiteX234" fmla="*/ 3999989 w 6367276"/>
              <a:gd name="connsiteY234" fmla="*/ 5992560 h 6367276"/>
              <a:gd name="connsiteX235" fmla="*/ 3918103 w 6367276"/>
              <a:gd name="connsiteY235" fmla="*/ 5978043 h 6367276"/>
              <a:gd name="connsiteX236" fmla="*/ 3938414 w 6367276"/>
              <a:gd name="connsiteY236" fmla="*/ 5962326 h 6367276"/>
              <a:gd name="connsiteX237" fmla="*/ 4049711 w 6367276"/>
              <a:gd name="connsiteY237" fmla="*/ 5857770 h 6367276"/>
              <a:gd name="connsiteX238" fmla="*/ 4125049 w 6367276"/>
              <a:gd name="connsiteY238" fmla="*/ 5771952 h 6367276"/>
              <a:gd name="connsiteX239" fmla="*/ 4195791 w 6367276"/>
              <a:gd name="connsiteY239" fmla="*/ 5784155 h 6367276"/>
              <a:gd name="connsiteX240" fmla="*/ 4320093 w 6367276"/>
              <a:gd name="connsiteY240" fmla="*/ 5795642 h 6367276"/>
              <a:gd name="connsiteX241" fmla="*/ 1132371 w 6367276"/>
              <a:gd name="connsiteY241" fmla="*/ 5198158 h 6367276"/>
              <a:gd name="connsiteX242" fmla="*/ 1146194 w 6367276"/>
              <a:gd name="connsiteY242" fmla="*/ 5203818 h 6367276"/>
              <a:gd name="connsiteX243" fmla="*/ 1292391 w 6367276"/>
              <a:gd name="connsiteY243" fmla="*/ 5247925 h 6367276"/>
              <a:gd name="connsiteX244" fmla="*/ 1407036 w 6367276"/>
              <a:gd name="connsiteY244" fmla="*/ 5270791 h 6367276"/>
              <a:gd name="connsiteX245" fmla="*/ 1435582 w 6367276"/>
              <a:gd name="connsiteY245" fmla="*/ 5354413 h 6367276"/>
              <a:gd name="connsiteX246" fmla="*/ 1516467 w 6367276"/>
              <a:gd name="connsiteY246" fmla="*/ 5523129 h 6367276"/>
              <a:gd name="connsiteX247" fmla="*/ 1527078 w 6367276"/>
              <a:gd name="connsiteY247" fmla="*/ 5539194 h 6367276"/>
              <a:gd name="connsiteX248" fmla="*/ 1387319 w 6367276"/>
              <a:gd name="connsiteY248" fmla="*/ 5508807 h 6367276"/>
              <a:gd name="connsiteX249" fmla="*/ 1250881 w 6367276"/>
              <a:gd name="connsiteY249" fmla="*/ 5465176 h 6367276"/>
              <a:gd name="connsiteX250" fmla="*/ 1247364 w 6367276"/>
              <a:gd name="connsiteY250" fmla="*/ 5459915 h 6367276"/>
              <a:gd name="connsiteX251" fmla="*/ 1166966 w 6367276"/>
              <a:gd name="connsiteY251" fmla="*/ 5295712 h 6367276"/>
              <a:gd name="connsiteX252" fmla="*/ 3601365 w 6367276"/>
              <a:gd name="connsiteY252" fmla="*/ 5576525 h 6367276"/>
              <a:gd name="connsiteX253" fmla="*/ 3713394 w 6367276"/>
              <a:gd name="connsiteY253" fmla="*/ 5639615 h 6367276"/>
              <a:gd name="connsiteX254" fmla="*/ 3850786 w 6367276"/>
              <a:gd name="connsiteY254" fmla="*/ 5696198 h 6367276"/>
              <a:gd name="connsiteX255" fmla="*/ 3795448 w 6367276"/>
              <a:gd name="connsiteY255" fmla="*/ 5761907 h 6367276"/>
              <a:gd name="connsiteX256" fmla="*/ 3685093 w 6367276"/>
              <a:gd name="connsiteY256" fmla="*/ 5869517 h 6367276"/>
              <a:gd name="connsiteX257" fmla="*/ 3642037 w 6367276"/>
              <a:gd name="connsiteY257" fmla="*/ 5904037 h 6367276"/>
              <a:gd name="connsiteX258" fmla="*/ 3598231 w 6367276"/>
              <a:gd name="connsiteY258" fmla="*/ 5888277 h 6367276"/>
              <a:gd name="connsiteX259" fmla="*/ 3427576 w 6367276"/>
              <a:gd name="connsiteY259" fmla="*/ 5806966 h 6367276"/>
              <a:gd name="connsiteX260" fmla="*/ 3392713 w 6367276"/>
              <a:gd name="connsiteY260" fmla="*/ 5784855 h 6367276"/>
              <a:gd name="connsiteX261" fmla="*/ 3458430 w 6367276"/>
              <a:gd name="connsiteY261" fmla="*/ 5729912 h 6367276"/>
              <a:gd name="connsiteX262" fmla="*/ 3568452 w 6367276"/>
              <a:gd name="connsiteY262" fmla="*/ 5617641 h 6367276"/>
              <a:gd name="connsiteX263" fmla="*/ 1940872 w 6367276"/>
              <a:gd name="connsiteY263" fmla="*/ 5271662 h 6367276"/>
              <a:gd name="connsiteX264" fmla="*/ 1992470 w 6367276"/>
              <a:gd name="connsiteY264" fmla="*/ 5408834 h 6367276"/>
              <a:gd name="connsiteX265" fmla="*/ 2060902 w 6367276"/>
              <a:gd name="connsiteY265" fmla="*/ 5539641 h 6367276"/>
              <a:gd name="connsiteX266" fmla="*/ 1994839 w 6367276"/>
              <a:gd name="connsiteY266" fmla="*/ 5551167 h 6367276"/>
              <a:gd name="connsiteX267" fmla="*/ 1841132 w 6367276"/>
              <a:gd name="connsiteY267" fmla="*/ 5562668 h 6367276"/>
              <a:gd name="connsiteX268" fmla="*/ 1785836 w 6367276"/>
              <a:gd name="connsiteY268" fmla="*/ 5561433 h 6367276"/>
              <a:gd name="connsiteX269" fmla="*/ 1760879 w 6367276"/>
              <a:gd name="connsiteY269" fmla="*/ 5522202 h 6367276"/>
              <a:gd name="connsiteX270" fmla="*/ 1682416 w 6367276"/>
              <a:gd name="connsiteY270" fmla="*/ 5350219 h 6367276"/>
              <a:gd name="connsiteX271" fmla="*/ 1664370 w 6367276"/>
              <a:gd name="connsiteY271" fmla="*/ 5293389 h 6367276"/>
              <a:gd name="connsiteX272" fmla="*/ 1751474 w 6367276"/>
              <a:gd name="connsiteY272" fmla="*/ 5293545 h 6367276"/>
              <a:gd name="connsiteX273" fmla="*/ 1907922 w 6367276"/>
              <a:gd name="connsiteY273" fmla="*/ 5278260 h 6367276"/>
              <a:gd name="connsiteX274" fmla="*/ 4979145 w 6367276"/>
              <a:gd name="connsiteY274" fmla="*/ 5797049 h 6367276"/>
              <a:gd name="connsiteX275" fmla="*/ 4905209 w 6367276"/>
              <a:gd name="connsiteY275" fmla="*/ 5856234 h 6367276"/>
              <a:gd name="connsiteX276" fmla="*/ 4768648 w 6367276"/>
              <a:gd name="connsiteY276" fmla="*/ 5944548 h 6367276"/>
              <a:gd name="connsiteX277" fmla="*/ 4623885 w 6367276"/>
              <a:gd name="connsiteY277" fmla="*/ 6018657 h 6367276"/>
              <a:gd name="connsiteX278" fmla="*/ 4489158 w 6367276"/>
              <a:gd name="connsiteY278" fmla="*/ 6071246 h 6367276"/>
              <a:gd name="connsiteX279" fmla="*/ 4539447 w 6367276"/>
              <a:gd name="connsiteY279" fmla="*/ 6043740 h 6367276"/>
              <a:gd name="connsiteX280" fmla="*/ 4669118 w 6367276"/>
              <a:gd name="connsiteY280" fmla="*/ 5954886 h 6367276"/>
              <a:gd name="connsiteX281" fmla="*/ 4712641 w 6367276"/>
              <a:gd name="connsiteY281" fmla="*/ 5918232 h 6367276"/>
              <a:gd name="connsiteX282" fmla="*/ 4827319 w 6367276"/>
              <a:gd name="connsiteY282" fmla="*/ 5874312 h 6367276"/>
              <a:gd name="connsiteX283" fmla="*/ 4951119 w 6367276"/>
              <a:gd name="connsiteY283" fmla="*/ 5814104 h 6367276"/>
              <a:gd name="connsiteX284" fmla="*/ 566954 w 6367276"/>
              <a:gd name="connsiteY284" fmla="*/ 4975060 h 6367276"/>
              <a:gd name="connsiteX285" fmla="*/ 610752 w 6367276"/>
              <a:gd name="connsiteY285" fmla="*/ 5029772 h 6367276"/>
              <a:gd name="connsiteX286" fmla="*/ 720773 w 6367276"/>
              <a:gd name="connsiteY286" fmla="*/ 5142044 h 6367276"/>
              <a:gd name="connsiteX287" fmla="*/ 777435 w 6367276"/>
              <a:gd name="connsiteY287" fmla="*/ 5189416 h 6367276"/>
              <a:gd name="connsiteX288" fmla="*/ 813065 w 6367276"/>
              <a:gd name="connsiteY288" fmla="*/ 5251613 h 6367276"/>
              <a:gd name="connsiteX289" fmla="*/ 888213 w 6367276"/>
              <a:gd name="connsiteY289" fmla="*/ 5360561 h 6367276"/>
              <a:gd name="connsiteX290" fmla="*/ 933767 w 6367276"/>
              <a:gd name="connsiteY290" fmla="*/ 5414381 h 6367276"/>
              <a:gd name="connsiteX291" fmla="*/ 844923 w 6367276"/>
              <a:gd name="connsiteY291" fmla="*/ 5336268 h 6367276"/>
              <a:gd name="connsiteX292" fmla="*/ 734237 w 6367276"/>
              <a:gd name="connsiteY292" fmla="*/ 5217117 h 6367276"/>
              <a:gd name="connsiteX293" fmla="*/ 572489 w 6367276"/>
              <a:gd name="connsiteY293" fmla="*/ 4985753 h 6367276"/>
              <a:gd name="connsiteX294" fmla="*/ 4922615 w 6367276"/>
              <a:gd name="connsiteY294" fmla="*/ 5710730 h 6367276"/>
              <a:gd name="connsiteX295" fmla="*/ 4895607 w 6367276"/>
              <a:gd name="connsiteY295" fmla="*/ 5744416 h 6367276"/>
              <a:gd name="connsiteX296" fmla="*/ 4787997 w 6367276"/>
              <a:gd name="connsiteY296" fmla="*/ 5854770 h 6367276"/>
              <a:gd name="connsiteX297" fmla="*/ 4712641 w 6367276"/>
              <a:gd name="connsiteY297" fmla="*/ 5918232 h 6367276"/>
              <a:gd name="connsiteX298" fmla="*/ 4700074 w 6367276"/>
              <a:gd name="connsiteY298" fmla="*/ 5923045 h 6367276"/>
              <a:gd name="connsiteX299" fmla="*/ 4471376 w 6367276"/>
              <a:gd name="connsiteY299" fmla="*/ 5980911 h 6367276"/>
              <a:gd name="connsiteX300" fmla="*/ 4451215 w 6367276"/>
              <a:gd name="connsiteY300" fmla="*/ 5983677 h 6367276"/>
              <a:gd name="connsiteX301" fmla="*/ 4545429 w 6367276"/>
              <a:gd name="connsiteY301" fmla="*/ 5900968 h 6367276"/>
              <a:gd name="connsiteX302" fmla="*/ 4649985 w 6367276"/>
              <a:gd name="connsiteY302" fmla="*/ 5789671 h 6367276"/>
              <a:gd name="connsiteX303" fmla="*/ 4659920 w 6367276"/>
              <a:gd name="connsiteY303" fmla="*/ 5776834 h 6367276"/>
              <a:gd name="connsiteX304" fmla="*/ 4836681 w 6367276"/>
              <a:gd name="connsiteY304" fmla="*/ 5738340 h 6367276"/>
              <a:gd name="connsiteX305" fmla="*/ 658106 w 6367276"/>
              <a:gd name="connsiteY305" fmla="*/ 4923869 h 6367276"/>
              <a:gd name="connsiteX306" fmla="*/ 742427 w 6367276"/>
              <a:gd name="connsiteY306" fmla="*/ 4991473 h 6367276"/>
              <a:gd name="connsiteX307" fmla="*/ 870189 w 6367276"/>
              <a:gd name="connsiteY307" fmla="*/ 5075114 h 6367276"/>
              <a:gd name="connsiteX308" fmla="*/ 881254 w 6367276"/>
              <a:gd name="connsiteY308" fmla="*/ 5080932 h 6367276"/>
              <a:gd name="connsiteX309" fmla="*/ 901655 w 6367276"/>
              <a:gd name="connsiteY309" fmla="*/ 5141968 h 6367276"/>
              <a:gd name="connsiteX310" fmla="*/ 967870 w 6367276"/>
              <a:gd name="connsiteY310" fmla="*/ 5288871 h 6367276"/>
              <a:gd name="connsiteX311" fmla="*/ 1003787 w 6367276"/>
              <a:gd name="connsiteY311" fmla="*/ 5348497 h 6367276"/>
              <a:gd name="connsiteX312" fmla="*/ 967375 w 6367276"/>
              <a:gd name="connsiteY312" fmla="*/ 5328545 h 6367276"/>
              <a:gd name="connsiteX313" fmla="*/ 840011 w 6367276"/>
              <a:gd name="connsiteY313" fmla="*/ 5241732 h 6367276"/>
              <a:gd name="connsiteX314" fmla="*/ 777435 w 6367276"/>
              <a:gd name="connsiteY314" fmla="*/ 5189416 h 6367276"/>
              <a:gd name="connsiteX315" fmla="*/ 747885 w 6367276"/>
              <a:gd name="connsiteY315" fmla="*/ 5137833 h 6367276"/>
              <a:gd name="connsiteX316" fmla="*/ 668935 w 6367276"/>
              <a:gd name="connsiteY316" fmla="*/ 4959584 h 6367276"/>
              <a:gd name="connsiteX317" fmla="*/ 4005787 w 6367276"/>
              <a:gd name="connsiteY317" fmla="*/ 5474287 h 6367276"/>
              <a:gd name="connsiteX318" fmla="*/ 4015770 w 6367276"/>
              <a:gd name="connsiteY318" fmla="*/ 5478450 h 6367276"/>
              <a:gd name="connsiteX319" fmla="*/ 4272553 w 6367276"/>
              <a:gd name="connsiteY319" fmla="*/ 5548926 h 6367276"/>
              <a:gd name="connsiteX320" fmla="*/ 4279988 w 6367276"/>
              <a:gd name="connsiteY320" fmla="*/ 5549881 h 6367276"/>
              <a:gd name="connsiteX321" fmla="*/ 4240809 w 6367276"/>
              <a:gd name="connsiteY321" fmla="*/ 5617460 h 6367276"/>
              <a:gd name="connsiteX322" fmla="*/ 4150817 w 6367276"/>
              <a:gd name="connsiteY322" fmla="*/ 5742599 h 6367276"/>
              <a:gd name="connsiteX323" fmla="*/ 4125049 w 6367276"/>
              <a:gd name="connsiteY323" fmla="*/ 5771952 h 6367276"/>
              <a:gd name="connsiteX324" fmla="*/ 4072359 w 6367276"/>
              <a:gd name="connsiteY324" fmla="*/ 5762863 h 6367276"/>
              <a:gd name="connsiteX325" fmla="*/ 3890177 w 6367276"/>
              <a:gd name="connsiteY325" fmla="*/ 5712421 h 6367276"/>
              <a:gd name="connsiteX326" fmla="*/ 3850786 w 6367276"/>
              <a:gd name="connsiteY326" fmla="*/ 5696198 h 6367276"/>
              <a:gd name="connsiteX327" fmla="*/ 3895564 w 6367276"/>
              <a:gd name="connsiteY327" fmla="*/ 5643028 h 6367276"/>
              <a:gd name="connsiteX328" fmla="*/ 3984417 w 6367276"/>
              <a:gd name="connsiteY328" fmla="*/ 5513357 h 6367276"/>
              <a:gd name="connsiteX329" fmla="*/ 1598591 w 6367276"/>
              <a:gd name="connsiteY329" fmla="*/ 5029454 h 6367276"/>
              <a:gd name="connsiteX330" fmla="*/ 1624554 w 6367276"/>
              <a:gd name="connsiteY330" fmla="*/ 5167997 h 6367276"/>
              <a:gd name="connsiteX331" fmla="*/ 1664370 w 6367276"/>
              <a:gd name="connsiteY331" fmla="*/ 5293389 h 6367276"/>
              <a:gd name="connsiteX332" fmla="*/ 1596054 w 6367276"/>
              <a:gd name="connsiteY332" fmla="*/ 5293266 h 6367276"/>
              <a:gd name="connsiteX333" fmla="*/ 1442685 w 6367276"/>
              <a:gd name="connsiteY333" fmla="*/ 5277901 h 6367276"/>
              <a:gd name="connsiteX334" fmla="*/ 1407036 w 6367276"/>
              <a:gd name="connsiteY334" fmla="*/ 5270791 h 6367276"/>
              <a:gd name="connsiteX335" fmla="*/ 1374820 w 6367276"/>
              <a:gd name="connsiteY335" fmla="*/ 5176416 h 6367276"/>
              <a:gd name="connsiteX336" fmla="*/ 1338562 w 6367276"/>
              <a:gd name="connsiteY336" fmla="*/ 5005836 h 6367276"/>
              <a:gd name="connsiteX337" fmla="*/ 1407568 w 6367276"/>
              <a:gd name="connsiteY337" fmla="*/ 5018132 h 6367276"/>
              <a:gd name="connsiteX338" fmla="*/ 1564293 w 6367276"/>
              <a:gd name="connsiteY338" fmla="*/ 5030246 h 6367276"/>
              <a:gd name="connsiteX339" fmla="*/ 4815838 w 6367276"/>
              <a:gd name="connsiteY339" fmla="*/ 5554182 h 6367276"/>
              <a:gd name="connsiteX340" fmla="*/ 4743278 w 6367276"/>
              <a:gd name="connsiteY340" fmla="*/ 5669110 h 6367276"/>
              <a:gd name="connsiteX341" fmla="*/ 4659920 w 6367276"/>
              <a:gd name="connsiteY341" fmla="*/ 5776834 h 6367276"/>
              <a:gd name="connsiteX342" fmla="*/ 4651154 w 6367276"/>
              <a:gd name="connsiteY342" fmla="*/ 5778742 h 6367276"/>
              <a:gd name="connsiteX343" fmla="*/ 4486121 w 6367276"/>
              <a:gd name="connsiteY343" fmla="*/ 5795797 h 6367276"/>
              <a:gd name="connsiteX344" fmla="*/ 4384978 w 6367276"/>
              <a:gd name="connsiteY344" fmla="*/ 5795703 h 6367276"/>
              <a:gd name="connsiteX345" fmla="*/ 4390905 w 6367276"/>
              <a:gd name="connsiteY345" fmla="*/ 5789182 h 6367276"/>
              <a:gd name="connsiteX346" fmla="*/ 4482355 w 6367276"/>
              <a:gd name="connsiteY346" fmla="*/ 5666888 h 6367276"/>
              <a:gd name="connsiteX347" fmla="*/ 4538455 w 6367276"/>
              <a:gd name="connsiteY347" fmla="*/ 5574545 h 6367276"/>
              <a:gd name="connsiteX348" fmla="*/ 4561897 w 6367276"/>
              <a:gd name="connsiteY348" fmla="*/ 5575385 h 6367276"/>
              <a:gd name="connsiteX349" fmla="*/ 4677256 w 6367276"/>
              <a:gd name="connsiteY349" fmla="*/ 5571107 h 6367276"/>
              <a:gd name="connsiteX350" fmla="*/ 2812317 w 6367276"/>
              <a:gd name="connsiteY350" fmla="*/ 5195356 h 6367276"/>
              <a:gd name="connsiteX351" fmla="*/ 2826079 w 6367276"/>
              <a:gd name="connsiteY351" fmla="*/ 5220909 h 6367276"/>
              <a:gd name="connsiteX352" fmla="*/ 2892391 w 6367276"/>
              <a:gd name="connsiteY352" fmla="*/ 5324135 h 6367276"/>
              <a:gd name="connsiteX353" fmla="*/ 2964785 w 6367276"/>
              <a:gd name="connsiteY353" fmla="*/ 5418586 h 6367276"/>
              <a:gd name="connsiteX354" fmla="*/ 2842580 w 6367276"/>
              <a:gd name="connsiteY354" fmla="*/ 5511040 h 6367276"/>
              <a:gd name="connsiteX355" fmla="*/ 2744448 w 6367276"/>
              <a:gd name="connsiteY355" fmla="*/ 5570759 h 6367276"/>
              <a:gd name="connsiteX356" fmla="*/ 2708377 w 6367276"/>
              <a:gd name="connsiteY356" fmla="*/ 5528695 h 6367276"/>
              <a:gd name="connsiteX357" fmla="*/ 2598611 w 6367276"/>
              <a:gd name="connsiteY357" fmla="*/ 5363089 h 6367276"/>
              <a:gd name="connsiteX358" fmla="*/ 2592290 w 6367276"/>
              <a:gd name="connsiteY358" fmla="*/ 5350349 h 6367276"/>
              <a:gd name="connsiteX359" fmla="*/ 2592761 w 6367276"/>
              <a:gd name="connsiteY359" fmla="*/ 5350108 h 6367276"/>
              <a:gd name="connsiteX360" fmla="*/ 2729323 w 6367276"/>
              <a:gd name="connsiteY360" fmla="*/ 5261793 h 6367276"/>
              <a:gd name="connsiteX361" fmla="*/ 813267 w 6367276"/>
              <a:gd name="connsiteY361" fmla="*/ 4815950 h 6367276"/>
              <a:gd name="connsiteX362" fmla="*/ 827064 w 6367276"/>
              <a:gd name="connsiteY362" fmla="*/ 4824661 h 6367276"/>
              <a:gd name="connsiteX363" fmla="*/ 963381 w 6367276"/>
              <a:gd name="connsiteY363" fmla="*/ 4893485 h 6367276"/>
              <a:gd name="connsiteX364" fmla="*/ 1063414 w 6367276"/>
              <a:gd name="connsiteY364" fmla="*/ 4932445 h 6367276"/>
              <a:gd name="connsiteX365" fmla="*/ 1064719 w 6367276"/>
              <a:gd name="connsiteY365" fmla="*/ 4944313 h 6367276"/>
              <a:gd name="connsiteX366" fmla="*/ 1105809 w 6367276"/>
              <a:gd name="connsiteY366" fmla="*/ 5123256 h 6367276"/>
              <a:gd name="connsiteX367" fmla="*/ 1132371 w 6367276"/>
              <a:gd name="connsiteY367" fmla="*/ 5198158 h 6367276"/>
              <a:gd name="connsiteX368" fmla="*/ 1005119 w 6367276"/>
              <a:gd name="connsiteY368" fmla="*/ 5146055 h 6367276"/>
              <a:gd name="connsiteX369" fmla="*/ 881254 w 6367276"/>
              <a:gd name="connsiteY369" fmla="*/ 5080932 h 6367276"/>
              <a:gd name="connsiteX370" fmla="*/ 850683 w 6367276"/>
              <a:gd name="connsiteY370" fmla="*/ 4989466 h 6367276"/>
              <a:gd name="connsiteX371" fmla="*/ 815299 w 6367276"/>
              <a:gd name="connsiteY371" fmla="*/ 4832645 h 6367276"/>
              <a:gd name="connsiteX372" fmla="*/ 3172808 w 6367276"/>
              <a:gd name="connsiteY372" fmla="*/ 5209673 h 6367276"/>
              <a:gd name="connsiteX373" fmla="*/ 3251212 w 6367276"/>
              <a:gd name="connsiteY373" fmla="*/ 5300998 h 6367276"/>
              <a:gd name="connsiteX374" fmla="*/ 3378971 w 6367276"/>
              <a:gd name="connsiteY374" fmla="*/ 5421183 h 6367276"/>
              <a:gd name="connsiteX375" fmla="*/ 3374929 w 6367276"/>
              <a:gd name="connsiteY375" fmla="*/ 5426525 h 6367276"/>
              <a:gd name="connsiteX376" fmla="*/ 3264243 w 6367276"/>
              <a:gd name="connsiteY376" fmla="*/ 5545676 h 6367276"/>
              <a:gd name="connsiteX377" fmla="*/ 3171697 w 6367276"/>
              <a:gd name="connsiteY377" fmla="*/ 5627045 h 6367276"/>
              <a:gd name="connsiteX378" fmla="*/ 3115934 w 6367276"/>
              <a:gd name="connsiteY378" fmla="*/ 5581263 h 6367276"/>
              <a:gd name="connsiteX379" fmla="*/ 2979078 w 6367276"/>
              <a:gd name="connsiteY379" fmla="*/ 5437234 h 6367276"/>
              <a:gd name="connsiteX380" fmla="*/ 2964785 w 6367276"/>
              <a:gd name="connsiteY380" fmla="*/ 5418586 h 6367276"/>
              <a:gd name="connsiteX381" fmla="*/ 2972275 w 6367276"/>
              <a:gd name="connsiteY381" fmla="*/ 5412920 h 6367276"/>
              <a:gd name="connsiteX382" fmla="*/ 3091426 w 6367276"/>
              <a:gd name="connsiteY382" fmla="*/ 5302234 h 6367276"/>
              <a:gd name="connsiteX383" fmla="*/ 2471484 w 6367276"/>
              <a:gd name="connsiteY383" fmla="*/ 5080118 h 6367276"/>
              <a:gd name="connsiteX384" fmla="*/ 2508502 w 6367276"/>
              <a:gd name="connsiteY384" fmla="*/ 5181487 h 6367276"/>
              <a:gd name="connsiteX385" fmla="*/ 2592290 w 6367276"/>
              <a:gd name="connsiteY385" fmla="*/ 5350349 h 6367276"/>
              <a:gd name="connsiteX386" fmla="*/ 2447998 w 6367276"/>
              <a:gd name="connsiteY386" fmla="*/ 5424216 h 6367276"/>
              <a:gd name="connsiteX387" fmla="*/ 2325807 w 6367276"/>
              <a:gd name="connsiteY387" fmla="*/ 5471912 h 6367276"/>
              <a:gd name="connsiteX388" fmla="*/ 2292881 w 6367276"/>
              <a:gd name="connsiteY388" fmla="*/ 5416269 h 6367276"/>
              <a:gd name="connsiteX389" fmla="*/ 2213539 w 6367276"/>
              <a:gd name="connsiteY389" fmla="*/ 5234117 h 6367276"/>
              <a:gd name="connsiteX390" fmla="*/ 2203853 w 6367276"/>
              <a:gd name="connsiteY390" fmla="*/ 5204000 h 6367276"/>
              <a:gd name="connsiteX391" fmla="*/ 2219806 w 6367276"/>
              <a:gd name="connsiteY391" fmla="*/ 5199089 h 6367276"/>
              <a:gd name="connsiteX392" fmla="*/ 2369629 w 6367276"/>
              <a:gd name="connsiteY392" fmla="*/ 5135830 h 6367276"/>
              <a:gd name="connsiteX393" fmla="*/ 3534892 w 6367276"/>
              <a:gd name="connsiteY393" fmla="*/ 5195207 h 6367276"/>
              <a:gd name="connsiteX394" fmla="*/ 3583246 w 6367276"/>
              <a:gd name="connsiteY394" fmla="*/ 5237861 h 6367276"/>
              <a:gd name="connsiteX395" fmla="*/ 3757220 w 6367276"/>
              <a:gd name="connsiteY395" fmla="*/ 5355068 h 6367276"/>
              <a:gd name="connsiteX396" fmla="*/ 3756479 w 6367276"/>
              <a:gd name="connsiteY396" fmla="*/ 5356517 h 6367276"/>
              <a:gd name="connsiteX397" fmla="*/ 3668164 w 6367276"/>
              <a:gd name="connsiteY397" fmla="*/ 5493078 h 6367276"/>
              <a:gd name="connsiteX398" fmla="*/ 3601365 w 6367276"/>
              <a:gd name="connsiteY398" fmla="*/ 5576525 h 6367276"/>
              <a:gd name="connsiteX399" fmla="*/ 3544076 w 6367276"/>
              <a:gd name="connsiteY399" fmla="*/ 5544263 h 6367276"/>
              <a:gd name="connsiteX400" fmla="*/ 3384289 w 6367276"/>
              <a:gd name="connsiteY400" fmla="*/ 5426186 h 6367276"/>
              <a:gd name="connsiteX401" fmla="*/ 3378971 w 6367276"/>
              <a:gd name="connsiteY401" fmla="*/ 5421183 h 6367276"/>
              <a:gd name="connsiteX402" fmla="*/ 3473050 w 6367276"/>
              <a:gd name="connsiteY402" fmla="*/ 5296830 h 6367276"/>
              <a:gd name="connsiteX403" fmla="*/ 2137064 w 6367276"/>
              <a:gd name="connsiteY403" fmla="*/ 4938600 h 6367276"/>
              <a:gd name="connsiteX404" fmla="*/ 2137398 w 6367276"/>
              <a:gd name="connsiteY404" fmla="*/ 4941810 h 6367276"/>
              <a:gd name="connsiteX405" fmla="*/ 2176089 w 6367276"/>
              <a:gd name="connsiteY405" fmla="*/ 5117679 h 6367276"/>
              <a:gd name="connsiteX406" fmla="*/ 2203853 w 6367276"/>
              <a:gd name="connsiteY406" fmla="*/ 5204000 h 6367276"/>
              <a:gd name="connsiteX407" fmla="*/ 2064374 w 6367276"/>
              <a:gd name="connsiteY407" fmla="*/ 5246934 h 6367276"/>
              <a:gd name="connsiteX408" fmla="*/ 1940872 w 6367276"/>
              <a:gd name="connsiteY408" fmla="*/ 5271662 h 6367276"/>
              <a:gd name="connsiteX409" fmla="*/ 1924055 w 6367276"/>
              <a:gd name="connsiteY409" fmla="*/ 5226955 h 6367276"/>
              <a:gd name="connsiteX410" fmla="*/ 1877550 w 6367276"/>
              <a:gd name="connsiteY410" fmla="*/ 5033793 h 6367276"/>
              <a:gd name="connsiteX411" fmla="*/ 1874307 w 6367276"/>
              <a:gd name="connsiteY411" fmla="*/ 5007793 h 6367276"/>
              <a:gd name="connsiteX412" fmla="*/ 1885187 w 6367276"/>
              <a:gd name="connsiteY412" fmla="*/ 5006435 h 6367276"/>
              <a:gd name="connsiteX413" fmla="*/ 2043718 w 6367276"/>
              <a:gd name="connsiteY413" fmla="*/ 4970154 h 6367276"/>
              <a:gd name="connsiteX414" fmla="*/ 4655535 w 6367276"/>
              <a:gd name="connsiteY414" fmla="*/ 5324054 h 6367276"/>
              <a:gd name="connsiteX415" fmla="*/ 4628820 w 6367276"/>
              <a:gd name="connsiteY415" fmla="*/ 5397045 h 6367276"/>
              <a:gd name="connsiteX416" fmla="*/ 4561926 w 6367276"/>
              <a:gd name="connsiteY416" fmla="*/ 5535910 h 6367276"/>
              <a:gd name="connsiteX417" fmla="*/ 4538455 w 6367276"/>
              <a:gd name="connsiteY417" fmla="*/ 5574545 h 6367276"/>
              <a:gd name="connsiteX418" fmla="*/ 4446088 w 6367276"/>
              <a:gd name="connsiteY418" fmla="*/ 5571233 h 6367276"/>
              <a:gd name="connsiteX419" fmla="*/ 4279988 w 6367276"/>
              <a:gd name="connsiteY419" fmla="*/ 5549881 h 6367276"/>
              <a:gd name="connsiteX420" fmla="*/ 4318761 w 6367276"/>
              <a:gd name="connsiteY420" fmla="*/ 5483002 h 6367276"/>
              <a:gd name="connsiteX421" fmla="*/ 4383747 w 6367276"/>
              <a:gd name="connsiteY421" fmla="*/ 5339871 h 6367276"/>
              <a:gd name="connsiteX422" fmla="*/ 4398297 w 6367276"/>
              <a:gd name="connsiteY422" fmla="*/ 5296831 h 6367276"/>
              <a:gd name="connsiteX423" fmla="*/ 4489656 w 6367276"/>
              <a:gd name="connsiteY423" fmla="*/ 5313264 h 6367276"/>
              <a:gd name="connsiteX424" fmla="*/ 5408410 w 6367276"/>
              <a:gd name="connsiteY424" fmla="*/ 5440298 h 6367276"/>
              <a:gd name="connsiteX425" fmla="*/ 5336267 w 6367276"/>
              <a:gd name="connsiteY425" fmla="*/ 5522350 h 6367276"/>
              <a:gd name="connsiteX426" fmla="*/ 5217116 w 6367276"/>
              <a:gd name="connsiteY426" fmla="*/ 5633036 h 6367276"/>
              <a:gd name="connsiteX427" fmla="*/ 5087421 w 6367276"/>
              <a:gd name="connsiteY427" fmla="*/ 5731157 h 6367276"/>
              <a:gd name="connsiteX428" fmla="*/ 4979145 w 6367276"/>
              <a:gd name="connsiteY428" fmla="*/ 5797049 h 6367276"/>
              <a:gd name="connsiteX429" fmla="*/ 5029772 w 6367276"/>
              <a:gd name="connsiteY429" fmla="*/ 5756521 h 6367276"/>
              <a:gd name="connsiteX430" fmla="*/ 5142044 w 6367276"/>
              <a:gd name="connsiteY430" fmla="*/ 5646500 h 6367276"/>
              <a:gd name="connsiteX431" fmla="*/ 5188768 w 6367276"/>
              <a:gd name="connsiteY431" fmla="*/ 5590613 h 6367276"/>
              <a:gd name="connsiteX432" fmla="*/ 5280348 w 6367276"/>
              <a:gd name="connsiteY432" fmla="*/ 5535681 h 6367276"/>
              <a:gd name="connsiteX433" fmla="*/ 5391813 w 6367276"/>
              <a:gd name="connsiteY433" fmla="*/ 5454890 h 6367276"/>
              <a:gd name="connsiteX434" fmla="*/ 1044333 w 6367276"/>
              <a:gd name="connsiteY434" fmla="*/ 4656846 h 6367276"/>
              <a:gd name="connsiteX435" fmla="*/ 1143683 w 6367276"/>
              <a:gd name="connsiteY435" fmla="*/ 4690520 h 6367276"/>
              <a:gd name="connsiteX436" fmla="*/ 1278127 w 6367276"/>
              <a:gd name="connsiteY436" fmla="*/ 4723339 h 6367276"/>
              <a:gd name="connsiteX437" fmla="*/ 1320040 w 6367276"/>
              <a:gd name="connsiteY437" fmla="*/ 4729602 h 6367276"/>
              <a:gd name="connsiteX438" fmla="*/ 1318429 w 6367276"/>
              <a:gd name="connsiteY438" fmla="*/ 4799374 h 6367276"/>
              <a:gd name="connsiteX439" fmla="*/ 1335373 w 6367276"/>
              <a:gd name="connsiteY439" fmla="*/ 4990836 h 6367276"/>
              <a:gd name="connsiteX440" fmla="*/ 1338562 w 6367276"/>
              <a:gd name="connsiteY440" fmla="*/ 5005836 h 6367276"/>
              <a:gd name="connsiteX441" fmla="*/ 1254557 w 6367276"/>
              <a:gd name="connsiteY441" fmla="*/ 4990869 h 6367276"/>
              <a:gd name="connsiteX442" fmla="*/ 1106187 w 6367276"/>
              <a:gd name="connsiteY442" fmla="*/ 4949104 h 6367276"/>
              <a:gd name="connsiteX443" fmla="*/ 1063414 w 6367276"/>
              <a:gd name="connsiteY443" fmla="*/ 4932445 h 6367276"/>
              <a:gd name="connsiteX444" fmla="*/ 1044519 w 6367276"/>
              <a:gd name="connsiteY444" fmla="*/ 4760651 h 6367276"/>
              <a:gd name="connsiteX445" fmla="*/ 303052 w 6367276"/>
              <a:gd name="connsiteY445" fmla="*/ 4502002 h 6367276"/>
              <a:gd name="connsiteX446" fmla="*/ 323534 w 6367276"/>
              <a:gd name="connsiteY446" fmla="*/ 4539448 h 6367276"/>
              <a:gd name="connsiteX447" fmla="*/ 412387 w 6367276"/>
              <a:gd name="connsiteY447" fmla="*/ 4669119 h 6367276"/>
              <a:gd name="connsiteX448" fmla="*/ 448875 w 6367276"/>
              <a:gd name="connsiteY448" fmla="*/ 4712445 h 6367276"/>
              <a:gd name="connsiteX449" fmla="*/ 508990 w 6367276"/>
              <a:gd name="connsiteY449" fmla="*/ 4863075 h 6367276"/>
              <a:gd name="connsiteX450" fmla="*/ 566954 w 6367276"/>
              <a:gd name="connsiteY450" fmla="*/ 4975060 h 6367276"/>
              <a:gd name="connsiteX451" fmla="*/ 511039 w 6367276"/>
              <a:gd name="connsiteY451" fmla="*/ 4905210 h 6367276"/>
              <a:gd name="connsiteX452" fmla="*/ 422725 w 6367276"/>
              <a:gd name="connsiteY452" fmla="*/ 4768648 h 6367276"/>
              <a:gd name="connsiteX453" fmla="*/ 332615 w 6367276"/>
              <a:gd name="connsiteY453" fmla="*/ 4587047 h 6367276"/>
              <a:gd name="connsiteX454" fmla="*/ 5346263 w 6367276"/>
              <a:gd name="connsiteY454" fmla="*/ 5367564 h 6367276"/>
              <a:gd name="connsiteX455" fmla="*/ 5328545 w 6367276"/>
              <a:gd name="connsiteY455" fmla="*/ 5399898 h 6367276"/>
              <a:gd name="connsiteX456" fmla="*/ 5241732 w 6367276"/>
              <a:gd name="connsiteY456" fmla="*/ 5527262 h 6367276"/>
              <a:gd name="connsiteX457" fmla="*/ 5188768 w 6367276"/>
              <a:gd name="connsiteY457" fmla="*/ 5590613 h 6367276"/>
              <a:gd name="connsiteX458" fmla="*/ 5163500 w 6367276"/>
              <a:gd name="connsiteY458" fmla="*/ 5605769 h 6367276"/>
              <a:gd name="connsiteX459" fmla="*/ 4948325 w 6367276"/>
              <a:gd name="connsiteY459" fmla="*/ 5702469 h 6367276"/>
              <a:gd name="connsiteX460" fmla="*/ 4922615 w 6367276"/>
              <a:gd name="connsiteY460" fmla="*/ 5710730 h 6367276"/>
              <a:gd name="connsiteX461" fmla="*/ 4991472 w 6367276"/>
              <a:gd name="connsiteY461" fmla="*/ 5624846 h 6367276"/>
              <a:gd name="connsiteX462" fmla="*/ 5075113 w 6367276"/>
              <a:gd name="connsiteY462" fmla="*/ 5497084 h 6367276"/>
              <a:gd name="connsiteX463" fmla="*/ 5081155 w 6367276"/>
              <a:gd name="connsiteY463" fmla="*/ 5485592 h 6367276"/>
              <a:gd name="connsiteX464" fmla="*/ 5145298 w 6367276"/>
              <a:gd name="connsiteY464" fmla="*/ 5464312 h 6367276"/>
              <a:gd name="connsiteX465" fmla="*/ 3873681 w 6367276"/>
              <a:gd name="connsiteY465" fmla="*/ 5101353 h 6367276"/>
              <a:gd name="connsiteX466" fmla="*/ 4023629 w 6367276"/>
              <a:gd name="connsiteY466" fmla="*/ 5182420 h 6367276"/>
              <a:gd name="connsiteX467" fmla="*/ 4124280 w 6367276"/>
              <a:gd name="connsiteY467" fmla="*/ 5223434 h 6367276"/>
              <a:gd name="connsiteX468" fmla="*/ 4124244 w 6367276"/>
              <a:gd name="connsiteY468" fmla="*/ 5223549 h 6367276"/>
              <a:gd name="connsiteX469" fmla="*/ 4060985 w 6367276"/>
              <a:gd name="connsiteY469" fmla="*/ 5373372 h 6367276"/>
              <a:gd name="connsiteX470" fmla="*/ 4005787 w 6367276"/>
              <a:gd name="connsiteY470" fmla="*/ 5474287 h 6367276"/>
              <a:gd name="connsiteX471" fmla="*/ 3890404 w 6367276"/>
              <a:gd name="connsiteY471" fmla="*/ 5426170 h 6367276"/>
              <a:gd name="connsiteX472" fmla="*/ 3767940 w 6367276"/>
              <a:gd name="connsiteY472" fmla="*/ 5362291 h 6367276"/>
              <a:gd name="connsiteX473" fmla="*/ 3757220 w 6367276"/>
              <a:gd name="connsiteY473" fmla="*/ 5355068 h 6367276"/>
              <a:gd name="connsiteX474" fmla="*/ 3830587 w 6367276"/>
              <a:gd name="connsiteY474" fmla="*/ 5211754 h 6367276"/>
              <a:gd name="connsiteX475" fmla="*/ 1854108 w 6367276"/>
              <a:gd name="connsiteY475" fmla="*/ 4728889 h 6367276"/>
              <a:gd name="connsiteX476" fmla="*/ 1857422 w 6367276"/>
              <a:gd name="connsiteY476" fmla="*/ 4872414 h 6367276"/>
              <a:gd name="connsiteX477" fmla="*/ 1874307 w 6367276"/>
              <a:gd name="connsiteY477" fmla="*/ 5007793 h 6367276"/>
              <a:gd name="connsiteX478" fmla="*/ 1723808 w 6367276"/>
              <a:gd name="connsiteY478" fmla="*/ 5026563 h 6367276"/>
              <a:gd name="connsiteX479" fmla="*/ 1598591 w 6367276"/>
              <a:gd name="connsiteY479" fmla="*/ 5029454 h 6367276"/>
              <a:gd name="connsiteX480" fmla="*/ 1588762 w 6367276"/>
              <a:gd name="connsiteY480" fmla="*/ 4977001 h 6367276"/>
              <a:gd name="connsiteX481" fmla="*/ 1576505 w 6367276"/>
              <a:gd name="connsiteY481" fmla="*/ 4778699 h 6367276"/>
              <a:gd name="connsiteX482" fmla="*/ 1577797 w 6367276"/>
              <a:gd name="connsiteY482" fmla="*/ 4753115 h 6367276"/>
              <a:gd name="connsiteX483" fmla="*/ 1588575 w 6367276"/>
              <a:gd name="connsiteY483" fmla="*/ 4753659 h 6367276"/>
              <a:gd name="connsiteX484" fmla="*/ 1800779 w 6367276"/>
              <a:gd name="connsiteY484" fmla="*/ 4739609 h 6367276"/>
              <a:gd name="connsiteX485" fmla="*/ 383229 w 6367276"/>
              <a:gd name="connsiteY485" fmla="*/ 4450797 h 6367276"/>
              <a:gd name="connsiteX486" fmla="*/ 466305 w 6367276"/>
              <a:gd name="connsiteY486" fmla="*/ 4545430 h 6367276"/>
              <a:gd name="connsiteX487" fmla="*/ 577602 w 6367276"/>
              <a:gd name="connsiteY487" fmla="*/ 4649986 h 6367276"/>
              <a:gd name="connsiteX488" fmla="*/ 593123 w 6367276"/>
              <a:gd name="connsiteY488" fmla="*/ 4661996 h 6367276"/>
              <a:gd name="connsiteX489" fmla="*/ 612746 w 6367276"/>
              <a:gd name="connsiteY489" fmla="*/ 4774264 h 6367276"/>
              <a:gd name="connsiteX490" fmla="*/ 658106 w 6367276"/>
              <a:gd name="connsiteY490" fmla="*/ 4923869 h 6367276"/>
              <a:gd name="connsiteX491" fmla="*/ 622858 w 6367276"/>
              <a:gd name="connsiteY491" fmla="*/ 4895609 h 6367276"/>
              <a:gd name="connsiteX492" fmla="*/ 512503 w 6367276"/>
              <a:gd name="connsiteY492" fmla="*/ 4787999 h 6367276"/>
              <a:gd name="connsiteX493" fmla="*/ 448875 w 6367276"/>
              <a:gd name="connsiteY493" fmla="*/ 4712445 h 6367276"/>
              <a:gd name="connsiteX494" fmla="*/ 445772 w 6367276"/>
              <a:gd name="connsiteY494" fmla="*/ 4704670 h 6367276"/>
              <a:gd name="connsiteX495" fmla="*/ 384341 w 6367276"/>
              <a:gd name="connsiteY495" fmla="*/ 4459562 h 6367276"/>
              <a:gd name="connsiteX496" fmla="*/ 5197259 w 6367276"/>
              <a:gd name="connsiteY496" fmla="*/ 5237093 h 6367276"/>
              <a:gd name="connsiteX497" fmla="*/ 5146053 w 6367276"/>
              <a:gd name="connsiteY497" fmla="*/ 5362154 h 6367276"/>
              <a:gd name="connsiteX498" fmla="*/ 5081155 w 6367276"/>
              <a:gd name="connsiteY498" fmla="*/ 5485592 h 6367276"/>
              <a:gd name="connsiteX499" fmla="*/ 4979132 w 6367276"/>
              <a:gd name="connsiteY499" fmla="*/ 5519439 h 6367276"/>
              <a:gd name="connsiteX500" fmla="*/ 4829562 w 6367276"/>
              <a:gd name="connsiteY500" fmla="*/ 5552506 h 6367276"/>
              <a:gd name="connsiteX501" fmla="*/ 4815838 w 6367276"/>
              <a:gd name="connsiteY501" fmla="*/ 5554182 h 6367276"/>
              <a:gd name="connsiteX502" fmla="*/ 4824661 w 6367276"/>
              <a:gd name="connsiteY502" fmla="*/ 5540209 h 6367276"/>
              <a:gd name="connsiteX503" fmla="*/ 4893485 w 6367276"/>
              <a:gd name="connsiteY503" fmla="*/ 5403892 h 6367276"/>
              <a:gd name="connsiteX504" fmla="*/ 4932460 w 6367276"/>
              <a:gd name="connsiteY504" fmla="*/ 5303821 h 6367276"/>
              <a:gd name="connsiteX505" fmla="*/ 4955797 w 6367276"/>
              <a:gd name="connsiteY505" fmla="*/ 5300563 h 6367276"/>
              <a:gd name="connsiteX506" fmla="*/ 5068661 w 6367276"/>
              <a:gd name="connsiteY506" fmla="*/ 5276319 h 6367276"/>
              <a:gd name="connsiteX507" fmla="*/ 569963 w 6367276"/>
              <a:gd name="connsiteY507" fmla="*/ 4382356 h 6367276"/>
              <a:gd name="connsiteX508" fmla="*/ 700078 w 6367276"/>
              <a:gd name="connsiteY508" fmla="*/ 4482146 h 6367276"/>
              <a:gd name="connsiteX509" fmla="*/ 792879 w 6367276"/>
              <a:gd name="connsiteY509" fmla="*/ 4539983 h 6367276"/>
              <a:gd name="connsiteX510" fmla="*/ 795845 w 6367276"/>
              <a:gd name="connsiteY510" fmla="*/ 4672785 h 6367276"/>
              <a:gd name="connsiteX511" fmla="*/ 813267 w 6367276"/>
              <a:gd name="connsiteY511" fmla="*/ 4815950 h 6367276"/>
              <a:gd name="connsiteX512" fmla="*/ 698163 w 6367276"/>
              <a:gd name="connsiteY512" fmla="*/ 4743279 h 6367276"/>
              <a:gd name="connsiteX513" fmla="*/ 593123 w 6367276"/>
              <a:gd name="connsiteY513" fmla="*/ 4661996 h 6367276"/>
              <a:gd name="connsiteX514" fmla="*/ 579517 w 6367276"/>
              <a:gd name="connsiteY514" fmla="*/ 4584156 h 6367276"/>
              <a:gd name="connsiteX515" fmla="*/ 569448 w 6367276"/>
              <a:gd name="connsiteY515" fmla="*/ 4391538 h 6367276"/>
              <a:gd name="connsiteX516" fmla="*/ 1603156 w 6367276"/>
              <a:gd name="connsiteY516" fmla="*/ 4495390 h 6367276"/>
              <a:gd name="connsiteX517" fmla="*/ 1584706 w 6367276"/>
              <a:gd name="connsiteY517" fmla="*/ 4616276 h 6367276"/>
              <a:gd name="connsiteX518" fmla="*/ 1577797 w 6367276"/>
              <a:gd name="connsiteY518" fmla="*/ 4753115 h 6367276"/>
              <a:gd name="connsiteX519" fmla="*/ 1426152 w 6367276"/>
              <a:gd name="connsiteY519" fmla="*/ 4745457 h 6367276"/>
              <a:gd name="connsiteX520" fmla="*/ 1320040 w 6367276"/>
              <a:gd name="connsiteY520" fmla="*/ 4729602 h 6367276"/>
              <a:gd name="connsiteX521" fmla="*/ 1322112 w 6367276"/>
              <a:gd name="connsiteY521" fmla="*/ 4639859 h 6367276"/>
              <a:gd name="connsiteX522" fmla="*/ 1342239 w 6367276"/>
              <a:gd name="connsiteY522" fmla="*/ 4478479 h 6367276"/>
              <a:gd name="connsiteX523" fmla="*/ 1343719 w 6367276"/>
              <a:gd name="connsiteY523" fmla="*/ 4472014 h 6367276"/>
              <a:gd name="connsiteX524" fmla="*/ 1469548 w 6367276"/>
              <a:gd name="connsiteY524" fmla="*/ 4488865 h 6367276"/>
              <a:gd name="connsiteX525" fmla="*/ 1600866 w 6367276"/>
              <a:gd name="connsiteY525" fmla="*/ 4495464 h 6367276"/>
              <a:gd name="connsiteX526" fmla="*/ 4196109 w 6367276"/>
              <a:gd name="connsiteY526" fmla="*/ 4948154 h 6367276"/>
              <a:gd name="connsiteX527" fmla="*/ 4329647 w 6367276"/>
              <a:gd name="connsiteY527" fmla="*/ 4991465 h 6367276"/>
              <a:gd name="connsiteX528" fmla="*/ 4471951 w 6367276"/>
              <a:gd name="connsiteY528" fmla="*/ 5023562 h 6367276"/>
              <a:gd name="connsiteX529" fmla="*/ 4471125 w 6367276"/>
              <a:gd name="connsiteY529" fmla="*/ 5030186 h 6367276"/>
              <a:gd name="connsiteX530" fmla="*/ 4434844 w 6367276"/>
              <a:gd name="connsiteY530" fmla="*/ 5188717 h 6367276"/>
              <a:gd name="connsiteX531" fmla="*/ 4398297 w 6367276"/>
              <a:gd name="connsiteY531" fmla="*/ 5296831 h 6367276"/>
              <a:gd name="connsiteX532" fmla="*/ 4312712 w 6367276"/>
              <a:gd name="connsiteY532" fmla="*/ 5281436 h 6367276"/>
              <a:gd name="connsiteX533" fmla="*/ 4136899 w 6367276"/>
              <a:gd name="connsiteY533" fmla="*/ 5228576 h 6367276"/>
              <a:gd name="connsiteX534" fmla="*/ 4124280 w 6367276"/>
              <a:gd name="connsiteY534" fmla="*/ 5223434 h 6367276"/>
              <a:gd name="connsiteX535" fmla="*/ 4172089 w 6367276"/>
              <a:gd name="connsiteY535" fmla="*/ 5068116 h 6367276"/>
              <a:gd name="connsiteX536" fmla="*/ 2901983 w 6367276"/>
              <a:gd name="connsiteY536" fmla="*/ 4714777 h 6367276"/>
              <a:gd name="connsiteX537" fmla="*/ 2920603 w 6367276"/>
              <a:gd name="connsiteY537" fmla="*/ 4774813 h 6367276"/>
              <a:gd name="connsiteX538" fmla="*/ 3002883 w 6367276"/>
              <a:gd name="connsiteY538" fmla="*/ 4956155 h 6367276"/>
              <a:gd name="connsiteX539" fmla="*/ 3020825 w 6367276"/>
              <a:gd name="connsiteY539" fmla="*/ 4986671 h 6367276"/>
              <a:gd name="connsiteX540" fmla="*/ 2966157 w 6367276"/>
              <a:gd name="connsiteY540" fmla="*/ 5052060 h 6367276"/>
              <a:gd name="connsiteX541" fmla="*/ 2853885 w 6367276"/>
              <a:gd name="connsiteY541" fmla="*/ 5162081 h 6367276"/>
              <a:gd name="connsiteX542" fmla="*/ 2812317 w 6367276"/>
              <a:gd name="connsiteY542" fmla="*/ 5195356 h 6367276"/>
              <a:gd name="connsiteX543" fmla="*/ 2768625 w 6367276"/>
              <a:gd name="connsiteY543" fmla="*/ 5114233 h 6367276"/>
              <a:gd name="connsiteX544" fmla="*/ 2698956 w 6367276"/>
              <a:gd name="connsiteY544" fmla="*/ 4948854 h 6367276"/>
              <a:gd name="connsiteX545" fmla="*/ 2692202 w 6367276"/>
              <a:gd name="connsiteY545" fmla="*/ 4925844 h 6367276"/>
              <a:gd name="connsiteX546" fmla="*/ 2758164 w 6367276"/>
              <a:gd name="connsiteY546" fmla="*/ 4870293 h 6367276"/>
              <a:gd name="connsiteX547" fmla="*/ 2865774 w 6367276"/>
              <a:gd name="connsiteY547" fmla="*/ 4759938 h 6367276"/>
              <a:gd name="connsiteX548" fmla="*/ 3176170 w 6367276"/>
              <a:gd name="connsiteY548" fmla="*/ 4762549 h 6367276"/>
              <a:gd name="connsiteX549" fmla="*/ 3234101 w 6367276"/>
              <a:gd name="connsiteY549" fmla="*/ 4858752 h 6367276"/>
              <a:gd name="connsiteX550" fmla="*/ 3327470 w 6367276"/>
              <a:gd name="connsiteY550" fmla="*/ 4986333 h 6367276"/>
              <a:gd name="connsiteX551" fmla="*/ 3288242 w 6367276"/>
              <a:gd name="connsiteY551" fmla="*/ 5054560 h 6367276"/>
              <a:gd name="connsiteX552" fmla="*/ 3196781 w 6367276"/>
              <a:gd name="connsiteY552" fmla="*/ 5182405 h 6367276"/>
              <a:gd name="connsiteX553" fmla="*/ 3172808 w 6367276"/>
              <a:gd name="connsiteY553" fmla="*/ 5209673 h 6367276"/>
              <a:gd name="connsiteX554" fmla="*/ 3149100 w 6367276"/>
              <a:gd name="connsiteY554" fmla="*/ 5182059 h 6367276"/>
              <a:gd name="connsiteX555" fmla="*/ 3070803 w 6367276"/>
              <a:gd name="connsiteY555" fmla="*/ 5071676 h 6367276"/>
              <a:gd name="connsiteX556" fmla="*/ 3020825 w 6367276"/>
              <a:gd name="connsiteY556" fmla="*/ 4986671 h 6367276"/>
              <a:gd name="connsiteX557" fmla="*/ 3065846 w 6367276"/>
              <a:gd name="connsiteY557" fmla="*/ 4932822 h 6367276"/>
              <a:gd name="connsiteX558" fmla="*/ 3152658 w 6367276"/>
              <a:gd name="connsiteY558" fmla="*/ 4805457 h 6367276"/>
              <a:gd name="connsiteX559" fmla="*/ 2628054 w 6367276"/>
              <a:gd name="connsiteY559" fmla="*/ 4659393 h 6367276"/>
              <a:gd name="connsiteX560" fmla="*/ 2648968 w 6367276"/>
              <a:gd name="connsiteY560" fmla="*/ 4778550 h 6367276"/>
              <a:gd name="connsiteX561" fmla="*/ 2692202 w 6367276"/>
              <a:gd name="connsiteY561" fmla="*/ 4925844 h 6367276"/>
              <a:gd name="connsiteX562" fmla="*/ 2639285 w 6367276"/>
              <a:gd name="connsiteY562" fmla="*/ 4970408 h 6367276"/>
              <a:gd name="connsiteX563" fmla="*/ 2509614 w 6367276"/>
              <a:gd name="connsiteY563" fmla="*/ 5059262 h 6367276"/>
              <a:gd name="connsiteX564" fmla="*/ 2471484 w 6367276"/>
              <a:gd name="connsiteY564" fmla="*/ 5080118 h 6367276"/>
              <a:gd name="connsiteX565" fmla="*/ 2457375 w 6367276"/>
              <a:gd name="connsiteY565" fmla="*/ 5041479 h 6367276"/>
              <a:gd name="connsiteX566" fmla="*/ 2406553 w 6367276"/>
              <a:gd name="connsiteY566" fmla="*/ 4827500 h 6367276"/>
              <a:gd name="connsiteX567" fmla="*/ 2405368 w 6367276"/>
              <a:gd name="connsiteY567" fmla="*/ 4815016 h 6367276"/>
              <a:gd name="connsiteX568" fmla="*/ 2472461 w 6367276"/>
              <a:gd name="connsiteY568" fmla="*/ 4776119 h 6367276"/>
              <a:gd name="connsiteX569" fmla="*/ 2597600 w 6367276"/>
              <a:gd name="connsiteY569" fmla="*/ 4686127 h 6367276"/>
              <a:gd name="connsiteX570" fmla="*/ 5005783 w 6367276"/>
              <a:gd name="connsiteY570" fmla="*/ 5029005 h 6367276"/>
              <a:gd name="connsiteX571" fmla="*/ 4990868 w 6367276"/>
              <a:gd name="connsiteY571" fmla="*/ 5112716 h 6367276"/>
              <a:gd name="connsiteX572" fmla="*/ 4949103 w 6367276"/>
              <a:gd name="connsiteY572" fmla="*/ 5261087 h 6367276"/>
              <a:gd name="connsiteX573" fmla="*/ 4932460 w 6367276"/>
              <a:gd name="connsiteY573" fmla="*/ 5303821 h 6367276"/>
              <a:gd name="connsiteX574" fmla="*/ 4841026 w 6367276"/>
              <a:gd name="connsiteY574" fmla="*/ 5316585 h 6367276"/>
              <a:gd name="connsiteX575" fmla="*/ 4666254 w 6367276"/>
              <a:gd name="connsiteY575" fmla="*/ 5324750 h 6367276"/>
              <a:gd name="connsiteX576" fmla="*/ 4655535 w 6367276"/>
              <a:gd name="connsiteY576" fmla="*/ 5324054 h 6367276"/>
              <a:gd name="connsiteX577" fmla="*/ 4682239 w 6367276"/>
              <a:gd name="connsiteY577" fmla="*/ 5251094 h 6367276"/>
              <a:gd name="connsiteX578" fmla="*/ 4721384 w 6367276"/>
              <a:gd name="connsiteY578" fmla="*/ 5098853 h 6367276"/>
              <a:gd name="connsiteX579" fmla="*/ 4729329 w 6367276"/>
              <a:gd name="connsiteY579" fmla="*/ 5046798 h 6367276"/>
              <a:gd name="connsiteX580" fmla="*/ 4840583 w 6367276"/>
              <a:gd name="connsiteY580" fmla="*/ 5047181 h 6367276"/>
              <a:gd name="connsiteX581" fmla="*/ 818576 w 6367276"/>
              <a:gd name="connsiteY581" fmla="*/ 4281878 h 6367276"/>
              <a:gd name="connsiteX582" fmla="*/ 845552 w 6367276"/>
              <a:gd name="connsiteY582" fmla="*/ 4298108 h 6367276"/>
              <a:gd name="connsiteX583" fmla="*/ 1064465 w 6367276"/>
              <a:gd name="connsiteY583" fmla="*/ 4397860 h 6367276"/>
              <a:gd name="connsiteX584" fmla="*/ 1069407 w 6367276"/>
              <a:gd name="connsiteY584" fmla="*/ 4399428 h 6367276"/>
              <a:gd name="connsiteX585" fmla="*/ 1059525 w 6367276"/>
              <a:gd name="connsiteY585" fmla="*/ 4448783 h 6367276"/>
              <a:gd name="connsiteX586" fmla="*/ 1044240 w 6367276"/>
              <a:gd name="connsiteY586" fmla="*/ 4605231 h 6367276"/>
              <a:gd name="connsiteX587" fmla="*/ 1044333 w 6367276"/>
              <a:gd name="connsiteY587" fmla="*/ 4656846 h 6367276"/>
              <a:gd name="connsiteX588" fmla="*/ 1013985 w 6367276"/>
              <a:gd name="connsiteY588" fmla="*/ 4646561 h 6367276"/>
              <a:gd name="connsiteX589" fmla="*/ 800060 w 6367276"/>
              <a:gd name="connsiteY589" fmla="*/ 4544459 h 6367276"/>
              <a:gd name="connsiteX590" fmla="*/ 792879 w 6367276"/>
              <a:gd name="connsiteY590" fmla="*/ 4539983 h 6367276"/>
              <a:gd name="connsiteX591" fmla="*/ 792423 w 6367276"/>
              <a:gd name="connsiteY591" fmla="*/ 4519569 h 6367276"/>
              <a:gd name="connsiteX592" fmla="*/ 803923 w 6367276"/>
              <a:gd name="connsiteY592" fmla="*/ 4365862 h 6367276"/>
              <a:gd name="connsiteX593" fmla="*/ 3444516 w 6367276"/>
              <a:gd name="connsiteY593" fmla="*/ 4733792 h 6367276"/>
              <a:gd name="connsiteX594" fmla="*/ 3530764 w 6367276"/>
              <a:gd name="connsiteY594" fmla="*/ 4832815 h 6367276"/>
              <a:gd name="connsiteX595" fmla="*/ 3650763 w 6367276"/>
              <a:gd name="connsiteY595" fmla="*/ 4944434 h 6367276"/>
              <a:gd name="connsiteX596" fmla="*/ 3623868 w 6367276"/>
              <a:gd name="connsiteY596" fmla="*/ 5018743 h 6367276"/>
              <a:gd name="connsiteX597" fmla="*/ 3555996 w 6367276"/>
              <a:gd name="connsiteY597" fmla="*/ 5160527 h 6367276"/>
              <a:gd name="connsiteX598" fmla="*/ 3534892 w 6367276"/>
              <a:gd name="connsiteY598" fmla="*/ 5195207 h 6367276"/>
              <a:gd name="connsiteX599" fmla="*/ 3440391 w 6367276"/>
              <a:gd name="connsiteY599" fmla="*/ 5111845 h 6367276"/>
              <a:gd name="connsiteX600" fmla="*/ 3330172 w 6367276"/>
              <a:gd name="connsiteY600" fmla="*/ 4990025 h 6367276"/>
              <a:gd name="connsiteX601" fmla="*/ 3327470 w 6367276"/>
              <a:gd name="connsiteY601" fmla="*/ 4986333 h 6367276"/>
              <a:gd name="connsiteX602" fmla="*/ 3365711 w 6367276"/>
              <a:gd name="connsiteY602" fmla="*/ 4919823 h 6367276"/>
              <a:gd name="connsiteX603" fmla="*/ 3429088 w 6367276"/>
              <a:gd name="connsiteY603" fmla="*/ 4779319 h 6367276"/>
              <a:gd name="connsiteX604" fmla="*/ 2387695 w 6367276"/>
              <a:gd name="connsiteY604" fmla="*/ 4537873 h 6367276"/>
              <a:gd name="connsiteX605" fmla="*/ 2386052 w 6367276"/>
              <a:gd name="connsiteY605" fmla="*/ 4611459 h 6367276"/>
              <a:gd name="connsiteX606" fmla="*/ 2405368 w 6367276"/>
              <a:gd name="connsiteY606" fmla="*/ 4815016 h 6367276"/>
              <a:gd name="connsiteX607" fmla="*/ 2338003 w 6367276"/>
              <a:gd name="connsiteY607" fmla="*/ 4854071 h 6367276"/>
              <a:gd name="connsiteX608" fmla="*/ 2194873 w 6367276"/>
              <a:gd name="connsiteY608" fmla="*/ 4919058 h 6367276"/>
              <a:gd name="connsiteX609" fmla="*/ 2137064 w 6367276"/>
              <a:gd name="connsiteY609" fmla="*/ 4938600 h 6367276"/>
              <a:gd name="connsiteX610" fmla="*/ 2119084 w 6367276"/>
              <a:gd name="connsiteY610" fmla="*/ 4765785 h 6367276"/>
              <a:gd name="connsiteX611" fmla="*/ 2119274 w 6367276"/>
              <a:gd name="connsiteY611" fmla="*/ 4659457 h 6367276"/>
              <a:gd name="connsiteX612" fmla="*/ 2197860 w 6367276"/>
              <a:gd name="connsiteY612" fmla="*/ 4632620 h 6367276"/>
              <a:gd name="connsiteX613" fmla="*/ 2379129 w 6367276"/>
              <a:gd name="connsiteY613" fmla="*/ 4543289 h 6367276"/>
              <a:gd name="connsiteX614" fmla="*/ 2145428 w 6367276"/>
              <a:gd name="connsiteY614" fmla="*/ 4403348 h 6367276"/>
              <a:gd name="connsiteX615" fmla="*/ 2134728 w 6367276"/>
              <a:gd name="connsiteY615" fmla="*/ 4456996 h 6367276"/>
              <a:gd name="connsiteX616" fmla="*/ 2119363 w 6367276"/>
              <a:gd name="connsiteY616" fmla="*/ 4610365 h 6367276"/>
              <a:gd name="connsiteX617" fmla="*/ 2119274 w 6367276"/>
              <a:gd name="connsiteY617" fmla="*/ 4659457 h 6367276"/>
              <a:gd name="connsiteX618" fmla="*/ 2004476 w 6367276"/>
              <a:gd name="connsiteY618" fmla="*/ 4698661 h 6367276"/>
              <a:gd name="connsiteX619" fmla="*/ 1854108 w 6367276"/>
              <a:gd name="connsiteY619" fmla="*/ 4728889 h 6367276"/>
              <a:gd name="connsiteX620" fmla="*/ 1853739 w 6367276"/>
              <a:gd name="connsiteY620" fmla="*/ 4712899 h 6367276"/>
              <a:gd name="connsiteX621" fmla="*/ 1865853 w 6367276"/>
              <a:gd name="connsiteY621" fmla="*/ 4556174 h 6367276"/>
              <a:gd name="connsiteX622" fmla="*/ 1880879 w 6367276"/>
              <a:gd name="connsiteY622" fmla="*/ 4471843 h 6367276"/>
              <a:gd name="connsiteX623" fmla="*/ 2023791 w 6367276"/>
              <a:gd name="connsiteY623" fmla="*/ 4441605 h 6367276"/>
              <a:gd name="connsiteX624" fmla="*/ 3723426 w 6367276"/>
              <a:gd name="connsiteY624" fmla="*/ 4666850 h 6367276"/>
              <a:gd name="connsiteX625" fmla="*/ 3854140 w 6367276"/>
              <a:gd name="connsiteY625" fmla="*/ 4769966 h 6367276"/>
              <a:gd name="connsiteX626" fmla="*/ 3945505 w 6367276"/>
              <a:gd name="connsiteY626" fmla="*/ 4827562 h 6367276"/>
              <a:gd name="connsiteX627" fmla="*/ 3930825 w 6367276"/>
              <a:gd name="connsiteY627" fmla="*/ 4911702 h 6367276"/>
              <a:gd name="connsiteX628" fmla="*/ 3888605 w 6367276"/>
              <a:gd name="connsiteY628" fmla="*/ 5063118 h 6367276"/>
              <a:gd name="connsiteX629" fmla="*/ 3873681 w 6367276"/>
              <a:gd name="connsiteY629" fmla="*/ 5101353 h 6367276"/>
              <a:gd name="connsiteX630" fmla="*/ 3826138 w 6367276"/>
              <a:gd name="connsiteY630" fmla="*/ 5075650 h 6367276"/>
              <a:gd name="connsiteX631" fmla="*/ 3670142 w 6367276"/>
              <a:gd name="connsiteY631" fmla="*/ 4962458 h 6367276"/>
              <a:gd name="connsiteX632" fmla="*/ 3650763 w 6367276"/>
              <a:gd name="connsiteY632" fmla="*/ 4944434 h 6367276"/>
              <a:gd name="connsiteX633" fmla="*/ 3676763 w 6367276"/>
              <a:gd name="connsiteY633" fmla="*/ 4872600 h 6367276"/>
              <a:gd name="connsiteX634" fmla="*/ 3714779 w 6367276"/>
              <a:gd name="connsiteY634" fmla="*/ 4723225 h 6367276"/>
              <a:gd name="connsiteX635" fmla="*/ 5775975 w 6367276"/>
              <a:gd name="connsiteY635" fmla="*/ 5009444 h 6367276"/>
              <a:gd name="connsiteX636" fmla="*/ 5720448 w 6367276"/>
              <a:gd name="connsiteY636" fmla="*/ 5100688 h 6367276"/>
              <a:gd name="connsiteX637" fmla="*/ 5622328 w 6367276"/>
              <a:gd name="connsiteY637" fmla="*/ 5230383 h 6367276"/>
              <a:gd name="connsiteX638" fmla="*/ 5511641 w 6367276"/>
              <a:gd name="connsiteY638" fmla="*/ 5349534 h 6367276"/>
              <a:gd name="connsiteX639" fmla="*/ 5408410 w 6367276"/>
              <a:gd name="connsiteY639" fmla="*/ 5440298 h 6367276"/>
              <a:gd name="connsiteX640" fmla="*/ 5441623 w 6367276"/>
              <a:gd name="connsiteY640" fmla="*/ 5402522 h 6367276"/>
              <a:gd name="connsiteX641" fmla="*/ 5533084 w 6367276"/>
              <a:gd name="connsiteY641" fmla="*/ 5274677 h 6367276"/>
              <a:gd name="connsiteX642" fmla="*/ 5565992 w 6367276"/>
              <a:gd name="connsiteY642" fmla="*/ 5217441 h 6367276"/>
              <a:gd name="connsiteX643" fmla="*/ 5654208 w 6367276"/>
              <a:gd name="connsiteY643" fmla="*/ 5140875 h 6367276"/>
              <a:gd name="connsiteX644" fmla="*/ 5749950 w 6367276"/>
              <a:gd name="connsiteY644" fmla="*/ 5041955 h 6367276"/>
              <a:gd name="connsiteX645" fmla="*/ 5685863 w 6367276"/>
              <a:gd name="connsiteY645" fmla="*/ 4964222 h 6367276"/>
              <a:gd name="connsiteX646" fmla="*/ 5673930 w 6367276"/>
              <a:gd name="connsiteY646" fmla="*/ 4999435 h 6367276"/>
              <a:gd name="connsiteX647" fmla="*/ 5610552 w 6367276"/>
              <a:gd name="connsiteY647" fmla="*/ 5139939 h 6367276"/>
              <a:gd name="connsiteX648" fmla="*/ 5565992 w 6367276"/>
              <a:gd name="connsiteY648" fmla="*/ 5217441 h 6367276"/>
              <a:gd name="connsiteX649" fmla="*/ 5551304 w 6367276"/>
              <a:gd name="connsiteY649" fmla="*/ 5230189 h 6367276"/>
              <a:gd name="connsiteX650" fmla="*/ 5356190 w 6367276"/>
              <a:gd name="connsiteY650" fmla="*/ 5362784 h 6367276"/>
              <a:gd name="connsiteX651" fmla="*/ 5346263 w 6367276"/>
              <a:gd name="connsiteY651" fmla="*/ 5367564 h 6367276"/>
              <a:gd name="connsiteX652" fmla="*/ 5402190 w 6367276"/>
              <a:gd name="connsiteY652" fmla="*/ 5265498 h 6367276"/>
              <a:gd name="connsiteX653" fmla="*/ 5462375 w 6367276"/>
              <a:gd name="connsiteY653" fmla="*/ 5125153 h 6367276"/>
              <a:gd name="connsiteX654" fmla="*/ 5465858 w 6367276"/>
              <a:gd name="connsiteY654" fmla="*/ 5114258 h 6367276"/>
              <a:gd name="connsiteX655" fmla="*/ 5511048 w 6367276"/>
              <a:gd name="connsiteY655" fmla="*/ 5089872 h 6367276"/>
              <a:gd name="connsiteX656" fmla="*/ 4753114 w 6367276"/>
              <a:gd name="connsiteY656" fmla="*/ 4789476 h 6367276"/>
              <a:gd name="connsiteX657" fmla="*/ 4745457 w 6367276"/>
              <a:gd name="connsiteY657" fmla="*/ 4941122 h 6367276"/>
              <a:gd name="connsiteX658" fmla="*/ 4729329 w 6367276"/>
              <a:gd name="connsiteY658" fmla="*/ 5046798 h 6367276"/>
              <a:gd name="connsiteX659" fmla="*/ 4660800 w 6367276"/>
              <a:gd name="connsiteY659" fmla="*/ 5046562 h 6367276"/>
              <a:gd name="connsiteX660" fmla="*/ 4478479 w 6367276"/>
              <a:gd name="connsiteY660" fmla="*/ 5025035 h 6367276"/>
              <a:gd name="connsiteX661" fmla="*/ 4471951 w 6367276"/>
              <a:gd name="connsiteY661" fmla="*/ 5023562 h 6367276"/>
              <a:gd name="connsiteX662" fmla="*/ 4491253 w 6367276"/>
              <a:gd name="connsiteY662" fmla="*/ 4868807 h 6367276"/>
              <a:gd name="connsiteX663" fmla="*/ 4493666 w 6367276"/>
              <a:gd name="connsiteY663" fmla="*/ 4764246 h 6367276"/>
              <a:gd name="connsiteX664" fmla="*/ 4616276 w 6367276"/>
              <a:gd name="connsiteY664" fmla="*/ 4782567 h 6367276"/>
              <a:gd name="connsiteX665" fmla="*/ 108843 w 6367276"/>
              <a:gd name="connsiteY665" fmla="*/ 3958235 h 6367276"/>
              <a:gd name="connsiteX666" fmla="*/ 132269 w 6367276"/>
              <a:gd name="connsiteY666" fmla="*/ 4027532 h 6367276"/>
              <a:gd name="connsiteX667" fmla="*/ 197255 w 6367276"/>
              <a:gd name="connsiteY667" fmla="*/ 4170662 h 6367276"/>
              <a:gd name="connsiteX668" fmla="*/ 231184 w 6367276"/>
              <a:gd name="connsiteY668" fmla="*/ 4229185 h 6367276"/>
              <a:gd name="connsiteX669" fmla="*/ 267532 w 6367276"/>
              <a:gd name="connsiteY669" fmla="*/ 4399821 h 6367276"/>
              <a:gd name="connsiteX670" fmla="*/ 303052 w 6367276"/>
              <a:gd name="connsiteY670" fmla="*/ 4502002 h 6367276"/>
              <a:gd name="connsiteX671" fmla="*/ 246966 w 6367276"/>
              <a:gd name="connsiteY671" fmla="*/ 4399463 h 6367276"/>
              <a:gd name="connsiteX672" fmla="*/ 183707 w 6367276"/>
              <a:gd name="connsiteY672" fmla="*/ 4249641 h 6367276"/>
              <a:gd name="connsiteX673" fmla="*/ 118164 w 6367276"/>
              <a:gd name="connsiteY673" fmla="*/ 4016045 h 6367276"/>
              <a:gd name="connsiteX674" fmla="*/ 1144001 w 6367276"/>
              <a:gd name="connsiteY674" fmla="*/ 4124333 h 6367276"/>
              <a:gd name="connsiteX675" fmla="*/ 1271091 w 6367276"/>
              <a:gd name="connsiteY675" fmla="*/ 4164715 h 6367276"/>
              <a:gd name="connsiteX676" fmla="*/ 1399267 w 6367276"/>
              <a:gd name="connsiteY676" fmla="*/ 4194018 h 6367276"/>
              <a:gd name="connsiteX677" fmla="*/ 1420083 w 6367276"/>
              <a:gd name="connsiteY677" fmla="*/ 4197000 h 6367276"/>
              <a:gd name="connsiteX678" fmla="*/ 1378521 w 6367276"/>
              <a:gd name="connsiteY678" fmla="*/ 4319948 h 6367276"/>
              <a:gd name="connsiteX679" fmla="*/ 1343719 w 6367276"/>
              <a:gd name="connsiteY679" fmla="*/ 4472014 h 6367276"/>
              <a:gd name="connsiteX680" fmla="*/ 1337088 w 6367276"/>
              <a:gd name="connsiteY680" fmla="*/ 4471126 h 6367276"/>
              <a:gd name="connsiteX681" fmla="*/ 1197983 w 6367276"/>
              <a:gd name="connsiteY681" fmla="*/ 4440209 h 6367276"/>
              <a:gd name="connsiteX682" fmla="*/ 1069407 w 6367276"/>
              <a:gd name="connsiteY682" fmla="*/ 4399428 h 6367276"/>
              <a:gd name="connsiteX683" fmla="*/ 1090851 w 6367276"/>
              <a:gd name="connsiteY683" fmla="*/ 4292331 h 6367276"/>
              <a:gd name="connsiteX684" fmla="*/ 1138696 w 6367276"/>
              <a:gd name="connsiteY684" fmla="*/ 4136898 h 6367276"/>
              <a:gd name="connsiteX685" fmla="*/ 211544 w 6367276"/>
              <a:gd name="connsiteY685" fmla="*/ 3955273 h 6367276"/>
              <a:gd name="connsiteX686" fmla="*/ 249505 w 6367276"/>
              <a:gd name="connsiteY686" fmla="*/ 4020121 h 6367276"/>
              <a:gd name="connsiteX687" fmla="*/ 321186 w 6367276"/>
              <a:gd name="connsiteY687" fmla="*/ 4122986 h 6367276"/>
              <a:gd name="connsiteX688" fmla="*/ 364023 w 6367276"/>
              <a:gd name="connsiteY688" fmla="*/ 4173823 h 6367276"/>
              <a:gd name="connsiteX689" fmla="*/ 362597 w 6367276"/>
              <a:gd name="connsiteY689" fmla="*/ 4209869 h 6367276"/>
              <a:gd name="connsiteX690" fmla="*/ 368535 w 6367276"/>
              <a:gd name="connsiteY690" fmla="*/ 4334978 h 6367276"/>
              <a:gd name="connsiteX691" fmla="*/ 383229 w 6367276"/>
              <a:gd name="connsiteY691" fmla="*/ 4450797 h 6367276"/>
              <a:gd name="connsiteX692" fmla="*/ 365199 w 6367276"/>
              <a:gd name="connsiteY692" fmla="*/ 4430259 h 6367276"/>
              <a:gd name="connsiteX693" fmla="*/ 275207 w 6367276"/>
              <a:gd name="connsiteY693" fmla="*/ 4305120 h 6367276"/>
              <a:gd name="connsiteX694" fmla="*/ 231184 w 6367276"/>
              <a:gd name="connsiteY694" fmla="*/ 4229185 h 6367276"/>
              <a:gd name="connsiteX695" fmla="*/ 226906 w 6367276"/>
              <a:gd name="connsiteY695" fmla="*/ 4209102 h 6367276"/>
              <a:gd name="connsiteX696" fmla="*/ 210165 w 6367276"/>
              <a:gd name="connsiteY696" fmla="*/ 4017019 h 6367276"/>
              <a:gd name="connsiteX697" fmla="*/ 3968212 w 6367276"/>
              <a:gd name="connsiteY697" fmla="*/ 4567875 h 6367276"/>
              <a:gd name="connsiteX698" fmla="*/ 3990184 w 6367276"/>
              <a:gd name="connsiteY698" fmla="*/ 4581569 h 6367276"/>
              <a:gd name="connsiteX699" fmla="*/ 4204109 w 6367276"/>
              <a:gd name="connsiteY699" fmla="*/ 4683671 h 6367276"/>
              <a:gd name="connsiteX700" fmla="*/ 4218581 w 6367276"/>
              <a:gd name="connsiteY700" fmla="*/ 4688576 h 6367276"/>
              <a:gd name="connsiteX701" fmla="*/ 4218701 w 6367276"/>
              <a:gd name="connsiteY701" fmla="*/ 4755217 h 6367276"/>
              <a:gd name="connsiteX702" fmla="*/ 4203416 w 6367276"/>
              <a:gd name="connsiteY702" fmla="*/ 4911665 h 6367276"/>
              <a:gd name="connsiteX703" fmla="*/ 4196109 w 6367276"/>
              <a:gd name="connsiteY703" fmla="*/ 4948154 h 6367276"/>
              <a:gd name="connsiteX704" fmla="*/ 4195963 w 6367276"/>
              <a:gd name="connsiteY704" fmla="*/ 4948106 h 6367276"/>
              <a:gd name="connsiteX705" fmla="*/ 3962110 w 6367276"/>
              <a:gd name="connsiteY705" fmla="*/ 4838029 h 6367276"/>
              <a:gd name="connsiteX706" fmla="*/ 3945505 w 6367276"/>
              <a:gd name="connsiteY706" fmla="*/ 4827562 h 6367276"/>
              <a:gd name="connsiteX707" fmla="*/ 3957539 w 6367276"/>
              <a:gd name="connsiteY707" fmla="*/ 4758594 h 6367276"/>
              <a:gd name="connsiteX708" fmla="*/ 3969038 w 6367276"/>
              <a:gd name="connsiteY708" fmla="*/ 4604887 h 6367276"/>
              <a:gd name="connsiteX709" fmla="*/ 5538833 w 6367276"/>
              <a:gd name="connsiteY709" fmla="*/ 4841854 h 6367276"/>
              <a:gd name="connsiteX710" fmla="*/ 5508807 w 6367276"/>
              <a:gd name="connsiteY710" fmla="*/ 4979954 h 6367276"/>
              <a:gd name="connsiteX711" fmla="*/ 5465858 w 6367276"/>
              <a:gd name="connsiteY711" fmla="*/ 5114258 h 6367276"/>
              <a:gd name="connsiteX712" fmla="*/ 5356979 w 6367276"/>
              <a:gd name="connsiteY712" fmla="*/ 5173015 h 6367276"/>
              <a:gd name="connsiteX713" fmla="*/ 5215423 w 6367276"/>
              <a:gd name="connsiteY713" fmla="*/ 5231553 h 6367276"/>
              <a:gd name="connsiteX714" fmla="*/ 5197259 w 6367276"/>
              <a:gd name="connsiteY714" fmla="*/ 5237093 h 6367276"/>
              <a:gd name="connsiteX715" fmla="*/ 5203816 w 6367276"/>
              <a:gd name="connsiteY715" fmla="*/ 5221079 h 6367276"/>
              <a:gd name="connsiteX716" fmla="*/ 5247924 w 6367276"/>
              <a:gd name="connsiteY716" fmla="*/ 5074882 h 6367276"/>
              <a:gd name="connsiteX717" fmla="*/ 5271064 w 6367276"/>
              <a:gd name="connsiteY717" fmla="*/ 4958857 h 6367276"/>
              <a:gd name="connsiteX718" fmla="*/ 5404376 w 6367276"/>
              <a:gd name="connsiteY718" fmla="*/ 4910253 h 6367276"/>
              <a:gd name="connsiteX719" fmla="*/ 1957349 w 6367276"/>
              <a:gd name="connsiteY719" fmla="*/ 4197105 h 6367276"/>
              <a:gd name="connsiteX720" fmla="*/ 1934881 w 6367276"/>
              <a:gd name="connsiteY720" fmla="*/ 4254793 h 6367276"/>
              <a:gd name="connsiteX721" fmla="*/ 1893117 w 6367276"/>
              <a:gd name="connsiteY721" fmla="*/ 4403163 h 6367276"/>
              <a:gd name="connsiteX722" fmla="*/ 1880879 w 6367276"/>
              <a:gd name="connsiteY722" fmla="*/ 4471843 h 6367276"/>
              <a:gd name="connsiteX723" fmla="*/ 1858034 w 6367276"/>
              <a:gd name="connsiteY723" fmla="*/ 4476677 h 6367276"/>
              <a:gd name="connsiteX724" fmla="*/ 1730531 w 6367276"/>
              <a:gd name="connsiteY724" fmla="*/ 4491283 h 6367276"/>
              <a:gd name="connsiteX725" fmla="*/ 1603156 w 6367276"/>
              <a:gd name="connsiteY725" fmla="*/ 4495390 h 6367276"/>
              <a:gd name="connsiteX726" fmla="*/ 1608779 w 6367276"/>
              <a:gd name="connsiteY726" fmla="*/ 4458546 h 6367276"/>
              <a:gd name="connsiteX727" fmla="*/ 1647924 w 6367276"/>
              <a:gd name="connsiteY727" fmla="*/ 4306305 h 6367276"/>
              <a:gd name="connsiteX728" fmla="*/ 1679747 w 6367276"/>
              <a:gd name="connsiteY728" fmla="*/ 4219358 h 6367276"/>
              <a:gd name="connsiteX729" fmla="*/ 1825121 w 6367276"/>
              <a:gd name="connsiteY729" fmla="*/ 4214416 h 6367276"/>
              <a:gd name="connsiteX730" fmla="*/ 387915 w 6367276"/>
              <a:gd name="connsiteY730" fmla="*/ 3915503 h 6367276"/>
              <a:gd name="connsiteX731" fmla="*/ 468527 w 6367276"/>
              <a:gd name="connsiteY731" fmla="*/ 4008609 h 6367276"/>
              <a:gd name="connsiteX732" fmla="*/ 590103 w 6367276"/>
              <a:gd name="connsiteY732" fmla="*/ 4122500 h 6367276"/>
              <a:gd name="connsiteX733" fmla="*/ 595291 w 6367276"/>
              <a:gd name="connsiteY733" fmla="*/ 4126362 h 6367276"/>
              <a:gd name="connsiteX734" fmla="*/ 578003 w 6367276"/>
              <a:gd name="connsiteY734" fmla="*/ 4239073 h 6367276"/>
              <a:gd name="connsiteX735" fmla="*/ 569963 w 6367276"/>
              <a:gd name="connsiteY735" fmla="*/ 4382356 h 6367276"/>
              <a:gd name="connsiteX736" fmla="*/ 548724 w 6367276"/>
              <a:gd name="connsiteY736" fmla="*/ 4366067 h 6367276"/>
              <a:gd name="connsiteX737" fmla="*/ 428643 w 6367276"/>
              <a:gd name="connsiteY737" fmla="*/ 4250508 h 6367276"/>
              <a:gd name="connsiteX738" fmla="*/ 364023 w 6367276"/>
              <a:gd name="connsiteY738" fmla="*/ 4173823 h 6367276"/>
              <a:gd name="connsiteX739" fmla="*/ 368625 w 6367276"/>
              <a:gd name="connsiteY739" fmla="*/ 4057545 h 6367276"/>
              <a:gd name="connsiteX740" fmla="*/ 5293384 w 6367276"/>
              <a:gd name="connsiteY740" fmla="*/ 4704659 h 6367276"/>
              <a:gd name="connsiteX741" fmla="*/ 5293265 w 6367276"/>
              <a:gd name="connsiteY741" fmla="*/ 4771219 h 6367276"/>
              <a:gd name="connsiteX742" fmla="*/ 5277899 w 6367276"/>
              <a:gd name="connsiteY742" fmla="*/ 4924588 h 6367276"/>
              <a:gd name="connsiteX743" fmla="*/ 5271064 w 6367276"/>
              <a:gd name="connsiteY743" fmla="*/ 4958857 h 6367276"/>
              <a:gd name="connsiteX744" fmla="*/ 5187192 w 6367276"/>
              <a:gd name="connsiteY744" fmla="*/ 4989436 h 6367276"/>
              <a:gd name="connsiteX745" fmla="*/ 5016493 w 6367276"/>
              <a:gd name="connsiteY745" fmla="*/ 5027827 h 6367276"/>
              <a:gd name="connsiteX746" fmla="*/ 5005783 w 6367276"/>
              <a:gd name="connsiteY746" fmla="*/ 5029005 h 6367276"/>
              <a:gd name="connsiteX747" fmla="*/ 5018131 w 6367276"/>
              <a:gd name="connsiteY747" fmla="*/ 4959705 h 6367276"/>
              <a:gd name="connsiteX748" fmla="*/ 5030245 w 6367276"/>
              <a:gd name="connsiteY748" fmla="*/ 4802980 h 6367276"/>
              <a:gd name="connsiteX749" fmla="*/ 5029453 w 6367276"/>
              <a:gd name="connsiteY749" fmla="*/ 4768652 h 6367276"/>
              <a:gd name="connsiteX750" fmla="*/ 5139147 w 6367276"/>
              <a:gd name="connsiteY750" fmla="*/ 4749698 h 6367276"/>
              <a:gd name="connsiteX751" fmla="*/ 670339 w 6367276"/>
              <a:gd name="connsiteY751" fmla="*/ 3852333 h 6367276"/>
              <a:gd name="connsiteX752" fmla="*/ 820513 w 6367276"/>
              <a:gd name="connsiteY752" fmla="*/ 3963316 h 6367276"/>
              <a:gd name="connsiteX753" fmla="*/ 893992 w 6367276"/>
              <a:gd name="connsiteY753" fmla="*/ 4007190 h 6367276"/>
              <a:gd name="connsiteX754" fmla="*/ 872856 w 6367276"/>
              <a:gd name="connsiteY754" fmla="*/ 4061338 h 6367276"/>
              <a:gd name="connsiteX755" fmla="*/ 830636 w 6367276"/>
              <a:gd name="connsiteY755" fmla="*/ 4212754 h 6367276"/>
              <a:gd name="connsiteX756" fmla="*/ 818576 w 6367276"/>
              <a:gd name="connsiteY756" fmla="*/ 4281878 h 6367276"/>
              <a:gd name="connsiteX757" fmla="*/ 743736 w 6367276"/>
              <a:gd name="connsiteY757" fmla="*/ 4236853 h 6367276"/>
              <a:gd name="connsiteX758" fmla="*/ 595291 w 6367276"/>
              <a:gd name="connsiteY758" fmla="*/ 4126362 h 6367276"/>
              <a:gd name="connsiteX759" fmla="*/ 601239 w 6367276"/>
              <a:gd name="connsiteY759" fmla="*/ 4087590 h 6367276"/>
              <a:gd name="connsiteX760" fmla="*/ 639255 w 6367276"/>
              <a:gd name="connsiteY760" fmla="*/ 3938215 h 6367276"/>
              <a:gd name="connsiteX761" fmla="*/ 2993934 w 6367276"/>
              <a:gd name="connsiteY761" fmla="*/ 4220436 h 6367276"/>
              <a:gd name="connsiteX762" fmla="*/ 3018840 w 6367276"/>
              <a:gd name="connsiteY762" fmla="*/ 4362756 h 6367276"/>
              <a:gd name="connsiteX763" fmla="*/ 3058263 w 6367276"/>
              <a:gd name="connsiteY763" fmla="*/ 4487912 h 6367276"/>
              <a:gd name="connsiteX764" fmla="*/ 3045280 w 6367276"/>
              <a:gd name="connsiteY764" fmla="*/ 4512607 h 6367276"/>
              <a:gd name="connsiteX765" fmla="*/ 2961639 w 6367276"/>
              <a:gd name="connsiteY765" fmla="*/ 4640368 h 6367276"/>
              <a:gd name="connsiteX766" fmla="*/ 2901983 w 6367276"/>
              <a:gd name="connsiteY766" fmla="*/ 4714777 h 6367276"/>
              <a:gd name="connsiteX767" fmla="*/ 2862028 w 6367276"/>
              <a:gd name="connsiteY767" fmla="*/ 4585955 h 6367276"/>
              <a:gd name="connsiteX768" fmla="*/ 2837350 w 6367276"/>
              <a:gd name="connsiteY768" fmla="*/ 4447849 h 6367276"/>
              <a:gd name="connsiteX769" fmla="*/ 2910620 w 6367276"/>
              <a:gd name="connsiteY769" fmla="*/ 4353163 h 6367276"/>
              <a:gd name="connsiteX770" fmla="*/ 2992002 w 6367276"/>
              <a:gd name="connsiteY770" fmla="*/ 4224262 h 6367276"/>
              <a:gd name="connsiteX771" fmla="*/ 3173972 w 6367276"/>
              <a:gd name="connsiteY771" fmla="*/ 4236628 h 6367276"/>
              <a:gd name="connsiteX772" fmla="*/ 3184162 w 6367276"/>
              <a:gd name="connsiteY772" fmla="*/ 4270129 h 6367276"/>
              <a:gd name="connsiteX773" fmla="*/ 3242909 w 6367276"/>
              <a:gd name="connsiteY773" fmla="*/ 4412338 h 6367276"/>
              <a:gd name="connsiteX774" fmla="*/ 3293282 w 6367276"/>
              <a:gd name="connsiteY774" fmla="*/ 4509468 h 6367276"/>
              <a:gd name="connsiteX775" fmla="*/ 3286488 w 6367276"/>
              <a:gd name="connsiteY775" fmla="*/ 4530713 h 6367276"/>
              <a:gd name="connsiteX776" fmla="*/ 3226303 w 6367276"/>
              <a:gd name="connsiteY776" fmla="*/ 4671057 h 6367276"/>
              <a:gd name="connsiteX777" fmla="*/ 3176170 w 6367276"/>
              <a:gd name="connsiteY777" fmla="*/ 4762549 h 6367276"/>
              <a:gd name="connsiteX778" fmla="*/ 3171539 w 6367276"/>
              <a:gd name="connsiteY778" fmla="*/ 4754860 h 6367276"/>
              <a:gd name="connsiteX779" fmla="*/ 3082103 w 6367276"/>
              <a:gd name="connsiteY779" fmla="*/ 4563592 h 6367276"/>
              <a:gd name="connsiteX780" fmla="*/ 3058263 w 6367276"/>
              <a:gd name="connsiteY780" fmla="*/ 4487912 h 6367276"/>
              <a:gd name="connsiteX781" fmla="*/ 3116220 w 6367276"/>
              <a:gd name="connsiteY781" fmla="*/ 4377677 h 6367276"/>
              <a:gd name="connsiteX782" fmla="*/ 4195900 w 6367276"/>
              <a:gd name="connsiteY782" fmla="*/ 4410548 h 6367276"/>
              <a:gd name="connsiteX783" fmla="*/ 4220930 w 6367276"/>
              <a:gd name="connsiteY783" fmla="*/ 4420626 h 6367276"/>
              <a:gd name="connsiteX784" fmla="*/ 4449334 w 6367276"/>
              <a:gd name="connsiteY784" fmla="*/ 4484029 h 6367276"/>
              <a:gd name="connsiteX785" fmla="*/ 4471207 w 6367276"/>
              <a:gd name="connsiteY785" fmla="*/ 4487386 h 6367276"/>
              <a:gd name="connsiteX786" fmla="*/ 4482821 w 6367276"/>
              <a:gd name="connsiteY786" fmla="*/ 4552567 h 6367276"/>
              <a:gd name="connsiteX787" fmla="*/ 4494935 w 6367276"/>
              <a:gd name="connsiteY787" fmla="*/ 4709292 h 6367276"/>
              <a:gd name="connsiteX788" fmla="*/ 4493666 w 6367276"/>
              <a:gd name="connsiteY788" fmla="*/ 4764246 h 6367276"/>
              <a:gd name="connsiteX789" fmla="*/ 4468251 w 6367276"/>
              <a:gd name="connsiteY789" fmla="*/ 4760449 h 6367276"/>
              <a:gd name="connsiteX790" fmla="*/ 4333807 w 6367276"/>
              <a:gd name="connsiteY790" fmla="*/ 4727629 h 6367276"/>
              <a:gd name="connsiteX791" fmla="*/ 4218581 w 6367276"/>
              <a:gd name="connsiteY791" fmla="*/ 4688576 h 6367276"/>
              <a:gd name="connsiteX792" fmla="*/ 4218422 w 6367276"/>
              <a:gd name="connsiteY792" fmla="*/ 4599797 h 6367276"/>
              <a:gd name="connsiteX793" fmla="*/ 4203055 w 6367276"/>
              <a:gd name="connsiteY793" fmla="*/ 4446428 h 6367276"/>
              <a:gd name="connsiteX794" fmla="*/ 2818421 w 6367276"/>
              <a:gd name="connsiteY794" fmla="*/ 4167341 h 6367276"/>
              <a:gd name="connsiteX795" fmla="*/ 2816846 w 6367276"/>
              <a:gd name="connsiteY795" fmla="*/ 4195396 h 6367276"/>
              <a:gd name="connsiteX796" fmla="*/ 2827372 w 6367276"/>
              <a:gd name="connsiteY796" fmla="*/ 4392008 h 6367276"/>
              <a:gd name="connsiteX797" fmla="*/ 2837350 w 6367276"/>
              <a:gd name="connsiteY797" fmla="*/ 4447849 h 6367276"/>
              <a:gd name="connsiteX798" fmla="*/ 2817327 w 6367276"/>
              <a:gd name="connsiteY798" fmla="*/ 4473725 h 6367276"/>
              <a:gd name="connsiteX799" fmla="*/ 2712771 w 6367276"/>
              <a:gd name="connsiteY799" fmla="*/ 4585021 h 6367276"/>
              <a:gd name="connsiteX800" fmla="*/ 2628054 w 6367276"/>
              <a:gd name="connsiteY800" fmla="*/ 4659393 h 6367276"/>
              <a:gd name="connsiteX801" fmla="*/ 2618512 w 6367276"/>
              <a:gd name="connsiteY801" fmla="*/ 4605026 h 6367276"/>
              <a:gd name="connsiteX802" fmla="*/ 2607438 w 6367276"/>
              <a:gd name="connsiteY802" fmla="*/ 4429986 h 6367276"/>
              <a:gd name="connsiteX803" fmla="*/ 2609356 w 6367276"/>
              <a:gd name="connsiteY803" fmla="*/ 4381532 h 6367276"/>
              <a:gd name="connsiteX804" fmla="*/ 2711658 w 6367276"/>
              <a:gd name="connsiteY804" fmla="*/ 4288586 h 6367276"/>
              <a:gd name="connsiteX805" fmla="*/ 2635852 w 6367276"/>
              <a:gd name="connsiteY805" fmla="*/ 4118633 h 6367276"/>
              <a:gd name="connsiteX806" fmla="*/ 2633980 w 6367276"/>
              <a:gd name="connsiteY806" fmla="*/ 4126607 h 6367276"/>
              <a:gd name="connsiteX807" fmla="*/ 2613467 w 6367276"/>
              <a:gd name="connsiteY807" fmla="*/ 4277662 h 6367276"/>
              <a:gd name="connsiteX808" fmla="*/ 2609356 w 6367276"/>
              <a:gd name="connsiteY808" fmla="*/ 4381532 h 6367276"/>
              <a:gd name="connsiteX809" fmla="*/ 2598856 w 6367276"/>
              <a:gd name="connsiteY809" fmla="*/ 4391072 h 6367276"/>
              <a:gd name="connsiteX810" fmla="*/ 2492353 w 6367276"/>
              <a:gd name="connsiteY810" fmla="*/ 4471688 h 6367276"/>
              <a:gd name="connsiteX811" fmla="*/ 2387695 w 6367276"/>
              <a:gd name="connsiteY811" fmla="*/ 4537873 h 6367276"/>
              <a:gd name="connsiteX812" fmla="*/ 2389474 w 6367276"/>
              <a:gd name="connsiteY812" fmla="*/ 4458243 h 6367276"/>
              <a:gd name="connsiteX813" fmla="*/ 2407524 w 6367276"/>
              <a:gd name="connsiteY813" fmla="*/ 4306609 h 6367276"/>
              <a:gd name="connsiteX814" fmla="*/ 2413835 w 6367276"/>
              <a:gd name="connsiteY814" fmla="*/ 4277582 h 6367276"/>
              <a:gd name="connsiteX815" fmla="*/ 2523868 w 6367276"/>
              <a:gd name="connsiteY815" fmla="*/ 4208140 h 6367276"/>
              <a:gd name="connsiteX816" fmla="*/ 1799800 w 6367276"/>
              <a:gd name="connsiteY816" fmla="*/ 3969536 h 6367276"/>
              <a:gd name="connsiteX817" fmla="*/ 1768237 w 6367276"/>
              <a:gd name="connsiteY817" fmla="*/ 4021489 h 6367276"/>
              <a:gd name="connsiteX818" fmla="*/ 1701343 w 6367276"/>
              <a:gd name="connsiteY818" fmla="*/ 4160353 h 6367276"/>
              <a:gd name="connsiteX819" fmla="*/ 1679747 w 6367276"/>
              <a:gd name="connsiteY819" fmla="*/ 4219358 h 6367276"/>
              <a:gd name="connsiteX820" fmla="*/ 1655791 w 6367276"/>
              <a:gd name="connsiteY820" fmla="*/ 4220172 h 6367276"/>
              <a:gd name="connsiteX821" fmla="*/ 1527689 w 6367276"/>
              <a:gd name="connsiteY821" fmla="*/ 4212415 h 6367276"/>
              <a:gd name="connsiteX822" fmla="*/ 1420083 w 6367276"/>
              <a:gd name="connsiteY822" fmla="*/ 4197000 h 6367276"/>
              <a:gd name="connsiteX823" fmla="*/ 1429618 w 6367276"/>
              <a:gd name="connsiteY823" fmla="*/ 4168794 h 6367276"/>
              <a:gd name="connsiteX824" fmla="*/ 1494604 w 6367276"/>
              <a:gd name="connsiteY824" fmla="*/ 4025663 h 6367276"/>
              <a:gd name="connsiteX825" fmla="*/ 1540859 w 6367276"/>
              <a:gd name="connsiteY825" fmla="*/ 3945878 h 6367276"/>
              <a:gd name="connsiteX826" fmla="*/ 1666143 w 6367276"/>
              <a:gd name="connsiteY826" fmla="*/ 3963604 h 6367276"/>
              <a:gd name="connsiteX827" fmla="*/ 3366026 w 6367276"/>
              <a:gd name="connsiteY827" fmla="*/ 4230525 h 6367276"/>
              <a:gd name="connsiteX828" fmla="*/ 3383152 w 6367276"/>
              <a:gd name="connsiteY828" fmla="*/ 4262802 h 6367276"/>
              <a:gd name="connsiteX829" fmla="*/ 3455635 w 6367276"/>
              <a:gd name="connsiteY829" fmla="*/ 4375447 h 6367276"/>
              <a:gd name="connsiteX830" fmla="*/ 3517508 w 6367276"/>
              <a:gd name="connsiteY830" fmla="*/ 4453611 h 6367276"/>
              <a:gd name="connsiteX831" fmla="*/ 3513176 w 6367276"/>
              <a:gd name="connsiteY831" fmla="*/ 4485509 h 6367276"/>
              <a:gd name="connsiteX832" fmla="*/ 3478276 w 6367276"/>
              <a:gd name="connsiteY832" fmla="*/ 4634172 h 6367276"/>
              <a:gd name="connsiteX833" fmla="*/ 3444516 w 6367276"/>
              <a:gd name="connsiteY833" fmla="*/ 4733792 h 6367276"/>
              <a:gd name="connsiteX834" fmla="*/ 3437671 w 6367276"/>
              <a:gd name="connsiteY834" fmla="*/ 4725933 h 6367276"/>
              <a:gd name="connsiteX835" fmla="*/ 3299584 w 6367276"/>
              <a:gd name="connsiteY835" fmla="*/ 4521620 h 6367276"/>
              <a:gd name="connsiteX836" fmla="*/ 3293282 w 6367276"/>
              <a:gd name="connsiteY836" fmla="*/ 4509468 h 6367276"/>
              <a:gd name="connsiteX837" fmla="*/ 3332920 w 6367276"/>
              <a:gd name="connsiteY837" fmla="*/ 4385514 h 6367276"/>
              <a:gd name="connsiteX838" fmla="*/ 3365308 w 6367276"/>
              <a:gd name="connsiteY838" fmla="*/ 4236552 h 6367276"/>
              <a:gd name="connsiteX839" fmla="*/ 5007792 w 6367276"/>
              <a:gd name="connsiteY839" fmla="*/ 4492967 h 6367276"/>
              <a:gd name="connsiteX840" fmla="*/ 5026563 w 6367276"/>
              <a:gd name="connsiteY840" fmla="*/ 4643465 h 6367276"/>
              <a:gd name="connsiteX841" fmla="*/ 5029453 w 6367276"/>
              <a:gd name="connsiteY841" fmla="*/ 4768652 h 6367276"/>
              <a:gd name="connsiteX842" fmla="*/ 4961988 w 6367276"/>
              <a:gd name="connsiteY842" fmla="*/ 4780309 h 6367276"/>
              <a:gd name="connsiteX843" fmla="*/ 4778699 w 6367276"/>
              <a:gd name="connsiteY843" fmla="*/ 4790768 h 6367276"/>
              <a:gd name="connsiteX844" fmla="*/ 4753114 w 6367276"/>
              <a:gd name="connsiteY844" fmla="*/ 4789476 h 6367276"/>
              <a:gd name="connsiteX845" fmla="*/ 4753659 w 6367276"/>
              <a:gd name="connsiteY845" fmla="*/ 4778699 h 6367276"/>
              <a:gd name="connsiteX846" fmla="*/ 4745457 w 6367276"/>
              <a:gd name="connsiteY846" fmla="*/ 4616276 h 6367276"/>
              <a:gd name="connsiteX847" fmla="*/ 4729785 w 6367276"/>
              <a:gd name="connsiteY847" fmla="*/ 4513590 h 6367276"/>
              <a:gd name="connsiteX848" fmla="*/ 4872414 w 6367276"/>
              <a:gd name="connsiteY848" fmla="*/ 4509851 h 6367276"/>
              <a:gd name="connsiteX849" fmla="*/ 1011980 w 6367276"/>
              <a:gd name="connsiteY849" fmla="*/ 3757119 h 6367276"/>
              <a:gd name="connsiteX850" fmla="*/ 1129161 w 6367276"/>
              <a:gd name="connsiteY850" fmla="*/ 3818452 h 6367276"/>
              <a:gd name="connsiteX851" fmla="*/ 1250302 w 6367276"/>
              <a:gd name="connsiteY851" fmla="*/ 3869567 h 6367276"/>
              <a:gd name="connsiteX852" fmla="*/ 1263807 w 6367276"/>
              <a:gd name="connsiteY852" fmla="*/ 3873995 h 6367276"/>
              <a:gd name="connsiteX853" fmla="*/ 1201955 w 6367276"/>
              <a:gd name="connsiteY853" fmla="*/ 3987076 h 6367276"/>
              <a:gd name="connsiteX854" fmla="*/ 1144001 w 6367276"/>
              <a:gd name="connsiteY854" fmla="*/ 4124333 h 6367276"/>
              <a:gd name="connsiteX855" fmla="*/ 1143723 w 6367276"/>
              <a:gd name="connsiteY855" fmla="*/ 4124245 h 6367276"/>
              <a:gd name="connsiteX856" fmla="*/ 922649 w 6367276"/>
              <a:gd name="connsiteY856" fmla="*/ 4024301 h 6367276"/>
              <a:gd name="connsiteX857" fmla="*/ 893992 w 6367276"/>
              <a:gd name="connsiteY857" fmla="*/ 4007190 h 6367276"/>
              <a:gd name="connsiteX858" fmla="*/ 930874 w 6367276"/>
              <a:gd name="connsiteY858" fmla="*/ 3912703 h 6367276"/>
              <a:gd name="connsiteX859" fmla="*/ 1004982 w 6367276"/>
              <a:gd name="connsiteY859" fmla="*/ 3767940 h 6367276"/>
              <a:gd name="connsiteX860" fmla="*/ 3539277 w 6367276"/>
              <a:gd name="connsiteY860" fmla="*/ 4193286 h 6367276"/>
              <a:gd name="connsiteX861" fmla="*/ 3618766 w 6367276"/>
              <a:gd name="connsiteY861" fmla="*/ 4287618 h 6367276"/>
              <a:gd name="connsiteX862" fmla="*/ 3738847 w 6367276"/>
              <a:gd name="connsiteY862" fmla="*/ 4403177 h 6367276"/>
              <a:gd name="connsiteX863" fmla="*/ 3746154 w 6367276"/>
              <a:gd name="connsiteY863" fmla="*/ 4408780 h 6367276"/>
              <a:gd name="connsiteX864" fmla="*/ 3746569 w 6367276"/>
              <a:gd name="connsiteY864" fmla="*/ 4419277 h 6367276"/>
              <a:gd name="connsiteX865" fmla="*/ 3738015 w 6367276"/>
              <a:gd name="connsiteY865" fmla="*/ 4571743 h 6367276"/>
              <a:gd name="connsiteX866" fmla="*/ 3723426 w 6367276"/>
              <a:gd name="connsiteY866" fmla="*/ 4666850 h 6367276"/>
              <a:gd name="connsiteX867" fmla="*/ 3692615 w 6367276"/>
              <a:gd name="connsiteY867" fmla="*/ 4642545 h 6367276"/>
              <a:gd name="connsiteX868" fmla="*/ 3566484 w 6367276"/>
              <a:gd name="connsiteY868" fmla="*/ 4515482 h 6367276"/>
              <a:gd name="connsiteX869" fmla="*/ 3517508 w 6367276"/>
              <a:gd name="connsiteY869" fmla="*/ 4453611 h 6367276"/>
              <a:gd name="connsiteX870" fmla="*/ 3533689 w 6367276"/>
              <a:gd name="connsiteY870" fmla="*/ 4334453 h 6367276"/>
              <a:gd name="connsiteX871" fmla="*/ 2492566 w 6367276"/>
              <a:gd name="connsiteY871" fmla="*/ 3997940 h 6367276"/>
              <a:gd name="connsiteX872" fmla="*/ 2486344 w 6367276"/>
              <a:gd name="connsiteY872" fmla="*/ 4012448 h 6367276"/>
              <a:gd name="connsiteX873" fmla="*/ 2439912 w 6367276"/>
              <a:gd name="connsiteY873" fmla="*/ 4157646 h 6367276"/>
              <a:gd name="connsiteX874" fmla="*/ 2413835 w 6367276"/>
              <a:gd name="connsiteY874" fmla="*/ 4277582 h 6367276"/>
              <a:gd name="connsiteX875" fmla="*/ 2394983 w 6367276"/>
              <a:gd name="connsiteY875" fmla="*/ 4289480 h 6367276"/>
              <a:gd name="connsiteX876" fmla="*/ 2152162 w 6367276"/>
              <a:gd name="connsiteY876" fmla="*/ 4401230 h 6367276"/>
              <a:gd name="connsiteX877" fmla="*/ 2145428 w 6367276"/>
              <a:gd name="connsiteY877" fmla="*/ 4403348 h 6367276"/>
              <a:gd name="connsiteX878" fmla="*/ 2164704 w 6367276"/>
              <a:gd name="connsiteY878" fmla="*/ 4306702 h 6367276"/>
              <a:gd name="connsiteX879" fmla="*/ 2208811 w 6367276"/>
              <a:gd name="connsiteY879" fmla="*/ 4160505 h 6367276"/>
              <a:gd name="connsiteX880" fmla="*/ 2222612 w 6367276"/>
              <a:gd name="connsiteY880" fmla="*/ 4126800 h 6367276"/>
              <a:gd name="connsiteX881" fmla="*/ 2358140 w 6367276"/>
              <a:gd name="connsiteY881" fmla="*/ 4071336 h 6367276"/>
              <a:gd name="connsiteX882" fmla="*/ 3721479 w 6367276"/>
              <a:gd name="connsiteY882" fmla="*/ 4126594 h 6367276"/>
              <a:gd name="connsiteX883" fmla="*/ 3804110 w 6367276"/>
              <a:gd name="connsiteY883" fmla="*/ 4195637 h 6367276"/>
              <a:gd name="connsiteX884" fmla="*/ 3942434 w 6367276"/>
              <a:gd name="connsiteY884" fmla="*/ 4288589 h 6367276"/>
              <a:gd name="connsiteX885" fmla="*/ 3945414 w 6367276"/>
              <a:gd name="connsiteY885" fmla="*/ 4290139 h 6367276"/>
              <a:gd name="connsiteX886" fmla="*/ 3947566 w 6367276"/>
              <a:gd name="connsiteY886" fmla="*/ 4300036 h 6367276"/>
              <a:gd name="connsiteX887" fmla="*/ 3965617 w 6367276"/>
              <a:gd name="connsiteY887" fmla="*/ 4451671 h 6367276"/>
              <a:gd name="connsiteX888" fmla="*/ 3968212 w 6367276"/>
              <a:gd name="connsiteY888" fmla="*/ 4567875 h 6367276"/>
              <a:gd name="connsiteX889" fmla="*/ 3890201 w 6367276"/>
              <a:gd name="connsiteY889" fmla="*/ 4519255 h 6367276"/>
              <a:gd name="connsiteX890" fmla="*/ 3746154 w 6367276"/>
              <a:gd name="connsiteY890" fmla="*/ 4408780 h 6367276"/>
              <a:gd name="connsiteX891" fmla="*/ 3740541 w 6367276"/>
              <a:gd name="connsiteY891" fmla="*/ 4266954 h 6367276"/>
              <a:gd name="connsiteX892" fmla="*/ 6051044 w 6367276"/>
              <a:gd name="connsiteY892" fmla="*/ 4536260 h 6367276"/>
              <a:gd name="connsiteX893" fmla="*/ 6012085 w 6367276"/>
              <a:gd name="connsiteY893" fmla="*/ 4636068 h 6367276"/>
              <a:gd name="connsiteX894" fmla="*/ 5937977 w 6367276"/>
              <a:gd name="connsiteY894" fmla="*/ 4780831 h 6367276"/>
              <a:gd name="connsiteX895" fmla="*/ 5849662 w 6367276"/>
              <a:gd name="connsiteY895" fmla="*/ 4917393 h 6367276"/>
              <a:gd name="connsiteX896" fmla="*/ 5775975 w 6367276"/>
              <a:gd name="connsiteY896" fmla="*/ 5009444 h 6367276"/>
              <a:gd name="connsiteX897" fmla="*/ 5803395 w 6367276"/>
              <a:gd name="connsiteY897" fmla="*/ 4964386 h 6367276"/>
              <a:gd name="connsiteX898" fmla="*/ 5871267 w 6367276"/>
              <a:gd name="connsiteY898" fmla="*/ 4822601 h 6367276"/>
              <a:gd name="connsiteX899" fmla="*/ 5894192 w 6367276"/>
              <a:gd name="connsiteY899" fmla="*/ 4759261 h 6367276"/>
              <a:gd name="connsiteX900" fmla="*/ 5956061 w 6367276"/>
              <a:gd name="connsiteY900" fmla="*/ 4682978 h 6367276"/>
              <a:gd name="connsiteX901" fmla="*/ 6033172 w 6367276"/>
              <a:gd name="connsiteY901" fmla="*/ 4568935 h 6367276"/>
              <a:gd name="connsiteX902" fmla="*/ 2346127 w 6367276"/>
              <a:gd name="connsiteY902" fmla="*/ 3871345 h 6367276"/>
              <a:gd name="connsiteX903" fmla="*/ 2337515 w 6367276"/>
              <a:gd name="connsiteY903" fmla="*/ 3884500 h 6367276"/>
              <a:gd name="connsiteX904" fmla="*/ 2266574 w 6367276"/>
              <a:gd name="connsiteY904" fmla="*/ 4019431 h 6367276"/>
              <a:gd name="connsiteX905" fmla="*/ 2222612 w 6367276"/>
              <a:gd name="connsiteY905" fmla="*/ 4126800 h 6367276"/>
              <a:gd name="connsiteX906" fmla="*/ 2217090 w 6367276"/>
              <a:gd name="connsiteY906" fmla="*/ 4129060 h 6367276"/>
              <a:gd name="connsiteX907" fmla="*/ 1958553 w 6367276"/>
              <a:gd name="connsiteY907" fmla="*/ 4196947 h 6367276"/>
              <a:gd name="connsiteX908" fmla="*/ 1957349 w 6367276"/>
              <a:gd name="connsiteY908" fmla="*/ 4197105 h 6367276"/>
              <a:gd name="connsiteX909" fmla="*/ 1990500 w 6367276"/>
              <a:gd name="connsiteY909" fmla="*/ 4111987 h 6367276"/>
              <a:gd name="connsiteX910" fmla="*/ 2059324 w 6367276"/>
              <a:gd name="connsiteY910" fmla="*/ 3975670 h 6367276"/>
              <a:gd name="connsiteX911" fmla="*/ 2078639 w 6367276"/>
              <a:gd name="connsiteY911" fmla="*/ 3945076 h 6367276"/>
              <a:gd name="connsiteX912" fmla="*/ 2215911 w 6367276"/>
              <a:gd name="connsiteY912" fmla="*/ 3915255 h 6367276"/>
              <a:gd name="connsiteX913" fmla="*/ 5968663 w 6367276"/>
              <a:gd name="connsiteY913" fmla="*/ 4484798 h 6367276"/>
              <a:gd name="connsiteX914" fmla="*/ 5962177 w 6367276"/>
              <a:gd name="connsiteY914" fmla="*/ 4527083 h 6367276"/>
              <a:gd name="connsiteX915" fmla="*/ 5924161 w 6367276"/>
              <a:gd name="connsiteY915" fmla="*/ 4676458 h 6367276"/>
              <a:gd name="connsiteX916" fmla="*/ 5894192 w 6367276"/>
              <a:gd name="connsiteY916" fmla="*/ 4759261 h 6367276"/>
              <a:gd name="connsiteX917" fmla="*/ 5870231 w 6367276"/>
              <a:gd name="connsiteY917" fmla="*/ 4788803 h 6367276"/>
              <a:gd name="connsiteX918" fmla="*/ 5701106 w 6367276"/>
              <a:gd name="connsiteY918" fmla="*/ 4953266 h 6367276"/>
              <a:gd name="connsiteX919" fmla="*/ 5685863 w 6367276"/>
              <a:gd name="connsiteY919" fmla="*/ 4964222 h 6367276"/>
              <a:gd name="connsiteX920" fmla="*/ 5723117 w 6367276"/>
              <a:gd name="connsiteY920" fmla="*/ 4854289 h 6367276"/>
              <a:gd name="connsiteX921" fmla="*/ 5758017 w 6367276"/>
              <a:gd name="connsiteY921" fmla="*/ 4705625 h 6367276"/>
              <a:gd name="connsiteX922" fmla="*/ 5760531 w 6367276"/>
              <a:gd name="connsiteY922" fmla="*/ 4687116 h 6367276"/>
              <a:gd name="connsiteX923" fmla="*/ 5807666 w 6367276"/>
              <a:gd name="connsiteY923" fmla="*/ 4649819 h 6367276"/>
              <a:gd name="connsiteX924" fmla="*/ 4661459 w 6367276"/>
              <a:gd name="connsiteY924" fmla="*/ 4249528 h 6367276"/>
              <a:gd name="connsiteX925" fmla="*/ 4682239 w 6367276"/>
              <a:gd name="connsiteY925" fmla="*/ 4306305 h 6367276"/>
              <a:gd name="connsiteX926" fmla="*/ 4721384 w 6367276"/>
              <a:gd name="connsiteY926" fmla="*/ 4458546 h 6367276"/>
              <a:gd name="connsiteX927" fmla="*/ 4729785 w 6367276"/>
              <a:gd name="connsiteY927" fmla="*/ 4513590 h 6367276"/>
              <a:gd name="connsiteX928" fmla="*/ 4722796 w 6367276"/>
              <a:gd name="connsiteY928" fmla="*/ 4513773 h 6367276"/>
              <a:gd name="connsiteX929" fmla="*/ 4584696 w 6367276"/>
              <a:gd name="connsiteY929" fmla="*/ 4504799 h 6367276"/>
              <a:gd name="connsiteX930" fmla="*/ 4471207 w 6367276"/>
              <a:gd name="connsiteY930" fmla="*/ 4487386 h 6367276"/>
              <a:gd name="connsiteX931" fmla="*/ 4455558 w 6367276"/>
              <a:gd name="connsiteY931" fmla="*/ 4399556 h 6367276"/>
              <a:gd name="connsiteX932" fmla="*/ 4413794 w 6367276"/>
              <a:gd name="connsiteY932" fmla="*/ 4251185 h 6367276"/>
              <a:gd name="connsiteX933" fmla="*/ 4402759 w 6367276"/>
              <a:gd name="connsiteY933" fmla="*/ 4222854 h 6367276"/>
              <a:gd name="connsiteX934" fmla="*/ 4421605 w 6367276"/>
              <a:gd name="connsiteY934" fmla="*/ 4226837 h 6367276"/>
              <a:gd name="connsiteX935" fmla="*/ 4657549 w 6367276"/>
              <a:gd name="connsiteY935" fmla="*/ 4249615 h 6367276"/>
              <a:gd name="connsiteX936" fmla="*/ 5783379 w 6367276"/>
              <a:gd name="connsiteY936" fmla="*/ 4432078 h 6367276"/>
              <a:gd name="connsiteX937" fmla="*/ 5778531 w 6367276"/>
              <a:gd name="connsiteY937" fmla="*/ 4554569 h 6367276"/>
              <a:gd name="connsiteX938" fmla="*/ 5760531 w 6367276"/>
              <a:gd name="connsiteY938" fmla="*/ 4687116 h 6367276"/>
              <a:gd name="connsiteX939" fmla="*/ 5670375 w 6367276"/>
              <a:gd name="connsiteY939" fmla="*/ 4758453 h 6367276"/>
              <a:gd name="connsiteX940" fmla="*/ 5541135 w 6367276"/>
              <a:gd name="connsiteY940" fmla="*/ 4840683 h 6367276"/>
              <a:gd name="connsiteX941" fmla="*/ 5538833 w 6367276"/>
              <a:gd name="connsiteY941" fmla="*/ 4841854 h 6367276"/>
              <a:gd name="connsiteX942" fmla="*/ 5541194 w 6367276"/>
              <a:gd name="connsiteY942" fmla="*/ 4830992 h 6367276"/>
              <a:gd name="connsiteX943" fmla="*/ 5559246 w 6367276"/>
              <a:gd name="connsiteY943" fmla="*/ 4679358 h 6367276"/>
              <a:gd name="connsiteX944" fmla="*/ 5561463 w 6367276"/>
              <a:gd name="connsiteY944" fmla="*/ 4580038 h 6367276"/>
              <a:gd name="connsiteX945" fmla="*/ 5670597 w 6367276"/>
              <a:gd name="connsiteY945" fmla="*/ 4516950 h 6367276"/>
              <a:gd name="connsiteX946" fmla="*/ 21438 w 6367276"/>
              <a:gd name="connsiteY946" fmla="*/ 3412453 h 6367276"/>
              <a:gd name="connsiteX947" fmla="*/ 48470 w 6367276"/>
              <a:gd name="connsiteY947" fmla="*/ 3556048 h 6367276"/>
              <a:gd name="connsiteX948" fmla="*/ 89425 w 6367276"/>
              <a:gd name="connsiteY948" fmla="*/ 3684424 h 6367276"/>
              <a:gd name="connsiteX949" fmla="*/ 89251 w 6367276"/>
              <a:gd name="connsiteY949" fmla="*/ 3781309 h 6367276"/>
              <a:gd name="connsiteX950" fmla="*/ 99229 w 6367276"/>
              <a:gd name="connsiteY950" fmla="*/ 3898604 h 6367276"/>
              <a:gd name="connsiteX951" fmla="*/ 108843 w 6367276"/>
              <a:gd name="connsiteY951" fmla="*/ 3958235 h 6367276"/>
              <a:gd name="connsiteX952" fmla="*/ 81172 w 6367276"/>
              <a:gd name="connsiteY952" fmla="*/ 3876377 h 6367276"/>
              <a:gd name="connsiteX953" fmla="*/ 44891 w 6367276"/>
              <a:gd name="connsiteY953" fmla="*/ 3717846 h 6367276"/>
              <a:gd name="connsiteX954" fmla="*/ 24763 w 6367276"/>
              <a:gd name="connsiteY954" fmla="*/ 3556467 h 6367276"/>
              <a:gd name="connsiteX955" fmla="*/ 114210 w 6367276"/>
              <a:gd name="connsiteY955" fmla="*/ 3425816 h 6367276"/>
              <a:gd name="connsiteX956" fmla="*/ 141842 w 6367276"/>
              <a:gd name="connsiteY956" fmla="*/ 3506764 h 6367276"/>
              <a:gd name="connsiteX957" fmla="*/ 222728 w 6367276"/>
              <a:gd name="connsiteY957" fmla="*/ 3675479 h 6367276"/>
              <a:gd name="connsiteX958" fmla="*/ 235432 w 6367276"/>
              <a:gd name="connsiteY958" fmla="*/ 3694715 h 6367276"/>
              <a:gd name="connsiteX959" fmla="*/ 231638 w 6367276"/>
              <a:gd name="connsiteY959" fmla="*/ 3712168 h 6367276"/>
              <a:gd name="connsiteX960" fmla="*/ 213587 w 6367276"/>
              <a:gd name="connsiteY960" fmla="*/ 3863802 h 6367276"/>
              <a:gd name="connsiteX961" fmla="*/ 211544 w 6367276"/>
              <a:gd name="connsiteY961" fmla="*/ 3955273 h 6367276"/>
              <a:gd name="connsiteX962" fmla="*/ 185952 w 6367276"/>
              <a:gd name="connsiteY962" fmla="*/ 3911554 h 6367276"/>
              <a:gd name="connsiteX963" fmla="*/ 106828 w 6367276"/>
              <a:gd name="connsiteY963" fmla="*/ 3738977 h 6367276"/>
              <a:gd name="connsiteX964" fmla="*/ 89425 w 6367276"/>
              <a:gd name="connsiteY964" fmla="*/ 3684424 h 6367276"/>
              <a:gd name="connsiteX965" fmla="*/ 89530 w 6367276"/>
              <a:gd name="connsiteY965" fmla="*/ 3625888 h 6367276"/>
              <a:gd name="connsiteX966" fmla="*/ 104895 w 6367276"/>
              <a:gd name="connsiteY966" fmla="*/ 3472520 h 6367276"/>
              <a:gd name="connsiteX967" fmla="*/ 1424026 w 6367276"/>
              <a:gd name="connsiteY967" fmla="*/ 3650153 h 6367276"/>
              <a:gd name="connsiteX968" fmla="*/ 1485292 w 6367276"/>
              <a:gd name="connsiteY968" fmla="*/ 3673848 h 6367276"/>
              <a:gd name="connsiteX969" fmla="*/ 1681572 w 6367276"/>
              <a:gd name="connsiteY969" fmla="*/ 3721934 h 6367276"/>
              <a:gd name="connsiteX970" fmla="*/ 1699200 w 6367276"/>
              <a:gd name="connsiteY970" fmla="*/ 3724315 h 6367276"/>
              <a:gd name="connsiteX971" fmla="*/ 1662548 w 6367276"/>
              <a:gd name="connsiteY971" fmla="*/ 3766067 h 6367276"/>
              <a:gd name="connsiteX972" fmla="*/ 1572556 w 6367276"/>
              <a:gd name="connsiteY972" fmla="*/ 3891205 h 6367276"/>
              <a:gd name="connsiteX973" fmla="*/ 1540859 w 6367276"/>
              <a:gd name="connsiteY973" fmla="*/ 3945878 h 6367276"/>
              <a:gd name="connsiteX974" fmla="*/ 1498387 w 6367276"/>
              <a:gd name="connsiteY974" fmla="*/ 3939869 h 6367276"/>
              <a:gd name="connsiteX975" fmla="*/ 1373578 w 6367276"/>
              <a:gd name="connsiteY975" fmla="*/ 3909986 h 6367276"/>
              <a:gd name="connsiteX976" fmla="*/ 1263807 w 6367276"/>
              <a:gd name="connsiteY976" fmla="*/ 3873995 h 6367276"/>
              <a:gd name="connsiteX977" fmla="*/ 1278523 w 6367276"/>
              <a:gd name="connsiteY977" fmla="*/ 3847091 h 6367276"/>
              <a:gd name="connsiteX978" fmla="*/ 1367377 w 6367276"/>
              <a:gd name="connsiteY978" fmla="*/ 3717420 h 6367276"/>
              <a:gd name="connsiteX979" fmla="*/ 309507 w 6367276"/>
              <a:gd name="connsiteY979" fmla="*/ 3420981 h 6367276"/>
              <a:gd name="connsiteX980" fmla="*/ 438649 w 6367276"/>
              <a:gd name="connsiteY980" fmla="*/ 3614204 h 6367276"/>
              <a:gd name="connsiteX981" fmla="*/ 463184 w 6367276"/>
              <a:gd name="connsiteY981" fmla="*/ 3642315 h 6367276"/>
              <a:gd name="connsiteX982" fmla="*/ 424039 w 6367276"/>
              <a:gd name="connsiteY982" fmla="*/ 3757826 h 6367276"/>
              <a:gd name="connsiteX983" fmla="*/ 389139 w 6367276"/>
              <a:gd name="connsiteY983" fmla="*/ 3906490 h 6367276"/>
              <a:gd name="connsiteX984" fmla="*/ 387915 w 6367276"/>
              <a:gd name="connsiteY984" fmla="*/ 3915503 h 6367276"/>
              <a:gd name="connsiteX985" fmla="*/ 359823 w 6367276"/>
              <a:gd name="connsiteY985" fmla="*/ 3883057 h 6367276"/>
              <a:gd name="connsiteX986" fmla="*/ 235432 w 6367276"/>
              <a:gd name="connsiteY986" fmla="*/ 3694715 h 6367276"/>
              <a:gd name="connsiteX987" fmla="*/ 264025 w 6367276"/>
              <a:gd name="connsiteY987" fmla="*/ 3563206 h 6367276"/>
              <a:gd name="connsiteX988" fmla="*/ 3873609 w 6367276"/>
              <a:gd name="connsiteY988" fmla="*/ 4021085 h 6367276"/>
              <a:gd name="connsiteX989" fmla="*/ 3972049 w 6367276"/>
              <a:gd name="connsiteY989" fmla="*/ 4077646 h 6367276"/>
              <a:gd name="connsiteX990" fmla="*/ 4124412 w 6367276"/>
              <a:gd name="connsiteY990" fmla="*/ 4145165 h 6367276"/>
              <a:gd name="connsiteX991" fmla="*/ 4127405 w 6367276"/>
              <a:gd name="connsiteY991" fmla="*/ 4146108 h 6367276"/>
              <a:gd name="connsiteX992" fmla="*/ 4128972 w 6367276"/>
              <a:gd name="connsiteY992" fmla="*/ 4149937 h 6367276"/>
              <a:gd name="connsiteX993" fmla="*/ 4173080 w 6367276"/>
              <a:gd name="connsiteY993" fmla="*/ 4296134 h 6367276"/>
              <a:gd name="connsiteX994" fmla="*/ 4195900 w 6367276"/>
              <a:gd name="connsiteY994" fmla="*/ 4410548 h 6367276"/>
              <a:gd name="connsiteX995" fmla="*/ 4111645 w 6367276"/>
              <a:gd name="connsiteY995" fmla="*/ 4376622 h 6367276"/>
              <a:gd name="connsiteX996" fmla="*/ 3945414 w 6367276"/>
              <a:gd name="connsiteY996" fmla="*/ 4290139 h 6367276"/>
              <a:gd name="connsiteX997" fmla="*/ 3915178 w 6367276"/>
              <a:gd name="connsiteY997" fmla="*/ 4151074 h 6367276"/>
              <a:gd name="connsiteX998" fmla="*/ 5539882 w 6367276"/>
              <a:gd name="connsiteY998" fmla="*/ 4307753 h 6367276"/>
              <a:gd name="connsiteX999" fmla="*/ 5551167 w 6367276"/>
              <a:gd name="connsiteY999" fmla="*/ 4372434 h 6367276"/>
              <a:gd name="connsiteX1000" fmla="*/ 5562667 w 6367276"/>
              <a:gd name="connsiteY1000" fmla="*/ 4526141 h 6367276"/>
              <a:gd name="connsiteX1001" fmla="*/ 5561463 w 6367276"/>
              <a:gd name="connsiteY1001" fmla="*/ 4580038 h 6367276"/>
              <a:gd name="connsiteX1002" fmla="*/ 5470463 w 6367276"/>
              <a:gd name="connsiteY1002" fmla="*/ 4632643 h 6367276"/>
              <a:gd name="connsiteX1003" fmla="*/ 5309023 w 6367276"/>
              <a:gd name="connsiteY1003" fmla="*/ 4700092 h 6367276"/>
              <a:gd name="connsiteX1004" fmla="*/ 5293384 w 6367276"/>
              <a:gd name="connsiteY1004" fmla="*/ 4704659 h 6367276"/>
              <a:gd name="connsiteX1005" fmla="*/ 5293544 w 6367276"/>
              <a:gd name="connsiteY1005" fmla="*/ 4615799 h 6367276"/>
              <a:gd name="connsiteX1006" fmla="*/ 5278259 w 6367276"/>
              <a:gd name="connsiteY1006" fmla="*/ 4459351 h 6367276"/>
              <a:gd name="connsiteX1007" fmla="*/ 5271959 w 6367276"/>
              <a:gd name="connsiteY1007" fmla="*/ 4427886 h 6367276"/>
              <a:gd name="connsiteX1008" fmla="*/ 5291249 w 6367276"/>
              <a:gd name="connsiteY1008" fmla="*/ 4421930 h 6367276"/>
              <a:gd name="connsiteX1009" fmla="*/ 5527514 w 6367276"/>
              <a:gd name="connsiteY1009" fmla="*/ 4315498 h 6367276"/>
              <a:gd name="connsiteX1010" fmla="*/ 2240558 w 6367276"/>
              <a:gd name="connsiteY1010" fmla="*/ 3719226 h 6367276"/>
              <a:gd name="connsiteX1011" fmla="*/ 2234000 w 6367276"/>
              <a:gd name="connsiteY1011" fmla="*/ 3726208 h 6367276"/>
              <a:gd name="connsiteX1012" fmla="*/ 2140706 w 6367276"/>
              <a:gd name="connsiteY1012" fmla="*/ 3846769 h 6367276"/>
              <a:gd name="connsiteX1013" fmla="*/ 2078639 w 6367276"/>
              <a:gd name="connsiteY1013" fmla="*/ 3945076 h 6367276"/>
              <a:gd name="connsiteX1014" fmla="*/ 2066980 w 6367276"/>
              <a:gd name="connsiteY1014" fmla="*/ 3947609 h 6367276"/>
              <a:gd name="connsiteX1015" fmla="*/ 1800582 w 6367276"/>
              <a:gd name="connsiteY1015" fmla="*/ 3969570 h 6367276"/>
              <a:gd name="connsiteX1016" fmla="*/ 1799800 w 6367276"/>
              <a:gd name="connsiteY1016" fmla="*/ 3969536 h 6367276"/>
              <a:gd name="connsiteX1017" fmla="*/ 1847809 w 6367276"/>
              <a:gd name="connsiteY1017" fmla="*/ 3890511 h 6367276"/>
              <a:gd name="connsiteX1018" fmla="*/ 1939258 w 6367276"/>
              <a:gd name="connsiteY1018" fmla="*/ 3768217 h 6367276"/>
              <a:gd name="connsiteX1019" fmla="*/ 1959352 w 6367276"/>
              <a:gd name="connsiteY1019" fmla="*/ 3746109 h 6367276"/>
              <a:gd name="connsiteX1020" fmla="*/ 2100023 w 6367276"/>
              <a:gd name="connsiteY1020" fmla="*/ 3740566 h 6367276"/>
              <a:gd name="connsiteX1021" fmla="*/ 581705 w 6367276"/>
              <a:gd name="connsiteY1021" fmla="*/ 3393733 h 6367276"/>
              <a:gd name="connsiteX1022" fmla="*/ 592182 w 6367276"/>
              <a:gd name="connsiteY1022" fmla="*/ 3407334 h 6367276"/>
              <a:gd name="connsiteX1023" fmla="*/ 691942 w 6367276"/>
              <a:gd name="connsiteY1023" fmla="*/ 3514661 h 6367276"/>
              <a:gd name="connsiteX1024" fmla="*/ 790648 w 6367276"/>
              <a:gd name="connsiteY1024" fmla="*/ 3599958 h 6367276"/>
              <a:gd name="connsiteX1025" fmla="*/ 760021 w 6367276"/>
              <a:gd name="connsiteY1025" fmla="*/ 3650288 h 6367276"/>
              <a:gd name="connsiteX1026" fmla="*/ 692149 w 6367276"/>
              <a:gd name="connsiteY1026" fmla="*/ 3792072 h 6367276"/>
              <a:gd name="connsiteX1027" fmla="*/ 670339 w 6367276"/>
              <a:gd name="connsiteY1027" fmla="*/ 3852333 h 6367276"/>
              <a:gd name="connsiteX1028" fmla="*/ 667148 w 6367276"/>
              <a:gd name="connsiteY1028" fmla="*/ 3849975 h 6367276"/>
              <a:gd name="connsiteX1029" fmla="*/ 546346 w 6367276"/>
              <a:gd name="connsiteY1029" fmla="*/ 3737600 h 6367276"/>
              <a:gd name="connsiteX1030" fmla="*/ 463184 w 6367276"/>
              <a:gd name="connsiteY1030" fmla="*/ 3642315 h 6367276"/>
              <a:gd name="connsiteX1031" fmla="*/ 473226 w 6367276"/>
              <a:gd name="connsiteY1031" fmla="*/ 3612680 h 6367276"/>
              <a:gd name="connsiteX1032" fmla="*/ 536604 w 6367276"/>
              <a:gd name="connsiteY1032" fmla="*/ 3472175 h 6367276"/>
              <a:gd name="connsiteX1033" fmla="*/ 5203881 w 6367276"/>
              <a:gd name="connsiteY1033" fmla="*/ 4163040 h 6367276"/>
              <a:gd name="connsiteX1034" fmla="*/ 5246933 w 6367276"/>
              <a:gd name="connsiteY1034" fmla="*/ 4302899 h 6367276"/>
              <a:gd name="connsiteX1035" fmla="*/ 5271959 w 6367276"/>
              <a:gd name="connsiteY1035" fmla="*/ 4427886 h 6367276"/>
              <a:gd name="connsiteX1036" fmla="*/ 5164989 w 6367276"/>
              <a:gd name="connsiteY1036" fmla="*/ 4460915 h 6367276"/>
              <a:gd name="connsiteX1037" fmla="*/ 5033793 w 6367276"/>
              <a:gd name="connsiteY1037" fmla="*/ 4489724 h 6367276"/>
              <a:gd name="connsiteX1038" fmla="*/ 5007792 w 6367276"/>
              <a:gd name="connsiteY1038" fmla="*/ 4492967 h 6367276"/>
              <a:gd name="connsiteX1039" fmla="*/ 5006435 w 6367276"/>
              <a:gd name="connsiteY1039" fmla="*/ 4482086 h 6367276"/>
              <a:gd name="connsiteX1040" fmla="*/ 4970154 w 6367276"/>
              <a:gd name="connsiteY1040" fmla="*/ 4323555 h 6367276"/>
              <a:gd name="connsiteX1041" fmla="*/ 4938559 w 6367276"/>
              <a:gd name="connsiteY1041" fmla="*/ 4230091 h 6367276"/>
              <a:gd name="connsiteX1042" fmla="*/ 5078685 w 6367276"/>
              <a:gd name="connsiteY1042" fmla="*/ 4201578 h 6367276"/>
              <a:gd name="connsiteX1043" fmla="*/ 946126 w 6367276"/>
              <a:gd name="connsiteY1043" fmla="*/ 3378866 h 6367276"/>
              <a:gd name="connsiteX1044" fmla="*/ 1112338 w 6367276"/>
              <a:gd name="connsiteY1044" fmla="*/ 3500568 h 6367276"/>
              <a:gd name="connsiteX1045" fmla="*/ 1171955 w 6367276"/>
              <a:gd name="connsiteY1045" fmla="*/ 3533117 h 6367276"/>
              <a:gd name="connsiteX1046" fmla="*/ 1093297 w 6367276"/>
              <a:gd name="connsiteY1046" fmla="*/ 3631378 h 6367276"/>
              <a:gd name="connsiteX1047" fmla="*/ 1011980 w 6367276"/>
              <a:gd name="connsiteY1047" fmla="*/ 3757119 h 6367276"/>
              <a:gd name="connsiteX1048" fmla="*/ 1010756 w 6367276"/>
              <a:gd name="connsiteY1048" fmla="*/ 3756479 h 6367276"/>
              <a:gd name="connsiteX1049" fmla="*/ 841918 w 6367276"/>
              <a:gd name="connsiteY1049" fmla="*/ 3644262 h 6367276"/>
              <a:gd name="connsiteX1050" fmla="*/ 790648 w 6367276"/>
              <a:gd name="connsiteY1050" fmla="*/ 3599958 h 6367276"/>
              <a:gd name="connsiteX1051" fmla="*/ 842967 w 6367276"/>
              <a:gd name="connsiteY1051" fmla="*/ 3513985 h 6367276"/>
              <a:gd name="connsiteX1052" fmla="*/ 941088 w 6367276"/>
              <a:gd name="connsiteY1052" fmla="*/ 3384290 h 6367276"/>
              <a:gd name="connsiteX1053" fmla="*/ 4001313 w 6367276"/>
              <a:gd name="connsiteY1053" fmla="*/ 3875917 h 6367276"/>
              <a:gd name="connsiteX1054" fmla="*/ 4021177 w 6367276"/>
              <a:gd name="connsiteY1054" fmla="*/ 3884158 h 6367276"/>
              <a:gd name="connsiteX1055" fmla="*/ 4148198 w 6367276"/>
              <a:gd name="connsiteY1055" fmla="*/ 3924799 h 6367276"/>
              <a:gd name="connsiteX1056" fmla="*/ 4277042 w 6367276"/>
              <a:gd name="connsiteY1056" fmla="*/ 3952567 h 6367276"/>
              <a:gd name="connsiteX1057" fmla="*/ 4289351 w 6367276"/>
              <a:gd name="connsiteY1057" fmla="*/ 3972064 h 6367276"/>
              <a:gd name="connsiteX1058" fmla="*/ 4358175 w 6367276"/>
              <a:gd name="connsiteY1058" fmla="*/ 4108379 h 6367276"/>
              <a:gd name="connsiteX1059" fmla="*/ 4402759 w 6367276"/>
              <a:gd name="connsiteY1059" fmla="*/ 4222854 h 6367276"/>
              <a:gd name="connsiteX1060" fmla="*/ 4306339 w 6367276"/>
              <a:gd name="connsiteY1060" fmla="*/ 4202478 h 6367276"/>
              <a:gd name="connsiteX1061" fmla="*/ 4127405 w 6367276"/>
              <a:gd name="connsiteY1061" fmla="*/ 4146108 h 6367276"/>
              <a:gd name="connsiteX1062" fmla="*/ 4071210 w 6367276"/>
              <a:gd name="connsiteY1062" fmla="*/ 4008862 h 6367276"/>
              <a:gd name="connsiteX1063" fmla="*/ 2175726 w 6367276"/>
              <a:gd name="connsiteY1063" fmla="*/ 3537077 h 6367276"/>
              <a:gd name="connsiteX1064" fmla="*/ 2154599 w 6367276"/>
              <a:gd name="connsiteY1064" fmla="*/ 3552876 h 6367276"/>
              <a:gd name="connsiteX1065" fmla="*/ 2041788 w 6367276"/>
              <a:gd name="connsiteY1065" fmla="*/ 3655405 h 6367276"/>
              <a:gd name="connsiteX1066" fmla="*/ 1959352 w 6367276"/>
              <a:gd name="connsiteY1066" fmla="*/ 3746109 h 6367276"/>
              <a:gd name="connsiteX1067" fmla="*/ 1947736 w 6367276"/>
              <a:gd name="connsiteY1067" fmla="*/ 3746567 h 6367276"/>
              <a:gd name="connsiteX1068" fmla="*/ 1814331 w 6367276"/>
              <a:gd name="connsiteY1068" fmla="*/ 3739864 h 6367276"/>
              <a:gd name="connsiteX1069" fmla="*/ 1699200 w 6367276"/>
              <a:gd name="connsiteY1069" fmla="*/ 3724315 h 6367276"/>
              <a:gd name="connsiteX1070" fmla="*/ 1763654 w 6367276"/>
              <a:gd name="connsiteY1070" fmla="*/ 3650895 h 6367276"/>
              <a:gd name="connsiteX1071" fmla="*/ 1874951 w 6367276"/>
              <a:gd name="connsiteY1071" fmla="*/ 3546340 h 6367276"/>
              <a:gd name="connsiteX1072" fmla="*/ 1912434 w 6367276"/>
              <a:gd name="connsiteY1072" fmla="*/ 3517334 h 6367276"/>
              <a:gd name="connsiteX1073" fmla="*/ 2032524 w 6367276"/>
              <a:gd name="connsiteY1073" fmla="*/ 3533664 h 6367276"/>
              <a:gd name="connsiteX1074" fmla="*/ 3007136 w 6367276"/>
              <a:gd name="connsiteY1074" fmla="*/ 3665718 h 6367276"/>
              <a:gd name="connsiteX1075" fmla="*/ 2985421 w 6367276"/>
              <a:gd name="connsiteY1075" fmla="*/ 3790177 h 6367276"/>
              <a:gd name="connsiteX1076" fmla="*/ 2974356 w 6367276"/>
              <a:gd name="connsiteY1076" fmla="*/ 3938072 h 6367276"/>
              <a:gd name="connsiteX1077" fmla="*/ 2960062 w 6367276"/>
              <a:gd name="connsiteY1077" fmla="*/ 3967212 h 6367276"/>
              <a:gd name="connsiteX1078" fmla="*/ 2845939 w 6367276"/>
              <a:gd name="connsiteY1078" fmla="*/ 4136090 h 6367276"/>
              <a:gd name="connsiteX1079" fmla="*/ 2818421 w 6367276"/>
              <a:gd name="connsiteY1079" fmla="*/ 4167341 h 6367276"/>
              <a:gd name="connsiteX1080" fmla="*/ 2825401 w 6367276"/>
              <a:gd name="connsiteY1080" fmla="*/ 4042930 h 6367276"/>
              <a:gd name="connsiteX1081" fmla="*/ 2846695 w 6367276"/>
              <a:gd name="connsiteY1081" fmla="*/ 3904110 h 6367276"/>
              <a:gd name="connsiteX1082" fmla="*/ 2962628 w 6367276"/>
              <a:gd name="connsiteY1082" fmla="*/ 3745290 h 6367276"/>
              <a:gd name="connsiteX1083" fmla="*/ 3093014 w 6367276"/>
              <a:gd name="connsiteY1083" fmla="*/ 3671575 h 6367276"/>
              <a:gd name="connsiteX1084" fmla="*/ 3093273 w 6367276"/>
              <a:gd name="connsiteY1084" fmla="*/ 3816229 h 6367276"/>
              <a:gd name="connsiteX1085" fmla="*/ 3108342 w 6367276"/>
              <a:gd name="connsiteY1085" fmla="*/ 3965945 h 6367276"/>
              <a:gd name="connsiteX1086" fmla="*/ 3060827 w 6367276"/>
              <a:gd name="connsiteY1086" fmla="*/ 4087946 h 6367276"/>
              <a:gd name="connsiteX1087" fmla="*/ 2993934 w 6367276"/>
              <a:gd name="connsiteY1087" fmla="*/ 4220436 h 6367276"/>
              <a:gd name="connsiteX1088" fmla="*/ 2982522 w 6367276"/>
              <a:gd name="connsiteY1088" fmla="*/ 4155227 h 6367276"/>
              <a:gd name="connsiteX1089" fmla="*/ 2973921 w 6367276"/>
              <a:gd name="connsiteY1089" fmla="*/ 3943884 h 6367276"/>
              <a:gd name="connsiteX1090" fmla="*/ 2974356 w 6367276"/>
              <a:gd name="connsiteY1090" fmla="*/ 3938072 h 6367276"/>
              <a:gd name="connsiteX1091" fmla="*/ 3063380 w 6367276"/>
              <a:gd name="connsiteY1091" fmla="*/ 3756578 h 6367276"/>
              <a:gd name="connsiteX1092" fmla="*/ 4815169 w 6367276"/>
              <a:gd name="connsiteY1092" fmla="*/ 3962169 h 6367276"/>
              <a:gd name="connsiteX1093" fmla="*/ 4854071 w 6367276"/>
              <a:gd name="connsiteY1093" fmla="*/ 4029270 h 6367276"/>
              <a:gd name="connsiteX1094" fmla="*/ 4919057 w 6367276"/>
              <a:gd name="connsiteY1094" fmla="*/ 4172401 h 6367276"/>
              <a:gd name="connsiteX1095" fmla="*/ 4938559 w 6367276"/>
              <a:gd name="connsiteY1095" fmla="*/ 4230091 h 6367276"/>
              <a:gd name="connsiteX1096" fmla="*/ 4932021 w 6367276"/>
              <a:gd name="connsiteY1096" fmla="*/ 4231421 h 6367276"/>
              <a:gd name="connsiteX1097" fmla="*/ 4794461 w 6367276"/>
              <a:gd name="connsiteY1097" fmla="*/ 4246563 h 6367276"/>
              <a:gd name="connsiteX1098" fmla="*/ 4661459 w 6367276"/>
              <a:gd name="connsiteY1098" fmla="*/ 4249528 h 6367276"/>
              <a:gd name="connsiteX1099" fmla="*/ 4628820 w 6367276"/>
              <a:gd name="connsiteY1099" fmla="*/ 4160353 h 6367276"/>
              <a:gd name="connsiteX1100" fmla="*/ 4561926 w 6367276"/>
              <a:gd name="connsiteY1100" fmla="*/ 4021489 h 6367276"/>
              <a:gd name="connsiteX1101" fmla="*/ 4536376 w 6367276"/>
              <a:gd name="connsiteY1101" fmla="*/ 3979432 h 6367276"/>
              <a:gd name="connsiteX1102" fmla="*/ 4703934 w 6367276"/>
              <a:gd name="connsiteY1102" fmla="*/ 3976110 h 6367276"/>
              <a:gd name="connsiteX1103" fmla="*/ 3181820 w 6367276"/>
              <a:gd name="connsiteY1103" fmla="*/ 3664258 h 6367276"/>
              <a:gd name="connsiteX1104" fmla="*/ 3193823 w 6367276"/>
              <a:gd name="connsiteY1104" fmla="*/ 3760172 h 6367276"/>
              <a:gd name="connsiteX1105" fmla="*/ 3244822 w 6367276"/>
              <a:gd name="connsiteY1105" fmla="*/ 3956374 h 6367276"/>
              <a:gd name="connsiteX1106" fmla="*/ 3218091 w 6367276"/>
              <a:gd name="connsiteY1106" fmla="*/ 4090405 h 6367276"/>
              <a:gd name="connsiteX1107" fmla="*/ 3173983 w 6367276"/>
              <a:gd name="connsiteY1107" fmla="*/ 4236602 h 6367276"/>
              <a:gd name="connsiteX1108" fmla="*/ 3173972 w 6367276"/>
              <a:gd name="connsiteY1108" fmla="*/ 4236628 h 6367276"/>
              <a:gd name="connsiteX1109" fmla="*/ 3139313 w 6367276"/>
              <a:gd name="connsiteY1109" fmla="*/ 4122673 h 6367276"/>
              <a:gd name="connsiteX1110" fmla="*/ 3108853 w 6367276"/>
              <a:gd name="connsiteY1110" fmla="*/ 3971022 h 6367276"/>
              <a:gd name="connsiteX1111" fmla="*/ 3108342 w 6367276"/>
              <a:gd name="connsiteY1111" fmla="*/ 3965945 h 6367276"/>
              <a:gd name="connsiteX1112" fmla="*/ 3116445 w 6367276"/>
              <a:gd name="connsiteY1112" fmla="*/ 3945139 h 6367276"/>
              <a:gd name="connsiteX1113" fmla="*/ 3158210 w 6367276"/>
              <a:gd name="connsiteY1113" fmla="*/ 3796769 h 6367276"/>
              <a:gd name="connsiteX1114" fmla="*/ 2932192 w 6367276"/>
              <a:gd name="connsiteY1114" fmla="*/ 3616253 h 6367276"/>
              <a:gd name="connsiteX1115" fmla="*/ 2886653 w 6367276"/>
              <a:gd name="connsiteY1115" fmla="*/ 3742073 h 6367276"/>
              <a:gd name="connsiteX1116" fmla="*/ 2848637 w 6367276"/>
              <a:gd name="connsiteY1116" fmla="*/ 3891448 h 6367276"/>
              <a:gd name="connsiteX1117" fmla="*/ 2846695 w 6367276"/>
              <a:gd name="connsiteY1117" fmla="*/ 3904110 h 6367276"/>
              <a:gd name="connsiteX1118" fmla="*/ 2824304 w 6367276"/>
              <a:gd name="connsiteY1118" fmla="*/ 3934783 h 6367276"/>
              <a:gd name="connsiteX1119" fmla="*/ 2682589 w 6367276"/>
              <a:gd name="connsiteY1119" fmla="*/ 4081277 h 6367276"/>
              <a:gd name="connsiteX1120" fmla="*/ 2635852 w 6367276"/>
              <a:gd name="connsiteY1120" fmla="*/ 4118633 h 6367276"/>
              <a:gd name="connsiteX1121" fmla="*/ 2668880 w 6367276"/>
              <a:gd name="connsiteY1121" fmla="*/ 3977943 h 6367276"/>
              <a:gd name="connsiteX1122" fmla="*/ 2715273 w 6367276"/>
              <a:gd name="connsiteY1122" fmla="*/ 3841043 h 6367276"/>
              <a:gd name="connsiteX1123" fmla="*/ 2870608 w 6367276"/>
              <a:gd name="connsiteY1123" fmla="*/ 3691708 h 6367276"/>
              <a:gd name="connsiteX1124" fmla="*/ 3263642 w 6367276"/>
              <a:gd name="connsiteY1124" fmla="*/ 3669892 h 6367276"/>
              <a:gd name="connsiteX1125" fmla="*/ 3304744 w 6367276"/>
              <a:gd name="connsiteY1125" fmla="*/ 3795800 h 6367276"/>
              <a:gd name="connsiteX1126" fmla="*/ 3386055 w 6367276"/>
              <a:gd name="connsiteY1126" fmla="*/ 3964185 h 6367276"/>
              <a:gd name="connsiteX1127" fmla="*/ 3383359 w 6367276"/>
              <a:gd name="connsiteY1127" fmla="*/ 4084917 h 6367276"/>
              <a:gd name="connsiteX1128" fmla="*/ 3366026 w 6367276"/>
              <a:gd name="connsiteY1128" fmla="*/ 4230525 h 6367276"/>
              <a:gd name="connsiteX1129" fmla="*/ 3320290 w 6367276"/>
              <a:gd name="connsiteY1129" fmla="*/ 4144325 h 6367276"/>
              <a:gd name="connsiteX1130" fmla="*/ 3244997 w 6367276"/>
              <a:gd name="connsiteY1130" fmla="*/ 3957046 h 6367276"/>
              <a:gd name="connsiteX1131" fmla="*/ 3244822 w 6367276"/>
              <a:gd name="connsiteY1131" fmla="*/ 3956374 h 6367276"/>
              <a:gd name="connsiteX1132" fmla="*/ 3248066 w 6367276"/>
              <a:gd name="connsiteY1132" fmla="*/ 3940111 h 6367276"/>
              <a:gd name="connsiteX1133" fmla="*/ 3263432 w 6367276"/>
              <a:gd name="connsiteY1133" fmla="*/ 3786742 h 6367276"/>
              <a:gd name="connsiteX1134" fmla="*/ 1383100 w 6367276"/>
              <a:gd name="connsiteY1134" fmla="*/ 3327602 h 6367276"/>
              <a:gd name="connsiteX1135" fmla="*/ 1438718 w 6367276"/>
              <a:gd name="connsiteY1135" fmla="*/ 3361213 h 6367276"/>
              <a:gd name="connsiteX1136" fmla="*/ 1623666 w 6367276"/>
              <a:gd name="connsiteY1136" fmla="*/ 3442652 h 6367276"/>
              <a:gd name="connsiteX1137" fmla="*/ 1633966 w 6367276"/>
              <a:gd name="connsiteY1137" fmla="*/ 3445937 h 6367276"/>
              <a:gd name="connsiteX1138" fmla="*/ 1577847 w 6367276"/>
              <a:gd name="connsiteY1138" fmla="*/ 3490930 h 6367276"/>
              <a:gd name="connsiteX1139" fmla="*/ 1467493 w 6367276"/>
              <a:gd name="connsiteY1139" fmla="*/ 3598541 h 6367276"/>
              <a:gd name="connsiteX1140" fmla="*/ 1424026 w 6367276"/>
              <a:gd name="connsiteY1140" fmla="*/ 3650153 h 6367276"/>
              <a:gd name="connsiteX1141" fmla="*/ 1294700 w 6367276"/>
              <a:gd name="connsiteY1141" fmla="*/ 3600134 h 6367276"/>
              <a:gd name="connsiteX1142" fmla="*/ 1171955 w 6367276"/>
              <a:gd name="connsiteY1142" fmla="*/ 3533117 h 6367276"/>
              <a:gd name="connsiteX1143" fmla="*/ 1193010 w 6367276"/>
              <a:gd name="connsiteY1143" fmla="*/ 3506815 h 6367276"/>
              <a:gd name="connsiteX1144" fmla="*/ 1303031 w 6367276"/>
              <a:gd name="connsiteY1144" fmla="*/ 3394544 h 6367276"/>
              <a:gd name="connsiteX1145" fmla="*/ 2847073 w 6367276"/>
              <a:gd name="connsiteY1145" fmla="*/ 3578148 h 6367276"/>
              <a:gd name="connsiteX1146" fmla="*/ 2781445 w 6367276"/>
              <a:gd name="connsiteY1146" fmla="*/ 3692292 h 6367276"/>
              <a:gd name="connsiteX1147" fmla="*/ 2718068 w 6367276"/>
              <a:gd name="connsiteY1147" fmla="*/ 3832797 h 6367276"/>
              <a:gd name="connsiteX1148" fmla="*/ 2715273 w 6367276"/>
              <a:gd name="connsiteY1148" fmla="*/ 3841043 h 6367276"/>
              <a:gd name="connsiteX1149" fmla="*/ 2701481 w 6367276"/>
              <a:gd name="connsiteY1149" fmla="*/ 3854302 h 6367276"/>
              <a:gd name="connsiteX1150" fmla="*/ 2536481 w 6367276"/>
              <a:gd name="connsiteY1150" fmla="*/ 3973962 h 6367276"/>
              <a:gd name="connsiteX1151" fmla="*/ 2492566 w 6367276"/>
              <a:gd name="connsiteY1151" fmla="*/ 3997940 h 6367276"/>
              <a:gd name="connsiteX1152" fmla="*/ 2546529 w 6367276"/>
              <a:gd name="connsiteY1152" fmla="*/ 3872103 h 6367276"/>
              <a:gd name="connsiteX1153" fmla="*/ 2616413 w 6367276"/>
              <a:gd name="connsiteY1153" fmla="*/ 3744565 h 6367276"/>
              <a:gd name="connsiteX1154" fmla="*/ 2786515 w 6367276"/>
              <a:gd name="connsiteY1154" fmla="*/ 3630384 h 6367276"/>
              <a:gd name="connsiteX1155" fmla="*/ 3355516 w 6367276"/>
              <a:gd name="connsiteY1155" fmla="*/ 3664711 h 6367276"/>
              <a:gd name="connsiteX1156" fmla="*/ 3409455 w 6367276"/>
              <a:gd name="connsiteY1156" fmla="*/ 3765821 h 6367276"/>
              <a:gd name="connsiteX1157" fmla="*/ 3512662 w 6367276"/>
              <a:gd name="connsiteY1157" fmla="*/ 3909049 h 6367276"/>
              <a:gd name="connsiteX1158" fmla="*/ 3531163 w 6367276"/>
              <a:gd name="connsiteY1158" fmla="*/ 4029664 h 6367276"/>
              <a:gd name="connsiteX1159" fmla="*/ 3539718 w 6367276"/>
              <a:gd name="connsiteY1159" fmla="*/ 4182130 h 6367276"/>
              <a:gd name="connsiteX1160" fmla="*/ 3539277 w 6367276"/>
              <a:gd name="connsiteY1160" fmla="*/ 4193286 h 6367276"/>
              <a:gd name="connsiteX1161" fmla="*/ 3511308 w 6367276"/>
              <a:gd name="connsiteY1161" fmla="*/ 4160095 h 6367276"/>
              <a:gd name="connsiteX1162" fmla="*/ 3396329 w 6367276"/>
              <a:gd name="connsiteY1162" fmla="*/ 3985459 h 6367276"/>
              <a:gd name="connsiteX1163" fmla="*/ 3386055 w 6367276"/>
              <a:gd name="connsiteY1163" fmla="*/ 3964185 h 6367276"/>
              <a:gd name="connsiteX1164" fmla="*/ 3386781 w 6367276"/>
              <a:gd name="connsiteY1164" fmla="*/ 3931701 h 6367276"/>
              <a:gd name="connsiteX1165" fmla="*/ 3375281 w 6367276"/>
              <a:gd name="connsiteY1165" fmla="*/ 3777994 h 6367276"/>
              <a:gd name="connsiteX1166" fmla="*/ 3435061 w 6367276"/>
              <a:gd name="connsiteY1166" fmla="*/ 3632519 h 6367276"/>
              <a:gd name="connsiteX1167" fmla="*/ 3515859 w 6367276"/>
              <a:gd name="connsiteY1167" fmla="*/ 3730742 h 6367276"/>
              <a:gd name="connsiteX1168" fmla="*/ 3628065 w 6367276"/>
              <a:gd name="connsiteY1168" fmla="*/ 3842138 h 6367276"/>
              <a:gd name="connsiteX1169" fmla="*/ 3648465 w 6367276"/>
              <a:gd name="connsiteY1169" fmla="*/ 3859048 h 6367276"/>
              <a:gd name="connsiteX1170" fmla="*/ 3685127 w 6367276"/>
              <a:gd name="connsiteY1170" fmla="*/ 3967234 h 6367276"/>
              <a:gd name="connsiteX1171" fmla="*/ 3720027 w 6367276"/>
              <a:gd name="connsiteY1171" fmla="*/ 4115898 h 6367276"/>
              <a:gd name="connsiteX1172" fmla="*/ 3721479 w 6367276"/>
              <a:gd name="connsiteY1172" fmla="*/ 4126594 h 6367276"/>
              <a:gd name="connsiteX1173" fmla="*/ 3676141 w 6367276"/>
              <a:gd name="connsiteY1173" fmla="*/ 4088712 h 6367276"/>
              <a:gd name="connsiteX1174" fmla="*/ 3532583 w 6367276"/>
              <a:gd name="connsiteY1174" fmla="*/ 3936695 h 6367276"/>
              <a:gd name="connsiteX1175" fmla="*/ 3512662 w 6367276"/>
              <a:gd name="connsiteY1175" fmla="*/ 3909049 h 6367276"/>
              <a:gd name="connsiteX1176" fmla="*/ 3507928 w 6367276"/>
              <a:gd name="connsiteY1176" fmla="*/ 3878181 h 6367276"/>
              <a:gd name="connsiteX1177" fmla="*/ 3469912 w 6367276"/>
              <a:gd name="connsiteY1177" fmla="*/ 3728807 h 6367276"/>
              <a:gd name="connsiteX1178" fmla="*/ 2787904 w 6367276"/>
              <a:gd name="connsiteY1178" fmla="*/ 3513553 h 6367276"/>
              <a:gd name="connsiteX1179" fmla="*/ 2706987 w 6367276"/>
              <a:gd name="connsiteY1179" fmla="*/ 3610338 h 6367276"/>
              <a:gd name="connsiteX1180" fmla="*/ 2620174 w 6367276"/>
              <a:gd name="connsiteY1180" fmla="*/ 3737703 h 6367276"/>
              <a:gd name="connsiteX1181" fmla="*/ 2616413 w 6367276"/>
              <a:gd name="connsiteY1181" fmla="*/ 3744565 h 6367276"/>
              <a:gd name="connsiteX1182" fmla="*/ 2591722 w 6367276"/>
              <a:gd name="connsiteY1182" fmla="*/ 3761139 h 6367276"/>
              <a:gd name="connsiteX1183" fmla="*/ 2408450 w 6367276"/>
              <a:gd name="connsiteY1183" fmla="*/ 3850329 h 6367276"/>
              <a:gd name="connsiteX1184" fmla="*/ 2346127 w 6367276"/>
              <a:gd name="connsiteY1184" fmla="*/ 3871345 h 6367276"/>
              <a:gd name="connsiteX1185" fmla="*/ 2421156 w 6367276"/>
              <a:gd name="connsiteY1185" fmla="*/ 3756739 h 6367276"/>
              <a:gd name="connsiteX1186" fmla="*/ 2506586 w 6367276"/>
              <a:gd name="connsiteY1186" fmla="*/ 3650183 h 6367276"/>
              <a:gd name="connsiteX1187" fmla="*/ 2605642 w 6367276"/>
              <a:gd name="connsiteY1187" fmla="*/ 3610683 h 6367276"/>
              <a:gd name="connsiteX1188" fmla="*/ 2711426 w 6367276"/>
              <a:gd name="connsiteY1188" fmla="*/ 3559106 h 6367276"/>
              <a:gd name="connsiteX1189" fmla="*/ 4382534 w 6367276"/>
              <a:gd name="connsiteY1189" fmla="*/ 3759006 h 6367276"/>
              <a:gd name="connsiteX1190" fmla="*/ 4390905 w 6367276"/>
              <a:gd name="connsiteY1190" fmla="*/ 3768217 h 6367276"/>
              <a:gd name="connsiteX1191" fmla="*/ 4482355 w 6367276"/>
              <a:gd name="connsiteY1191" fmla="*/ 3890511 h 6367276"/>
              <a:gd name="connsiteX1192" fmla="*/ 4536376 w 6367276"/>
              <a:gd name="connsiteY1192" fmla="*/ 3979432 h 6367276"/>
              <a:gd name="connsiteX1193" fmla="*/ 4499279 w 6367276"/>
              <a:gd name="connsiteY1193" fmla="*/ 3980167 h 6367276"/>
              <a:gd name="connsiteX1194" fmla="*/ 4321997 w 6367276"/>
              <a:gd name="connsiteY1194" fmla="*/ 3962256 h 6367276"/>
              <a:gd name="connsiteX1195" fmla="*/ 4277042 w 6367276"/>
              <a:gd name="connsiteY1195" fmla="*/ 3952567 h 6367276"/>
              <a:gd name="connsiteX1196" fmla="*/ 4207969 w 6367276"/>
              <a:gd name="connsiteY1196" fmla="*/ 3843162 h 6367276"/>
              <a:gd name="connsiteX1197" fmla="*/ 4120891 w 6367276"/>
              <a:gd name="connsiteY1197" fmla="*/ 3730633 h 6367276"/>
              <a:gd name="connsiteX1198" fmla="*/ 4201628 w 6367276"/>
              <a:gd name="connsiteY1198" fmla="*/ 3745317 h 6367276"/>
              <a:gd name="connsiteX1199" fmla="*/ 1858986 w 6367276"/>
              <a:gd name="connsiteY1199" fmla="*/ 3293650 h 6367276"/>
              <a:gd name="connsiteX1200" fmla="*/ 1981473 w 6367276"/>
              <a:gd name="connsiteY1200" fmla="*/ 3332843 h 6367276"/>
              <a:gd name="connsiteX1201" fmla="*/ 2138705 w 6367276"/>
              <a:gd name="connsiteY1201" fmla="*/ 3364448 h 6367276"/>
              <a:gd name="connsiteX1202" fmla="*/ 2124414 w 6367276"/>
              <a:gd name="connsiteY1202" fmla="*/ 3371664 h 6367276"/>
              <a:gd name="connsiteX1203" fmla="*/ 1995512 w 6367276"/>
              <a:gd name="connsiteY1203" fmla="*/ 3453046 h 6367276"/>
              <a:gd name="connsiteX1204" fmla="*/ 1912434 w 6367276"/>
              <a:gd name="connsiteY1204" fmla="*/ 3517334 h 6367276"/>
              <a:gd name="connsiteX1205" fmla="*/ 1881509 w 6367276"/>
              <a:gd name="connsiteY1205" fmla="*/ 3513129 h 6367276"/>
              <a:gd name="connsiteX1206" fmla="*/ 1751295 w 6367276"/>
              <a:gd name="connsiteY1206" fmla="*/ 3483362 h 6367276"/>
              <a:gd name="connsiteX1207" fmla="*/ 1633966 w 6367276"/>
              <a:gd name="connsiteY1207" fmla="*/ 3445937 h 6367276"/>
              <a:gd name="connsiteX1208" fmla="*/ 1697417 w 6367276"/>
              <a:gd name="connsiteY1208" fmla="*/ 3395066 h 6367276"/>
              <a:gd name="connsiteX1209" fmla="*/ 1825178 w 6367276"/>
              <a:gd name="connsiteY1209" fmla="*/ 3311425 h 6367276"/>
              <a:gd name="connsiteX1210" fmla="*/ 3513502 w 6367276"/>
              <a:gd name="connsiteY1210" fmla="*/ 3578863 h 6367276"/>
              <a:gd name="connsiteX1211" fmla="*/ 3596793 w 6367276"/>
              <a:gd name="connsiteY1211" fmla="*/ 3649936 h 6367276"/>
              <a:gd name="connsiteX1212" fmla="*/ 3721250 w 6367276"/>
              <a:gd name="connsiteY1212" fmla="*/ 3736883 h 6367276"/>
              <a:gd name="connsiteX1213" fmla="*/ 3745215 w 6367276"/>
              <a:gd name="connsiteY1213" fmla="*/ 3749926 h 6367276"/>
              <a:gd name="connsiteX1214" fmla="*/ 3808561 w 6367276"/>
              <a:gd name="connsiteY1214" fmla="*/ 3865531 h 6367276"/>
              <a:gd name="connsiteX1215" fmla="*/ 3868746 w 6367276"/>
              <a:gd name="connsiteY1215" fmla="*/ 4005875 h 6367276"/>
              <a:gd name="connsiteX1216" fmla="*/ 3873609 w 6367276"/>
              <a:gd name="connsiteY1216" fmla="*/ 4021085 h 6367276"/>
              <a:gd name="connsiteX1217" fmla="*/ 3827457 w 6367276"/>
              <a:gd name="connsiteY1217" fmla="*/ 3994566 h 6367276"/>
              <a:gd name="connsiteX1218" fmla="*/ 3724917 w 6367276"/>
              <a:gd name="connsiteY1218" fmla="*/ 3922422 h 6367276"/>
              <a:gd name="connsiteX1219" fmla="*/ 3648465 w 6367276"/>
              <a:gd name="connsiteY1219" fmla="*/ 3859048 h 6367276"/>
              <a:gd name="connsiteX1220" fmla="*/ 3635939 w 6367276"/>
              <a:gd name="connsiteY1220" fmla="*/ 3822088 h 6367276"/>
              <a:gd name="connsiteX1221" fmla="*/ 3572562 w 6367276"/>
              <a:gd name="connsiteY1221" fmla="*/ 3681584 h 6367276"/>
              <a:gd name="connsiteX1222" fmla="*/ 2732539 w 6367276"/>
              <a:gd name="connsiteY1222" fmla="*/ 3435938 h 6367276"/>
              <a:gd name="connsiteX1223" fmla="*/ 2624630 w 6367276"/>
              <a:gd name="connsiteY1223" fmla="*/ 3526814 h 6367276"/>
              <a:gd name="connsiteX1224" fmla="*/ 2517020 w 6367276"/>
              <a:gd name="connsiteY1224" fmla="*/ 3637169 h 6367276"/>
              <a:gd name="connsiteX1225" fmla="*/ 2506586 w 6367276"/>
              <a:gd name="connsiteY1225" fmla="*/ 3650183 h 6367276"/>
              <a:gd name="connsiteX1226" fmla="*/ 2496887 w 6367276"/>
              <a:gd name="connsiteY1226" fmla="*/ 3654051 h 6367276"/>
              <a:gd name="connsiteX1227" fmla="*/ 2300912 w 6367276"/>
              <a:gd name="connsiteY1227" fmla="*/ 3710061 h 6367276"/>
              <a:gd name="connsiteX1228" fmla="*/ 2240558 w 6367276"/>
              <a:gd name="connsiteY1228" fmla="*/ 3719226 h 6367276"/>
              <a:gd name="connsiteX1229" fmla="*/ 2338555 w 6367276"/>
              <a:gd name="connsiteY1229" fmla="*/ 3614911 h 6367276"/>
              <a:gd name="connsiteX1230" fmla="*/ 2453153 w 6367276"/>
              <a:gd name="connsiteY1230" fmla="*/ 3514308 h 6367276"/>
              <a:gd name="connsiteX1231" fmla="*/ 2553017 w 6367276"/>
              <a:gd name="connsiteY1231" fmla="*/ 3493554 h 6367276"/>
              <a:gd name="connsiteX1232" fmla="*/ 2666149 w 6367276"/>
              <a:gd name="connsiteY1232" fmla="*/ 3461130 h 6367276"/>
              <a:gd name="connsiteX1233" fmla="*/ 6149964 w 6367276"/>
              <a:gd name="connsiteY1233" fmla="*/ 4003590 h 6367276"/>
              <a:gd name="connsiteX1234" fmla="*/ 6150537 w 6367276"/>
              <a:gd name="connsiteY1234" fmla="*/ 4029202 h 6367276"/>
              <a:gd name="connsiteX1235" fmla="*/ 6139037 w 6367276"/>
              <a:gd name="connsiteY1235" fmla="*/ 4182909 h 6367276"/>
              <a:gd name="connsiteX1236" fmla="*/ 6125258 w 6367276"/>
              <a:gd name="connsiteY1236" fmla="*/ 4261878 h 6367276"/>
              <a:gd name="connsiteX1237" fmla="*/ 6109112 w 6367276"/>
              <a:gd name="connsiteY1237" fmla="*/ 4290953 h 6367276"/>
              <a:gd name="connsiteX1238" fmla="*/ 5971115 w 6367276"/>
              <a:gd name="connsiteY1238" fmla="*/ 4482285 h 6367276"/>
              <a:gd name="connsiteX1239" fmla="*/ 5968663 w 6367276"/>
              <a:gd name="connsiteY1239" fmla="*/ 4484798 h 6367276"/>
              <a:gd name="connsiteX1240" fmla="*/ 5985413 w 6367276"/>
              <a:gd name="connsiteY1240" fmla="*/ 4375601 h 6367276"/>
              <a:gd name="connsiteX1241" fmla="*/ 5993968 w 6367276"/>
              <a:gd name="connsiteY1241" fmla="*/ 4223135 h 6367276"/>
              <a:gd name="connsiteX1242" fmla="*/ 5993947 w 6367276"/>
              <a:gd name="connsiteY1242" fmla="*/ 4222591 h 6367276"/>
              <a:gd name="connsiteX1243" fmla="*/ 6022537 w 6367276"/>
              <a:gd name="connsiteY1243" fmla="*/ 4190442 h 6367276"/>
              <a:gd name="connsiteX1244" fmla="*/ 6243604 w 6367276"/>
              <a:gd name="connsiteY1244" fmla="*/ 4010023 h 6367276"/>
              <a:gd name="connsiteX1245" fmla="*/ 6220844 w 6367276"/>
              <a:gd name="connsiteY1245" fmla="*/ 4123695 h 6367276"/>
              <a:gd name="connsiteX1246" fmla="*/ 6172999 w 6367276"/>
              <a:gd name="connsiteY1246" fmla="*/ 4279127 h 6367276"/>
              <a:gd name="connsiteX1247" fmla="*/ 6109740 w 6367276"/>
              <a:gd name="connsiteY1247" fmla="*/ 4428950 h 6367276"/>
              <a:gd name="connsiteX1248" fmla="*/ 6051044 w 6367276"/>
              <a:gd name="connsiteY1248" fmla="*/ 4536260 h 6367276"/>
              <a:gd name="connsiteX1249" fmla="*/ 6070103 w 6367276"/>
              <a:gd name="connsiteY1249" fmla="*/ 4487433 h 6367276"/>
              <a:gd name="connsiteX1250" fmla="*/ 6112323 w 6367276"/>
              <a:gd name="connsiteY1250" fmla="*/ 4336016 h 6367276"/>
              <a:gd name="connsiteX1251" fmla="*/ 6125258 w 6367276"/>
              <a:gd name="connsiteY1251" fmla="*/ 4261878 h 6367276"/>
              <a:gd name="connsiteX1252" fmla="*/ 6175263 w 6367276"/>
              <a:gd name="connsiteY1252" fmla="*/ 4171831 h 6367276"/>
              <a:gd name="connsiteX1253" fmla="*/ 6231398 w 6367276"/>
              <a:gd name="connsiteY1253" fmla="*/ 4046131 h 6367276"/>
              <a:gd name="connsiteX1254" fmla="*/ 5971550 w 6367276"/>
              <a:gd name="connsiteY1254" fmla="*/ 3950125 h 6367276"/>
              <a:gd name="connsiteX1255" fmla="*/ 5987939 w 6367276"/>
              <a:gd name="connsiteY1255" fmla="*/ 4070812 h 6367276"/>
              <a:gd name="connsiteX1256" fmla="*/ 5993947 w 6367276"/>
              <a:gd name="connsiteY1256" fmla="*/ 4222591 h 6367276"/>
              <a:gd name="connsiteX1257" fmla="*/ 5906195 w 6367276"/>
              <a:gd name="connsiteY1257" fmla="*/ 4321266 h 6367276"/>
              <a:gd name="connsiteX1258" fmla="*/ 5793198 w 6367276"/>
              <a:gd name="connsiteY1258" fmla="*/ 4424689 h 6367276"/>
              <a:gd name="connsiteX1259" fmla="*/ 5783379 w 6367276"/>
              <a:gd name="connsiteY1259" fmla="*/ 4432078 h 6367276"/>
              <a:gd name="connsiteX1260" fmla="*/ 5784559 w 6367276"/>
              <a:gd name="connsiteY1260" fmla="*/ 4402246 h 6367276"/>
              <a:gd name="connsiteX1261" fmla="*/ 5776005 w 6367276"/>
              <a:gd name="connsiteY1261" fmla="*/ 4249781 h 6367276"/>
              <a:gd name="connsiteX1262" fmla="*/ 5761617 w 6367276"/>
              <a:gd name="connsiteY1262" fmla="*/ 4155982 h 6367276"/>
              <a:gd name="connsiteX1263" fmla="*/ 5778973 w 6367276"/>
              <a:gd name="connsiteY1263" fmla="*/ 4142618 h 6367276"/>
              <a:gd name="connsiteX1264" fmla="*/ 5969311 w 6367276"/>
              <a:gd name="connsiteY1264" fmla="*/ 3953040 h 6367276"/>
              <a:gd name="connsiteX1265" fmla="*/ 5694293 w 6367276"/>
              <a:gd name="connsiteY1265" fmla="*/ 3892394 h 6367276"/>
              <a:gd name="connsiteX1266" fmla="*/ 5714753 w 6367276"/>
              <a:gd name="connsiteY1266" fmla="*/ 3948923 h 6367276"/>
              <a:gd name="connsiteX1267" fmla="*/ 5752769 w 6367276"/>
              <a:gd name="connsiteY1267" fmla="*/ 4098298 h 6367276"/>
              <a:gd name="connsiteX1268" fmla="*/ 5761617 w 6367276"/>
              <a:gd name="connsiteY1268" fmla="*/ 4155982 h 6367276"/>
              <a:gd name="connsiteX1269" fmla="*/ 5671818 w 6367276"/>
              <a:gd name="connsiteY1269" fmla="*/ 4225127 h 6367276"/>
              <a:gd name="connsiteX1270" fmla="*/ 5539882 w 6367276"/>
              <a:gd name="connsiteY1270" fmla="*/ 4307753 h 6367276"/>
              <a:gd name="connsiteX1271" fmla="*/ 5524453 w 6367276"/>
              <a:gd name="connsiteY1271" fmla="*/ 4219327 h 6367276"/>
              <a:gd name="connsiteX1272" fmla="*/ 5482234 w 6367276"/>
              <a:gd name="connsiteY1272" fmla="*/ 4067910 h 6367276"/>
              <a:gd name="connsiteX1273" fmla="*/ 5471959 w 6367276"/>
              <a:gd name="connsiteY1273" fmla="*/ 4041588 h 6367276"/>
              <a:gd name="connsiteX1274" fmla="*/ 5558781 w 6367276"/>
              <a:gd name="connsiteY1274" fmla="*/ 3991859 h 6367276"/>
              <a:gd name="connsiteX1275" fmla="*/ 3572534 w 6367276"/>
              <a:gd name="connsiteY1275" fmla="*/ 3513377 h 6367276"/>
              <a:gd name="connsiteX1276" fmla="*/ 3657898 w 6367276"/>
              <a:gd name="connsiteY1276" fmla="*/ 3567711 h 6367276"/>
              <a:gd name="connsiteX1277" fmla="*/ 3840388 w 6367276"/>
              <a:gd name="connsiteY1277" fmla="*/ 3651078 h 6367276"/>
              <a:gd name="connsiteX1278" fmla="*/ 3916628 w 6367276"/>
              <a:gd name="connsiteY1278" fmla="*/ 3746171 h 6367276"/>
              <a:gd name="connsiteX1279" fmla="*/ 4000269 w 6367276"/>
              <a:gd name="connsiteY1279" fmla="*/ 3873932 h 6367276"/>
              <a:gd name="connsiteX1280" fmla="*/ 4001313 w 6367276"/>
              <a:gd name="connsiteY1280" fmla="*/ 3875917 h 6367276"/>
              <a:gd name="connsiteX1281" fmla="*/ 3897819 w 6367276"/>
              <a:gd name="connsiteY1281" fmla="*/ 3832980 h 6367276"/>
              <a:gd name="connsiteX1282" fmla="*/ 3745215 w 6367276"/>
              <a:gd name="connsiteY1282" fmla="*/ 3749926 h 6367276"/>
              <a:gd name="connsiteX1283" fmla="*/ 3734916 w 6367276"/>
              <a:gd name="connsiteY1283" fmla="*/ 3731130 h 6367276"/>
              <a:gd name="connsiteX1284" fmla="*/ 3648103 w 6367276"/>
              <a:gd name="connsiteY1284" fmla="*/ 3603766 h 6367276"/>
              <a:gd name="connsiteX1285" fmla="*/ 2694212 w 6367276"/>
              <a:gd name="connsiteY1285" fmla="*/ 3356941 h 6367276"/>
              <a:gd name="connsiteX1286" fmla="*/ 2578865 w 6367276"/>
              <a:gd name="connsiteY1286" fmla="*/ 3423813 h 6367276"/>
              <a:gd name="connsiteX1287" fmla="*/ 2453727 w 6367276"/>
              <a:gd name="connsiteY1287" fmla="*/ 3513805 h 6367276"/>
              <a:gd name="connsiteX1288" fmla="*/ 2453153 w 6367276"/>
              <a:gd name="connsiteY1288" fmla="*/ 3514308 h 6367276"/>
              <a:gd name="connsiteX1289" fmla="*/ 2438383 w 6367276"/>
              <a:gd name="connsiteY1289" fmla="*/ 3517377 h 6367276"/>
              <a:gd name="connsiteX1290" fmla="*/ 2235658 w 6367276"/>
              <a:gd name="connsiteY1290" fmla="*/ 3538506 h 6367276"/>
              <a:gd name="connsiteX1291" fmla="*/ 2175726 w 6367276"/>
              <a:gd name="connsiteY1291" fmla="*/ 3537077 h 6367276"/>
              <a:gd name="connsiteX1292" fmla="*/ 2276893 w 6367276"/>
              <a:gd name="connsiteY1292" fmla="*/ 3461426 h 6367276"/>
              <a:gd name="connsiteX1293" fmla="*/ 2399727 w 6367276"/>
              <a:gd name="connsiteY1293" fmla="*/ 3386803 h 6367276"/>
              <a:gd name="connsiteX1294" fmla="*/ 2501022 w 6367276"/>
              <a:gd name="connsiteY1294" fmla="*/ 3383725 h 6367276"/>
              <a:gd name="connsiteX1295" fmla="*/ 2618066 w 6367276"/>
              <a:gd name="connsiteY1295" fmla="*/ 3371439 h 6367276"/>
              <a:gd name="connsiteX1296" fmla="*/ 26243 w 6367276"/>
              <a:gd name="connsiteY1296" fmla="*/ 2884442 h 6367276"/>
              <a:gd name="connsiteX1297" fmla="*/ 24690 w 6367276"/>
              <a:gd name="connsiteY1297" fmla="*/ 2951724 h 6367276"/>
              <a:gd name="connsiteX1298" fmla="*/ 41634 w 6367276"/>
              <a:gd name="connsiteY1298" fmla="*/ 3143187 h 6367276"/>
              <a:gd name="connsiteX1299" fmla="*/ 46449 w 6367276"/>
              <a:gd name="connsiteY1299" fmla="*/ 3165839 h 6367276"/>
              <a:gd name="connsiteX1300" fmla="*/ 33194 w 6367276"/>
              <a:gd name="connsiteY1300" fmla="*/ 3240227 h 6367276"/>
              <a:gd name="connsiteX1301" fmla="*/ 21080 w 6367276"/>
              <a:gd name="connsiteY1301" fmla="*/ 3396952 h 6367276"/>
              <a:gd name="connsiteX1302" fmla="*/ 21438 w 6367276"/>
              <a:gd name="connsiteY1302" fmla="*/ 3412453 h 6367276"/>
              <a:gd name="connsiteX1303" fmla="*/ 12365 w 6367276"/>
              <a:gd name="connsiteY1303" fmla="*/ 3364255 h 6367276"/>
              <a:gd name="connsiteX1304" fmla="*/ 0 w 6367276"/>
              <a:gd name="connsiteY1304" fmla="*/ 3165082 h 6367276"/>
              <a:gd name="connsiteX1305" fmla="*/ 8201 w 6367276"/>
              <a:gd name="connsiteY1305" fmla="*/ 3002660 h 6367276"/>
              <a:gd name="connsiteX1306" fmla="*/ 120031 w 6367276"/>
              <a:gd name="connsiteY1306" fmla="*/ 2893120 h 6367276"/>
              <a:gd name="connsiteX1307" fmla="*/ 120299 w 6367276"/>
              <a:gd name="connsiteY1307" fmla="*/ 2895560 h 6367276"/>
              <a:gd name="connsiteX1308" fmla="*/ 161389 w 6367276"/>
              <a:gd name="connsiteY1308" fmla="*/ 3074503 h 6367276"/>
              <a:gd name="connsiteX1309" fmla="*/ 188846 w 6367276"/>
              <a:gd name="connsiteY1309" fmla="*/ 3151929 h 6367276"/>
              <a:gd name="connsiteX1310" fmla="*/ 178979 w 6367276"/>
              <a:gd name="connsiteY1310" fmla="*/ 3176029 h 6367276"/>
              <a:gd name="connsiteX1311" fmla="*/ 134871 w 6367276"/>
              <a:gd name="connsiteY1311" fmla="*/ 3322225 h 6367276"/>
              <a:gd name="connsiteX1312" fmla="*/ 114210 w 6367276"/>
              <a:gd name="connsiteY1312" fmla="*/ 3425816 h 6367276"/>
              <a:gd name="connsiteX1313" fmla="*/ 81081 w 6367276"/>
              <a:gd name="connsiteY1313" fmla="*/ 3328767 h 6367276"/>
              <a:gd name="connsiteX1314" fmla="*/ 46449 w 6367276"/>
              <a:gd name="connsiteY1314" fmla="*/ 3165839 h 6367276"/>
              <a:gd name="connsiteX1315" fmla="*/ 60458 w 6367276"/>
              <a:gd name="connsiteY1315" fmla="*/ 3087216 h 6367276"/>
              <a:gd name="connsiteX1316" fmla="*/ 102222 w 6367276"/>
              <a:gd name="connsiteY1316" fmla="*/ 2938846 h 6367276"/>
              <a:gd name="connsiteX1317" fmla="*/ 306510 w 6367276"/>
              <a:gd name="connsiteY1317" fmla="*/ 2902252 h 6367276"/>
              <a:gd name="connsiteX1318" fmla="*/ 325969 w 6367276"/>
              <a:gd name="connsiteY1318" fmla="*/ 2960471 h 6367276"/>
              <a:gd name="connsiteX1319" fmla="*/ 392185 w 6367276"/>
              <a:gd name="connsiteY1319" fmla="*/ 3107374 h 6367276"/>
              <a:gd name="connsiteX1320" fmla="*/ 429766 w 6367276"/>
              <a:gd name="connsiteY1320" fmla="*/ 3169763 h 6367276"/>
              <a:gd name="connsiteX1321" fmla="*/ 370642 w 6367276"/>
              <a:gd name="connsiteY1321" fmla="*/ 3277662 h 6367276"/>
              <a:gd name="connsiteX1322" fmla="*/ 310458 w 6367276"/>
              <a:gd name="connsiteY1322" fmla="*/ 3418007 h 6367276"/>
              <a:gd name="connsiteX1323" fmla="*/ 309507 w 6367276"/>
              <a:gd name="connsiteY1323" fmla="*/ 3420981 h 6367276"/>
              <a:gd name="connsiteX1324" fmla="*/ 302944 w 6367276"/>
              <a:gd name="connsiteY1324" fmla="*/ 3411161 h 6367276"/>
              <a:gd name="connsiteX1325" fmla="*/ 222546 w 6367276"/>
              <a:gd name="connsiteY1325" fmla="*/ 3246959 h 6367276"/>
              <a:gd name="connsiteX1326" fmla="*/ 188846 w 6367276"/>
              <a:gd name="connsiteY1326" fmla="*/ 3151929 h 6367276"/>
              <a:gd name="connsiteX1327" fmla="*/ 236741 w 6367276"/>
              <a:gd name="connsiteY1327" fmla="*/ 3034954 h 6367276"/>
              <a:gd name="connsiteX1328" fmla="*/ 585147 w 6367276"/>
              <a:gd name="connsiteY1328" fmla="*/ 2951252 h 6367276"/>
              <a:gd name="connsiteX1329" fmla="*/ 716242 w 6367276"/>
              <a:gd name="connsiteY1329" fmla="*/ 3144414 h 6367276"/>
              <a:gd name="connsiteX1330" fmla="*/ 739541 w 6367276"/>
              <a:gd name="connsiteY1330" fmla="*/ 3170913 h 6367276"/>
              <a:gd name="connsiteX1331" fmla="*/ 705533 w 6367276"/>
              <a:gd name="connsiteY1331" fmla="*/ 3209593 h 6367276"/>
              <a:gd name="connsiteX1332" fmla="*/ 614072 w 6367276"/>
              <a:gd name="connsiteY1332" fmla="*/ 3337438 h 6367276"/>
              <a:gd name="connsiteX1333" fmla="*/ 581705 w 6367276"/>
              <a:gd name="connsiteY1333" fmla="*/ 3393733 h 6367276"/>
              <a:gd name="connsiteX1334" fmla="*/ 503593 w 6367276"/>
              <a:gd name="connsiteY1334" fmla="*/ 3292325 h 6367276"/>
              <a:gd name="connsiteX1335" fmla="*/ 429766 w 6367276"/>
              <a:gd name="connsiteY1335" fmla="*/ 3169763 h 6367276"/>
              <a:gd name="connsiteX1336" fmla="*/ 444287 w 6367276"/>
              <a:gd name="connsiteY1336" fmla="*/ 3143262 h 6367276"/>
              <a:gd name="connsiteX1337" fmla="*/ 531100 w 6367276"/>
              <a:gd name="connsiteY1337" fmla="*/ 3015898 h 6367276"/>
              <a:gd name="connsiteX1338" fmla="*/ 5350430 w 6367276"/>
              <a:gd name="connsiteY1338" fmla="*/ 3775142 h 6367276"/>
              <a:gd name="connsiteX1339" fmla="*/ 5424216 w 6367276"/>
              <a:gd name="connsiteY1339" fmla="*/ 3919275 h 6367276"/>
              <a:gd name="connsiteX1340" fmla="*/ 5471959 w 6367276"/>
              <a:gd name="connsiteY1340" fmla="*/ 4041588 h 6367276"/>
              <a:gd name="connsiteX1341" fmla="*/ 5402775 w 6367276"/>
              <a:gd name="connsiteY1341" fmla="*/ 4081215 h 6367276"/>
              <a:gd name="connsiteX1342" fmla="*/ 5234117 w 6367276"/>
              <a:gd name="connsiteY1342" fmla="*/ 4153732 h 6367276"/>
              <a:gd name="connsiteX1343" fmla="*/ 5203881 w 6367276"/>
              <a:gd name="connsiteY1343" fmla="*/ 4163040 h 6367276"/>
              <a:gd name="connsiteX1344" fmla="*/ 5199088 w 6367276"/>
              <a:gd name="connsiteY1344" fmla="*/ 4147467 h 6367276"/>
              <a:gd name="connsiteX1345" fmla="*/ 5135829 w 6367276"/>
              <a:gd name="connsiteY1345" fmla="*/ 3997644 h 6367276"/>
              <a:gd name="connsiteX1346" fmla="*/ 5080759 w 6367276"/>
              <a:gd name="connsiteY1346" fmla="*/ 3896964 h 6367276"/>
              <a:gd name="connsiteX1347" fmla="*/ 5218325 w 6367276"/>
              <a:gd name="connsiteY1347" fmla="*/ 3842770 h 6367276"/>
              <a:gd name="connsiteX1348" fmla="*/ 4926599 w 6367276"/>
              <a:gd name="connsiteY1348" fmla="*/ 3675970 h 6367276"/>
              <a:gd name="connsiteX1349" fmla="*/ 4970407 w 6367276"/>
              <a:gd name="connsiteY1349" fmla="*/ 3727988 h 6367276"/>
              <a:gd name="connsiteX1350" fmla="*/ 5059261 w 6367276"/>
              <a:gd name="connsiteY1350" fmla="*/ 3857659 h 6367276"/>
              <a:gd name="connsiteX1351" fmla="*/ 5080759 w 6367276"/>
              <a:gd name="connsiteY1351" fmla="*/ 3896964 h 6367276"/>
              <a:gd name="connsiteX1352" fmla="*/ 5079072 w 6367276"/>
              <a:gd name="connsiteY1352" fmla="*/ 3897628 h 6367276"/>
              <a:gd name="connsiteX1353" fmla="*/ 4829894 w 6367276"/>
              <a:gd name="connsiteY1353" fmla="*/ 3960324 h 6367276"/>
              <a:gd name="connsiteX1354" fmla="*/ 4815169 w 6367276"/>
              <a:gd name="connsiteY1354" fmla="*/ 3962169 h 6367276"/>
              <a:gd name="connsiteX1355" fmla="*/ 4776119 w 6367276"/>
              <a:gd name="connsiteY1355" fmla="*/ 3894812 h 6367276"/>
              <a:gd name="connsiteX1356" fmla="*/ 4686127 w 6367276"/>
              <a:gd name="connsiteY1356" fmla="*/ 3769674 h 6367276"/>
              <a:gd name="connsiteX1357" fmla="*/ 4658334 w 6367276"/>
              <a:gd name="connsiteY1357" fmla="*/ 3738014 h 6367276"/>
              <a:gd name="connsiteX1358" fmla="*/ 4797857 w 6367276"/>
              <a:gd name="connsiteY1358" fmla="*/ 3713670 h 6367276"/>
              <a:gd name="connsiteX1359" fmla="*/ 948730 w 6367276"/>
              <a:gd name="connsiteY1359" fmla="*/ 2964938 h 6367276"/>
              <a:gd name="connsiteX1360" fmla="*/ 954354 w 6367276"/>
              <a:gd name="connsiteY1360" fmla="*/ 2972275 h 6367276"/>
              <a:gd name="connsiteX1361" fmla="*/ 1101520 w 6367276"/>
              <a:gd name="connsiteY1361" fmla="*/ 3125802 h 6367276"/>
              <a:gd name="connsiteX1362" fmla="*/ 1158476 w 6367276"/>
              <a:gd name="connsiteY1362" fmla="*/ 3171324 h 6367276"/>
              <a:gd name="connsiteX1363" fmla="*/ 1051774 w 6367276"/>
              <a:gd name="connsiteY1363" fmla="*/ 3265139 h 6367276"/>
              <a:gd name="connsiteX1364" fmla="*/ 946126 w 6367276"/>
              <a:gd name="connsiteY1364" fmla="*/ 3378866 h 6367276"/>
              <a:gd name="connsiteX1365" fmla="*/ 940749 w 6367276"/>
              <a:gd name="connsiteY1365" fmla="*/ 3374929 h 6367276"/>
              <a:gd name="connsiteX1366" fmla="*/ 821598 w 6367276"/>
              <a:gd name="connsiteY1366" fmla="*/ 3264242 h 6367276"/>
              <a:gd name="connsiteX1367" fmla="*/ 739541 w 6367276"/>
              <a:gd name="connsiteY1367" fmla="*/ 3170913 h 6367276"/>
              <a:gd name="connsiteX1368" fmla="*/ 810889 w 6367276"/>
              <a:gd name="connsiteY1368" fmla="*/ 3089765 h 6367276"/>
              <a:gd name="connsiteX1369" fmla="*/ 930040 w 6367276"/>
              <a:gd name="connsiteY1369" fmla="*/ 2979078 h 6367276"/>
              <a:gd name="connsiteX1370" fmla="*/ 3617036 w 6367276"/>
              <a:gd name="connsiteY1370" fmla="*/ 3435300 h 6367276"/>
              <a:gd name="connsiteX1371" fmla="*/ 3739231 w 6367276"/>
              <a:gd name="connsiteY1371" fmla="*/ 3479745 h 6367276"/>
              <a:gd name="connsiteX1372" fmla="*/ 3887590 w 6367276"/>
              <a:gd name="connsiteY1372" fmla="*/ 3517847 h 6367276"/>
              <a:gd name="connsiteX1373" fmla="*/ 3906711 w 6367276"/>
              <a:gd name="connsiteY1373" fmla="*/ 3520524 h 6367276"/>
              <a:gd name="connsiteX1374" fmla="*/ 4010119 w 6367276"/>
              <a:gd name="connsiteY1374" fmla="*/ 3611304 h 6367276"/>
              <a:gd name="connsiteX1375" fmla="*/ 4114676 w 6367276"/>
              <a:gd name="connsiteY1375" fmla="*/ 3722601 h 6367276"/>
              <a:gd name="connsiteX1376" fmla="*/ 4120891 w 6367276"/>
              <a:gd name="connsiteY1376" fmla="*/ 3730633 h 6367276"/>
              <a:gd name="connsiteX1377" fmla="*/ 4060966 w 6367276"/>
              <a:gd name="connsiteY1377" fmla="*/ 3719734 h 6367276"/>
              <a:gd name="connsiteX1378" fmla="*/ 3855017 w 6367276"/>
              <a:gd name="connsiteY1378" fmla="*/ 3657761 h 6367276"/>
              <a:gd name="connsiteX1379" fmla="*/ 3840388 w 6367276"/>
              <a:gd name="connsiteY1379" fmla="*/ 3651078 h 6367276"/>
              <a:gd name="connsiteX1380" fmla="*/ 3820764 w 6367276"/>
              <a:gd name="connsiteY1380" fmla="*/ 3626601 h 6367276"/>
              <a:gd name="connsiteX1381" fmla="*/ 3713154 w 6367276"/>
              <a:gd name="connsiteY1381" fmla="*/ 3516246 h 6367276"/>
              <a:gd name="connsiteX1382" fmla="*/ 2687082 w 6367276"/>
              <a:gd name="connsiteY1382" fmla="*/ 3263593 h 6367276"/>
              <a:gd name="connsiteX1383" fmla="*/ 2546736 w 6367276"/>
              <a:gd name="connsiteY1383" fmla="*/ 3314960 h 6367276"/>
              <a:gd name="connsiteX1384" fmla="*/ 2407872 w 6367276"/>
              <a:gd name="connsiteY1384" fmla="*/ 3381855 h 6367276"/>
              <a:gd name="connsiteX1385" fmla="*/ 2399727 w 6367276"/>
              <a:gd name="connsiteY1385" fmla="*/ 3386803 h 6367276"/>
              <a:gd name="connsiteX1386" fmla="*/ 2383993 w 6367276"/>
              <a:gd name="connsiteY1386" fmla="*/ 3387281 h 6367276"/>
              <a:gd name="connsiteX1387" fmla="*/ 2180679 w 6367276"/>
              <a:gd name="connsiteY1387" fmla="*/ 3372885 h 6367276"/>
              <a:gd name="connsiteX1388" fmla="*/ 2138705 w 6367276"/>
              <a:gd name="connsiteY1388" fmla="*/ 3364448 h 6367276"/>
              <a:gd name="connsiteX1389" fmla="*/ 2260729 w 6367276"/>
              <a:gd name="connsiteY1389" fmla="*/ 3302840 h 6367276"/>
              <a:gd name="connsiteX1390" fmla="*/ 2403536 w 6367276"/>
              <a:gd name="connsiteY1390" fmla="*/ 3247221 h 6367276"/>
              <a:gd name="connsiteX1391" fmla="*/ 2412118 w 6367276"/>
              <a:gd name="connsiteY1391" fmla="*/ 3244805 h 6367276"/>
              <a:gd name="connsiteX1392" fmla="*/ 2492149 w 6367276"/>
              <a:gd name="connsiteY1392" fmla="*/ 3256423 h 6367276"/>
              <a:gd name="connsiteX1393" fmla="*/ 2609548 w 6367276"/>
              <a:gd name="connsiteY1393" fmla="*/ 3264649 h 6367276"/>
              <a:gd name="connsiteX1394" fmla="*/ 1381970 w 6367276"/>
              <a:gd name="connsiteY1394" fmla="*/ 3020875 h 6367276"/>
              <a:gd name="connsiteX1395" fmla="*/ 1426633 w 6367276"/>
              <a:gd name="connsiteY1395" fmla="*/ 3059898 h 6367276"/>
              <a:gd name="connsiteX1396" fmla="*/ 1594630 w 6367276"/>
              <a:gd name="connsiteY1396" fmla="*/ 3172216 h 6367276"/>
              <a:gd name="connsiteX1397" fmla="*/ 1605042 w 6367276"/>
              <a:gd name="connsiteY1397" fmla="*/ 3177681 h 6367276"/>
              <a:gd name="connsiteX1398" fmla="*/ 1549633 w 6367276"/>
              <a:gd name="connsiteY1398" fmla="*/ 3208043 h 6367276"/>
              <a:gd name="connsiteX1399" fmla="*/ 1422269 w 6367276"/>
              <a:gd name="connsiteY1399" fmla="*/ 3294855 h 6367276"/>
              <a:gd name="connsiteX1400" fmla="*/ 1383100 w 6367276"/>
              <a:gd name="connsiteY1400" fmla="*/ 3327602 h 6367276"/>
              <a:gd name="connsiteX1401" fmla="*/ 1263821 w 6367276"/>
              <a:gd name="connsiteY1401" fmla="*/ 3255522 h 6367276"/>
              <a:gd name="connsiteX1402" fmla="*/ 1158476 w 6367276"/>
              <a:gd name="connsiteY1402" fmla="*/ 3171324 h 6367276"/>
              <a:gd name="connsiteX1403" fmla="*/ 1171602 w 6367276"/>
              <a:gd name="connsiteY1403" fmla="*/ 3159783 h 6367276"/>
              <a:gd name="connsiteX1404" fmla="*/ 1299448 w 6367276"/>
              <a:gd name="connsiteY1404" fmla="*/ 3068322 h 6367276"/>
              <a:gd name="connsiteX1405" fmla="*/ 4447816 w 6367276"/>
              <a:gd name="connsiteY1405" fmla="*/ 3529898 h 6367276"/>
              <a:gd name="connsiteX1406" fmla="*/ 4473724 w 6367276"/>
              <a:gd name="connsiteY1406" fmla="*/ 3549947 h 6367276"/>
              <a:gd name="connsiteX1407" fmla="*/ 4585021 w 6367276"/>
              <a:gd name="connsiteY1407" fmla="*/ 3654502 h 6367276"/>
              <a:gd name="connsiteX1408" fmla="*/ 4658334 w 6367276"/>
              <a:gd name="connsiteY1408" fmla="*/ 3738014 h 6367276"/>
              <a:gd name="connsiteX1409" fmla="*/ 4582079 w 6367276"/>
              <a:gd name="connsiteY1409" fmla="*/ 3751319 h 6367276"/>
              <a:gd name="connsiteX1410" fmla="*/ 4391521 w 6367276"/>
              <a:gd name="connsiteY1410" fmla="*/ 3759686 h 6367276"/>
              <a:gd name="connsiteX1411" fmla="*/ 4382534 w 6367276"/>
              <a:gd name="connsiteY1411" fmla="*/ 3759006 h 6367276"/>
              <a:gd name="connsiteX1412" fmla="*/ 4288375 w 6367276"/>
              <a:gd name="connsiteY1412" fmla="*/ 3655405 h 6367276"/>
              <a:gd name="connsiteX1413" fmla="*/ 4175564 w 6367276"/>
              <a:gd name="connsiteY1413" fmla="*/ 3552876 h 6367276"/>
              <a:gd name="connsiteX1414" fmla="*/ 4169917 w 6367276"/>
              <a:gd name="connsiteY1414" fmla="*/ 3548653 h 6367276"/>
              <a:gd name="connsiteX1415" fmla="*/ 4223220 w 6367276"/>
              <a:gd name="connsiteY1415" fmla="*/ 3550412 h 6367276"/>
              <a:gd name="connsiteX1416" fmla="*/ 4357675 w 6367276"/>
              <a:gd name="connsiteY1416" fmla="*/ 3543496 h 6367276"/>
              <a:gd name="connsiteX1417" fmla="*/ 1877440 w 6367276"/>
              <a:gd name="connsiteY1417" fmla="*/ 3057244 h 6367276"/>
              <a:gd name="connsiteX1418" fmla="*/ 1989328 w 6367276"/>
              <a:gd name="connsiteY1418" fmla="*/ 3116095 h 6367276"/>
              <a:gd name="connsiteX1419" fmla="*/ 2134186 w 6367276"/>
              <a:gd name="connsiteY1419" fmla="*/ 3172764 h 6367276"/>
              <a:gd name="connsiteX1420" fmla="*/ 2101184 w 6367276"/>
              <a:gd name="connsiteY1420" fmla="*/ 3182721 h 6367276"/>
              <a:gd name="connsiteX1421" fmla="*/ 1960108 w 6367276"/>
              <a:gd name="connsiteY1421" fmla="*/ 3240484 h 6367276"/>
              <a:gd name="connsiteX1422" fmla="*/ 1858986 w 6367276"/>
              <a:gd name="connsiteY1422" fmla="*/ 3293650 h 6367276"/>
              <a:gd name="connsiteX1423" fmla="*/ 1836317 w 6367276"/>
              <a:gd name="connsiteY1423" fmla="*/ 3286396 h 6367276"/>
              <a:gd name="connsiteX1424" fmla="*/ 1713250 w 6367276"/>
              <a:gd name="connsiteY1424" fmla="*/ 3234470 h 6367276"/>
              <a:gd name="connsiteX1425" fmla="*/ 1605042 w 6367276"/>
              <a:gd name="connsiteY1425" fmla="*/ 3177681 h 6367276"/>
              <a:gd name="connsiteX1426" fmla="*/ 1684033 w 6367276"/>
              <a:gd name="connsiteY1426" fmla="*/ 3134398 h 6367276"/>
              <a:gd name="connsiteX1427" fmla="*/ 1824378 w 6367276"/>
              <a:gd name="connsiteY1427" fmla="*/ 3074213 h 6367276"/>
              <a:gd name="connsiteX1428" fmla="*/ 3940680 w 6367276"/>
              <a:gd name="connsiteY1428" fmla="*/ 3393026 h 6367276"/>
              <a:gd name="connsiteX1429" fmla="*/ 4053271 w 6367276"/>
              <a:gd name="connsiteY1429" fmla="*/ 3461426 h 6367276"/>
              <a:gd name="connsiteX1430" fmla="*/ 4169917 w 6367276"/>
              <a:gd name="connsiteY1430" fmla="*/ 3548653 h 6367276"/>
              <a:gd name="connsiteX1431" fmla="*/ 4088493 w 6367276"/>
              <a:gd name="connsiteY1431" fmla="*/ 3545966 h 6367276"/>
              <a:gd name="connsiteX1432" fmla="*/ 3906711 w 6367276"/>
              <a:gd name="connsiteY1432" fmla="*/ 3520524 h 6367276"/>
              <a:gd name="connsiteX1433" fmla="*/ 3894948 w 6367276"/>
              <a:gd name="connsiteY1433" fmla="*/ 3510197 h 6367276"/>
              <a:gd name="connsiteX1434" fmla="*/ 3769810 w 6367276"/>
              <a:gd name="connsiteY1434" fmla="*/ 3420206 h 6367276"/>
              <a:gd name="connsiteX1435" fmla="*/ 3666186 w 6367276"/>
              <a:gd name="connsiteY1435" fmla="*/ 3360130 h 6367276"/>
              <a:gd name="connsiteX1436" fmla="*/ 3784890 w 6367276"/>
              <a:gd name="connsiteY1436" fmla="*/ 3381188 h 6367276"/>
              <a:gd name="connsiteX1437" fmla="*/ 3936832 w 6367276"/>
              <a:gd name="connsiteY1437" fmla="*/ 3393153 h 6367276"/>
              <a:gd name="connsiteX1438" fmla="*/ 2400897 w 6367276"/>
              <a:gd name="connsiteY1438" fmla="*/ 3108316 h 6367276"/>
              <a:gd name="connsiteX1439" fmla="*/ 2484681 w 6367276"/>
              <a:gd name="connsiteY1439" fmla="*/ 3135959 h 6367276"/>
              <a:gd name="connsiteX1440" fmla="*/ 2598868 w 6367276"/>
              <a:gd name="connsiteY1440" fmla="*/ 3164446 h 6367276"/>
              <a:gd name="connsiteX1441" fmla="*/ 2694736 w 6367276"/>
              <a:gd name="connsiteY1441" fmla="*/ 3180007 h 6367276"/>
              <a:gd name="connsiteX1442" fmla="*/ 2551906 w 6367276"/>
              <a:gd name="connsiteY1442" fmla="*/ 3205457 h 6367276"/>
              <a:gd name="connsiteX1443" fmla="*/ 2412118 w 6367276"/>
              <a:gd name="connsiteY1443" fmla="*/ 3244805 h 6367276"/>
              <a:gd name="connsiteX1444" fmla="*/ 2376280 w 6367276"/>
              <a:gd name="connsiteY1444" fmla="*/ 3239603 h 6367276"/>
              <a:gd name="connsiteX1445" fmla="*/ 2178555 w 6367276"/>
              <a:gd name="connsiteY1445" fmla="*/ 3190122 h 6367276"/>
              <a:gd name="connsiteX1446" fmla="*/ 2134186 w 6367276"/>
              <a:gd name="connsiteY1446" fmla="*/ 3172764 h 6367276"/>
              <a:gd name="connsiteX1447" fmla="*/ 2247380 w 6367276"/>
              <a:gd name="connsiteY1447" fmla="*/ 3138614 h 6367276"/>
              <a:gd name="connsiteX1448" fmla="*/ 2397674 w 6367276"/>
              <a:gd name="connsiteY1448" fmla="*/ 3108638 h 6367276"/>
              <a:gd name="connsiteX1449" fmla="*/ 3182993 w 6367276"/>
              <a:gd name="connsiteY1449" fmla="*/ 3240037 h 6367276"/>
              <a:gd name="connsiteX1450" fmla="*/ 3193904 w 6367276"/>
              <a:gd name="connsiteY1450" fmla="*/ 3327519 h 6367276"/>
              <a:gd name="connsiteX1451" fmla="*/ 3185473 w 6367276"/>
              <a:gd name="connsiteY1451" fmla="*/ 3643759 h 6367276"/>
              <a:gd name="connsiteX1452" fmla="*/ 3181820 w 6367276"/>
              <a:gd name="connsiteY1452" fmla="*/ 3664258 h 6367276"/>
              <a:gd name="connsiteX1453" fmla="*/ 3168250 w 6367276"/>
              <a:gd name="connsiteY1453" fmla="*/ 3555824 h 6367276"/>
              <a:gd name="connsiteX1454" fmla="*/ 3169763 w 6367276"/>
              <a:gd name="connsiteY1454" fmla="*/ 3346118 h 6367276"/>
              <a:gd name="connsiteX1455" fmla="*/ 3173475 w 6367276"/>
              <a:gd name="connsiteY1455" fmla="*/ 3237879 h 6367276"/>
              <a:gd name="connsiteX1456" fmla="*/ 3168949 w 6367276"/>
              <a:gd name="connsiteY1456" fmla="*/ 3327505 h 6367276"/>
              <a:gd name="connsiteX1457" fmla="*/ 3111422 w 6367276"/>
              <a:gd name="connsiteY1457" fmla="*/ 3618774 h 6367276"/>
              <a:gd name="connsiteX1458" fmla="*/ 3093014 w 6367276"/>
              <a:gd name="connsiteY1458" fmla="*/ 3671575 h 6367276"/>
              <a:gd name="connsiteX1459" fmla="*/ 3092994 w 6367276"/>
              <a:gd name="connsiteY1459" fmla="*/ 3660809 h 6367276"/>
              <a:gd name="connsiteX1460" fmla="*/ 3139606 w 6367276"/>
              <a:gd name="connsiteY1460" fmla="*/ 3347910 h 6367276"/>
              <a:gd name="connsiteX1461" fmla="*/ 3156123 w 6367276"/>
              <a:gd name="connsiteY1461" fmla="*/ 3230925 h 6367276"/>
              <a:gd name="connsiteX1462" fmla="*/ 3116563 w 6367276"/>
              <a:gd name="connsiteY1462" fmla="*/ 3324618 h 6367276"/>
              <a:gd name="connsiteX1463" fmla="*/ 2962885 w 6367276"/>
              <a:gd name="connsiteY1463" fmla="*/ 3578646 h 6367276"/>
              <a:gd name="connsiteX1464" fmla="*/ 2932192 w 6367276"/>
              <a:gd name="connsiteY1464" fmla="*/ 3616253 h 6367276"/>
              <a:gd name="connsiteX1465" fmla="*/ 2939547 w 6367276"/>
              <a:gd name="connsiteY1465" fmla="*/ 3595930 h 6367276"/>
              <a:gd name="connsiteX1466" fmla="*/ 3090366 w 6367276"/>
              <a:gd name="connsiteY1466" fmla="*/ 3317843 h 6367276"/>
              <a:gd name="connsiteX1467" fmla="*/ 3192045 w 6367276"/>
              <a:gd name="connsiteY1467" fmla="*/ 3237028 h 6367276"/>
              <a:gd name="connsiteX1468" fmla="*/ 3217100 w 6367276"/>
              <a:gd name="connsiteY1468" fmla="*/ 3318422 h 6367276"/>
              <a:gd name="connsiteX1469" fmla="*/ 3263711 w 6367276"/>
              <a:gd name="connsiteY1469" fmla="*/ 3631322 h 6367276"/>
              <a:gd name="connsiteX1470" fmla="*/ 3263642 w 6367276"/>
              <a:gd name="connsiteY1470" fmla="*/ 3669892 h 6367276"/>
              <a:gd name="connsiteX1471" fmla="*/ 3238592 w 6367276"/>
              <a:gd name="connsiteY1471" fmla="*/ 3593158 h 6367276"/>
              <a:gd name="connsiteX1472" fmla="*/ 3199914 w 6367276"/>
              <a:gd name="connsiteY1472" fmla="*/ 3379571 h 6367276"/>
              <a:gd name="connsiteX1473" fmla="*/ 3166006 w 6367276"/>
              <a:gd name="connsiteY1473" fmla="*/ 3232249 h 6367276"/>
              <a:gd name="connsiteX1474" fmla="*/ 3141102 w 6367276"/>
              <a:gd name="connsiteY1474" fmla="*/ 3341067 h 6367276"/>
              <a:gd name="connsiteX1475" fmla="*/ 3033870 w 6367276"/>
              <a:gd name="connsiteY1475" fmla="*/ 3617922 h 6367276"/>
              <a:gd name="connsiteX1476" fmla="*/ 3007136 w 6367276"/>
              <a:gd name="connsiteY1476" fmla="*/ 3665718 h 6367276"/>
              <a:gd name="connsiteX1477" fmla="*/ 3012134 w 6367276"/>
              <a:gd name="connsiteY1477" fmla="*/ 3637069 h 6367276"/>
              <a:gd name="connsiteX1478" fmla="*/ 3112372 w 6367276"/>
              <a:gd name="connsiteY1478" fmla="*/ 3337017 h 6367276"/>
              <a:gd name="connsiteX1479" fmla="*/ 3200636 w 6367276"/>
              <a:gd name="connsiteY1479" fmla="*/ 3231670 h 6367276"/>
              <a:gd name="connsiteX1480" fmla="*/ 3244801 w 6367276"/>
              <a:gd name="connsiteY1480" fmla="*/ 3317941 h 6367276"/>
              <a:gd name="connsiteX1481" fmla="*/ 3248886 w 6367276"/>
              <a:gd name="connsiteY1481" fmla="*/ 3327867 h 6367276"/>
              <a:gd name="connsiteX1482" fmla="*/ 3251327 w 6367276"/>
              <a:gd name="connsiteY1482" fmla="*/ 3332514 h 6367276"/>
              <a:gd name="connsiteX1483" fmla="*/ 3306348 w 6367276"/>
              <a:gd name="connsiteY1483" fmla="*/ 3473470 h 6367276"/>
              <a:gd name="connsiteX1484" fmla="*/ 3348567 w 6367276"/>
              <a:gd name="connsiteY1484" fmla="*/ 3624887 h 6367276"/>
              <a:gd name="connsiteX1485" fmla="*/ 3355516 w 6367276"/>
              <a:gd name="connsiteY1485" fmla="*/ 3664711 h 6367276"/>
              <a:gd name="connsiteX1486" fmla="*/ 3309120 w 6367276"/>
              <a:gd name="connsiteY1486" fmla="*/ 3577744 h 6367276"/>
              <a:gd name="connsiteX1487" fmla="*/ 3233941 w 6367276"/>
              <a:gd name="connsiteY1487" fmla="*/ 3374118 h 6367276"/>
              <a:gd name="connsiteX1488" fmla="*/ 3150525 w 6367276"/>
              <a:gd name="connsiteY1488" fmla="*/ 3221821 h 6367276"/>
              <a:gd name="connsiteX1489" fmla="*/ 3092478 w 6367276"/>
              <a:gd name="connsiteY1489" fmla="*/ 3311581 h 6367276"/>
              <a:gd name="connsiteX1490" fmla="*/ 2897023 w 6367276"/>
              <a:gd name="connsiteY1490" fmla="*/ 3535063 h 6367276"/>
              <a:gd name="connsiteX1491" fmla="*/ 2847073 w 6367276"/>
              <a:gd name="connsiteY1491" fmla="*/ 3578148 h 6367276"/>
              <a:gd name="connsiteX1492" fmla="*/ 2858914 w 6367276"/>
              <a:gd name="connsiteY1492" fmla="*/ 3557555 h 6367276"/>
              <a:gd name="connsiteX1493" fmla="*/ 3055730 w 6367276"/>
              <a:gd name="connsiteY1493" fmla="*/ 3309882 h 6367276"/>
              <a:gd name="connsiteX1494" fmla="*/ 3144450 w 6367276"/>
              <a:gd name="connsiteY1494" fmla="*/ 3216088 h 6367276"/>
              <a:gd name="connsiteX1495" fmla="*/ 3068100 w 6367276"/>
              <a:gd name="connsiteY1495" fmla="*/ 3298277 h 6367276"/>
              <a:gd name="connsiteX1496" fmla="*/ 2836808 w 6367276"/>
              <a:gd name="connsiteY1496" fmla="*/ 3484424 h 6367276"/>
              <a:gd name="connsiteX1497" fmla="*/ 2787904 w 6367276"/>
              <a:gd name="connsiteY1497" fmla="*/ 3513553 h 6367276"/>
              <a:gd name="connsiteX1498" fmla="*/ 2806675 w 6367276"/>
              <a:gd name="connsiteY1498" fmla="*/ 3491100 h 6367276"/>
              <a:gd name="connsiteX1499" fmla="*/ 3043510 w 6367276"/>
              <a:gd name="connsiteY1499" fmla="*/ 3281366 h 6367276"/>
              <a:gd name="connsiteX1500" fmla="*/ 3207202 w 6367276"/>
              <a:gd name="connsiteY1500" fmla="*/ 3226595 h 6367276"/>
              <a:gd name="connsiteX1501" fmla="*/ 3266198 w 6367276"/>
              <a:gd name="connsiteY1501" fmla="*/ 3304576 h 6367276"/>
              <a:gd name="connsiteX1502" fmla="*/ 3417017 w 6367276"/>
              <a:gd name="connsiteY1502" fmla="*/ 3582664 h 6367276"/>
              <a:gd name="connsiteX1503" fmla="*/ 3435061 w 6367276"/>
              <a:gd name="connsiteY1503" fmla="*/ 3632519 h 6367276"/>
              <a:gd name="connsiteX1504" fmla="*/ 3414525 w 6367276"/>
              <a:gd name="connsiteY1504" fmla="*/ 3607555 h 6367276"/>
              <a:gd name="connsiteX1505" fmla="*/ 3325167 w 6367276"/>
              <a:gd name="connsiteY1505" fmla="*/ 3473091 h 6367276"/>
              <a:gd name="connsiteX1506" fmla="*/ 3251327 w 6367276"/>
              <a:gd name="connsiteY1506" fmla="*/ 3332514 h 6367276"/>
              <a:gd name="connsiteX1507" fmla="*/ 3248330 w 6367276"/>
              <a:gd name="connsiteY1507" fmla="*/ 3324835 h 6367276"/>
              <a:gd name="connsiteX1508" fmla="*/ 3244801 w 6367276"/>
              <a:gd name="connsiteY1508" fmla="*/ 3317941 h 6367276"/>
              <a:gd name="connsiteX1509" fmla="*/ 3215695 w 6367276"/>
              <a:gd name="connsiteY1509" fmla="*/ 3222458 h 6367276"/>
              <a:gd name="connsiteX1510" fmla="*/ 3294681 w 6367276"/>
              <a:gd name="connsiteY1510" fmla="*/ 3295833 h 6367276"/>
              <a:gd name="connsiteX1511" fmla="*/ 3302658 w 6367276"/>
              <a:gd name="connsiteY1511" fmla="*/ 3304473 h 6367276"/>
              <a:gd name="connsiteX1512" fmla="*/ 3304105 w 6367276"/>
              <a:gd name="connsiteY1512" fmla="*/ 3305802 h 6367276"/>
              <a:gd name="connsiteX1513" fmla="*/ 3403633 w 6367276"/>
              <a:gd name="connsiteY1513" fmla="*/ 3419001 h 6367276"/>
              <a:gd name="connsiteX1514" fmla="*/ 3495094 w 6367276"/>
              <a:gd name="connsiteY1514" fmla="*/ 3546846 h 6367276"/>
              <a:gd name="connsiteX1515" fmla="*/ 3513502 w 6367276"/>
              <a:gd name="connsiteY1515" fmla="*/ 3578863 h 6367276"/>
              <a:gd name="connsiteX1516" fmla="*/ 3480322 w 6367276"/>
              <a:gd name="connsiteY1516" fmla="*/ 3550551 h 6367276"/>
              <a:gd name="connsiteX1517" fmla="*/ 3275501 w 6367276"/>
              <a:gd name="connsiteY1517" fmla="*/ 3315577 h 6367276"/>
              <a:gd name="connsiteX1518" fmla="*/ 3139972 w 6367276"/>
              <a:gd name="connsiteY1518" fmla="*/ 3207736 h 6367276"/>
              <a:gd name="connsiteX1519" fmla="*/ 3062697 w 6367276"/>
              <a:gd name="connsiteY1519" fmla="*/ 3266199 h 6367276"/>
              <a:gd name="connsiteX1520" fmla="*/ 2802594 w 6367276"/>
              <a:gd name="connsiteY1520" fmla="*/ 3409354 h 6367276"/>
              <a:gd name="connsiteX1521" fmla="*/ 2732539 w 6367276"/>
              <a:gd name="connsiteY1521" fmla="*/ 3435938 h 6367276"/>
              <a:gd name="connsiteX1522" fmla="*/ 2743510 w 6367276"/>
              <a:gd name="connsiteY1522" fmla="*/ 3426698 h 6367276"/>
              <a:gd name="connsiteX1523" fmla="*/ 3013166 w 6367276"/>
              <a:gd name="connsiteY1523" fmla="*/ 3261277 h 6367276"/>
              <a:gd name="connsiteX1524" fmla="*/ 3221463 w 6367276"/>
              <a:gd name="connsiteY1524" fmla="*/ 3216515 h 6367276"/>
              <a:gd name="connsiteX1525" fmla="*/ 3311581 w 6367276"/>
              <a:gd name="connsiteY1525" fmla="*/ 3274794 h 6367276"/>
              <a:gd name="connsiteX1526" fmla="*/ 3548415 w 6367276"/>
              <a:gd name="connsiteY1526" fmla="*/ 3484528 h 6367276"/>
              <a:gd name="connsiteX1527" fmla="*/ 3572534 w 6367276"/>
              <a:gd name="connsiteY1527" fmla="*/ 3513377 h 6367276"/>
              <a:gd name="connsiteX1528" fmla="*/ 3472736 w 6367276"/>
              <a:gd name="connsiteY1528" fmla="*/ 3449857 h 6367276"/>
              <a:gd name="connsiteX1529" fmla="*/ 3385616 w 6367276"/>
              <a:gd name="connsiteY1529" fmla="*/ 3380589 h 6367276"/>
              <a:gd name="connsiteX1530" fmla="*/ 3304105 w 6367276"/>
              <a:gd name="connsiteY1530" fmla="*/ 3305802 h 6367276"/>
              <a:gd name="connsiteX1531" fmla="*/ 3298277 w 6367276"/>
              <a:gd name="connsiteY1531" fmla="*/ 3299173 h 6367276"/>
              <a:gd name="connsiteX1532" fmla="*/ 3294681 w 6367276"/>
              <a:gd name="connsiteY1532" fmla="*/ 3295833 h 6367276"/>
              <a:gd name="connsiteX1533" fmla="*/ 3136135 w 6367276"/>
              <a:gd name="connsiteY1533" fmla="*/ 3200363 h 6367276"/>
              <a:gd name="connsiteX1534" fmla="*/ 3042439 w 6367276"/>
              <a:gd name="connsiteY1534" fmla="*/ 3248329 h 6367276"/>
              <a:gd name="connsiteX1535" fmla="*/ 2761429 w 6367276"/>
              <a:gd name="connsiteY1535" fmla="*/ 3344143 h 6367276"/>
              <a:gd name="connsiteX1536" fmla="*/ 2694212 w 6367276"/>
              <a:gd name="connsiteY1536" fmla="*/ 3356941 h 6367276"/>
              <a:gd name="connsiteX1537" fmla="*/ 2713323 w 6367276"/>
              <a:gd name="connsiteY1537" fmla="*/ 3345861 h 6367276"/>
              <a:gd name="connsiteX1538" fmla="*/ 3007608 w 6367276"/>
              <a:gd name="connsiteY1538" fmla="*/ 3229778 h 6367276"/>
              <a:gd name="connsiteX1539" fmla="*/ 3178884 w 6367276"/>
              <a:gd name="connsiteY1539" fmla="*/ 3207093 h 6367276"/>
              <a:gd name="connsiteX1540" fmla="*/ 3180057 w 6367276"/>
              <a:gd name="connsiteY1540" fmla="*/ 3216496 h 6367276"/>
              <a:gd name="connsiteX1541" fmla="*/ 3173475 w 6367276"/>
              <a:gd name="connsiteY1541" fmla="*/ 3237879 h 6367276"/>
              <a:gd name="connsiteX1542" fmla="*/ 3174608 w 6367276"/>
              <a:gd name="connsiteY1542" fmla="*/ 3215447 h 6367276"/>
              <a:gd name="connsiteX1543" fmla="*/ 3182891 w 6367276"/>
              <a:gd name="connsiteY1543" fmla="*/ 3207289 h 6367276"/>
              <a:gd name="connsiteX1544" fmla="*/ 3185870 w 6367276"/>
              <a:gd name="connsiteY1544" fmla="*/ 3216968 h 6367276"/>
              <a:gd name="connsiteX1545" fmla="*/ 3182993 w 6367276"/>
              <a:gd name="connsiteY1545" fmla="*/ 3240037 h 6367276"/>
              <a:gd name="connsiteX1546" fmla="*/ 3180057 w 6367276"/>
              <a:gd name="connsiteY1546" fmla="*/ 3216496 h 6367276"/>
              <a:gd name="connsiteX1547" fmla="*/ 3175092 w 6367276"/>
              <a:gd name="connsiteY1547" fmla="*/ 3205852 h 6367276"/>
              <a:gd name="connsiteX1548" fmla="*/ 3174608 w 6367276"/>
              <a:gd name="connsiteY1548" fmla="*/ 3215447 h 6367276"/>
              <a:gd name="connsiteX1549" fmla="*/ 3166006 w 6367276"/>
              <a:gd name="connsiteY1549" fmla="*/ 3232249 h 6367276"/>
              <a:gd name="connsiteX1550" fmla="*/ 3170727 w 6367276"/>
              <a:gd name="connsiteY1550" fmla="*/ 3211622 h 6367276"/>
              <a:gd name="connsiteX1551" fmla="*/ 3187288 w 6367276"/>
              <a:gd name="connsiteY1551" fmla="*/ 3205597 h 6367276"/>
              <a:gd name="connsiteX1552" fmla="*/ 3190675 w 6367276"/>
              <a:gd name="connsiteY1552" fmla="*/ 3212213 h 6367276"/>
              <a:gd name="connsiteX1553" fmla="*/ 3192045 w 6367276"/>
              <a:gd name="connsiteY1553" fmla="*/ 3237028 h 6367276"/>
              <a:gd name="connsiteX1554" fmla="*/ 3185870 w 6367276"/>
              <a:gd name="connsiteY1554" fmla="*/ 3216968 h 6367276"/>
              <a:gd name="connsiteX1555" fmla="*/ 3190231 w 6367276"/>
              <a:gd name="connsiteY1555" fmla="*/ 3204163 h 6367276"/>
              <a:gd name="connsiteX1556" fmla="*/ 3195982 w 6367276"/>
              <a:gd name="connsiteY1556" fmla="*/ 3211764 h 6367276"/>
              <a:gd name="connsiteX1557" fmla="*/ 3200636 w 6367276"/>
              <a:gd name="connsiteY1557" fmla="*/ 3231670 h 6367276"/>
              <a:gd name="connsiteX1558" fmla="*/ 3190675 w 6367276"/>
              <a:gd name="connsiteY1558" fmla="*/ 3212213 h 6367276"/>
              <a:gd name="connsiteX1559" fmla="*/ 3230922 w 6367276"/>
              <a:gd name="connsiteY1559" fmla="*/ 3211148 h 6367276"/>
              <a:gd name="connsiteX1560" fmla="*/ 3324618 w 6367276"/>
              <a:gd name="connsiteY1560" fmla="*/ 3250709 h 6367276"/>
              <a:gd name="connsiteX1561" fmla="*/ 3594274 w 6367276"/>
              <a:gd name="connsiteY1561" fmla="*/ 3416130 h 6367276"/>
              <a:gd name="connsiteX1562" fmla="*/ 3617036 w 6367276"/>
              <a:gd name="connsiteY1562" fmla="*/ 3435300 h 6367276"/>
              <a:gd name="connsiteX1563" fmla="*/ 3594083 w 6367276"/>
              <a:gd name="connsiteY1563" fmla="*/ 3426951 h 6367276"/>
              <a:gd name="connsiteX1564" fmla="*/ 3317842 w 6367276"/>
              <a:gd name="connsiteY1564" fmla="*/ 3276907 h 6367276"/>
              <a:gd name="connsiteX1565" fmla="*/ 3169126 w 6367276"/>
              <a:gd name="connsiteY1565" fmla="*/ 3200130 h 6367276"/>
              <a:gd name="connsiteX1566" fmla="*/ 3166061 w 6367276"/>
              <a:gd name="connsiteY1566" fmla="*/ 3207389 h 6367276"/>
              <a:gd name="connsiteX1567" fmla="*/ 3150525 w 6367276"/>
              <a:gd name="connsiteY1567" fmla="*/ 3221821 h 6367276"/>
              <a:gd name="connsiteX1568" fmla="*/ 3161265 w 6367276"/>
              <a:gd name="connsiteY1568" fmla="*/ 3205214 h 6367276"/>
              <a:gd name="connsiteX1569" fmla="*/ 3173217 w 6367276"/>
              <a:gd name="connsiteY1569" fmla="*/ 3200741 h 6367276"/>
              <a:gd name="connsiteX1570" fmla="*/ 3170727 w 6367276"/>
              <a:gd name="connsiteY1570" fmla="*/ 3211622 h 6367276"/>
              <a:gd name="connsiteX1571" fmla="*/ 3156123 w 6367276"/>
              <a:gd name="connsiteY1571" fmla="*/ 3230925 h 6367276"/>
              <a:gd name="connsiteX1572" fmla="*/ 3166061 w 6367276"/>
              <a:gd name="connsiteY1572" fmla="*/ 3207389 h 6367276"/>
              <a:gd name="connsiteX1573" fmla="*/ 3130885 w 6367276"/>
              <a:gd name="connsiteY1573" fmla="*/ 3191849 h 6367276"/>
              <a:gd name="connsiteX1574" fmla="*/ 3048852 w 6367276"/>
              <a:gd name="connsiteY1574" fmla="*/ 3217100 h 6367276"/>
              <a:gd name="connsiteX1575" fmla="*/ 2755473 w 6367276"/>
              <a:gd name="connsiteY1575" fmla="*/ 3262662 h 6367276"/>
              <a:gd name="connsiteX1576" fmla="*/ 2687082 w 6367276"/>
              <a:gd name="connsiteY1576" fmla="*/ 3263593 h 6367276"/>
              <a:gd name="connsiteX1577" fmla="*/ 2692687 w 6367276"/>
              <a:gd name="connsiteY1577" fmla="*/ 3261541 h 6367276"/>
              <a:gd name="connsiteX1578" fmla="*/ 3002659 w 6367276"/>
              <a:gd name="connsiteY1578" fmla="*/ 3198324 h 6367276"/>
              <a:gd name="connsiteX1579" fmla="*/ 3193706 w 6367276"/>
              <a:gd name="connsiteY1579" fmla="*/ 3202031 h 6367276"/>
              <a:gd name="connsiteX1580" fmla="*/ 3199186 w 6367276"/>
              <a:gd name="connsiteY1580" fmla="*/ 3207122 h 6367276"/>
              <a:gd name="connsiteX1581" fmla="*/ 3207202 w 6367276"/>
              <a:gd name="connsiteY1581" fmla="*/ 3226595 h 6367276"/>
              <a:gd name="connsiteX1582" fmla="*/ 3195982 w 6367276"/>
              <a:gd name="connsiteY1582" fmla="*/ 3211764 h 6367276"/>
              <a:gd name="connsiteX1583" fmla="*/ 3166647 w 6367276"/>
              <a:gd name="connsiteY1583" fmla="*/ 3196892 h 6367276"/>
              <a:gd name="connsiteX1584" fmla="*/ 3161265 w 6367276"/>
              <a:gd name="connsiteY1584" fmla="*/ 3205214 h 6367276"/>
              <a:gd name="connsiteX1585" fmla="*/ 3144450 w 6367276"/>
              <a:gd name="connsiteY1585" fmla="*/ 3216088 h 6367276"/>
              <a:gd name="connsiteX1586" fmla="*/ 3160106 w 6367276"/>
              <a:gd name="connsiteY1586" fmla="*/ 3199235 h 6367276"/>
              <a:gd name="connsiteX1587" fmla="*/ 3162988 w 6367276"/>
              <a:gd name="connsiteY1587" fmla="*/ 3198018 h 6367276"/>
              <a:gd name="connsiteX1588" fmla="*/ 3180321 w 6367276"/>
              <a:gd name="connsiteY1588" fmla="*/ 3198941 h 6367276"/>
              <a:gd name="connsiteX1589" fmla="*/ 3181349 w 6367276"/>
              <a:gd name="connsiteY1589" fmla="*/ 3202279 h 6367276"/>
              <a:gd name="connsiteX1590" fmla="*/ 3178884 w 6367276"/>
              <a:gd name="connsiteY1590" fmla="*/ 3207093 h 6367276"/>
              <a:gd name="connsiteX1591" fmla="*/ 3178215 w 6367276"/>
              <a:gd name="connsiteY1591" fmla="*/ 3201725 h 6367276"/>
              <a:gd name="connsiteX1592" fmla="*/ 3196892 w 6367276"/>
              <a:gd name="connsiteY1592" fmla="*/ 3200625 h 6367276"/>
              <a:gd name="connsiteX1593" fmla="*/ 3205069 w 6367276"/>
              <a:gd name="connsiteY1593" fmla="*/ 3205913 h 6367276"/>
              <a:gd name="connsiteX1594" fmla="*/ 3215695 w 6367276"/>
              <a:gd name="connsiteY1594" fmla="*/ 3222458 h 6367276"/>
              <a:gd name="connsiteX1595" fmla="*/ 3199186 w 6367276"/>
              <a:gd name="connsiteY1595" fmla="*/ 3207122 h 6367276"/>
              <a:gd name="connsiteX1596" fmla="*/ 3198018 w 6367276"/>
              <a:gd name="connsiteY1596" fmla="*/ 3204284 h 6367276"/>
              <a:gd name="connsiteX1597" fmla="*/ 3177639 w 6367276"/>
              <a:gd name="connsiteY1597" fmla="*/ 3197109 h 6367276"/>
              <a:gd name="connsiteX1598" fmla="*/ 3178215 w 6367276"/>
              <a:gd name="connsiteY1598" fmla="*/ 3201725 h 6367276"/>
              <a:gd name="connsiteX1599" fmla="*/ 3175092 w 6367276"/>
              <a:gd name="connsiteY1599" fmla="*/ 3205852 h 6367276"/>
              <a:gd name="connsiteX1600" fmla="*/ 3175451 w 6367276"/>
              <a:gd name="connsiteY1600" fmla="*/ 3198765 h 6367276"/>
              <a:gd name="connsiteX1601" fmla="*/ 3183469 w 6367276"/>
              <a:gd name="connsiteY1601" fmla="*/ 3198137 h 6367276"/>
              <a:gd name="connsiteX1602" fmla="*/ 3184867 w 6367276"/>
              <a:gd name="connsiteY1602" fmla="*/ 3200868 h 6367276"/>
              <a:gd name="connsiteX1603" fmla="*/ 3182891 w 6367276"/>
              <a:gd name="connsiteY1603" fmla="*/ 3207289 h 6367276"/>
              <a:gd name="connsiteX1604" fmla="*/ 3181349 w 6367276"/>
              <a:gd name="connsiteY1604" fmla="*/ 3202279 h 6367276"/>
              <a:gd name="connsiteX1605" fmla="*/ 3185697 w 6367276"/>
              <a:gd name="connsiteY1605" fmla="*/ 3198171 h 6367276"/>
              <a:gd name="connsiteX1606" fmla="*/ 3187858 w 6367276"/>
              <a:gd name="connsiteY1606" fmla="*/ 3201027 h 6367276"/>
              <a:gd name="connsiteX1607" fmla="*/ 3187288 w 6367276"/>
              <a:gd name="connsiteY1607" fmla="*/ 3205597 h 6367276"/>
              <a:gd name="connsiteX1608" fmla="*/ 3184867 w 6367276"/>
              <a:gd name="connsiteY1608" fmla="*/ 3200868 h 6367276"/>
              <a:gd name="connsiteX1609" fmla="*/ 3175593 w 6367276"/>
              <a:gd name="connsiteY1609" fmla="*/ 3195948 h 6367276"/>
              <a:gd name="connsiteX1610" fmla="*/ 3175451 w 6367276"/>
              <a:gd name="connsiteY1610" fmla="*/ 3198765 h 6367276"/>
              <a:gd name="connsiteX1611" fmla="*/ 3174881 w 6367276"/>
              <a:gd name="connsiteY1611" fmla="*/ 3199195 h 6367276"/>
              <a:gd name="connsiteX1612" fmla="*/ 3173217 w 6367276"/>
              <a:gd name="connsiteY1612" fmla="*/ 3200741 h 6367276"/>
              <a:gd name="connsiteX1613" fmla="*/ 3174093 w 6367276"/>
              <a:gd name="connsiteY1613" fmla="*/ 3196919 h 6367276"/>
              <a:gd name="connsiteX1614" fmla="*/ 3165247 w 6367276"/>
              <a:gd name="connsiteY1614" fmla="*/ 3193701 h 6367276"/>
              <a:gd name="connsiteX1615" fmla="*/ 3160106 w 6367276"/>
              <a:gd name="connsiteY1615" fmla="*/ 3199235 h 6367276"/>
              <a:gd name="connsiteX1616" fmla="*/ 3139972 w 6367276"/>
              <a:gd name="connsiteY1616" fmla="*/ 3207736 h 6367276"/>
              <a:gd name="connsiteX1617" fmla="*/ 3155608 w 6367276"/>
              <a:gd name="connsiteY1617" fmla="*/ 3195907 h 6367276"/>
              <a:gd name="connsiteX1618" fmla="*/ 3188353 w 6367276"/>
              <a:gd name="connsiteY1618" fmla="*/ 3197059 h 6367276"/>
              <a:gd name="connsiteX1619" fmla="*/ 3190290 w 6367276"/>
              <a:gd name="connsiteY1619" fmla="*/ 3198858 h 6367276"/>
              <a:gd name="connsiteX1620" fmla="*/ 3190122 w 6367276"/>
              <a:gd name="connsiteY1620" fmla="*/ 3202192 h 6367276"/>
              <a:gd name="connsiteX1621" fmla="*/ 3190231 w 6367276"/>
              <a:gd name="connsiteY1621" fmla="*/ 3204163 h 6367276"/>
              <a:gd name="connsiteX1622" fmla="*/ 3187858 w 6367276"/>
              <a:gd name="connsiteY1622" fmla="*/ 3201027 h 6367276"/>
              <a:gd name="connsiteX1623" fmla="*/ 3174663 w 6367276"/>
              <a:gd name="connsiteY1623" fmla="*/ 3194424 h 6367276"/>
              <a:gd name="connsiteX1624" fmla="*/ 3174093 w 6367276"/>
              <a:gd name="connsiteY1624" fmla="*/ 3196919 h 6367276"/>
              <a:gd name="connsiteX1625" fmla="*/ 3169126 w 6367276"/>
              <a:gd name="connsiteY1625" fmla="*/ 3200130 h 6367276"/>
              <a:gd name="connsiteX1626" fmla="*/ 3171068 w 6367276"/>
              <a:gd name="connsiteY1626" fmla="*/ 3195531 h 6367276"/>
              <a:gd name="connsiteX1627" fmla="*/ 3190412 w 6367276"/>
              <a:gd name="connsiteY1627" fmla="*/ 3196435 h 6367276"/>
              <a:gd name="connsiteX1628" fmla="*/ 3193129 w 6367276"/>
              <a:gd name="connsiteY1628" fmla="*/ 3198192 h 6367276"/>
              <a:gd name="connsiteX1629" fmla="*/ 3193496 w 6367276"/>
              <a:gd name="connsiteY1629" fmla="*/ 3201134 h 6367276"/>
              <a:gd name="connsiteX1630" fmla="*/ 3193706 w 6367276"/>
              <a:gd name="connsiteY1630" fmla="*/ 3202031 h 6367276"/>
              <a:gd name="connsiteX1631" fmla="*/ 3190290 w 6367276"/>
              <a:gd name="connsiteY1631" fmla="*/ 3198858 h 6367276"/>
              <a:gd name="connsiteX1632" fmla="*/ 3200063 w 6367276"/>
              <a:gd name="connsiteY1632" fmla="*/ 3198118 h 6367276"/>
              <a:gd name="connsiteX1633" fmla="*/ 3207302 w 6367276"/>
              <a:gd name="connsiteY1633" fmla="*/ 3201175 h 6367276"/>
              <a:gd name="connsiteX1634" fmla="*/ 3221463 w 6367276"/>
              <a:gd name="connsiteY1634" fmla="*/ 3216515 h 6367276"/>
              <a:gd name="connsiteX1635" fmla="*/ 3205069 w 6367276"/>
              <a:gd name="connsiteY1635" fmla="*/ 3205913 h 6367276"/>
              <a:gd name="connsiteX1636" fmla="*/ 3183301 w 6367276"/>
              <a:gd name="connsiteY1636" fmla="*/ 3195003 h 6367276"/>
              <a:gd name="connsiteX1637" fmla="*/ 3184358 w 6367276"/>
              <a:gd name="connsiteY1637" fmla="*/ 3196401 h 6367276"/>
              <a:gd name="connsiteX1638" fmla="*/ 3183469 w 6367276"/>
              <a:gd name="connsiteY1638" fmla="*/ 3198137 h 6367276"/>
              <a:gd name="connsiteX1639" fmla="*/ 3182444 w 6367276"/>
              <a:gd name="connsiteY1639" fmla="*/ 3196135 h 6367276"/>
              <a:gd name="connsiteX1640" fmla="*/ 3177207 w 6367276"/>
              <a:gd name="connsiteY1640" fmla="*/ 3193642 h 6367276"/>
              <a:gd name="connsiteX1641" fmla="*/ 3177353 w 6367276"/>
              <a:gd name="connsiteY1641" fmla="*/ 3194810 h 6367276"/>
              <a:gd name="connsiteX1642" fmla="*/ 3175593 w 6367276"/>
              <a:gd name="connsiteY1642" fmla="*/ 3195948 h 6367276"/>
              <a:gd name="connsiteX1643" fmla="*/ 3175685 w 6367276"/>
              <a:gd name="connsiteY1643" fmla="*/ 3194110 h 6367276"/>
              <a:gd name="connsiteX1644" fmla="*/ 3178768 w 6367276"/>
              <a:gd name="connsiteY1644" fmla="*/ 3193895 h 6367276"/>
              <a:gd name="connsiteX1645" fmla="*/ 3179357 w 6367276"/>
              <a:gd name="connsiteY1645" fmla="*/ 3195809 h 6367276"/>
              <a:gd name="connsiteX1646" fmla="*/ 3177639 w 6367276"/>
              <a:gd name="connsiteY1646" fmla="*/ 3197109 h 6367276"/>
              <a:gd name="connsiteX1647" fmla="*/ 3177353 w 6367276"/>
              <a:gd name="connsiteY1647" fmla="*/ 3194810 h 6367276"/>
              <a:gd name="connsiteX1648" fmla="*/ 3172249 w 6367276"/>
              <a:gd name="connsiteY1648" fmla="*/ 3192734 h 6367276"/>
              <a:gd name="connsiteX1649" fmla="*/ 3171068 w 6367276"/>
              <a:gd name="connsiteY1649" fmla="*/ 3195531 h 6367276"/>
              <a:gd name="connsiteX1650" fmla="*/ 3166647 w 6367276"/>
              <a:gd name="connsiteY1650" fmla="*/ 3196892 h 6367276"/>
              <a:gd name="connsiteX1651" fmla="*/ 3169080 w 6367276"/>
              <a:gd name="connsiteY1651" fmla="*/ 3193130 h 6367276"/>
              <a:gd name="connsiteX1652" fmla="*/ 3181462 w 6367276"/>
              <a:gd name="connsiteY1652" fmla="*/ 3194216 h 6367276"/>
              <a:gd name="connsiteX1653" fmla="*/ 3182444 w 6367276"/>
              <a:gd name="connsiteY1653" fmla="*/ 3196135 h 6367276"/>
              <a:gd name="connsiteX1654" fmla="*/ 3180321 w 6367276"/>
              <a:gd name="connsiteY1654" fmla="*/ 3198941 h 6367276"/>
              <a:gd name="connsiteX1655" fmla="*/ 3179357 w 6367276"/>
              <a:gd name="connsiteY1655" fmla="*/ 3195809 h 6367276"/>
              <a:gd name="connsiteX1656" fmla="*/ 3185417 w 6367276"/>
              <a:gd name="connsiteY1656" fmla="*/ 3194331 h 6367276"/>
              <a:gd name="connsiteX1657" fmla="*/ 3186554 w 6367276"/>
              <a:gd name="connsiteY1657" fmla="*/ 3195387 h 6367276"/>
              <a:gd name="connsiteX1658" fmla="*/ 3185697 w 6367276"/>
              <a:gd name="connsiteY1658" fmla="*/ 3198171 h 6367276"/>
              <a:gd name="connsiteX1659" fmla="*/ 3184358 w 6367276"/>
              <a:gd name="connsiteY1659" fmla="*/ 3196401 h 6367276"/>
              <a:gd name="connsiteX1660" fmla="*/ 3163123 w 6367276"/>
              <a:gd name="connsiteY1660" fmla="*/ 3190221 h 6367276"/>
              <a:gd name="connsiteX1661" fmla="*/ 3155608 w 6367276"/>
              <a:gd name="connsiteY1661" fmla="*/ 3195907 h 6367276"/>
              <a:gd name="connsiteX1662" fmla="*/ 3136135 w 6367276"/>
              <a:gd name="connsiteY1662" fmla="*/ 3200363 h 6367276"/>
              <a:gd name="connsiteX1663" fmla="*/ 3155162 w 6367276"/>
              <a:gd name="connsiteY1663" fmla="*/ 3190623 h 6367276"/>
              <a:gd name="connsiteX1664" fmla="*/ 3175777 w 6367276"/>
              <a:gd name="connsiteY1664" fmla="*/ 3192295 h 6367276"/>
              <a:gd name="connsiteX1665" fmla="*/ 3175685 w 6367276"/>
              <a:gd name="connsiteY1665" fmla="*/ 3194110 h 6367276"/>
              <a:gd name="connsiteX1666" fmla="*/ 3174663 w 6367276"/>
              <a:gd name="connsiteY1666" fmla="*/ 3194424 h 6367276"/>
              <a:gd name="connsiteX1667" fmla="*/ 3175132 w 6367276"/>
              <a:gd name="connsiteY1667" fmla="*/ 3192375 h 6367276"/>
              <a:gd name="connsiteX1668" fmla="*/ 3186926 w 6367276"/>
              <a:gd name="connsiteY1668" fmla="*/ 3194180 h 6367276"/>
              <a:gd name="connsiteX1669" fmla="*/ 3188579 w 6367276"/>
              <a:gd name="connsiteY1669" fmla="*/ 3195249 h 6367276"/>
              <a:gd name="connsiteX1670" fmla="*/ 3188353 w 6367276"/>
              <a:gd name="connsiteY1670" fmla="*/ 3197059 h 6367276"/>
              <a:gd name="connsiteX1671" fmla="*/ 3186554 w 6367276"/>
              <a:gd name="connsiteY1671" fmla="*/ 3195387 h 6367276"/>
              <a:gd name="connsiteX1672" fmla="*/ 3192734 w 6367276"/>
              <a:gd name="connsiteY1672" fmla="*/ 3195024 h 6367276"/>
              <a:gd name="connsiteX1673" fmla="*/ 3195531 w 6367276"/>
              <a:gd name="connsiteY1673" fmla="*/ 3196205 h 6367276"/>
              <a:gd name="connsiteX1674" fmla="*/ 3196892 w 6367276"/>
              <a:gd name="connsiteY1674" fmla="*/ 3200625 h 6367276"/>
              <a:gd name="connsiteX1675" fmla="*/ 3193129 w 6367276"/>
              <a:gd name="connsiteY1675" fmla="*/ 3198192 h 6367276"/>
              <a:gd name="connsiteX1676" fmla="*/ 3180629 w 6367276"/>
              <a:gd name="connsiteY1676" fmla="*/ 3192588 h 6367276"/>
              <a:gd name="connsiteX1677" fmla="*/ 3180701 w 6367276"/>
              <a:gd name="connsiteY1677" fmla="*/ 3192730 h 6367276"/>
              <a:gd name="connsiteX1678" fmla="*/ 3180071 w 6367276"/>
              <a:gd name="connsiteY1678" fmla="*/ 3193052 h 6367276"/>
              <a:gd name="connsiteX1679" fmla="*/ 3178768 w 6367276"/>
              <a:gd name="connsiteY1679" fmla="*/ 3193895 h 6367276"/>
              <a:gd name="connsiteX1680" fmla="*/ 3178561 w 6367276"/>
              <a:gd name="connsiteY1680" fmla="*/ 3193225 h 6367276"/>
              <a:gd name="connsiteX1681" fmla="*/ 3178183 w 6367276"/>
              <a:gd name="connsiteY1681" fmla="*/ 3191994 h 6367276"/>
              <a:gd name="connsiteX1682" fmla="*/ 3178561 w 6367276"/>
              <a:gd name="connsiteY1682" fmla="*/ 3193225 h 6367276"/>
              <a:gd name="connsiteX1683" fmla="*/ 3177207 w 6367276"/>
              <a:gd name="connsiteY1683" fmla="*/ 3193642 h 6367276"/>
              <a:gd name="connsiteX1684" fmla="*/ 3177019 w 6367276"/>
              <a:gd name="connsiteY1684" fmla="*/ 3192140 h 6367276"/>
              <a:gd name="connsiteX1685" fmla="*/ 3127240 w 6367276"/>
              <a:gd name="connsiteY1685" fmla="*/ 3182993 h 6367276"/>
              <a:gd name="connsiteX1686" fmla="*/ 3039755 w 6367276"/>
              <a:gd name="connsiteY1686" fmla="*/ 3193904 h 6367276"/>
              <a:gd name="connsiteX1687" fmla="*/ 2742921 w 6367276"/>
              <a:gd name="connsiteY1687" fmla="*/ 3187829 h 6367276"/>
              <a:gd name="connsiteX1688" fmla="*/ 2694736 w 6367276"/>
              <a:gd name="connsiteY1688" fmla="*/ 3180007 h 6367276"/>
              <a:gd name="connsiteX1689" fmla="*/ 2704917 w 6367276"/>
              <a:gd name="connsiteY1689" fmla="*/ 3178194 h 6367276"/>
              <a:gd name="connsiteX1690" fmla="*/ 3021156 w 6367276"/>
              <a:gd name="connsiteY1690" fmla="*/ 3169762 h 6367276"/>
              <a:gd name="connsiteX1691" fmla="*/ 3181335 w 6367276"/>
              <a:gd name="connsiteY1691" fmla="*/ 3192405 h 6367276"/>
              <a:gd name="connsiteX1692" fmla="*/ 3182253 w 6367276"/>
              <a:gd name="connsiteY1692" fmla="*/ 3193618 h 6367276"/>
              <a:gd name="connsiteX1693" fmla="*/ 3181462 w 6367276"/>
              <a:gd name="connsiteY1693" fmla="*/ 3194216 h 6367276"/>
              <a:gd name="connsiteX1694" fmla="*/ 3180701 w 6367276"/>
              <a:gd name="connsiteY1694" fmla="*/ 3192730 h 6367276"/>
              <a:gd name="connsiteX1695" fmla="*/ 3232248 w 6367276"/>
              <a:gd name="connsiteY1695" fmla="*/ 3201267 h 6367276"/>
              <a:gd name="connsiteX1696" fmla="*/ 3341067 w 6367276"/>
              <a:gd name="connsiteY1696" fmla="*/ 3226171 h 6367276"/>
              <a:gd name="connsiteX1697" fmla="*/ 3635351 w 6367276"/>
              <a:gd name="connsiteY1697" fmla="*/ 3342254 h 6367276"/>
              <a:gd name="connsiteX1698" fmla="*/ 3666186 w 6367276"/>
              <a:gd name="connsiteY1698" fmla="*/ 3360130 h 6367276"/>
              <a:gd name="connsiteX1699" fmla="*/ 3633571 w 6367276"/>
              <a:gd name="connsiteY1699" fmla="*/ 3354345 h 6367276"/>
              <a:gd name="connsiteX1700" fmla="*/ 3337017 w 6367276"/>
              <a:gd name="connsiteY1700" fmla="*/ 3254901 h 6367276"/>
              <a:gd name="connsiteX1701" fmla="*/ 3181503 w 6367276"/>
              <a:gd name="connsiteY1701" fmla="*/ 3192319 h 6367276"/>
              <a:gd name="connsiteX1702" fmla="*/ 3181335 w 6367276"/>
              <a:gd name="connsiteY1702" fmla="*/ 3192405 h 6367276"/>
              <a:gd name="connsiteX1703" fmla="*/ 3181314 w 6367276"/>
              <a:gd name="connsiteY1703" fmla="*/ 3192377 h 6367276"/>
              <a:gd name="connsiteX1704" fmla="*/ 3170837 w 6367276"/>
              <a:gd name="connsiteY1704" fmla="*/ 3190413 h 6367276"/>
              <a:gd name="connsiteX1705" fmla="*/ 3169080 w 6367276"/>
              <a:gd name="connsiteY1705" fmla="*/ 3193130 h 6367276"/>
              <a:gd name="connsiteX1706" fmla="*/ 3166139 w 6367276"/>
              <a:gd name="connsiteY1706" fmla="*/ 3193497 h 6367276"/>
              <a:gd name="connsiteX1707" fmla="*/ 3165247 w 6367276"/>
              <a:gd name="connsiteY1707" fmla="*/ 3193701 h 6367276"/>
              <a:gd name="connsiteX1708" fmla="*/ 3168415 w 6367276"/>
              <a:gd name="connsiteY1708" fmla="*/ 3190290 h 6367276"/>
              <a:gd name="connsiteX1709" fmla="*/ 3184909 w 6367276"/>
              <a:gd name="connsiteY1709" fmla="*/ 3192876 h 6367276"/>
              <a:gd name="connsiteX1710" fmla="*/ 3185851 w 6367276"/>
              <a:gd name="connsiteY1710" fmla="*/ 3193485 h 6367276"/>
              <a:gd name="connsiteX1711" fmla="*/ 3185417 w 6367276"/>
              <a:gd name="connsiteY1711" fmla="*/ 3194331 h 6367276"/>
              <a:gd name="connsiteX1712" fmla="*/ 3184472 w 6367276"/>
              <a:gd name="connsiteY1712" fmla="*/ 3193454 h 6367276"/>
              <a:gd name="connsiteX1713" fmla="*/ 3183574 w 6367276"/>
              <a:gd name="connsiteY1713" fmla="*/ 3192619 h 6367276"/>
              <a:gd name="connsiteX1714" fmla="*/ 3184472 w 6367276"/>
              <a:gd name="connsiteY1714" fmla="*/ 3193454 h 6367276"/>
              <a:gd name="connsiteX1715" fmla="*/ 3183301 w 6367276"/>
              <a:gd name="connsiteY1715" fmla="*/ 3195003 h 6367276"/>
              <a:gd name="connsiteX1716" fmla="*/ 3182253 w 6367276"/>
              <a:gd name="connsiteY1716" fmla="*/ 3193618 h 6367276"/>
              <a:gd name="connsiteX1717" fmla="*/ 3188814 w 6367276"/>
              <a:gd name="connsiteY1717" fmla="*/ 3193369 h 6367276"/>
              <a:gd name="connsiteX1718" fmla="*/ 3190531 w 6367276"/>
              <a:gd name="connsiteY1718" fmla="*/ 3194094 h 6367276"/>
              <a:gd name="connsiteX1719" fmla="*/ 3190412 w 6367276"/>
              <a:gd name="connsiteY1719" fmla="*/ 3196435 h 6367276"/>
              <a:gd name="connsiteX1720" fmla="*/ 3188579 w 6367276"/>
              <a:gd name="connsiteY1720" fmla="*/ 3195249 h 6367276"/>
              <a:gd name="connsiteX1721" fmla="*/ 3180779 w 6367276"/>
              <a:gd name="connsiteY1721" fmla="*/ 3191670 h 6367276"/>
              <a:gd name="connsiteX1722" fmla="*/ 3181314 w 6367276"/>
              <a:gd name="connsiteY1722" fmla="*/ 3192377 h 6367276"/>
              <a:gd name="connsiteX1723" fmla="*/ 3180629 w 6367276"/>
              <a:gd name="connsiteY1723" fmla="*/ 3192588 h 6367276"/>
              <a:gd name="connsiteX1724" fmla="*/ 3180196 w 6367276"/>
              <a:gd name="connsiteY1724" fmla="*/ 3191743 h 6367276"/>
              <a:gd name="connsiteX1725" fmla="*/ 3175527 w 6367276"/>
              <a:gd name="connsiteY1725" fmla="*/ 3190650 h 6367276"/>
              <a:gd name="connsiteX1726" fmla="*/ 3175132 w 6367276"/>
              <a:gd name="connsiteY1726" fmla="*/ 3192375 h 6367276"/>
              <a:gd name="connsiteX1727" fmla="*/ 3172249 w 6367276"/>
              <a:gd name="connsiteY1727" fmla="*/ 3192734 h 6367276"/>
              <a:gd name="connsiteX1728" fmla="*/ 3173179 w 6367276"/>
              <a:gd name="connsiteY1728" fmla="*/ 3190531 h 6367276"/>
              <a:gd name="connsiteX1729" fmla="*/ 3182630 w 6367276"/>
              <a:gd name="connsiteY1729" fmla="*/ 3191742 h 6367276"/>
              <a:gd name="connsiteX1730" fmla="*/ 3182816 w 6367276"/>
              <a:gd name="connsiteY1730" fmla="*/ 3191915 h 6367276"/>
              <a:gd name="connsiteX1731" fmla="*/ 3181503 w 6367276"/>
              <a:gd name="connsiteY1731" fmla="*/ 3192319 h 6367276"/>
              <a:gd name="connsiteX1732" fmla="*/ 3176842 w 6367276"/>
              <a:gd name="connsiteY1732" fmla="*/ 3190716 h 6367276"/>
              <a:gd name="connsiteX1733" fmla="*/ 3177019 w 6367276"/>
              <a:gd name="connsiteY1733" fmla="*/ 3192140 h 6367276"/>
              <a:gd name="connsiteX1734" fmla="*/ 3175777 w 6367276"/>
              <a:gd name="connsiteY1734" fmla="*/ 3192295 h 6367276"/>
              <a:gd name="connsiteX1735" fmla="*/ 3175859 w 6367276"/>
              <a:gd name="connsiteY1735" fmla="*/ 3190666 h 6367276"/>
              <a:gd name="connsiteX1736" fmla="*/ 3186426 w 6367276"/>
              <a:gd name="connsiteY1736" fmla="*/ 3192361 h 6367276"/>
              <a:gd name="connsiteX1737" fmla="*/ 3187364 w 6367276"/>
              <a:gd name="connsiteY1737" fmla="*/ 3192757 h 6367276"/>
              <a:gd name="connsiteX1738" fmla="*/ 3186926 w 6367276"/>
              <a:gd name="connsiteY1738" fmla="*/ 3194180 h 6367276"/>
              <a:gd name="connsiteX1739" fmla="*/ 3185851 w 6367276"/>
              <a:gd name="connsiteY1739" fmla="*/ 3193485 h 6367276"/>
              <a:gd name="connsiteX1740" fmla="*/ 3183227 w 6367276"/>
              <a:gd name="connsiteY1740" fmla="*/ 3191788 h 6367276"/>
              <a:gd name="connsiteX1741" fmla="*/ 3184006 w 6367276"/>
              <a:gd name="connsiteY1741" fmla="*/ 3192292 h 6367276"/>
              <a:gd name="connsiteX1742" fmla="*/ 3183574 w 6367276"/>
              <a:gd name="connsiteY1742" fmla="*/ 3192619 h 6367276"/>
              <a:gd name="connsiteX1743" fmla="*/ 3182816 w 6367276"/>
              <a:gd name="connsiteY1743" fmla="*/ 3191915 h 6367276"/>
              <a:gd name="connsiteX1744" fmla="*/ 3182679 w 6367276"/>
              <a:gd name="connsiteY1744" fmla="*/ 3191434 h 6367276"/>
              <a:gd name="connsiteX1745" fmla="*/ 3182924 w 6367276"/>
              <a:gd name="connsiteY1745" fmla="*/ 3191592 h 6367276"/>
              <a:gd name="connsiteX1746" fmla="*/ 3182630 w 6367276"/>
              <a:gd name="connsiteY1746" fmla="*/ 3191742 h 6367276"/>
              <a:gd name="connsiteX1747" fmla="*/ 3182343 w 6367276"/>
              <a:gd name="connsiteY1747" fmla="*/ 3191475 h 6367276"/>
              <a:gd name="connsiteX1748" fmla="*/ 3179745 w 6367276"/>
              <a:gd name="connsiteY1748" fmla="*/ 3190863 h 6367276"/>
              <a:gd name="connsiteX1749" fmla="*/ 3180196 w 6367276"/>
              <a:gd name="connsiteY1749" fmla="*/ 3191743 h 6367276"/>
              <a:gd name="connsiteX1750" fmla="*/ 3178183 w 6367276"/>
              <a:gd name="connsiteY1750" fmla="*/ 3191994 h 6367276"/>
              <a:gd name="connsiteX1751" fmla="*/ 3177805 w 6367276"/>
              <a:gd name="connsiteY1751" fmla="*/ 3190765 h 6367276"/>
              <a:gd name="connsiteX1752" fmla="*/ 3184815 w 6367276"/>
              <a:gd name="connsiteY1752" fmla="*/ 3191680 h 6367276"/>
              <a:gd name="connsiteX1753" fmla="*/ 3185572 w 6367276"/>
              <a:gd name="connsiteY1753" fmla="*/ 3192000 h 6367276"/>
              <a:gd name="connsiteX1754" fmla="*/ 3184909 w 6367276"/>
              <a:gd name="connsiteY1754" fmla="*/ 3192876 h 6367276"/>
              <a:gd name="connsiteX1755" fmla="*/ 3184006 w 6367276"/>
              <a:gd name="connsiteY1755" fmla="*/ 3192292 h 6367276"/>
              <a:gd name="connsiteX1756" fmla="*/ 3181795 w 6367276"/>
              <a:gd name="connsiteY1756" fmla="*/ 3190966 h 6367276"/>
              <a:gd name="connsiteX1757" fmla="*/ 3182343 w 6367276"/>
              <a:gd name="connsiteY1757" fmla="*/ 3191475 h 6367276"/>
              <a:gd name="connsiteX1758" fmla="*/ 3180779 w 6367276"/>
              <a:gd name="connsiteY1758" fmla="*/ 3191670 h 6367276"/>
              <a:gd name="connsiteX1759" fmla="*/ 3180185 w 6367276"/>
              <a:gd name="connsiteY1759" fmla="*/ 3190885 h 6367276"/>
              <a:gd name="connsiteX1760" fmla="*/ 3183877 w 6367276"/>
              <a:gd name="connsiteY1760" fmla="*/ 3191284 h 6367276"/>
              <a:gd name="connsiteX1761" fmla="*/ 3184293 w 6367276"/>
              <a:gd name="connsiteY1761" fmla="*/ 3191460 h 6367276"/>
              <a:gd name="connsiteX1762" fmla="*/ 3183227 w 6367276"/>
              <a:gd name="connsiteY1762" fmla="*/ 3191788 h 6367276"/>
              <a:gd name="connsiteX1763" fmla="*/ 3182924 w 6367276"/>
              <a:gd name="connsiteY1763" fmla="*/ 3191592 h 6367276"/>
              <a:gd name="connsiteX1764" fmla="*/ 3183411 w 6367276"/>
              <a:gd name="connsiteY1764" fmla="*/ 3191342 h 6367276"/>
              <a:gd name="connsiteX1765" fmla="*/ 3161676 w 6367276"/>
              <a:gd name="connsiteY1765" fmla="*/ 3187288 h 6367276"/>
              <a:gd name="connsiteX1766" fmla="*/ 3155162 w 6367276"/>
              <a:gd name="connsiteY1766" fmla="*/ 3190623 h 6367276"/>
              <a:gd name="connsiteX1767" fmla="*/ 3130885 w 6367276"/>
              <a:gd name="connsiteY1767" fmla="*/ 3191849 h 6367276"/>
              <a:gd name="connsiteX1768" fmla="*/ 3150308 w 6367276"/>
              <a:gd name="connsiteY1768" fmla="*/ 3185870 h 6367276"/>
              <a:gd name="connsiteX1769" fmla="*/ 3183304 w 6367276"/>
              <a:gd name="connsiteY1769" fmla="*/ 3191042 h 6367276"/>
              <a:gd name="connsiteX1770" fmla="*/ 3183684 w 6367276"/>
              <a:gd name="connsiteY1770" fmla="*/ 3191203 h 6367276"/>
              <a:gd name="connsiteX1771" fmla="*/ 3183411 w 6367276"/>
              <a:gd name="connsiteY1771" fmla="*/ 3191342 h 6367276"/>
              <a:gd name="connsiteX1772" fmla="*/ 3182679 w 6367276"/>
              <a:gd name="connsiteY1772" fmla="*/ 3191434 h 6367276"/>
              <a:gd name="connsiteX1773" fmla="*/ 3181970 w 6367276"/>
              <a:gd name="connsiteY1773" fmla="*/ 3190975 h 6367276"/>
              <a:gd name="connsiteX1774" fmla="*/ 3200728 w 6367276"/>
              <a:gd name="connsiteY1774" fmla="*/ 3194053 h 6367276"/>
              <a:gd name="connsiteX1775" fmla="*/ 3211621 w 6367276"/>
              <a:gd name="connsiteY1775" fmla="*/ 3196546 h 6367276"/>
              <a:gd name="connsiteX1776" fmla="*/ 3230922 w 6367276"/>
              <a:gd name="connsiteY1776" fmla="*/ 3211148 h 6367276"/>
              <a:gd name="connsiteX1777" fmla="*/ 3207302 w 6367276"/>
              <a:gd name="connsiteY1777" fmla="*/ 3201175 h 6367276"/>
              <a:gd name="connsiteX1778" fmla="*/ 3181425 w 6367276"/>
              <a:gd name="connsiteY1778" fmla="*/ 3190623 h 6367276"/>
              <a:gd name="connsiteX1779" fmla="*/ 3181970 w 6367276"/>
              <a:gd name="connsiteY1779" fmla="*/ 3190975 h 6367276"/>
              <a:gd name="connsiteX1780" fmla="*/ 3181795 w 6367276"/>
              <a:gd name="connsiteY1780" fmla="*/ 3190966 h 6367276"/>
              <a:gd name="connsiteX1781" fmla="*/ 3185093 w 6367276"/>
              <a:gd name="connsiteY1781" fmla="*/ 3191133 h 6367276"/>
              <a:gd name="connsiteX1782" fmla="*/ 3183877 w 6367276"/>
              <a:gd name="connsiteY1782" fmla="*/ 3191284 h 6367276"/>
              <a:gd name="connsiteX1783" fmla="*/ 3183684 w 6367276"/>
              <a:gd name="connsiteY1783" fmla="*/ 3191203 h 6367276"/>
              <a:gd name="connsiteX1784" fmla="*/ 3183935 w 6367276"/>
              <a:gd name="connsiteY1784" fmla="*/ 3191074 h 6367276"/>
              <a:gd name="connsiteX1785" fmla="*/ 3185510 w 6367276"/>
              <a:gd name="connsiteY1785" fmla="*/ 3191154 h 6367276"/>
              <a:gd name="connsiteX1786" fmla="*/ 3184815 w 6367276"/>
              <a:gd name="connsiteY1786" fmla="*/ 3191680 h 6367276"/>
              <a:gd name="connsiteX1787" fmla="*/ 3184293 w 6367276"/>
              <a:gd name="connsiteY1787" fmla="*/ 3191460 h 6367276"/>
              <a:gd name="connsiteX1788" fmla="*/ 3185319 w 6367276"/>
              <a:gd name="connsiteY1788" fmla="*/ 3191144 h 6367276"/>
              <a:gd name="connsiteX1789" fmla="*/ 3185536 w 6367276"/>
              <a:gd name="connsiteY1789" fmla="*/ 3191077 h 6367276"/>
              <a:gd name="connsiteX1790" fmla="*/ 3185319 w 6367276"/>
              <a:gd name="connsiteY1790" fmla="*/ 3191144 h 6367276"/>
              <a:gd name="connsiteX1791" fmla="*/ 3185093 w 6367276"/>
              <a:gd name="connsiteY1791" fmla="*/ 3191133 h 6367276"/>
              <a:gd name="connsiteX1792" fmla="*/ 3170215 w 6367276"/>
              <a:gd name="connsiteY1792" fmla="*/ 3188353 h 6367276"/>
              <a:gd name="connsiteX1793" fmla="*/ 3168415 w 6367276"/>
              <a:gd name="connsiteY1793" fmla="*/ 3190290 h 6367276"/>
              <a:gd name="connsiteX1794" fmla="*/ 3165082 w 6367276"/>
              <a:gd name="connsiteY1794" fmla="*/ 3190122 h 6367276"/>
              <a:gd name="connsiteX1795" fmla="*/ 3163123 w 6367276"/>
              <a:gd name="connsiteY1795" fmla="*/ 3190221 h 6367276"/>
              <a:gd name="connsiteX1796" fmla="*/ 3166247 w 6367276"/>
              <a:gd name="connsiteY1796" fmla="*/ 3187858 h 6367276"/>
              <a:gd name="connsiteX1797" fmla="*/ 3194425 w 6367276"/>
              <a:gd name="connsiteY1797" fmla="*/ 3192611 h 6367276"/>
              <a:gd name="connsiteX1798" fmla="*/ 3196888 w 6367276"/>
              <a:gd name="connsiteY1798" fmla="*/ 3193174 h 6367276"/>
              <a:gd name="connsiteX1799" fmla="*/ 3200063 w 6367276"/>
              <a:gd name="connsiteY1799" fmla="*/ 3198118 h 6367276"/>
              <a:gd name="connsiteX1800" fmla="*/ 3195531 w 6367276"/>
              <a:gd name="connsiteY1800" fmla="*/ 3196205 h 6367276"/>
              <a:gd name="connsiteX1801" fmla="*/ 3185663 w 6367276"/>
              <a:gd name="connsiteY1801" fmla="*/ 3191038 h 6367276"/>
              <a:gd name="connsiteX1802" fmla="*/ 3185626 w 6367276"/>
              <a:gd name="connsiteY1802" fmla="*/ 3191066 h 6367276"/>
              <a:gd name="connsiteX1803" fmla="*/ 3185536 w 6367276"/>
              <a:gd name="connsiteY1803" fmla="*/ 3191077 h 6367276"/>
              <a:gd name="connsiteX1804" fmla="*/ 3187139 w 6367276"/>
              <a:gd name="connsiteY1804" fmla="*/ 3191236 h 6367276"/>
              <a:gd name="connsiteX1805" fmla="*/ 3186481 w 6367276"/>
              <a:gd name="connsiteY1805" fmla="*/ 3192254 h 6367276"/>
              <a:gd name="connsiteX1806" fmla="*/ 3186426 w 6367276"/>
              <a:gd name="connsiteY1806" fmla="*/ 3192361 h 6367276"/>
              <a:gd name="connsiteX1807" fmla="*/ 3185572 w 6367276"/>
              <a:gd name="connsiteY1807" fmla="*/ 3192000 h 6367276"/>
              <a:gd name="connsiteX1808" fmla="*/ 3186186 w 6367276"/>
              <a:gd name="connsiteY1808" fmla="*/ 3191188 h 6367276"/>
              <a:gd name="connsiteX1809" fmla="*/ 3173904 w 6367276"/>
              <a:gd name="connsiteY1809" fmla="*/ 3188813 h 6367276"/>
              <a:gd name="connsiteX1810" fmla="*/ 3173179 w 6367276"/>
              <a:gd name="connsiteY1810" fmla="*/ 3190531 h 6367276"/>
              <a:gd name="connsiteX1811" fmla="*/ 3170837 w 6367276"/>
              <a:gd name="connsiteY1811" fmla="*/ 3190413 h 6367276"/>
              <a:gd name="connsiteX1812" fmla="*/ 3172023 w 6367276"/>
              <a:gd name="connsiteY1812" fmla="*/ 3188578 h 6367276"/>
              <a:gd name="connsiteX1813" fmla="*/ 3190649 w 6367276"/>
              <a:gd name="connsiteY1813" fmla="*/ 3191746 h 6367276"/>
              <a:gd name="connsiteX1814" fmla="*/ 3192374 w 6367276"/>
              <a:gd name="connsiteY1814" fmla="*/ 3192141 h 6367276"/>
              <a:gd name="connsiteX1815" fmla="*/ 3192734 w 6367276"/>
              <a:gd name="connsiteY1815" fmla="*/ 3195024 h 6367276"/>
              <a:gd name="connsiteX1816" fmla="*/ 3190531 w 6367276"/>
              <a:gd name="connsiteY1816" fmla="*/ 3194094 h 6367276"/>
              <a:gd name="connsiteX1817" fmla="*/ 3186347 w 6367276"/>
              <a:gd name="connsiteY1817" fmla="*/ 3190976 h 6367276"/>
              <a:gd name="connsiteX1818" fmla="*/ 3186186 w 6367276"/>
              <a:gd name="connsiteY1818" fmla="*/ 3191188 h 6367276"/>
              <a:gd name="connsiteX1819" fmla="*/ 3185510 w 6367276"/>
              <a:gd name="connsiteY1819" fmla="*/ 3191154 h 6367276"/>
              <a:gd name="connsiteX1820" fmla="*/ 3185626 w 6367276"/>
              <a:gd name="connsiteY1820" fmla="*/ 3191066 h 6367276"/>
              <a:gd name="connsiteX1821" fmla="*/ 3175940 w 6367276"/>
              <a:gd name="connsiteY1821" fmla="*/ 3189067 h 6367276"/>
              <a:gd name="connsiteX1822" fmla="*/ 3175859 w 6367276"/>
              <a:gd name="connsiteY1822" fmla="*/ 3190666 h 6367276"/>
              <a:gd name="connsiteX1823" fmla="*/ 3175527 w 6367276"/>
              <a:gd name="connsiteY1823" fmla="*/ 3190650 h 6367276"/>
              <a:gd name="connsiteX1824" fmla="*/ 3175890 w 6367276"/>
              <a:gd name="connsiteY1824" fmla="*/ 3189061 h 6367276"/>
              <a:gd name="connsiteX1825" fmla="*/ 3188780 w 6367276"/>
              <a:gd name="connsiteY1825" fmla="*/ 3191319 h 6367276"/>
              <a:gd name="connsiteX1826" fmla="*/ 3189061 w 6367276"/>
              <a:gd name="connsiteY1826" fmla="*/ 3191383 h 6367276"/>
              <a:gd name="connsiteX1827" fmla="*/ 3188814 w 6367276"/>
              <a:gd name="connsiteY1827" fmla="*/ 3193369 h 6367276"/>
              <a:gd name="connsiteX1828" fmla="*/ 3187364 w 6367276"/>
              <a:gd name="connsiteY1828" fmla="*/ 3192757 h 6367276"/>
              <a:gd name="connsiteX1829" fmla="*/ 3187451 w 6367276"/>
              <a:gd name="connsiteY1829" fmla="*/ 3192477 h 6367276"/>
              <a:gd name="connsiteX1830" fmla="*/ 3187957 w 6367276"/>
              <a:gd name="connsiteY1830" fmla="*/ 3191277 h 6367276"/>
              <a:gd name="connsiteX1831" fmla="*/ 3177335 w 6367276"/>
              <a:gd name="connsiteY1831" fmla="*/ 3189241 h 6367276"/>
              <a:gd name="connsiteX1832" fmla="*/ 3177805 w 6367276"/>
              <a:gd name="connsiteY1832" fmla="*/ 3190765 h 6367276"/>
              <a:gd name="connsiteX1833" fmla="*/ 3176842 w 6367276"/>
              <a:gd name="connsiteY1833" fmla="*/ 3190716 h 6367276"/>
              <a:gd name="connsiteX1834" fmla="*/ 3176647 w 6367276"/>
              <a:gd name="connsiteY1834" fmla="*/ 3189155 h 6367276"/>
              <a:gd name="connsiteX1835" fmla="*/ 3187304 w 6367276"/>
              <a:gd name="connsiteY1835" fmla="*/ 3190981 h 6367276"/>
              <a:gd name="connsiteX1836" fmla="*/ 3188014 w 6367276"/>
              <a:gd name="connsiteY1836" fmla="*/ 3191143 h 6367276"/>
              <a:gd name="connsiteX1837" fmla="*/ 3187957 w 6367276"/>
              <a:gd name="connsiteY1837" fmla="*/ 3191277 h 6367276"/>
              <a:gd name="connsiteX1838" fmla="*/ 3187139 w 6367276"/>
              <a:gd name="connsiteY1838" fmla="*/ 3191236 h 6367276"/>
              <a:gd name="connsiteX1839" fmla="*/ 3186485 w 6367276"/>
              <a:gd name="connsiteY1839" fmla="*/ 3190793 h 6367276"/>
              <a:gd name="connsiteX1840" fmla="*/ 3186953 w 6367276"/>
              <a:gd name="connsiteY1840" fmla="*/ 3190901 h 6367276"/>
              <a:gd name="connsiteX1841" fmla="*/ 3186347 w 6367276"/>
              <a:gd name="connsiteY1841" fmla="*/ 3190976 h 6367276"/>
              <a:gd name="connsiteX1842" fmla="*/ 3186493 w 6367276"/>
              <a:gd name="connsiteY1842" fmla="*/ 3190783 h 6367276"/>
              <a:gd name="connsiteX1843" fmla="*/ 3186485 w 6367276"/>
              <a:gd name="connsiteY1843" fmla="*/ 3190793 h 6367276"/>
              <a:gd name="connsiteX1844" fmla="*/ 3186470 w 6367276"/>
              <a:gd name="connsiteY1844" fmla="*/ 3190790 h 6367276"/>
              <a:gd name="connsiteX1845" fmla="*/ 3186102 w 6367276"/>
              <a:gd name="connsiteY1845" fmla="*/ 3190706 h 6367276"/>
              <a:gd name="connsiteX1846" fmla="*/ 3186470 w 6367276"/>
              <a:gd name="connsiteY1846" fmla="*/ 3190790 h 6367276"/>
              <a:gd name="connsiteX1847" fmla="*/ 3185663 w 6367276"/>
              <a:gd name="connsiteY1847" fmla="*/ 3191038 h 6367276"/>
              <a:gd name="connsiteX1848" fmla="*/ 3179109 w 6367276"/>
              <a:gd name="connsiteY1848" fmla="*/ 3189462 h 6367276"/>
              <a:gd name="connsiteX1849" fmla="*/ 3180185 w 6367276"/>
              <a:gd name="connsiteY1849" fmla="*/ 3190885 h 6367276"/>
              <a:gd name="connsiteX1850" fmla="*/ 3179745 w 6367276"/>
              <a:gd name="connsiteY1850" fmla="*/ 3190863 h 6367276"/>
              <a:gd name="connsiteX1851" fmla="*/ 3179023 w 6367276"/>
              <a:gd name="connsiteY1851" fmla="*/ 3189452 h 6367276"/>
              <a:gd name="connsiteX1852" fmla="*/ 3179760 w 6367276"/>
              <a:gd name="connsiteY1852" fmla="*/ 3189546 h 6367276"/>
              <a:gd name="connsiteX1853" fmla="*/ 3180688 w 6367276"/>
              <a:gd name="connsiteY1853" fmla="*/ 3189938 h 6367276"/>
              <a:gd name="connsiteX1854" fmla="*/ 3181425 w 6367276"/>
              <a:gd name="connsiteY1854" fmla="*/ 3190623 h 6367276"/>
              <a:gd name="connsiteX1855" fmla="*/ 3179755 w 6367276"/>
              <a:gd name="connsiteY1855" fmla="*/ 3189543 h 6367276"/>
              <a:gd name="connsiteX1856" fmla="*/ 3179760 w 6367276"/>
              <a:gd name="connsiteY1856" fmla="*/ 3189546 h 6367276"/>
              <a:gd name="connsiteX1857" fmla="*/ 3179752 w 6367276"/>
              <a:gd name="connsiteY1857" fmla="*/ 3189542 h 6367276"/>
              <a:gd name="connsiteX1858" fmla="*/ 3187392 w 6367276"/>
              <a:gd name="connsiteY1858" fmla="*/ 3190846 h 6367276"/>
              <a:gd name="connsiteX1859" fmla="*/ 3187304 w 6367276"/>
              <a:gd name="connsiteY1859" fmla="*/ 3190981 h 6367276"/>
              <a:gd name="connsiteX1860" fmla="*/ 3186953 w 6367276"/>
              <a:gd name="connsiteY1860" fmla="*/ 3190901 h 6367276"/>
              <a:gd name="connsiteX1861" fmla="*/ 3190666 w 6367276"/>
              <a:gd name="connsiteY1861" fmla="*/ 3191414 h 6367276"/>
              <a:gd name="connsiteX1862" fmla="*/ 3190649 w 6367276"/>
              <a:gd name="connsiteY1862" fmla="*/ 3191746 h 6367276"/>
              <a:gd name="connsiteX1863" fmla="*/ 3189061 w 6367276"/>
              <a:gd name="connsiteY1863" fmla="*/ 3191383 h 6367276"/>
              <a:gd name="connsiteX1864" fmla="*/ 3189067 w 6367276"/>
              <a:gd name="connsiteY1864" fmla="*/ 3191333 h 6367276"/>
              <a:gd name="connsiteX1865" fmla="*/ 3182536 w 6367276"/>
              <a:gd name="connsiteY1865" fmla="*/ 3189890 h 6367276"/>
              <a:gd name="connsiteX1866" fmla="*/ 3185101 w 6367276"/>
              <a:gd name="connsiteY1866" fmla="*/ 3190477 h 6367276"/>
              <a:gd name="connsiteX1867" fmla="*/ 3183935 w 6367276"/>
              <a:gd name="connsiteY1867" fmla="*/ 3191074 h 6367276"/>
              <a:gd name="connsiteX1868" fmla="*/ 3183304 w 6367276"/>
              <a:gd name="connsiteY1868" fmla="*/ 3191042 h 6367276"/>
              <a:gd name="connsiteX1869" fmla="*/ 3180688 w 6367276"/>
              <a:gd name="connsiteY1869" fmla="*/ 3189938 h 6367276"/>
              <a:gd name="connsiteX1870" fmla="*/ 3180342 w 6367276"/>
              <a:gd name="connsiteY1870" fmla="*/ 3189616 h 6367276"/>
              <a:gd name="connsiteX1871" fmla="*/ 3178896 w 6367276"/>
              <a:gd name="connsiteY1871" fmla="*/ 3189181 h 6367276"/>
              <a:gd name="connsiteX1872" fmla="*/ 3179752 w 6367276"/>
              <a:gd name="connsiteY1872" fmla="*/ 3189542 h 6367276"/>
              <a:gd name="connsiteX1873" fmla="*/ 3179109 w 6367276"/>
              <a:gd name="connsiteY1873" fmla="*/ 3189462 h 6367276"/>
              <a:gd name="connsiteX1874" fmla="*/ 3178860 w 6367276"/>
              <a:gd name="connsiteY1874" fmla="*/ 3189133 h 6367276"/>
              <a:gd name="connsiteX1875" fmla="*/ 3178896 w 6367276"/>
              <a:gd name="connsiteY1875" fmla="*/ 3189181 h 6367276"/>
              <a:gd name="connsiteX1876" fmla="*/ 3178881 w 6367276"/>
              <a:gd name="connsiteY1876" fmla="*/ 3189175 h 6367276"/>
              <a:gd name="connsiteX1877" fmla="*/ 3194110 w 6367276"/>
              <a:gd name="connsiteY1877" fmla="*/ 3191588 h 6367276"/>
              <a:gd name="connsiteX1878" fmla="*/ 3194425 w 6367276"/>
              <a:gd name="connsiteY1878" fmla="*/ 3192611 h 6367276"/>
              <a:gd name="connsiteX1879" fmla="*/ 3192374 w 6367276"/>
              <a:gd name="connsiteY1879" fmla="*/ 3192141 h 6367276"/>
              <a:gd name="connsiteX1880" fmla="*/ 3192294 w 6367276"/>
              <a:gd name="connsiteY1880" fmla="*/ 3191496 h 6367276"/>
              <a:gd name="connsiteX1881" fmla="*/ 3178609 w 6367276"/>
              <a:gd name="connsiteY1881" fmla="*/ 3188801 h 6367276"/>
              <a:gd name="connsiteX1882" fmla="*/ 3178730 w 6367276"/>
              <a:gd name="connsiteY1882" fmla="*/ 3188880 h 6367276"/>
              <a:gd name="connsiteX1883" fmla="*/ 3178860 w 6367276"/>
              <a:gd name="connsiteY1883" fmla="*/ 3189133 h 6367276"/>
              <a:gd name="connsiteX1884" fmla="*/ 3189156 w 6367276"/>
              <a:gd name="connsiteY1884" fmla="*/ 3190626 h 6367276"/>
              <a:gd name="connsiteX1885" fmla="*/ 3189067 w 6367276"/>
              <a:gd name="connsiteY1885" fmla="*/ 3191333 h 6367276"/>
              <a:gd name="connsiteX1886" fmla="*/ 3188780 w 6367276"/>
              <a:gd name="connsiteY1886" fmla="*/ 3191319 h 6367276"/>
              <a:gd name="connsiteX1887" fmla="*/ 3188014 w 6367276"/>
              <a:gd name="connsiteY1887" fmla="*/ 3191143 h 6367276"/>
              <a:gd name="connsiteX1888" fmla="*/ 3188181 w 6367276"/>
              <a:gd name="connsiteY1888" fmla="*/ 3190748 h 6367276"/>
              <a:gd name="connsiteX1889" fmla="*/ 3177081 w 6367276"/>
              <a:gd name="connsiteY1889" fmla="*/ 3188415 h 6367276"/>
              <a:gd name="connsiteX1890" fmla="*/ 3178881 w 6367276"/>
              <a:gd name="connsiteY1890" fmla="*/ 3189175 h 6367276"/>
              <a:gd name="connsiteX1891" fmla="*/ 3179023 w 6367276"/>
              <a:gd name="connsiteY1891" fmla="*/ 3189452 h 6367276"/>
              <a:gd name="connsiteX1892" fmla="*/ 3177335 w 6367276"/>
              <a:gd name="connsiteY1892" fmla="*/ 3189241 h 6367276"/>
              <a:gd name="connsiteX1893" fmla="*/ 3188416 w 6367276"/>
              <a:gd name="connsiteY1893" fmla="*/ 3190191 h 6367276"/>
              <a:gd name="connsiteX1894" fmla="*/ 3188181 w 6367276"/>
              <a:gd name="connsiteY1894" fmla="*/ 3190748 h 6367276"/>
              <a:gd name="connsiteX1895" fmla="*/ 3187392 w 6367276"/>
              <a:gd name="connsiteY1895" fmla="*/ 3190846 h 6367276"/>
              <a:gd name="connsiteX1896" fmla="*/ 3187666 w 6367276"/>
              <a:gd name="connsiteY1896" fmla="*/ 3190422 h 6367276"/>
              <a:gd name="connsiteX1897" fmla="*/ 3176130 w 6367276"/>
              <a:gd name="connsiteY1897" fmla="*/ 3188013 h 6367276"/>
              <a:gd name="connsiteX1898" fmla="*/ 3176525 w 6367276"/>
              <a:gd name="connsiteY1898" fmla="*/ 3188180 h 6367276"/>
              <a:gd name="connsiteX1899" fmla="*/ 3176647 w 6367276"/>
              <a:gd name="connsiteY1899" fmla="*/ 3189155 h 6367276"/>
              <a:gd name="connsiteX1900" fmla="*/ 3175940 w 6367276"/>
              <a:gd name="connsiteY1900" fmla="*/ 3189067 h 6367276"/>
              <a:gd name="connsiteX1901" fmla="*/ 3175954 w 6367276"/>
              <a:gd name="connsiteY1901" fmla="*/ 3188782 h 6367276"/>
              <a:gd name="connsiteX1902" fmla="*/ 3198765 w 6367276"/>
              <a:gd name="connsiteY1902" fmla="*/ 3191823 h 6367276"/>
              <a:gd name="connsiteX1903" fmla="*/ 3199195 w 6367276"/>
              <a:gd name="connsiteY1903" fmla="*/ 3192392 h 6367276"/>
              <a:gd name="connsiteX1904" fmla="*/ 3200728 w 6367276"/>
              <a:gd name="connsiteY1904" fmla="*/ 3194053 h 6367276"/>
              <a:gd name="connsiteX1905" fmla="*/ 3196888 w 6367276"/>
              <a:gd name="connsiteY1905" fmla="*/ 3193174 h 6367276"/>
              <a:gd name="connsiteX1906" fmla="*/ 3195928 w 6367276"/>
              <a:gd name="connsiteY1906" fmla="*/ 3191680 h 6367276"/>
              <a:gd name="connsiteX1907" fmla="*/ 3174516 w 6367276"/>
              <a:gd name="connsiteY1907" fmla="*/ 3187364 h 6367276"/>
              <a:gd name="connsiteX1908" fmla="*/ 3174795 w 6367276"/>
              <a:gd name="connsiteY1908" fmla="*/ 3187450 h 6367276"/>
              <a:gd name="connsiteX1909" fmla="*/ 3175996 w 6367276"/>
              <a:gd name="connsiteY1909" fmla="*/ 3187957 h 6367276"/>
              <a:gd name="connsiteX1910" fmla="*/ 3175954 w 6367276"/>
              <a:gd name="connsiteY1910" fmla="*/ 3188782 h 6367276"/>
              <a:gd name="connsiteX1911" fmla="*/ 3175890 w 6367276"/>
              <a:gd name="connsiteY1911" fmla="*/ 3189061 h 6367276"/>
              <a:gd name="connsiteX1912" fmla="*/ 3173904 w 6367276"/>
              <a:gd name="connsiteY1912" fmla="*/ 3188813 h 6367276"/>
              <a:gd name="connsiteX1913" fmla="*/ 3192139 w 6367276"/>
              <a:gd name="connsiteY1913" fmla="*/ 3190254 h 6367276"/>
              <a:gd name="connsiteX1914" fmla="*/ 3192294 w 6367276"/>
              <a:gd name="connsiteY1914" fmla="*/ 3191496 h 6367276"/>
              <a:gd name="connsiteX1915" fmla="*/ 3190666 w 6367276"/>
              <a:gd name="connsiteY1915" fmla="*/ 3191414 h 6367276"/>
              <a:gd name="connsiteX1916" fmla="*/ 3190716 w 6367276"/>
              <a:gd name="connsiteY1916" fmla="*/ 3190431 h 6367276"/>
              <a:gd name="connsiteX1917" fmla="*/ 3178152 w 6367276"/>
              <a:gd name="connsiteY1917" fmla="*/ 3187750 h 6367276"/>
              <a:gd name="connsiteX1918" fmla="*/ 3179126 w 6367276"/>
              <a:gd name="connsiteY1918" fmla="*/ 3188487 h 6367276"/>
              <a:gd name="connsiteX1919" fmla="*/ 3180342 w 6367276"/>
              <a:gd name="connsiteY1919" fmla="*/ 3189616 h 6367276"/>
              <a:gd name="connsiteX1920" fmla="*/ 3179755 w 6367276"/>
              <a:gd name="connsiteY1920" fmla="*/ 3189543 h 6367276"/>
              <a:gd name="connsiteX1921" fmla="*/ 3178730 w 6367276"/>
              <a:gd name="connsiteY1921" fmla="*/ 3188880 h 6367276"/>
              <a:gd name="connsiteX1922" fmla="*/ 3176427 w 6367276"/>
              <a:gd name="connsiteY1922" fmla="*/ 3187390 h 6367276"/>
              <a:gd name="connsiteX1923" fmla="*/ 3176850 w 6367276"/>
              <a:gd name="connsiteY1923" fmla="*/ 3187664 h 6367276"/>
              <a:gd name="connsiteX1924" fmla="*/ 3177081 w 6367276"/>
              <a:gd name="connsiteY1924" fmla="*/ 3188415 h 6367276"/>
              <a:gd name="connsiteX1925" fmla="*/ 3176525 w 6367276"/>
              <a:gd name="connsiteY1925" fmla="*/ 3188180 h 6367276"/>
              <a:gd name="connsiteX1926" fmla="*/ 3171886 w 6367276"/>
              <a:gd name="connsiteY1926" fmla="*/ 3186554 h 6367276"/>
              <a:gd name="connsiteX1927" fmla="*/ 3173093 w 6367276"/>
              <a:gd name="connsiteY1927" fmla="*/ 3186926 h 6367276"/>
              <a:gd name="connsiteX1928" fmla="*/ 3172023 w 6367276"/>
              <a:gd name="connsiteY1928" fmla="*/ 3188578 h 6367276"/>
              <a:gd name="connsiteX1929" fmla="*/ 3170215 w 6367276"/>
              <a:gd name="connsiteY1929" fmla="*/ 3188353 h 6367276"/>
              <a:gd name="connsiteX1930" fmla="*/ 3176037 w 6367276"/>
              <a:gd name="connsiteY1930" fmla="*/ 3187139 h 6367276"/>
              <a:gd name="connsiteX1931" fmla="*/ 3176293 w 6367276"/>
              <a:gd name="connsiteY1931" fmla="*/ 3187303 h 6367276"/>
              <a:gd name="connsiteX1932" fmla="*/ 3176130 w 6367276"/>
              <a:gd name="connsiteY1932" fmla="*/ 3188013 h 6367276"/>
              <a:gd name="connsiteX1933" fmla="*/ 3175996 w 6367276"/>
              <a:gd name="connsiteY1933" fmla="*/ 3187957 h 6367276"/>
              <a:gd name="connsiteX1934" fmla="*/ 3187750 w 6367276"/>
              <a:gd name="connsiteY1934" fmla="*/ 3189121 h 6367276"/>
              <a:gd name="connsiteX1935" fmla="*/ 3187152 w 6367276"/>
              <a:gd name="connsiteY1935" fmla="*/ 3189912 h 6367276"/>
              <a:gd name="connsiteX1936" fmla="*/ 3186102 w 6367276"/>
              <a:gd name="connsiteY1936" fmla="*/ 3190706 h 6367276"/>
              <a:gd name="connsiteX1937" fmla="*/ 3185101 w 6367276"/>
              <a:gd name="connsiteY1937" fmla="*/ 3190477 h 6367276"/>
              <a:gd name="connsiteX1938" fmla="*/ 3176372 w 6367276"/>
              <a:gd name="connsiteY1938" fmla="*/ 3186954 h 6367276"/>
              <a:gd name="connsiteX1939" fmla="*/ 3176427 w 6367276"/>
              <a:gd name="connsiteY1939" fmla="*/ 3187390 h 6367276"/>
              <a:gd name="connsiteX1940" fmla="*/ 3176293 w 6367276"/>
              <a:gd name="connsiteY1940" fmla="*/ 3187303 h 6367276"/>
              <a:gd name="connsiteX1941" fmla="*/ 3190765 w 6367276"/>
              <a:gd name="connsiteY1941" fmla="*/ 3189468 h 6367276"/>
              <a:gd name="connsiteX1942" fmla="*/ 3190716 w 6367276"/>
              <a:gd name="connsiteY1942" fmla="*/ 3190431 h 6367276"/>
              <a:gd name="connsiteX1943" fmla="*/ 3189156 w 6367276"/>
              <a:gd name="connsiteY1943" fmla="*/ 3190626 h 6367276"/>
              <a:gd name="connsiteX1944" fmla="*/ 3189242 w 6367276"/>
              <a:gd name="connsiteY1944" fmla="*/ 3189937 h 6367276"/>
              <a:gd name="connsiteX1945" fmla="*/ 3194799 w 6367276"/>
              <a:gd name="connsiteY1945" fmla="*/ 3189922 h 6367276"/>
              <a:gd name="connsiteX1946" fmla="*/ 3195928 w 6367276"/>
              <a:gd name="connsiteY1946" fmla="*/ 3191680 h 6367276"/>
              <a:gd name="connsiteX1947" fmla="*/ 3194110 w 6367276"/>
              <a:gd name="connsiteY1947" fmla="*/ 3191588 h 6367276"/>
              <a:gd name="connsiteX1948" fmla="*/ 3193642 w 6367276"/>
              <a:gd name="connsiteY1948" fmla="*/ 3190067 h 6367276"/>
              <a:gd name="connsiteX1949" fmla="*/ 3166405 w 6367276"/>
              <a:gd name="connsiteY1949" fmla="*/ 3184867 h 6367276"/>
              <a:gd name="connsiteX1950" fmla="*/ 3169103 w 6367276"/>
              <a:gd name="connsiteY1950" fmla="*/ 3185697 h 6367276"/>
              <a:gd name="connsiteX1951" fmla="*/ 3166247 w 6367276"/>
              <a:gd name="connsiteY1951" fmla="*/ 3187858 h 6367276"/>
              <a:gd name="connsiteX1952" fmla="*/ 3161676 w 6367276"/>
              <a:gd name="connsiteY1952" fmla="*/ 3187288 h 6367276"/>
              <a:gd name="connsiteX1953" fmla="*/ 3176489 w 6367276"/>
              <a:gd name="connsiteY1953" fmla="*/ 3186492 h 6367276"/>
              <a:gd name="connsiteX1954" fmla="*/ 3177360 w 6367276"/>
              <a:gd name="connsiteY1954" fmla="*/ 3187151 h 6367276"/>
              <a:gd name="connsiteX1955" fmla="*/ 3178609 w 6367276"/>
              <a:gd name="connsiteY1955" fmla="*/ 3188801 h 6367276"/>
              <a:gd name="connsiteX1956" fmla="*/ 3176850 w 6367276"/>
              <a:gd name="connsiteY1956" fmla="*/ 3187664 h 6367276"/>
              <a:gd name="connsiteX1957" fmla="*/ 3188804 w 6367276"/>
              <a:gd name="connsiteY1957" fmla="*/ 3188662 h 6367276"/>
              <a:gd name="connsiteX1958" fmla="*/ 3187666 w 6367276"/>
              <a:gd name="connsiteY1958" fmla="*/ 3190422 h 6367276"/>
              <a:gd name="connsiteX1959" fmla="*/ 3186493 w 6367276"/>
              <a:gd name="connsiteY1959" fmla="*/ 3190783 h 6367276"/>
              <a:gd name="connsiteX1960" fmla="*/ 3187152 w 6367276"/>
              <a:gd name="connsiteY1960" fmla="*/ 3189912 h 6367276"/>
              <a:gd name="connsiteX1961" fmla="*/ 3176483 w 6367276"/>
              <a:gd name="connsiteY1961" fmla="*/ 3186472 h 6367276"/>
              <a:gd name="connsiteX1962" fmla="*/ 3176489 w 6367276"/>
              <a:gd name="connsiteY1962" fmla="*/ 3186492 h 6367276"/>
              <a:gd name="connsiteX1963" fmla="*/ 3176480 w 6367276"/>
              <a:gd name="connsiteY1963" fmla="*/ 3186485 h 6367276"/>
              <a:gd name="connsiteX1964" fmla="*/ 3176297 w 6367276"/>
              <a:gd name="connsiteY1964" fmla="*/ 3186346 h 6367276"/>
              <a:gd name="connsiteX1965" fmla="*/ 3176480 w 6367276"/>
              <a:gd name="connsiteY1965" fmla="*/ 3186485 h 6367276"/>
              <a:gd name="connsiteX1966" fmla="*/ 3176372 w 6367276"/>
              <a:gd name="connsiteY1966" fmla="*/ 3186954 h 6367276"/>
              <a:gd name="connsiteX1967" fmla="*/ 3173788 w 6367276"/>
              <a:gd name="connsiteY1967" fmla="*/ 3185850 h 6367276"/>
              <a:gd name="connsiteX1968" fmla="*/ 3174913 w 6367276"/>
              <a:gd name="connsiteY1968" fmla="*/ 3186425 h 6367276"/>
              <a:gd name="connsiteX1969" fmla="*/ 3174516 w 6367276"/>
              <a:gd name="connsiteY1969" fmla="*/ 3187364 h 6367276"/>
              <a:gd name="connsiteX1970" fmla="*/ 3173093 w 6367276"/>
              <a:gd name="connsiteY1970" fmla="*/ 3186926 h 6367276"/>
              <a:gd name="connsiteX1971" fmla="*/ 3189133 w 6367276"/>
              <a:gd name="connsiteY1971" fmla="*/ 3188413 h 6367276"/>
              <a:gd name="connsiteX1972" fmla="*/ 3188804 w 6367276"/>
              <a:gd name="connsiteY1972" fmla="*/ 3188662 h 6367276"/>
              <a:gd name="connsiteX1973" fmla="*/ 3188882 w 6367276"/>
              <a:gd name="connsiteY1973" fmla="*/ 3188542 h 6367276"/>
              <a:gd name="connsiteX1974" fmla="*/ 3189182 w 6367276"/>
              <a:gd name="connsiteY1974" fmla="*/ 3188376 h 6367276"/>
              <a:gd name="connsiteX1975" fmla="*/ 3189176 w 6367276"/>
              <a:gd name="connsiteY1975" fmla="*/ 3188391 h 6367276"/>
              <a:gd name="connsiteX1976" fmla="*/ 3189133 w 6367276"/>
              <a:gd name="connsiteY1976" fmla="*/ 3188413 h 6367276"/>
              <a:gd name="connsiteX1977" fmla="*/ 3189452 w 6367276"/>
              <a:gd name="connsiteY1977" fmla="*/ 3188249 h 6367276"/>
              <a:gd name="connsiteX1978" fmla="*/ 3189242 w 6367276"/>
              <a:gd name="connsiteY1978" fmla="*/ 3189937 h 6367276"/>
              <a:gd name="connsiteX1979" fmla="*/ 3188416 w 6367276"/>
              <a:gd name="connsiteY1979" fmla="*/ 3190191 h 6367276"/>
              <a:gd name="connsiteX1980" fmla="*/ 3189176 w 6367276"/>
              <a:gd name="connsiteY1980" fmla="*/ 3188391 h 6367276"/>
              <a:gd name="connsiteX1981" fmla="*/ 3215446 w 6367276"/>
              <a:gd name="connsiteY1981" fmla="*/ 3192665 h 6367276"/>
              <a:gd name="connsiteX1982" fmla="*/ 3232248 w 6367276"/>
              <a:gd name="connsiteY1982" fmla="*/ 3201267 h 6367276"/>
              <a:gd name="connsiteX1983" fmla="*/ 3211621 w 6367276"/>
              <a:gd name="connsiteY1983" fmla="*/ 3196546 h 6367276"/>
              <a:gd name="connsiteX1984" fmla="*/ 3205851 w 6367276"/>
              <a:gd name="connsiteY1984" fmla="*/ 3192181 h 6367276"/>
              <a:gd name="connsiteX1985" fmla="*/ 3175273 w 6367276"/>
              <a:gd name="connsiteY1985" fmla="*/ 3185572 h 6367276"/>
              <a:gd name="connsiteX1986" fmla="*/ 3176085 w 6367276"/>
              <a:gd name="connsiteY1986" fmla="*/ 3186187 h 6367276"/>
              <a:gd name="connsiteX1987" fmla="*/ 3176037 w 6367276"/>
              <a:gd name="connsiteY1987" fmla="*/ 3187139 h 6367276"/>
              <a:gd name="connsiteX1988" fmla="*/ 3175019 w 6367276"/>
              <a:gd name="connsiteY1988" fmla="*/ 3186480 h 6367276"/>
              <a:gd name="connsiteX1989" fmla="*/ 3174913 w 6367276"/>
              <a:gd name="connsiteY1989" fmla="*/ 3186425 h 6367276"/>
              <a:gd name="connsiteX1990" fmla="*/ 3193224 w 6367276"/>
              <a:gd name="connsiteY1990" fmla="*/ 3188711 h 6367276"/>
              <a:gd name="connsiteX1991" fmla="*/ 3193642 w 6367276"/>
              <a:gd name="connsiteY1991" fmla="*/ 3190067 h 6367276"/>
              <a:gd name="connsiteX1992" fmla="*/ 3192139 w 6367276"/>
              <a:gd name="connsiteY1992" fmla="*/ 3190254 h 6367276"/>
              <a:gd name="connsiteX1993" fmla="*/ 3191994 w 6367276"/>
              <a:gd name="connsiteY1993" fmla="*/ 3189090 h 6367276"/>
              <a:gd name="connsiteX1994" fmla="*/ 3176233 w 6367276"/>
              <a:gd name="connsiteY1994" fmla="*/ 3185661 h 6367276"/>
              <a:gd name="connsiteX1995" fmla="*/ 3176568 w 6367276"/>
              <a:gd name="connsiteY1995" fmla="*/ 3186103 h 6367276"/>
              <a:gd name="connsiteX1996" fmla="*/ 3176483 w 6367276"/>
              <a:gd name="connsiteY1996" fmla="*/ 3186472 h 6367276"/>
              <a:gd name="connsiteX1997" fmla="*/ 3176196 w 6367276"/>
              <a:gd name="connsiteY1997" fmla="*/ 3185540 h 6367276"/>
              <a:gd name="connsiteX1998" fmla="*/ 3176233 w 6367276"/>
              <a:gd name="connsiteY1998" fmla="*/ 3185661 h 6367276"/>
              <a:gd name="connsiteX1999" fmla="*/ 3176207 w 6367276"/>
              <a:gd name="connsiteY1999" fmla="*/ 3185626 h 6367276"/>
              <a:gd name="connsiteX2000" fmla="*/ 3176120 w 6367276"/>
              <a:gd name="connsiteY2000" fmla="*/ 3185511 h 6367276"/>
              <a:gd name="connsiteX2001" fmla="*/ 3176207 w 6367276"/>
              <a:gd name="connsiteY2001" fmla="*/ 3185626 h 6367276"/>
              <a:gd name="connsiteX2002" fmla="*/ 3176297 w 6367276"/>
              <a:gd name="connsiteY2002" fmla="*/ 3186346 h 6367276"/>
              <a:gd name="connsiteX2003" fmla="*/ 3176085 w 6367276"/>
              <a:gd name="connsiteY2003" fmla="*/ 3186187 h 6367276"/>
              <a:gd name="connsiteX2004" fmla="*/ 3170874 w 6367276"/>
              <a:gd name="connsiteY2004" fmla="*/ 3184358 h 6367276"/>
              <a:gd name="connsiteX2005" fmla="*/ 3172943 w 6367276"/>
              <a:gd name="connsiteY2005" fmla="*/ 3185417 h 6367276"/>
              <a:gd name="connsiteX2006" fmla="*/ 3171886 w 6367276"/>
              <a:gd name="connsiteY2006" fmla="*/ 3186554 h 6367276"/>
              <a:gd name="connsiteX2007" fmla="*/ 3169103 w 6367276"/>
              <a:gd name="connsiteY2007" fmla="*/ 3185697 h 6367276"/>
              <a:gd name="connsiteX2008" fmla="*/ 3189543 w 6367276"/>
              <a:gd name="connsiteY2008" fmla="*/ 3187522 h 6367276"/>
              <a:gd name="connsiteX2009" fmla="*/ 3189463 w 6367276"/>
              <a:gd name="connsiteY2009" fmla="*/ 3188164 h 6367276"/>
              <a:gd name="connsiteX2010" fmla="*/ 3189182 w 6367276"/>
              <a:gd name="connsiteY2010" fmla="*/ 3188376 h 6367276"/>
              <a:gd name="connsiteX2011" fmla="*/ 3189546 w 6367276"/>
              <a:gd name="connsiteY2011" fmla="*/ 3187514 h 6367276"/>
              <a:gd name="connsiteX2012" fmla="*/ 3189543 w 6367276"/>
              <a:gd name="connsiteY2012" fmla="*/ 3187522 h 6367276"/>
              <a:gd name="connsiteX2013" fmla="*/ 3189544 w 6367276"/>
              <a:gd name="connsiteY2013" fmla="*/ 3187518 h 6367276"/>
              <a:gd name="connsiteX2014" fmla="*/ 3176141 w 6367276"/>
              <a:gd name="connsiteY2014" fmla="*/ 3185097 h 6367276"/>
              <a:gd name="connsiteX2015" fmla="*/ 3176196 w 6367276"/>
              <a:gd name="connsiteY2015" fmla="*/ 3185540 h 6367276"/>
              <a:gd name="connsiteX2016" fmla="*/ 3176129 w 6367276"/>
              <a:gd name="connsiteY2016" fmla="*/ 3185323 h 6367276"/>
              <a:gd name="connsiteX2017" fmla="*/ 3176796 w 6367276"/>
              <a:gd name="connsiteY2017" fmla="*/ 3185103 h 6367276"/>
              <a:gd name="connsiteX2018" fmla="*/ 3178152 w 6367276"/>
              <a:gd name="connsiteY2018" fmla="*/ 3187750 h 6367276"/>
              <a:gd name="connsiteX2019" fmla="*/ 3177360 w 6367276"/>
              <a:gd name="connsiteY2019" fmla="*/ 3187151 h 6367276"/>
              <a:gd name="connsiteX2020" fmla="*/ 3176568 w 6367276"/>
              <a:gd name="connsiteY2020" fmla="*/ 3186103 h 6367276"/>
              <a:gd name="connsiteX2021" fmla="*/ 3173820 w 6367276"/>
              <a:gd name="connsiteY2021" fmla="*/ 3184473 h 6367276"/>
              <a:gd name="connsiteX2022" fmla="*/ 3174397 w 6367276"/>
              <a:gd name="connsiteY2022" fmla="*/ 3184909 h 6367276"/>
              <a:gd name="connsiteX2023" fmla="*/ 3173788 w 6367276"/>
              <a:gd name="connsiteY2023" fmla="*/ 3185850 h 6367276"/>
              <a:gd name="connsiteX2024" fmla="*/ 3172943 w 6367276"/>
              <a:gd name="connsiteY2024" fmla="*/ 3185417 h 6367276"/>
              <a:gd name="connsiteX2025" fmla="*/ 3189617 w 6367276"/>
              <a:gd name="connsiteY2025" fmla="*/ 3186931 h 6367276"/>
              <a:gd name="connsiteX2026" fmla="*/ 3189544 w 6367276"/>
              <a:gd name="connsiteY2026" fmla="*/ 3187518 h 6367276"/>
              <a:gd name="connsiteX2027" fmla="*/ 3188882 w 6367276"/>
              <a:gd name="connsiteY2027" fmla="*/ 3188542 h 6367276"/>
              <a:gd name="connsiteX2028" fmla="*/ 3187750 w 6367276"/>
              <a:gd name="connsiteY2028" fmla="*/ 3189121 h 6367276"/>
              <a:gd name="connsiteX2029" fmla="*/ 3188486 w 6367276"/>
              <a:gd name="connsiteY2029" fmla="*/ 3188148 h 6367276"/>
              <a:gd name="connsiteX2030" fmla="*/ 3201724 w 6367276"/>
              <a:gd name="connsiteY2030" fmla="*/ 3189059 h 6367276"/>
              <a:gd name="connsiteX2031" fmla="*/ 3205851 w 6367276"/>
              <a:gd name="connsiteY2031" fmla="*/ 3192181 h 6367276"/>
              <a:gd name="connsiteX2032" fmla="*/ 3198765 w 6367276"/>
              <a:gd name="connsiteY2032" fmla="*/ 3191823 h 6367276"/>
              <a:gd name="connsiteX2033" fmla="*/ 3197109 w 6367276"/>
              <a:gd name="connsiteY2033" fmla="*/ 3189634 h 6367276"/>
              <a:gd name="connsiteX2034" fmla="*/ 3150780 w 6367276"/>
              <a:gd name="connsiteY2034" fmla="*/ 3180057 h 6367276"/>
              <a:gd name="connsiteX2035" fmla="*/ 3159986 w 6367276"/>
              <a:gd name="connsiteY2035" fmla="*/ 3182891 h 6367276"/>
              <a:gd name="connsiteX2036" fmla="*/ 3150308 w 6367276"/>
              <a:gd name="connsiteY2036" fmla="*/ 3185870 h 6367276"/>
              <a:gd name="connsiteX2037" fmla="*/ 3127240 w 6367276"/>
              <a:gd name="connsiteY2037" fmla="*/ 3182993 h 6367276"/>
              <a:gd name="connsiteX2038" fmla="*/ 3190885 w 6367276"/>
              <a:gd name="connsiteY2038" fmla="*/ 3187088 h 6367276"/>
              <a:gd name="connsiteX2039" fmla="*/ 3190862 w 6367276"/>
              <a:gd name="connsiteY2039" fmla="*/ 3187528 h 6367276"/>
              <a:gd name="connsiteX2040" fmla="*/ 3189452 w 6367276"/>
              <a:gd name="connsiteY2040" fmla="*/ 3188249 h 6367276"/>
              <a:gd name="connsiteX2041" fmla="*/ 3189463 w 6367276"/>
              <a:gd name="connsiteY2041" fmla="*/ 3188164 h 6367276"/>
              <a:gd name="connsiteX2042" fmla="*/ 3195809 w 6367276"/>
              <a:gd name="connsiteY2042" fmla="*/ 3187915 h 6367276"/>
              <a:gd name="connsiteX2043" fmla="*/ 3197109 w 6367276"/>
              <a:gd name="connsiteY2043" fmla="*/ 3189634 h 6367276"/>
              <a:gd name="connsiteX2044" fmla="*/ 3194799 w 6367276"/>
              <a:gd name="connsiteY2044" fmla="*/ 3189922 h 6367276"/>
              <a:gd name="connsiteX2045" fmla="*/ 3193890 w 6367276"/>
              <a:gd name="connsiteY2045" fmla="*/ 3188506 h 6367276"/>
              <a:gd name="connsiteX2046" fmla="*/ 3175812 w 6367276"/>
              <a:gd name="connsiteY2046" fmla="*/ 3184294 h 6367276"/>
              <a:gd name="connsiteX2047" fmla="*/ 3176129 w 6367276"/>
              <a:gd name="connsiteY2047" fmla="*/ 3185323 h 6367276"/>
              <a:gd name="connsiteX2048" fmla="*/ 3176120 w 6367276"/>
              <a:gd name="connsiteY2048" fmla="*/ 3185511 h 6367276"/>
              <a:gd name="connsiteX2049" fmla="*/ 3175593 w 6367276"/>
              <a:gd name="connsiteY2049" fmla="*/ 3184814 h 6367276"/>
              <a:gd name="connsiteX2050" fmla="*/ 3191743 w 6367276"/>
              <a:gd name="connsiteY2050" fmla="*/ 3187077 h 6367276"/>
              <a:gd name="connsiteX2051" fmla="*/ 3191994 w 6367276"/>
              <a:gd name="connsiteY2051" fmla="*/ 3189090 h 6367276"/>
              <a:gd name="connsiteX2052" fmla="*/ 3190765 w 6367276"/>
              <a:gd name="connsiteY2052" fmla="*/ 3189468 h 6367276"/>
              <a:gd name="connsiteX2053" fmla="*/ 3190862 w 6367276"/>
              <a:gd name="connsiteY2053" fmla="*/ 3187528 h 6367276"/>
              <a:gd name="connsiteX2054" fmla="*/ 3174981 w 6367276"/>
              <a:gd name="connsiteY2054" fmla="*/ 3184006 h 6367276"/>
              <a:gd name="connsiteX2055" fmla="*/ 3175593 w 6367276"/>
              <a:gd name="connsiteY2055" fmla="*/ 3184814 h 6367276"/>
              <a:gd name="connsiteX2056" fmla="*/ 3175273 w 6367276"/>
              <a:gd name="connsiteY2056" fmla="*/ 3185572 h 6367276"/>
              <a:gd name="connsiteX2057" fmla="*/ 3174397 w 6367276"/>
              <a:gd name="connsiteY2057" fmla="*/ 3184909 h 6367276"/>
              <a:gd name="connsiteX2058" fmla="*/ 3176070 w 6367276"/>
              <a:gd name="connsiteY2058" fmla="*/ 3183683 h 6367276"/>
              <a:gd name="connsiteX2059" fmla="*/ 3176199 w 6367276"/>
              <a:gd name="connsiteY2059" fmla="*/ 3183936 h 6367276"/>
              <a:gd name="connsiteX2060" fmla="*/ 3176141 w 6367276"/>
              <a:gd name="connsiteY2060" fmla="*/ 3185097 h 6367276"/>
              <a:gd name="connsiteX2061" fmla="*/ 3175989 w 6367276"/>
              <a:gd name="connsiteY2061" fmla="*/ 3183876 h 6367276"/>
              <a:gd name="connsiteX2062" fmla="*/ 3192729 w 6367276"/>
              <a:gd name="connsiteY2062" fmla="*/ 3186572 h 6367276"/>
              <a:gd name="connsiteX2063" fmla="*/ 3193052 w 6367276"/>
              <a:gd name="connsiteY2063" fmla="*/ 3187202 h 6367276"/>
              <a:gd name="connsiteX2064" fmla="*/ 3193890 w 6367276"/>
              <a:gd name="connsiteY2064" fmla="*/ 3188506 h 6367276"/>
              <a:gd name="connsiteX2065" fmla="*/ 3193224 w 6367276"/>
              <a:gd name="connsiteY2065" fmla="*/ 3188711 h 6367276"/>
              <a:gd name="connsiteX2066" fmla="*/ 3192588 w 6367276"/>
              <a:gd name="connsiteY2066" fmla="*/ 3186644 h 6367276"/>
              <a:gd name="connsiteX2067" fmla="*/ 3171139 w 6367276"/>
              <a:gd name="connsiteY2067" fmla="*/ 3182444 h 6367276"/>
              <a:gd name="connsiteX2068" fmla="*/ 3172271 w 6367276"/>
              <a:gd name="connsiteY2068" fmla="*/ 3183301 h 6367276"/>
              <a:gd name="connsiteX2069" fmla="*/ 3170874 w 6367276"/>
              <a:gd name="connsiteY2069" fmla="*/ 3184358 h 6367276"/>
              <a:gd name="connsiteX2070" fmla="*/ 3169137 w 6367276"/>
              <a:gd name="connsiteY2070" fmla="*/ 3183469 h 6367276"/>
              <a:gd name="connsiteX2071" fmla="*/ 3164996 w 6367276"/>
              <a:gd name="connsiteY2071" fmla="*/ 3181349 h 6367276"/>
              <a:gd name="connsiteX2072" fmla="*/ 3169137 w 6367276"/>
              <a:gd name="connsiteY2072" fmla="*/ 3183469 h 6367276"/>
              <a:gd name="connsiteX2073" fmla="*/ 3166405 w 6367276"/>
              <a:gd name="connsiteY2073" fmla="*/ 3184867 h 6367276"/>
              <a:gd name="connsiteX2074" fmla="*/ 3159986 w 6367276"/>
              <a:gd name="connsiteY2074" fmla="*/ 3182891 h 6367276"/>
              <a:gd name="connsiteX2075" fmla="*/ 3190626 w 6367276"/>
              <a:gd name="connsiteY2075" fmla="*/ 3185844 h 6367276"/>
              <a:gd name="connsiteX2076" fmla="*/ 3189546 w 6367276"/>
              <a:gd name="connsiteY2076" fmla="*/ 3187514 h 6367276"/>
              <a:gd name="connsiteX2077" fmla="*/ 3189939 w 6367276"/>
              <a:gd name="connsiteY2077" fmla="*/ 3186584 h 6367276"/>
              <a:gd name="connsiteX2078" fmla="*/ 3192377 w 6367276"/>
              <a:gd name="connsiteY2078" fmla="*/ 3185959 h 6367276"/>
              <a:gd name="connsiteX2079" fmla="*/ 3192588 w 6367276"/>
              <a:gd name="connsiteY2079" fmla="*/ 3186644 h 6367276"/>
              <a:gd name="connsiteX2080" fmla="*/ 3191743 w 6367276"/>
              <a:gd name="connsiteY2080" fmla="*/ 3187077 h 6367276"/>
              <a:gd name="connsiteX2081" fmla="*/ 3191670 w 6367276"/>
              <a:gd name="connsiteY2081" fmla="*/ 3186493 h 6367276"/>
              <a:gd name="connsiteX2082" fmla="*/ 3175681 w 6367276"/>
              <a:gd name="connsiteY2082" fmla="*/ 3182923 h 6367276"/>
              <a:gd name="connsiteX2083" fmla="*/ 3175931 w 6367276"/>
              <a:gd name="connsiteY2083" fmla="*/ 3183411 h 6367276"/>
              <a:gd name="connsiteX2084" fmla="*/ 3175989 w 6367276"/>
              <a:gd name="connsiteY2084" fmla="*/ 3183876 h 6367276"/>
              <a:gd name="connsiteX2085" fmla="*/ 3175812 w 6367276"/>
              <a:gd name="connsiteY2085" fmla="*/ 3184294 h 6367276"/>
              <a:gd name="connsiteX2086" fmla="*/ 3175484 w 6367276"/>
              <a:gd name="connsiteY2086" fmla="*/ 3183227 h 6367276"/>
              <a:gd name="connsiteX2087" fmla="*/ 3175358 w 6367276"/>
              <a:gd name="connsiteY2087" fmla="*/ 3182817 h 6367276"/>
              <a:gd name="connsiteX2088" fmla="*/ 3175484 w 6367276"/>
              <a:gd name="connsiteY2088" fmla="*/ 3183227 h 6367276"/>
              <a:gd name="connsiteX2089" fmla="*/ 3174981 w 6367276"/>
              <a:gd name="connsiteY2089" fmla="*/ 3184006 h 6367276"/>
              <a:gd name="connsiteX2090" fmla="*/ 3174654 w 6367276"/>
              <a:gd name="connsiteY2090" fmla="*/ 3183574 h 6367276"/>
              <a:gd name="connsiteX2091" fmla="*/ 3192320 w 6367276"/>
              <a:gd name="connsiteY2091" fmla="*/ 3185773 h 6367276"/>
              <a:gd name="connsiteX2092" fmla="*/ 3192404 w 6367276"/>
              <a:gd name="connsiteY2092" fmla="*/ 3185938 h 6367276"/>
              <a:gd name="connsiteX2093" fmla="*/ 3192377 w 6367276"/>
              <a:gd name="connsiteY2093" fmla="*/ 3185959 h 6367276"/>
              <a:gd name="connsiteX2094" fmla="*/ 3173655 w 6367276"/>
              <a:gd name="connsiteY2094" fmla="*/ 3182254 h 6367276"/>
              <a:gd name="connsiteX2095" fmla="*/ 3174654 w 6367276"/>
              <a:gd name="connsiteY2095" fmla="*/ 3183574 h 6367276"/>
              <a:gd name="connsiteX2096" fmla="*/ 3173820 w 6367276"/>
              <a:gd name="connsiteY2096" fmla="*/ 3184473 h 6367276"/>
              <a:gd name="connsiteX2097" fmla="*/ 3172271 w 6367276"/>
              <a:gd name="connsiteY2097" fmla="*/ 3183301 h 6367276"/>
              <a:gd name="connsiteX2098" fmla="*/ 3190975 w 6367276"/>
              <a:gd name="connsiteY2098" fmla="*/ 3185306 h 6367276"/>
              <a:gd name="connsiteX2099" fmla="*/ 3190966 w 6367276"/>
              <a:gd name="connsiteY2099" fmla="*/ 3185479 h 6367276"/>
              <a:gd name="connsiteX2100" fmla="*/ 3190626 w 6367276"/>
              <a:gd name="connsiteY2100" fmla="*/ 3185844 h 6367276"/>
              <a:gd name="connsiteX2101" fmla="*/ 3175797 w 6367276"/>
              <a:gd name="connsiteY2101" fmla="*/ 3182343 h 6367276"/>
              <a:gd name="connsiteX2102" fmla="*/ 3175839 w 6367276"/>
              <a:gd name="connsiteY2102" fmla="*/ 3182678 h 6367276"/>
              <a:gd name="connsiteX2103" fmla="*/ 3175681 w 6367276"/>
              <a:gd name="connsiteY2103" fmla="*/ 3182923 h 6367276"/>
              <a:gd name="connsiteX2104" fmla="*/ 3175531 w 6367276"/>
              <a:gd name="connsiteY2104" fmla="*/ 3182630 h 6367276"/>
              <a:gd name="connsiteX2105" fmla="*/ 3191475 w 6367276"/>
              <a:gd name="connsiteY2105" fmla="*/ 3184930 h 6367276"/>
              <a:gd name="connsiteX2106" fmla="*/ 3191670 w 6367276"/>
              <a:gd name="connsiteY2106" fmla="*/ 3186493 h 6367276"/>
              <a:gd name="connsiteX2107" fmla="*/ 3190885 w 6367276"/>
              <a:gd name="connsiteY2107" fmla="*/ 3187088 h 6367276"/>
              <a:gd name="connsiteX2108" fmla="*/ 3190966 w 6367276"/>
              <a:gd name="connsiteY2108" fmla="*/ 3185479 h 6367276"/>
              <a:gd name="connsiteX2109" fmla="*/ 3176298 w 6367276"/>
              <a:gd name="connsiteY2109" fmla="*/ 3181968 h 6367276"/>
              <a:gd name="connsiteX2110" fmla="*/ 3176231 w 6367276"/>
              <a:gd name="connsiteY2110" fmla="*/ 3183301 h 6367276"/>
              <a:gd name="connsiteX2111" fmla="*/ 3176070 w 6367276"/>
              <a:gd name="connsiteY2111" fmla="*/ 3183683 h 6367276"/>
              <a:gd name="connsiteX2112" fmla="*/ 3175931 w 6367276"/>
              <a:gd name="connsiteY2112" fmla="*/ 3183411 h 6367276"/>
              <a:gd name="connsiteX2113" fmla="*/ 3175839 w 6367276"/>
              <a:gd name="connsiteY2113" fmla="*/ 3182678 h 6367276"/>
              <a:gd name="connsiteX2114" fmla="*/ 3193618 w 6367276"/>
              <a:gd name="connsiteY2114" fmla="*/ 3185020 h 6367276"/>
              <a:gd name="connsiteX2115" fmla="*/ 3194217 w 6367276"/>
              <a:gd name="connsiteY2115" fmla="*/ 3185811 h 6367276"/>
              <a:gd name="connsiteX2116" fmla="*/ 3192729 w 6367276"/>
              <a:gd name="connsiteY2116" fmla="*/ 3186572 h 6367276"/>
              <a:gd name="connsiteX2117" fmla="*/ 3192404 w 6367276"/>
              <a:gd name="connsiteY2117" fmla="*/ 3185938 h 6367276"/>
              <a:gd name="connsiteX2118" fmla="*/ 3174953 w 6367276"/>
              <a:gd name="connsiteY2118" fmla="*/ 3181501 h 6367276"/>
              <a:gd name="connsiteX2119" fmla="*/ 3175531 w 6367276"/>
              <a:gd name="connsiteY2119" fmla="*/ 3182630 h 6367276"/>
              <a:gd name="connsiteX2120" fmla="*/ 3175358 w 6367276"/>
              <a:gd name="connsiteY2120" fmla="*/ 3182817 h 6367276"/>
              <a:gd name="connsiteX2121" fmla="*/ 3191915 w 6367276"/>
              <a:gd name="connsiteY2121" fmla="*/ 3184457 h 6367276"/>
              <a:gd name="connsiteX2122" fmla="*/ 3192320 w 6367276"/>
              <a:gd name="connsiteY2122" fmla="*/ 3185773 h 6367276"/>
              <a:gd name="connsiteX2123" fmla="*/ 3191742 w 6367276"/>
              <a:gd name="connsiteY2123" fmla="*/ 3184644 h 6367276"/>
              <a:gd name="connsiteX2124" fmla="*/ 3191592 w 6367276"/>
              <a:gd name="connsiteY2124" fmla="*/ 3184351 h 6367276"/>
              <a:gd name="connsiteX2125" fmla="*/ 3191742 w 6367276"/>
              <a:gd name="connsiteY2125" fmla="*/ 3184644 h 6367276"/>
              <a:gd name="connsiteX2126" fmla="*/ 3191475 w 6367276"/>
              <a:gd name="connsiteY2126" fmla="*/ 3184930 h 6367276"/>
              <a:gd name="connsiteX2127" fmla="*/ 3191434 w 6367276"/>
              <a:gd name="connsiteY2127" fmla="*/ 3184596 h 6367276"/>
              <a:gd name="connsiteX2128" fmla="*/ 3174896 w 6367276"/>
              <a:gd name="connsiteY2128" fmla="*/ 3181315 h 6367276"/>
              <a:gd name="connsiteX2129" fmla="*/ 3174953 w 6367276"/>
              <a:gd name="connsiteY2129" fmla="*/ 3181501 h 6367276"/>
              <a:gd name="connsiteX2130" fmla="*/ 3174868 w 6367276"/>
              <a:gd name="connsiteY2130" fmla="*/ 3181336 h 6367276"/>
              <a:gd name="connsiteX2131" fmla="*/ 3176646 w 6367276"/>
              <a:gd name="connsiteY2131" fmla="*/ 3181430 h 6367276"/>
              <a:gd name="connsiteX2132" fmla="*/ 3176298 w 6367276"/>
              <a:gd name="connsiteY2132" fmla="*/ 3181968 h 6367276"/>
              <a:gd name="connsiteX2133" fmla="*/ 3176307 w 6367276"/>
              <a:gd name="connsiteY2133" fmla="*/ 3181795 h 6367276"/>
              <a:gd name="connsiteX2134" fmla="*/ 3202278 w 6367276"/>
              <a:gd name="connsiteY2134" fmla="*/ 3185925 h 6367276"/>
              <a:gd name="connsiteX2135" fmla="*/ 3207093 w 6367276"/>
              <a:gd name="connsiteY2135" fmla="*/ 3188389 h 6367276"/>
              <a:gd name="connsiteX2136" fmla="*/ 3201724 w 6367276"/>
              <a:gd name="connsiteY2136" fmla="*/ 3189059 h 6367276"/>
              <a:gd name="connsiteX2137" fmla="*/ 3198939 w 6367276"/>
              <a:gd name="connsiteY2137" fmla="*/ 3186952 h 6367276"/>
              <a:gd name="connsiteX2138" fmla="*/ 3196134 w 6367276"/>
              <a:gd name="connsiteY2138" fmla="*/ 3184829 h 6367276"/>
              <a:gd name="connsiteX2139" fmla="*/ 3198939 w 6367276"/>
              <a:gd name="connsiteY2139" fmla="*/ 3186952 h 6367276"/>
              <a:gd name="connsiteX2140" fmla="*/ 3195809 w 6367276"/>
              <a:gd name="connsiteY2140" fmla="*/ 3187915 h 6367276"/>
              <a:gd name="connsiteX2141" fmla="*/ 3194217 w 6367276"/>
              <a:gd name="connsiteY2141" fmla="*/ 3185811 h 6367276"/>
              <a:gd name="connsiteX2142" fmla="*/ 3174543 w 6367276"/>
              <a:gd name="connsiteY2142" fmla="*/ 3180701 h 6367276"/>
              <a:gd name="connsiteX2143" fmla="*/ 3174868 w 6367276"/>
              <a:gd name="connsiteY2143" fmla="*/ 3181336 h 6367276"/>
              <a:gd name="connsiteX2144" fmla="*/ 3173655 w 6367276"/>
              <a:gd name="connsiteY2144" fmla="*/ 3182254 h 6367276"/>
              <a:gd name="connsiteX2145" fmla="*/ 3173057 w 6367276"/>
              <a:gd name="connsiteY2145" fmla="*/ 3181462 h 6367276"/>
              <a:gd name="connsiteX2146" fmla="*/ 3191203 w 6367276"/>
              <a:gd name="connsiteY2146" fmla="*/ 3183590 h 6367276"/>
              <a:gd name="connsiteX2147" fmla="*/ 3191342 w 6367276"/>
              <a:gd name="connsiteY2147" fmla="*/ 3183863 h 6367276"/>
              <a:gd name="connsiteX2148" fmla="*/ 3191434 w 6367276"/>
              <a:gd name="connsiteY2148" fmla="*/ 3184596 h 6367276"/>
              <a:gd name="connsiteX2149" fmla="*/ 3190975 w 6367276"/>
              <a:gd name="connsiteY2149" fmla="*/ 3185306 h 6367276"/>
              <a:gd name="connsiteX2150" fmla="*/ 3191042 w 6367276"/>
              <a:gd name="connsiteY2150" fmla="*/ 3183972 h 6367276"/>
              <a:gd name="connsiteX2151" fmla="*/ 3192292 w 6367276"/>
              <a:gd name="connsiteY2151" fmla="*/ 3183268 h 6367276"/>
              <a:gd name="connsiteX2152" fmla="*/ 3192619 w 6367276"/>
              <a:gd name="connsiteY2152" fmla="*/ 3183699 h 6367276"/>
              <a:gd name="connsiteX2153" fmla="*/ 3191915 w 6367276"/>
              <a:gd name="connsiteY2153" fmla="*/ 3184457 h 6367276"/>
              <a:gd name="connsiteX2154" fmla="*/ 3191789 w 6367276"/>
              <a:gd name="connsiteY2154" fmla="*/ 3184046 h 6367276"/>
              <a:gd name="connsiteX2155" fmla="*/ 3175530 w 6367276"/>
              <a:gd name="connsiteY2155" fmla="*/ 3180196 h 6367276"/>
              <a:gd name="connsiteX2156" fmla="*/ 3175603 w 6367276"/>
              <a:gd name="connsiteY2156" fmla="*/ 3180780 h 6367276"/>
              <a:gd name="connsiteX2157" fmla="*/ 3174896 w 6367276"/>
              <a:gd name="connsiteY2157" fmla="*/ 3181315 h 6367276"/>
              <a:gd name="connsiteX2158" fmla="*/ 3174685 w 6367276"/>
              <a:gd name="connsiteY2158" fmla="*/ 3180629 h 6367276"/>
              <a:gd name="connsiteX2159" fmla="*/ 3191461 w 6367276"/>
              <a:gd name="connsiteY2159" fmla="*/ 3182980 h 6367276"/>
              <a:gd name="connsiteX2160" fmla="*/ 3191789 w 6367276"/>
              <a:gd name="connsiteY2160" fmla="*/ 3184046 h 6367276"/>
              <a:gd name="connsiteX2161" fmla="*/ 3191592 w 6367276"/>
              <a:gd name="connsiteY2161" fmla="*/ 3184351 h 6367276"/>
              <a:gd name="connsiteX2162" fmla="*/ 3191342 w 6367276"/>
              <a:gd name="connsiteY2162" fmla="*/ 3183863 h 6367276"/>
              <a:gd name="connsiteX2163" fmla="*/ 3191284 w 6367276"/>
              <a:gd name="connsiteY2163" fmla="*/ 3183398 h 6367276"/>
              <a:gd name="connsiteX2164" fmla="*/ 3171464 w 6367276"/>
              <a:gd name="connsiteY2164" fmla="*/ 3179358 h 6367276"/>
              <a:gd name="connsiteX2165" fmla="*/ 3173057 w 6367276"/>
              <a:gd name="connsiteY2165" fmla="*/ 3181462 h 6367276"/>
              <a:gd name="connsiteX2166" fmla="*/ 3171139 w 6367276"/>
              <a:gd name="connsiteY2166" fmla="*/ 3182444 h 6367276"/>
              <a:gd name="connsiteX2167" fmla="*/ 3168333 w 6367276"/>
              <a:gd name="connsiteY2167" fmla="*/ 3180322 h 6367276"/>
              <a:gd name="connsiteX2168" fmla="*/ 3176388 w 6367276"/>
              <a:gd name="connsiteY2168" fmla="*/ 3180186 h 6367276"/>
              <a:gd name="connsiteX2169" fmla="*/ 3176307 w 6367276"/>
              <a:gd name="connsiteY2169" fmla="*/ 3181795 h 6367276"/>
              <a:gd name="connsiteX2170" fmla="*/ 3175797 w 6367276"/>
              <a:gd name="connsiteY2170" fmla="*/ 3182343 h 6367276"/>
              <a:gd name="connsiteX2171" fmla="*/ 3175603 w 6367276"/>
              <a:gd name="connsiteY2171" fmla="*/ 3180780 h 6367276"/>
              <a:gd name="connsiteX2172" fmla="*/ 3216497 w 6367276"/>
              <a:gd name="connsiteY2172" fmla="*/ 3187216 h 6367276"/>
              <a:gd name="connsiteX2173" fmla="*/ 3237881 w 6367276"/>
              <a:gd name="connsiteY2173" fmla="*/ 3193798 h 6367276"/>
              <a:gd name="connsiteX2174" fmla="*/ 3215446 w 6367276"/>
              <a:gd name="connsiteY2174" fmla="*/ 3192665 h 6367276"/>
              <a:gd name="connsiteX2175" fmla="*/ 3207093 w 6367276"/>
              <a:gd name="connsiteY2175" fmla="*/ 3188389 h 6367276"/>
              <a:gd name="connsiteX2176" fmla="*/ 3165549 w 6367276"/>
              <a:gd name="connsiteY2176" fmla="*/ 3178215 h 6367276"/>
              <a:gd name="connsiteX2177" fmla="*/ 3168333 w 6367276"/>
              <a:gd name="connsiteY2177" fmla="*/ 3180322 h 6367276"/>
              <a:gd name="connsiteX2178" fmla="*/ 3164996 w 6367276"/>
              <a:gd name="connsiteY2178" fmla="*/ 3181349 h 6367276"/>
              <a:gd name="connsiteX2179" fmla="*/ 3160183 w 6367276"/>
              <a:gd name="connsiteY2179" fmla="*/ 3178885 h 6367276"/>
              <a:gd name="connsiteX2180" fmla="*/ 3177658 w 6367276"/>
              <a:gd name="connsiteY2180" fmla="*/ 3180341 h 6367276"/>
              <a:gd name="connsiteX2181" fmla="*/ 3177383 w 6367276"/>
              <a:gd name="connsiteY2181" fmla="*/ 3182536 h 6367276"/>
              <a:gd name="connsiteX2182" fmla="*/ 3176796 w 6367276"/>
              <a:gd name="connsiteY2182" fmla="*/ 3185103 h 6367276"/>
              <a:gd name="connsiteX2183" fmla="*/ 3176199 w 6367276"/>
              <a:gd name="connsiteY2183" fmla="*/ 3183936 h 6367276"/>
              <a:gd name="connsiteX2184" fmla="*/ 3176231 w 6367276"/>
              <a:gd name="connsiteY2184" fmla="*/ 3183301 h 6367276"/>
              <a:gd name="connsiteX2185" fmla="*/ 3177334 w 6367276"/>
              <a:gd name="connsiteY2185" fmla="*/ 3180690 h 6367276"/>
              <a:gd name="connsiteX2186" fmla="*/ 3193453 w 6367276"/>
              <a:gd name="connsiteY2186" fmla="*/ 3182801 h 6367276"/>
              <a:gd name="connsiteX2187" fmla="*/ 3195002 w 6367276"/>
              <a:gd name="connsiteY2187" fmla="*/ 3183973 h 6367276"/>
              <a:gd name="connsiteX2188" fmla="*/ 3193618 w 6367276"/>
              <a:gd name="connsiteY2188" fmla="*/ 3185020 h 6367276"/>
              <a:gd name="connsiteX2189" fmla="*/ 3192619 w 6367276"/>
              <a:gd name="connsiteY2189" fmla="*/ 3183699 h 6367276"/>
              <a:gd name="connsiteX2190" fmla="*/ 3190477 w 6367276"/>
              <a:gd name="connsiteY2190" fmla="*/ 3182174 h 6367276"/>
              <a:gd name="connsiteX2191" fmla="*/ 3191074 w 6367276"/>
              <a:gd name="connsiteY2191" fmla="*/ 3183338 h 6367276"/>
              <a:gd name="connsiteX2192" fmla="*/ 3191042 w 6367276"/>
              <a:gd name="connsiteY2192" fmla="*/ 3183972 h 6367276"/>
              <a:gd name="connsiteX2193" fmla="*/ 3189939 w 6367276"/>
              <a:gd name="connsiteY2193" fmla="*/ 3186584 h 6367276"/>
              <a:gd name="connsiteX2194" fmla="*/ 3189617 w 6367276"/>
              <a:gd name="connsiteY2194" fmla="*/ 3186931 h 6367276"/>
              <a:gd name="connsiteX2195" fmla="*/ 3189890 w 6367276"/>
              <a:gd name="connsiteY2195" fmla="*/ 3184739 h 6367276"/>
              <a:gd name="connsiteX2196" fmla="*/ 3191132 w 6367276"/>
              <a:gd name="connsiteY2196" fmla="*/ 3182181 h 6367276"/>
              <a:gd name="connsiteX2197" fmla="*/ 3191284 w 6367276"/>
              <a:gd name="connsiteY2197" fmla="*/ 3183398 h 6367276"/>
              <a:gd name="connsiteX2198" fmla="*/ 3191203 w 6367276"/>
              <a:gd name="connsiteY2198" fmla="*/ 3183590 h 6367276"/>
              <a:gd name="connsiteX2199" fmla="*/ 3191074 w 6367276"/>
              <a:gd name="connsiteY2199" fmla="*/ 3183338 h 6367276"/>
              <a:gd name="connsiteX2200" fmla="*/ 3177726 w 6367276"/>
              <a:gd name="connsiteY2200" fmla="*/ 3179760 h 6367276"/>
              <a:gd name="connsiteX2201" fmla="*/ 3177334 w 6367276"/>
              <a:gd name="connsiteY2201" fmla="*/ 3180690 h 6367276"/>
              <a:gd name="connsiteX2202" fmla="*/ 3176646 w 6367276"/>
              <a:gd name="connsiteY2202" fmla="*/ 3181430 h 6367276"/>
              <a:gd name="connsiteX2203" fmla="*/ 3177731 w 6367276"/>
              <a:gd name="connsiteY2203" fmla="*/ 3179748 h 6367276"/>
              <a:gd name="connsiteX2204" fmla="*/ 3177731 w 6367276"/>
              <a:gd name="connsiteY2204" fmla="*/ 3179753 h 6367276"/>
              <a:gd name="connsiteX2205" fmla="*/ 3177726 w 6367276"/>
              <a:gd name="connsiteY2205" fmla="*/ 3179760 h 6367276"/>
              <a:gd name="connsiteX2206" fmla="*/ 3196400 w 6367276"/>
              <a:gd name="connsiteY2206" fmla="*/ 3182915 h 6367276"/>
              <a:gd name="connsiteX2207" fmla="*/ 3198136 w 6367276"/>
              <a:gd name="connsiteY2207" fmla="*/ 3183804 h 6367276"/>
              <a:gd name="connsiteX2208" fmla="*/ 3196134 w 6367276"/>
              <a:gd name="connsiteY2208" fmla="*/ 3184829 h 6367276"/>
              <a:gd name="connsiteX2209" fmla="*/ 3195002 w 6367276"/>
              <a:gd name="connsiteY2209" fmla="*/ 3183973 h 6367276"/>
              <a:gd name="connsiteX2210" fmla="*/ 3191153 w 6367276"/>
              <a:gd name="connsiteY2210" fmla="*/ 3181763 h 6367276"/>
              <a:gd name="connsiteX2211" fmla="*/ 3191681 w 6367276"/>
              <a:gd name="connsiteY2211" fmla="*/ 3182459 h 6367276"/>
              <a:gd name="connsiteX2212" fmla="*/ 3191461 w 6367276"/>
              <a:gd name="connsiteY2212" fmla="*/ 3182980 h 6367276"/>
              <a:gd name="connsiteX2213" fmla="*/ 3191144 w 6367276"/>
              <a:gd name="connsiteY2213" fmla="*/ 3181952 h 6367276"/>
              <a:gd name="connsiteX2214" fmla="*/ 3191076 w 6367276"/>
              <a:gd name="connsiteY2214" fmla="*/ 3181732 h 6367276"/>
              <a:gd name="connsiteX2215" fmla="*/ 3191144 w 6367276"/>
              <a:gd name="connsiteY2215" fmla="*/ 3181952 h 6367276"/>
              <a:gd name="connsiteX2216" fmla="*/ 3191132 w 6367276"/>
              <a:gd name="connsiteY2216" fmla="*/ 3182181 h 6367276"/>
              <a:gd name="connsiteX2217" fmla="*/ 3191039 w 6367276"/>
              <a:gd name="connsiteY2217" fmla="*/ 3181612 h 6367276"/>
              <a:gd name="connsiteX2218" fmla="*/ 3191066 w 6367276"/>
              <a:gd name="connsiteY2218" fmla="*/ 3181647 h 6367276"/>
              <a:gd name="connsiteX2219" fmla="*/ 3191076 w 6367276"/>
              <a:gd name="connsiteY2219" fmla="*/ 3181732 h 6367276"/>
              <a:gd name="connsiteX2220" fmla="*/ 3174049 w 6367276"/>
              <a:gd name="connsiteY2220" fmla="*/ 3178563 h 6367276"/>
              <a:gd name="connsiteX2221" fmla="*/ 3174685 w 6367276"/>
              <a:gd name="connsiteY2221" fmla="*/ 3180629 h 6367276"/>
              <a:gd name="connsiteX2222" fmla="*/ 3174543 w 6367276"/>
              <a:gd name="connsiteY2222" fmla="*/ 3180701 h 6367276"/>
              <a:gd name="connsiteX2223" fmla="*/ 3174221 w 6367276"/>
              <a:gd name="connsiteY2223" fmla="*/ 3180071 h 6367276"/>
              <a:gd name="connsiteX2224" fmla="*/ 3173379 w 6367276"/>
              <a:gd name="connsiteY2224" fmla="*/ 3178769 h 6367276"/>
              <a:gd name="connsiteX2225" fmla="*/ 3192000 w 6367276"/>
              <a:gd name="connsiteY2225" fmla="*/ 3181702 h 6367276"/>
              <a:gd name="connsiteX2226" fmla="*/ 3192876 w 6367276"/>
              <a:gd name="connsiteY2226" fmla="*/ 3182365 h 6367276"/>
              <a:gd name="connsiteX2227" fmla="*/ 3192292 w 6367276"/>
              <a:gd name="connsiteY2227" fmla="*/ 3183268 h 6367276"/>
              <a:gd name="connsiteX2228" fmla="*/ 3191681 w 6367276"/>
              <a:gd name="connsiteY2228" fmla="*/ 3182459 h 6367276"/>
              <a:gd name="connsiteX2229" fmla="*/ 3151830 w 6367276"/>
              <a:gd name="connsiteY2229" fmla="*/ 3174609 h 6367276"/>
              <a:gd name="connsiteX2230" fmla="*/ 3160183 w 6367276"/>
              <a:gd name="connsiteY2230" fmla="*/ 3178885 h 6367276"/>
              <a:gd name="connsiteX2231" fmla="*/ 3150780 w 6367276"/>
              <a:gd name="connsiteY2231" fmla="*/ 3180057 h 6367276"/>
              <a:gd name="connsiteX2232" fmla="*/ 3129399 w 6367276"/>
              <a:gd name="connsiteY2232" fmla="*/ 3173476 h 6367276"/>
              <a:gd name="connsiteX2233" fmla="*/ 3177822 w 6367276"/>
              <a:gd name="connsiteY2233" fmla="*/ 3179023 h 6367276"/>
              <a:gd name="connsiteX2234" fmla="*/ 3177811 w 6367276"/>
              <a:gd name="connsiteY2234" fmla="*/ 3179109 h 6367276"/>
              <a:gd name="connsiteX2235" fmla="*/ 3176388 w 6367276"/>
              <a:gd name="connsiteY2235" fmla="*/ 3180186 h 6367276"/>
              <a:gd name="connsiteX2236" fmla="*/ 3176410 w 6367276"/>
              <a:gd name="connsiteY2236" fmla="*/ 3179745 h 6367276"/>
              <a:gd name="connsiteX2237" fmla="*/ 3178090 w 6367276"/>
              <a:gd name="connsiteY2237" fmla="*/ 3178898 h 6367276"/>
              <a:gd name="connsiteX2238" fmla="*/ 3177731 w 6367276"/>
              <a:gd name="connsiteY2238" fmla="*/ 3179748 h 6367276"/>
              <a:gd name="connsiteX2239" fmla="*/ 3177811 w 6367276"/>
              <a:gd name="connsiteY2239" fmla="*/ 3179109 h 6367276"/>
              <a:gd name="connsiteX2240" fmla="*/ 3178143 w 6367276"/>
              <a:gd name="connsiteY2240" fmla="*/ 3178858 h 6367276"/>
              <a:gd name="connsiteX2241" fmla="*/ 3178090 w 6367276"/>
              <a:gd name="connsiteY2241" fmla="*/ 3178898 h 6367276"/>
              <a:gd name="connsiteX2242" fmla="*/ 3178097 w 6367276"/>
              <a:gd name="connsiteY2242" fmla="*/ 3178881 h 6367276"/>
              <a:gd name="connsiteX2243" fmla="*/ 3193485 w 6367276"/>
              <a:gd name="connsiteY2243" fmla="*/ 3181423 h 6367276"/>
              <a:gd name="connsiteX2244" fmla="*/ 3194331 w 6367276"/>
              <a:gd name="connsiteY2244" fmla="*/ 3181856 h 6367276"/>
              <a:gd name="connsiteX2245" fmla="*/ 3193453 w 6367276"/>
              <a:gd name="connsiteY2245" fmla="*/ 3182801 h 6367276"/>
              <a:gd name="connsiteX2246" fmla="*/ 3192876 w 6367276"/>
              <a:gd name="connsiteY2246" fmla="*/ 3182365 h 6367276"/>
              <a:gd name="connsiteX2247" fmla="*/ 3190976 w 6367276"/>
              <a:gd name="connsiteY2247" fmla="*/ 3180927 h 6367276"/>
              <a:gd name="connsiteX2248" fmla="*/ 3191187 w 6367276"/>
              <a:gd name="connsiteY2248" fmla="*/ 3181087 h 6367276"/>
              <a:gd name="connsiteX2249" fmla="*/ 3191153 w 6367276"/>
              <a:gd name="connsiteY2249" fmla="*/ 3181763 h 6367276"/>
              <a:gd name="connsiteX2250" fmla="*/ 3191066 w 6367276"/>
              <a:gd name="connsiteY2250" fmla="*/ 3181647 h 6367276"/>
              <a:gd name="connsiteX2251" fmla="*/ 3190790 w 6367276"/>
              <a:gd name="connsiteY2251" fmla="*/ 3180804 h 6367276"/>
              <a:gd name="connsiteX2252" fmla="*/ 3191039 w 6367276"/>
              <a:gd name="connsiteY2252" fmla="*/ 3181612 h 6367276"/>
              <a:gd name="connsiteX2253" fmla="*/ 3190706 w 6367276"/>
              <a:gd name="connsiteY2253" fmla="*/ 3181171 h 6367276"/>
              <a:gd name="connsiteX2254" fmla="*/ 3178469 w 6367276"/>
              <a:gd name="connsiteY2254" fmla="*/ 3178611 h 6367276"/>
              <a:gd name="connsiteX2255" fmla="*/ 3178392 w 6367276"/>
              <a:gd name="connsiteY2255" fmla="*/ 3178730 h 6367276"/>
              <a:gd name="connsiteX2256" fmla="*/ 3178143 w 6367276"/>
              <a:gd name="connsiteY2256" fmla="*/ 3178858 h 6367276"/>
              <a:gd name="connsiteX2257" fmla="*/ 3190784 w 6367276"/>
              <a:gd name="connsiteY2257" fmla="*/ 3180782 h 6367276"/>
              <a:gd name="connsiteX2258" fmla="*/ 3190794 w 6367276"/>
              <a:gd name="connsiteY2258" fmla="*/ 3180789 h 6367276"/>
              <a:gd name="connsiteX2259" fmla="*/ 3190790 w 6367276"/>
              <a:gd name="connsiteY2259" fmla="*/ 3180804 h 6367276"/>
              <a:gd name="connsiteX2260" fmla="*/ 3200869 w 6367276"/>
              <a:gd name="connsiteY2260" fmla="*/ 3182405 h 6367276"/>
              <a:gd name="connsiteX2261" fmla="*/ 3207289 w 6367276"/>
              <a:gd name="connsiteY2261" fmla="*/ 3184382 h 6367276"/>
              <a:gd name="connsiteX2262" fmla="*/ 3202278 w 6367276"/>
              <a:gd name="connsiteY2262" fmla="*/ 3185925 h 6367276"/>
              <a:gd name="connsiteX2263" fmla="*/ 3198136 w 6367276"/>
              <a:gd name="connsiteY2263" fmla="*/ 3183804 h 6367276"/>
              <a:gd name="connsiteX2264" fmla="*/ 3172463 w 6367276"/>
              <a:gd name="connsiteY2264" fmla="*/ 3177353 h 6367276"/>
              <a:gd name="connsiteX2265" fmla="*/ 3173379 w 6367276"/>
              <a:gd name="connsiteY2265" fmla="*/ 3178769 h 6367276"/>
              <a:gd name="connsiteX2266" fmla="*/ 3171464 w 6367276"/>
              <a:gd name="connsiteY2266" fmla="*/ 3179358 h 6367276"/>
              <a:gd name="connsiteX2267" fmla="*/ 3170165 w 6367276"/>
              <a:gd name="connsiteY2267" fmla="*/ 3177640 h 6367276"/>
              <a:gd name="connsiteX2268" fmla="*/ 3176508 w 6367276"/>
              <a:gd name="connsiteY2268" fmla="*/ 3177806 h 6367276"/>
              <a:gd name="connsiteX2269" fmla="*/ 3176410 w 6367276"/>
              <a:gd name="connsiteY2269" fmla="*/ 3179745 h 6367276"/>
              <a:gd name="connsiteX2270" fmla="*/ 3175530 w 6367276"/>
              <a:gd name="connsiteY2270" fmla="*/ 3180196 h 6367276"/>
              <a:gd name="connsiteX2271" fmla="*/ 3175279 w 6367276"/>
              <a:gd name="connsiteY2271" fmla="*/ 3178184 h 6367276"/>
              <a:gd name="connsiteX2272" fmla="*/ 3190900 w 6367276"/>
              <a:gd name="connsiteY2272" fmla="*/ 3180324 h 6367276"/>
              <a:gd name="connsiteX2273" fmla="*/ 3190976 w 6367276"/>
              <a:gd name="connsiteY2273" fmla="*/ 3180927 h 6367276"/>
              <a:gd name="connsiteX2274" fmla="*/ 3190794 w 6367276"/>
              <a:gd name="connsiteY2274" fmla="*/ 3180789 h 6367276"/>
              <a:gd name="connsiteX2275" fmla="*/ 3179523 w 6367276"/>
              <a:gd name="connsiteY2275" fmla="*/ 3178151 h 6367276"/>
              <a:gd name="connsiteX2276" fmla="*/ 3178786 w 6367276"/>
              <a:gd name="connsiteY2276" fmla="*/ 3179126 h 6367276"/>
              <a:gd name="connsiteX2277" fmla="*/ 3177658 w 6367276"/>
              <a:gd name="connsiteY2277" fmla="*/ 3180341 h 6367276"/>
              <a:gd name="connsiteX2278" fmla="*/ 3177731 w 6367276"/>
              <a:gd name="connsiteY2278" fmla="*/ 3179753 h 6367276"/>
              <a:gd name="connsiteX2279" fmla="*/ 3178392 w 6367276"/>
              <a:gd name="connsiteY2279" fmla="*/ 3178730 h 6367276"/>
              <a:gd name="connsiteX2280" fmla="*/ 3191235 w 6367276"/>
              <a:gd name="connsiteY2280" fmla="*/ 3180135 h 6367276"/>
              <a:gd name="connsiteX2281" fmla="*/ 3192254 w 6367276"/>
              <a:gd name="connsiteY2281" fmla="*/ 3180793 h 6367276"/>
              <a:gd name="connsiteX2282" fmla="*/ 3192361 w 6367276"/>
              <a:gd name="connsiteY2282" fmla="*/ 3180847 h 6367276"/>
              <a:gd name="connsiteX2283" fmla="*/ 3192000 w 6367276"/>
              <a:gd name="connsiteY2283" fmla="*/ 3181702 h 6367276"/>
              <a:gd name="connsiteX2284" fmla="*/ 3191187 w 6367276"/>
              <a:gd name="connsiteY2284" fmla="*/ 3181087 h 6367276"/>
              <a:gd name="connsiteX2285" fmla="*/ 3195388 w 6367276"/>
              <a:gd name="connsiteY2285" fmla="*/ 3180719 h 6367276"/>
              <a:gd name="connsiteX2286" fmla="*/ 3198172 w 6367276"/>
              <a:gd name="connsiteY2286" fmla="*/ 3181575 h 6367276"/>
              <a:gd name="connsiteX2287" fmla="*/ 3196400 w 6367276"/>
              <a:gd name="connsiteY2287" fmla="*/ 3182915 h 6367276"/>
              <a:gd name="connsiteX2288" fmla="*/ 3194331 w 6367276"/>
              <a:gd name="connsiteY2288" fmla="*/ 3181856 h 6367276"/>
              <a:gd name="connsiteX2289" fmla="*/ 3190845 w 6367276"/>
              <a:gd name="connsiteY2289" fmla="*/ 3179882 h 6367276"/>
              <a:gd name="connsiteX2290" fmla="*/ 3190982 w 6367276"/>
              <a:gd name="connsiteY2290" fmla="*/ 3179970 h 6367276"/>
              <a:gd name="connsiteX2291" fmla="*/ 3190900 w 6367276"/>
              <a:gd name="connsiteY2291" fmla="*/ 3180324 h 6367276"/>
              <a:gd name="connsiteX2292" fmla="*/ 3189121 w 6367276"/>
              <a:gd name="connsiteY2292" fmla="*/ 3179524 h 6367276"/>
              <a:gd name="connsiteX2293" fmla="*/ 3189912 w 6367276"/>
              <a:gd name="connsiteY2293" fmla="*/ 3180122 h 6367276"/>
              <a:gd name="connsiteX2294" fmla="*/ 3190706 w 6367276"/>
              <a:gd name="connsiteY2294" fmla="*/ 3181171 h 6367276"/>
              <a:gd name="connsiteX2295" fmla="*/ 3190477 w 6367276"/>
              <a:gd name="connsiteY2295" fmla="*/ 3182174 h 6367276"/>
              <a:gd name="connsiteX2296" fmla="*/ 3175134 w 6367276"/>
              <a:gd name="connsiteY2296" fmla="*/ 3177020 h 6367276"/>
              <a:gd name="connsiteX2297" fmla="*/ 3175279 w 6367276"/>
              <a:gd name="connsiteY2297" fmla="*/ 3178184 h 6367276"/>
              <a:gd name="connsiteX2298" fmla="*/ 3174049 w 6367276"/>
              <a:gd name="connsiteY2298" fmla="*/ 3178563 h 6367276"/>
              <a:gd name="connsiteX2299" fmla="*/ 3173631 w 6367276"/>
              <a:gd name="connsiteY2299" fmla="*/ 3177207 h 6367276"/>
              <a:gd name="connsiteX2300" fmla="*/ 3192757 w 6367276"/>
              <a:gd name="connsiteY2300" fmla="*/ 3179909 h 6367276"/>
              <a:gd name="connsiteX2301" fmla="*/ 3194181 w 6367276"/>
              <a:gd name="connsiteY2301" fmla="*/ 3180347 h 6367276"/>
              <a:gd name="connsiteX2302" fmla="*/ 3193485 w 6367276"/>
              <a:gd name="connsiteY2302" fmla="*/ 3181423 h 6367276"/>
              <a:gd name="connsiteX2303" fmla="*/ 3192361 w 6367276"/>
              <a:gd name="connsiteY2303" fmla="*/ 3180847 h 6367276"/>
              <a:gd name="connsiteX2304" fmla="*/ 3168508 w 6367276"/>
              <a:gd name="connsiteY2304" fmla="*/ 3175451 h 6367276"/>
              <a:gd name="connsiteX2305" fmla="*/ 3170165 w 6367276"/>
              <a:gd name="connsiteY2305" fmla="*/ 3177640 h 6367276"/>
              <a:gd name="connsiteX2306" fmla="*/ 3165549 w 6367276"/>
              <a:gd name="connsiteY2306" fmla="*/ 3178215 h 6367276"/>
              <a:gd name="connsiteX2307" fmla="*/ 3161422 w 6367276"/>
              <a:gd name="connsiteY2307" fmla="*/ 3175093 h 6367276"/>
              <a:gd name="connsiteX2308" fmla="*/ 3191144 w 6367276"/>
              <a:gd name="connsiteY2308" fmla="*/ 3179259 h 6367276"/>
              <a:gd name="connsiteX2309" fmla="*/ 3191277 w 6367276"/>
              <a:gd name="connsiteY2309" fmla="*/ 3179315 h 6367276"/>
              <a:gd name="connsiteX2310" fmla="*/ 3191235 w 6367276"/>
              <a:gd name="connsiteY2310" fmla="*/ 3180135 h 6367276"/>
              <a:gd name="connsiteX2311" fmla="*/ 3190982 w 6367276"/>
              <a:gd name="connsiteY2311" fmla="*/ 3179970 h 6367276"/>
              <a:gd name="connsiteX2312" fmla="*/ 3178857 w 6367276"/>
              <a:gd name="connsiteY2312" fmla="*/ 3177082 h 6367276"/>
              <a:gd name="connsiteX2313" fmla="*/ 3178097 w 6367276"/>
              <a:gd name="connsiteY2313" fmla="*/ 3178881 h 6367276"/>
              <a:gd name="connsiteX2314" fmla="*/ 3177822 w 6367276"/>
              <a:gd name="connsiteY2314" fmla="*/ 3179023 h 6367276"/>
              <a:gd name="connsiteX2315" fmla="*/ 3178032 w 6367276"/>
              <a:gd name="connsiteY2315" fmla="*/ 3177337 h 6367276"/>
              <a:gd name="connsiteX2316" fmla="*/ 3190191 w 6367276"/>
              <a:gd name="connsiteY2316" fmla="*/ 3178857 h 6367276"/>
              <a:gd name="connsiteX2317" fmla="*/ 3190747 w 6367276"/>
              <a:gd name="connsiteY2317" fmla="*/ 3179092 h 6367276"/>
              <a:gd name="connsiteX2318" fmla="*/ 3190845 w 6367276"/>
              <a:gd name="connsiteY2318" fmla="*/ 3179882 h 6367276"/>
              <a:gd name="connsiteX2319" fmla="*/ 3190422 w 6367276"/>
              <a:gd name="connsiteY2319" fmla="*/ 3179609 h 6367276"/>
              <a:gd name="connsiteX2320" fmla="*/ 3178118 w 6367276"/>
              <a:gd name="connsiteY2320" fmla="*/ 3176648 h 6367276"/>
              <a:gd name="connsiteX2321" fmla="*/ 3178032 w 6367276"/>
              <a:gd name="connsiteY2321" fmla="*/ 3177337 h 6367276"/>
              <a:gd name="connsiteX2322" fmla="*/ 3176508 w 6367276"/>
              <a:gd name="connsiteY2322" fmla="*/ 3177806 h 6367276"/>
              <a:gd name="connsiteX2323" fmla="*/ 3176557 w 6367276"/>
              <a:gd name="connsiteY2323" fmla="*/ 3176842 h 6367276"/>
              <a:gd name="connsiteX2324" fmla="*/ 3188662 w 6367276"/>
              <a:gd name="connsiteY2324" fmla="*/ 3178470 h 6367276"/>
              <a:gd name="connsiteX2325" fmla="*/ 3190422 w 6367276"/>
              <a:gd name="connsiteY2325" fmla="*/ 3179609 h 6367276"/>
              <a:gd name="connsiteX2326" fmla="*/ 3190784 w 6367276"/>
              <a:gd name="connsiteY2326" fmla="*/ 3180782 h 6367276"/>
              <a:gd name="connsiteX2327" fmla="*/ 3189912 w 6367276"/>
              <a:gd name="connsiteY2327" fmla="*/ 3180122 h 6367276"/>
              <a:gd name="connsiteX2328" fmla="*/ 3173163 w 6367276"/>
              <a:gd name="connsiteY2328" fmla="*/ 3175686 h 6367276"/>
              <a:gd name="connsiteX2329" fmla="*/ 3173631 w 6367276"/>
              <a:gd name="connsiteY2329" fmla="*/ 3177207 h 6367276"/>
              <a:gd name="connsiteX2330" fmla="*/ 3172463 w 6367276"/>
              <a:gd name="connsiteY2330" fmla="*/ 3177353 h 6367276"/>
              <a:gd name="connsiteX2331" fmla="*/ 3171325 w 6367276"/>
              <a:gd name="connsiteY2331" fmla="*/ 3175593 h 6367276"/>
              <a:gd name="connsiteX2332" fmla="*/ 3188412 w 6367276"/>
              <a:gd name="connsiteY2332" fmla="*/ 3178140 h 6367276"/>
              <a:gd name="connsiteX2333" fmla="*/ 3188662 w 6367276"/>
              <a:gd name="connsiteY2333" fmla="*/ 3178470 h 6367276"/>
              <a:gd name="connsiteX2334" fmla="*/ 3188542 w 6367276"/>
              <a:gd name="connsiteY2334" fmla="*/ 3178392 h 6367276"/>
              <a:gd name="connsiteX2335" fmla="*/ 3188375 w 6367276"/>
              <a:gd name="connsiteY2335" fmla="*/ 3178090 h 6367276"/>
              <a:gd name="connsiteX2336" fmla="*/ 3188390 w 6367276"/>
              <a:gd name="connsiteY2336" fmla="*/ 3178096 h 6367276"/>
              <a:gd name="connsiteX2337" fmla="*/ 3188412 w 6367276"/>
              <a:gd name="connsiteY2337" fmla="*/ 3178140 h 6367276"/>
              <a:gd name="connsiteX2338" fmla="*/ 3176607 w 6367276"/>
              <a:gd name="connsiteY2338" fmla="*/ 3175860 h 6367276"/>
              <a:gd name="connsiteX2339" fmla="*/ 3176557 w 6367276"/>
              <a:gd name="connsiteY2339" fmla="*/ 3176842 h 6367276"/>
              <a:gd name="connsiteX2340" fmla="*/ 3175134 w 6367276"/>
              <a:gd name="connsiteY2340" fmla="*/ 3177020 h 6367276"/>
              <a:gd name="connsiteX2341" fmla="*/ 3174979 w 6367276"/>
              <a:gd name="connsiteY2341" fmla="*/ 3175778 h 6367276"/>
              <a:gd name="connsiteX2342" fmla="*/ 3179882 w 6367276"/>
              <a:gd name="connsiteY2342" fmla="*/ 3176428 h 6367276"/>
              <a:gd name="connsiteX2343" fmla="*/ 3179607 w 6367276"/>
              <a:gd name="connsiteY2343" fmla="*/ 3176852 h 6367276"/>
              <a:gd name="connsiteX2344" fmla="*/ 3178857 w 6367276"/>
              <a:gd name="connsiteY2344" fmla="*/ 3177082 h 6367276"/>
              <a:gd name="connsiteX2345" fmla="*/ 3179092 w 6367276"/>
              <a:gd name="connsiteY2345" fmla="*/ 3176526 h 6367276"/>
              <a:gd name="connsiteX2346" fmla="*/ 3187518 w 6367276"/>
              <a:gd name="connsiteY2346" fmla="*/ 3177730 h 6367276"/>
              <a:gd name="connsiteX2347" fmla="*/ 3188542 w 6367276"/>
              <a:gd name="connsiteY2347" fmla="*/ 3178392 h 6367276"/>
              <a:gd name="connsiteX2348" fmla="*/ 3189121 w 6367276"/>
              <a:gd name="connsiteY2348" fmla="*/ 3179524 h 6367276"/>
              <a:gd name="connsiteX2349" fmla="*/ 3188147 w 6367276"/>
              <a:gd name="connsiteY2349" fmla="*/ 3178786 h 6367276"/>
              <a:gd name="connsiteX2350" fmla="*/ 3186930 w 6367276"/>
              <a:gd name="connsiteY2350" fmla="*/ 3177656 h 6367276"/>
              <a:gd name="connsiteX2351" fmla="*/ 3187510 w 6367276"/>
              <a:gd name="connsiteY2351" fmla="*/ 3177725 h 6367276"/>
              <a:gd name="connsiteX2352" fmla="*/ 3187524 w 6367276"/>
              <a:gd name="connsiteY2352" fmla="*/ 3177731 h 6367276"/>
              <a:gd name="connsiteX2353" fmla="*/ 3187518 w 6367276"/>
              <a:gd name="connsiteY2353" fmla="*/ 3177730 h 6367276"/>
              <a:gd name="connsiteX2354" fmla="*/ 3188163 w 6367276"/>
              <a:gd name="connsiteY2354" fmla="*/ 3177811 h 6367276"/>
              <a:gd name="connsiteX2355" fmla="*/ 3188375 w 6367276"/>
              <a:gd name="connsiteY2355" fmla="*/ 3178090 h 6367276"/>
              <a:gd name="connsiteX2356" fmla="*/ 3187524 w 6367276"/>
              <a:gd name="connsiteY2356" fmla="*/ 3177731 h 6367276"/>
              <a:gd name="connsiteX2357" fmla="*/ 3181172 w 6367276"/>
              <a:gd name="connsiteY2357" fmla="*/ 3176567 h 6367276"/>
              <a:gd name="connsiteX2358" fmla="*/ 3182172 w 6367276"/>
              <a:gd name="connsiteY2358" fmla="*/ 3176796 h 6367276"/>
              <a:gd name="connsiteX2359" fmla="*/ 3179523 w 6367276"/>
              <a:gd name="connsiteY2359" fmla="*/ 3178151 h 6367276"/>
              <a:gd name="connsiteX2360" fmla="*/ 3180121 w 6367276"/>
              <a:gd name="connsiteY2360" fmla="*/ 3177362 h 6367276"/>
              <a:gd name="connsiteX2361" fmla="*/ 3180780 w 6367276"/>
              <a:gd name="connsiteY2361" fmla="*/ 3176491 h 6367276"/>
              <a:gd name="connsiteX2362" fmla="*/ 3180121 w 6367276"/>
              <a:gd name="connsiteY2362" fmla="*/ 3177362 h 6367276"/>
              <a:gd name="connsiteX2363" fmla="*/ 3178469 w 6367276"/>
              <a:gd name="connsiteY2363" fmla="*/ 3178611 h 6367276"/>
              <a:gd name="connsiteX2364" fmla="*/ 3179607 w 6367276"/>
              <a:gd name="connsiteY2364" fmla="*/ 3176852 h 6367276"/>
              <a:gd name="connsiteX2365" fmla="*/ 3180788 w 6367276"/>
              <a:gd name="connsiteY2365" fmla="*/ 3176479 h 6367276"/>
              <a:gd name="connsiteX2366" fmla="*/ 3180805 w 6367276"/>
              <a:gd name="connsiteY2366" fmla="*/ 3176483 h 6367276"/>
              <a:gd name="connsiteX2367" fmla="*/ 3180780 w 6367276"/>
              <a:gd name="connsiteY2367" fmla="*/ 3176491 h 6367276"/>
              <a:gd name="connsiteX2368" fmla="*/ 3179970 w 6367276"/>
              <a:gd name="connsiteY2368" fmla="*/ 3176292 h 6367276"/>
              <a:gd name="connsiteX2369" fmla="*/ 3180322 w 6367276"/>
              <a:gd name="connsiteY2369" fmla="*/ 3176373 h 6367276"/>
              <a:gd name="connsiteX2370" fmla="*/ 3179882 w 6367276"/>
              <a:gd name="connsiteY2370" fmla="*/ 3176428 h 6367276"/>
              <a:gd name="connsiteX2371" fmla="*/ 3189937 w 6367276"/>
              <a:gd name="connsiteY2371" fmla="*/ 3178032 h 6367276"/>
              <a:gd name="connsiteX2372" fmla="*/ 3190191 w 6367276"/>
              <a:gd name="connsiteY2372" fmla="*/ 3178857 h 6367276"/>
              <a:gd name="connsiteX2373" fmla="*/ 3188390 w 6367276"/>
              <a:gd name="connsiteY2373" fmla="*/ 3178096 h 6367276"/>
              <a:gd name="connsiteX2374" fmla="*/ 3188249 w 6367276"/>
              <a:gd name="connsiteY2374" fmla="*/ 3177821 h 6367276"/>
              <a:gd name="connsiteX2375" fmla="*/ 3178499 w 6367276"/>
              <a:gd name="connsiteY2375" fmla="*/ 3175955 h 6367276"/>
              <a:gd name="connsiteX2376" fmla="*/ 3179260 w 6367276"/>
              <a:gd name="connsiteY2376" fmla="*/ 3176129 h 6367276"/>
              <a:gd name="connsiteX2377" fmla="*/ 3179092 w 6367276"/>
              <a:gd name="connsiteY2377" fmla="*/ 3176526 h 6367276"/>
              <a:gd name="connsiteX2378" fmla="*/ 3178118 w 6367276"/>
              <a:gd name="connsiteY2378" fmla="*/ 3176648 h 6367276"/>
              <a:gd name="connsiteX2379" fmla="*/ 3178206 w 6367276"/>
              <a:gd name="connsiteY2379" fmla="*/ 3175940 h 6367276"/>
              <a:gd name="connsiteX2380" fmla="*/ 3191333 w 6367276"/>
              <a:gd name="connsiteY2380" fmla="*/ 3178206 h 6367276"/>
              <a:gd name="connsiteX2381" fmla="*/ 3191318 w 6367276"/>
              <a:gd name="connsiteY2381" fmla="*/ 3178499 h 6367276"/>
              <a:gd name="connsiteX2382" fmla="*/ 3191144 w 6367276"/>
              <a:gd name="connsiteY2382" fmla="*/ 3179259 h 6367276"/>
              <a:gd name="connsiteX2383" fmla="*/ 3190747 w 6367276"/>
              <a:gd name="connsiteY2383" fmla="*/ 3179092 h 6367276"/>
              <a:gd name="connsiteX2384" fmla="*/ 3190625 w 6367276"/>
              <a:gd name="connsiteY2384" fmla="*/ 3178118 h 6367276"/>
              <a:gd name="connsiteX2385" fmla="*/ 3180926 w 6367276"/>
              <a:gd name="connsiteY2385" fmla="*/ 3176298 h 6367276"/>
              <a:gd name="connsiteX2386" fmla="*/ 3180788 w 6367276"/>
              <a:gd name="connsiteY2386" fmla="*/ 3176479 h 6367276"/>
              <a:gd name="connsiteX2387" fmla="*/ 3180322 w 6367276"/>
              <a:gd name="connsiteY2387" fmla="*/ 3176373 h 6367276"/>
              <a:gd name="connsiteX2388" fmla="*/ 3176623 w 6367276"/>
              <a:gd name="connsiteY2388" fmla="*/ 3175526 h 6367276"/>
              <a:gd name="connsiteX2389" fmla="*/ 3178213 w 6367276"/>
              <a:gd name="connsiteY2389" fmla="*/ 3175890 h 6367276"/>
              <a:gd name="connsiteX2390" fmla="*/ 3178206 w 6367276"/>
              <a:gd name="connsiteY2390" fmla="*/ 3175940 h 6367276"/>
              <a:gd name="connsiteX2391" fmla="*/ 3176607 w 6367276"/>
              <a:gd name="connsiteY2391" fmla="*/ 3175860 h 6367276"/>
              <a:gd name="connsiteX2392" fmla="*/ 3193369 w 6367276"/>
              <a:gd name="connsiteY2392" fmla="*/ 3178460 h 6367276"/>
              <a:gd name="connsiteX2393" fmla="*/ 3192757 w 6367276"/>
              <a:gd name="connsiteY2393" fmla="*/ 3179909 h 6367276"/>
              <a:gd name="connsiteX2394" fmla="*/ 3192477 w 6367276"/>
              <a:gd name="connsiteY2394" fmla="*/ 3179822 h 6367276"/>
              <a:gd name="connsiteX2395" fmla="*/ 3191277 w 6367276"/>
              <a:gd name="connsiteY2395" fmla="*/ 3179315 h 6367276"/>
              <a:gd name="connsiteX2396" fmla="*/ 3191318 w 6367276"/>
              <a:gd name="connsiteY2396" fmla="*/ 3178499 h 6367276"/>
              <a:gd name="connsiteX2397" fmla="*/ 3191384 w 6367276"/>
              <a:gd name="connsiteY2397" fmla="*/ 3178212 h 6367276"/>
              <a:gd name="connsiteX2398" fmla="*/ 3180134 w 6367276"/>
              <a:gd name="connsiteY2398" fmla="*/ 3176038 h 6367276"/>
              <a:gd name="connsiteX2399" fmla="*/ 3179970 w 6367276"/>
              <a:gd name="connsiteY2399" fmla="*/ 3176292 h 6367276"/>
              <a:gd name="connsiteX2400" fmla="*/ 3179260 w 6367276"/>
              <a:gd name="connsiteY2400" fmla="*/ 3176129 h 6367276"/>
              <a:gd name="connsiteX2401" fmla="*/ 3179315 w 6367276"/>
              <a:gd name="connsiteY2401" fmla="*/ 3175997 h 6367276"/>
              <a:gd name="connsiteX2402" fmla="*/ 3181610 w 6367276"/>
              <a:gd name="connsiteY2402" fmla="*/ 3176235 h 6367276"/>
              <a:gd name="connsiteX2403" fmla="*/ 3181172 w 6367276"/>
              <a:gd name="connsiteY2403" fmla="*/ 3176567 h 6367276"/>
              <a:gd name="connsiteX2404" fmla="*/ 3180805 w 6367276"/>
              <a:gd name="connsiteY2404" fmla="*/ 3176483 h 6367276"/>
              <a:gd name="connsiteX2405" fmla="*/ 3172848 w 6367276"/>
              <a:gd name="connsiteY2405" fmla="*/ 3174662 h 6367276"/>
              <a:gd name="connsiteX2406" fmla="*/ 3174898 w 6367276"/>
              <a:gd name="connsiteY2406" fmla="*/ 3175131 h 6367276"/>
              <a:gd name="connsiteX2407" fmla="*/ 3174979 w 6367276"/>
              <a:gd name="connsiteY2407" fmla="*/ 3175778 h 6367276"/>
              <a:gd name="connsiteX2408" fmla="*/ 3173163 w 6367276"/>
              <a:gd name="connsiteY2408" fmla="*/ 3175686 h 6367276"/>
              <a:gd name="connsiteX2409" fmla="*/ 3197059 w 6367276"/>
              <a:gd name="connsiteY2409" fmla="*/ 3178920 h 6367276"/>
              <a:gd name="connsiteX2410" fmla="*/ 3195388 w 6367276"/>
              <a:gd name="connsiteY2410" fmla="*/ 3180719 h 6367276"/>
              <a:gd name="connsiteX2411" fmla="*/ 3194181 w 6367276"/>
              <a:gd name="connsiteY2411" fmla="*/ 3180347 h 6367276"/>
              <a:gd name="connsiteX2412" fmla="*/ 3195250 w 6367276"/>
              <a:gd name="connsiteY2412" fmla="*/ 3178695 h 6367276"/>
              <a:gd name="connsiteX2413" fmla="*/ 3181737 w 6367276"/>
              <a:gd name="connsiteY2413" fmla="*/ 3176196 h 6367276"/>
              <a:gd name="connsiteX2414" fmla="*/ 3181610 w 6367276"/>
              <a:gd name="connsiteY2414" fmla="*/ 3176235 h 6367276"/>
              <a:gd name="connsiteX2415" fmla="*/ 3181647 w 6367276"/>
              <a:gd name="connsiteY2415" fmla="*/ 3176208 h 6367276"/>
              <a:gd name="connsiteX2416" fmla="*/ 3181762 w 6367276"/>
              <a:gd name="connsiteY2416" fmla="*/ 3176120 h 6367276"/>
              <a:gd name="connsiteX2417" fmla="*/ 3181647 w 6367276"/>
              <a:gd name="connsiteY2417" fmla="*/ 3176208 h 6367276"/>
              <a:gd name="connsiteX2418" fmla="*/ 3180926 w 6367276"/>
              <a:gd name="connsiteY2418" fmla="*/ 3176298 h 6367276"/>
              <a:gd name="connsiteX2419" fmla="*/ 3181086 w 6367276"/>
              <a:gd name="connsiteY2419" fmla="*/ 3176086 h 6367276"/>
              <a:gd name="connsiteX2420" fmla="*/ 3182179 w 6367276"/>
              <a:gd name="connsiteY2420" fmla="*/ 3176142 h 6367276"/>
              <a:gd name="connsiteX2421" fmla="*/ 3181737 w 6367276"/>
              <a:gd name="connsiteY2421" fmla="*/ 3176196 h 6367276"/>
              <a:gd name="connsiteX2422" fmla="*/ 3181953 w 6367276"/>
              <a:gd name="connsiteY2422" fmla="*/ 3176130 h 6367276"/>
              <a:gd name="connsiteX2423" fmla="*/ 3185843 w 6367276"/>
              <a:gd name="connsiteY2423" fmla="*/ 3176647 h 6367276"/>
              <a:gd name="connsiteX2424" fmla="*/ 3187510 w 6367276"/>
              <a:gd name="connsiteY2424" fmla="*/ 3177725 h 6367276"/>
              <a:gd name="connsiteX2425" fmla="*/ 3186581 w 6367276"/>
              <a:gd name="connsiteY2425" fmla="*/ 3177333 h 6367276"/>
              <a:gd name="connsiteX2426" fmla="*/ 3166531 w 6367276"/>
              <a:gd name="connsiteY2426" fmla="*/ 3173216 h 6367276"/>
              <a:gd name="connsiteX2427" fmla="*/ 3170354 w 6367276"/>
              <a:gd name="connsiteY2427" fmla="*/ 3174091 h 6367276"/>
              <a:gd name="connsiteX2428" fmla="*/ 3171325 w 6367276"/>
              <a:gd name="connsiteY2428" fmla="*/ 3175593 h 6367276"/>
              <a:gd name="connsiteX2429" fmla="*/ 3168508 w 6367276"/>
              <a:gd name="connsiteY2429" fmla="*/ 3175451 h 6367276"/>
              <a:gd name="connsiteX2430" fmla="*/ 3168078 w 6367276"/>
              <a:gd name="connsiteY2430" fmla="*/ 3174882 h 6367276"/>
              <a:gd name="connsiteX2431" fmla="*/ 3183974 w 6367276"/>
              <a:gd name="connsiteY2431" fmla="*/ 3176232 h 6367276"/>
              <a:gd name="connsiteX2432" fmla="*/ 3186581 w 6367276"/>
              <a:gd name="connsiteY2432" fmla="*/ 3177333 h 6367276"/>
              <a:gd name="connsiteX2433" fmla="*/ 3186930 w 6367276"/>
              <a:gd name="connsiteY2433" fmla="*/ 3177656 h 6367276"/>
              <a:gd name="connsiteX2434" fmla="*/ 3184738 w 6367276"/>
              <a:gd name="connsiteY2434" fmla="*/ 3177384 h 6367276"/>
              <a:gd name="connsiteX2435" fmla="*/ 3182172 w 6367276"/>
              <a:gd name="connsiteY2435" fmla="*/ 3176796 h 6367276"/>
              <a:gd name="connsiteX2436" fmla="*/ 3183336 w 6367276"/>
              <a:gd name="connsiteY2436" fmla="*/ 3176199 h 6367276"/>
              <a:gd name="connsiteX2437" fmla="*/ 3205597 w 6367276"/>
              <a:gd name="connsiteY2437" fmla="*/ 3179985 h 6367276"/>
              <a:gd name="connsiteX2438" fmla="*/ 3200869 w 6367276"/>
              <a:gd name="connsiteY2438" fmla="*/ 3182405 h 6367276"/>
              <a:gd name="connsiteX2439" fmla="*/ 3198172 w 6367276"/>
              <a:gd name="connsiteY2439" fmla="*/ 3181575 h 6367276"/>
              <a:gd name="connsiteX2440" fmla="*/ 3201027 w 6367276"/>
              <a:gd name="connsiteY2440" fmla="*/ 3179415 h 6367276"/>
              <a:gd name="connsiteX2441" fmla="*/ 3183399 w 6367276"/>
              <a:gd name="connsiteY2441" fmla="*/ 3175989 h 6367276"/>
              <a:gd name="connsiteX2442" fmla="*/ 3183590 w 6367276"/>
              <a:gd name="connsiteY2442" fmla="*/ 3176070 h 6367276"/>
              <a:gd name="connsiteX2443" fmla="*/ 3183336 w 6367276"/>
              <a:gd name="connsiteY2443" fmla="*/ 3176199 h 6367276"/>
              <a:gd name="connsiteX2444" fmla="*/ 3182179 w 6367276"/>
              <a:gd name="connsiteY2444" fmla="*/ 3176142 h 6367276"/>
              <a:gd name="connsiteX2445" fmla="*/ 3185478 w 6367276"/>
              <a:gd name="connsiteY2445" fmla="*/ 3176308 h 6367276"/>
              <a:gd name="connsiteX2446" fmla="*/ 3185843 w 6367276"/>
              <a:gd name="connsiteY2446" fmla="*/ 3176647 h 6367276"/>
              <a:gd name="connsiteX2447" fmla="*/ 3185305 w 6367276"/>
              <a:gd name="connsiteY2447" fmla="*/ 3176299 h 6367276"/>
              <a:gd name="connsiteX2448" fmla="*/ 3182459 w 6367276"/>
              <a:gd name="connsiteY2448" fmla="*/ 3175592 h 6367276"/>
              <a:gd name="connsiteX2449" fmla="*/ 3182982 w 6367276"/>
              <a:gd name="connsiteY2449" fmla="*/ 3175813 h 6367276"/>
              <a:gd name="connsiteX2450" fmla="*/ 3181953 w 6367276"/>
              <a:gd name="connsiteY2450" fmla="*/ 3176130 h 6367276"/>
              <a:gd name="connsiteX2451" fmla="*/ 3181762 w 6367276"/>
              <a:gd name="connsiteY2451" fmla="*/ 3176120 h 6367276"/>
              <a:gd name="connsiteX2452" fmla="*/ 3187527 w 6367276"/>
              <a:gd name="connsiteY2452" fmla="*/ 3176411 h 6367276"/>
              <a:gd name="connsiteX2453" fmla="*/ 3188249 w 6367276"/>
              <a:gd name="connsiteY2453" fmla="*/ 3177821 h 6367276"/>
              <a:gd name="connsiteX2454" fmla="*/ 3188163 w 6367276"/>
              <a:gd name="connsiteY2454" fmla="*/ 3177811 h 6367276"/>
              <a:gd name="connsiteX2455" fmla="*/ 3187088 w 6367276"/>
              <a:gd name="connsiteY2455" fmla="*/ 3176389 h 6367276"/>
              <a:gd name="connsiteX2456" fmla="*/ 3184595 w 6367276"/>
              <a:gd name="connsiteY2456" fmla="*/ 3175840 h 6367276"/>
              <a:gd name="connsiteX2457" fmla="*/ 3185305 w 6367276"/>
              <a:gd name="connsiteY2457" fmla="*/ 3176299 h 6367276"/>
              <a:gd name="connsiteX2458" fmla="*/ 3183974 w 6367276"/>
              <a:gd name="connsiteY2458" fmla="*/ 3176232 h 6367276"/>
              <a:gd name="connsiteX2459" fmla="*/ 3183590 w 6367276"/>
              <a:gd name="connsiteY2459" fmla="*/ 3176070 h 6367276"/>
              <a:gd name="connsiteX2460" fmla="*/ 3183860 w 6367276"/>
              <a:gd name="connsiteY2460" fmla="*/ 3175931 h 6367276"/>
              <a:gd name="connsiteX2461" fmla="*/ 3184047 w 6367276"/>
              <a:gd name="connsiteY2461" fmla="*/ 3175485 h 6367276"/>
              <a:gd name="connsiteX2462" fmla="*/ 3184349 w 6367276"/>
              <a:gd name="connsiteY2462" fmla="*/ 3175681 h 6367276"/>
              <a:gd name="connsiteX2463" fmla="*/ 3183860 w 6367276"/>
              <a:gd name="connsiteY2463" fmla="*/ 3175931 h 6367276"/>
              <a:gd name="connsiteX2464" fmla="*/ 3183399 w 6367276"/>
              <a:gd name="connsiteY2464" fmla="*/ 3175989 h 6367276"/>
              <a:gd name="connsiteX2465" fmla="*/ 3182982 w 6367276"/>
              <a:gd name="connsiteY2465" fmla="*/ 3175813 h 6367276"/>
              <a:gd name="connsiteX2466" fmla="*/ 3180847 w 6367276"/>
              <a:gd name="connsiteY2466" fmla="*/ 3174911 h 6367276"/>
              <a:gd name="connsiteX2467" fmla="*/ 3181702 w 6367276"/>
              <a:gd name="connsiteY2467" fmla="*/ 3175273 h 6367276"/>
              <a:gd name="connsiteX2468" fmla="*/ 3181086 w 6367276"/>
              <a:gd name="connsiteY2468" fmla="*/ 3176086 h 6367276"/>
              <a:gd name="connsiteX2469" fmla="*/ 3180134 w 6367276"/>
              <a:gd name="connsiteY2469" fmla="*/ 3176038 h 6367276"/>
              <a:gd name="connsiteX2470" fmla="*/ 3180792 w 6367276"/>
              <a:gd name="connsiteY2470" fmla="*/ 3175019 h 6367276"/>
              <a:gd name="connsiteX2471" fmla="*/ 3190431 w 6367276"/>
              <a:gd name="connsiteY2471" fmla="*/ 3176558 h 6367276"/>
              <a:gd name="connsiteX2472" fmla="*/ 3190625 w 6367276"/>
              <a:gd name="connsiteY2472" fmla="*/ 3178118 h 6367276"/>
              <a:gd name="connsiteX2473" fmla="*/ 3189937 w 6367276"/>
              <a:gd name="connsiteY2473" fmla="*/ 3178032 h 6367276"/>
              <a:gd name="connsiteX2474" fmla="*/ 3189468 w 6367276"/>
              <a:gd name="connsiteY2474" fmla="*/ 3176509 h 6367276"/>
              <a:gd name="connsiteX2475" fmla="*/ 3184642 w 6367276"/>
              <a:gd name="connsiteY2475" fmla="*/ 3175531 h 6367276"/>
              <a:gd name="connsiteX2476" fmla="*/ 3184929 w 6367276"/>
              <a:gd name="connsiteY2476" fmla="*/ 3175798 h 6367276"/>
              <a:gd name="connsiteX2477" fmla="*/ 3184595 w 6367276"/>
              <a:gd name="connsiteY2477" fmla="*/ 3175840 h 6367276"/>
              <a:gd name="connsiteX2478" fmla="*/ 3184349 w 6367276"/>
              <a:gd name="connsiteY2478" fmla="*/ 3175681 h 6367276"/>
              <a:gd name="connsiteX2479" fmla="*/ 3191747 w 6367276"/>
              <a:gd name="connsiteY2479" fmla="*/ 3176625 h 6367276"/>
              <a:gd name="connsiteX2480" fmla="*/ 3191384 w 6367276"/>
              <a:gd name="connsiteY2480" fmla="*/ 3178212 h 6367276"/>
              <a:gd name="connsiteX2481" fmla="*/ 3191333 w 6367276"/>
              <a:gd name="connsiteY2481" fmla="*/ 3178206 h 6367276"/>
              <a:gd name="connsiteX2482" fmla="*/ 3191414 w 6367276"/>
              <a:gd name="connsiteY2482" fmla="*/ 3176607 h 6367276"/>
              <a:gd name="connsiteX2483" fmla="*/ 3186493 w 6367276"/>
              <a:gd name="connsiteY2483" fmla="*/ 3175603 h 6367276"/>
              <a:gd name="connsiteX2484" fmla="*/ 3187088 w 6367276"/>
              <a:gd name="connsiteY2484" fmla="*/ 3176389 h 6367276"/>
              <a:gd name="connsiteX2485" fmla="*/ 3185478 w 6367276"/>
              <a:gd name="connsiteY2485" fmla="*/ 3176308 h 6367276"/>
              <a:gd name="connsiteX2486" fmla="*/ 3184929 w 6367276"/>
              <a:gd name="connsiteY2486" fmla="*/ 3175798 h 6367276"/>
              <a:gd name="connsiteX2487" fmla="*/ 3178460 w 6367276"/>
              <a:gd name="connsiteY2487" fmla="*/ 3173904 h 6367276"/>
              <a:gd name="connsiteX2488" fmla="*/ 3179909 w 6367276"/>
              <a:gd name="connsiteY2488" fmla="*/ 3174516 h 6367276"/>
              <a:gd name="connsiteX2489" fmla="*/ 3179822 w 6367276"/>
              <a:gd name="connsiteY2489" fmla="*/ 3174796 h 6367276"/>
              <a:gd name="connsiteX2490" fmla="*/ 3179315 w 6367276"/>
              <a:gd name="connsiteY2490" fmla="*/ 3175997 h 6367276"/>
              <a:gd name="connsiteX2491" fmla="*/ 3178499 w 6367276"/>
              <a:gd name="connsiteY2491" fmla="*/ 3175955 h 6367276"/>
              <a:gd name="connsiteX2492" fmla="*/ 3178213 w 6367276"/>
              <a:gd name="connsiteY2492" fmla="*/ 3175890 h 6367276"/>
              <a:gd name="connsiteX2493" fmla="*/ 3183699 w 6367276"/>
              <a:gd name="connsiteY2493" fmla="*/ 3174655 h 6367276"/>
              <a:gd name="connsiteX2494" fmla="*/ 3184457 w 6367276"/>
              <a:gd name="connsiteY2494" fmla="*/ 3175359 h 6367276"/>
              <a:gd name="connsiteX2495" fmla="*/ 3184047 w 6367276"/>
              <a:gd name="connsiteY2495" fmla="*/ 3175485 h 6367276"/>
              <a:gd name="connsiteX2496" fmla="*/ 3183267 w 6367276"/>
              <a:gd name="connsiteY2496" fmla="*/ 3174981 h 6367276"/>
              <a:gd name="connsiteX2497" fmla="*/ 3182364 w 6367276"/>
              <a:gd name="connsiteY2497" fmla="*/ 3174397 h 6367276"/>
              <a:gd name="connsiteX2498" fmla="*/ 3183267 w 6367276"/>
              <a:gd name="connsiteY2498" fmla="*/ 3174981 h 6367276"/>
              <a:gd name="connsiteX2499" fmla="*/ 3182459 w 6367276"/>
              <a:gd name="connsiteY2499" fmla="*/ 3175592 h 6367276"/>
              <a:gd name="connsiteX2500" fmla="*/ 3181702 w 6367276"/>
              <a:gd name="connsiteY2500" fmla="*/ 3175273 h 6367276"/>
              <a:gd name="connsiteX2501" fmla="*/ 3196435 w 6367276"/>
              <a:gd name="connsiteY2501" fmla="*/ 3176861 h 6367276"/>
              <a:gd name="connsiteX2502" fmla="*/ 3195250 w 6367276"/>
              <a:gd name="connsiteY2502" fmla="*/ 3178695 h 6367276"/>
              <a:gd name="connsiteX2503" fmla="*/ 3193369 w 6367276"/>
              <a:gd name="connsiteY2503" fmla="*/ 3178460 h 6367276"/>
              <a:gd name="connsiteX2504" fmla="*/ 3194094 w 6367276"/>
              <a:gd name="connsiteY2504" fmla="*/ 3176743 h 6367276"/>
              <a:gd name="connsiteX2505" fmla="*/ 3185765 w 6367276"/>
              <a:gd name="connsiteY2505" fmla="*/ 3174956 h 6367276"/>
              <a:gd name="connsiteX2506" fmla="*/ 3184642 w 6367276"/>
              <a:gd name="connsiteY2506" fmla="*/ 3175531 h 6367276"/>
              <a:gd name="connsiteX2507" fmla="*/ 3184457 w 6367276"/>
              <a:gd name="connsiteY2507" fmla="*/ 3175359 h 6367276"/>
              <a:gd name="connsiteX2508" fmla="*/ 3135025 w 6367276"/>
              <a:gd name="connsiteY2508" fmla="*/ 3166006 h 6367276"/>
              <a:gd name="connsiteX2509" fmla="*/ 3155650 w 6367276"/>
              <a:gd name="connsiteY2509" fmla="*/ 3170726 h 6367276"/>
              <a:gd name="connsiteX2510" fmla="*/ 3161422 w 6367276"/>
              <a:gd name="connsiteY2510" fmla="*/ 3175093 h 6367276"/>
              <a:gd name="connsiteX2511" fmla="*/ 3151830 w 6367276"/>
              <a:gd name="connsiteY2511" fmla="*/ 3174609 h 6367276"/>
              <a:gd name="connsiteX2512" fmla="*/ 3185937 w 6367276"/>
              <a:gd name="connsiteY2512" fmla="*/ 3174868 h 6367276"/>
              <a:gd name="connsiteX2513" fmla="*/ 3185959 w 6367276"/>
              <a:gd name="connsiteY2513" fmla="*/ 3174897 h 6367276"/>
              <a:gd name="connsiteX2514" fmla="*/ 3185765 w 6367276"/>
              <a:gd name="connsiteY2514" fmla="*/ 3174956 h 6367276"/>
              <a:gd name="connsiteX2515" fmla="*/ 3240036 w 6367276"/>
              <a:gd name="connsiteY2515" fmla="*/ 3184280 h 6367276"/>
              <a:gd name="connsiteX2516" fmla="*/ 3216497 w 6367276"/>
              <a:gd name="connsiteY2516" fmla="*/ 3187216 h 6367276"/>
              <a:gd name="connsiteX2517" fmla="*/ 3207289 w 6367276"/>
              <a:gd name="connsiteY2517" fmla="*/ 3184382 h 6367276"/>
              <a:gd name="connsiteX2518" fmla="*/ 3216967 w 6367276"/>
              <a:gd name="connsiteY2518" fmla="*/ 3181403 h 6367276"/>
              <a:gd name="connsiteX2519" fmla="*/ 3189090 w 6367276"/>
              <a:gd name="connsiteY2519" fmla="*/ 3175279 h 6367276"/>
              <a:gd name="connsiteX2520" fmla="*/ 3189468 w 6367276"/>
              <a:gd name="connsiteY2520" fmla="*/ 3176509 h 6367276"/>
              <a:gd name="connsiteX2521" fmla="*/ 3187527 w 6367276"/>
              <a:gd name="connsiteY2521" fmla="*/ 3176411 h 6367276"/>
              <a:gd name="connsiteX2522" fmla="*/ 3187076 w 6367276"/>
              <a:gd name="connsiteY2522" fmla="*/ 3175530 h 6367276"/>
              <a:gd name="connsiteX2523" fmla="*/ 3186644 w 6367276"/>
              <a:gd name="connsiteY2523" fmla="*/ 3174686 h 6367276"/>
              <a:gd name="connsiteX2524" fmla="*/ 3187076 w 6367276"/>
              <a:gd name="connsiteY2524" fmla="*/ 3175530 h 6367276"/>
              <a:gd name="connsiteX2525" fmla="*/ 3186493 w 6367276"/>
              <a:gd name="connsiteY2525" fmla="*/ 3175603 h 6367276"/>
              <a:gd name="connsiteX2526" fmla="*/ 3185959 w 6367276"/>
              <a:gd name="connsiteY2526" fmla="*/ 3174897 h 6367276"/>
              <a:gd name="connsiteX2527" fmla="*/ 3174538 w 6367276"/>
              <a:gd name="connsiteY2527" fmla="*/ 3172248 h 6367276"/>
              <a:gd name="connsiteX2528" fmla="*/ 3176742 w 6367276"/>
              <a:gd name="connsiteY2528" fmla="*/ 3173178 h 6367276"/>
              <a:gd name="connsiteX2529" fmla="*/ 3176623 w 6367276"/>
              <a:gd name="connsiteY2529" fmla="*/ 3175526 h 6367276"/>
              <a:gd name="connsiteX2530" fmla="*/ 3174898 w 6367276"/>
              <a:gd name="connsiteY2530" fmla="*/ 3175131 h 6367276"/>
              <a:gd name="connsiteX2531" fmla="*/ 3180347 w 6367276"/>
              <a:gd name="connsiteY2531" fmla="*/ 3173093 h 6367276"/>
              <a:gd name="connsiteX2532" fmla="*/ 3181422 w 6367276"/>
              <a:gd name="connsiteY2532" fmla="*/ 3173788 h 6367276"/>
              <a:gd name="connsiteX2533" fmla="*/ 3180847 w 6367276"/>
              <a:gd name="connsiteY2533" fmla="*/ 3174911 h 6367276"/>
              <a:gd name="connsiteX2534" fmla="*/ 3179909 w 6367276"/>
              <a:gd name="connsiteY2534" fmla="*/ 3174516 h 6367276"/>
              <a:gd name="connsiteX2535" fmla="*/ 3191496 w 6367276"/>
              <a:gd name="connsiteY2535" fmla="*/ 3174979 h 6367276"/>
              <a:gd name="connsiteX2536" fmla="*/ 3191414 w 6367276"/>
              <a:gd name="connsiteY2536" fmla="*/ 3176607 h 6367276"/>
              <a:gd name="connsiteX2537" fmla="*/ 3190431 w 6367276"/>
              <a:gd name="connsiteY2537" fmla="*/ 3176558 h 6367276"/>
              <a:gd name="connsiteX2538" fmla="*/ 3190253 w 6367276"/>
              <a:gd name="connsiteY2538" fmla="*/ 3175134 h 6367276"/>
              <a:gd name="connsiteX2539" fmla="*/ 3204150 w 6367276"/>
              <a:gd name="connsiteY2539" fmla="*/ 3177052 h 6367276"/>
              <a:gd name="connsiteX2540" fmla="*/ 3201027 w 6367276"/>
              <a:gd name="connsiteY2540" fmla="*/ 3179415 h 6367276"/>
              <a:gd name="connsiteX2541" fmla="*/ 3197059 w 6367276"/>
              <a:gd name="connsiteY2541" fmla="*/ 3178920 h 6367276"/>
              <a:gd name="connsiteX2542" fmla="*/ 3198858 w 6367276"/>
              <a:gd name="connsiteY2542" fmla="*/ 3176984 h 6367276"/>
              <a:gd name="connsiteX2543" fmla="*/ 3202191 w 6367276"/>
              <a:gd name="connsiteY2543" fmla="*/ 3177152 h 6367276"/>
              <a:gd name="connsiteX2544" fmla="*/ 3181855 w 6367276"/>
              <a:gd name="connsiteY2544" fmla="*/ 3172942 h 6367276"/>
              <a:gd name="connsiteX2545" fmla="*/ 3182800 w 6367276"/>
              <a:gd name="connsiteY2545" fmla="*/ 3173820 h 6367276"/>
              <a:gd name="connsiteX2546" fmla="*/ 3182364 w 6367276"/>
              <a:gd name="connsiteY2546" fmla="*/ 3174397 h 6367276"/>
              <a:gd name="connsiteX2547" fmla="*/ 3181422 w 6367276"/>
              <a:gd name="connsiteY2547" fmla="*/ 3173788 h 6367276"/>
              <a:gd name="connsiteX2548" fmla="*/ 3185811 w 6367276"/>
              <a:gd name="connsiteY2548" fmla="*/ 3173057 h 6367276"/>
              <a:gd name="connsiteX2549" fmla="*/ 3186571 w 6367276"/>
              <a:gd name="connsiteY2549" fmla="*/ 3174544 h 6367276"/>
              <a:gd name="connsiteX2550" fmla="*/ 3185937 w 6367276"/>
              <a:gd name="connsiteY2550" fmla="*/ 3174868 h 6367276"/>
              <a:gd name="connsiteX2551" fmla="*/ 3185020 w 6367276"/>
              <a:gd name="connsiteY2551" fmla="*/ 3173655 h 6367276"/>
              <a:gd name="connsiteX2552" fmla="*/ 3195025 w 6367276"/>
              <a:gd name="connsiteY2552" fmla="*/ 3174539 h 6367276"/>
              <a:gd name="connsiteX2553" fmla="*/ 3194094 w 6367276"/>
              <a:gd name="connsiteY2553" fmla="*/ 3176743 h 6367276"/>
              <a:gd name="connsiteX2554" fmla="*/ 3191747 w 6367276"/>
              <a:gd name="connsiteY2554" fmla="*/ 3176625 h 6367276"/>
              <a:gd name="connsiteX2555" fmla="*/ 3192142 w 6367276"/>
              <a:gd name="connsiteY2555" fmla="*/ 3174899 h 6367276"/>
              <a:gd name="connsiteX2556" fmla="*/ 3188506 w 6367276"/>
              <a:gd name="connsiteY2556" fmla="*/ 3173383 h 6367276"/>
              <a:gd name="connsiteX2557" fmla="*/ 3188711 w 6367276"/>
              <a:gd name="connsiteY2557" fmla="*/ 3174049 h 6367276"/>
              <a:gd name="connsiteX2558" fmla="*/ 3186644 w 6367276"/>
              <a:gd name="connsiteY2558" fmla="*/ 3174686 h 6367276"/>
              <a:gd name="connsiteX2559" fmla="*/ 3186571 w 6367276"/>
              <a:gd name="connsiteY2559" fmla="*/ 3174544 h 6367276"/>
              <a:gd name="connsiteX2560" fmla="*/ 3187202 w 6367276"/>
              <a:gd name="connsiteY2560" fmla="*/ 3174221 h 6367276"/>
              <a:gd name="connsiteX2561" fmla="*/ 3190066 w 6367276"/>
              <a:gd name="connsiteY2561" fmla="*/ 3173632 h 6367276"/>
              <a:gd name="connsiteX2562" fmla="*/ 3190253 w 6367276"/>
              <a:gd name="connsiteY2562" fmla="*/ 3175134 h 6367276"/>
              <a:gd name="connsiteX2563" fmla="*/ 3189090 w 6367276"/>
              <a:gd name="connsiteY2563" fmla="*/ 3175279 h 6367276"/>
              <a:gd name="connsiteX2564" fmla="*/ 3188711 w 6367276"/>
              <a:gd name="connsiteY2564" fmla="*/ 3174049 h 6367276"/>
              <a:gd name="connsiteX2565" fmla="*/ 3183973 w 6367276"/>
              <a:gd name="connsiteY2565" fmla="*/ 3172271 h 6367276"/>
              <a:gd name="connsiteX2566" fmla="*/ 3185020 w 6367276"/>
              <a:gd name="connsiteY2566" fmla="*/ 3173655 h 6367276"/>
              <a:gd name="connsiteX2567" fmla="*/ 3183699 w 6367276"/>
              <a:gd name="connsiteY2567" fmla="*/ 3174655 h 6367276"/>
              <a:gd name="connsiteX2568" fmla="*/ 3182800 w 6367276"/>
              <a:gd name="connsiteY2568" fmla="*/ 3173820 h 6367276"/>
              <a:gd name="connsiteX2569" fmla="*/ 3167142 w 6367276"/>
              <a:gd name="connsiteY2569" fmla="*/ 3169125 h 6367276"/>
              <a:gd name="connsiteX2570" fmla="*/ 3171741 w 6367276"/>
              <a:gd name="connsiteY2570" fmla="*/ 3171067 h 6367276"/>
              <a:gd name="connsiteX2571" fmla="*/ 3172848 w 6367276"/>
              <a:gd name="connsiteY2571" fmla="*/ 3174662 h 6367276"/>
              <a:gd name="connsiteX2572" fmla="*/ 3170354 w 6367276"/>
              <a:gd name="connsiteY2572" fmla="*/ 3174091 h 6367276"/>
              <a:gd name="connsiteX2573" fmla="*/ 3176860 w 6367276"/>
              <a:gd name="connsiteY2573" fmla="*/ 3170837 h 6367276"/>
              <a:gd name="connsiteX2574" fmla="*/ 3178695 w 6367276"/>
              <a:gd name="connsiteY2574" fmla="*/ 3172025 h 6367276"/>
              <a:gd name="connsiteX2575" fmla="*/ 3178460 w 6367276"/>
              <a:gd name="connsiteY2575" fmla="*/ 3173904 h 6367276"/>
              <a:gd name="connsiteX2576" fmla="*/ 3176742 w 6367276"/>
              <a:gd name="connsiteY2576" fmla="*/ 3173178 h 6367276"/>
              <a:gd name="connsiteX2577" fmla="*/ 3192611 w 6367276"/>
              <a:gd name="connsiteY2577" fmla="*/ 3172849 h 6367276"/>
              <a:gd name="connsiteX2578" fmla="*/ 3192142 w 6367276"/>
              <a:gd name="connsiteY2578" fmla="*/ 3174899 h 6367276"/>
              <a:gd name="connsiteX2579" fmla="*/ 3191496 w 6367276"/>
              <a:gd name="connsiteY2579" fmla="*/ 3174979 h 6367276"/>
              <a:gd name="connsiteX2580" fmla="*/ 3191588 w 6367276"/>
              <a:gd name="connsiteY2580" fmla="*/ 3173164 h 6367276"/>
              <a:gd name="connsiteX2581" fmla="*/ 3178920 w 6367276"/>
              <a:gd name="connsiteY2581" fmla="*/ 3170216 h 6367276"/>
              <a:gd name="connsiteX2582" fmla="*/ 3180718 w 6367276"/>
              <a:gd name="connsiteY2582" fmla="*/ 3171886 h 6367276"/>
              <a:gd name="connsiteX2583" fmla="*/ 3180347 w 6367276"/>
              <a:gd name="connsiteY2583" fmla="*/ 3173093 h 6367276"/>
              <a:gd name="connsiteX2584" fmla="*/ 3178695 w 6367276"/>
              <a:gd name="connsiteY2584" fmla="*/ 3172025 h 6367276"/>
              <a:gd name="connsiteX2585" fmla="*/ 3202026 w 6367276"/>
              <a:gd name="connsiteY2585" fmla="*/ 3173572 h 6367276"/>
              <a:gd name="connsiteX2586" fmla="*/ 3198858 w 6367276"/>
              <a:gd name="connsiteY2586" fmla="*/ 3176984 h 6367276"/>
              <a:gd name="connsiteX2587" fmla="*/ 3196435 w 6367276"/>
              <a:gd name="connsiteY2587" fmla="*/ 3176861 h 6367276"/>
              <a:gd name="connsiteX2588" fmla="*/ 3198193 w 6367276"/>
              <a:gd name="connsiteY2588" fmla="*/ 3174144 h 6367276"/>
              <a:gd name="connsiteX2589" fmla="*/ 3201134 w 6367276"/>
              <a:gd name="connsiteY2589" fmla="*/ 3173777 h 6367276"/>
              <a:gd name="connsiteX2590" fmla="*/ 3191679 w 6367276"/>
              <a:gd name="connsiteY2590" fmla="*/ 3171346 h 6367276"/>
              <a:gd name="connsiteX2591" fmla="*/ 3191588 w 6367276"/>
              <a:gd name="connsiteY2591" fmla="*/ 3173164 h 6367276"/>
              <a:gd name="connsiteX2592" fmla="*/ 3190066 w 6367276"/>
              <a:gd name="connsiteY2592" fmla="*/ 3173632 h 6367276"/>
              <a:gd name="connsiteX2593" fmla="*/ 3189922 w 6367276"/>
              <a:gd name="connsiteY2593" fmla="*/ 3172474 h 6367276"/>
              <a:gd name="connsiteX2594" fmla="*/ 3181575 w 6367276"/>
              <a:gd name="connsiteY2594" fmla="*/ 3169102 h 6367276"/>
              <a:gd name="connsiteX2595" fmla="*/ 3182915 w 6367276"/>
              <a:gd name="connsiteY2595" fmla="*/ 3170873 h 6367276"/>
              <a:gd name="connsiteX2596" fmla="*/ 3181855 w 6367276"/>
              <a:gd name="connsiteY2596" fmla="*/ 3172942 h 6367276"/>
              <a:gd name="connsiteX2597" fmla="*/ 3180718 w 6367276"/>
              <a:gd name="connsiteY2597" fmla="*/ 3171886 h 6367276"/>
              <a:gd name="connsiteX2598" fmla="*/ 3485235 w 6367276"/>
              <a:gd name="connsiteY2598" fmla="*/ 3222397 h 6367276"/>
              <a:gd name="connsiteX2599" fmla="*/ 3637476 w 6367276"/>
              <a:gd name="connsiteY2599" fmla="*/ 3261542 h 6367276"/>
              <a:gd name="connsiteX2600" fmla="*/ 3673177 w 6367276"/>
              <a:gd name="connsiteY2600" fmla="*/ 3274608 h 6367276"/>
              <a:gd name="connsiteX2601" fmla="*/ 3569051 w 6367276"/>
              <a:gd name="connsiteY2601" fmla="*/ 3267225 h 6367276"/>
              <a:gd name="connsiteX2602" fmla="*/ 3347909 w 6367276"/>
              <a:gd name="connsiteY2602" fmla="*/ 3227667 h 6367276"/>
              <a:gd name="connsiteX2603" fmla="*/ 3237881 w 6367276"/>
              <a:gd name="connsiteY2603" fmla="*/ 3193798 h 6367276"/>
              <a:gd name="connsiteX2604" fmla="*/ 3327505 w 6367276"/>
              <a:gd name="connsiteY2604" fmla="*/ 3198324 h 6367276"/>
              <a:gd name="connsiteX2605" fmla="*/ 3485235 w 6367276"/>
              <a:gd name="connsiteY2605" fmla="*/ 3222397 h 6367276"/>
              <a:gd name="connsiteX2606" fmla="*/ 3183803 w 6367276"/>
              <a:gd name="connsiteY2606" fmla="*/ 3169137 h 6367276"/>
              <a:gd name="connsiteX2607" fmla="*/ 3184829 w 6367276"/>
              <a:gd name="connsiteY2607" fmla="*/ 3171140 h 6367276"/>
              <a:gd name="connsiteX2608" fmla="*/ 3183973 w 6367276"/>
              <a:gd name="connsiteY2608" fmla="*/ 3172271 h 6367276"/>
              <a:gd name="connsiteX2609" fmla="*/ 3182915 w 6367276"/>
              <a:gd name="connsiteY2609" fmla="*/ 3170873 h 6367276"/>
              <a:gd name="connsiteX2610" fmla="*/ 3189634 w 6367276"/>
              <a:gd name="connsiteY2610" fmla="*/ 3170165 h 6367276"/>
              <a:gd name="connsiteX2611" fmla="*/ 3189922 w 6367276"/>
              <a:gd name="connsiteY2611" fmla="*/ 3172474 h 6367276"/>
              <a:gd name="connsiteX2612" fmla="*/ 3188506 w 6367276"/>
              <a:gd name="connsiteY2612" fmla="*/ 3173383 h 6367276"/>
              <a:gd name="connsiteX2613" fmla="*/ 3187915 w 6367276"/>
              <a:gd name="connsiteY2613" fmla="*/ 3171465 h 6367276"/>
              <a:gd name="connsiteX2614" fmla="*/ 3170381 w 6367276"/>
              <a:gd name="connsiteY2614" fmla="*/ 3166647 h 6367276"/>
              <a:gd name="connsiteX2615" fmla="*/ 3174143 w 6367276"/>
              <a:gd name="connsiteY2615" fmla="*/ 3169081 h 6367276"/>
              <a:gd name="connsiteX2616" fmla="*/ 3174538 w 6367276"/>
              <a:gd name="connsiteY2616" fmla="*/ 3172248 h 6367276"/>
              <a:gd name="connsiteX2617" fmla="*/ 3171741 w 6367276"/>
              <a:gd name="connsiteY2617" fmla="*/ 3171067 h 6367276"/>
              <a:gd name="connsiteX2618" fmla="*/ 3186952 w 6367276"/>
              <a:gd name="connsiteY2618" fmla="*/ 3168333 h 6367276"/>
              <a:gd name="connsiteX2619" fmla="*/ 3187915 w 6367276"/>
              <a:gd name="connsiteY2619" fmla="*/ 3171465 h 6367276"/>
              <a:gd name="connsiteX2620" fmla="*/ 3185811 w 6367276"/>
              <a:gd name="connsiteY2620" fmla="*/ 3173057 h 6367276"/>
              <a:gd name="connsiteX2621" fmla="*/ 3184829 w 6367276"/>
              <a:gd name="connsiteY2621" fmla="*/ 3171140 h 6367276"/>
              <a:gd name="connsiteX2622" fmla="*/ 3200626 w 6367276"/>
              <a:gd name="connsiteY2622" fmla="*/ 3170382 h 6367276"/>
              <a:gd name="connsiteX2623" fmla="*/ 3198193 w 6367276"/>
              <a:gd name="connsiteY2623" fmla="*/ 3174144 h 6367276"/>
              <a:gd name="connsiteX2624" fmla="*/ 3195025 w 6367276"/>
              <a:gd name="connsiteY2624" fmla="*/ 3174539 h 6367276"/>
              <a:gd name="connsiteX2625" fmla="*/ 3196205 w 6367276"/>
              <a:gd name="connsiteY2625" fmla="*/ 3171742 h 6367276"/>
              <a:gd name="connsiteX2626" fmla="*/ 3173573 w 6367276"/>
              <a:gd name="connsiteY2626" fmla="*/ 3165248 h 6367276"/>
              <a:gd name="connsiteX2627" fmla="*/ 3176982 w 6367276"/>
              <a:gd name="connsiteY2627" fmla="*/ 3168416 h 6367276"/>
              <a:gd name="connsiteX2628" fmla="*/ 3176860 w 6367276"/>
              <a:gd name="connsiteY2628" fmla="*/ 3170837 h 6367276"/>
              <a:gd name="connsiteX2629" fmla="*/ 3174143 w 6367276"/>
              <a:gd name="connsiteY2629" fmla="*/ 3169081 h 6367276"/>
              <a:gd name="connsiteX2630" fmla="*/ 3173776 w 6367276"/>
              <a:gd name="connsiteY2630" fmla="*/ 3166139 h 6367276"/>
              <a:gd name="connsiteX2631" fmla="*/ 3236450 w 6367276"/>
              <a:gd name="connsiteY2631" fmla="*/ 3175406 h 6367276"/>
              <a:gd name="connsiteX2632" fmla="*/ 3216967 w 6367276"/>
              <a:gd name="connsiteY2632" fmla="*/ 3181403 h 6367276"/>
              <a:gd name="connsiteX2633" fmla="*/ 3205597 w 6367276"/>
              <a:gd name="connsiteY2633" fmla="*/ 3179985 h 6367276"/>
              <a:gd name="connsiteX2634" fmla="*/ 3212120 w 6367276"/>
              <a:gd name="connsiteY2634" fmla="*/ 3176646 h 6367276"/>
              <a:gd name="connsiteX2635" fmla="*/ 2862911 w 6367276"/>
              <a:gd name="connsiteY2635" fmla="*/ 3108278 h 6367276"/>
              <a:gd name="connsiteX2636" fmla="*/ 3019363 w 6367276"/>
              <a:gd name="connsiteY2636" fmla="*/ 3139605 h 6367276"/>
              <a:gd name="connsiteX2637" fmla="*/ 3129399 w 6367276"/>
              <a:gd name="connsiteY2637" fmla="*/ 3173476 h 6367276"/>
              <a:gd name="connsiteX2638" fmla="*/ 3039768 w 6367276"/>
              <a:gd name="connsiteY2638" fmla="*/ 3168950 h 6367276"/>
              <a:gd name="connsiteX2639" fmla="*/ 2748500 w 6367276"/>
              <a:gd name="connsiteY2639" fmla="*/ 3111422 h 6367276"/>
              <a:gd name="connsiteX2640" fmla="*/ 2695694 w 6367276"/>
              <a:gd name="connsiteY2640" fmla="*/ 3093014 h 6367276"/>
              <a:gd name="connsiteX2641" fmla="*/ 2706464 w 6367276"/>
              <a:gd name="connsiteY2641" fmla="*/ 3092994 h 6367276"/>
              <a:gd name="connsiteX2642" fmla="*/ 2862911 w 6367276"/>
              <a:gd name="connsiteY2642" fmla="*/ 3108278 h 6367276"/>
              <a:gd name="connsiteX2643" fmla="*/ 3194054 w 6367276"/>
              <a:gd name="connsiteY2643" fmla="*/ 3166544 h 6367276"/>
              <a:gd name="connsiteX2644" fmla="*/ 3193175 w 6367276"/>
              <a:gd name="connsiteY2644" fmla="*/ 3170385 h 6367276"/>
              <a:gd name="connsiteX2645" fmla="*/ 3191679 w 6367276"/>
              <a:gd name="connsiteY2645" fmla="*/ 3171346 h 6367276"/>
              <a:gd name="connsiteX2646" fmla="*/ 3191823 w 6367276"/>
              <a:gd name="connsiteY2646" fmla="*/ 3168509 h 6367276"/>
              <a:gd name="connsiteX2647" fmla="*/ 3192391 w 6367276"/>
              <a:gd name="connsiteY2647" fmla="*/ 3168079 h 6367276"/>
              <a:gd name="connsiteX2648" fmla="*/ 3198120 w 6367276"/>
              <a:gd name="connsiteY2648" fmla="*/ 3167209 h 6367276"/>
              <a:gd name="connsiteX2649" fmla="*/ 3196205 w 6367276"/>
              <a:gd name="connsiteY2649" fmla="*/ 3171742 h 6367276"/>
              <a:gd name="connsiteX2650" fmla="*/ 3192611 w 6367276"/>
              <a:gd name="connsiteY2650" fmla="*/ 3172849 h 6367276"/>
              <a:gd name="connsiteX2651" fmla="*/ 3193175 w 6367276"/>
              <a:gd name="connsiteY2651" fmla="*/ 3170385 h 6367276"/>
              <a:gd name="connsiteX2652" fmla="*/ 3136347 w 6367276"/>
              <a:gd name="connsiteY2652" fmla="*/ 3156123 h 6367276"/>
              <a:gd name="connsiteX2653" fmla="*/ 3159883 w 6367276"/>
              <a:gd name="connsiteY2653" fmla="*/ 3166060 h 6367276"/>
              <a:gd name="connsiteX2654" fmla="*/ 3166531 w 6367276"/>
              <a:gd name="connsiteY2654" fmla="*/ 3173216 h 6367276"/>
              <a:gd name="connsiteX2655" fmla="*/ 3155650 w 6367276"/>
              <a:gd name="connsiteY2655" fmla="*/ 3170726 h 6367276"/>
              <a:gd name="connsiteX2656" fmla="*/ 3177042 w 6367276"/>
              <a:gd name="connsiteY2656" fmla="*/ 3163111 h 6367276"/>
              <a:gd name="connsiteX2657" fmla="*/ 3179415 w 6367276"/>
              <a:gd name="connsiteY2657" fmla="*/ 3166248 h 6367276"/>
              <a:gd name="connsiteX2658" fmla="*/ 3178920 w 6367276"/>
              <a:gd name="connsiteY2658" fmla="*/ 3170216 h 6367276"/>
              <a:gd name="connsiteX2659" fmla="*/ 3176982 w 6367276"/>
              <a:gd name="connsiteY2659" fmla="*/ 3168416 h 6367276"/>
              <a:gd name="connsiteX2660" fmla="*/ 3177151 w 6367276"/>
              <a:gd name="connsiteY2660" fmla="*/ 3165082 h 6367276"/>
              <a:gd name="connsiteX2661" fmla="*/ 3179985 w 6367276"/>
              <a:gd name="connsiteY2661" fmla="*/ 3161678 h 6367276"/>
              <a:gd name="connsiteX2662" fmla="*/ 3182405 w 6367276"/>
              <a:gd name="connsiteY2662" fmla="*/ 3166405 h 6367276"/>
              <a:gd name="connsiteX2663" fmla="*/ 3181575 w 6367276"/>
              <a:gd name="connsiteY2663" fmla="*/ 3169102 h 6367276"/>
              <a:gd name="connsiteX2664" fmla="*/ 3179415 w 6367276"/>
              <a:gd name="connsiteY2664" fmla="*/ 3166248 h 6367276"/>
              <a:gd name="connsiteX2665" fmla="*/ 3192181 w 6367276"/>
              <a:gd name="connsiteY2665" fmla="*/ 3161422 h 6367276"/>
              <a:gd name="connsiteX2666" fmla="*/ 3191823 w 6367276"/>
              <a:gd name="connsiteY2666" fmla="*/ 3168509 h 6367276"/>
              <a:gd name="connsiteX2667" fmla="*/ 3189634 w 6367276"/>
              <a:gd name="connsiteY2667" fmla="*/ 3170165 h 6367276"/>
              <a:gd name="connsiteX2668" fmla="*/ 3189058 w 6367276"/>
              <a:gd name="connsiteY2668" fmla="*/ 3165549 h 6367276"/>
              <a:gd name="connsiteX2669" fmla="*/ 3184381 w 6367276"/>
              <a:gd name="connsiteY2669" fmla="*/ 3159984 h 6367276"/>
              <a:gd name="connsiteX2670" fmla="*/ 3185924 w 6367276"/>
              <a:gd name="connsiteY2670" fmla="*/ 3164994 h 6367276"/>
              <a:gd name="connsiteX2671" fmla="*/ 3183803 w 6367276"/>
              <a:gd name="connsiteY2671" fmla="*/ 3169137 h 6367276"/>
              <a:gd name="connsiteX2672" fmla="*/ 3182405 w 6367276"/>
              <a:gd name="connsiteY2672" fmla="*/ 3166405 h 6367276"/>
              <a:gd name="connsiteX2673" fmla="*/ 3188388 w 6367276"/>
              <a:gd name="connsiteY2673" fmla="*/ 3160180 h 6367276"/>
              <a:gd name="connsiteX2674" fmla="*/ 3189058 w 6367276"/>
              <a:gd name="connsiteY2674" fmla="*/ 3165549 h 6367276"/>
              <a:gd name="connsiteX2675" fmla="*/ 3186952 w 6367276"/>
              <a:gd name="connsiteY2675" fmla="*/ 3168333 h 6367276"/>
              <a:gd name="connsiteX2676" fmla="*/ 3185924 w 6367276"/>
              <a:gd name="connsiteY2676" fmla="*/ 3164994 h 6367276"/>
              <a:gd name="connsiteX2677" fmla="*/ 3231188 w 6367276"/>
              <a:gd name="connsiteY2677" fmla="*/ 3166884 h 6367276"/>
              <a:gd name="connsiteX2678" fmla="*/ 3212120 w 6367276"/>
              <a:gd name="connsiteY2678" fmla="*/ 3176646 h 6367276"/>
              <a:gd name="connsiteX2679" fmla="*/ 3204150 w 6367276"/>
              <a:gd name="connsiteY2679" fmla="*/ 3177052 h 6367276"/>
              <a:gd name="connsiteX2680" fmla="*/ 3211675 w 6367276"/>
              <a:gd name="connsiteY2680" fmla="*/ 3171359 h 6367276"/>
              <a:gd name="connsiteX2681" fmla="*/ 3145453 w 6367276"/>
              <a:gd name="connsiteY2681" fmla="*/ 3150527 h 6367276"/>
              <a:gd name="connsiteX2682" fmla="*/ 3162060 w 6367276"/>
              <a:gd name="connsiteY2682" fmla="*/ 3161266 h 6367276"/>
              <a:gd name="connsiteX2683" fmla="*/ 3167142 w 6367276"/>
              <a:gd name="connsiteY2683" fmla="*/ 3169125 h 6367276"/>
              <a:gd name="connsiteX2684" fmla="*/ 3159883 w 6367276"/>
              <a:gd name="connsiteY2684" fmla="*/ 3166060 h 6367276"/>
              <a:gd name="connsiteX2685" fmla="*/ 3151186 w 6367276"/>
              <a:gd name="connsiteY2685" fmla="*/ 3144452 h 6367276"/>
              <a:gd name="connsiteX2686" fmla="*/ 3168037 w 6367276"/>
              <a:gd name="connsiteY2686" fmla="*/ 3160106 h 6367276"/>
              <a:gd name="connsiteX2687" fmla="*/ 3169255 w 6367276"/>
              <a:gd name="connsiteY2687" fmla="*/ 3162990 h 6367276"/>
              <a:gd name="connsiteX2688" fmla="*/ 3170381 w 6367276"/>
              <a:gd name="connsiteY2688" fmla="*/ 3166647 h 6367276"/>
              <a:gd name="connsiteX2689" fmla="*/ 3162060 w 6367276"/>
              <a:gd name="connsiteY2689" fmla="*/ 3161266 h 6367276"/>
              <a:gd name="connsiteX2690" fmla="*/ 3229628 w 6367276"/>
              <a:gd name="connsiteY2690" fmla="*/ 3157776 h 6367276"/>
              <a:gd name="connsiteX2691" fmla="*/ 3211675 w 6367276"/>
              <a:gd name="connsiteY2691" fmla="*/ 3171359 h 6367276"/>
              <a:gd name="connsiteX2692" fmla="*/ 3202026 w 6367276"/>
              <a:gd name="connsiteY2692" fmla="*/ 3173572 h 6367276"/>
              <a:gd name="connsiteX2693" fmla="*/ 3207309 w 6367276"/>
              <a:gd name="connsiteY2693" fmla="*/ 3167886 h 6367276"/>
              <a:gd name="connsiteX2694" fmla="*/ 3222459 w 6367276"/>
              <a:gd name="connsiteY2694" fmla="*/ 3151576 h 6367276"/>
              <a:gd name="connsiteX2695" fmla="*/ 3207309 w 6367276"/>
              <a:gd name="connsiteY2695" fmla="*/ 3167886 h 6367276"/>
              <a:gd name="connsiteX2696" fmla="*/ 3204284 w 6367276"/>
              <a:gd name="connsiteY2696" fmla="*/ 3169255 h 6367276"/>
              <a:gd name="connsiteX2697" fmla="*/ 3200626 w 6367276"/>
              <a:gd name="connsiteY2697" fmla="*/ 3170382 h 6367276"/>
              <a:gd name="connsiteX2698" fmla="*/ 3205916 w 6367276"/>
              <a:gd name="connsiteY2698" fmla="*/ 3162202 h 6367276"/>
              <a:gd name="connsiteX2699" fmla="*/ 3159536 w 6367276"/>
              <a:gd name="connsiteY2699" fmla="*/ 3139971 h 6367276"/>
              <a:gd name="connsiteX2700" fmla="*/ 3171367 w 6367276"/>
              <a:gd name="connsiteY2700" fmla="*/ 3155609 h 6367276"/>
              <a:gd name="connsiteX2701" fmla="*/ 3173573 w 6367276"/>
              <a:gd name="connsiteY2701" fmla="*/ 3165248 h 6367276"/>
              <a:gd name="connsiteX2702" fmla="*/ 3168037 w 6367276"/>
              <a:gd name="connsiteY2702" fmla="*/ 3160106 h 6367276"/>
              <a:gd name="connsiteX2703" fmla="*/ 3216518 w 6367276"/>
              <a:gd name="connsiteY2703" fmla="*/ 3145808 h 6367276"/>
              <a:gd name="connsiteX2704" fmla="*/ 3205916 w 6367276"/>
              <a:gd name="connsiteY2704" fmla="*/ 3162202 h 6367276"/>
              <a:gd name="connsiteX2705" fmla="*/ 3198120 w 6367276"/>
              <a:gd name="connsiteY2705" fmla="*/ 3167209 h 6367276"/>
              <a:gd name="connsiteX2706" fmla="*/ 3201176 w 6367276"/>
              <a:gd name="connsiteY2706" fmla="*/ 3159970 h 6367276"/>
              <a:gd name="connsiteX2707" fmla="*/ 3166911 w 6367276"/>
              <a:gd name="connsiteY2707" fmla="*/ 3136140 h 6367276"/>
              <a:gd name="connsiteX2708" fmla="*/ 3176600 w 6367276"/>
              <a:gd name="connsiteY2708" fmla="*/ 3155067 h 6367276"/>
              <a:gd name="connsiteX2709" fmla="*/ 3177042 w 6367276"/>
              <a:gd name="connsiteY2709" fmla="*/ 3163111 h 6367276"/>
              <a:gd name="connsiteX2710" fmla="*/ 3171367 w 6367276"/>
              <a:gd name="connsiteY2710" fmla="*/ 3155609 h 6367276"/>
              <a:gd name="connsiteX2711" fmla="*/ 3201269 w 6367276"/>
              <a:gd name="connsiteY2711" fmla="*/ 3135020 h 6367276"/>
              <a:gd name="connsiteX2712" fmla="*/ 3196547 w 6367276"/>
              <a:gd name="connsiteY2712" fmla="*/ 3155650 h 6367276"/>
              <a:gd name="connsiteX2713" fmla="*/ 3192181 w 6367276"/>
              <a:gd name="connsiteY2713" fmla="*/ 3161422 h 6367276"/>
              <a:gd name="connsiteX2714" fmla="*/ 3192665 w 6367276"/>
              <a:gd name="connsiteY2714" fmla="*/ 3151826 h 6367276"/>
              <a:gd name="connsiteX2715" fmla="*/ 3175238 w 6367276"/>
              <a:gd name="connsiteY2715" fmla="*/ 3130279 h 6367276"/>
              <a:gd name="connsiteX2716" fmla="*/ 3181403 w 6367276"/>
              <a:gd name="connsiteY2716" fmla="*/ 3150308 h 6367276"/>
              <a:gd name="connsiteX2717" fmla="*/ 3179985 w 6367276"/>
              <a:gd name="connsiteY2717" fmla="*/ 3161678 h 6367276"/>
              <a:gd name="connsiteX2718" fmla="*/ 3176600 w 6367276"/>
              <a:gd name="connsiteY2718" fmla="*/ 3155067 h 6367276"/>
              <a:gd name="connsiteX2719" fmla="*/ 3211149 w 6367276"/>
              <a:gd name="connsiteY2719" fmla="*/ 3136349 h 6367276"/>
              <a:gd name="connsiteX2720" fmla="*/ 3201176 w 6367276"/>
              <a:gd name="connsiteY2720" fmla="*/ 3159970 h 6367276"/>
              <a:gd name="connsiteX2721" fmla="*/ 3194054 w 6367276"/>
              <a:gd name="connsiteY2721" fmla="*/ 3166544 h 6367276"/>
              <a:gd name="connsiteX2722" fmla="*/ 3196547 w 6367276"/>
              <a:gd name="connsiteY2722" fmla="*/ 3155650 h 6367276"/>
              <a:gd name="connsiteX2723" fmla="*/ 3193798 w 6367276"/>
              <a:gd name="connsiteY2723" fmla="*/ 3129392 h 6367276"/>
              <a:gd name="connsiteX2724" fmla="*/ 3192665 w 6367276"/>
              <a:gd name="connsiteY2724" fmla="*/ 3151826 h 6367276"/>
              <a:gd name="connsiteX2725" fmla="*/ 3188388 w 6367276"/>
              <a:gd name="connsiteY2725" fmla="*/ 3160180 h 6367276"/>
              <a:gd name="connsiteX2726" fmla="*/ 3187215 w 6367276"/>
              <a:gd name="connsiteY2726" fmla="*/ 3150777 h 6367276"/>
              <a:gd name="connsiteX2727" fmla="*/ 3184280 w 6367276"/>
              <a:gd name="connsiteY2727" fmla="*/ 3127241 h 6367276"/>
              <a:gd name="connsiteX2728" fmla="*/ 3187215 w 6367276"/>
              <a:gd name="connsiteY2728" fmla="*/ 3150777 h 6367276"/>
              <a:gd name="connsiteX2729" fmla="*/ 3184381 w 6367276"/>
              <a:gd name="connsiteY2729" fmla="*/ 3159984 h 6367276"/>
              <a:gd name="connsiteX2730" fmla="*/ 3181403 w 6367276"/>
              <a:gd name="connsiteY2730" fmla="*/ 3150308 h 6367276"/>
              <a:gd name="connsiteX2731" fmla="*/ 3961818 w 6367276"/>
              <a:gd name="connsiteY2731" fmla="*/ 3257324 h 6367276"/>
              <a:gd name="connsiteX2732" fmla="*/ 4087945 w 6367276"/>
              <a:gd name="connsiteY2732" fmla="*/ 3306447 h 6367276"/>
              <a:gd name="connsiteX2733" fmla="*/ 4223047 w 6367276"/>
              <a:gd name="connsiteY2733" fmla="*/ 3374658 h 6367276"/>
              <a:gd name="connsiteX2734" fmla="*/ 4138569 w 6367276"/>
              <a:gd name="connsiteY2734" fmla="*/ 3386455 h 6367276"/>
              <a:gd name="connsiteX2735" fmla="*/ 3940680 w 6367276"/>
              <a:gd name="connsiteY2735" fmla="*/ 3393026 h 6367276"/>
              <a:gd name="connsiteX2736" fmla="*/ 3922292 w 6367276"/>
              <a:gd name="connsiteY2736" fmla="*/ 3381855 h 6367276"/>
              <a:gd name="connsiteX2737" fmla="*/ 3783427 w 6367276"/>
              <a:gd name="connsiteY2737" fmla="*/ 3314960 h 6367276"/>
              <a:gd name="connsiteX2738" fmla="*/ 3673177 w 6367276"/>
              <a:gd name="connsiteY2738" fmla="*/ 3274608 h 6367276"/>
              <a:gd name="connsiteX2739" fmla="*/ 3679483 w 6367276"/>
              <a:gd name="connsiteY2739" fmla="*/ 3275055 h 6367276"/>
              <a:gd name="connsiteX2740" fmla="*/ 3789341 w 6367276"/>
              <a:gd name="connsiteY2740" fmla="*/ 3275144 h 6367276"/>
              <a:gd name="connsiteX2741" fmla="*/ 2426239 w 6367276"/>
              <a:gd name="connsiteY2741" fmla="*/ 2974134 h 6367276"/>
              <a:gd name="connsiteX2742" fmla="*/ 2503189 w 6367276"/>
              <a:gd name="connsiteY2742" fmla="*/ 3015497 h 6367276"/>
              <a:gd name="connsiteX2743" fmla="*/ 2610695 w 6367276"/>
              <a:gd name="connsiteY2743" fmla="*/ 3063380 h 6367276"/>
              <a:gd name="connsiteX2744" fmla="*/ 2695694 w 6367276"/>
              <a:gd name="connsiteY2744" fmla="*/ 3093014 h 6367276"/>
              <a:gd name="connsiteX2745" fmla="*/ 2551043 w 6367276"/>
              <a:gd name="connsiteY2745" fmla="*/ 3093273 h 6367276"/>
              <a:gd name="connsiteX2746" fmla="*/ 2400897 w 6367276"/>
              <a:gd name="connsiteY2746" fmla="*/ 3108316 h 6367276"/>
              <a:gd name="connsiteX2747" fmla="*/ 2373493 w 6367276"/>
              <a:gd name="connsiteY2747" fmla="*/ 3099274 h 6367276"/>
              <a:gd name="connsiteX2748" fmla="*/ 2187365 w 6367276"/>
              <a:gd name="connsiteY2748" fmla="*/ 3016210 h 6367276"/>
              <a:gd name="connsiteX2749" fmla="*/ 2147549 w 6367276"/>
              <a:gd name="connsiteY2749" fmla="*/ 2991939 h 6367276"/>
              <a:gd name="connsiteX2750" fmla="*/ 2270173 w 6367276"/>
              <a:gd name="connsiteY2750" fmla="*/ 2977342 h 6367276"/>
              <a:gd name="connsiteX2751" fmla="*/ 2423390 w 6367276"/>
              <a:gd name="connsiteY2751" fmla="*/ 2973921 h 6367276"/>
              <a:gd name="connsiteX2752" fmla="*/ 3643758 w 6367276"/>
              <a:gd name="connsiteY2752" fmla="*/ 3181801 h 6367276"/>
              <a:gd name="connsiteX2753" fmla="*/ 3664259 w 6367276"/>
              <a:gd name="connsiteY2753" fmla="*/ 3185453 h 6367276"/>
              <a:gd name="connsiteX2754" fmla="*/ 3555823 w 6367276"/>
              <a:gd name="connsiteY2754" fmla="*/ 3199023 h 6367276"/>
              <a:gd name="connsiteX2755" fmla="*/ 3346118 w 6367276"/>
              <a:gd name="connsiteY2755" fmla="*/ 3197510 h 6367276"/>
              <a:gd name="connsiteX2756" fmla="*/ 3240036 w 6367276"/>
              <a:gd name="connsiteY2756" fmla="*/ 3184280 h 6367276"/>
              <a:gd name="connsiteX2757" fmla="*/ 3327518 w 6367276"/>
              <a:gd name="connsiteY2757" fmla="*/ 3173369 h 6367276"/>
              <a:gd name="connsiteX2758" fmla="*/ 3643758 w 6367276"/>
              <a:gd name="connsiteY2758" fmla="*/ 3181801 h 6367276"/>
              <a:gd name="connsiteX2759" fmla="*/ 2730204 w 6367276"/>
              <a:gd name="connsiteY2759" fmla="*/ 3012134 h 6367276"/>
              <a:gd name="connsiteX2760" fmla="*/ 3030256 w 6367276"/>
              <a:gd name="connsiteY2760" fmla="*/ 3112372 h 6367276"/>
              <a:gd name="connsiteX2761" fmla="*/ 3135025 w 6367276"/>
              <a:gd name="connsiteY2761" fmla="*/ 3166006 h 6367276"/>
              <a:gd name="connsiteX2762" fmla="*/ 3026207 w 6367276"/>
              <a:gd name="connsiteY2762" fmla="*/ 3141102 h 6367276"/>
              <a:gd name="connsiteX2763" fmla="*/ 2784615 w 6367276"/>
              <a:gd name="connsiteY2763" fmla="*/ 3050958 h 6367276"/>
              <a:gd name="connsiteX2764" fmla="*/ 2699593 w 6367276"/>
              <a:gd name="connsiteY2764" fmla="*/ 3006793 h 6367276"/>
              <a:gd name="connsiteX2765" fmla="*/ 4488850 w 6367276"/>
              <a:gd name="connsiteY2765" fmla="*/ 3309504 h 6367276"/>
              <a:gd name="connsiteX2766" fmla="*/ 4512605 w 6367276"/>
              <a:gd name="connsiteY2766" fmla="*/ 3321993 h 6367276"/>
              <a:gd name="connsiteX2767" fmla="*/ 4640367 w 6367276"/>
              <a:gd name="connsiteY2767" fmla="*/ 3405634 h 6367276"/>
              <a:gd name="connsiteX2768" fmla="*/ 4716764 w 6367276"/>
              <a:gd name="connsiteY2768" fmla="*/ 3466885 h 6367276"/>
              <a:gd name="connsiteX2769" fmla="*/ 4709005 w 6367276"/>
              <a:gd name="connsiteY2769" fmla="*/ 3470023 h 6367276"/>
              <a:gd name="connsiteX2770" fmla="*/ 4535188 w 6367276"/>
              <a:gd name="connsiteY2770" fmla="*/ 3516718 h 6367276"/>
              <a:gd name="connsiteX2771" fmla="*/ 4447816 w 6367276"/>
              <a:gd name="connsiteY2771" fmla="*/ 3529898 h 6367276"/>
              <a:gd name="connsiteX2772" fmla="*/ 4353163 w 6367276"/>
              <a:gd name="connsiteY2772" fmla="*/ 3456653 h 6367276"/>
              <a:gd name="connsiteX2773" fmla="*/ 4224261 w 6367276"/>
              <a:gd name="connsiteY2773" fmla="*/ 3375271 h 6367276"/>
              <a:gd name="connsiteX2774" fmla="*/ 4223047 w 6367276"/>
              <a:gd name="connsiteY2774" fmla="*/ 3374658 h 6367276"/>
              <a:gd name="connsiteX2775" fmla="*/ 4271401 w 6367276"/>
              <a:gd name="connsiteY2775" fmla="*/ 3367906 h 6367276"/>
              <a:gd name="connsiteX2776" fmla="*/ 4402043 w 6367276"/>
              <a:gd name="connsiteY2776" fmla="*/ 3338321 h 6367276"/>
              <a:gd name="connsiteX2777" fmla="*/ 1918471 w 6367276"/>
              <a:gd name="connsiteY2777" fmla="*/ 2836603 h 6367276"/>
              <a:gd name="connsiteX2778" fmla="*/ 2013867 w 6367276"/>
              <a:gd name="connsiteY2778" fmla="*/ 2910450 h 6367276"/>
              <a:gd name="connsiteX2779" fmla="*/ 2147549 w 6367276"/>
              <a:gd name="connsiteY2779" fmla="*/ 2991939 h 6367276"/>
              <a:gd name="connsiteX2780" fmla="*/ 2118539 w 6367276"/>
              <a:gd name="connsiteY2780" fmla="*/ 2995393 h 6367276"/>
              <a:gd name="connsiteX2781" fmla="*/ 1969577 w 6367276"/>
              <a:gd name="connsiteY2781" fmla="*/ 3027780 h 6367276"/>
              <a:gd name="connsiteX2782" fmla="*/ 1877440 w 6367276"/>
              <a:gd name="connsiteY2782" fmla="*/ 3057244 h 6367276"/>
              <a:gd name="connsiteX2783" fmla="*/ 1854443 w 6367276"/>
              <a:gd name="connsiteY2783" fmla="*/ 3045148 h 6367276"/>
              <a:gd name="connsiteX2784" fmla="*/ 1742263 w 6367276"/>
              <a:gd name="connsiteY2784" fmla="*/ 2972641 h 6367276"/>
              <a:gd name="connsiteX2785" fmla="*/ 1650540 w 6367276"/>
              <a:gd name="connsiteY2785" fmla="*/ 2901772 h 6367276"/>
              <a:gd name="connsiteX2786" fmla="*/ 1719836 w 6367276"/>
              <a:gd name="connsiteY2786" fmla="*/ 2878289 h 6367276"/>
              <a:gd name="connsiteX2787" fmla="*/ 1868499 w 6367276"/>
              <a:gd name="connsiteY2787" fmla="*/ 2843389 h 6367276"/>
              <a:gd name="connsiteX2788" fmla="*/ 4987032 w 6367276"/>
              <a:gd name="connsiteY2788" fmla="*/ 3346751 h 6367276"/>
              <a:gd name="connsiteX2789" fmla="*/ 5052059 w 6367276"/>
              <a:gd name="connsiteY2789" fmla="*/ 3401117 h 6367276"/>
              <a:gd name="connsiteX2790" fmla="*/ 5162080 w 6367276"/>
              <a:gd name="connsiteY2790" fmla="*/ 3513388 h 6367276"/>
              <a:gd name="connsiteX2791" fmla="*/ 5195415 w 6367276"/>
              <a:gd name="connsiteY2791" fmla="*/ 3555029 h 6367276"/>
              <a:gd name="connsiteX2792" fmla="*/ 5179927 w 6367276"/>
              <a:gd name="connsiteY2792" fmla="*/ 3564521 h 6367276"/>
              <a:gd name="connsiteX2793" fmla="*/ 4928230 w 6367276"/>
              <a:gd name="connsiteY2793" fmla="*/ 3675493 h 6367276"/>
              <a:gd name="connsiteX2794" fmla="*/ 4926599 w 6367276"/>
              <a:gd name="connsiteY2794" fmla="*/ 3675970 h 6367276"/>
              <a:gd name="connsiteX2795" fmla="*/ 4870292 w 6367276"/>
              <a:gd name="connsiteY2795" fmla="*/ 3609109 h 6367276"/>
              <a:gd name="connsiteX2796" fmla="*/ 4759937 w 6367276"/>
              <a:gd name="connsiteY2796" fmla="*/ 3501499 h 6367276"/>
              <a:gd name="connsiteX2797" fmla="*/ 4716764 w 6367276"/>
              <a:gd name="connsiteY2797" fmla="*/ 3466885 h 6367276"/>
              <a:gd name="connsiteX2798" fmla="*/ 4900769 w 6367276"/>
              <a:gd name="connsiteY2798" fmla="*/ 3392477 h 6367276"/>
              <a:gd name="connsiteX2799" fmla="*/ 3678576 w 6367276"/>
              <a:gd name="connsiteY2799" fmla="*/ 3103647 h 6367276"/>
              <a:gd name="connsiteX2800" fmla="*/ 3659921 w 6367276"/>
              <a:gd name="connsiteY2800" fmla="*/ 3110216 h 6367276"/>
              <a:gd name="connsiteX2801" fmla="*/ 3366115 w 6367276"/>
              <a:gd name="connsiteY2801" fmla="*/ 3168797 h 6367276"/>
              <a:gd name="connsiteX2802" fmla="*/ 3236450 w 6367276"/>
              <a:gd name="connsiteY2802" fmla="*/ 3175406 h 6367276"/>
              <a:gd name="connsiteX2803" fmla="*/ 3318421 w 6367276"/>
              <a:gd name="connsiteY2803" fmla="*/ 3150174 h 6367276"/>
              <a:gd name="connsiteX2804" fmla="*/ 3631320 w 6367276"/>
              <a:gd name="connsiteY2804" fmla="*/ 3103562 h 6367276"/>
              <a:gd name="connsiteX2805" fmla="*/ 2757307 w 6367276"/>
              <a:gd name="connsiteY2805" fmla="*/ 2934468 h 6367276"/>
              <a:gd name="connsiteX2806" fmla="*/ 2771344 w 6367276"/>
              <a:gd name="connsiteY2806" fmla="*/ 2939548 h 6367276"/>
              <a:gd name="connsiteX2807" fmla="*/ 3049431 w 6367276"/>
              <a:gd name="connsiteY2807" fmla="*/ 3090366 h 6367276"/>
              <a:gd name="connsiteX2808" fmla="*/ 3136347 w 6367276"/>
              <a:gd name="connsiteY2808" fmla="*/ 3156123 h 6367276"/>
              <a:gd name="connsiteX2809" fmla="*/ 3042654 w 6367276"/>
              <a:gd name="connsiteY2809" fmla="*/ 3116563 h 6367276"/>
              <a:gd name="connsiteX2810" fmla="*/ 2852808 w 6367276"/>
              <a:gd name="connsiteY2810" fmla="*/ 3008060 h 6367276"/>
              <a:gd name="connsiteX2811" fmla="*/ 5418497 w 6367276"/>
              <a:gd name="connsiteY2811" fmla="*/ 3402371 h 6367276"/>
              <a:gd name="connsiteX2812" fmla="*/ 5511040 w 6367276"/>
              <a:gd name="connsiteY2812" fmla="*/ 3524694 h 6367276"/>
              <a:gd name="connsiteX2813" fmla="*/ 5571651 w 6367276"/>
              <a:gd name="connsiteY2813" fmla="*/ 3624293 h 6367276"/>
              <a:gd name="connsiteX2814" fmla="*/ 5479642 w 6367276"/>
              <a:gd name="connsiteY2814" fmla="*/ 3694545 h 6367276"/>
              <a:gd name="connsiteX2815" fmla="*/ 5363088 w 6367276"/>
              <a:gd name="connsiteY2815" fmla="*/ 3768662 h 6367276"/>
              <a:gd name="connsiteX2816" fmla="*/ 5350430 w 6367276"/>
              <a:gd name="connsiteY2816" fmla="*/ 3775142 h 6367276"/>
              <a:gd name="connsiteX2817" fmla="*/ 5350107 w 6367276"/>
              <a:gd name="connsiteY2817" fmla="*/ 3774512 h 6367276"/>
              <a:gd name="connsiteX2818" fmla="*/ 5261793 w 6367276"/>
              <a:gd name="connsiteY2818" fmla="*/ 3637950 h 6367276"/>
              <a:gd name="connsiteX2819" fmla="*/ 5195415 w 6367276"/>
              <a:gd name="connsiteY2819" fmla="*/ 3555029 h 6367276"/>
              <a:gd name="connsiteX2820" fmla="*/ 5307538 w 6367276"/>
              <a:gd name="connsiteY2820" fmla="*/ 3486316 h 6367276"/>
              <a:gd name="connsiteX2821" fmla="*/ 1442908 w 6367276"/>
              <a:gd name="connsiteY2821" fmla="*/ 2692105 h 6367276"/>
              <a:gd name="connsiteX2822" fmla="*/ 1490314 w 6367276"/>
              <a:gd name="connsiteY2822" fmla="*/ 2750951 h 6367276"/>
              <a:gd name="connsiteX2823" fmla="*/ 1636255 w 6367276"/>
              <a:gd name="connsiteY2823" fmla="*/ 2890735 h 6367276"/>
              <a:gd name="connsiteX2824" fmla="*/ 1650540 w 6367276"/>
              <a:gd name="connsiteY2824" fmla="*/ 2901772 h 6367276"/>
              <a:gd name="connsiteX2825" fmla="*/ 1574689 w 6367276"/>
              <a:gd name="connsiteY2825" fmla="*/ 2927477 h 6367276"/>
              <a:gd name="connsiteX2826" fmla="*/ 1434185 w 6367276"/>
              <a:gd name="connsiteY2826" fmla="*/ 2990854 h 6367276"/>
              <a:gd name="connsiteX2827" fmla="*/ 1381970 w 6367276"/>
              <a:gd name="connsiteY2827" fmla="*/ 3020875 h 6367276"/>
              <a:gd name="connsiteX2828" fmla="*/ 1272747 w 6367276"/>
              <a:gd name="connsiteY2828" fmla="*/ 2925443 h 6367276"/>
              <a:gd name="connsiteX2829" fmla="*/ 1172921 w 6367276"/>
              <a:gd name="connsiteY2829" fmla="*/ 2812079 h 6367276"/>
              <a:gd name="connsiteX2830" fmla="*/ 1196037 w 6367276"/>
              <a:gd name="connsiteY2830" fmla="*/ 2798011 h 6367276"/>
              <a:gd name="connsiteX2831" fmla="*/ 1337822 w 6367276"/>
              <a:gd name="connsiteY2831" fmla="*/ 2730140 h 6367276"/>
              <a:gd name="connsiteX2832" fmla="*/ 3956375 w 6367276"/>
              <a:gd name="connsiteY2832" fmla="*/ 3122451 h 6367276"/>
              <a:gd name="connsiteX2833" fmla="*/ 4090404 w 6367276"/>
              <a:gd name="connsiteY2833" fmla="*/ 3149183 h 6367276"/>
              <a:gd name="connsiteX2834" fmla="*/ 4236600 w 6367276"/>
              <a:gd name="connsiteY2834" fmla="*/ 3193290 h 6367276"/>
              <a:gd name="connsiteX2835" fmla="*/ 4237256 w 6367276"/>
              <a:gd name="connsiteY2835" fmla="*/ 3193558 h 6367276"/>
              <a:gd name="connsiteX2836" fmla="*/ 4215809 w 6367276"/>
              <a:gd name="connsiteY2836" fmla="*/ 3201452 h 6367276"/>
              <a:gd name="connsiteX2837" fmla="*/ 4005889 w 6367276"/>
              <a:gd name="connsiteY2837" fmla="*/ 3252771 h 6367276"/>
              <a:gd name="connsiteX2838" fmla="*/ 3961818 w 6367276"/>
              <a:gd name="connsiteY2838" fmla="*/ 3257324 h 6367276"/>
              <a:gd name="connsiteX2839" fmla="*/ 3945139 w 6367276"/>
              <a:gd name="connsiteY2839" fmla="*/ 3250828 h 6367276"/>
              <a:gd name="connsiteX2840" fmla="*/ 3796769 w 6367276"/>
              <a:gd name="connsiteY2840" fmla="*/ 3209064 h 6367276"/>
              <a:gd name="connsiteX2841" fmla="*/ 3664259 w 6367276"/>
              <a:gd name="connsiteY2841" fmla="*/ 3185453 h 6367276"/>
              <a:gd name="connsiteX2842" fmla="*/ 3760172 w 6367276"/>
              <a:gd name="connsiteY2842" fmla="*/ 3173451 h 6367276"/>
              <a:gd name="connsiteX2843" fmla="*/ 1016851 w 6367276"/>
              <a:gd name="connsiteY2843" fmla="*/ 2592127 h 6367276"/>
              <a:gd name="connsiteX2844" fmla="*/ 1017166 w 6367276"/>
              <a:gd name="connsiteY2844" fmla="*/ 2592761 h 6367276"/>
              <a:gd name="connsiteX2845" fmla="*/ 1135436 w 6367276"/>
              <a:gd name="connsiteY2845" fmla="*/ 2769510 h 6367276"/>
              <a:gd name="connsiteX2846" fmla="*/ 1172921 w 6367276"/>
              <a:gd name="connsiteY2846" fmla="*/ 2812079 h 6367276"/>
              <a:gd name="connsiteX2847" fmla="*/ 1059735 w 6367276"/>
              <a:gd name="connsiteY2847" fmla="*/ 2880958 h 6367276"/>
              <a:gd name="connsiteX2848" fmla="*/ 948730 w 6367276"/>
              <a:gd name="connsiteY2848" fmla="*/ 2964938 h 6367276"/>
              <a:gd name="connsiteX2849" fmla="*/ 867666 w 6367276"/>
              <a:gd name="connsiteY2849" fmla="*/ 2859177 h 6367276"/>
              <a:gd name="connsiteX2850" fmla="*/ 801355 w 6367276"/>
              <a:gd name="connsiteY2850" fmla="*/ 2755952 h 6367276"/>
              <a:gd name="connsiteX2851" fmla="*/ 795342 w 6367276"/>
              <a:gd name="connsiteY2851" fmla="*/ 2744788 h 6367276"/>
              <a:gd name="connsiteX2852" fmla="*/ 867623 w 6367276"/>
              <a:gd name="connsiteY2852" fmla="*/ 2686926 h 6367276"/>
              <a:gd name="connsiteX2853" fmla="*/ 1004184 w 6367276"/>
              <a:gd name="connsiteY2853" fmla="*/ 2598612 h 6367276"/>
              <a:gd name="connsiteX2854" fmla="*/ 2463299 w 6367276"/>
              <a:gd name="connsiteY2854" fmla="*/ 2846716 h 6367276"/>
              <a:gd name="connsiteX2855" fmla="*/ 2501743 w 6367276"/>
              <a:gd name="connsiteY2855" fmla="*/ 2879926 h 6367276"/>
              <a:gd name="connsiteX2856" fmla="*/ 2671992 w 6367276"/>
              <a:gd name="connsiteY2856" fmla="*/ 2992456 h 6367276"/>
              <a:gd name="connsiteX2857" fmla="*/ 2699593 w 6367276"/>
              <a:gd name="connsiteY2857" fmla="*/ 3006793 h 6367276"/>
              <a:gd name="connsiteX2858" fmla="*/ 2577097 w 6367276"/>
              <a:gd name="connsiteY2858" fmla="*/ 2985421 h 6367276"/>
              <a:gd name="connsiteX2859" fmla="*/ 2426239 w 6367276"/>
              <a:gd name="connsiteY2859" fmla="*/ 2974134 h 6367276"/>
              <a:gd name="connsiteX2860" fmla="*/ 2400062 w 6367276"/>
              <a:gd name="connsiteY2860" fmla="*/ 2960062 h 6367276"/>
              <a:gd name="connsiteX2861" fmla="*/ 2231185 w 6367276"/>
              <a:gd name="connsiteY2861" fmla="*/ 2845939 h 6367276"/>
              <a:gd name="connsiteX2862" fmla="*/ 2199934 w 6367276"/>
              <a:gd name="connsiteY2862" fmla="*/ 2818421 h 6367276"/>
              <a:gd name="connsiteX2863" fmla="*/ 2324343 w 6367276"/>
              <a:gd name="connsiteY2863" fmla="*/ 2825401 h 6367276"/>
              <a:gd name="connsiteX2864" fmla="*/ 5781681 w 6367276"/>
              <a:gd name="connsiteY2864" fmla="*/ 3418865 h 6367276"/>
              <a:gd name="connsiteX2865" fmla="*/ 5819961 w 6367276"/>
              <a:gd name="connsiteY2865" fmla="*/ 3485442 h 6367276"/>
              <a:gd name="connsiteX2866" fmla="*/ 5883338 w 6367276"/>
              <a:gd name="connsiteY2866" fmla="*/ 3625946 h 6367276"/>
              <a:gd name="connsiteX2867" fmla="*/ 5902417 w 6367276"/>
              <a:gd name="connsiteY2867" fmla="*/ 3682245 h 6367276"/>
              <a:gd name="connsiteX2868" fmla="*/ 5830081 w 6367276"/>
              <a:gd name="connsiteY2868" fmla="*/ 3768547 h 6367276"/>
              <a:gd name="connsiteX2869" fmla="*/ 5701446 w 6367276"/>
              <a:gd name="connsiteY2869" fmla="*/ 3887144 h 6367276"/>
              <a:gd name="connsiteX2870" fmla="*/ 5694293 w 6367276"/>
              <a:gd name="connsiteY2870" fmla="*/ 3892394 h 6367276"/>
              <a:gd name="connsiteX2871" fmla="*/ 5661858 w 6367276"/>
              <a:gd name="connsiteY2871" fmla="*/ 3802781 h 6367276"/>
              <a:gd name="connsiteX2872" fmla="*/ 5593987 w 6367276"/>
              <a:gd name="connsiteY2872" fmla="*/ 3660996 h 6367276"/>
              <a:gd name="connsiteX2873" fmla="*/ 5571651 w 6367276"/>
              <a:gd name="connsiteY2873" fmla="*/ 3624293 h 6367276"/>
              <a:gd name="connsiteX2874" fmla="*/ 5587601 w 6367276"/>
              <a:gd name="connsiteY2874" fmla="*/ 3612114 h 6367276"/>
              <a:gd name="connsiteX2875" fmla="*/ 5777025 w 6367276"/>
              <a:gd name="connsiteY2875" fmla="*/ 3424973 h 6367276"/>
              <a:gd name="connsiteX2876" fmla="*/ 6061175 w 6367276"/>
              <a:gd name="connsiteY2876" fmla="*/ 3464372 h 6367276"/>
              <a:gd name="connsiteX2877" fmla="*/ 6096676 w 6367276"/>
              <a:gd name="connsiteY2877" fmla="*/ 3575389 h 6367276"/>
              <a:gd name="connsiteX2878" fmla="*/ 6128972 w 6367276"/>
              <a:gd name="connsiteY2878" fmla="*/ 3723929 h 6367276"/>
              <a:gd name="connsiteX2879" fmla="*/ 6062633 w 6367276"/>
              <a:gd name="connsiteY2879" fmla="*/ 3831566 h 6367276"/>
              <a:gd name="connsiteX2880" fmla="*/ 5971550 w 6367276"/>
              <a:gd name="connsiteY2880" fmla="*/ 3950125 h 6367276"/>
              <a:gd name="connsiteX2881" fmla="*/ 5967426 w 6367276"/>
              <a:gd name="connsiteY2881" fmla="*/ 3919756 h 6367276"/>
              <a:gd name="connsiteX2882" fmla="*/ 5932526 w 6367276"/>
              <a:gd name="connsiteY2882" fmla="*/ 3771092 h 6367276"/>
              <a:gd name="connsiteX2883" fmla="*/ 5902417 w 6367276"/>
              <a:gd name="connsiteY2883" fmla="*/ 3682245 h 6367276"/>
              <a:gd name="connsiteX2884" fmla="*/ 5978577 w 6367276"/>
              <a:gd name="connsiteY2884" fmla="*/ 3591381 h 6367276"/>
              <a:gd name="connsiteX2885" fmla="*/ 6246956 w 6367276"/>
              <a:gd name="connsiteY2885" fmla="*/ 3477668 h 6367276"/>
              <a:gd name="connsiteX2886" fmla="*/ 6251810 w 6367276"/>
              <a:gd name="connsiteY2886" fmla="*/ 3502007 h 6367276"/>
              <a:gd name="connsiteX2887" fmla="*/ 6267176 w 6367276"/>
              <a:gd name="connsiteY2887" fmla="*/ 3655375 h 6367276"/>
              <a:gd name="connsiteX2888" fmla="*/ 6267355 w 6367276"/>
              <a:gd name="connsiteY2888" fmla="*/ 3754936 h 6367276"/>
              <a:gd name="connsiteX2889" fmla="*/ 6257086 w 6367276"/>
              <a:gd name="connsiteY2889" fmla="*/ 3784683 h 6367276"/>
              <a:gd name="connsiteX2890" fmla="*/ 6154410 w 6367276"/>
              <a:gd name="connsiteY2890" fmla="*/ 3997071 h 6367276"/>
              <a:gd name="connsiteX2891" fmla="*/ 6149964 w 6367276"/>
              <a:gd name="connsiteY2891" fmla="*/ 4003590 h 6367276"/>
              <a:gd name="connsiteX2892" fmla="*/ 6147115 w 6367276"/>
              <a:gd name="connsiteY2892" fmla="*/ 3875985 h 6367276"/>
              <a:gd name="connsiteX2893" fmla="*/ 6129064 w 6367276"/>
              <a:gd name="connsiteY2893" fmla="*/ 3724351 h 6367276"/>
              <a:gd name="connsiteX2894" fmla="*/ 6128972 w 6367276"/>
              <a:gd name="connsiteY2894" fmla="*/ 3723929 h 6367276"/>
              <a:gd name="connsiteX2895" fmla="*/ 6154489 w 6367276"/>
              <a:gd name="connsiteY2895" fmla="*/ 3682528 h 6367276"/>
              <a:gd name="connsiteX2896" fmla="*/ 6341033 w 6367276"/>
              <a:gd name="connsiteY2896" fmla="*/ 3482825 h 6367276"/>
              <a:gd name="connsiteX2897" fmla="*/ 6338903 w 6367276"/>
              <a:gd name="connsiteY2897" fmla="*/ 3575066 h 6367276"/>
              <a:gd name="connsiteX2898" fmla="*/ 6318776 w 6367276"/>
              <a:gd name="connsiteY2898" fmla="*/ 3736446 h 6367276"/>
              <a:gd name="connsiteX2899" fmla="*/ 6282495 w 6367276"/>
              <a:gd name="connsiteY2899" fmla="*/ 3894977 h 6367276"/>
              <a:gd name="connsiteX2900" fmla="*/ 6243604 w 6367276"/>
              <a:gd name="connsiteY2900" fmla="*/ 4010023 h 6367276"/>
              <a:gd name="connsiteX2901" fmla="*/ 6252170 w 6367276"/>
              <a:gd name="connsiteY2901" fmla="*/ 3967243 h 6367276"/>
              <a:gd name="connsiteX2902" fmla="*/ 6267455 w 6367276"/>
              <a:gd name="connsiteY2902" fmla="*/ 3810795 h 6367276"/>
              <a:gd name="connsiteX2903" fmla="*/ 6267355 w 6367276"/>
              <a:gd name="connsiteY2903" fmla="*/ 3754936 h 6367276"/>
              <a:gd name="connsiteX2904" fmla="*/ 6301547 w 6367276"/>
              <a:gd name="connsiteY2904" fmla="*/ 3655884 h 6367276"/>
              <a:gd name="connsiteX2905" fmla="*/ 6335001 w 6367276"/>
              <a:gd name="connsiteY2905" fmla="*/ 3522345 h 6367276"/>
              <a:gd name="connsiteX2906" fmla="*/ 3672052 w 6367276"/>
              <a:gd name="connsiteY2906" fmla="*/ 3010477 h 6367276"/>
              <a:gd name="connsiteX2907" fmla="*/ 3640286 w 6367276"/>
              <a:gd name="connsiteY2907" fmla="*/ 3028374 h 6367276"/>
              <a:gd name="connsiteX2908" fmla="*/ 3361116 w 6367276"/>
              <a:gd name="connsiteY2908" fmla="*/ 3137084 h 6367276"/>
              <a:gd name="connsiteX2909" fmla="*/ 3231188 w 6367276"/>
              <a:gd name="connsiteY2909" fmla="*/ 3166884 h 6367276"/>
              <a:gd name="connsiteX2910" fmla="*/ 3324834 w 6367276"/>
              <a:gd name="connsiteY2910" fmla="*/ 3118944 h 6367276"/>
              <a:gd name="connsiteX2911" fmla="*/ 3624886 w 6367276"/>
              <a:gd name="connsiteY2911" fmla="*/ 3018706 h 6367276"/>
              <a:gd name="connsiteX2912" fmla="*/ 672242 w 6367276"/>
              <a:gd name="connsiteY2912" fmla="*/ 2477117 h 6367276"/>
              <a:gd name="connsiteX2913" fmla="*/ 674232 w 6367276"/>
              <a:gd name="connsiteY2913" fmla="*/ 2483896 h 6367276"/>
              <a:gd name="connsiteX2914" fmla="*/ 743901 w 6367276"/>
              <a:gd name="connsiteY2914" fmla="*/ 2649276 h 6367276"/>
              <a:gd name="connsiteX2915" fmla="*/ 795342 w 6367276"/>
              <a:gd name="connsiteY2915" fmla="*/ 2744788 h 6367276"/>
              <a:gd name="connsiteX2916" fmla="*/ 743060 w 6367276"/>
              <a:gd name="connsiteY2916" fmla="*/ 2786639 h 6367276"/>
              <a:gd name="connsiteX2917" fmla="*/ 630788 w 6367276"/>
              <a:gd name="connsiteY2917" fmla="*/ 2896660 h 6367276"/>
              <a:gd name="connsiteX2918" fmla="*/ 585147 w 6367276"/>
              <a:gd name="connsiteY2918" fmla="*/ 2951252 h 6367276"/>
              <a:gd name="connsiteX2919" fmla="*/ 584292 w 6367276"/>
              <a:gd name="connsiteY2919" fmla="*/ 2949992 h 6367276"/>
              <a:gd name="connsiteX2920" fmla="*/ 506045 w 6367276"/>
              <a:gd name="connsiteY2920" fmla="*/ 2794621 h 6367276"/>
              <a:gd name="connsiteX2921" fmla="*/ 463931 w 6367276"/>
              <a:gd name="connsiteY2921" fmla="*/ 2681700 h 6367276"/>
              <a:gd name="connsiteX2922" fmla="*/ 487187 w 6367276"/>
              <a:gd name="connsiteY2922" fmla="*/ 2652692 h 6367276"/>
              <a:gd name="connsiteX2923" fmla="*/ 594798 w 6367276"/>
              <a:gd name="connsiteY2923" fmla="*/ 2542337 h 6367276"/>
              <a:gd name="connsiteX2924" fmla="*/ 2786159 w 6367276"/>
              <a:gd name="connsiteY2924" fmla="*/ 2845368 h 6367276"/>
              <a:gd name="connsiteX2925" fmla="*/ 2809719 w 6367276"/>
              <a:gd name="connsiteY2925" fmla="*/ 2858914 h 6367276"/>
              <a:gd name="connsiteX2926" fmla="*/ 3057392 w 6367276"/>
              <a:gd name="connsiteY2926" fmla="*/ 3055730 h 6367276"/>
              <a:gd name="connsiteX2927" fmla="*/ 3145453 w 6367276"/>
              <a:gd name="connsiteY2927" fmla="*/ 3150527 h 6367276"/>
              <a:gd name="connsiteX2928" fmla="*/ 3055692 w 6367276"/>
              <a:gd name="connsiteY2928" fmla="*/ 3092479 h 6367276"/>
              <a:gd name="connsiteX2929" fmla="*/ 2792745 w 6367276"/>
              <a:gd name="connsiteY2929" fmla="*/ 2853757 h 6367276"/>
              <a:gd name="connsiteX2930" fmla="*/ 396389 w 6367276"/>
              <a:gd name="connsiteY2930" fmla="*/ 2416660 h 6367276"/>
              <a:gd name="connsiteX2931" fmla="*/ 403426 w 6367276"/>
              <a:gd name="connsiteY2931" fmla="*/ 2466255 h 6367276"/>
              <a:gd name="connsiteX2932" fmla="*/ 445710 w 6367276"/>
              <a:gd name="connsiteY2932" fmla="*/ 2632842 h 6367276"/>
              <a:gd name="connsiteX2933" fmla="*/ 463931 w 6367276"/>
              <a:gd name="connsiteY2933" fmla="*/ 2681700 h 6367276"/>
              <a:gd name="connsiteX2934" fmla="*/ 391323 w 6367276"/>
              <a:gd name="connsiteY2934" fmla="*/ 2772262 h 6367276"/>
              <a:gd name="connsiteX2935" fmla="*/ 307682 w 6367276"/>
              <a:gd name="connsiteY2935" fmla="*/ 2900024 h 6367276"/>
              <a:gd name="connsiteX2936" fmla="*/ 306510 w 6367276"/>
              <a:gd name="connsiteY2936" fmla="*/ 2902252 h 6367276"/>
              <a:gd name="connsiteX2937" fmla="*/ 274998 w 6367276"/>
              <a:gd name="connsiteY2937" fmla="*/ 2807969 h 6367276"/>
              <a:gd name="connsiteX2938" fmla="*/ 239614 w 6367276"/>
              <a:gd name="connsiteY2938" fmla="*/ 2651148 h 6367276"/>
              <a:gd name="connsiteX2939" fmla="*/ 238396 w 6367276"/>
              <a:gd name="connsiteY2939" fmla="*/ 2641142 h 6367276"/>
              <a:gd name="connsiteX2940" fmla="*/ 308048 w 6367276"/>
              <a:gd name="connsiteY2940" fmla="*/ 2530822 h 6367276"/>
              <a:gd name="connsiteX2941" fmla="*/ 123669 w 6367276"/>
              <a:gd name="connsiteY2941" fmla="*/ 2357262 h 6367276"/>
              <a:gd name="connsiteX2942" fmla="*/ 115106 w 6367276"/>
              <a:gd name="connsiteY2942" fmla="*/ 2400030 h 6367276"/>
              <a:gd name="connsiteX2943" fmla="*/ 99820 w 6367276"/>
              <a:gd name="connsiteY2943" fmla="*/ 2556479 h 6367276"/>
              <a:gd name="connsiteX2944" fmla="*/ 99921 w 6367276"/>
              <a:gd name="connsiteY2944" fmla="*/ 2612337 h 6367276"/>
              <a:gd name="connsiteX2945" fmla="*/ 65729 w 6367276"/>
              <a:gd name="connsiteY2945" fmla="*/ 2711391 h 6367276"/>
              <a:gd name="connsiteX2946" fmla="*/ 32273 w 6367276"/>
              <a:gd name="connsiteY2946" fmla="*/ 2844929 h 6367276"/>
              <a:gd name="connsiteX2947" fmla="*/ 26243 w 6367276"/>
              <a:gd name="connsiteY2947" fmla="*/ 2884442 h 6367276"/>
              <a:gd name="connsiteX2948" fmla="*/ 28373 w 6367276"/>
              <a:gd name="connsiteY2948" fmla="*/ 2792209 h 6367276"/>
              <a:gd name="connsiteX2949" fmla="*/ 48500 w 6367276"/>
              <a:gd name="connsiteY2949" fmla="*/ 2630830 h 6367276"/>
              <a:gd name="connsiteX2950" fmla="*/ 84781 w 6367276"/>
              <a:gd name="connsiteY2950" fmla="*/ 2472299 h 6367276"/>
              <a:gd name="connsiteX2951" fmla="*/ 217299 w 6367276"/>
              <a:gd name="connsiteY2951" fmla="*/ 2363159 h 6367276"/>
              <a:gd name="connsiteX2952" fmla="*/ 220160 w 6367276"/>
              <a:gd name="connsiteY2952" fmla="*/ 2491289 h 6367276"/>
              <a:gd name="connsiteX2953" fmla="*/ 238396 w 6367276"/>
              <a:gd name="connsiteY2953" fmla="*/ 2641142 h 6367276"/>
              <a:gd name="connsiteX2954" fmla="*/ 226665 w 6367276"/>
              <a:gd name="connsiteY2954" fmla="*/ 2659724 h 6367276"/>
              <a:gd name="connsiteX2955" fmla="*/ 157841 w 6367276"/>
              <a:gd name="connsiteY2955" fmla="*/ 2796040 h 6367276"/>
              <a:gd name="connsiteX2956" fmla="*/ 120031 w 6367276"/>
              <a:gd name="connsiteY2956" fmla="*/ 2893120 h 6367276"/>
              <a:gd name="connsiteX2957" fmla="*/ 100099 w 6367276"/>
              <a:gd name="connsiteY2957" fmla="*/ 2711898 h 6367276"/>
              <a:gd name="connsiteX2958" fmla="*/ 99921 w 6367276"/>
              <a:gd name="connsiteY2958" fmla="*/ 2612337 h 6367276"/>
              <a:gd name="connsiteX2959" fmla="*/ 110188 w 6367276"/>
              <a:gd name="connsiteY2959" fmla="*/ 2582592 h 6367276"/>
              <a:gd name="connsiteX2960" fmla="*/ 212866 w 6367276"/>
              <a:gd name="connsiteY2960" fmla="*/ 2370203 h 6367276"/>
              <a:gd name="connsiteX2961" fmla="*/ 3634421 w 6367276"/>
              <a:gd name="connsiteY2961" fmla="*/ 2931524 h 6367276"/>
              <a:gd name="connsiteX2962" fmla="*/ 3627254 w 6367276"/>
              <a:gd name="connsiteY2962" fmla="*/ 2937910 h 6367276"/>
              <a:gd name="connsiteX2963" fmla="*/ 3427325 w 6367276"/>
              <a:gd name="connsiteY2963" fmla="*/ 3068235 h 6367276"/>
              <a:gd name="connsiteX2964" fmla="*/ 3229628 w 6367276"/>
              <a:gd name="connsiteY2964" fmla="*/ 3157776 h 6367276"/>
              <a:gd name="connsiteX2965" fmla="*/ 3304576 w 6367276"/>
              <a:gd name="connsiteY2965" fmla="*/ 3101075 h 6367276"/>
              <a:gd name="connsiteX2966" fmla="*/ 3582663 w 6367276"/>
              <a:gd name="connsiteY2966" fmla="*/ 2950257 h 6367276"/>
              <a:gd name="connsiteX2967" fmla="*/ 2853348 w 6367276"/>
              <a:gd name="connsiteY2967" fmla="*/ 2787593 h 6367276"/>
              <a:gd name="connsiteX2968" fmla="*/ 2876173 w 6367276"/>
              <a:gd name="connsiteY2968" fmla="*/ 2806676 h 6367276"/>
              <a:gd name="connsiteX2969" fmla="*/ 3085907 w 6367276"/>
              <a:gd name="connsiteY2969" fmla="*/ 3043510 h 6367276"/>
              <a:gd name="connsiteX2970" fmla="*/ 3151186 w 6367276"/>
              <a:gd name="connsiteY2970" fmla="*/ 3144452 h 6367276"/>
              <a:gd name="connsiteX2971" fmla="*/ 3068995 w 6367276"/>
              <a:gd name="connsiteY2971" fmla="*/ 3068100 h 6367276"/>
              <a:gd name="connsiteX2972" fmla="*/ 2893736 w 6367276"/>
              <a:gd name="connsiteY2972" fmla="*/ 2853079 h 6367276"/>
              <a:gd name="connsiteX2973" fmla="*/ 4508326 w 6367276"/>
              <a:gd name="connsiteY2973" fmla="*/ 3073626 h 6367276"/>
              <a:gd name="connsiteX2974" fmla="*/ 4530712 w 6367276"/>
              <a:gd name="connsiteY2974" fmla="*/ 3080786 h 6367276"/>
              <a:gd name="connsiteX2975" fmla="*/ 4671057 w 6367276"/>
              <a:gd name="connsiteY2975" fmla="*/ 3140971 h 6367276"/>
              <a:gd name="connsiteX2976" fmla="*/ 4761075 w 6367276"/>
              <a:gd name="connsiteY2976" fmla="*/ 3190296 h 6367276"/>
              <a:gd name="connsiteX2977" fmla="*/ 4734086 w 6367276"/>
              <a:gd name="connsiteY2977" fmla="*/ 3206985 h 6367276"/>
              <a:gd name="connsiteX2978" fmla="*/ 4571547 w 6367276"/>
              <a:gd name="connsiteY2978" fmla="*/ 3282051 h 6367276"/>
              <a:gd name="connsiteX2979" fmla="*/ 4488850 w 6367276"/>
              <a:gd name="connsiteY2979" fmla="*/ 3309504 h 6367276"/>
              <a:gd name="connsiteX2980" fmla="*/ 4377675 w 6367276"/>
              <a:gd name="connsiteY2980" fmla="*/ 3251053 h 6367276"/>
              <a:gd name="connsiteX2981" fmla="*/ 4237256 w 6367276"/>
              <a:gd name="connsiteY2981" fmla="*/ 3193558 h 6367276"/>
              <a:gd name="connsiteX2982" fmla="*/ 4350647 w 6367276"/>
              <a:gd name="connsiteY2982" fmla="*/ 3151824 h 6367276"/>
              <a:gd name="connsiteX2983" fmla="*/ 4480399 w 6367276"/>
              <a:gd name="connsiteY2983" fmla="*/ 3090328 h 6367276"/>
              <a:gd name="connsiteX2984" fmla="*/ 1985743 w 6367276"/>
              <a:gd name="connsiteY2984" fmla="*/ 2609356 h 6367276"/>
              <a:gd name="connsiteX2985" fmla="*/ 2078688 w 6367276"/>
              <a:gd name="connsiteY2985" fmla="*/ 2711658 h 6367276"/>
              <a:gd name="connsiteX2986" fmla="*/ 2199934 w 6367276"/>
              <a:gd name="connsiteY2986" fmla="*/ 2818421 h 6367276"/>
              <a:gd name="connsiteX2987" fmla="*/ 2171878 w 6367276"/>
              <a:gd name="connsiteY2987" fmla="*/ 2816847 h 6367276"/>
              <a:gd name="connsiteX2988" fmla="*/ 2019555 w 6367276"/>
              <a:gd name="connsiteY2988" fmla="*/ 2822876 h 6367276"/>
              <a:gd name="connsiteX2989" fmla="*/ 1918471 w 6367276"/>
              <a:gd name="connsiteY2989" fmla="*/ 2836603 h 6367276"/>
              <a:gd name="connsiteX2990" fmla="*/ 1893351 w 6367276"/>
              <a:gd name="connsiteY2990" fmla="*/ 2817158 h 6367276"/>
              <a:gd name="connsiteX2991" fmla="*/ 1795466 w 6367276"/>
              <a:gd name="connsiteY2991" fmla="*/ 2726272 h 6367276"/>
              <a:gd name="connsiteX2992" fmla="*/ 1706082 w 6367276"/>
              <a:gd name="connsiteY2992" fmla="*/ 2628071 h 6367276"/>
              <a:gd name="connsiteX2993" fmla="*/ 1784823 w 6367276"/>
              <a:gd name="connsiteY2993" fmla="*/ 2615993 h 6367276"/>
              <a:gd name="connsiteX2994" fmla="*/ 1937288 w 6367276"/>
              <a:gd name="connsiteY2994" fmla="*/ 2607439 h 6367276"/>
              <a:gd name="connsiteX2995" fmla="*/ 4230525 w 6367276"/>
              <a:gd name="connsiteY2995" fmla="*/ 3001248 h 6367276"/>
              <a:gd name="connsiteX2996" fmla="*/ 4144325 w 6367276"/>
              <a:gd name="connsiteY2996" fmla="*/ 3046985 h 6367276"/>
              <a:gd name="connsiteX2997" fmla="*/ 3957045 w 6367276"/>
              <a:gd name="connsiteY2997" fmla="*/ 3122277 h 6367276"/>
              <a:gd name="connsiteX2998" fmla="*/ 3956375 w 6367276"/>
              <a:gd name="connsiteY2998" fmla="*/ 3122451 h 6367276"/>
              <a:gd name="connsiteX2999" fmla="*/ 3940109 w 6367276"/>
              <a:gd name="connsiteY2999" fmla="*/ 3119207 h 6367276"/>
              <a:gd name="connsiteX3000" fmla="*/ 3786741 w 6367276"/>
              <a:gd name="connsiteY3000" fmla="*/ 3103841 h 6367276"/>
              <a:gd name="connsiteX3001" fmla="*/ 3678576 w 6367276"/>
              <a:gd name="connsiteY3001" fmla="*/ 3103647 h 6367276"/>
              <a:gd name="connsiteX3002" fmla="*/ 3798821 w 6367276"/>
              <a:gd name="connsiteY3002" fmla="*/ 3061309 h 6367276"/>
              <a:gd name="connsiteX3003" fmla="*/ 3931482 w 6367276"/>
              <a:gd name="connsiteY3003" fmla="*/ 3000228 h 6367276"/>
              <a:gd name="connsiteX3004" fmla="*/ 3963322 w 6367276"/>
              <a:gd name="connsiteY3004" fmla="*/ 2981200 h 6367276"/>
              <a:gd name="connsiteX3005" fmla="*/ 4084917 w 6367276"/>
              <a:gd name="connsiteY3005" fmla="*/ 2983914 h 6367276"/>
              <a:gd name="connsiteX3006" fmla="*/ 2244444 w 6367276"/>
              <a:gd name="connsiteY3006" fmla="*/ 2634868 h 6367276"/>
              <a:gd name="connsiteX3007" fmla="*/ 2389330 w 6367276"/>
              <a:gd name="connsiteY3007" fmla="*/ 2668880 h 6367276"/>
              <a:gd name="connsiteX3008" fmla="*/ 2527352 w 6367276"/>
              <a:gd name="connsiteY3008" fmla="*/ 2715654 h 6367276"/>
              <a:gd name="connsiteX3009" fmla="*/ 2569061 w 6367276"/>
              <a:gd name="connsiteY3009" fmla="*/ 2765634 h 6367276"/>
              <a:gd name="connsiteX3010" fmla="*/ 2682801 w 6367276"/>
              <a:gd name="connsiteY3010" fmla="*/ 2877054 h 6367276"/>
              <a:gd name="connsiteX3011" fmla="*/ 2757307 w 6367276"/>
              <a:gd name="connsiteY3011" fmla="*/ 2934468 h 6367276"/>
              <a:gd name="connsiteX3012" fmla="*/ 2625201 w 6367276"/>
              <a:gd name="connsiteY3012" fmla="*/ 2886654 h 6367276"/>
              <a:gd name="connsiteX3013" fmla="*/ 2475826 w 6367276"/>
              <a:gd name="connsiteY3013" fmla="*/ 2848637 h 6367276"/>
              <a:gd name="connsiteX3014" fmla="*/ 2463299 w 6367276"/>
              <a:gd name="connsiteY3014" fmla="*/ 2846716 h 6367276"/>
              <a:gd name="connsiteX3015" fmla="*/ 2348596 w 6367276"/>
              <a:gd name="connsiteY3015" fmla="*/ 2747629 h 6367276"/>
              <a:gd name="connsiteX3016" fmla="*/ 2245856 w 6367276"/>
              <a:gd name="connsiteY3016" fmla="*/ 2636716 h 6367276"/>
              <a:gd name="connsiteX3017" fmla="*/ 3578862 w 6367276"/>
              <a:gd name="connsiteY3017" fmla="*/ 2853773 h 6367276"/>
              <a:gd name="connsiteX3018" fmla="*/ 3550551 w 6367276"/>
              <a:gd name="connsiteY3018" fmla="*/ 2886951 h 6367276"/>
              <a:gd name="connsiteX3019" fmla="*/ 3315577 w 6367276"/>
              <a:gd name="connsiteY3019" fmla="*/ 3091772 h 6367276"/>
              <a:gd name="connsiteX3020" fmla="*/ 3222459 w 6367276"/>
              <a:gd name="connsiteY3020" fmla="*/ 3151576 h 6367276"/>
              <a:gd name="connsiteX3021" fmla="*/ 3295836 w 6367276"/>
              <a:gd name="connsiteY3021" fmla="*/ 3072588 h 6367276"/>
              <a:gd name="connsiteX3022" fmla="*/ 3304473 w 6367276"/>
              <a:gd name="connsiteY3022" fmla="*/ 3064616 h 6367276"/>
              <a:gd name="connsiteX3023" fmla="*/ 3305433 w 6367276"/>
              <a:gd name="connsiteY3023" fmla="*/ 3063493 h 6367276"/>
              <a:gd name="connsiteX3024" fmla="*/ 3419001 w 6367276"/>
              <a:gd name="connsiteY3024" fmla="*/ 2963642 h 6367276"/>
              <a:gd name="connsiteX3025" fmla="*/ 3546846 w 6367276"/>
              <a:gd name="connsiteY3025" fmla="*/ 2872181 h 6367276"/>
              <a:gd name="connsiteX3026" fmla="*/ 2929229 w 6367276"/>
              <a:gd name="connsiteY3026" fmla="*/ 2730039 h 6367276"/>
              <a:gd name="connsiteX3027" fmla="*/ 2940574 w 6367276"/>
              <a:gd name="connsiteY3027" fmla="*/ 2743511 h 6367276"/>
              <a:gd name="connsiteX3028" fmla="*/ 3105996 w 6367276"/>
              <a:gd name="connsiteY3028" fmla="*/ 3013167 h 6367276"/>
              <a:gd name="connsiteX3029" fmla="*/ 3159536 w 6367276"/>
              <a:gd name="connsiteY3029" fmla="*/ 3139971 h 6367276"/>
              <a:gd name="connsiteX3030" fmla="*/ 3101074 w 6367276"/>
              <a:gd name="connsiteY3030" fmla="*/ 3062697 h 6367276"/>
              <a:gd name="connsiteX3031" fmla="*/ 2935632 w 6367276"/>
              <a:gd name="connsiteY3031" fmla="*/ 2748440 h 6367276"/>
              <a:gd name="connsiteX3032" fmla="*/ 3513375 w 6367276"/>
              <a:gd name="connsiteY3032" fmla="*/ 2794742 h 6367276"/>
              <a:gd name="connsiteX3033" fmla="*/ 3449856 w 6367276"/>
              <a:gd name="connsiteY3033" fmla="*/ 2894538 h 6367276"/>
              <a:gd name="connsiteX3034" fmla="*/ 3305433 w 6367276"/>
              <a:gd name="connsiteY3034" fmla="*/ 3063493 h 6367276"/>
              <a:gd name="connsiteX3035" fmla="*/ 3299172 w 6367276"/>
              <a:gd name="connsiteY3035" fmla="*/ 3068997 h 6367276"/>
              <a:gd name="connsiteX3036" fmla="*/ 3295836 w 6367276"/>
              <a:gd name="connsiteY3036" fmla="*/ 3072588 h 6367276"/>
              <a:gd name="connsiteX3037" fmla="*/ 3216518 w 6367276"/>
              <a:gd name="connsiteY3037" fmla="*/ 3145808 h 6367276"/>
              <a:gd name="connsiteX3038" fmla="*/ 3274795 w 6367276"/>
              <a:gd name="connsiteY3038" fmla="*/ 3055693 h 6367276"/>
              <a:gd name="connsiteX3039" fmla="*/ 3484529 w 6367276"/>
              <a:gd name="connsiteY3039" fmla="*/ 2818859 h 6367276"/>
              <a:gd name="connsiteX3040" fmla="*/ 3010286 w 6367276"/>
              <a:gd name="connsiteY3040" fmla="*/ 2694133 h 6367276"/>
              <a:gd name="connsiteX3041" fmla="*/ 3021412 w 6367276"/>
              <a:gd name="connsiteY3041" fmla="*/ 2713324 h 6367276"/>
              <a:gd name="connsiteX3042" fmla="*/ 3137495 w 6367276"/>
              <a:gd name="connsiteY3042" fmla="*/ 3007608 h 6367276"/>
              <a:gd name="connsiteX3043" fmla="*/ 3166911 w 6367276"/>
              <a:gd name="connsiteY3043" fmla="*/ 3136140 h 6367276"/>
              <a:gd name="connsiteX3044" fmla="*/ 3118943 w 6367276"/>
              <a:gd name="connsiteY3044" fmla="*/ 3042440 h 6367276"/>
              <a:gd name="connsiteX3045" fmla="*/ 3018706 w 6367276"/>
              <a:gd name="connsiteY3045" fmla="*/ 2742388 h 6367276"/>
              <a:gd name="connsiteX3046" fmla="*/ 4985669 w 6367276"/>
              <a:gd name="connsiteY3046" fmla="*/ 3039422 h 6367276"/>
              <a:gd name="connsiteX3047" fmla="*/ 5054560 w 6367276"/>
              <a:gd name="connsiteY3047" fmla="*/ 3079032 h 6367276"/>
              <a:gd name="connsiteX3048" fmla="*/ 5182405 w 6367276"/>
              <a:gd name="connsiteY3048" fmla="*/ 3170492 h 6367276"/>
              <a:gd name="connsiteX3049" fmla="*/ 5210419 w 6367276"/>
              <a:gd name="connsiteY3049" fmla="*/ 3195123 h 6367276"/>
              <a:gd name="connsiteX3050" fmla="*/ 5107560 w 6367276"/>
              <a:gd name="connsiteY3050" fmla="*/ 3272562 h 6367276"/>
              <a:gd name="connsiteX3051" fmla="*/ 5006048 w 6367276"/>
              <a:gd name="connsiteY3051" fmla="*/ 3336671 h 6367276"/>
              <a:gd name="connsiteX3052" fmla="*/ 4987032 w 6367276"/>
              <a:gd name="connsiteY3052" fmla="*/ 3346751 h 6367276"/>
              <a:gd name="connsiteX3053" fmla="*/ 4932821 w 6367276"/>
              <a:gd name="connsiteY3053" fmla="*/ 3301429 h 6367276"/>
              <a:gd name="connsiteX3054" fmla="*/ 4805457 w 6367276"/>
              <a:gd name="connsiteY3054" fmla="*/ 3214615 h 6367276"/>
              <a:gd name="connsiteX3055" fmla="*/ 4761075 w 6367276"/>
              <a:gd name="connsiteY3055" fmla="*/ 3190296 h 6367276"/>
              <a:gd name="connsiteX3056" fmla="*/ 4909067 w 6367276"/>
              <a:gd name="connsiteY3056" fmla="*/ 3098782 h 6367276"/>
              <a:gd name="connsiteX3057" fmla="*/ 3103631 w 6367276"/>
              <a:gd name="connsiteY3057" fmla="*/ 2697392 h 6367276"/>
              <a:gd name="connsiteX3058" fmla="*/ 3129102 w 6367276"/>
              <a:gd name="connsiteY3058" fmla="*/ 2775785 h 6367276"/>
              <a:gd name="connsiteX3059" fmla="*/ 3167445 w 6367276"/>
              <a:gd name="connsiteY3059" fmla="*/ 2988480 h 6367276"/>
              <a:gd name="connsiteX3060" fmla="*/ 3175238 w 6367276"/>
              <a:gd name="connsiteY3060" fmla="*/ 3130279 h 6367276"/>
              <a:gd name="connsiteX3061" fmla="*/ 3150173 w 6367276"/>
              <a:gd name="connsiteY3061" fmla="*/ 3048852 h 6367276"/>
              <a:gd name="connsiteX3062" fmla="*/ 3103562 w 6367276"/>
              <a:gd name="connsiteY3062" fmla="*/ 2735952 h 6367276"/>
              <a:gd name="connsiteX3063" fmla="*/ 3435299 w 6367276"/>
              <a:gd name="connsiteY3063" fmla="*/ 2750240 h 6367276"/>
              <a:gd name="connsiteX3064" fmla="*/ 3426951 w 6367276"/>
              <a:gd name="connsiteY3064" fmla="*/ 2773190 h 6367276"/>
              <a:gd name="connsiteX3065" fmla="*/ 3276907 w 6367276"/>
              <a:gd name="connsiteY3065" fmla="*/ 3049431 h 6367276"/>
              <a:gd name="connsiteX3066" fmla="*/ 3211149 w 6367276"/>
              <a:gd name="connsiteY3066" fmla="*/ 3136349 h 6367276"/>
              <a:gd name="connsiteX3067" fmla="*/ 3250709 w 6367276"/>
              <a:gd name="connsiteY3067" fmla="*/ 3042655 h 6367276"/>
              <a:gd name="connsiteX3068" fmla="*/ 3416131 w 6367276"/>
              <a:gd name="connsiteY3068" fmla="*/ 2772998 h 6367276"/>
              <a:gd name="connsiteX3069" fmla="*/ 3185453 w 6367276"/>
              <a:gd name="connsiteY3069" fmla="*/ 2703014 h 6367276"/>
              <a:gd name="connsiteX3070" fmla="*/ 3199023 w 6367276"/>
              <a:gd name="connsiteY3070" fmla="*/ 2811452 h 6367276"/>
              <a:gd name="connsiteX3071" fmla="*/ 3197511 w 6367276"/>
              <a:gd name="connsiteY3071" fmla="*/ 3021157 h 6367276"/>
              <a:gd name="connsiteX3072" fmla="*/ 3184280 w 6367276"/>
              <a:gd name="connsiteY3072" fmla="*/ 3127241 h 6367276"/>
              <a:gd name="connsiteX3073" fmla="*/ 3173369 w 6367276"/>
              <a:gd name="connsiteY3073" fmla="*/ 3039755 h 6367276"/>
              <a:gd name="connsiteX3074" fmla="*/ 3181800 w 6367276"/>
              <a:gd name="connsiteY3074" fmla="*/ 2723515 h 6367276"/>
              <a:gd name="connsiteX3075" fmla="*/ 1553765 w 6367276"/>
              <a:gd name="connsiteY3075" fmla="*/ 2405987 h 6367276"/>
              <a:gd name="connsiteX3076" fmla="*/ 1585840 w 6367276"/>
              <a:gd name="connsiteY3076" fmla="*/ 2464200 h 6367276"/>
              <a:gd name="connsiteX3077" fmla="*/ 1705291 w 6367276"/>
              <a:gd name="connsiteY3077" fmla="*/ 2627202 h 6367276"/>
              <a:gd name="connsiteX3078" fmla="*/ 1706082 w 6367276"/>
              <a:gd name="connsiteY3078" fmla="*/ 2628071 h 6367276"/>
              <a:gd name="connsiteX3079" fmla="*/ 1633340 w 6367276"/>
              <a:gd name="connsiteY3079" fmla="*/ 2639229 h 6367276"/>
              <a:gd name="connsiteX3080" fmla="*/ 1483965 w 6367276"/>
              <a:gd name="connsiteY3080" fmla="*/ 2677245 h 6367276"/>
              <a:gd name="connsiteX3081" fmla="*/ 1442908 w 6367276"/>
              <a:gd name="connsiteY3081" fmla="*/ 2692105 h 6367276"/>
              <a:gd name="connsiteX3082" fmla="*/ 1362114 w 6367276"/>
              <a:gd name="connsiteY3082" fmla="*/ 2591816 h 6367276"/>
              <a:gd name="connsiteX3083" fmla="*/ 1287994 w 6367276"/>
              <a:gd name="connsiteY3083" fmla="*/ 2470228 h 6367276"/>
              <a:gd name="connsiteX3084" fmla="*/ 1297583 w 6367276"/>
              <a:gd name="connsiteY3084" fmla="*/ 2466486 h 6367276"/>
              <a:gd name="connsiteX3085" fmla="*/ 1449000 w 6367276"/>
              <a:gd name="connsiteY3085" fmla="*/ 2424266 h 6367276"/>
              <a:gd name="connsiteX3086" fmla="*/ 3274068 w 6367276"/>
              <a:gd name="connsiteY3086" fmla="*/ 2695570 h 6367276"/>
              <a:gd name="connsiteX3087" fmla="*/ 3274035 w 6367276"/>
              <a:gd name="connsiteY3087" fmla="*/ 2711418 h 6367276"/>
              <a:gd name="connsiteX3088" fmla="*/ 3227667 w 6367276"/>
              <a:gd name="connsiteY3088" fmla="*/ 3019363 h 6367276"/>
              <a:gd name="connsiteX3089" fmla="*/ 3193798 w 6367276"/>
              <a:gd name="connsiteY3089" fmla="*/ 3129392 h 6367276"/>
              <a:gd name="connsiteX3090" fmla="*/ 3198323 w 6367276"/>
              <a:gd name="connsiteY3090" fmla="*/ 3039769 h 6367276"/>
              <a:gd name="connsiteX3091" fmla="*/ 3261541 w 6367276"/>
              <a:gd name="connsiteY3091" fmla="*/ 2729798 h 6367276"/>
              <a:gd name="connsiteX3092" fmla="*/ 3355941 w 6367276"/>
              <a:gd name="connsiteY3092" fmla="*/ 2708316 h 6367276"/>
              <a:gd name="connsiteX3093" fmla="*/ 3332534 w 6367276"/>
              <a:gd name="connsiteY3093" fmla="*/ 2818390 h 6367276"/>
              <a:gd name="connsiteX3094" fmla="*/ 3254901 w 6367276"/>
              <a:gd name="connsiteY3094" fmla="*/ 3030256 h 6367276"/>
              <a:gd name="connsiteX3095" fmla="*/ 3201269 w 6367276"/>
              <a:gd name="connsiteY3095" fmla="*/ 3135020 h 6367276"/>
              <a:gd name="connsiteX3096" fmla="*/ 3226172 w 6367276"/>
              <a:gd name="connsiteY3096" fmla="*/ 3026207 h 6367276"/>
              <a:gd name="connsiteX3097" fmla="*/ 3342255 w 6367276"/>
              <a:gd name="connsiteY3097" fmla="*/ 2731923 h 6367276"/>
              <a:gd name="connsiteX3098" fmla="*/ 4193925 w 6367276"/>
              <a:gd name="connsiteY3098" fmla="*/ 2828022 h 6367276"/>
              <a:gd name="connsiteX3099" fmla="*/ 4097492 w 6367276"/>
              <a:gd name="connsiteY3099" fmla="*/ 2901015 h 6367276"/>
              <a:gd name="connsiteX3100" fmla="*/ 3963322 w 6367276"/>
              <a:gd name="connsiteY3100" fmla="*/ 2981200 h 6367276"/>
              <a:gd name="connsiteX3101" fmla="*/ 3931700 w 6367276"/>
              <a:gd name="connsiteY3101" fmla="*/ 2980493 h 6367276"/>
              <a:gd name="connsiteX3102" fmla="*/ 3777993 w 6367276"/>
              <a:gd name="connsiteY3102" fmla="*/ 2991992 h 6367276"/>
              <a:gd name="connsiteX3103" fmla="*/ 3672052 w 6367276"/>
              <a:gd name="connsiteY3103" fmla="*/ 3010477 h 6367276"/>
              <a:gd name="connsiteX3104" fmla="*/ 3768583 w 6367276"/>
              <a:gd name="connsiteY3104" fmla="*/ 2956091 h 6367276"/>
              <a:gd name="connsiteX3105" fmla="*/ 3888623 w 6367276"/>
              <a:gd name="connsiteY3105" fmla="*/ 2872901 h 6367276"/>
              <a:gd name="connsiteX3106" fmla="*/ 3909917 w 6367276"/>
              <a:gd name="connsiteY3106" fmla="*/ 2854479 h 6367276"/>
              <a:gd name="connsiteX3107" fmla="*/ 4029664 w 6367276"/>
              <a:gd name="connsiteY3107" fmla="*/ 2836110 h 6367276"/>
              <a:gd name="connsiteX3108" fmla="*/ 4182129 w 6367276"/>
              <a:gd name="connsiteY3108" fmla="*/ 2827556 h 6367276"/>
              <a:gd name="connsiteX3109" fmla="*/ 2370544 w 6367276"/>
              <a:gd name="connsiteY3109" fmla="*/ 2493085 h 6367276"/>
              <a:gd name="connsiteX3110" fmla="*/ 2495171 w 6367276"/>
              <a:gd name="connsiteY3110" fmla="*/ 2546530 h 6367276"/>
              <a:gd name="connsiteX3111" fmla="*/ 2625709 w 6367276"/>
              <a:gd name="connsiteY3111" fmla="*/ 2618058 h 6367276"/>
              <a:gd name="connsiteX3112" fmla="*/ 2685090 w 6367276"/>
              <a:gd name="connsiteY3112" fmla="*/ 2716639 h 6367276"/>
              <a:gd name="connsiteX3113" fmla="*/ 2786159 w 6367276"/>
              <a:gd name="connsiteY3113" fmla="*/ 2845368 h 6367276"/>
              <a:gd name="connsiteX3114" fmla="*/ 2674981 w 6367276"/>
              <a:gd name="connsiteY3114" fmla="*/ 2781446 h 6367276"/>
              <a:gd name="connsiteX3115" fmla="*/ 2534477 w 6367276"/>
              <a:gd name="connsiteY3115" fmla="*/ 2718068 h 6367276"/>
              <a:gd name="connsiteX3116" fmla="*/ 2527352 w 6367276"/>
              <a:gd name="connsiteY3116" fmla="*/ 2715654 h 6367276"/>
              <a:gd name="connsiteX3117" fmla="*/ 2467702 w 6367276"/>
              <a:gd name="connsiteY3117" fmla="*/ 2644175 h 6367276"/>
              <a:gd name="connsiteX3118" fmla="*/ 4485508 w 6367276"/>
              <a:gd name="connsiteY3118" fmla="*/ 2854099 h 6367276"/>
              <a:gd name="connsiteX3119" fmla="*/ 4634172 w 6367276"/>
              <a:gd name="connsiteY3119" fmla="*/ 2888998 h 6367276"/>
              <a:gd name="connsiteX3120" fmla="*/ 4731845 w 6367276"/>
              <a:gd name="connsiteY3120" fmla="*/ 2922098 h 6367276"/>
              <a:gd name="connsiteX3121" fmla="*/ 4621363 w 6367276"/>
              <a:gd name="connsiteY3121" fmla="*/ 3006027 h 6367276"/>
              <a:gd name="connsiteX3122" fmla="*/ 4508326 w 6367276"/>
              <a:gd name="connsiteY3122" fmla="*/ 3073626 h 6367276"/>
              <a:gd name="connsiteX3123" fmla="*/ 4385513 w 6367276"/>
              <a:gd name="connsiteY3123" fmla="*/ 3034353 h 6367276"/>
              <a:gd name="connsiteX3124" fmla="*/ 4236551 w 6367276"/>
              <a:gd name="connsiteY3124" fmla="*/ 3001966 h 6367276"/>
              <a:gd name="connsiteX3125" fmla="*/ 4230525 w 6367276"/>
              <a:gd name="connsiteY3125" fmla="*/ 3001248 h 6367276"/>
              <a:gd name="connsiteX3126" fmla="*/ 4262802 w 6367276"/>
              <a:gd name="connsiteY3126" fmla="*/ 2984123 h 6367276"/>
              <a:gd name="connsiteX3127" fmla="*/ 4375447 w 6367276"/>
              <a:gd name="connsiteY3127" fmla="*/ 2911640 h 6367276"/>
              <a:gd name="connsiteX3128" fmla="*/ 4453610 w 6367276"/>
              <a:gd name="connsiteY3128" fmla="*/ 2849767 h 6367276"/>
              <a:gd name="connsiteX3129" fmla="*/ 2060665 w 6367276"/>
              <a:gd name="connsiteY3129" fmla="*/ 2407525 h 6367276"/>
              <a:gd name="connsiteX3130" fmla="*/ 2093812 w 6367276"/>
              <a:gd name="connsiteY3130" fmla="*/ 2414731 h 6367276"/>
              <a:gd name="connsiteX3131" fmla="*/ 2154203 w 6367276"/>
              <a:gd name="connsiteY3131" fmla="*/ 2516780 h 6367276"/>
              <a:gd name="connsiteX3132" fmla="*/ 2244444 w 6367276"/>
              <a:gd name="connsiteY3132" fmla="*/ 2634868 h 6367276"/>
              <a:gd name="connsiteX3133" fmla="*/ 2240667 w 6367276"/>
              <a:gd name="connsiteY3133" fmla="*/ 2633981 h 6367276"/>
              <a:gd name="connsiteX3134" fmla="*/ 2089611 w 6367276"/>
              <a:gd name="connsiteY3134" fmla="*/ 2613467 h 6367276"/>
              <a:gd name="connsiteX3135" fmla="*/ 1985743 w 6367276"/>
              <a:gd name="connsiteY3135" fmla="*/ 2609356 h 6367276"/>
              <a:gd name="connsiteX3136" fmla="*/ 1976203 w 6367276"/>
              <a:gd name="connsiteY3136" fmla="*/ 2598857 h 6367276"/>
              <a:gd name="connsiteX3137" fmla="*/ 1895587 w 6367276"/>
              <a:gd name="connsiteY3137" fmla="*/ 2492354 h 6367276"/>
              <a:gd name="connsiteX3138" fmla="*/ 1829402 w 6367276"/>
              <a:gd name="connsiteY3138" fmla="*/ 2387695 h 6367276"/>
              <a:gd name="connsiteX3139" fmla="*/ 1909030 w 6367276"/>
              <a:gd name="connsiteY3139" fmla="*/ 2389474 h 6367276"/>
              <a:gd name="connsiteX3140" fmla="*/ 2060665 w 6367276"/>
              <a:gd name="connsiteY3140" fmla="*/ 2407525 h 6367276"/>
              <a:gd name="connsiteX3141" fmla="*/ 5421236 w 6367276"/>
              <a:gd name="connsiteY3141" fmla="*/ 2988345 h 6367276"/>
              <a:gd name="connsiteX3142" fmla="*/ 5426524 w 6367276"/>
              <a:gd name="connsiteY3142" fmla="*/ 2992346 h 6367276"/>
              <a:gd name="connsiteX3143" fmla="*/ 5545676 w 6367276"/>
              <a:gd name="connsiteY3143" fmla="*/ 3103032 h 6367276"/>
              <a:gd name="connsiteX3144" fmla="*/ 5628796 w 6367276"/>
              <a:gd name="connsiteY3144" fmla="*/ 3197571 h 6367276"/>
              <a:gd name="connsiteX3145" fmla="*/ 5626300 w 6367276"/>
              <a:gd name="connsiteY3145" fmla="*/ 3200756 h 6367276"/>
              <a:gd name="connsiteX3146" fmla="*/ 5437233 w 6367276"/>
              <a:gd name="connsiteY3146" fmla="*/ 3388195 h 6367276"/>
              <a:gd name="connsiteX3147" fmla="*/ 5418497 w 6367276"/>
              <a:gd name="connsiteY3147" fmla="*/ 3402371 h 6367276"/>
              <a:gd name="connsiteX3148" fmla="*/ 5412919 w 6367276"/>
              <a:gd name="connsiteY3148" fmla="*/ 3394999 h 6367276"/>
              <a:gd name="connsiteX3149" fmla="*/ 5302233 w 6367276"/>
              <a:gd name="connsiteY3149" fmla="*/ 3275847 h 6367276"/>
              <a:gd name="connsiteX3150" fmla="*/ 5210419 w 6367276"/>
              <a:gd name="connsiteY3150" fmla="*/ 3195123 h 6367276"/>
              <a:gd name="connsiteX3151" fmla="*/ 5218304 w 6367276"/>
              <a:gd name="connsiteY3151" fmla="*/ 3189186 h 6367276"/>
              <a:gd name="connsiteX3152" fmla="*/ 5322696 w 6367276"/>
              <a:gd name="connsiteY3152" fmla="*/ 3095092 h 6367276"/>
              <a:gd name="connsiteX3153" fmla="*/ 1163196 w 6367276"/>
              <a:gd name="connsiteY3153" fmla="*/ 2204294 h 6367276"/>
              <a:gd name="connsiteX3154" fmla="*/ 1168185 w 6367276"/>
              <a:gd name="connsiteY3154" fmla="*/ 2219807 h 6367276"/>
              <a:gd name="connsiteX3155" fmla="*/ 1253967 w 6367276"/>
              <a:gd name="connsiteY3155" fmla="*/ 2414409 h 6367276"/>
              <a:gd name="connsiteX3156" fmla="*/ 1287994 w 6367276"/>
              <a:gd name="connsiteY3156" fmla="*/ 2470228 h 6367276"/>
              <a:gd name="connsiteX3157" fmla="*/ 1148948 w 6367276"/>
              <a:gd name="connsiteY3157" fmla="*/ 2524503 h 6367276"/>
              <a:gd name="connsiteX3158" fmla="*/ 1016851 w 6367276"/>
              <a:gd name="connsiteY3158" fmla="*/ 2592127 h 6367276"/>
              <a:gd name="connsiteX3159" fmla="*/ 927056 w 6367276"/>
              <a:gd name="connsiteY3159" fmla="*/ 2411160 h 6367276"/>
              <a:gd name="connsiteX3160" fmla="*/ 895529 w 6367276"/>
              <a:gd name="connsiteY3160" fmla="*/ 2324826 h 6367276"/>
              <a:gd name="connsiteX3161" fmla="*/ 983333 w 6367276"/>
              <a:gd name="connsiteY3161" fmla="*/ 2276800 h 6367276"/>
              <a:gd name="connsiteX3162" fmla="*/ 1133155 w 6367276"/>
              <a:gd name="connsiteY3162" fmla="*/ 2213542 h 6367276"/>
              <a:gd name="connsiteX3163" fmla="*/ 5785632 w 6367276"/>
              <a:gd name="connsiteY3163" fmla="*/ 2975490 h 6367276"/>
              <a:gd name="connsiteX3164" fmla="*/ 5829601 w 6367276"/>
              <a:gd name="connsiteY3164" fmla="*/ 3028081 h 6367276"/>
              <a:gd name="connsiteX3165" fmla="*/ 5916414 w 6367276"/>
              <a:gd name="connsiteY3165" fmla="*/ 3155446 h 6367276"/>
              <a:gd name="connsiteX3166" fmla="*/ 5936823 w 6367276"/>
              <a:gd name="connsiteY3166" fmla="*/ 3192692 h 6367276"/>
              <a:gd name="connsiteX3167" fmla="*/ 5883111 w 6367276"/>
              <a:gd name="connsiteY3167" fmla="*/ 3285840 h 6367276"/>
              <a:gd name="connsiteX3168" fmla="*/ 5781681 w 6367276"/>
              <a:gd name="connsiteY3168" fmla="*/ 3418865 h 6367276"/>
              <a:gd name="connsiteX3169" fmla="*/ 5742492 w 6367276"/>
              <a:gd name="connsiteY3169" fmla="*/ 3350705 h 6367276"/>
              <a:gd name="connsiteX3170" fmla="*/ 5651031 w 6367276"/>
              <a:gd name="connsiteY3170" fmla="*/ 3222860 h 6367276"/>
              <a:gd name="connsiteX3171" fmla="*/ 5628796 w 6367276"/>
              <a:gd name="connsiteY3171" fmla="*/ 3197571 h 6367276"/>
              <a:gd name="connsiteX3172" fmla="*/ 5706734 w 6367276"/>
              <a:gd name="connsiteY3172" fmla="*/ 3098147 h 6367276"/>
              <a:gd name="connsiteX3173" fmla="*/ 5777696 w 6367276"/>
              <a:gd name="connsiteY3173" fmla="*/ 2990452 h 6367276"/>
              <a:gd name="connsiteX3174" fmla="*/ 4128507 w 6367276"/>
              <a:gd name="connsiteY3174" fmla="*/ 2645535 h 6367276"/>
              <a:gd name="connsiteX3175" fmla="*/ 4034882 w 6367276"/>
              <a:gd name="connsiteY3175" fmla="*/ 2746369 h 6367276"/>
              <a:gd name="connsiteX3176" fmla="*/ 3909917 w 6367276"/>
              <a:gd name="connsiteY3176" fmla="*/ 2854479 h 6367276"/>
              <a:gd name="connsiteX3177" fmla="*/ 3878181 w 6367276"/>
              <a:gd name="connsiteY3177" fmla="*/ 2859346 h 6367276"/>
              <a:gd name="connsiteX3178" fmla="*/ 3728806 w 6367276"/>
              <a:gd name="connsiteY3178" fmla="*/ 2897362 h 6367276"/>
              <a:gd name="connsiteX3179" fmla="*/ 3634421 w 6367276"/>
              <a:gd name="connsiteY3179" fmla="*/ 2931524 h 6367276"/>
              <a:gd name="connsiteX3180" fmla="*/ 3802413 w 6367276"/>
              <a:gd name="connsiteY3180" fmla="*/ 2781836 h 6367276"/>
              <a:gd name="connsiteX3181" fmla="*/ 3853398 w 6367276"/>
              <a:gd name="connsiteY3181" fmla="*/ 2720724 h 6367276"/>
              <a:gd name="connsiteX3182" fmla="*/ 3967234 w 6367276"/>
              <a:gd name="connsiteY3182" fmla="*/ 2682147 h 6367276"/>
              <a:gd name="connsiteX3183" fmla="*/ 4115897 w 6367276"/>
              <a:gd name="connsiteY3183" fmla="*/ 2647247 h 6367276"/>
              <a:gd name="connsiteX3184" fmla="*/ 826141 w 6367276"/>
              <a:gd name="connsiteY3184" fmla="*/ 2061524 h 6367276"/>
              <a:gd name="connsiteX3185" fmla="*/ 875929 w 6367276"/>
              <a:gd name="connsiteY3185" fmla="*/ 2271151 h 6367276"/>
              <a:gd name="connsiteX3186" fmla="*/ 895529 w 6367276"/>
              <a:gd name="connsiteY3186" fmla="*/ 2324826 h 6367276"/>
              <a:gd name="connsiteX3187" fmla="*/ 843348 w 6367276"/>
              <a:gd name="connsiteY3187" fmla="*/ 2353368 h 6367276"/>
              <a:gd name="connsiteX3188" fmla="*/ 713677 w 6367276"/>
              <a:gd name="connsiteY3188" fmla="*/ 2442222 h 6367276"/>
              <a:gd name="connsiteX3189" fmla="*/ 672242 w 6367276"/>
              <a:gd name="connsiteY3189" fmla="*/ 2477117 h 6367276"/>
              <a:gd name="connsiteX3190" fmla="*/ 624243 w 6367276"/>
              <a:gd name="connsiteY3190" fmla="*/ 2313593 h 6367276"/>
              <a:gd name="connsiteX3191" fmla="*/ 606218 w 6367276"/>
              <a:gd name="connsiteY3191" fmla="*/ 2210894 h 6367276"/>
              <a:gd name="connsiteX3192" fmla="*/ 621068 w 6367276"/>
              <a:gd name="connsiteY3192" fmla="*/ 2197858 h 6367276"/>
              <a:gd name="connsiteX3193" fmla="*/ 746206 w 6367276"/>
              <a:gd name="connsiteY3193" fmla="*/ 2107866 h 6367276"/>
              <a:gd name="connsiteX3194" fmla="*/ 2494159 w 6367276"/>
              <a:gd name="connsiteY3194" fmla="*/ 2344971 h 6367276"/>
              <a:gd name="connsiteX3195" fmla="*/ 2610534 w 6367276"/>
              <a:gd name="connsiteY3195" fmla="*/ 2421157 h 6367276"/>
              <a:gd name="connsiteX3196" fmla="*/ 2719899 w 6367276"/>
              <a:gd name="connsiteY3196" fmla="*/ 2508840 h 6367276"/>
              <a:gd name="connsiteX3197" fmla="*/ 2747729 w 6367276"/>
              <a:gd name="connsiteY3197" fmla="*/ 2585220 h 6367276"/>
              <a:gd name="connsiteX3198" fmla="*/ 2822116 w 6367276"/>
              <a:gd name="connsiteY3198" fmla="*/ 2736953 h 6367276"/>
              <a:gd name="connsiteX3199" fmla="*/ 2853348 w 6367276"/>
              <a:gd name="connsiteY3199" fmla="*/ 2787593 h 6367276"/>
              <a:gd name="connsiteX3200" fmla="*/ 2756935 w 6367276"/>
              <a:gd name="connsiteY3200" fmla="*/ 2706987 h 6367276"/>
              <a:gd name="connsiteX3201" fmla="*/ 2629571 w 6367276"/>
              <a:gd name="connsiteY3201" fmla="*/ 2620175 h 6367276"/>
              <a:gd name="connsiteX3202" fmla="*/ 2625709 w 6367276"/>
              <a:gd name="connsiteY3202" fmla="*/ 2618058 h 6367276"/>
              <a:gd name="connsiteX3203" fmla="*/ 2573682 w 6367276"/>
              <a:gd name="connsiteY3203" fmla="*/ 2531689 h 6367276"/>
              <a:gd name="connsiteX3204" fmla="*/ 2507466 w 6367276"/>
              <a:gd name="connsiteY3204" fmla="*/ 2384785 h 6367276"/>
              <a:gd name="connsiteX3205" fmla="*/ 6057830 w 6367276"/>
              <a:gd name="connsiteY3205" fmla="*/ 2946262 h 6367276"/>
              <a:gd name="connsiteX3206" fmla="*/ 6119965 w 6367276"/>
              <a:gd name="connsiteY3206" fmla="*/ 3064441 h 6367276"/>
              <a:gd name="connsiteX3207" fmla="*/ 6177727 w 6367276"/>
              <a:gd name="connsiteY3207" fmla="*/ 3205516 h 6367276"/>
              <a:gd name="connsiteX3208" fmla="*/ 6179235 w 6367276"/>
              <a:gd name="connsiteY3208" fmla="*/ 3210516 h 6367276"/>
              <a:gd name="connsiteX3209" fmla="*/ 6133039 w 6367276"/>
              <a:gd name="connsiteY3209" fmla="*/ 3326919 h 6367276"/>
              <a:gd name="connsiteX3210" fmla="*/ 6062229 w 6367276"/>
              <a:gd name="connsiteY3210" fmla="*/ 3462752 h 6367276"/>
              <a:gd name="connsiteX3211" fmla="*/ 6061175 w 6367276"/>
              <a:gd name="connsiteY3211" fmla="*/ 3464372 h 6367276"/>
              <a:gd name="connsiteX3212" fmla="*/ 6050244 w 6367276"/>
              <a:gd name="connsiteY3212" fmla="*/ 3430190 h 6367276"/>
              <a:gd name="connsiteX3213" fmla="*/ 5990059 w 6367276"/>
              <a:gd name="connsiteY3213" fmla="*/ 3289846 h 6367276"/>
              <a:gd name="connsiteX3214" fmla="*/ 5936823 w 6367276"/>
              <a:gd name="connsiteY3214" fmla="*/ 3192692 h 6367276"/>
              <a:gd name="connsiteX3215" fmla="*/ 5998586 w 6367276"/>
              <a:gd name="connsiteY3215" fmla="*/ 3085581 h 6367276"/>
              <a:gd name="connsiteX3216" fmla="*/ 4945335 w 6367276"/>
              <a:gd name="connsiteY3216" fmla="*/ 2716838 h 6367276"/>
              <a:gd name="connsiteX3217" fmla="*/ 5018742 w 6367276"/>
              <a:gd name="connsiteY3217" fmla="*/ 2743406 h 6367276"/>
              <a:gd name="connsiteX3218" fmla="*/ 5160527 w 6367276"/>
              <a:gd name="connsiteY3218" fmla="*/ 2811278 h 6367276"/>
              <a:gd name="connsiteX3219" fmla="*/ 5197202 w 6367276"/>
              <a:gd name="connsiteY3219" fmla="*/ 2833597 h 6367276"/>
              <a:gd name="connsiteX3220" fmla="*/ 5193375 w 6367276"/>
              <a:gd name="connsiteY3220" fmla="*/ 2838501 h 6367276"/>
              <a:gd name="connsiteX3221" fmla="*/ 5009953 w 6367276"/>
              <a:gd name="connsiteY3221" fmla="*/ 3020604 h 6367276"/>
              <a:gd name="connsiteX3222" fmla="*/ 4985669 w 6367276"/>
              <a:gd name="connsiteY3222" fmla="*/ 3039422 h 6367276"/>
              <a:gd name="connsiteX3223" fmla="*/ 4919823 w 6367276"/>
              <a:gd name="connsiteY3223" fmla="*/ 3001562 h 6367276"/>
              <a:gd name="connsiteX3224" fmla="*/ 4779318 w 6367276"/>
              <a:gd name="connsiteY3224" fmla="*/ 2938186 h 6367276"/>
              <a:gd name="connsiteX3225" fmla="*/ 4731845 w 6367276"/>
              <a:gd name="connsiteY3225" fmla="*/ 2922098 h 6367276"/>
              <a:gd name="connsiteX3226" fmla="*/ 4771324 w 6367276"/>
              <a:gd name="connsiteY3226" fmla="*/ 2892107 h 6367276"/>
              <a:gd name="connsiteX3227" fmla="*/ 6254702 w 6367276"/>
              <a:gd name="connsiteY3227" fmla="*/ 2940134 h 6367276"/>
              <a:gd name="connsiteX3228" fmla="*/ 6261444 w 6367276"/>
              <a:gd name="connsiteY3228" fmla="*/ 2957446 h 6367276"/>
              <a:gd name="connsiteX3229" fmla="*/ 6303209 w 6367276"/>
              <a:gd name="connsiteY3229" fmla="*/ 3105816 h 6367276"/>
              <a:gd name="connsiteX3230" fmla="*/ 6320911 w 6367276"/>
              <a:gd name="connsiteY3230" fmla="*/ 3205167 h 6367276"/>
              <a:gd name="connsiteX3231" fmla="*/ 6315016 w 6367276"/>
              <a:gd name="connsiteY3231" fmla="*/ 3242204 h 6367276"/>
              <a:gd name="connsiteX3232" fmla="*/ 6250780 w 6367276"/>
              <a:gd name="connsiteY3232" fmla="*/ 3469195 h 6367276"/>
              <a:gd name="connsiteX3233" fmla="*/ 6246956 w 6367276"/>
              <a:gd name="connsiteY3233" fmla="*/ 3477668 h 6367276"/>
              <a:gd name="connsiteX3234" fmla="*/ 6221835 w 6367276"/>
              <a:gd name="connsiteY3234" fmla="*/ 3351712 h 6367276"/>
              <a:gd name="connsiteX3235" fmla="*/ 6179235 w 6367276"/>
              <a:gd name="connsiteY3235" fmla="*/ 3210516 h 6367276"/>
              <a:gd name="connsiteX3236" fmla="*/ 6197619 w 6367276"/>
              <a:gd name="connsiteY3236" fmla="*/ 3164194 h 6367276"/>
              <a:gd name="connsiteX3237" fmla="*/ 583815 w 6367276"/>
              <a:gd name="connsiteY3237" fmla="*/ 1937229 h 6367276"/>
              <a:gd name="connsiteX3238" fmla="*/ 582714 w 6367276"/>
              <a:gd name="connsiteY3238" fmla="*/ 1965028 h 6367276"/>
              <a:gd name="connsiteX3239" fmla="*/ 593787 w 6367276"/>
              <a:gd name="connsiteY3239" fmla="*/ 2140069 h 6367276"/>
              <a:gd name="connsiteX3240" fmla="*/ 606218 w 6367276"/>
              <a:gd name="connsiteY3240" fmla="*/ 2210894 h 6367276"/>
              <a:gd name="connsiteX3241" fmla="*/ 505896 w 6367276"/>
              <a:gd name="connsiteY3241" fmla="*/ 2298964 h 6367276"/>
              <a:gd name="connsiteX3242" fmla="*/ 401341 w 6367276"/>
              <a:gd name="connsiteY3242" fmla="*/ 2410261 h 6367276"/>
              <a:gd name="connsiteX3243" fmla="*/ 396389 w 6367276"/>
              <a:gd name="connsiteY3243" fmla="*/ 2416660 h 6367276"/>
              <a:gd name="connsiteX3244" fmla="*/ 379334 w 6367276"/>
              <a:gd name="connsiteY3244" fmla="*/ 2296462 h 6367276"/>
              <a:gd name="connsiteX3245" fmla="*/ 373312 w 6367276"/>
              <a:gd name="connsiteY3245" fmla="*/ 2144256 h 6367276"/>
              <a:gd name="connsiteX3246" fmla="*/ 391484 w 6367276"/>
              <a:gd name="connsiteY3246" fmla="*/ 2120758 h 6367276"/>
              <a:gd name="connsiteX3247" fmla="*/ 506941 w 6367276"/>
              <a:gd name="connsiteY3247" fmla="*/ 2001612 h 6367276"/>
              <a:gd name="connsiteX3248" fmla="*/ 6345785 w 6367276"/>
              <a:gd name="connsiteY3248" fmla="*/ 2952699 h 6367276"/>
              <a:gd name="connsiteX3249" fmla="*/ 6359074 w 6367276"/>
              <a:gd name="connsiteY3249" fmla="*/ 3039769 h 6367276"/>
              <a:gd name="connsiteX3250" fmla="*/ 6367276 w 6367276"/>
              <a:gd name="connsiteY3250" fmla="*/ 3202192 h 6367276"/>
              <a:gd name="connsiteX3251" fmla="*/ 6359074 w 6367276"/>
              <a:gd name="connsiteY3251" fmla="*/ 3364615 h 6367276"/>
              <a:gd name="connsiteX3252" fmla="*/ 6341033 w 6367276"/>
              <a:gd name="connsiteY3252" fmla="*/ 3482825 h 6367276"/>
              <a:gd name="connsiteX3253" fmla="*/ 6342586 w 6367276"/>
              <a:gd name="connsiteY3253" fmla="*/ 3415552 h 6367276"/>
              <a:gd name="connsiteX3254" fmla="*/ 6330472 w 6367276"/>
              <a:gd name="connsiteY3254" fmla="*/ 3258828 h 6367276"/>
              <a:gd name="connsiteX3255" fmla="*/ 6320911 w 6367276"/>
              <a:gd name="connsiteY3255" fmla="*/ 3205167 h 6367276"/>
              <a:gd name="connsiteX3256" fmla="*/ 6336434 w 6367276"/>
              <a:gd name="connsiteY3256" fmla="*/ 3107642 h 6367276"/>
              <a:gd name="connsiteX3257" fmla="*/ 6346192 w 6367276"/>
              <a:gd name="connsiteY3257" fmla="*/ 2970323 h 6367276"/>
              <a:gd name="connsiteX3258" fmla="*/ 4666849 w 6367276"/>
              <a:gd name="connsiteY3258" fmla="*/ 2643849 h 6367276"/>
              <a:gd name="connsiteX3259" fmla="*/ 4642544 w 6367276"/>
              <a:gd name="connsiteY3259" fmla="*/ 2674659 h 6367276"/>
              <a:gd name="connsiteX3260" fmla="*/ 4515481 w 6367276"/>
              <a:gd name="connsiteY3260" fmla="*/ 2800789 h 6367276"/>
              <a:gd name="connsiteX3261" fmla="*/ 4453610 w 6367276"/>
              <a:gd name="connsiteY3261" fmla="*/ 2849767 h 6367276"/>
              <a:gd name="connsiteX3262" fmla="*/ 4334452 w 6367276"/>
              <a:gd name="connsiteY3262" fmla="*/ 2833585 h 6367276"/>
              <a:gd name="connsiteX3263" fmla="*/ 4193925 w 6367276"/>
              <a:gd name="connsiteY3263" fmla="*/ 2828022 h 6367276"/>
              <a:gd name="connsiteX3264" fmla="*/ 4220371 w 6367276"/>
              <a:gd name="connsiteY3264" fmla="*/ 2808006 h 6367276"/>
              <a:gd name="connsiteX3265" fmla="*/ 4333536 w 6367276"/>
              <a:gd name="connsiteY3265" fmla="*/ 2703760 h 6367276"/>
              <a:gd name="connsiteX3266" fmla="*/ 4406402 w 6367276"/>
              <a:gd name="connsiteY3266" fmla="*/ 2621215 h 6367276"/>
              <a:gd name="connsiteX3267" fmla="*/ 4419276 w 6367276"/>
              <a:gd name="connsiteY3267" fmla="*/ 2620705 h 6367276"/>
              <a:gd name="connsiteX3268" fmla="*/ 4571742 w 6367276"/>
              <a:gd name="connsiteY3268" fmla="*/ 2629260 h 6367276"/>
              <a:gd name="connsiteX3269" fmla="*/ 1707818 w 6367276"/>
              <a:gd name="connsiteY3269" fmla="*/ 2119276 h 6367276"/>
              <a:gd name="connsiteX3270" fmla="*/ 1734655 w 6367276"/>
              <a:gd name="connsiteY3270" fmla="*/ 2197861 h 6367276"/>
              <a:gd name="connsiteX3271" fmla="*/ 1823986 w 6367276"/>
              <a:gd name="connsiteY3271" fmla="*/ 2379130 h 6367276"/>
              <a:gd name="connsiteX3272" fmla="*/ 1829402 w 6367276"/>
              <a:gd name="connsiteY3272" fmla="*/ 2387695 h 6367276"/>
              <a:gd name="connsiteX3273" fmla="*/ 1755814 w 6367276"/>
              <a:gd name="connsiteY3273" fmla="*/ 2386052 h 6367276"/>
              <a:gd name="connsiteX3274" fmla="*/ 1602107 w 6367276"/>
              <a:gd name="connsiteY3274" fmla="*/ 2397552 h 6367276"/>
              <a:gd name="connsiteX3275" fmla="*/ 1553765 w 6367276"/>
              <a:gd name="connsiteY3275" fmla="*/ 2405987 h 6367276"/>
              <a:gd name="connsiteX3276" fmla="*/ 1487222 w 6367276"/>
              <a:gd name="connsiteY3276" fmla="*/ 2285220 h 6367276"/>
              <a:gd name="connsiteX3277" fmla="*/ 1429429 w 6367276"/>
              <a:gd name="connsiteY3277" fmla="*/ 2137496 h 6367276"/>
              <a:gd name="connsiteX3278" fmla="*/ 1445040 w 6367276"/>
              <a:gd name="connsiteY3278" fmla="*/ 2134370 h 6367276"/>
              <a:gd name="connsiteX3279" fmla="*/ 1601488 w 6367276"/>
              <a:gd name="connsiteY3279" fmla="*/ 2119085 h 6367276"/>
              <a:gd name="connsiteX3280" fmla="*/ 398612 w 6367276"/>
              <a:gd name="connsiteY3280" fmla="*/ 1882480 h 6367276"/>
              <a:gd name="connsiteX3281" fmla="*/ 381862 w 6367276"/>
              <a:gd name="connsiteY3281" fmla="*/ 1991674 h 6367276"/>
              <a:gd name="connsiteX3282" fmla="*/ 373308 w 6367276"/>
              <a:gd name="connsiteY3282" fmla="*/ 2144139 h 6367276"/>
              <a:gd name="connsiteX3283" fmla="*/ 373312 w 6367276"/>
              <a:gd name="connsiteY3283" fmla="*/ 2144256 h 6367276"/>
              <a:gd name="connsiteX3284" fmla="*/ 275331 w 6367276"/>
              <a:gd name="connsiteY3284" fmla="*/ 2270962 h 6367276"/>
              <a:gd name="connsiteX3285" fmla="*/ 217299 w 6367276"/>
              <a:gd name="connsiteY3285" fmla="*/ 2363159 h 6367276"/>
              <a:gd name="connsiteX3286" fmla="*/ 216739 w 6367276"/>
              <a:gd name="connsiteY3286" fmla="*/ 2338073 h 6367276"/>
              <a:gd name="connsiteX3287" fmla="*/ 228239 w 6367276"/>
              <a:gd name="connsiteY3287" fmla="*/ 2184366 h 6367276"/>
              <a:gd name="connsiteX3288" fmla="*/ 242017 w 6367276"/>
              <a:gd name="connsiteY3288" fmla="*/ 2105401 h 6367276"/>
              <a:gd name="connsiteX3289" fmla="*/ 258163 w 6367276"/>
              <a:gd name="connsiteY3289" fmla="*/ 2076323 h 6367276"/>
              <a:gd name="connsiteX3290" fmla="*/ 396161 w 6367276"/>
              <a:gd name="connsiteY3290" fmla="*/ 1884990 h 6367276"/>
              <a:gd name="connsiteX3291" fmla="*/ 1964741 w 6367276"/>
              <a:gd name="connsiteY3291" fmla="*/ 2145592 h 6367276"/>
              <a:gd name="connsiteX3292" fmla="*/ 2060571 w 6367276"/>
              <a:gd name="connsiteY3292" fmla="*/ 2164705 h 6367276"/>
              <a:gd name="connsiteX3293" fmla="*/ 2206767 w 6367276"/>
              <a:gd name="connsiteY3293" fmla="*/ 2208813 h 6367276"/>
              <a:gd name="connsiteX3294" fmla="*/ 2242990 w 6367276"/>
              <a:gd name="connsiteY3294" fmla="*/ 2223644 h 6367276"/>
              <a:gd name="connsiteX3295" fmla="*/ 2264378 w 6367276"/>
              <a:gd name="connsiteY3295" fmla="*/ 2285819 h 6367276"/>
              <a:gd name="connsiteX3296" fmla="*/ 2340022 w 6367276"/>
              <a:gd name="connsiteY3296" fmla="*/ 2445621 h 6367276"/>
              <a:gd name="connsiteX3297" fmla="*/ 2370544 w 6367276"/>
              <a:gd name="connsiteY3297" fmla="*/ 2493085 h 6367276"/>
              <a:gd name="connsiteX3298" fmla="*/ 2354826 w 6367276"/>
              <a:gd name="connsiteY3298" fmla="*/ 2486345 h 6367276"/>
              <a:gd name="connsiteX3299" fmla="*/ 2209627 w 6367276"/>
              <a:gd name="connsiteY3299" fmla="*/ 2439913 h 6367276"/>
              <a:gd name="connsiteX3300" fmla="*/ 2093812 w 6367276"/>
              <a:gd name="connsiteY3300" fmla="*/ 2414731 h 6367276"/>
              <a:gd name="connsiteX3301" fmla="*/ 2038888 w 6367276"/>
              <a:gd name="connsiteY3301" fmla="*/ 2321922 h 6367276"/>
              <a:gd name="connsiteX3302" fmla="*/ 1970979 w 6367276"/>
              <a:gd name="connsiteY3302" fmla="*/ 2165606 h 6367276"/>
              <a:gd name="connsiteX3303" fmla="*/ 4022466 w 6367276"/>
              <a:gd name="connsiteY3303" fmla="*/ 2493223 h 6367276"/>
              <a:gd name="connsiteX3304" fmla="*/ 3951147 w 6367276"/>
              <a:gd name="connsiteY3304" fmla="*/ 2603561 h 6367276"/>
              <a:gd name="connsiteX3305" fmla="*/ 3853398 w 6367276"/>
              <a:gd name="connsiteY3305" fmla="*/ 2720724 h 6367276"/>
              <a:gd name="connsiteX3306" fmla="*/ 3822087 w 6367276"/>
              <a:gd name="connsiteY3306" fmla="*/ 2731336 h 6367276"/>
              <a:gd name="connsiteX3307" fmla="*/ 3681583 w 6367276"/>
              <a:gd name="connsiteY3307" fmla="*/ 2794713 h 6367276"/>
              <a:gd name="connsiteX3308" fmla="*/ 3578862 w 6367276"/>
              <a:gd name="connsiteY3308" fmla="*/ 2853773 h 6367276"/>
              <a:gd name="connsiteX3309" fmla="*/ 3649936 w 6367276"/>
              <a:gd name="connsiteY3309" fmla="*/ 2770481 h 6367276"/>
              <a:gd name="connsiteX3310" fmla="*/ 3736883 w 6367276"/>
              <a:gd name="connsiteY3310" fmla="*/ 2646024 h 6367276"/>
              <a:gd name="connsiteX3311" fmla="*/ 3749925 w 6367276"/>
              <a:gd name="connsiteY3311" fmla="*/ 2622060 h 6367276"/>
              <a:gd name="connsiteX3312" fmla="*/ 3865531 w 6367276"/>
              <a:gd name="connsiteY3312" fmla="*/ 2558713 h 6367276"/>
              <a:gd name="connsiteX3313" fmla="*/ 4005876 w 6367276"/>
              <a:gd name="connsiteY3313" fmla="*/ 2498528 h 6367276"/>
              <a:gd name="connsiteX3314" fmla="*/ 2646169 w 6367276"/>
              <a:gd name="connsiteY3314" fmla="*/ 2238794 h 6367276"/>
              <a:gd name="connsiteX3315" fmla="*/ 2752362 w 6367276"/>
              <a:gd name="connsiteY3315" fmla="*/ 2338556 h 6367276"/>
              <a:gd name="connsiteX3316" fmla="*/ 2853469 w 6367276"/>
              <a:gd name="connsiteY3316" fmla="*/ 2453727 h 6367276"/>
              <a:gd name="connsiteX3317" fmla="*/ 2853577 w 6367276"/>
              <a:gd name="connsiteY3317" fmla="*/ 2453877 h 6367276"/>
              <a:gd name="connsiteX3318" fmla="*/ 2867460 w 6367276"/>
              <a:gd name="connsiteY3318" fmla="*/ 2526679 h 6367276"/>
              <a:gd name="connsiteX3319" fmla="*/ 2897361 w 6367276"/>
              <a:gd name="connsiteY3319" fmla="*/ 2638468 h 6367276"/>
              <a:gd name="connsiteX3320" fmla="*/ 2929229 w 6367276"/>
              <a:gd name="connsiteY3320" fmla="*/ 2730039 h 6367276"/>
              <a:gd name="connsiteX3321" fmla="*/ 2840459 w 6367276"/>
              <a:gd name="connsiteY3321" fmla="*/ 2624632 h 6367276"/>
              <a:gd name="connsiteX3322" fmla="*/ 2730104 w 6367276"/>
              <a:gd name="connsiteY3322" fmla="*/ 2517021 h 6367276"/>
              <a:gd name="connsiteX3323" fmla="*/ 2719899 w 6367276"/>
              <a:gd name="connsiteY3323" fmla="*/ 2508840 h 6367276"/>
              <a:gd name="connsiteX3324" fmla="*/ 2690283 w 6367276"/>
              <a:gd name="connsiteY3324" fmla="*/ 2427556 h 6367276"/>
              <a:gd name="connsiteX3325" fmla="*/ 2649908 w 6367276"/>
              <a:gd name="connsiteY3325" fmla="*/ 2265432 h 6367276"/>
              <a:gd name="connsiteX3326" fmla="*/ 318702 w 6367276"/>
              <a:gd name="connsiteY3326" fmla="*/ 1824684 h 6367276"/>
              <a:gd name="connsiteX3327" fmla="*/ 297172 w 6367276"/>
              <a:gd name="connsiteY3327" fmla="*/ 1879842 h 6367276"/>
              <a:gd name="connsiteX3328" fmla="*/ 254952 w 6367276"/>
              <a:gd name="connsiteY3328" fmla="*/ 2031259 h 6367276"/>
              <a:gd name="connsiteX3329" fmla="*/ 242017 w 6367276"/>
              <a:gd name="connsiteY3329" fmla="*/ 2105401 h 6367276"/>
              <a:gd name="connsiteX3330" fmla="*/ 192014 w 6367276"/>
              <a:gd name="connsiteY3330" fmla="*/ 2195445 h 6367276"/>
              <a:gd name="connsiteX3331" fmla="*/ 135878 w 6367276"/>
              <a:gd name="connsiteY3331" fmla="*/ 2321144 h 6367276"/>
              <a:gd name="connsiteX3332" fmla="*/ 123669 w 6367276"/>
              <a:gd name="connsiteY3332" fmla="*/ 2357262 h 6367276"/>
              <a:gd name="connsiteX3333" fmla="*/ 146432 w 6367276"/>
              <a:gd name="connsiteY3333" fmla="*/ 2243579 h 6367276"/>
              <a:gd name="connsiteX3334" fmla="*/ 194277 w 6367276"/>
              <a:gd name="connsiteY3334" fmla="*/ 2088146 h 6367276"/>
              <a:gd name="connsiteX3335" fmla="*/ 313771 w 6367276"/>
              <a:gd name="connsiteY3335" fmla="*/ 1832387 h 6367276"/>
              <a:gd name="connsiteX3336" fmla="*/ 3875917 w 6367276"/>
              <a:gd name="connsiteY3336" fmla="*/ 2365961 h 6367276"/>
              <a:gd name="connsiteX3337" fmla="*/ 3832980 w 6367276"/>
              <a:gd name="connsiteY3337" fmla="*/ 2469454 h 6367276"/>
              <a:gd name="connsiteX3338" fmla="*/ 3749925 w 6367276"/>
              <a:gd name="connsiteY3338" fmla="*/ 2622060 h 6367276"/>
              <a:gd name="connsiteX3339" fmla="*/ 3731131 w 6367276"/>
              <a:gd name="connsiteY3339" fmla="*/ 2632358 h 6367276"/>
              <a:gd name="connsiteX3340" fmla="*/ 3603766 w 6367276"/>
              <a:gd name="connsiteY3340" fmla="*/ 2719171 h 6367276"/>
              <a:gd name="connsiteX3341" fmla="*/ 3513375 w 6367276"/>
              <a:gd name="connsiteY3341" fmla="*/ 2794742 h 6367276"/>
              <a:gd name="connsiteX3342" fmla="*/ 3567710 w 6367276"/>
              <a:gd name="connsiteY3342" fmla="*/ 2709375 h 6367276"/>
              <a:gd name="connsiteX3343" fmla="*/ 3651077 w 6367276"/>
              <a:gd name="connsiteY3343" fmla="*/ 2526886 h 6367276"/>
              <a:gd name="connsiteX3344" fmla="*/ 3746171 w 6367276"/>
              <a:gd name="connsiteY3344" fmla="*/ 2450646 h 6367276"/>
              <a:gd name="connsiteX3345" fmla="*/ 3873933 w 6367276"/>
              <a:gd name="connsiteY3345" fmla="*/ 2367004 h 6367276"/>
              <a:gd name="connsiteX3346" fmla="*/ 2827991 w 6367276"/>
              <a:gd name="connsiteY3346" fmla="*/ 2174128 h 6367276"/>
              <a:gd name="connsiteX3347" fmla="*/ 2858648 w 6367276"/>
              <a:gd name="connsiteY3347" fmla="*/ 2210734 h 6367276"/>
              <a:gd name="connsiteX3348" fmla="*/ 2972692 w 6367276"/>
              <a:gd name="connsiteY3348" fmla="*/ 2384899 h 6367276"/>
              <a:gd name="connsiteX3349" fmla="*/ 2981227 w 6367276"/>
              <a:gd name="connsiteY3349" fmla="*/ 2402664 h 6367276"/>
              <a:gd name="connsiteX3350" fmla="*/ 2980492 w 6367276"/>
              <a:gd name="connsiteY3350" fmla="*/ 2435574 h 6367276"/>
              <a:gd name="connsiteX3351" fmla="*/ 2991992 w 6367276"/>
              <a:gd name="connsiteY3351" fmla="*/ 2589281 h 6367276"/>
              <a:gd name="connsiteX3352" fmla="*/ 3010286 w 6367276"/>
              <a:gd name="connsiteY3352" fmla="*/ 2694133 h 6367276"/>
              <a:gd name="connsiteX3353" fmla="*/ 2943460 w 6367276"/>
              <a:gd name="connsiteY3353" fmla="*/ 2578865 h 6367276"/>
              <a:gd name="connsiteX3354" fmla="*/ 2853577 w 6367276"/>
              <a:gd name="connsiteY3354" fmla="*/ 2453877 h 6367276"/>
              <a:gd name="connsiteX3355" fmla="*/ 2845886 w 6367276"/>
              <a:gd name="connsiteY3355" fmla="*/ 2413545 h 6367276"/>
              <a:gd name="connsiteX3356" fmla="*/ 2827554 w 6367276"/>
              <a:gd name="connsiteY3356" fmla="*/ 2185146 h 6367276"/>
              <a:gd name="connsiteX3357" fmla="*/ 5355322 w 6367276"/>
              <a:gd name="connsiteY3357" fmla="*/ 2610184 h 6367276"/>
              <a:gd name="connsiteX3358" fmla="*/ 5356517 w 6367276"/>
              <a:gd name="connsiteY3358" fmla="*/ 2610795 h 6367276"/>
              <a:gd name="connsiteX3359" fmla="*/ 5493079 w 6367276"/>
              <a:gd name="connsiteY3359" fmla="*/ 2699109 h 6367276"/>
              <a:gd name="connsiteX3360" fmla="*/ 5578325 w 6367276"/>
              <a:gd name="connsiteY3360" fmla="*/ 2767351 h 6367276"/>
              <a:gd name="connsiteX3361" fmla="*/ 5510359 w 6367276"/>
              <a:gd name="connsiteY3361" fmla="*/ 2873474 h 6367276"/>
              <a:gd name="connsiteX3362" fmla="*/ 5426185 w 6367276"/>
              <a:gd name="connsiteY3362" fmla="*/ 2982984 h 6367276"/>
              <a:gd name="connsiteX3363" fmla="*/ 5421236 w 6367276"/>
              <a:gd name="connsiteY3363" fmla="*/ 2988345 h 6367276"/>
              <a:gd name="connsiteX3364" fmla="*/ 5296829 w 6367276"/>
              <a:gd name="connsiteY3364" fmla="*/ 2894226 h 6367276"/>
              <a:gd name="connsiteX3365" fmla="*/ 5197202 w 6367276"/>
              <a:gd name="connsiteY3365" fmla="*/ 2833597 h 6367276"/>
              <a:gd name="connsiteX3366" fmla="*/ 5279841 w 6367276"/>
              <a:gd name="connsiteY3366" fmla="*/ 2727708 h 6367276"/>
              <a:gd name="connsiteX3367" fmla="*/ 1359480 w 6367276"/>
              <a:gd name="connsiteY3367" fmla="*/ 1874307 h 6367276"/>
              <a:gd name="connsiteX3368" fmla="*/ 1360837 w 6367276"/>
              <a:gd name="connsiteY3368" fmla="*/ 1885189 h 6367276"/>
              <a:gd name="connsiteX3369" fmla="*/ 1411524 w 6367276"/>
              <a:gd name="connsiteY3369" fmla="*/ 2091729 h 6367276"/>
              <a:gd name="connsiteX3370" fmla="*/ 1429429 w 6367276"/>
              <a:gd name="connsiteY3370" fmla="*/ 2137496 h 6367276"/>
              <a:gd name="connsiteX3371" fmla="*/ 1288588 w 6367276"/>
              <a:gd name="connsiteY3371" fmla="*/ 2165697 h 6367276"/>
              <a:gd name="connsiteX3372" fmla="*/ 1163196 w 6367276"/>
              <a:gd name="connsiteY3372" fmla="*/ 2204294 h 6367276"/>
              <a:gd name="connsiteX3373" fmla="*/ 1130735 w 6367276"/>
              <a:gd name="connsiteY3373" fmla="*/ 2103369 h 6367276"/>
              <a:gd name="connsiteX3374" fmla="*/ 1094983 w 6367276"/>
              <a:gd name="connsiteY3374" fmla="*/ 1940863 h 6367276"/>
              <a:gd name="connsiteX3375" fmla="*/ 1174949 w 6367276"/>
              <a:gd name="connsiteY3375" fmla="*/ 1913831 h 6367276"/>
              <a:gd name="connsiteX3376" fmla="*/ 1333480 w 6367276"/>
              <a:gd name="connsiteY3376" fmla="*/ 1877550 h 6367276"/>
              <a:gd name="connsiteX3377" fmla="*/ 3001247 w 6367276"/>
              <a:gd name="connsiteY3377" fmla="*/ 2136749 h 6367276"/>
              <a:gd name="connsiteX3378" fmla="*/ 3046984 w 6367276"/>
              <a:gd name="connsiteY3378" fmla="*/ 2222951 h 6367276"/>
              <a:gd name="connsiteX3379" fmla="*/ 3122277 w 6367276"/>
              <a:gd name="connsiteY3379" fmla="*/ 2410231 h 6367276"/>
              <a:gd name="connsiteX3380" fmla="*/ 3122450 w 6367276"/>
              <a:gd name="connsiteY3380" fmla="*/ 2410898 h 6367276"/>
              <a:gd name="connsiteX3381" fmla="*/ 3119206 w 6367276"/>
              <a:gd name="connsiteY3381" fmla="*/ 2427163 h 6367276"/>
              <a:gd name="connsiteX3382" fmla="*/ 3103841 w 6367276"/>
              <a:gd name="connsiteY3382" fmla="*/ 2580532 h 6367276"/>
              <a:gd name="connsiteX3383" fmla="*/ 3103631 w 6367276"/>
              <a:gd name="connsiteY3383" fmla="*/ 2697392 h 6367276"/>
              <a:gd name="connsiteX3384" fmla="*/ 3063513 w 6367276"/>
              <a:gd name="connsiteY3384" fmla="*/ 2573920 h 6367276"/>
              <a:gd name="connsiteX3385" fmla="*/ 2981227 w 6367276"/>
              <a:gd name="connsiteY3385" fmla="*/ 2402664 h 6367276"/>
              <a:gd name="connsiteX3386" fmla="*/ 2983914 w 6367276"/>
              <a:gd name="connsiteY3386" fmla="*/ 2282357 h 6367276"/>
              <a:gd name="connsiteX3387" fmla="*/ 4566704 w 6367276"/>
              <a:gd name="connsiteY3387" fmla="*/ 2399088 h 6367276"/>
              <a:gd name="connsiteX3388" fmla="*/ 4449918 w 6367276"/>
              <a:gd name="connsiteY3388" fmla="*/ 2571918 h 6367276"/>
              <a:gd name="connsiteX3389" fmla="*/ 4406402 w 6367276"/>
              <a:gd name="connsiteY3389" fmla="*/ 2621215 h 6367276"/>
              <a:gd name="connsiteX3390" fmla="*/ 4266953 w 6367276"/>
              <a:gd name="connsiteY3390" fmla="*/ 2626735 h 6367276"/>
              <a:gd name="connsiteX3391" fmla="*/ 4128507 w 6367276"/>
              <a:gd name="connsiteY3391" fmla="*/ 2645535 h 6367276"/>
              <a:gd name="connsiteX3392" fmla="*/ 4139744 w 6367276"/>
              <a:gd name="connsiteY3392" fmla="*/ 2633434 h 6367276"/>
              <a:gd name="connsiteX3393" fmla="*/ 4233087 w 6367276"/>
              <a:gd name="connsiteY3393" fmla="*/ 2511123 h 6367276"/>
              <a:gd name="connsiteX3394" fmla="*/ 4287269 w 6367276"/>
              <a:gd name="connsiteY3394" fmla="*/ 2422484 h 6367276"/>
              <a:gd name="connsiteX3395" fmla="*/ 4300037 w 6367276"/>
              <a:gd name="connsiteY3395" fmla="*/ 2419708 h 6367276"/>
              <a:gd name="connsiteX3396" fmla="*/ 4451671 w 6367276"/>
              <a:gd name="connsiteY3396" fmla="*/ 2401658 h 6367276"/>
              <a:gd name="connsiteX3397" fmla="*/ 3730631 w 6367276"/>
              <a:gd name="connsiteY3397" fmla="*/ 2246385 h 6367276"/>
              <a:gd name="connsiteX3398" fmla="*/ 3719733 w 6367276"/>
              <a:gd name="connsiteY3398" fmla="*/ 2306308 h 6367276"/>
              <a:gd name="connsiteX3399" fmla="*/ 3657760 w 6367276"/>
              <a:gd name="connsiteY3399" fmla="*/ 2512257 h 6367276"/>
              <a:gd name="connsiteX3400" fmla="*/ 3651077 w 6367276"/>
              <a:gd name="connsiteY3400" fmla="*/ 2526886 h 6367276"/>
              <a:gd name="connsiteX3401" fmla="*/ 3626601 w 6367276"/>
              <a:gd name="connsiteY3401" fmla="*/ 2546509 h 6367276"/>
              <a:gd name="connsiteX3402" fmla="*/ 3516247 w 6367276"/>
              <a:gd name="connsiteY3402" fmla="*/ 2654119 h 6367276"/>
              <a:gd name="connsiteX3403" fmla="*/ 3435299 w 6367276"/>
              <a:gd name="connsiteY3403" fmla="*/ 2750240 h 6367276"/>
              <a:gd name="connsiteX3404" fmla="*/ 3479744 w 6367276"/>
              <a:gd name="connsiteY3404" fmla="*/ 2628043 h 6367276"/>
              <a:gd name="connsiteX3405" fmla="*/ 3517847 w 6367276"/>
              <a:gd name="connsiteY3405" fmla="*/ 2479684 h 6367276"/>
              <a:gd name="connsiteX3406" fmla="*/ 3520523 w 6367276"/>
              <a:gd name="connsiteY3406" fmla="*/ 2460565 h 6367276"/>
              <a:gd name="connsiteX3407" fmla="*/ 3611305 w 6367276"/>
              <a:gd name="connsiteY3407" fmla="*/ 2357155 h 6367276"/>
              <a:gd name="connsiteX3408" fmla="*/ 3722601 w 6367276"/>
              <a:gd name="connsiteY3408" fmla="*/ 2252600 h 6367276"/>
              <a:gd name="connsiteX3409" fmla="*/ 2170835 w 6367276"/>
              <a:gd name="connsiteY3409" fmla="*/ 1957608 h 6367276"/>
              <a:gd name="connsiteX3410" fmla="*/ 2255286 w 6367276"/>
              <a:gd name="connsiteY3410" fmla="*/ 1990500 h 6367276"/>
              <a:gd name="connsiteX3411" fmla="*/ 2391603 w 6367276"/>
              <a:gd name="connsiteY3411" fmla="*/ 2059324 h 6367276"/>
              <a:gd name="connsiteX3412" fmla="*/ 2421766 w 6367276"/>
              <a:gd name="connsiteY3412" fmla="*/ 2078368 h 6367276"/>
              <a:gd name="connsiteX3413" fmla="*/ 2456495 w 6367276"/>
              <a:gd name="connsiteY3413" fmla="*/ 2232284 h 6367276"/>
              <a:gd name="connsiteX3414" fmla="*/ 2494159 w 6367276"/>
              <a:gd name="connsiteY3414" fmla="*/ 2344971 h 6367276"/>
              <a:gd name="connsiteX3415" fmla="*/ 2482772 w 6367276"/>
              <a:gd name="connsiteY3415" fmla="*/ 2337516 h 6367276"/>
              <a:gd name="connsiteX3416" fmla="*/ 2347842 w 6367276"/>
              <a:gd name="connsiteY3416" fmla="*/ 2266575 h 6367276"/>
              <a:gd name="connsiteX3417" fmla="*/ 2242990 w 6367276"/>
              <a:gd name="connsiteY3417" fmla="*/ 2223644 h 6367276"/>
              <a:gd name="connsiteX3418" fmla="*/ 2206805 w 6367276"/>
              <a:gd name="connsiteY3418" fmla="*/ 2118462 h 6367276"/>
              <a:gd name="connsiteX3419" fmla="*/ 3548652 w 6367276"/>
              <a:gd name="connsiteY3419" fmla="*/ 2197357 h 6367276"/>
              <a:gd name="connsiteX3420" fmla="*/ 3545966 w 6367276"/>
              <a:gd name="connsiteY3420" fmla="*/ 2278780 h 6367276"/>
              <a:gd name="connsiteX3421" fmla="*/ 3520523 w 6367276"/>
              <a:gd name="connsiteY3421" fmla="*/ 2460565 h 6367276"/>
              <a:gd name="connsiteX3422" fmla="*/ 3510198 w 6367276"/>
              <a:gd name="connsiteY3422" fmla="*/ 2472326 h 6367276"/>
              <a:gd name="connsiteX3423" fmla="*/ 3420206 w 6367276"/>
              <a:gd name="connsiteY3423" fmla="*/ 2597465 h 6367276"/>
              <a:gd name="connsiteX3424" fmla="*/ 3355941 w 6367276"/>
              <a:gd name="connsiteY3424" fmla="*/ 2708316 h 6367276"/>
              <a:gd name="connsiteX3425" fmla="*/ 3378583 w 6367276"/>
              <a:gd name="connsiteY3425" fmla="*/ 2601841 h 6367276"/>
              <a:gd name="connsiteX3426" fmla="*/ 3390598 w 6367276"/>
              <a:gd name="connsiteY3426" fmla="*/ 2430590 h 6367276"/>
              <a:gd name="connsiteX3427" fmla="*/ 3461425 w 6367276"/>
              <a:gd name="connsiteY3427" fmla="*/ 2314004 h 6367276"/>
              <a:gd name="connsiteX3428" fmla="*/ 4911702 w 6367276"/>
              <a:gd name="connsiteY3428" fmla="*/ 2436450 h 6367276"/>
              <a:gd name="connsiteX3429" fmla="*/ 5063119 w 6367276"/>
              <a:gd name="connsiteY3429" fmla="*/ 2478669 h 6367276"/>
              <a:gd name="connsiteX3430" fmla="*/ 5103713 w 6367276"/>
              <a:gd name="connsiteY3430" fmla="*/ 2494514 h 6367276"/>
              <a:gd name="connsiteX3431" fmla="*/ 5099013 w 6367276"/>
              <a:gd name="connsiteY3431" fmla="*/ 2503238 h 6367276"/>
              <a:gd name="connsiteX3432" fmla="*/ 4949615 w 6367276"/>
              <a:gd name="connsiteY3432" fmla="*/ 2712527 h 6367276"/>
              <a:gd name="connsiteX3433" fmla="*/ 4945335 w 6367276"/>
              <a:gd name="connsiteY3433" fmla="*/ 2716838 h 6367276"/>
              <a:gd name="connsiteX3434" fmla="*/ 4872600 w 6367276"/>
              <a:gd name="connsiteY3434" fmla="*/ 2690513 h 6367276"/>
              <a:gd name="connsiteX3435" fmla="*/ 4723224 w 6367276"/>
              <a:gd name="connsiteY3435" fmla="*/ 2652496 h 6367276"/>
              <a:gd name="connsiteX3436" fmla="*/ 4666849 w 6367276"/>
              <a:gd name="connsiteY3436" fmla="*/ 2643849 h 6367276"/>
              <a:gd name="connsiteX3437" fmla="*/ 4769965 w 6367276"/>
              <a:gd name="connsiteY3437" fmla="*/ 2513135 h 6367276"/>
              <a:gd name="connsiteX3438" fmla="*/ 4827562 w 6367276"/>
              <a:gd name="connsiteY3438" fmla="*/ 2421769 h 6367276"/>
              <a:gd name="connsiteX3439" fmla="*/ 3193302 w 6367276"/>
              <a:gd name="connsiteY3439" fmla="*/ 2130641 h 6367276"/>
              <a:gd name="connsiteX3440" fmla="*/ 3218989 w 6367276"/>
              <a:gd name="connsiteY3440" fmla="*/ 2210597 h 6367276"/>
              <a:gd name="connsiteX3441" fmla="*/ 3258843 w 6367276"/>
              <a:gd name="connsiteY3441" fmla="*/ 2401555 h 6367276"/>
              <a:gd name="connsiteX3442" fmla="*/ 3250828 w 6367276"/>
              <a:gd name="connsiteY3442" fmla="*/ 2422135 h 6367276"/>
              <a:gd name="connsiteX3443" fmla="*/ 3209063 w 6367276"/>
              <a:gd name="connsiteY3443" fmla="*/ 2570505 h 6367276"/>
              <a:gd name="connsiteX3444" fmla="*/ 3185453 w 6367276"/>
              <a:gd name="connsiteY3444" fmla="*/ 2703014 h 6367276"/>
              <a:gd name="connsiteX3445" fmla="*/ 3173451 w 6367276"/>
              <a:gd name="connsiteY3445" fmla="*/ 2607104 h 6367276"/>
              <a:gd name="connsiteX3446" fmla="*/ 3122450 w 6367276"/>
              <a:gd name="connsiteY3446" fmla="*/ 2410898 h 6367276"/>
              <a:gd name="connsiteX3447" fmla="*/ 3149182 w 6367276"/>
              <a:gd name="connsiteY3447" fmla="*/ 2276869 h 6367276"/>
              <a:gd name="connsiteX3448" fmla="*/ 3193290 w 6367276"/>
              <a:gd name="connsiteY3448" fmla="*/ 2130673 h 6367276"/>
              <a:gd name="connsiteX3449" fmla="*/ 3374970 w 6367276"/>
              <a:gd name="connsiteY3449" fmla="*/ 2143606 h 6367276"/>
              <a:gd name="connsiteX3450" fmla="*/ 3379277 w 6367276"/>
              <a:gd name="connsiteY3450" fmla="*/ 2167174 h 6367276"/>
              <a:gd name="connsiteX3451" fmla="*/ 3393886 w 6367276"/>
              <a:gd name="connsiteY3451" fmla="*/ 2383728 h 6367276"/>
              <a:gd name="connsiteX3452" fmla="*/ 3390598 w 6367276"/>
              <a:gd name="connsiteY3452" fmla="*/ 2430590 h 6367276"/>
              <a:gd name="connsiteX3453" fmla="*/ 3381854 w 6367276"/>
              <a:gd name="connsiteY3453" fmla="*/ 2444982 h 6367276"/>
              <a:gd name="connsiteX3454" fmla="*/ 3314959 w 6367276"/>
              <a:gd name="connsiteY3454" fmla="*/ 2583847 h 6367276"/>
              <a:gd name="connsiteX3455" fmla="*/ 3274068 w 6367276"/>
              <a:gd name="connsiteY3455" fmla="*/ 2695570 h 6367276"/>
              <a:gd name="connsiteX3456" fmla="*/ 3274358 w 6367276"/>
              <a:gd name="connsiteY3456" fmla="*/ 2558403 h 6367276"/>
              <a:gd name="connsiteX3457" fmla="*/ 3260048 w 6367276"/>
              <a:gd name="connsiteY3457" fmla="*/ 2407328 h 6367276"/>
              <a:gd name="connsiteX3458" fmla="*/ 3258843 w 6367276"/>
              <a:gd name="connsiteY3458" fmla="*/ 2401555 h 6367276"/>
              <a:gd name="connsiteX3459" fmla="*/ 3306446 w 6367276"/>
              <a:gd name="connsiteY3459" fmla="*/ 2279330 h 6367276"/>
              <a:gd name="connsiteX3460" fmla="*/ 1811099 w 6367276"/>
              <a:gd name="connsiteY3460" fmla="*/ 1865854 h 6367276"/>
              <a:gd name="connsiteX3461" fmla="*/ 1896330 w 6367276"/>
              <a:gd name="connsiteY3461" fmla="*/ 1881040 h 6367276"/>
              <a:gd name="connsiteX3462" fmla="*/ 1919987 w 6367276"/>
              <a:gd name="connsiteY3462" fmla="*/ 2001992 h 6367276"/>
              <a:gd name="connsiteX3463" fmla="*/ 1964741 w 6367276"/>
              <a:gd name="connsiteY3463" fmla="*/ 2145592 h 6367276"/>
              <a:gd name="connsiteX3464" fmla="*/ 1910277 w 6367276"/>
              <a:gd name="connsiteY3464" fmla="*/ 2134730 h 6367276"/>
              <a:gd name="connsiteX3465" fmla="*/ 1756908 w 6367276"/>
              <a:gd name="connsiteY3465" fmla="*/ 2119364 h 6367276"/>
              <a:gd name="connsiteX3466" fmla="*/ 1707818 w 6367276"/>
              <a:gd name="connsiteY3466" fmla="*/ 2119276 h 6367276"/>
              <a:gd name="connsiteX3467" fmla="*/ 1668614 w 6367276"/>
              <a:gd name="connsiteY3467" fmla="*/ 2004476 h 6367276"/>
              <a:gd name="connsiteX3468" fmla="*/ 1638386 w 6367276"/>
              <a:gd name="connsiteY3468" fmla="*/ 1854109 h 6367276"/>
              <a:gd name="connsiteX3469" fmla="*/ 1654374 w 6367276"/>
              <a:gd name="connsiteY3469" fmla="*/ 1853740 h 6367276"/>
              <a:gd name="connsiteX3470" fmla="*/ 1811099 w 6367276"/>
              <a:gd name="connsiteY3470" fmla="*/ 1865854 h 6367276"/>
              <a:gd name="connsiteX3471" fmla="*/ 5697800 w 6367276"/>
              <a:gd name="connsiteY3471" fmla="*/ 2517836 h 6367276"/>
              <a:gd name="connsiteX3472" fmla="*/ 5761907 w 6367276"/>
              <a:gd name="connsiteY3472" fmla="*/ 2571825 h 6367276"/>
              <a:gd name="connsiteX3473" fmla="*/ 5869518 w 6367276"/>
              <a:gd name="connsiteY3473" fmla="*/ 2682181 h 6367276"/>
              <a:gd name="connsiteX3474" fmla="*/ 5904546 w 6367276"/>
              <a:gd name="connsiteY3474" fmla="*/ 2725868 h 6367276"/>
              <a:gd name="connsiteX3475" fmla="*/ 5857481 w 6367276"/>
              <a:gd name="connsiteY3475" fmla="*/ 2840036 h 6367276"/>
              <a:gd name="connsiteX3476" fmla="*/ 5785632 w 6367276"/>
              <a:gd name="connsiteY3476" fmla="*/ 2975490 h 6367276"/>
              <a:gd name="connsiteX3477" fmla="*/ 5729913 w 6367276"/>
              <a:gd name="connsiteY3477" fmla="*/ 2908843 h 6367276"/>
              <a:gd name="connsiteX3478" fmla="*/ 5617641 w 6367276"/>
              <a:gd name="connsiteY3478" fmla="*/ 2798823 h 6367276"/>
              <a:gd name="connsiteX3479" fmla="*/ 5578325 w 6367276"/>
              <a:gd name="connsiteY3479" fmla="*/ 2767351 h 6367276"/>
              <a:gd name="connsiteX3480" fmla="*/ 5583615 w 6367276"/>
              <a:gd name="connsiteY3480" fmla="*/ 2759091 h 6367276"/>
              <a:gd name="connsiteX3481" fmla="*/ 5697609 w 6367276"/>
              <a:gd name="connsiteY3481" fmla="*/ 2518447 h 6367276"/>
              <a:gd name="connsiteX3482" fmla="*/ 1073885 w 6367276"/>
              <a:gd name="connsiteY3482" fmla="*/ 1664370 h 6367276"/>
              <a:gd name="connsiteX3483" fmla="*/ 1073729 w 6367276"/>
              <a:gd name="connsiteY3483" fmla="*/ 1751475 h 6367276"/>
              <a:gd name="connsiteX3484" fmla="*/ 1092043 w 6367276"/>
              <a:gd name="connsiteY3484" fmla="*/ 1927501 h 6367276"/>
              <a:gd name="connsiteX3485" fmla="*/ 1094983 w 6367276"/>
              <a:gd name="connsiteY3485" fmla="*/ 1940863 h 6367276"/>
              <a:gd name="connsiteX3486" fmla="*/ 1023795 w 6367276"/>
              <a:gd name="connsiteY3486" fmla="*/ 1964928 h 6367276"/>
              <a:gd name="connsiteX3487" fmla="*/ 880664 w 6367276"/>
              <a:gd name="connsiteY3487" fmla="*/ 2029914 h 6367276"/>
              <a:gd name="connsiteX3488" fmla="*/ 826141 w 6367276"/>
              <a:gd name="connsiteY3488" fmla="*/ 2061524 h 6367276"/>
              <a:gd name="connsiteX3489" fmla="*/ 825107 w 6367276"/>
              <a:gd name="connsiteY3489" fmla="*/ 2057173 h 6367276"/>
              <a:gd name="connsiteX3490" fmla="*/ 804606 w 6367276"/>
              <a:gd name="connsiteY3490" fmla="*/ 1841131 h 6367276"/>
              <a:gd name="connsiteX3491" fmla="*/ 805840 w 6367276"/>
              <a:gd name="connsiteY3491" fmla="*/ 1785836 h 6367276"/>
              <a:gd name="connsiteX3492" fmla="*/ 845071 w 6367276"/>
              <a:gd name="connsiteY3492" fmla="*/ 1760880 h 6367276"/>
              <a:gd name="connsiteX3493" fmla="*/ 1017055 w 6367276"/>
              <a:gd name="connsiteY3493" fmla="*/ 1682416 h 6367276"/>
              <a:gd name="connsiteX3494" fmla="*/ 5979655 w 6367276"/>
              <a:gd name="connsiteY3494" fmla="*/ 2451255 h 6367276"/>
              <a:gd name="connsiteX3495" fmla="*/ 6055619 w 6367276"/>
              <a:gd name="connsiteY3495" fmla="*/ 2549424 h 6367276"/>
              <a:gd name="connsiteX3496" fmla="*/ 6131354 w 6367276"/>
              <a:gd name="connsiteY3496" fmla="*/ 2669379 h 6367276"/>
              <a:gd name="connsiteX3497" fmla="*/ 6104778 w 6367276"/>
              <a:gd name="connsiteY3497" fmla="*/ 2798314 h 6367276"/>
              <a:gd name="connsiteX3498" fmla="*/ 6058631 w 6367276"/>
              <a:gd name="connsiteY3498" fmla="*/ 2944378 h 6367276"/>
              <a:gd name="connsiteX3499" fmla="*/ 6057830 w 6367276"/>
              <a:gd name="connsiteY3499" fmla="*/ 2946262 h 6367276"/>
              <a:gd name="connsiteX3500" fmla="*/ 6049024 w 6367276"/>
              <a:gd name="connsiteY3500" fmla="*/ 2929511 h 6367276"/>
              <a:gd name="connsiteX3501" fmla="*/ 5965383 w 6367276"/>
              <a:gd name="connsiteY3501" fmla="*/ 2801750 h 6367276"/>
              <a:gd name="connsiteX3502" fmla="*/ 5904546 w 6367276"/>
              <a:gd name="connsiteY3502" fmla="*/ 2725868 h 6367276"/>
              <a:gd name="connsiteX3503" fmla="*/ 5909025 w 6367276"/>
              <a:gd name="connsiteY3503" fmla="*/ 2715003 h 6367276"/>
              <a:gd name="connsiteX3504" fmla="*/ 5979073 w 6367276"/>
              <a:gd name="connsiteY3504" fmla="*/ 2455656 h 6367276"/>
              <a:gd name="connsiteX3505" fmla="*/ 4409351 w 6367276"/>
              <a:gd name="connsiteY3505" fmla="*/ 2171612 h 6367276"/>
              <a:gd name="connsiteX3506" fmla="*/ 4324807 w 6367276"/>
              <a:gd name="connsiteY3506" fmla="*/ 2361074 h 6367276"/>
              <a:gd name="connsiteX3507" fmla="*/ 4287269 w 6367276"/>
              <a:gd name="connsiteY3507" fmla="*/ 2422484 h 6367276"/>
              <a:gd name="connsiteX3508" fmla="*/ 4151075 w 6367276"/>
              <a:gd name="connsiteY3508" fmla="*/ 2452096 h 6367276"/>
              <a:gd name="connsiteX3509" fmla="*/ 4022466 w 6367276"/>
              <a:gd name="connsiteY3509" fmla="*/ 2493223 h 6367276"/>
              <a:gd name="connsiteX3510" fmla="*/ 4034805 w 6367276"/>
              <a:gd name="connsiteY3510" fmla="*/ 2474134 h 6367276"/>
              <a:gd name="connsiteX3511" fmla="*/ 4105491 w 6367276"/>
              <a:gd name="connsiteY3511" fmla="*/ 2337471 h 6367276"/>
              <a:gd name="connsiteX3512" fmla="*/ 4143372 w 6367276"/>
              <a:gd name="connsiteY3512" fmla="*/ 2240990 h 6367276"/>
              <a:gd name="connsiteX3513" fmla="*/ 4149938 w 6367276"/>
              <a:gd name="connsiteY3513" fmla="*/ 2238302 h 6367276"/>
              <a:gd name="connsiteX3514" fmla="*/ 4296134 w 6367276"/>
              <a:gd name="connsiteY3514" fmla="*/ 2194194 h 6367276"/>
              <a:gd name="connsiteX3515" fmla="*/ 828439 w 6367276"/>
              <a:gd name="connsiteY3515" fmla="*/ 1525422 h 6367276"/>
              <a:gd name="connsiteX3516" fmla="*/ 826078 w 6367276"/>
              <a:gd name="connsiteY3516" fmla="*/ 1536281 h 6367276"/>
              <a:gd name="connsiteX3517" fmla="*/ 808028 w 6367276"/>
              <a:gd name="connsiteY3517" fmla="*/ 1687916 h 6367276"/>
              <a:gd name="connsiteX3518" fmla="*/ 805840 w 6367276"/>
              <a:gd name="connsiteY3518" fmla="*/ 1785836 h 6367276"/>
              <a:gd name="connsiteX3519" fmla="*/ 634226 w 6367276"/>
              <a:gd name="connsiteY3519" fmla="*/ 1895009 h 6367276"/>
              <a:gd name="connsiteX3520" fmla="*/ 583815 w 6367276"/>
              <a:gd name="connsiteY3520" fmla="*/ 1937229 h 6367276"/>
              <a:gd name="connsiteX3521" fmla="*/ 588742 w 6367276"/>
              <a:gd name="connsiteY3521" fmla="*/ 1812704 h 6367276"/>
              <a:gd name="connsiteX3522" fmla="*/ 606742 w 6367276"/>
              <a:gd name="connsiteY3522" fmla="*/ 1680161 h 6367276"/>
              <a:gd name="connsiteX3523" fmla="*/ 696899 w 6367276"/>
              <a:gd name="connsiteY3523" fmla="*/ 1608823 h 6367276"/>
              <a:gd name="connsiteX3524" fmla="*/ 826138 w 6367276"/>
              <a:gd name="connsiteY3524" fmla="*/ 1526593 h 6367276"/>
              <a:gd name="connsiteX3525" fmla="*/ 2399057 w 6367276"/>
              <a:gd name="connsiteY3525" fmla="*/ 1799192 h 6367276"/>
              <a:gd name="connsiteX3526" fmla="*/ 2482696 w 6367276"/>
              <a:gd name="connsiteY3526" fmla="*/ 1851837 h 6367276"/>
              <a:gd name="connsiteX3527" fmla="*/ 2621134 w 6367276"/>
              <a:gd name="connsiteY3527" fmla="*/ 1958892 h 6367276"/>
              <a:gd name="connsiteX3528" fmla="*/ 2626732 w 6367276"/>
              <a:gd name="connsiteY3528" fmla="*/ 2100321 h 6367276"/>
              <a:gd name="connsiteX3529" fmla="*/ 2646169 w 6367276"/>
              <a:gd name="connsiteY3529" fmla="*/ 2238794 h 6367276"/>
              <a:gd name="connsiteX3530" fmla="*/ 2641065 w 6367276"/>
              <a:gd name="connsiteY3530" fmla="*/ 2234000 h 6367276"/>
              <a:gd name="connsiteX3531" fmla="*/ 2520504 w 6367276"/>
              <a:gd name="connsiteY3531" fmla="*/ 2140707 h 6367276"/>
              <a:gd name="connsiteX3532" fmla="*/ 2421766 w 6367276"/>
              <a:gd name="connsiteY3532" fmla="*/ 2078368 h 6367276"/>
              <a:gd name="connsiteX3533" fmla="*/ 2421111 w 6367276"/>
              <a:gd name="connsiteY3533" fmla="*/ 2075463 h 6367276"/>
              <a:gd name="connsiteX3534" fmla="*/ 2401657 w 6367276"/>
              <a:gd name="connsiteY3534" fmla="*/ 1915603 h 6367276"/>
              <a:gd name="connsiteX3535" fmla="*/ 6156166 w 6367276"/>
              <a:gd name="connsiteY3535" fmla="*/ 2413088 h 6367276"/>
              <a:gd name="connsiteX3536" fmla="*/ 6175543 w 6367276"/>
              <a:gd name="connsiteY3536" fmla="*/ 2444981 h 6367276"/>
              <a:gd name="connsiteX3537" fmla="*/ 6242437 w 6367276"/>
              <a:gd name="connsiteY3537" fmla="*/ 2583846 h 6367276"/>
              <a:gd name="connsiteX3538" fmla="*/ 6278927 w 6367276"/>
              <a:gd name="connsiteY3538" fmla="*/ 2683542 h 6367276"/>
              <a:gd name="connsiteX3539" fmla="*/ 6279246 w 6367276"/>
              <a:gd name="connsiteY3539" fmla="*/ 2702685 h 6367276"/>
              <a:gd name="connsiteX3540" fmla="*/ 6255403 w 6367276"/>
              <a:gd name="connsiteY3540" fmla="*/ 2937380 h 6367276"/>
              <a:gd name="connsiteX3541" fmla="*/ 6254702 w 6367276"/>
              <a:gd name="connsiteY3541" fmla="*/ 2940134 h 6367276"/>
              <a:gd name="connsiteX3542" fmla="*/ 6205826 w 6367276"/>
              <a:gd name="connsiteY3542" fmla="*/ 2814640 h 6367276"/>
              <a:gd name="connsiteX3543" fmla="*/ 6137002 w 6367276"/>
              <a:gd name="connsiteY3543" fmla="*/ 2678324 h 6367276"/>
              <a:gd name="connsiteX3544" fmla="*/ 6131354 w 6367276"/>
              <a:gd name="connsiteY3544" fmla="*/ 2669379 h 6367276"/>
              <a:gd name="connsiteX3545" fmla="*/ 6140121 w 6367276"/>
              <a:gd name="connsiteY3545" fmla="*/ 2626846 h 6367276"/>
              <a:gd name="connsiteX3546" fmla="*/ 5223269 w 6367276"/>
              <a:gd name="connsiteY3546" fmla="*/ 2242943 h 6367276"/>
              <a:gd name="connsiteX3547" fmla="*/ 5223550 w 6367276"/>
              <a:gd name="connsiteY3547" fmla="*/ 2243028 h 6367276"/>
              <a:gd name="connsiteX3548" fmla="*/ 5373372 w 6367276"/>
              <a:gd name="connsiteY3548" fmla="*/ 2306288 h 6367276"/>
              <a:gd name="connsiteX3549" fmla="*/ 5474287 w 6367276"/>
              <a:gd name="connsiteY3549" fmla="*/ 2361485 h 6367276"/>
              <a:gd name="connsiteX3550" fmla="*/ 5426170 w 6367276"/>
              <a:gd name="connsiteY3550" fmla="*/ 2476870 h 6367276"/>
              <a:gd name="connsiteX3551" fmla="*/ 5362290 w 6367276"/>
              <a:gd name="connsiteY3551" fmla="*/ 2599335 h 6367276"/>
              <a:gd name="connsiteX3552" fmla="*/ 5355322 w 6367276"/>
              <a:gd name="connsiteY3552" fmla="*/ 2610184 h 6367276"/>
              <a:gd name="connsiteX3553" fmla="*/ 5211754 w 6367276"/>
              <a:gd name="connsiteY3553" fmla="*/ 2536686 h 6367276"/>
              <a:gd name="connsiteX3554" fmla="*/ 5103713 w 6367276"/>
              <a:gd name="connsiteY3554" fmla="*/ 2494514 h 6367276"/>
              <a:gd name="connsiteX3555" fmla="*/ 5165317 w 6367276"/>
              <a:gd name="connsiteY3555" fmla="*/ 2380197 h 6367276"/>
              <a:gd name="connsiteX3556" fmla="*/ 6258938 w 6367276"/>
              <a:gd name="connsiteY3556" fmla="*/ 2410544 h 6367276"/>
              <a:gd name="connsiteX3557" fmla="*/ 6286101 w 6367276"/>
              <a:gd name="connsiteY3557" fmla="*/ 2490897 h 6367276"/>
              <a:gd name="connsiteX3558" fmla="*/ 6322382 w 6367276"/>
              <a:gd name="connsiteY3558" fmla="*/ 2649428 h 6367276"/>
              <a:gd name="connsiteX3559" fmla="*/ 6342509 w 6367276"/>
              <a:gd name="connsiteY3559" fmla="*/ 2810809 h 6367276"/>
              <a:gd name="connsiteX3560" fmla="*/ 6345785 w 6367276"/>
              <a:gd name="connsiteY3560" fmla="*/ 2952699 h 6367276"/>
              <a:gd name="connsiteX3561" fmla="*/ 6335001 w 6367276"/>
              <a:gd name="connsiteY3561" fmla="*/ 2882038 h 6367276"/>
              <a:gd name="connsiteX3562" fmla="*/ 6295856 w 6367276"/>
              <a:gd name="connsiteY3562" fmla="*/ 2729798 h 6367276"/>
              <a:gd name="connsiteX3563" fmla="*/ 6278927 w 6367276"/>
              <a:gd name="connsiteY3563" fmla="*/ 2683542 h 6367276"/>
              <a:gd name="connsiteX3564" fmla="*/ 6276973 w 6367276"/>
              <a:gd name="connsiteY3564" fmla="*/ 2566445 h 6367276"/>
              <a:gd name="connsiteX3565" fmla="*/ 6262737 w 6367276"/>
              <a:gd name="connsiteY3565" fmla="*/ 2429519 h 6367276"/>
              <a:gd name="connsiteX3566" fmla="*/ 4911666 w 6367276"/>
              <a:gd name="connsiteY3566" fmla="*/ 2163858 h 6367276"/>
              <a:gd name="connsiteX3567" fmla="*/ 4948154 w 6367276"/>
              <a:gd name="connsiteY3567" fmla="*/ 2171164 h 6367276"/>
              <a:gd name="connsiteX3568" fmla="*/ 4948105 w 6367276"/>
              <a:gd name="connsiteY3568" fmla="*/ 2171312 h 6367276"/>
              <a:gd name="connsiteX3569" fmla="*/ 4838028 w 6367276"/>
              <a:gd name="connsiteY3569" fmla="*/ 2405165 h 6367276"/>
              <a:gd name="connsiteX3570" fmla="*/ 4827562 w 6367276"/>
              <a:gd name="connsiteY3570" fmla="*/ 2421769 h 6367276"/>
              <a:gd name="connsiteX3571" fmla="*/ 4758594 w 6367276"/>
              <a:gd name="connsiteY3571" fmla="*/ 2409735 h 6367276"/>
              <a:gd name="connsiteX3572" fmla="*/ 4604888 w 6367276"/>
              <a:gd name="connsiteY3572" fmla="*/ 2398236 h 6367276"/>
              <a:gd name="connsiteX3573" fmla="*/ 4566704 w 6367276"/>
              <a:gd name="connsiteY3573" fmla="*/ 2399088 h 6367276"/>
              <a:gd name="connsiteX3574" fmla="*/ 4581568 w 6367276"/>
              <a:gd name="connsiteY3574" fmla="*/ 2377091 h 6367276"/>
              <a:gd name="connsiteX3575" fmla="*/ 4683670 w 6367276"/>
              <a:gd name="connsiteY3575" fmla="*/ 2163167 h 6367276"/>
              <a:gd name="connsiteX3576" fmla="*/ 4688576 w 6367276"/>
              <a:gd name="connsiteY3576" fmla="*/ 2148693 h 6367276"/>
              <a:gd name="connsiteX3577" fmla="*/ 4755217 w 6367276"/>
              <a:gd name="connsiteY3577" fmla="*/ 2148572 h 6367276"/>
              <a:gd name="connsiteX3578" fmla="*/ 4911666 w 6367276"/>
              <a:gd name="connsiteY3578" fmla="*/ 2163858 h 6367276"/>
              <a:gd name="connsiteX3579" fmla="*/ 1614160 w 6367276"/>
              <a:gd name="connsiteY3579" fmla="*/ 1577798 h 6367276"/>
              <a:gd name="connsiteX3580" fmla="*/ 1613615 w 6367276"/>
              <a:gd name="connsiteY3580" fmla="*/ 1588575 h 6367276"/>
              <a:gd name="connsiteX3581" fmla="*/ 1627666 w 6367276"/>
              <a:gd name="connsiteY3581" fmla="*/ 1800780 h 6367276"/>
              <a:gd name="connsiteX3582" fmla="*/ 1638386 w 6367276"/>
              <a:gd name="connsiteY3582" fmla="*/ 1854109 h 6367276"/>
              <a:gd name="connsiteX3583" fmla="*/ 1494860 w 6367276"/>
              <a:gd name="connsiteY3583" fmla="*/ 1857422 h 6367276"/>
              <a:gd name="connsiteX3584" fmla="*/ 1359480 w 6367276"/>
              <a:gd name="connsiteY3584" fmla="*/ 1874307 h 6367276"/>
              <a:gd name="connsiteX3585" fmla="*/ 1340710 w 6367276"/>
              <a:gd name="connsiteY3585" fmla="*/ 1723808 h 6367276"/>
              <a:gd name="connsiteX3586" fmla="*/ 1337820 w 6367276"/>
              <a:gd name="connsiteY3586" fmla="*/ 1598592 h 6367276"/>
              <a:gd name="connsiteX3587" fmla="*/ 1390273 w 6367276"/>
              <a:gd name="connsiteY3587" fmla="*/ 1588763 h 6367276"/>
              <a:gd name="connsiteX3588" fmla="*/ 1588575 w 6367276"/>
              <a:gd name="connsiteY3588" fmla="*/ 1576506 h 6367276"/>
              <a:gd name="connsiteX3589" fmla="*/ 681596 w 6367276"/>
              <a:gd name="connsiteY3589" fmla="*/ 1402502 h 6367276"/>
              <a:gd name="connsiteX3590" fmla="*/ 644156 w 6367276"/>
              <a:gd name="connsiteY3590" fmla="*/ 1512985 h 6367276"/>
              <a:gd name="connsiteX3591" fmla="*/ 609256 w 6367276"/>
              <a:gd name="connsiteY3591" fmla="*/ 1661650 h 6367276"/>
              <a:gd name="connsiteX3592" fmla="*/ 606742 w 6367276"/>
              <a:gd name="connsiteY3592" fmla="*/ 1680161 h 6367276"/>
              <a:gd name="connsiteX3593" fmla="*/ 559608 w 6367276"/>
              <a:gd name="connsiteY3593" fmla="*/ 1717457 h 6367276"/>
              <a:gd name="connsiteX3594" fmla="*/ 398612 w 6367276"/>
              <a:gd name="connsiteY3594" fmla="*/ 1882480 h 6367276"/>
              <a:gd name="connsiteX3595" fmla="*/ 405098 w 6367276"/>
              <a:gd name="connsiteY3595" fmla="*/ 1840191 h 6367276"/>
              <a:gd name="connsiteX3596" fmla="*/ 443114 w 6367276"/>
              <a:gd name="connsiteY3596" fmla="*/ 1690816 h 6367276"/>
              <a:gd name="connsiteX3597" fmla="*/ 470531 w 6367276"/>
              <a:gd name="connsiteY3597" fmla="*/ 1615066 h 6367276"/>
              <a:gd name="connsiteX3598" fmla="*/ 528024 w 6367276"/>
              <a:gd name="connsiteY3598" fmla="*/ 1544488 h 6367276"/>
              <a:gd name="connsiteX3599" fmla="*/ 667317 w 6367276"/>
              <a:gd name="connsiteY3599" fmla="*/ 1413046 h 6367276"/>
              <a:gd name="connsiteX3600" fmla="*/ 1908729 w 6367276"/>
              <a:gd name="connsiteY3600" fmla="*/ 1608780 h 6367276"/>
              <a:gd name="connsiteX3601" fmla="*/ 2042266 w 6367276"/>
              <a:gd name="connsiteY3601" fmla="*/ 1642235 h 6367276"/>
              <a:gd name="connsiteX3602" fmla="*/ 2148693 w 6367276"/>
              <a:gd name="connsiteY3602" fmla="*/ 1678971 h 6367276"/>
              <a:gd name="connsiteX3603" fmla="*/ 2148851 w 6367276"/>
              <a:gd name="connsiteY3603" fmla="*/ 1767475 h 6367276"/>
              <a:gd name="connsiteX3604" fmla="*/ 2168048 w 6367276"/>
              <a:gd name="connsiteY3604" fmla="*/ 1945148 h 6367276"/>
              <a:gd name="connsiteX3605" fmla="*/ 2170835 w 6367276"/>
              <a:gd name="connsiteY3605" fmla="*/ 1957608 h 6367276"/>
              <a:gd name="connsiteX3606" fmla="*/ 2112481 w 6367276"/>
              <a:gd name="connsiteY3606" fmla="*/ 1934881 h 6367276"/>
              <a:gd name="connsiteX3607" fmla="*/ 1964110 w 6367276"/>
              <a:gd name="connsiteY3607" fmla="*/ 1893117 h 6367276"/>
              <a:gd name="connsiteX3608" fmla="*/ 1896330 w 6367276"/>
              <a:gd name="connsiteY3608" fmla="*/ 1881040 h 6367276"/>
              <a:gd name="connsiteX3609" fmla="*/ 1886809 w 6367276"/>
              <a:gd name="connsiteY3609" fmla="*/ 1832357 h 6367276"/>
              <a:gd name="connsiteX3610" fmla="*/ 1872339 w 6367276"/>
              <a:gd name="connsiteY3610" fmla="*/ 1657982 h 6367276"/>
              <a:gd name="connsiteX3611" fmla="*/ 1873599 w 6367276"/>
              <a:gd name="connsiteY3611" fmla="*/ 1603419 h 6367276"/>
              <a:gd name="connsiteX3612" fmla="*/ 593952 w 6367276"/>
              <a:gd name="connsiteY3612" fmla="*/ 1353472 h 6367276"/>
              <a:gd name="connsiteX3613" fmla="*/ 563879 w 6367276"/>
              <a:gd name="connsiteY3613" fmla="*/ 1402888 h 6367276"/>
              <a:gd name="connsiteX3614" fmla="*/ 496009 w 6367276"/>
              <a:gd name="connsiteY3614" fmla="*/ 1544675 h 6367276"/>
              <a:gd name="connsiteX3615" fmla="*/ 470531 w 6367276"/>
              <a:gd name="connsiteY3615" fmla="*/ 1615066 h 6367276"/>
              <a:gd name="connsiteX3616" fmla="*/ 388263 w 6367276"/>
              <a:gd name="connsiteY3616" fmla="*/ 1716055 h 6367276"/>
              <a:gd name="connsiteX3617" fmla="*/ 318702 w 6367276"/>
              <a:gd name="connsiteY3617" fmla="*/ 1824684 h 6367276"/>
              <a:gd name="connsiteX3618" fmla="*/ 355190 w 6367276"/>
              <a:gd name="connsiteY3618" fmla="*/ 1731208 h 6367276"/>
              <a:gd name="connsiteX3619" fmla="*/ 429298 w 6367276"/>
              <a:gd name="connsiteY3619" fmla="*/ 1586443 h 6367276"/>
              <a:gd name="connsiteX3620" fmla="*/ 578665 w 6367276"/>
              <a:gd name="connsiteY3620" fmla="*/ 1370606 h 6367276"/>
              <a:gd name="connsiteX3621" fmla="*/ 2643847 w 6367276"/>
              <a:gd name="connsiteY3621" fmla="*/ 1700424 h 6367276"/>
              <a:gd name="connsiteX3622" fmla="*/ 2674658 w 6367276"/>
              <a:gd name="connsiteY3622" fmla="*/ 1724732 h 6367276"/>
              <a:gd name="connsiteX3623" fmla="*/ 2800789 w 6367276"/>
              <a:gd name="connsiteY3623" fmla="*/ 1851794 h 6367276"/>
              <a:gd name="connsiteX3624" fmla="*/ 2849765 w 6367276"/>
              <a:gd name="connsiteY3624" fmla="*/ 1913664 h 6367276"/>
              <a:gd name="connsiteX3625" fmla="*/ 2833583 w 6367276"/>
              <a:gd name="connsiteY3625" fmla="*/ 2032821 h 6367276"/>
              <a:gd name="connsiteX3626" fmla="*/ 2827991 w 6367276"/>
              <a:gd name="connsiteY3626" fmla="*/ 2174128 h 6367276"/>
              <a:gd name="connsiteX3627" fmla="*/ 2752046 w 6367276"/>
              <a:gd name="connsiteY3627" fmla="*/ 2083450 h 6367276"/>
              <a:gd name="connsiteX3628" fmla="*/ 2632900 w 6367276"/>
              <a:gd name="connsiteY3628" fmla="*/ 1967990 h 6367276"/>
              <a:gd name="connsiteX3629" fmla="*/ 2621134 w 6367276"/>
              <a:gd name="connsiteY3629" fmla="*/ 1958892 h 6367276"/>
              <a:gd name="connsiteX3630" fmla="*/ 2620703 w 6367276"/>
              <a:gd name="connsiteY3630" fmla="*/ 1947999 h 6367276"/>
              <a:gd name="connsiteX3631" fmla="*/ 2629258 w 6367276"/>
              <a:gd name="connsiteY3631" fmla="*/ 1795531 h 6367276"/>
              <a:gd name="connsiteX3632" fmla="*/ 4222043 w 6367276"/>
              <a:gd name="connsiteY3632" fmla="*/ 1964832 h 6367276"/>
              <a:gd name="connsiteX3633" fmla="*/ 4169761 w 6367276"/>
              <a:gd name="connsiteY3633" fmla="*/ 2173775 h 6367276"/>
              <a:gd name="connsiteX3634" fmla="*/ 4143372 w 6367276"/>
              <a:gd name="connsiteY3634" fmla="*/ 2240990 h 6367276"/>
              <a:gd name="connsiteX3635" fmla="*/ 4008863 w 6367276"/>
              <a:gd name="connsiteY3635" fmla="*/ 2296064 h 6367276"/>
              <a:gd name="connsiteX3636" fmla="*/ 3875917 w 6367276"/>
              <a:gd name="connsiteY3636" fmla="*/ 2365961 h 6367276"/>
              <a:gd name="connsiteX3637" fmla="*/ 3884158 w 6367276"/>
              <a:gd name="connsiteY3637" fmla="*/ 2346096 h 6367276"/>
              <a:gd name="connsiteX3638" fmla="*/ 3924799 w 6367276"/>
              <a:gd name="connsiteY3638" fmla="*/ 2219075 h 6367276"/>
              <a:gd name="connsiteX3639" fmla="*/ 3952566 w 6367276"/>
              <a:gd name="connsiteY3639" fmla="*/ 2090234 h 6367276"/>
              <a:gd name="connsiteX3640" fmla="*/ 3972064 w 6367276"/>
              <a:gd name="connsiteY3640" fmla="*/ 2077924 h 6367276"/>
              <a:gd name="connsiteX3641" fmla="*/ 4108380 w 6367276"/>
              <a:gd name="connsiteY3641" fmla="*/ 2009099 h 6367276"/>
              <a:gd name="connsiteX3642" fmla="*/ 3979431 w 6367276"/>
              <a:gd name="connsiteY3642" fmla="*/ 1830899 h 6367276"/>
              <a:gd name="connsiteX3643" fmla="*/ 3980167 w 6367276"/>
              <a:gd name="connsiteY3643" fmla="*/ 1867995 h 6367276"/>
              <a:gd name="connsiteX3644" fmla="*/ 3962255 w 6367276"/>
              <a:gd name="connsiteY3644" fmla="*/ 2045277 h 6367276"/>
              <a:gd name="connsiteX3645" fmla="*/ 3952566 w 6367276"/>
              <a:gd name="connsiteY3645" fmla="*/ 2090234 h 6367276"/>
              <a:gd name="connsiteX3646" fmla="*/ 3843162 w 6367276"/>
              <a:gd name="connsiteY3646" fmla="*/ 2159307 h 6367276"/>
              <a:gd name="connsiteX3647" fmla="*/ 3730631 w 6367276"/>
              <a:gd name="connsiteY3647" fmla="*/ 2246385 h 6367276"/>
              <a:gd name="connsiteX3648" fmla="*/ 3745316 w 6367276"/>
              <a:gd name="connsiteY3648" fmla="*/ 2165646 h 6367276"/>
              <a:gd name="connsiteX3649" fmla="*/ 3759006 w 6367276"/>
              <a:gd name="connsiteY3649" fmla="*/ 1984740 h 6367276"/>
              <a:gd name="connsiteX3650" fmla="*/ 3768216 w 6367276"/>
              <a:gd name="connsiteY3650" fmla="*/ 1976369 h 6367276"/>
              <a:gd name="connsiteX3651" fmla="*/ 3890510 w 6367276"/>
              <a:gd name="connsiteY3651" fmla="*/ 1884920 h 6367276"/>
              <a:gd name="connsiteX3652" fmla="*/ 2922301 w 6367276"/>
              <a:gd name="connsiteY3652" fmla="*/ 1634826 h 6367276"/>
              <a:gd name="connsiteX3653" fmla="*/ 2941800 w 6367276"/>
              <a:gd name="connsiteY3653" fmla="*/ 1656878 h 6367276"/>
              <a:gd name="connsiteX3654" fmla="*/ 3042935 w 6367276"/>
              <a:gd name="connsiteY3654" fmla="*/ 1803620 h 6367276"/>
              <a:gd name="connsiteX3655" fmla="*/ 3073233 w 6367276"/>
              <a:gd name="connsiteY3655" fmla="*/ 1860176 h 6367276"/>
              <a:gd name="connsiteX3656" fmla="*/ 3034352 w 6367276"/>
              <a:gd name="connsiteY3656" fmla="*/ 1981761 h 6367276"/>
              <a:gd name="connsiteX3657" fmla="*/ 3001964 w 6367276"/>
              <a:gd name="connsiteY3657" fmla="*/ 2130722 h 6367276"/>
              <a:gd name="connsiteX3658" fmla="*/ 3001247 w 6367276"/>
              <a:gd name="connsiteY3658" fmla="*/ 2136749 h 6367276"/>
              <a:gd name="connsiteX3659" fmla="*/ 2984122 w 6367276"/>
              <a:gd name="connsiteY3659" fmla="*/ 2104475 h 6367276"/>
              <a:gd name="connsiteX3660" fmla="*/ 2911639 w 6367276"/>
              <a:gd name="connsiteY3660" fmla="*/ 1991829 h 6367276"/>
              <a:gd name="connsiteX3661" fmla="*/ 2849765 w 6367276"/>
              <a:gd name="connsiteY3661" fmla="*/ 1913664 h 6367276"/>
              <a:gd name="connsiteX3662" fmla="*/ 2854097 w 6367276"/>
              <a:gd name="connsiteY3662" fmla="*/ 1881766 h 6367276"/>
              <a:gd name="connsiteX3663" fmla="*/ 2888997 w 6367276"/>
              <a:gd name="connsiteY3663" fmla="*/ 1733102 h 6367276"/>
              <a:gd name="connsiteX3664" fmla="*/ 5549881 w 6367276"/>
              <a:gd name="connsiteY3664" fmla="*/ 2087288 h 6367276"/>
              <a:gd name="connsiteX3665" fmla="*/ 5617460 w 6367276"/>
              <a:gd name="connsiteY3665" fmla="*/ 2126467 h 6367276"/>
              <a:gd name="connsiteX3666" fmla="*/ 5742599 w 6367276"/>
              <a:gd name="connsiteY3666" fmla="*/ 2216457 h 6367276"/>
              <a:gd name="connsiteX3667" fmla="*/ 5769312 w 6367276"/>
              <a:gd name="connsiteY3667" fmla="*/ 2239909 h 6367276"/>
              <a:gd name="connsiteX3668" fmla="*/ 5749712 w 6367276"/>
              <a:gd name="connsiteY3668" fmla="*/ 2351422 h 6367276"/>
              <a:gd name="connsiteX3669" fmla="*/ 5697800 w 6367276"/>
              <a:gd name="connsiteY3669" fmla="*/ 2517836 h 6367276"/>
              <a:gd name="connsiteX3670" fmla="*/ 5643028 w 6367276"/>
              <a:gd name="connsiteY3670" fmla="*/ 2471710 h 6367276"/>
              <a:gd name="connsiteX3671" fmla="*/ 5513358 w 6367276"/>
              <a:gd name="connsiteY3671" fmla="*/ 2382855 h 6367276"/>
              <a:gd name="connsiteX3672" fmla="*/ 5474287 w 6367276"/>
              <a:gd name="connsiteY3672" fmla="*/ 2361485 h 6367276"/>
              <a:gd name="connsiteX3673" fmla="*/ 5478450 w 6367276"/>
              <a:gd name="connsiteY3673" fmla="*/ 2351504 h 6367276"/>
              <a:gd name="connsiteX3674" fmla="*/ 5548925 w 6367276"/>
              <a:gd name="connsiteY3674" fmla="*/ 2094723 h 6367276"/>
              <a:gd name="connsiteX3675" fmla="*/ 1361489 w 6367276"/>
              <a:gd name="connsiteY3675" fmla="*/ 1338273 h 6367276"/>
              <a:gd name="connsiteX3676" fmla="*/ 1349142 w 6367276"/>
              <a:gd name="connsiteY3676" fmla="*/ 1407571 h 6367276"/>
              <a:gd name="connsiteX3677" fmla="*/ 1337028 w 6367276"/>
              <a:gd name="connsiteY3677" fmla="*/ 1564294 h 6367276"/>
              <a:gd name="connsiteX3678" fmla="*/ 1337820 w 6367276"/>
              <a:gd name="connsiteY3678" fmla="*/ 1598592 h 6367276"/>
              <a:gd name="connsiteX3679" fmla="*/ 1199277 w 6367276"/>
              <a:gd name="connsiteY3679" fmla="*/ 1624554 h 6367276"/>
              <a:gd name="connsiteX3680" fmla="*/ 1073885 w 6367276"/>
              <a:gd name="connsiteY3680" fmla="*/ 1664370 h 6367276"/>
              <a:gd name="connsiteX3681" fmla="*/ 1074008 w 6367276"/>
              <a:gd name="connsiteY3681" fmla="*/ 1596056 h 6367276"/>
              <a:gd name="connsiteX3682" fmla="*/ 1089374 w 6367276"/>
              <a:gd name="connsiteY3682" fmla="*/ 1442687 h 6367276"/>
              <a:gd name="connsiteX3683" fmla="*/ 1096208 w 6367276"/>
              <a:gd name="connsiteY3683" fmla="*/ 1408419 h 6367276"/>
              <a:gd name="connsiteX3684" fmla="*/ 1180082 w 6367276"/>
              <a:gd name="connsiteY3684" fmla="*/ 1377842 h 6367276"/>
              <a:gd name="connsiteX3685" fmla="*/ 1350781 w 6367276"/>
              <a:gd name="connsiteY3685" fmla="*/ 1339451 h 6367276"/>
              <a:gd name="connsiteX3686" fmla="*/ 3738013 w 6367276"/>
              <a:gd name="connsiteY3686" fmla="*/ 1708941 h 6367276"/>
              <a:gd name="connsiteX3687" fmla="*/ 3751318 w 6367276"/>
              <a:gd name="connsiteY3687" fmla="*/ 1785197 h 6367276"/>
              <a:gd name="connsiteX3688" fmla="*/ 3759685 w 6367276"/>
              <a:gd name="connsiteY3688" fmla="*/ 1975753 h 6367276"/>
              <a:gd name="connsiteX3689" fmla="*/ 3759006 w 6367276"/>
              <a:gd name="connsiteY3689" fmla="*/ 1984740 h 6367276"/>
              <a:gd name="connsiteX3690" fmla="*/ 3655405 w 6367276"/>
              <a:gd name="connsiteY3690" fmla="*/ 2078898 h 6367276"/>
              <a:gd name="connsiteX3691" fmla="*/ 3552875 w 6367276"/>
              <a:gd name="connsiteY3691" fmla="*/ 2191710 h 6367276"/>
              <a:gd name="connsiteX3692" fmla="*/ 3548652 w 6367276"/>
              <a:gd name="connsiteY3692" fmla="*/ 2197357 h 6367276"/>
              <a:gd name="connsiteX3693" fmla="*/ 3550411 w 6367276"/>
              <a:gd name="connsiteY3693" fmla="*/ 2144054 h 6367276"/>
              <a:gd name="connsiteX3694" fmla="*/ 3543495 w 6367276"/>
              <a:gd name="connsiteY3694" fmla="*/ 2009598 h 6367276"/>
              <a:gd name="connsiteX3695" fmla="*/ 3529897 w 6367276"/>
              <a:gd name="connsiteY3695" fmla="*/ 1919458 h 6367276"/>
              <a:gd name="connsiteX3696" fmla="*/ 3549946 w 6367276"/>
              <a:gd name="connsiteY3696" fmla="*/ 1893550 h 6367276"/>
              <a:gd name="connsiteX3697" fmla="*/ 3654501 w 6367276"/>
              <a:gd name="connsiteY3697" fmla="*/ 1782255 h 6367276"/>
              <a:gd name="connsiteX3698" fmla="*/ 3190080 w 6367276"/>
              <a:gd name="connsiteY3698" fmla="*/ 1606593 h 6367276"/>
              <a:gd name="connsiteX3699" fmla="*/ 3255377 w 6367276"/>
              <a:gd name="connsiteY3699" fmla="*/ 1732294 h 6367276"/>
              <a:gd name="connsiteX3700" fmla="*/ 3310771 w 6367276"/>
              <a:gd name="connsiteY3700" fmla="*/ 1876012 h 6367276"/>
              <a:gd name="connsiteX3701" fmla="*/ 3251052 w 6367276"/>
              <a:gd name="connsiteY3701" fmla="*/ 1989597 h 6367276"/>
              <a:gd name="connsiteX3702" fmla="*/ 3193302 w 6367276"/>
              <a:gd name="connsiteY3702" fmla="*/ 2130641 h 6367276"/>
              <a:gd name="connsiteX3703" fmla="*/ 3178146 w 6367276"/>
              <a:gd name="connsiteY3703" fmla="*/ 2083463 h 6367276"/>
              <a:gd name="connsiteX3704" fmla="*/ 3126898 w 6367276"/>
              <a:gd name="connsiteY3704" fmla="*/ 1960345 h 6367276"/>
              <a:gd name="connsiteX3705" fmla="*/ 3073233 w 6367276"/>
              <a:gd name="connsiteY3705" fmla="*/ 1860176 h 6367276"/>
              <a:gd name="connsiteX3706" fmla="*/ 3080785 w 6367276"/>
              <a:gd name="connsiteY3706" fmla="*/ 1836562 h 6367276"/>
              <a:gd name="connsiteX3707" fmla="*/ 3140969 w 6367276"/>
              <a:gd name="connsiteY3707" fmla="*/ 1696218 h 6367276"/>
              <a:gd name="connsiteX3708" fmla="*/ 3466884 w 6367276"/>
              <a:gd name="connsiteY3708" fmla="*/ 1650509 h 6367276"/>
              <a:gd name="connsiteX3709" fmla="*/ 3470023 w 6367276"/>
              <a:gd name="connsiteY3709" fmla="*/ 1658270 h 6367276"/>
              <a:gd name="connsiteX3710" fmla="*/ 3516717 w 6367276"/>
              <a:gd name="connsiteY3710" fmla="*/ 1832085 h 6367276"/>
              <a:gd name="connsiteX3711" fmla="*/ 3529897 w 6367276"/>
              <a:gd name="connsiteY3711" fmla="*/ 1919458 h 6367276"/>
              <a:gd name="connsiteX3712" fmla="*/ 3456653 w 6367276"/>
              <a:gd name="connsiteY3712" fmla="*/ 2014112 h 6367276"/>
              <a:gd name="connsiteX3713" fmla="*/ 3375270 w 6367276"/>
              <a:gd name="connsiteY3713" fmla="*/ 2143012 h 6367276"/>
              <a:gd name="connsiteX3714" fmla="*/ 3374970 w 6367276"/>
              <a:gd name="connsiteY3714" fmla="*/ 2143606 h 6367276"/>
              <a:gd name="connsiteX3715" fmla="*/ 3353333 w 6367276"/>
              <a:gd name="connsiteY3715" fmla="*/ 2025207 h 6367276"/>
              <a:gd name="connsiteX3716" fmla="*/ 3314715 w 6367276"/>
              <a:gd name="connsiteY3716" fmla="*/ 1886246 h 6367276"/>
              <a:gd name="connsiteX3717" fmla="*/ 3310771 w 6367276"/>
              <a:gd name="connsiteY3717" fmla="*/ 1876012 h 6367276"/>
              <a:gd name="connsiteX3718" fmla="*/ 3321993 w 6367276"/>
              <a:gd name="connsiteY3718" fmla="*/ 1854668 h 6367276"/>
              <a:gd name="connsiteX3719" fmla="*/ 3405634 w 6367276"/>
              <a:gd name="connsiteY3719" fmla="*/ 1726907 h 6367276"/>
              <a:gd name="connsiteX3720" fmla="*/ 2171163 w 6367276"/>
              <a:gd name="connsiteY3720" fmla="*/ 1419124 h 6367276"/>
              <a:gd name="connsiteX3721" fmla="*/ 2171311 w 6367276"/>
              <a:gd name="connsiteY3721" fmla="*/ 1419172 h 6367276"/>
              <a:gd name="connsiteX3722" fmla="*/ 2405165 w 6367276"/>
              <a:gd name="connsiteY3722" fmla="*/ 1529249 h 6367276"/>
              <a:gd name="connsiteX3723" fmla="*/ 2421768 w 6367276"/>
              <a:gd name="connsiteY3723" fmla="*/ 1539715 h 6367276"/>
              <a:gd name="connsiteX3724" fmla="*/ 2409735 w 6367276"/>
              <a:gd name="connsiteY3724" fmla="*/ 1608679 h 6367276"/>
              <a:gd name="connsiteX3725" fmla="*/ 2398235 w 6367276"/>
              <a:gd name="connsiteY3725" fmla="*/ 1762386 h 6367276"/>
              <a:gd name="connsiteX3726" fmla="*/ 2399057 w 6367276"/>
              <a:gd name="connsiteY3726" fmla="*/ 1799192 h 6367276"/>
              <a:gd name="connsiteX3727" fmla="*/ 2383454 w 6367276"/>
              <a:gd name="connsiteY3727" fmla="*/ 1789373 h 6367276"/>
              <a:gd name="connsiteX3728" fmla="*/ 2171066 w 6367276"/>
              <a:gd name="connsiteY3728" fmla="*/ 1686695 h 6367276"/>
              <a:gd name="connsiteX3729" fmla="*/ 2148693 w 6367276"/>
              <a:gd name="connsiteY3729" fmla="*/ 1678971 h 6367276"/>
              <a:gd name="connsiteX3730" fmla="*/ 2148572 w 6367276"/>
              <a:gd name="connsiteY3730" fmla="*/ 1612055 h 6367276"/>
              <a:gd name="connsiteX3731" fmla="*/ 2163858 w 6367276"/>
              <a:gd name="connsiteY3731" fmla="*/ 1455609 h 6367276"/>
              <a:gd name="connsiteX3732" fmla="*/ 4764245 w 6367276"/>
              <a:gd name="connsiteY3732" fmla="*/ 1873609 h 6367276"/>
              <a:gd name="connsiteX3733" fmla="*/ 4760448 w 6367276"/>
              <a:gd name="connsiteY3733" fmla="*/ 1899025 h 6367276"/>
              <a:gd name="connsiteX3734" fmla="*/ 4727629 w 6367276"/>
              <a:gd name="connsiteY3734" fmla="*/ 2033467 h 6367276"/>
              <a:gd name="connsiteX3735" fmla="*/ 4688576 w 6367276"/>
              <a:gd name="connsiteY3735" fmla="*/ 2148693 h 6367276"/>
              <a:gd name="connsiteX3736" fmla="*/ 4599797 w 6367276"/>
              <a:gd name="connsiteY3736" fmla="*/ 2148851 h 6367276"/>
              <a:gd name="connsiteX3737" fmla="*/ 4446429 w 6367276"/>
              <a:gd name="connsiteY3737" fmla="*/ 2164217 h 6367276"/>
              <a:gd name="connsiteX3738" fmla="*/ 4409351 w 6367276"/>
              <a:gd name="connsiteY3738" fmla="*/ 2171612 h 6367276"/>
              <a:gd name="connsiteX3739" fmla="*/ 4420626 w 6367276"/>
              <a:gd name="connsiteY3739" fmla="*/ 2146344 h 6367276"/>
              <a:gd name="connsiteX3740" fmla="*/ 4484029 w 6367276"/>
              <a:gd name="connsiteY3740" fmla="*/ 1917941 h 6367276"/>
              <a:gd name="connsiteX3741" fmla="*/ 4487385 w 6367276"/>
              <a:gd name="connsiteY3741" fmla="*/ 1896068 h 6367276"/>
              <a:gd name="connsiteX3742" fmla="*/ 4552567 w 6367276"/>
              <a:gd name="connsiteY3742" fmla="*/ 1884454 h 6367276"/>
              <a:gd name="connsiteX3743" fmla="*/ 4709292 w 6367276"/>
              <a:gd name="connsiteY3743" fmla="*/ 1872340 h 6367276"/>
              <a:gd name="connsiteX3744" fmla="*/ 1888794 w 6367276"/>
              <a:gd name="connsiteY3744" fmla="*/ 1342243 h 6367276"/>
              <a:gd name="connsiteX3745" fmla="*/ 1895323 w 6367276"/>
              <a:gd name="connsiteY3745" fmla="*/ 1343716 h 6367276"/>
              <a:gd name="connsiteX3746" fmla="*/ 1876022 w 6367276"/>
              <a:gd name="connsiteY3746" fmla="*/ 1498469 h 6367276"/>
              <a:gd name="connsiteX3747" fmla="*/ 1873599 w 6367276"/>
              <a:gd name="connsiteY3747" fmla="*/ 1603419 h 6367276"/>
              <a:gd name="connsiteX3748" fmla="*/ 1750998 w 6367276"/>
              <a:gd name="connsiteY3748" fmla="*/ 1584707 h 6367276"/>
              <a:gd name="connsiteX3749" fmla="*/ 1614160 w 6367276"/>
              <a:gd name="connsiteY3749" fmla="*/ 1577798 h 6367276"/>
              <a:gd name="connsiteX3750" fmla="*/ 1621816 w 6367276"/>
              <a:gd name="connsiteY3750" fmla="*/ 1426155 h 6367276"/>
              <a:gd name="connsiteX3751" fmla="*/ 1637943 w 6367276"/>
              <a:gd name="connsiteY3751" fmla="*/ 1320480 h 6367276"/>
              <a:gd name="connsiteX3752" fmla="*/ 1706474 w 6367276"/>
              <a:gd name="connsiteY3752" fmla="*/ 1320716 h 6367276"/>
              <a:gd name="connsiteX3753" fmla="*/ 1888794 w 6367276"/>
              <a:gd name="connsiteY3753" fmla="*/ 1342243 h 6367276"/>
              <a:gd name="connsiteX3754" fmla="*/ 5030186 w 6367276"/>
              <a:gd name="connsiteY3754" fmla="*/ 1896150 h 6367276"/>
              <a:gd name="connsiteX3755" fmla="*/ 5188718 w 6367276"/>
              <a:gd name="connsiteY3755" fmla="*/ 1932432 h 6367276"/>
              <a:gd name="connsiteX3756" fmla="*/ 5296829 w 6367276"/>
              <a:gd name="connsiteY3756" fmla="*/ 1968978 h 6367276"/>
              <a:gd name="connsiteX3757" fmla="*/ 5281435 w 6367276"/>
              <a:gd name="connsiteY3757" fmla="*/ 2054562 h 6367276"/>
              <a:gd name="connsiteX3758" fmla="*/ 5228576 w 6367276"/>
              <a:gd name="connsiteY3758" fmla="*/ 2230374 h 6367276"/>
              <a:gd name="connsiteX3759" fmla="*/ 5223269 w 6367276"/>
              <a:gd name="connsiteY3759" fmla="*/ 2242943 h 6367276"/>
              <a:gd name="connsiteX3760" fmla="*/ 5068117 w 6367276"/>
              <a:gd name="connsiteY3760" fmla="*/ 2195184 h 6367276"/>
              <a:gd name="connsiteX3761" fmla="*/ 4948154 w 6367276"/>
              <a:gd name="connsiteY3761" fmla="*/ 2171164 h 6367276"/>
              <a:gd name="connsiteX3762" fmla="*/ 4991464 w 6367276"/>
              <a:gd name="connsiteY3762" fmla="*/ 2037628 h 6367276"/>
              <a:gd name="connsiteX3763" fmla="*/ 5023562 w 6367276"/>
              <a:gd name="connsiteY3763" fmla="*/ 1895324 h 6367276"/>
              <a:gd name="connsiteX3764" fmla="*/ 5797164 w 6367276"/>
              <a:gd name="connsiteY3764" fmla="*/ 1983625 h 6367276"/>
              <a:gd name="connsiteX3765" fmla="*/ 5901992 w 6367276"/>
              <a:gd name="connsiteY3765" fmla="*/ 2078899 h 6367276"/>
              <a:gd name="connsiteX3766" fmla="*/ 6002443 w 6367276"/>
              <a:gd name="connsiteY3766" fmla="*/ 2189423 h 6367276"/>
              <a:gd name="connsiteX3767" fmla="*/ 5999155 w 6367276"/>
              <a:gd name="connsiteY3767" fmla="*/ 2303795 h 6367276"/>
              <a:gd name="connsiteX3768" fmla="*/ 5979655 w 6367276"/>
              <a:gd name="connsiteY3768" fmla="*/ 2451255 h 6367276"/>
              <a:gd name="connsiteX3769" fmla="*/ 5962326 w 6367276"/>
              <a:gd name="connsiteY3769" fmla="*/ 2428861 h 6367276"/>
              <a:gd name="connsiteX3770" fmla="*/ 5857770 w 6367276"/>
              <a:gd name="connsiteY3770" fmla="*/ 2317564 h 6367276"/>
              <a:gd name="connsiteX3771" fmla="*/ 5769312 w 6367276"/>
              <a:gd name="connsiteY3771" fmla="*/ 2239909 h 6367276"/>
              <a:gd name="connsiteX3772" fmla="*/ 5789729 w 6367276"/>
              <a:gd name="connsiteY3772" fmla="*/ 2123744 h 6367276"/>
              <a:gd name="connsiteX3773" fmla="*/ 1170376 w 6367276"/>
              <a:gd name="connsiteY3773" fmla="*/ 1129297 h 6367276"/>
              <a:gd name="connsiteX3774" fmla="*/ 1163456 w 6367276"/>
              <a:gd name="connsiteY3774" fmla="*/ 1146198 h 6367276"/>
              <a:gd name="connsiteX3775" fmla="*/ 1119349 w 6367276"/>
              <a:gd name="connsiteY3775" fmla="*/ 1292394 h 6367276"/>
              <a:gd name="connsiteX3776" fmla="*/ 1096208 w 6367276"/>
              <a:gd name="connsiteY3776" fmla="*/ 1408419 h 6367276"/>
              <a:gd name="connsiteX3777" fmla="*/ 962898 w 6367276"/>
              <a:gd name="connsiteY3777" fmla="*/ 1457023 h 6367276"/>
              <a:gd name="connsiteX3778" fmla="*/ 828439 w 6367276"/>
              <a:gd name="connsiteY3778" fmla="*/ 1525422 h 6367276"/>
              <a:gd name="connsiteX3779" fmla="*/ 858466 w 6367276"/>
              <a:gd name="connsiteY3779" fmla="*/ 1387319 h 6367276"/>
              <a:gd name="connsiteX3780" fmla="*/ 901670 w 6367276"/>
              <a:gd name="connsiteY3780" fmla="*/ 1252216 h 6367276"/>
              <a:gd name="connsiteX3781" fmla="*/ 943109 w 6367276"/>
              <a:gd name="connsiteY3781" fmla="*/ 1227845 h 6367276"/>
              <a:gd name="connsiteX3782" fmla="*/ 5982828 w 6367276"/>
              <a:gd name="connsiteY3782" fmla="*/ 1915094 h 6367276"/>
              <a:gd name="connsiteX3783" fmla="*/ 6002074 w 6367276"/>
              <a:gd name="connsiteY3783" fmla="*/ 1937017 h 6367276"/>
              <a:gd name="connsiteX3784" fmla="*/ 6092066 w 6367276"/>
              <a:gd name="connsiteY3784" fmla="*/ 2062155 h 6367276"/>
              <a:gd name="connsiteX3785" fmla="*/ 6136674 w 6367276"/>
              <a:gd name="connsiteY3785" fmla="*/ 2139101 h 6367276"/>
              <a:gd name="connsiteX3786" fmla="*/ 6140367 w 6367276"/>
              <a:gd name="connsiteY3786" fmla="*/ 2158174 h 6367276"/>
              <a:gd name="connsiteX3787" fmla="*/ 6157641 w 6367276"/>
              <a:gd name="connsiteY3787" fmla="*/ 2393444 h 6367276"/>
              <a:gd name="connsiteX3788" fmla="*/ 6156166 w 6367276"/>
              <a:gd name="connsiteY3788" fmla="*/ 2413088 h 6367276"/>
              <a:gd name="connsiteX3789" fmla="*/ 6095972 w 6367276"/>
              <a:gd name="connsiteY3789" fmla="*/ 2314004 h 6367276"/>
              <a:gd name="connsiteX3790" fmla="*/ 6004522 w 6367276"/>
              <a:gd name="connsiteY3790" fmla="*/ 2191711 h 6367276"/>
              <a:gd name="connsiteX3791" fmla="*/ 6002443 w 6367276"/>
              <a:gd name="connsiteY3791" fmla="*/ 2189423 h 6367276"/>
              <a:gd name="connsiteX3792" fmla="*/ 6004186 w 6367276"/>
              <a:gd name="connsiteY3792" fmla="*/ 2128796 h 6367276"/>
              <a:gd name="connsiteX3793" fmla="*/ 4513589 w 6367276"/>
              <a:gd name="connsiteY3793" fmla="*/ 1637489 h 6367276"/>
              <a:gd name="connsiteX3794" fmla="*/ 4513772 w 6367276"/>
              <a:gd name="connsiteY3794" fmla="*/ 1644479 h 6367276"/>
              <a:gd name="connsiteX3795" fmla="*/ 4504798 w 6367276"/>
              <a:gd name="connsiteY3795" fmla="*/ 1782579 h 6367276"/>
              <a:gd name="connsiteX3796" fmla="*/ 4487385 w 6367276"/>
              <a:gd name="connsiteY3796" fmla="*/ 1896068 h 6367276"/>
              <a:gd name="connsiteX3797" fmla="*/ 4399556 w 6367276"/>
              <a:gd name="connsiteY3797" fmla="*/ 1911718 h 6367276"/>
              <a:gd name="connsiteX3798" fmla="*/ 4251186 w 6367276"/>
              <a:gd name="connsiteY3798" fmla="*/ 1953482 h 6367276"/>
              <a:gd name="connsiteX3799" fmla="*/ 4222043 w 6367276"/>
              <a:gd name="connsiteY3799" fmla="*/ 1964832 h 6367276"/>
              <a:gd name="connsiteX3800" fmla="*/ 4226837 w 6367276"/>
              <a:gd name="connsiteY3800" fmla="*/ 1945669 h 6367276"/>
              <a:gd name="connsiteX3801" fmla="*/ 4249615 w 6367276"/>
              <a:gd name="connsiteY3801" fmla="*/ 1709726 h 6367276"/>
              <a:gd name="connsiteX3802" fmla="*/ 4249528 w 6367276"/>
              <a:gd name="connsiteY3802" fmla="*/ 1705816 h 6367276"/>
              <a:gd name="connsiteX3803" fmla="*/ 4306304 w 6367276"/>
              <a:gd name="connsiteY3803" fmla="*/ 1685036 h 6367276"/>
              <a:gd name="connsiteX3804" fmla="*/ 4458545 w 6367276"/>
              <a:gd name="connsiteY3804" fmla="*/ 1645891 h 6367276"/>
              <a:gd name="connsiteX3805" fmla="*/ 2494515 w 6367276"/>
              <a:gd name="connsiteY3805" fmla="*/ 1263562 h 6367276"/>
              <a:gd name="connsiteX3806" fmla="*/ 2503237 w 6367276"/>
              <a:gd name="connsiteY3806" fmla="*/ 1268262 h 6367276"/>
              <a:gd name="connsiteX3807" fmla="*/ 2712526 w 6367276"/>
              <a:gd name="connsiteY3807" fmla="*/ 1417660 h 6367276"/>
              <a:gd name="connsiteX3808" fmla="*/ 2716926 w 6367276"/>
              <a:gd name="connsiteY3808" fmla="*/ 1421692 h 6367276"/>
              <a:gd name="connsiteX3809" fmla="*/ 2690510 w 6367276"/>
              <a:gd name="connsiteY3809" fmla="*/ 1494675 h 6367276"/>
              <a:gd name="connsiteX3810" fmla="*/ 2652494 w 6367276"/>
              <a:gd name="connsiteY3810" fmla="*/ 1644049 h 6367276"/>
              <a:gd name="connsiteX3811" fmla="*/ 2643847 w 6367276"/>
              <a:gd name="connsiteY3811" fmla="*/ 1700424 h 6367276"/>
              <a:gd name="connsiteX3812" fmla="*/ 2513134 w 6367276"/>
              <a:gd name="connsiteY3812" fmla="*/ 1597312 h 6367276"/>
              <a:gd name="connsiteX3813" fmla="*/ 2421768 w 6367276"/>
              <a:gd name="connsiteY3813" fmla="*/ 1539715 h 6367276"/>
              <a:gd name="connsiteX3814" fmla="*/ 2436448 w 6367276"/>
              <a:gd name="connsiteY3814" fmla="*/ 1455574 h 6367276"/>
              <a:gd name="connsiteX3815" fmla="*/ 2478668 w 6367276"/>
              <a:gd name="connsiteY3815" fmla="*/ 1304156 h 6367276"/>
              <a:gd name="connsiteX3816" fmla="*/ 1019617 w 6367276"/>
              <a:gd name="connsiteY3816" fmla="*/ 1002255 h 6367276"/>
              <a:gd name="connsiteX3817" fmla="*/ 965083 w 6367276"/>
              <a:gd name="connsiteY3817" fmla="*/ 1101778 h 6367276"/>
              <a:gd name="connsiteX3818" fmla="*/ 904898 w 6367276"/>
              <a:gd name="connsiteY3818" fmla="*/ 1242123 h 6367276"/>
              <a:gd name="connsiteX3819" fmla="*/ 901670 w 6367276"/>
              <a:gd name="connsiteY3819" fmla="*/ 1252216 h 6367276"/>
              <a:gd name="connsiteX3820" fmla="*/ 820414 w 6367276"/>
              <a:gd name="connsiteY3820" fmla="*/ 1300003 h 6367276"/>
              <a:gd name="connsiteX3821" fmla="*/ 681596 w 6367276"/>
              <a:gd name="connsiteY3821" fmla="*/ 1402502 h 6367276"/>
              <a:gd name="connsiteX3822" fmla="*/ 693343 w 6367276"/>
              <a:gd name="connsiteY3822" fmla="*/ 1367839 h 6367276"/>
              <a:gd name="connsiteX3823" fmla="*/ 756720 w 6367276"/>
              <a:gd name="connsiteY3823" fmla="*/ 1227337 h 6367276"/>
              <a:gd name="connsiteX3824" fmla="*/ 800478 w 6367276"/>
              <a:gd name="connsiteY3824" fmla="*/ 1151230 h 6367276"/>
              <a:gd name="connsiteX3825" fmla="*/ 816917 w 6367276"/>
              <a:gd name="connsiteY3825" fmla="*/ 1136335 h 6367276"/>
              <a:gd name="connsiteX3826" fmla="*/ 962582 w 6367276"/>
              <a:gd name="connsiteY3826" fmla="*/ 1033576 h 6367276"/>
              <a:gd name="connsiteX3827" fmla="*/ 6071243 w 6367276"/>
              <a:gd name="connsiteY3827" fmla="*/ 1878112 h 6367276"/>
              <a:gd name="connsiteX3828" fmla="*/ 6120307 w 6367276"/>
              <a:gd name="connsiteY3828" fmla="*/ 1967813 h 6367276"/>
              <a:gd name="connsiteX3829" fmla="*/ 6183566 w 6367276"/>
              <a:gd name="connsiteY3829" fmla="*/ 2117635 h 6367276"/>
              <a:gd name="connsiteX3830" fmla="*/ 6231411 w 6367276"/>
              <a:gd name="connsiteY3830" fmla="*/ 2273067 h 6367276"/>
              <a:gd name="connsiteX3831" fmla="*/ 6258938 w 6367276"/>
              <a:gd name="connsiteY3831" fmla="*/ 2410544 h 6367276"/>
              <a:gd name="connsiteX3832" fmla="*/ 6235004 w 6367276"/>
              <a:gd name="connsiteY3832" fmla="*/ 2339742 h 6367276"/>
              <a:gd name="connsiteX3833" fmla="*/ 6170017 w 6367276"/>
              <a:gd name="connsiteY3833" fmla="*/ 2196613 h 6367276"/>
              <a:gd name="connsiteX3834" fmla="*/ 6136674 w 6367276"/>
              <a:gd name="connsiteY3834" fmla="*/ 2139101 h 6367276"/>
              <a:gd name="connsiteX3835" fmla="*/ 6114470 w 6367276"/>
              <a:gd name="connsiteY3835" fmla="*/ 2024400 h 6367276"/>
              <a:gd name="connsiteX3836" fmla="*/ 6076674 w 6367276"/>
              <a:gd name="connsiteY3836" fmla="*/ 1892025 h 6367276"/>
              <a:gd name="connsiteX3837" fmla="*/ 5324052 w 6367276"/>
              <a:gd name="connsiteY3837" fmla="*/ 1711739 h 6367276"/>
              <a:gd name="connsiteX3838" fmla="*/ 5397044 w 6367276"/>
              <a:gd name="connsiteY3838" fmla="*/ 1738455 h 6367276"/>
              <a:gd name="connsiteX3839" fmla="*/ 5535909 w 6367276"/>
              <a:gd name="connsiteY3839" fmla="*/ 1805349 h 6367276"/>
              <a:gd name="connsiteX3840" fmla="*/ 5571181 w 6367276"/>
              <a:gd name="connsiteY3840" fmla="*/ 1826777 h 6367276"/>
              <a:gd name="connsiteX3841" fmla="*/ 5571232 w 6367276"/>
              <a:gd name="connsiteY3841" fmla="*/ 1921188 h 6367276"/>
              <a:gd name="connsiteX3842" fmla="*/ 5549881 w 6367276"/>
              <a:gd name="connsiteY3842" fmla="*/ 2087288 h 6367276"/>
              <a:gd name="connsiteX3843" fmla="*/ 5483002 w 6367276"/>
              <a:gd name="connsiteY3843" fmla="*/ 2048515 h 6367276"/>
              <a:gd name="connsiteX3844" fmla="*/ 5339872 w 6367276"/>
              <a:gd name="connsiteY3844" fmla="*/ 1983529 h 6367276"/>
              <a:gd name="connsiteX3845" fmla="*/ 5296829 w 6367276"/>
              <a:gd name="connsiteY3845" fmla="*/ 1968978 h 6367276"/>
              <a:gd name="connsiteX3846" fmla="*/ 5313263 w 6367276"/>
              <a:gd name="connsiteY3846" fmla="*/ 1877618 h 6367276"/>
              <a:gd name="connsiteX3847" fmla="*/ 949977 w 6367276"/>
              <a:gd name="connsiteY3847" fmla="*/ 937085 h 6367276"/>
              <a:gd name="connsiteX3848" fmla="*/ 925650 w 6367276"/>
              <a:gd name="connsiteY3848" fmla="*/ 964754 h 6367276"/>
              <a:gd name="connsiteX3849" fmla="*/ 834189 w 6367276"/>
              <a:gd name="connsiteY3849" fmla="*/ 1092600 h 6367276"/>
              <a:gd name="connsiteX3850" fmla="*/ 800478 w 6367276"/>
              <a:gd name="connsiteY3850" fmla="*/ 1151230 h 6367276"/>
              <a:gd name="connsiteX3851" fmla="*/ 664254 w 6367276"/>
              <a:gd name="connsiteY3851" fmla="*/ 1274673 h 6367276"/>
              <a:gd name="connsiteX3852" fmla="*/ 593952 w 6367276"/>
              <a:gd name="connsiteY3852" fmla="*/ 1353472 h 6367276"/>
              <a:gd name="connsiteX3853" fmla="*/ 646824 w 6367276"/>
              <a:gd name="connsiteY3853" fmla="*/ 1266588 h 6367276"/>
              <a:gd name="connsiteX3854" fmla="*/ 744945 w 6367276"/>
              <a:gd name="connsiteY3854" fmla="*/ 1136894 h 6367276"/>
              <a:gd name="connsiteX3855" fmla="*/ 899556 w 6367276"/>
              <a:gd name="connsiteY3855" fmla="*/ 976612 h 6367276"/>
              <a:gd name="connsiteX3856" fmla="*/ 5046797 w 6367276"/>
              <a:gd name="connsiteY3856" fmla="*/ 1637946 h 6367276"/>
              <a:gd name="connsiteX3857" fmla="*/ 5046561 w 6367276"/>
              <a:gd name="connsiteY3857" fmla="*/ 1706475 h 6367276"/>
              <a:gd name="connsiteX3858" fmla="*/ 5025034 w 6367276"/>
              <a:gd name="connsiteY3858" fmla="*/ 1888796 h 6367276"/>
              <a:gd name="connsiteX3859" fmla="*/ 5023562 w 6367276"/>
              <a:gd name="connsiteY3859" fmla="*/ 1895324 h 6367276"/>
              <a:gd name="connsiteX3860" fmla="*/ 4868807 w 6367276"/>
              <a:gd name="connsiteY3860" fmla="*/ 1876023 h 6367276"/>
              <a:gd name="connsiteX3861" fmla="*/ 4764245 w 6367276"/>
              <a:gd name="connsiteY3861" fmla="*/ 1873609 h 6367276"/>
              <a:gd name="connsiteX3862" fmla="*/ 4782566 w 6367276"/>
              <a:gd name="connsiteY3862" fmla="*/ 1750999 h 6367276"/>
              <a:gd name="connsiteX3863" fmla="*/ 4789476 w 6367276"/>
              <a:gd name="connsiteY3863" fmla="*/ 1614161 h 6367276"/>
              <a:gd name="connsiteX3864" fmla="*/ 4941121 w 6367276"/>
              <a:gd name="connsiteY3864" fmla="*/ 1621818 h 6367276"/>
              <a:gd name="connsiteX3865" fmla="*/ 1711635 w 6367276"/>
              <a:gd name="connsiteY3865" fmla="*/ 1043504 h 6367276"/>
              <a:gd name="connsiteX3866" fmla="*/ 1685034 w 6367276"/>
              <a:gd name="connsiteY3866" fmla="*/ 1116183 h 6367276"/>
              <a:gd name="connsiteX3867" fmla="*/ 1645889 w 6367276"/>
              <a:gd name="connsiteY3867" fmla="*/ 1268423 h 6367276"/>
              <a:gd name="connsiteX3868" fmla="*/ 1637943 w 6367276"/>
              <a:gd name="connsiteY3868" fmla="*/ 1320480 h 6367276"/>
              <a:gd name="connsiteX3869" fmla="*/ 1526690 w 6367276"/>
              <a:gd name="connsiteY3869" fmla="*/ 1320097 h 6367276"/>
              <a:gd name="connsiteX3870" fmla="*/ 1361489 w 6367276"/>
              <a:gd name="connsiteY3870" fmla="*/ 1338273 h 6367276"/>
              <a:gd name="connsiteX3871" fmla="*/ 1376405 w 6367276"/>
              <a:gd name="connsiteY3871" fmla="*/ 1254560 h 6367276"/>
              <a:gd name="connsiteX3872" fmla="*/ 1418170 w 6367276"/>
              <a:gd name="connsiteY3872" fmla="*/ 1106190 h 6367276"/>
              <a:gd name="connsiteX3873" fmla="*/ 1433942 w 6367276"/>
              <a:gd name="connsiteY3873" fmla="*/ 1065692 h 6367276"/>
              <a:gd name="connsiteX3874" fmla="*/ 1537383 w 6367276"/>
              <a:gd name="connsiteY3874" fmla="*/ 1049590 h 6367276"/>
              <a:gd name="connsiteX3875" fmla="*/ 1969233 w 6367276"/>
              <a:gd name="connsiteY3875" fmla="*/ 1069689 h 6367276"/>
              <a:gd name="connsiteX3876" fmla="*/ 2074941 w 6367276"/>
              <a:gd name="connsiteY3876" fmla="*/ 1090855 h 6367276"/>
              <a:gd name="connsiteX3877" fmla="*/ 2230374 w 6367276"/>
              <a:gd name="connsiteY3877" fmla="*/ 1138700 h 6367276"/>
              <a:gd name="connsiteX3878" fmla="*/ 2242942 w 6367276"/>
              <a:gd name="connsiteY3878" fmla="*/ 1144006 h 6367276"/>
              <a:gd name="connsiteX3879" fmla="*/ 2195183 w 6367276"/>
              <a:gd name="connsiteY3879" fmla="*/ 1299158 h 6367276"/>
              <a:gd name="connsiteX3880" fmla="*/ 2171163 w 6367276"/>
              <a:gd name="connsiteY3880" fmla="*/ 1419124 h 6367276"/>
              <a:gd name="connsiteX3881" fmla="*/ 2037626 w 6367276"/>
              <a:gd name="connsiteY3881" fmla="*/ 1375813 h 6367276"/>
              <a:gd name="connsiteX3882" fmla="*/ 1895323 w 6367276"/>
              <a:gd name="connsiteY3882" fmla="*/ 1343716 h 6367276"/>
              <a:gd name="connsiteX3883" fmla="*/ 1896149 w 6367276"/>
              <a:gd name="connsiteY3883" fmla="*/ 1337089 h 6367276"/>
              <a:gd name="connsiteX3884" fmla="*/ 1932430 w 6367276"/>
              <a:gd name="connsiteY3884" fmla="*/ 1178559 h 6367276"/>
              <a:gd name="connsiteX3885" fmla="*/ 4230091 w 6367276"/>
              <a:gd name="connsiteY3885" fmla="*/ 1428716 h 6367276"/>
              <a:gd name="connsiteX3886" fmla="*/ 4231421 w 6367276"/>
              <a:gd name="connsiteY3886" fmla="*/ 1435255 h 6367276"/>
              <a:gd name="connsiteX3887" fmla="*/ 4246563 w 6367276"/>
              <a:gd name="connsiteY3887" fmla="*/ 1572815 h 6367276"/>
              <a:gd name="connsiteX3888" fmla="*/ 4249528 w 6367276"/>
              <a:gd name="connsiteY3888" fmla="*/ 1705816 h 6367276"/>
              <a:gd name="connsiteX3889" fmla="*/ 4160353 w 6367276"/>
              <a:gd name="connsiteY3889" fmla="*/ 1738454 h 6367276"/>
              <a:gd name="connsiteX3890" fmla="*/ 4021488 w 6367276"/>
              <a:gd name="connsiteY3890" fmla="*/ 1805349 h 6367276"/>
              <a:gd name="connsiteX3891" fmla="*/ 3979431 w 6367276"/>
              <a:gd name="connsiteY3891" fmla="*/ 1830899 h 6367276"/>
              <a:gd name="connsiteX3892" fmla="*/ 3976110 w 6367276"/>
              <a:gd name="connsiteY3892" fmla="*/ 1663340 h 6367276"/>
              <a:gd name="connsiteX3893" fmla="*/ 3962169 w 6367276"/>
              <a:gd name="connsiteY3893" fmla="*/ 1552106 h 6367276"/>
              <a:gd name="connsiteX3894" fmla="*/ 4029269 w 6367276"/>
              <a:gd name="connsiteY3894" fmla="*/ 1513204 h 6367276"/>
              <a:gd name="connsiteX3895" fmla="*/ 4172400 w 6367276"/>
              <a:gd name="connsiteY3895" fmla="*/ 1448218 h 6367276"/>
              <a:gd name="connsiteX3896" fmla="*/ 2833594 w 6367276"/>
              <a:gd name="connsiteY3896" fmla="*/ 1170073 h 6367276"/>
              <a:gd name="connsiteX3897" fmla="*/ 2838500 w 6367276"/>
              <a:gd name="connsiteY3897" fmla="*/ 1173902 h 6367276"/>
              <a:gd name="connsiteX3898" fmla="*/ 3020602 w 6367276"/>
              <a:gd name="connsiteY3898" fmla="*/ 1357322 h 6367276"/>
              <a:gd name="connsiteX3899" fmla="*/ 3038744 w 6367276"/>
              <a:gd name="connsiteY3899" fmla="*/ 1382783 h 6367276"/>
              <a:gd name="connsiteX3900" fmla="*/ 3001561 w 6367276"/>
              <a:gd name="connsiteY3900" fmla="*/ 1447453 h 6367276"/>
              <a:gd name="connsiteX3901" fmla="*/ 2938184 w 6367276"/>
              <a:gd name="connsiteY3901" fmla="*/ 1587957 h 6367276"/>
              <a:gd name="connsiteX3902" fmla="*/ 2922301 w 6367276"/>
              <a:gd name="connsiteY3902" fmla="*/ 1634826 h 6367276"/>
              <a:gd name="connsiteX3903" fmla="*/ 2806162 w 6367276"/>
              <a:gd name="connsiteY3903" fmla="*/ 1503477 h 6367276"/>
              <a:gd name="connsiteX3904" fmla="*/ 2716926 w 6367276"/>
              <a:gd name="connsiteY3904" fmla="*/ 1421692 h 6367276"/>
              <a:gd name="connsiteX3905" fmla="*/ 2743404 w 6367276"/>
              <a:gd name="connsiteY3905" fmla="*/ 1348533 h 6367276"/>
              <a:gd name="connsiteX3906" fmla="*/ 2811276 w 6367276"/>
              <a:gd name="connsiteY3906" fmla="*/ 1206748 h 6367276"/>
              <a:gd name="connsiteX3907" fmla="*/ 3896962 w 6367276"/>
              <a:gd name="connsiteY3907" fmla="*/ 1286515 h 6367276"/>
              <a:gd name="connsiteX3908" fmla="*/ 3897627 w 6367276"/>
              <a:gd name="connsiteY3908" fmla="*/ 1288202 h 6367276"/>
              <a:gd name="connsiteX3909" fmla="*/ 3960323 w 6367276"/>
              <a:gd name="connsiteY3909" fmla="*/ 1537380 h 6367276"/>
              <a:gd name="connsiteX3910" fmla="*/ 3962169 w 6367276"/>
              <a:gd name="connsiteY3910" fmla="*/ 1552106 h 6367276"/>
              <a:gd name="connsiteX3911" fmla="*/ 3894811 w 6367276"/>
              <a:gd name="connsiteY3911" fmla="*/ 1591156 h 6367276"/>
              <a:gd name="connsiteX3912" fmla="*/ 3769673 w 6367276"/>
              <a:gd name="connsiteY3912" fmla="*/ 1681147 h 6367276"/>
              <a:gd name="connsiteX3913" fmla="*/ 3738013 w 6367276"/>
              <a:gd name="connsiteY3913" fmla="*/ 1708941 h 6367276"/>
              <a:gd name="connsiteX3914" fmla="*/ 3713670 w 6367276"/>
              <a:gd name="connsiteY3914" fmla="*/ 1569418 h 6367276"/>
              <a:gd name="connsiteX3915" fmla="*/ 3675969 w 6367276"/>
              <a:gd name="connsiteY3915" fmla="*/ 1440675 h 6367276"/>
              <a:gd name="connsiteX3916" fmla="*/ 3727988 w 6367276"/>
              <a:gd name="connsiteY3916" fmla="*/ 1396867 h 6367276"/>
              <a:gd name="connsiteX3917" fmla="*/ 3857659 w 6367276"/>
              <a:gd name="connsiteY3917" fmla="*/ 1308014 h 6367276"/>
              <a:gd name="connsiteX3918" fmla="*/ 3195122 w 6367276"/>
              <a:gd name="connsiteY3918" fmla="*/ 1156856 h 6367276"/>
              <a:gd name="connsiteX3919" fmla="*/ 3272561 w 6367276"/>
              <a:gd name="connsiteY3919" fmla="*/ 1259715 h 6367276"/>
              <a:gd name="connsiteX3920" fmla="*/ 3344213 w 6367276"/>
              <a:gd name="connsiteY3920" fmla="*/ 1383277 h 6367276"/>
              <a:gd name="connsiteX3921" fmla="*/ 3301427 w 6367276"/>
              <a:gd name="connsiteY3921" fmla="*/ 1434454 h 6367276"/>
              <a:gd name="connsiteX3922" fmla="*/ 3214614 w 6367276"/>
              <a:gd name="connsiteY3922" fmla="*/ 1561818 h 6367276"/>
              <a:gd name="connsiteX3923" fmla="*/ 3190080 w 6367276"/>
              <a:gd name="connsiteY3923" fmla="*/ 1606593 h 6367276"/>
              <a:gd name="connsiteX3924" fmla="*/ 3168161 w 6367276"/>
              <a:gd name="connsiteY3924" fmla="*/ 1564399 h 6367276"/>
              <a:gd name="connsiteX3925" fmla="*/ 3038744 w 6367276"/>
              <a:gd name="connsiteY3925" fmla="*/ 1382783 h 6367276"/>
              <a:gd name="connsiteX3926" fmla="*/ 3079030 w 6367276"/>
              <a:gd name="connsiteY3926" fmla="*/ 1312715 h 6367276"/>
              <a:gd name="connsiteX3927" fmla="*/ 3170491 w 6367276"/>
              <a:gd name="connsiteY3927" fmla="*/ 1184870 h 6367276"/>
              <a:gd name="connsiteX3928" fmla="*/ 5554182 w 6367276"/>
              <a:gd name="connsiteY3928" fmla="*/ 1551437 h 6367276"/>
              <a:gd name="connsiteX3929" fmla="*/ 5669109 w 6367276"/>
              <a:gd name="connsiteY3929" fmla="*/ 1623997 h 6367276"/>
              <a:gd name="connsiteX3930" fmla="*/ 5774872 w 6367276"/>
              <a:gd name="connsiteY3930" fmla="*/ 1705839 h 6367276"/>
              <a:gd name="connsiteX3931" fmla="*/ 5791266 w 6367276"/>
              <a:gd name="connsiteY3931" fmla="*/ 1817483 h 6367276"/>
              <a:gd name="connsiteX3932" fmla="*/ 5797859 w 6367276"/>
              <a:gd name="connsiteY3932" fmla="*/ 1970522 h 6367276"/>
              <a:gd name="connsiteX3933" fmla="*/ 5797164 w 6367276"/>
              <a:gd name="connsiteY3933" fmla="*/ 1983625 h 6367276"/>
              <a:gd name="connsiteX3934" fmla="*/ 5789181 w 6367276"/>
              <a:gd name="connsiteY3934" fmla="*/ 1976370 h 6367276"/>
              <a:gd name="connsiteX3935" fmla="*/ 5666887 w 6367276"/>
              <a:gd name="connsiteY3935" fmla="*/ 1884920 h 6367276"/>
              <a:gd name="connsiteX3936" fmla="*/ 5571181 w 6367276"/>
              <a:gd name="connsiteY3936" fmla="*/ 1826777 h 6367276"/>
              <a:gd name="connsiteX3937" fmla="*/ 5571106 w 6367276"/>
              <a:gd name="connsiteY3937" fmla="*/ 1690019 h 6367276"/>
              <a:gd name="connsiteX3938" fmla="*/ 3555028 w 6367276"/>
              <a:gd name="connsiteY3938" fmla="*/ 1171861 h 6367276"/>
              <a:gd name="connsiteX3939" fmla="*/ 3564520 w 6367276"/>
              <a:gd name="connsiteY3939" fmla="*/ 1187349 h 6367276"/>
              <a:gd name="connsiteX3940" fmla="*/ 3675492 w 6367276"/>
              <a:gd name="connsiteY3940" fmla="*/ 1439046 h 6367276"/>
              <a:gd name="connsiteX3941" fmla="*/ 3675969 w 6367276"/>
              <a:gd name="connsiteY3941" fmla="*/ 1440675 h 6367276"/>
              <a:gd name="connsiteX3942" fmla="*/ 3609108 w 6367276"/>
              <a:gd name="connsiteY3942" fmla="*/ 1496983 h 6367276"/>
              <a:gd name="connsiteX3943" fmla="*/ 3501498 w 6367276"/>
              <a:gd name="connsiteY3943" fmla="*/ 1607337 h 6367276"/>
              <a:gd name="connsiteX3944" fmla="*/ 3466884 w 6367276"/>
              <a:gd name="connsiteY3944" fmla="*/ 1650509 h 6367276"/>
              <a:gd name="connsiteX3945" fmla="*/ 3392475 w 6367276"/>
              <a:gd name="connsiteY3945" fmla="*/ 1466506 h 6367276"/>
              <a:gd name="connsiteX3946" fmla="*/ 3344213 w 6367276"/>
              <a:gd name="connsiteY3946" fmla="*/ 1383277 h 6367276"/>
              <a:gd name="connsiteX3947" fmla="*/ 3401115 w 6367276"/>
              <a:gd name="connsiteY3947" fmla="*/ 1315216 h 6367276"/>
              <a:gd name="connsiteX3948" fmla="*/ 3513387 w 6367276"/>
              <a:gd name="connsiteY3948" fmla="*/ 1205195 h 6367276"/>
              <a:gd name="connsiteX3949" fmla="*/ 1551061 w 6367276"/>
              <a:gd name="connsiteY3949" fmla="*/ 813686 h 6367276"/>
              <a:gd name="connsiteX3950" fmla="*/ 1542612 w 6367276"/>
              <a:gd name="connsiteY3950" fmla="*/ 827068 h 6367276"/>
              <a:gd name="connsiteX3951" fmla="*/ 1473788 w 6367276"/>
              <a:gd name="connsiteY3951" fmla="*/ 963384 h 6367276"/>
              <a:gd name="connsiteX3952" fmla="*/ 1433942 w 6367276"/>
              <a:gd name="connsiteY3952" fmla="*/ 1065692 h 6367276"/>
              <a:gd name="connsiteX3953" fmla="*/ 1351538 w 6367276"/>
              <a:gd name="connsiteY3953" fmla="*/ 1078519 h 6367276"/>
              <a:gd name="connsiteX3954" fmla="*/ 1171340 w 6367276"/>
              <a:gd name="connsiteY3954" fmla="*/ 1128879 h 6367276"/>
              <a:gd name="connsiteX3955" fmla="*/ 1170376 w 6367276"/>
              <a:gd name="connsiteY3955" fmla="*/ 1129297 h 6367276"/>
              <a:gd name="connsiteX3956" fmla="*/ 1221219 w 6367276"/>
              <a:gd name="connsiteY3956" fmla="*/ 1005123 h 6367276"/>
              <a:gd name="connsiteX3957" fmla="*/ 1286790 w 6367276"/>
              <a:gd name="connsiteY3957" fmla="*/ 880405 h 6367276"/>
              <a:gd name="connsiteX3958" fmla="*/ 1364701 w 6367276"/>
              <a:gd name="connsiteY3958" fmla="*/ 854405 h 6367276"/>
              <a:gd name="connsiteX3959" fmla="*/ 1525466 w 6367276"/>
              <a:gd name="connsiteY3959" fmla="*/ 816917 h 6367276"/>
              <a:gd name="connsiteX3960" fmla="*/ 4768681 w 6367276"/>
              <a:gd name="connsiteY3960" fmla="*/ 1337822 h 6367276"/>
              <a:gd name="connsiteX3961" fmla="*/ 4778511 w 6367276"/>
              <a:gd name="connsiteY3961" fmla="*/ 1390275 h 6367276"/>
              <a:gd name="connsiteX3962" fmla="*/ 4790767 w 6367276"/>
              <a:gd name="connsiteY3962" fmla="*/ 1588577 h 6367276"/>
              <a:gd name="connsiteX3963" fmla="*/ 4789476 w 6367276"/>
              <a:gd name="connsiteY3963" fmla="*/ 1614161 h 6367276"/>
              <a:gd name="connsiteX3964" fmla="*/ 4778699 w 6367276"/>
              <a:gd name="connsiteY3964" fmla="*/ 1613616 h 6367276"/>
              <a:gd name="connsiteX3965" fmla="*/ 4616276 w 6367276"/>
              <a:gd name="connsiteY3965" fmla="*/ 1621818 h 6367276"/>
              <a:gd name="connsiteX3966" fmla="*/ 4513589 w 6367276"/>
              <a:gd name="connsiteY3966" fmla="*/ 1637489 h 6367276"/>
              <a:gd name="connsiteX3967" fmla="*/ 4509851 w 6367276"/>
              <a:gd name="connsiteY3967" fmla="*/ 1494862 h 6367276"/>
              <a:gd name="connsiteX3968" fmla="*/ 4492965 w 6367276"/>
              <a:gd name="connsiteY3968" fmla="*/ 1359483 h 6367276"/>
              <a:gd name="connsiteX3969" fmla="*/ 4643465 w 6367276"/>
              <a:gd name="connsiteY3969" fmla="*/ 1340712 h 6367276"/>
              <a:gd name="connsiteX3970" fmla="*/ 2361382 w 6367276"/>
              <a:gd name="connsiteY3970" fmla="*/ 893175 h 6367276"/>
              <a:gd name="connsiteX3971" fmla="*/ 2380668 w 6367276"/>
              <a:gd name="connsiteY3971" fmla="*/ 899876 h 6367276"/>
              <a:gd name="connsiteX3972" fmla="*/ 2599333 w 6367276"/>
              <a:gd name="connsiteY3972" fmla="*/ 1004986 h 6367276"/>
              <a:gd name="connsiteX3973" fmla="*/ 2610182 w 6367276"/>
              <a:gd name="connsiteY3973" fmla="*/ 1011955 h 6367276"/>
              <a:gd name="connsiteX3974" fmla="*/ 2536686 w 6367276"/>
              <a:gd name="connsiteY3974" fmla="*/ 1155522 h 6367276"/>
              <a:gd name="connsiteX3975" fmla="*/ 2494515 w 6367276"/>
              <a:gd name="connsiteY3975" fmla="*/ 1263562 h 6367276"/>
              <a:gd name="connsiteX3976" fmla="*/ 2380196 w 6367276"/>
              <a:gd name="connsiteY3976" fmla="*/ 1201958 h 6367276"/>
              <a:gd name="connsiteX3977" fmla="*/ 2242942 w 6367276"/>
              <a:gd name="connsiteY3977" fmla="*/ 1144006 h 6367276"/>
              <a:gd name="connsiteX3978" fmla="*/ 2243028 w 6367276"/>
              <a:gd name="connsiteY3978" fmla="*/ 1143725 h 6367276"/>
              <a:gd name="connsiteX3979" fmla="*/ 2306287 w 6367276"/>
              <a:gd name="connsiteY3979" fmla="*/ 993903 h 6367276"/>
              <a:gd name="connsiteX3980" fmla="*/ 5029004 w 6367276"/>
              <a:gd name="connsiteY3980" fmla="*/ 1361491 h 6367276"/>
              <a:gd name="connsiteX3981" fmla="*/ 5112715 w 6367276"/>
              <a:gd name="connsiteY3981" fmla="*/ 1376407 h 6367276"/>
              <a:gd name="connsiteX3982" fmla="*/ 5261086 w 6367276"/>
              <a:gd name="connsiteY3982" fmla="*/ 1418171 h 6367276"/>
              <a:gd name="connsiteX3983" fmla="*/ 5300159 w 6367276"/>
              <a:gd name="connsiteY3983" fmla="*/ 1433389 h 6367276"/>
              <a:gd name="connsiteX3984" fmla="*/ 5316584 w 6367276"/>
              <a:gd name="connsiteY3984" fmla="*/ 1526248 h 6367276"/>
              <a:gd name="connsiteX3985" fmla="*/ 5324750 w 6367276"/>
              <a:gd name="connsiteY3985" fmla="*/ 1701020 h 6367276"/>
              <a:gd name="connsiteX3986" fmla="*/ 5324052 w 6367276"/>
              <a:gd name="connsiteY3986" fmla="*/ 1711739 h 6367276"/>
              <a:gd name="connsiteX3987" fmla="*/ 5251093 w 6367276"/>
              <a:gd name="connsiteY3987" fmla="*/ 1685036 h 6367276"/>
              <a:gd name="connsiteX3988" fmla="*/ 5098852 w 6367276"/>
              <a:gd name="connsiteY3988" fmla="*/ 1645890 h 6367276"/>
              <a:gd name="connsiteX3989" fmla="*/ 5046797 w 6367276"/>
              <a:gd name="connsiteY3989" fmla="*/ 1637946 h 6367276"/>
              <a:gd name="connsiteX3990" fmla="*/ 5047180 w 6367276"/>
              <a:gd name="connsiteY3990" fmla="*/ 1526692 h 6367276"/>
              <a:gd name="connsiteX3991" fmla="*/ 2021916 w 6367276"/>
              <a:gd name="connsiteY3991" fmla="*/ 806607 h 6367276"/>
              <a:gd name="connsiteX3992" fmla="*/ 2086730 w 6367276"/>
              <a:gd name="connsiteY3992" fmla="*/ 818354 h 6367276"/>
              <a:gd name="connsiteX3993" fmla="*/ 2048513 w 6367276"/>
              <a:gd name="connsiteY3993" fmla="*/ 884274 h 6367276"/>
              <a:gd name="connsiteX3994" fmla="*/ 1983527 w 6367276"/>
              <a:gd name="connsiteY3994" fmla="*/ 1027404 h 6367276"/>
              <a:gd name="connsiteX3995" fmla="*/ 1969233 w 6367276"/>
              <a:gd name="connsiteY3995" fmla="*/ 1069689 h 6367276"/>
              <a:gd name="connsiteX3996" fmla="*/ 1918489 w 6367276"/>
              <a:gd name="connsiteY3996" fmla="*/ 1059528 h 6367276"/>
              <a:gd name="connsiteX3997" fmla="*/ 1726992 w 6367276"/>
              <a:gd name="connsiteY3997" fmla="*/ 1042967 h 6367276"/>
              <a:gd name="connsiteX3998" fmla="*/ 1711635 w 6367276"/>
              <a:gd name="connsiteY3998" fmla="*/ 1043504 h 6367276"/>
              <a:gd name="connsiteX3999" fmla="*/ 1738453 w 6367276"/>
              <a:gd name="connsiteY3999" fmla="*/ 970232 h 6367276"/>
              <a:gd name="connsiteX4000" fmla="*/ 1805347 w 6367276"/>
              <a:gd name="connsiteY4000" fmla="*/ 831367 h 6367276"/>
              <a:gd name="connsiteX4001" fmla="*/ 1828520 w 6367276"/>
              <a:gd name="connsiteY4001" fmla="*/ 793224 h 6367276"/>
              <a:gd name="connsiteX4002" fmla="*/ 1855460 w 6367276"/>
              <a:gd name="connsiteY4002" fmla="*/ 792647 h 6367276"/>
              <a:gd name="connsiteX4003" fmla="*/ 2021916 w 6367276"/>
              <a:gd name="connsiteY4003" fmla="*/ 806607 h 6367276"/>
              <a:gd name="connsiteX4004" fmla="*/ 5709397 w 6367276"/>
              <a:gd name="connsiteY4004" fmla="*/ 1443591 h 6367276"/>
              <a:gd name="connsiteX4005" fmla="*/ 5744415 w 6367276"/>
              <a:gd name="connsiteY4005" fmla="*/ 1471667 h 6367276"/>
              <a:gd name="connsiteX4006" fmla="*/ 5854769 w 6367276"/>
              <a:gd name="connsiteY4006" fmla="*/ 1579277 h 6367276"/>
              <a:gd name="connsiteX4007" fmla="*/ 5918230 w 6367276"/>
              <a:gd name="connsiteY4007" fmla="*/ 1654631 h 6367276"/>
              <a:gd name="connsiteX4008" fmla="*/ 5923044 w 6367276"/>
              <a:gd name="connsiteY4008" fmla="*/ 1667202 h 6367276"/>
              <a:gd name="connsiteX4009" fmla="*/ 5980910 w 6367276"/>
              <a:gd name="connsiteY4009" fmla="*/ 1895899 h 6367276"/>
              <a:gd name="connsiteX4010" fmla="*/ 5982828 w 6367276"/>
              <a:gd name="connsiteY4010" fmla="*/ 1915094 h 6367276"/>
              <a:gd name="connsiteX4011" fmla="*/ 5900967 w 6367276"/>
              <a:gd name="connsiteY4011" fmla="*/ 1821846 h 6367276"/>
              <a:gd name="connsiteX4012" fmla="*/ 5789671 w 6367276"/>
              <a:gd name="connsiteY4012" fmla="*/ 1717290 h 6367276"/>
              <a:gd name="connsiteX4013" fmla="*/ 5774872 w 6367276"/>
              <a:gd name="connsiteY4013" fmla="*/ 1705839 h 6367276"/>
              <a:gd name="connsiteX4014" fmla="*/ 5765832 w 6367276"/>
              <a:gd name="connsiteY4014" fmla="*/ 1644268 h 6367276"/>
              <a:gd name="connsiteX4015" fmla="*/ 1444693 w 6367276"/>
              <a:gd name="connsiteY4015" fmla="*/ 656504 h 6367276"/>
              <a:gd name="connsiteX4016" fmla="*/ 1375801 w 6367276"/>
              <a:gd name="connsiteY4016" fmla="*/ 742431 h 6367276"/>
              <a:gd name="connsiteX4017" fmla="*/ 1292160 w 6367276"/>
              <a:gd name="connsiteY4017" fmla="*/ 870193 h 6367276"/>
              <a:gd name="connsiteX4018" fmla="*/ 1286790 w 6367276"/>
              <a:gd name="connsiteY4018" fmla="*/ 880405 h 6367276"/>
              <a:gd name="connsiteX4019" fmla="*/ 1239383 w 6367276"/>
              <a:gd name="connsiteY4019" fmla="*/ 896226 h 6367276"/>
              <a:gd name="connsiteX4020" fmla="*/ 1117763 w 6367276"/>
              <a:gd name="connsiteY4020" fmla="*/ 948357 h 6367276"/>
              <a:gd name="connsiteX4021" fmla="*/ 1019617 w 6367276"/>
              <a:gd name="connsiteY4021" fmla="*/ 1002255 h 6367276"/>
              <a:gd name="connsiteX4022" fmla="*/ 1038728 w 6367276"/>
              <a:gd name="connsiteY4022" fmla="*/ 967378 h 6367276"/>
              <a:gd name="connsiteX4023" fmla="*/ 1125541 w 6367276"/>
              <a:gd name="connsiteY4023" fmla="*/ 840013 h 6367276"/>
              <a:gd name="connsiteX4024" fmla="*/ 1177756 w 6367276"/>
              <a:gd name="connsiteY4024" fmla="*/ 777559 h 6367276"/>
              <a:gd name="connsiteX4025" fmla="*/ 1208036 w 6367276"/>
              <a:gd name="connsiteY4025" fmla="*/ 759203 h 6367276"/>
              <a:gd name="connsiteX4026" fmla="*/ 1333535 w 6367276"/>
              <a:gd name="connsiteY4026" fmla="*/ 698603 h 6367276"/>
              <a:gd name="connsiteX4027" fmla="*/ 5797048 w 6367276"/>
              <a:gd name="connsiteY4027" fmla="*/ 1388130 h 6367276"/>
              <a:gd name="connsiteX4028" fmla="*/ 5856233 w 6367276"/>
              <a:gd name="connsiteY4028" fmla="*/ 1462066 h 6367276"/>
              <a:gd name="connsiteX4029" fmla="*/ 5944548 w 6367276"/>
              <a:gd name="connsiteY4029" fmla="*/ 1598627 h 6367276"/>
              <a:gd name="connsiteX4030" fmla="*/ 6018656 w 6367276"/>
              <a:gd name="connsiteY4030" fmla="*/ 1743390 h 6367276"/>
              <a:gd name="connsiteX4031" fmla="*/ 6071243 w 6367276"/>
              <a:gd name="connsiteY4031" fmla="*/ 1878112 h 6367276"/>
              <a:gd name="connsiteX4032" fmla="*/ 6043739 w 6367276"/>
              <a:gd name="connsiteY4032" fmla="*/ 1827828 h 6367276"/>
              <a:gd name="connsiteX4033" fmla="*/ 5954885 w 6367276"/>
              <a:gd name="connsiteY4033" fmla="*/ 1698156 h 6367276"/>
              <a:gd name="connsiteX4034" fmla="*/ 5918230 w 6367276"/>
              <a:gd name="connsiteY4034" fmla="*/ 1654631 h 6367276"/>
              <a:gd name="connsiteX4035" fmla="*/ 5874312 w 6367276"/>
              <a:gd name="connsiteY4035" fmla="*/ 1539957 h 6367276"/>
              <a:gd name="connsiteX4036" fmla="*/ 5814103 w 6367276"/>
              <a:gd name="connsiteY4036" fmla="*/ 1416157 h 6367276"/>
              <a:gd name="connsiteX4037" fmla="*/ 1382141 w 6367276"/>
              <a:gd name="connsiteY4037" fmla="*/ 575020 h 6367276"/>
              <a:gd name="connsiteX4038" fmla="*/ 1337501 w 6367276"/>
              <a:gd name="connsiteY4038" fmla="*/ 610755 h 6367276"/>
              <a:gd name="connsiteX4039" fmla="*/ 1225229 w 6367276"/>
              <a:gd name="connsiteY4039" fmla="*/ 720775 h 6367276"/>
              <a:gd name="connsiteX4040" fmla="*/ 1177756 w 6367276"/>
              <a:gd name="connsiteY4040" fmla="*/ 777559 h 6367276"/>
              <a:gd name="connsiteX4041" fmla="*/ 1070653 w 6367276"/>
              <a:gd name="connsiteY4041" fmla="*/ 842484 h 6367276"/>
              <a:gd name="connsiteX4042" fmla="*/ 949977 w 6367276"/>
              <a:gd name="connsiteY4042" fmla="*/ 937085 h 6367276"/>
              <a:gd name="connsiteX4043" fmla="*/ 1031005 w 6367276"/>
              <a:gd name="connsiteY4043" fmla="*/ 844927 h 6367276"/>
              <a:gd name="connsiteX4044" fmla="*/ 1150156 w 6367276"/>
              <a:gd name="connsiteY4044" fmla="*/ 734240 h 6367276"/>
              <a:gd name="connsiteX4045" fmla="*/ 1296551 w 6367276"/>
              <a:gd name="connsiteY4045" fmla="*/ 624923 h 6367276"/>
              <a:gd name="connsiteX4046" fmla="*/ 4426384 w 6367276"/>
              <a:gd name="connsiteY4046" fmla="*/ 1095616 h 6367276"/>
              <a:gd name="connsiteX4047" fmla="*/ 4443512 w 6367276"/>
              <a:gd name="connsiteY4047" fmla="*/ 1141279 h 6367276"/>
              <a:gd name="connsiteX4048" fmla="*/ 4489723 w 6367276"/>
              <a:gd name="connsiteY4048" fmla="*/ 1333483 h 6367276"/>
              <a:gd name="connsiteX4049" fmla="*/ 4492965 w 6367276"/>
              <a:gd name="connsiteY4049" fmla="*/ 1359483 h 6367276"/>
              <a:gd name="connsiteX4050" fmla="*/ 4482085 w 6367276"/>
              <a:gd name="connsiteY4050" fmla="*/ 1360840 h 6367276"/>
              <a:gd name="connsiteX4051" fmla="*/ 4323554 w 6367276"/>
              <a:gd name="connsiteY4051" fmla="*/ 1397121 h 6367276"/>
              <a:gd name="connsiteX4052" fmla="*/ 4230091 w 6367276"/>
              <a:gd name="connsiteY4052" fmla="*/ 1428716 h 6367276"/>
              <a:gd name="connsiteX4053" fmla="*/ 4201578 w 6367276"/>
              <a:gd name="connsiteY4053" fmla="*/ 1288592 h 6367276"/>
              <a:gd name="connsiteX4054" fmla="*/ 4163039 w 6367276"/>
              <a:gd name="connsiteY4054" fmla="*/ 1163393 h 6367276"/>
              <a:gd name="connsiteX4055" fmla="*/ 4302899 w 6367276"/>
              <a:gd name="connsiteY4055" fmla="*/ 1120342 h 6367276"/>
              <a:gd name="connsiteX4056" fmla="*/ 2765913 w 6367276"/>
              <a:gd name="connsiteY4056" fmla="*/ 790744 h 6367276"/>
              <a:gd name="connsiteX4057" fmla="*/ 2819788 w 6367276"/>
              <a:gd name="connsiteY4057" fmla="*/ 820815 h 6367276"/>
              <a:gd name="connsiteX4058" fmla="*/ 2982983 w 6367276"/>
              <a:gd name="connsiteY4058" fmla="*/ 941090 h 6367276"/>
              <a:gd name="connsiteX4059" fmla="*/ 2988342 w 6367276"/>
              <a:gd name="connsiteY4059" fmla="*/ 946039 h 6367276"/>
              <a:gd name="connsiteX4060" fmla="*/ 2894223 w 6367276"/>
              <a:gd name="connsiteY4060" fmla="*/ 1070446 h 6367276"/>
              <a:gd name="connsiteX4061" fmla="*/ 2833594 w 6367276"/>
              <a:gd name="connsiteY4061" fmla="*/ 1170073 h 6367276"/>
              <a:gd name="connsiteX4062" fmla="*/ 2727707 w 6367276"/>
              <a:gd name="connsiteY4062" fmla="*/ 1087435 h 6367276"/>
              <a:gd name="connsiteX4063" fmla="*/ 2610182 w 6367276"/>
              <a:gd name="connsiteY4063" fmla="*/ 1011955 h 6367276"/>
              <a:gd name="connsiteX4064" fmla="*/ 2610794 w 6367276"/>
              <a:gd name="connsiteY4064" fmla="*/ 1010759 h 6367276"/>
              <a:gd name="connsiteX4065" fmla="*/ 2699109 w 6367276"/>
              <a:gd name="connsiteY4065" fmla="*/ 874197 h 6367276"/>
              <a:gd name="connsiteX4066" fmla="*/ 5237093 w 6367276"/>
              <a:gd name="connsiteY4066" fmla="*/ 1170015 h 6367276"/>
              <a:gd name="connsiteX4067" fmla="*/ 5362153 w 6367276"/>
              <a:gd name="connsiteY4067" fmla="*/ 1221221 h 6367276"/>
              <a:gd name="connsiteX4068" fmla="*/ 5485591 w 6367276"/>
              <a:gd name="connsiteY4068" fmla="*/ 1286119 h 6367276"/>
              <a:gd name="connsiteX4069" fmla="*/ 5519438 w 6367276"/>
              <a:gd name="connsiteY4069" fmla="*/ 1388143 h 6367276"/>
              <a:gd name="connsiteX4070" fmla="*/ 5552506 w 6367276"/>
              <a:gd name="connsiteY4070" fmla="*/ 1537713 h 6367276"/>
              <a:gd name="connsiteX4071" fmla="*/ 5554182 w 6367276"/>
              <a:gd name="connsiteY4071" fmla="*/ 1551437 h 6367276"/>
              <a:gd name="connsiteX4072" fmla="*/ 5540208 w 6367276"/>
              <a:gd name="connsiteY4072" fmla="*/ 1542614 h 6367276"/>
              <a:gd name="connsiteX4073" fmla="*/ 5403892 w 6367276"/>
              <a:gd name="connsiteY4073" fmla="*/ 1473790 h 6367276"/>
              <a:gd name="connsiteX4074" fmla="*/ 5300159 w 6367276"/>
              <a:gd name="connsiteY4074" fmla="*/ 1433389 h 6367276"/>
              <a:gd name="connsiteX4075" fmla="*/ 5276318 w 6367276"/>
              <a:gd name="connsiteY4075" fmla="*/ 1298613 h 6367276"/>
              <a:gd name="connsiteX4076" fmla="*/ 1981170 w 6367276"/>
              <a:gd name="connsiteY4076" fmla="*/ 572811 h 6367276"/>
              <a:gd name="connsiteX4077" fmla="*/ 1976368 w 6367276"/>
              <a:gd name="connsiteY4077" fmla="*/ 578094 h 6367276"/>
              <a:gd name="connsiteX4078" fmla="*/ 1884919 w 6367276"/>
              <a:gd name="connsiteY4078" fmla="*/ 700389 h 6367276"/>
              <a:gd name="connsiteX4079" fmla="*/ 1828520 w 6367276"/>
              <a:gd name="connsiteY4079" fmla="*/ 793224 h 6367276"/>
              <a:gd name="connsiteX4080" fmla="*/ 1689514 w 6367276"/>
              <a:gd name="connsiteY4080" fmla="*/ 796207 h 6367276"/>
              <a:gd name="connsiteX4081" fmla="*/ 1551061 w 6367276"/>
              <a:gd name="connsiteY4081" fmla="*/ 813686 h 6367276"/>
              <a:gd name="connsiteX4082" fmla="*/ 1623994 w 6367276"/>
              <a:gd name="connsiteY4082" fmla="*/ 698167 h 6367276"/>
              <a:gd name="connsiteX4083" fmla="*/ 1705841 w 6367276"/>
              <a:gd name="connsiteY4083" fmla="*/ 592396 h 6367276"/>
              <a:gd name="connsiteX4084" fmla="*/ 1867958 w 6367276"/>
              <a:gd name="connsiteY4084" fmla="*/ 572208 h 6367276"/>
              <a:gd name="connsiteX4085" fmla="*/ 4924588 w 6367276"/>
              <a:gd name="connsiteY4085" fmla="*/ 1089375 h 6367276"/>
              <a:gd name="connsiteX4086" fmla="*/ 4958856 w 6367276"/>
              <a:gd name="connsiteY4086" fmla="*/ 1096210 h 6367276"/>
              <a:gd name="connsiteX4087" fmla="*/ 4989436 w 6367276"/>
              <a:gd name="connsiteY4087" fmla="*/ 1180083 h 6367276"/>
              <a:gd name="connsiteX4088" fmla="*/ 5027826 w 6367276"/>
              <a:gd name="connsiteY4088" fmla="*/ 1350783 h 6367276"/>
              <a:gd name="connsiteX4089" fmla="*/ 5029004 w 6367276"/>
              <a:gd name="connsiteY4089" fmla="*/ 1361491 h 6367276"/>
              <a:gd name="connsiteX4090" fmla="*/ 4959704 w 6367276"/>
              <a:gd name="connsiteY4090" fmla="*/ 1349144 h 6367276"/>
              <a:gd name="connsiteX4091" fmla="*/ 4802980 w 6367276"/>
              <a:gd name="connsiteY4091" fmla="*/ 1337030 h 6367276"/>
              <a:gd name="connsiteX4092" fmla="*/ 4768681 w 6367276"/>
              <a:gd name="connsiteY4092" fmla="*/ 1337822 h 6367276"/>
              <a:gd name="connsiteX4093" fmla="*/ 4742719 w 6367276"/>
              <a:gd name="connsiteY4093" fmla="*/ 1199279 h 6367276"/>
              <a:gd name="connsiteX4094" fmla="*/ 4702902 w 6367276"/>
              <a:gd name="connsiteY4094" fmla="*/ 1073887 h 6367276"/>
              <a:gd name="connsiteX4095" fmla="*/ 4771218 w 6367276"/>
              <a:gd name="connsiteY4095" fmla="*/ 1074009 h 6367276"/>
              <a:gd name="connsiteX4096" fmla="*/ 4924588 w 6367276"/>
              <a:gd name="connsiteY4096" fmla="*/ 1089375 h 6367276"/>
              <a:gd name="connsiteX4097" fmla="*/ 2279683 w 6367276"/>
              <a:gd name="connsiteY4097" fmla="*/ 601241 h 6367276"/>
              <a:gd name="connsiteX4098" fmla="*/ 2465942 w 6367276"/>
              <a:gd name="connsiteY4098" fmla="*/ 651082 h 6367276"/>
              <a:gd name="connsiteX4099" fmla="*/ 2516202 w 6367276"/>
              <a:gd name="connsiteY4099" fmla="*/ 671414 h 6367276"/>
              <a:gd name="connsiteX4100" fmla="*/ 2471709 w 6367276"/>
              <a:gd name="connsiteY4100" fmla="*/ 724246 h 6367276"/>
              <a:gd name="connsiteX4101" fmla="*/ 2382856 w 6367276"/>
              <a:gd name="connsiteY4101" fmla="*/ 853917 h 6367276"/>
              <a:gd name="connsiteX4102" fmla="*/ 2361382 w 6367276"/>
              <a:gd name="connsiteY4102" fmla="*/ 893175 h 6367276"/>
              <a:gd name="connsiteX4103" fmla="*/ 2268298 w 6367276"/>
              <a:gd name="connsiteY4103" fmla="*/ 860835 h 6367276"/>
              <a:gd name="connsiteX4104" fmla="*/ 2154518 w 6367276"/>
              <a:gd name="connsiteY4104" fmla="*/ 830640 h 6367276"/>
              <a:gd name="connsiteX4105" fmla="*/ 2086730 w 6367276"/>
              <a:gd name="connsiteY4105" fmla="*/ 818354 h 6367276"/>
              <a:gd name="connsiteX4106" fmla="*/ 2126466 w 6367276"/>
              <a:gd name="connsiteY4106" fmla="*/ 749815 h 6367276"/>
              <a:gd name="connsiteX4107" fmla="*/ 2216457 w 6367276"/>
              <a:gd name="connsiteY4107" fmla="*/ 624677 h 6367276"/>
              <a:gd name="connsiteX4108" fmla="*/ 2241581 w 6367276"/>
              <a:gd name="connsiteY4108" fmla="*/ 596057 h 6367276"/>
              <a:gd name="connsiteX4109" fmla="*/ 4041486 w 6367276"/>
              <a:gd name="connsiteY4109" fmla="*/ 895355 h 6367276"/>
              <a:gd name="connsiteX4110" fmla="*/ 4077331 w 6367276"/>
              <a:gd name="connsiteY4110" fmla="*/ 956780 h 6367276"/>
              <a:gd name="connsiteX4111" fmla="*/ 4153733 w 6367276"/>
              <a:gd name="connsiteY4111" fmla="*/ 1133159 h 6367276"/>
              <a:gd name="connsiteX4112" fmla="*/ 4163039 w 6367276"/>
              <a:gd name="connsiteY4112" fmla="*/ 1163393 h 6367276"/>
              <a:gd name="connsiteX4113" fmla="*/ 4147466 w 6367276"/>
              <a:gd name="connsiteY4113" fmla="*/ 1168186 h 6367276"/>
              <a:gd name="connsiteX4114" fmla="*/ 3997644 w 6367276"/>
              <a:gd name="connsiteY4114" fmla="*/ 1231445 h 6367276"/>
              <a:gd name="connsiteX4115" fmla="*/ 3896962 w 6367276"/>
              <a:gd name="connsiteY4115" fmla="*/ 1286515 h 6367276"/>
              <a:gd name="connsiteX4116" fmla="*/ 3842770 w 6367276"/>
              <a:gd name="connsiteY4116" fmla="*/ 1148950 h 6367276"/>
              <a:gd name="connsiteX4117" fmla="*/ 3775141 w 6367276"/>
              <a:gd name="connsiteY4117" fmla="*/ 1016845 h 6367276"/>
              <a:gd name="connsiteX4118" fmla="*/ 3919274 w 6367276"/>
              <a:gd name="connsiteY4118" fmla="*/ 943059 h 6367276"/>
              <a:gd name="connsiteX4119" fmla="*/ 3197532 w 6367276"/>
              <a:gd name="connsiteY4119" fmla="*/ 738511 h 6367276"/>
              <a:gd name="connsiteX4120" fmla="*/ 3201724 w 6367276"/>
              <a:gd name="connsiteY4120" fmla="*/ 741804 h 6367276"/>
              <a:gd name="connsiteX4121" fmla="*/ 3388194 w 6367276"/>
              <a:gd name="connsiteY4121" fmla="*/ 930043 h 6367276"/>
              <a:gd name="connsiteX4122" fmla="*/ 3402369 w 6367276"/>
              <a:gd name="connsiteY4122" fmla="*/ 948779 h 6367276"/>
              <a:gd name="connsiteX4123" fmla="*/ 3394998 w 6367276"/>
              <a:gd name="connsiteY4123" fmla="*/ 954356 h 6367276"/>
              <a:gd name="connsiteX4124" fmla="*/ 3275847 w 6367276"/>
              <a:gd name="connsiteY4124" fmla="*/ 1065042 h 6367276"/>
              <a:gd name="connsiteX4125" fmla="*/ 3195122 w 6367276"/>
              <a:gd name="connsiteY4125" fmla="*/ 1156856 h 6367276"/>
              <a:gd name="connsiteX4126" fmla="*/ 3189185 w 6367276"/>
              <a:gd name="connsiteY4126" fmla="*/ 1148971 h 6367276"/>
              <a:gd name="connsiteX4127" fmla="*/ 3095090 w 6367276"/>
              <a:gd name="connsiteY4127" fmla="*/ 1044579 h 6367276"/>
              <a:gd name="connsiteX4128" fmla="*/ 2988342 w 6367276"/>
              <a:gd name="connsiteY4128" fmla="*/ 946039 h 6367276"/>
              <a:gd name="connsiteX4129" fmla="*/ 2992343 w 6367276"/>
              <a:gd name="connsiteY4129" fmla="*/ 940751 h 6367276"/>
              <a:gd name="connsiteX4130" fmla="*/ 3103029 w 6367276"/>
              <a:gd name="connsiteY4130" fmla="*/ 821599 h 6367276"/>
              <a:gd name="connsiteX4131" fmla="*/ 3622976 w 6367276"/>
              <a:gd name="connsiteY4131" fmla="*/ 796425 h 6367276"/>
              <a:gd name="connsiteX4132" fmla="*/ 3652361 w 6367276"/>
              <a:gd name="connsiteY4132" fmla="*/ 830000 h 6367276"/>
              <a:gd name="connsiteX4133" fmla="*/ 3768661 w 6367276"/>
              <a:gd name="connsiteY4133" fmla="*/ 1004187 h 6367276"/>
              <a:gd name="connsiteX4134" fmla="*/ 3775141 w 6367276"/>
              <a:gd name="connsiteY4134" fmla="*/ 1016845 h 6367276"/>
              <a:gd name="connsiteX4135" fmla="*/ 3774511 w 6367276"/>
              <a:gd name="connsiteY4135" fmla="*/ 1017168 h 6367276"/>
              <a:gd name="connsiteX4136" fmla="*/ 3637950 w 6367276"/>
              <a:gd name="connsiteY4136" fmla="*/ 1105482 h 6367276"/>
              <a:gd name="connsiteX4137" fmla="*/ 3555028 w 6367276"/>
              <a:gd name="connsiteY4137" fmla="*/ 1171861 h 6367276"/>
              <a:gd name="connsiteX4138" fmla="*/ 3486315 w 6367276"/>
              <a:gd name="connsiteY4138" fmla="*/ 1059738 h 6367276"/>
              <a:gd name="connsiteX4139" fmla="*/ 3402369 w 6367276"/>
              <a:gd name="connsiteY4139" fmla="*/ 948779 h 6367276"/>
              <a:gd name="connsiteX4140" fmla="*/ 3524692 w 6367276"/>
              <a:gd name="connsiteY4140" fmla="*/ 856236 h 6367276"/>
              <a:gd name="connsiteX4141" fmla="*/ 5367563 w 6367276"/>
              <a:gd name="connsiteY4141" fmla="*/ 1021012 h 6367276"/>
              <a:gd name="connsiteX4142" fmla="*/ 5399897 w 6367276"/>
              <a:gd name="connsiteY4142" fmla="*/ 1038730 h 6367276"/>
              <a:gd name="connsiteX4143" fmla="*/ 5527262 w 6367276"/>
              <a:gd name="connsiteY4143" fmla="*/ 1125543 h 6367276"/>
              <a:gd name="connsiteX4144" fmla="*/ 5590610 w 6367276"/>
              <a:gd name="connsiteY4144" fmla="*/ 1178505 h 6367276"/>
              <a:gd name="connsiteX4145" fmla="*/ 5605767 w 6367276"/>
              <a:gd name="connsiteY4145" fmla="*/ 1203775 h 6367276"/>
              <a:gd name="connsiteX4146" fmla="*/ 5702467 w 6367276"/>
              <a:gd name="connsiteY4146" fmla="*/ 1418950 h 6367276"/>
              <a:gd name="connsiteX4147" fmla="*/ 5709397 w 6367276"/>
              <a:gd name="connsiteY4147" fmla="*/ 1443591 h 6367276"/>
              <a:gd name="connsiteX4148" fmla="*/ 5624845 w 6367276"/>
              <a:gd name="connsiteY4148" fmla="*/ 1375802 h 6367276"/>
              <a:gd name="connsiteX4149" fmla="*/ 5497083 w 6367276"/>
              <a:gd name="connsiteY4149" fmla="*/ 1292161 h 6367276"/>
              <a:gd name="connsiteX4150" fmla="*/ 5485591 w 6367276"/>
              <a:gd name="connsiteY4150" fmla="*/ 1286119 h 6367276"/>
              <a:gd name="connsiteX4151" fmla="*/ 5464311 w 6367276"/>
              <a:gd name="connsiteY4151" fmla="*/ 1221977 h 6367276"/>
              <a:gd name="connsiteX4152" fmla="*/ 1914700 w 6367276"/>
              <a:gd name="connsiteY4152" fmla="*/ 384791 h 6367276"/>
              <a:gd name="connsiteX4153" fmla="*/ 1821844 w 6367276"/>
              <a:gd name="connsiteY4153" fmla="*/ 466308 h 6367276"/>
              <a:gd name="connsiteX4154" fmla="*/ 1717288 w 6367276"/>
              <a:gd name="connsiteY4154" fmla="*/ 577605 h 6367276"/>
              <a:gd name="connsiteX4155" fmla="*/ 1705841 w 6367276"/>
              <a:gd name="connsiteY4155" fmla="*/ 592396 h 6367276"/>
              <a:gd name="connsiteX4156" fmla="*/ 1663276 w 6367276"/>
              <a:gd name="connsiteY4156" fmla="*/ 597697 h 6367276"/>
              <a:gd name="connsiteX4157" fmla="*/ 1463102 w 6367276"/>
              <a:gd name="connsiteY4157" fmla="*/ 649532 h 6367276"/>
              <a:gd name="connsiteX4158" fmla="*/ 1444693 w 6367276"/>
              <a:gd name="connsiteY4158" fmla="*/ 656504 h 6367276"/>
              <a:gd name="connsiteX4159" fmla="*/ 1471665 w 6367276"/>
              <a:gd name="connsiteY4159" fmla="*/ 622861 h 6367276"/>
              <a:gd name="connsiteX4160" fmla="*/ 1579276 w 6367276"/>
              <a:gd name="connsiteY4160" fmla="*/ 512506 h 6367276"/>
              <a:gd name="connsiteX4161" fmla="*/ 1653153 w 6367276"/>
              <a:gd name="connsiteY4161" fmla="*/ 450289 h 6367276"/>
              <a:gd name="connsiteX4162" fmla="*/ 1694841 w 6367276"/>
              <a:gd name="connsiteY4162" fmla="*/ 435276 h 6367276"/>
              <a:gd name="connsiteX4163" fmla="*/ 1884093 w 6367276"/>
              <a:gd name="connsiteY4163" fmla="*/ 388477 h 6367276"/>
              <a:gd name="connsiteX4164" fmla="*/ 5440293 w 6367276"/>
              <a:gd name="connsiteY4164" fmla="*/ 958862 h 6367276"/>
              <a:gd name="connsiteX4165" fmla="*/ 5522349 w 6367276"/>
              <a:gd name="connsiteY4165" fmla="*/ 1031007 h 6367276"/>
              <a:gd name="connsiteX4166" fmla="*/ 5633036 w 6367276"/>
              <a:gd name="connsiteY4166" fmla="*/ 1150159 h 6367276"/>
              <a:gd name="connsiteX4167" fmla="*/ 5731156 w 6367276"/>
              <a:gd name="connsiteY4167" fmla="*/ 1279854 h 6367276"/>
              <a:gd name="connsiteX4168" fmla="*/ 5797048 w 6367276"/>
              <a:gd name="connsiteY4168" fmla="*/ 1388130 h 6367276"/>
              <a:gd name="connsiteX4169" fmla="*/ 5756521 w 6367276"/>
              <a:gd name="connsiteY4169" fmla="*/ 1337503 h 6367276"/>
              <a:gd name="connsiteX4170" fmla="*/ 5646499 w 6367276"/>
              <a:gd name="connsiteY4170" fmla="*/ 1225232 h 6367276"/>
              <a:gd name="connsiteX4171" fmla="*/ 5590610 w 6367276"/>
              <a:gd name="connsiteY4171" fmla="*/ 1178505 h 6367276"/>
              <a:gd name="connsiteX4172" fmla="*/ 5535680 w 6367276"/>
              <a:gd name="connsiteY4172" fmla="*/ 1086927 h 6367276"/>
              <a:gd name="connsiteX4173" fmla="*/ 5454888 w 6367276"/>
              <a:gd name="connsiteY4173" fmla="*/ 975462 h 6367276"/>
              <a:gd name="connsiteX4174" fmla="*/ 4581437 w 6367276"/>
              <a:gd name="connsiteY4174" fmla="*/ 805843 h 6367276"/>
              <a:gd name="connsiteX4175" fmla="*/ 4606394 w 6367276"/>
              <a:gd name="connsiteY4175" fmla="*/ 845073 h 6367276"/>
              <a:gd name="connsiteX4176" fmla="*/ 4684857 w 6367276"/>
              <a:gd name="connsiteY4176" fmla="*/ 1017056 h 6367276"/>
              <a:gd name="connsiteX4177" fmla="*/ 4702902 w 6367276"/>
              <a:gd name="connsiteY4177" fmla="*/ 1073887 h 6367276"/>
              <a:gd name="connsiteX4178" fmla="*/ 4615798 w 6367276"/>
              <a:gd name="connsiteY4178" fmla="*/ 1073730 h 6367276"/>
              <a:gd name="connsiteX4179" fmla="*/ 4459351 w 6367276"/>
              <a:gd name="connsiteY4179" fmla="*/ 1089015 h 6367276"/>
              <a:gd name="connsiteX4180" fmla="*/ 4426384 w 6367276"/>
              <a:gd name="connsiteY4180" fmla="*/ 1095616 h 6367276"/>
              <a:gd name="connsiteX4181" fmla="*/ 4375606 w 6367276"/>
              <a:gd name="connsiteY4181" fmla="*/ 960238 h 6367276"/>
              <a:gd name="connsiteX4182" fmla="*/ 4306486 w 6367276"/>
              <a:gd name="connsiteY4182" fmla="*/ 827614 h 6367276"/>
              <a:gd name="connsiteX4183" fmla="*/ 4372434 w 6367276"/>
              <a:gd name="connsiteY4183" fmla="*/ 816107 h 6367276"/>
              <a:gd name="connsiteX4184" fmla="*/ 4526141 w 6367276"/>
              <a:gd name="connsiteY4184" fmla="*/ 804608 h 6367276"/>
              <a:gd name="connsiteX4185" fmla="*/ 2725996 w 6367276"/>
              <a:gd name="connsiteY4185" fmla="*/ 462626 h 6367276"/>
              <a:gd name="connsiteX4186" fmla="*/ 2843024 w 6367276"/>
              <a:gd name="connsiteY4186" fmla="*/ 511183 h 6367276"/>
              <a:gd name="connsiteX4187" fmla="*/ 2975404 w 6367276"/>
              <a:gd name="connsiteY4187" fmla="*/ 581713 h 6367276"/>
              <a:gd name="connsiteX4188" fmla="*/ 2908842 w 6367276"/>
              <a:gd name="connsiteY4188" fmla="*/ 637362 h 6367276"/>
              <a:gd name="connsiteX4189" fmla="*/ 2798821 w 6367276"/>
              <a:gd name="connsiteY4189" fmla="*/ 749634 h 6367276"/>
              <a:gd name="connsiteX4190" fmla="*/ 2765913 w 6367276"/>
              <a:gd name="connsiteY4190" fmla="*/ 790744 h 6367276"/>
              <a:gd name="connsiteX4191" fmla="*/ 2646708 w 6367276"/>
              <a:gd name="connsiteY4191" fmla="*/ 724209 h 6367276"/>
              <a:gd name="connsiteX4192" fmla="*/ 2516202 w 6367276"/>
              <a:gd name="connsiteY4192" fmla="*/ 671414 h 6367276"/>
              <a:gd name="connsiteX4193" fmla="*/ 2571825 w 6367276"/>
              <a:gd name="connsiteY4193" fmla="*/ 605367 h 6367276"/>
              <a:gd name="connsiteX4194" fmla="*/ 2682179 w 6367276"/>
              <a:gd name="connsiteY4194" fmla="*/ 497756 h 6367276"/>
              <a:gd name="connsiteX4195" fmla="*/ 4841853 w 6367276"/>
              <a:gd name="connsiteY4195" fmla="*/ 828442 h 6367276"/>
              <a:gd name="connsiteX4196" fmla="*/ 4979954 w 6367276"/>
              <a:gd name="connsiteY4196" fmla="*/ 858468 h 6367276"/>
              <a:gd name="connsiteX4197" fmla="*/ 5114258 w 6367276"/>
              <a:gd name="connsiteY4197" fmla="*/ 901416 h 6367276"/>
              <a:gd name="connsiteX4198" fmla="*/ 5173014 w 6367276"/>
              <a:gd name="connsiteY4198" fmla="*/ 1010295 h 6367276"/>
              <a:gd name="connsiteX4199" fmla="*/ 5231552 w 6367276"/>
              <a:gd name="connsiteY4199" fmla="*/ 1151851 h 6367276"/>
              <a:gd name="connsiteX4200" fmla="*/ 5237093 w 6367276"/>
              <a:gd name="connsiteY4200" fmla="*/ 1170015 h 6367276"/>
              <a:gd name="connsiteX4201" fmla="*/ 5221078 w 6367276"/>
              <a:gd name="connsiteY4201" fmla="*/ 1163458 h 6367276"/>
              <a:gd name="connsiteX4202" fmla="*/ 5074882 w 6367276"/>
              <a:gd name="connsiteY4202" fmla="*/ 1119351 h 6367276"/>
              <a:gd name="connsiteX4203" fmla="*/ 4958856 w 6367276"/>
              <a:gd name="connsiteY4203" fmla="*/ 1096210 h 6367276"/>
              <a:gd name="connsiteX4204" fmla="*/ 4910253 w 6367276"/>
              <a:gd name="connsiteY4204" fmla="*/ 962899 h 6367276"/>
              <a:gd name="connsiteX4205" fmla="*/ 1877194 w 6367276"/>
              <a:gd name="connsiteY4205" fmla="*/ 296534 h 6367276"/>
              <a:gd name="connsiteX4206" fmla="*/ 1827826 w 6367276"/>
              <a:gd name="connsiteY4206" fmla="*/ 323536 h 6367276"/>
              <a:gd name="connsiteX4207" fmla="*/ 1698155 w 6367276"/>
              <a:gd name="connsiteY4207" fmla="*/ 412391 h 6367276"/>
              <a:gd name="connsiteX4208" fmla="*/ 1653153 w 6367276"/>
              <a:gd name="connsiteY4208" fmla="*/ 450289 h 6367276"/>
              <a:gd name="connsiteX4209" fmla="*/ 1571473 w 6367276"/>
              <a:gd name="connsiteY4209" fmla="*/ 479707 h 6367276"/>
              <a:gd name="connsiteX4210" fmla="*/ 1451130 w 6367276"/>
              <a:gd name="connsiteY4210" fmla="*/ 534795 h 6367276"/>
              <a:gd name="connsiteX4211" fmla="*/ 1382141 w 6367276"/>
              <a:gd name="connsiteY4211" fmla="*/ 575020 h 6367276"/>
              <a:gd name="connsiteX4212" fmla="*/ 1462063 w 6367276"/>
              <a:gd name="connsiteY4212" fmla="*/ 511042 h 6367276"/>
              <a:gd name="connsiteX4213" fmla="*/ 1598625 w 6367276"/>
              <a:gd name="connsiteY4213" fmla="*/ 422727 h 6367276"/>
              <a:gd name="connsiteX4214" fmla="*/ 1854562 w 6367276"/>
              <a:gd name="connsiteY4214" fmla="*/ 303612 h 6367276"/>
              <a:gd name="connsiteX4215" fmla="*/ 2450864 w 6367276"/>
              <a:gd name="connsiteY4215" fmla="*/ 387922 h 6367276"/>
              <a:gd name="connsiteX4216" fmla="*/ 2428860 w 6367276"/>
              <a:gd name="connsiteY4216" fmla="*/ 404949 h 6367276"/>
              <a:gd name="connsiteX4217" fmla="*/ 2317563 w 6367276"/>
              <a:gd name="connsiteY4217" fmla="*/ 509505 h 6367276"/>
              <a:gd name="connsiteX4218" fmla="*/ 2241581 w 6367276"/>
              <a:gd name="connsiteY4218" fmla="*/ 596057 h 6367276"/>
              <a:gd name="connsiteX4219" fmla="*/ 2074356 w 6367276"/>
              <a:gd name="connsiteY4219" fmla="*/ 573308 h 6367276"/>
              <a:gd name="connsiteX4220" fmla="*/ 1981170 w 6367276"/>
              <a:gd name="connsiteY4220" fmla="*/ 572811 h 6367276"/>
              <a:gd name="connsiteX4221" fmla="*/ 2078898 w 6367276"/>
              <a:gd name="connsiteY4221" fmla="*/ 465283 h 6367276"/>
              <a:gd name="connsiteX4222" fmla="*/ 2188698 w 6367276"/>
              <a:gd name="connsiteY4222" fmla="*/ 365490 h 6367276"/>
              <a:gd name="connsiteX4223" fmla="*/ 2269345 w 6367276"/>
              <a:gd name="connsiteY4223" fmla="*/ 365610 h 6367276"/>
              <a:gd name="connsiteX4224" fmla="*/ 4155655 w 6367276"/>
              <a:gd name="connsiteY4224" fmla="*/ 605708 h 6367276"/>
              <a:gd name="connsiteX4225" fmla="*/ 4181403 w 6367276"/>
              <a:gd name="connsiteY4225" fmla="*/ 636325 h 6367276"/>
              <a:gd name="connsiteX4226" fmla="*/ 4287678 w 6367276"/>
              <a:gd name="connsiteY4226" fmla="*/ 791529 h 6367276"/>
              <a:gd name="connsiteX4227" fmla="*/ 4306486 w 6367276"/>
              <a:gd name="connsiteY4227" fmla="*/ 827614 h 6367276"/>
              <a:gd name="connsiteX4228" fmla="*/ 4219326 w 6367276"/>
              <a:gd name="connsiteY4228" fmla="*/ 842821 h 6367276"/>
              <a:gd name="connsiteX4229" fmla="*/ 4067909 w 6367276"/>
              <a:gd name="connsiteY4229" fmla="*/ 885041 h 6367276"/>
              <a:gd name="connsiteX4230" fmla="*/ 4041486 w 6367276"/>
              <a:gd name="connsiteY4230" fmla="*/ 895355 h 6367276"/>
              <a:gd name="connsiteX4231" fmla="*/ 3982526 w 6367276"/>
              <a:gd name="connsiteY4231" fmla="*/ 794322 h 6367276"/>
              <a:gd name="connsiteX4232" fmla="*/ 3891256 w 6367276"/>
              <a:gd name="connsiteY4232" fmla="*/ 673394 h 6367276"/>
              <a:gd name="connsiteX4233" fmla="*/ 3948923 w 6367276"/>
              <a:gd name="connsiteY4233" fmla="*/ 652522 h 6367276"/>
              <a:gd name="connsiteX4234" fmla="*/ 4098297 w 6367276"/>
              <a:gd name="connsiteY4234" fmla="*/ 614506 h 6367276"/>
              <a:gd name="connsiteX4235" fmla="*/ 3196744 w 6367276"/>
              <a:gd name="connsiteY4235" fmla="*/ 428230 h 6367276"/>
              <a:gd name="connsiteX4236" fmla="*/ 3201898 w 6367276"/>
              <a:gd name="connsiteY4236" fmla="*/ 430991 h 6367276"/>
              <a:gd name="connsiteX4237" fmla="*/ 3366627 w 6367276"/>
              <a:gd name="connsiteY4237" fmla="*/ 542772 h 6367276"/>
              <a:gd name="connsiteX4238" fmla="*/ 3416612 w 6367276"/>
              <a:gd name="connsiteY4238" fmla="*/ 586887 h 6367276"/>
              <a:gd name="connsiteX4239" fmla="*/ 3350703 w 6367276"/>
              <a:gd name="connsiteY4239" fmla="*/ 624783 h 6367276"/>
              <a:gd name="connsiteX4240" fmla="*/ 3222858 w 6367276"/>
              <a:gd name="connsiteY4240" fmla="*/ 716244 h 6367276"/>
              <a:gd name="connsiteX4241" fmla="*/ 3197532 w 6367276"/>
              <a:gd name="connsiteY4241" fmla="*/ 738511 h 6367276"/>
              <a:gd name="connsiteX4242" fmla="*/ 3099679 w 6367276"/>
              <a:gd name="connsiteY4242" fmla="*/ 661646 h 6367276"/>
              <a:gd name="connsiteX4243" fmla="*/ 2992588 w 6367276"/>
              <a:gd name="connsiteY4243" fmla="*/ 590869 h 6367276"/>
              <a:gd name="connsiteX4244" fmla="*/ 2975404 w 6367276"/>
              <a:gd name="connsiteY4244" fmla="*/ 581713 h 6367276"/>
              <a:gd name="connsiteX4245" fmla="*/ 3028080 w 6367276"/>
              <a:gd name="connsiteY4245" fmla="*/ 537674 h 6367276"/>
              <a:gd name="connsiteX4246" fmla="*/ 3155445 w 6367276"/>
              <a:gd name="connsiteY4246" fmla="*/ 450861 h 6367276"/>
              <a:gd name="connsiteX4247" fmla="*/ 3685724 w 6367276"/>
              <a:gd name="connsiteY4247" fmla="*/ 463678 h 6367276"/>
              <a:gd name="connsiteX4248" fmla="*/ 3744506 w 6367276"/>
              <a:gd name="connsiteY4248" fmla="*/ 514340 h 6367276"/>
              <a:gd name="connsiteX4249" fmla="*/ 3871017 w 6367276"/>
              <a:gd name="connsiteY4249" fmla="*/ 646578 h 6367276"/>
              <a:gd name="connsiteX4250" fmla="*/ 3891256 w 6367276"/>
              <a:gd name="connsiteY4250" fmla="*/ 673394 h 6367276"/>
              <a:gd name="connsiteX4251" fmla="*/ 3802780 w 6367276"/>
              <a:gd name="connsiteY4251" fmla="*/ 705417 h 6367276"/>
              <a:gd name="connsiteX4252" fmla="*/ 3660995 w 6367276"/>
              <a:gd name="connsiteY4252" fmla="*/ 773289 h 6367276"/>
              <a:gd name="connsiteX4253" fmla="*/ 3622976 w 6367276"/>
              <a:gd name="connsiteY4253" fmla="*/ 796425 h 6367276"/>
              <a:gd name="connsiteX4254" fmla="*/ 3517566 w 6367276"/>
              <a:gd name="connsiteY4254" fmla="*/ 675985 h 6367276"/>
              <a:gd name="connsiteX4255" fmla="*/ 3416612 w 6367276"/>
              <a:gd name="connsiteY4255" fmla="*/ 586887 h 6367276"/>
              <a:gd name="connsiteX4256" fmla="*/ 3485440 w 6367276"/>
              <a:gd name="connsiteY4256" fmla="*/ 547314 h 6367276"/>
              <a:gd name="connsiteX4257" fmla="*/ 3625944 w 6367276"/>
              <a:gd name="connsiteY4257" fmla="*/ 483937 h 6367276"/>
              <a:gd name="connsiteX4258" fmla="*/ 4964222 w 6367276"/>
              <a:gd name="connsiteY4258" fmla="*/ 681412 h 6367276"/>
              <a:gd name="connsiteX4259" fmla="*/ 4999434 w 6367276"/>
              <a:gd name="connsiteY4259" fmla="*/ 693345 h 6367276"/>
              <a:gd name="connsiteX4260" fmla="*/ 5139939 w 6367276"/>
              <a:gd name="connsiteY4260" fmla="*/ 756723 h 6367276"/>
              <a:gd name="connsiteX4261" fmla="*/ 5217440 w 6367276"/>
              <a:gd name="connsiteY4261" fmla="*/ 801282 h 6367276"/>
              <a:gd name="connsiteX4262" fmla="*/ 5230188 w 6367276"/>
              <a:gd name="connsiteY4262" fmla="*/ 815970 h 6367276"/>
              <a:gd name="connsiteX4263" fmla="*/ 5362784 w 6367276"/>
              <a:gd name="connsiteY4263" fmla="*/ 1011085 h 6367276"/>
              <a:gd name="connsiteX4264" fmla="*/ 5367563 w 6367276"/>
              <a:gd name="connsiteY4264" fmla="*/ 1021012 h 6367276"/>
              <a:gd name="connsiteX4265" fmla="*/ 5265497 w 6367276"/>
              <a:gd name="connsiteY4265" fmla="*/ 965085 h 6367276"/>
              <a:gd name="connsiteX4266" fmla="*/ 5125152 w 6367276"/>
              <a:gd name="connsiteY4266" fmla="*/ 904900 h 6367276"/>
              <a:gd name="connsiteX4267" fmla="*/ 5114258 w 6367276"/>
              <a:gd name="connsiteY4267" fmla="*/ 901416 h 6367276"/>
              <a:gd name="connsiteX4268" fmla="*/ 5089871 w 6367276"/>
              <a:gd name="connsiteY4268" fmla="*/ 856226 h 6367276"/>
              <a:gd name="connsiteX4269" fmla="*/ 2414679 w 6367276"/>
              <a:gd name="connsiteY4269" fmla="*/ 210142 h 6367276"/>
              <a:gd name="connsiteX4270" fmla="*/ 2314003 w 6367276"/>
              <a:gd name="connsiteY4270" fmla="*/ 271304 h 6367276"/>
              <a:gd name="connsiteX4271" fmla="*/ 2191709 w 6367276"/>
              <a:gd name="connsiteY4271" fmla="*/ 362753 h 6367276"/>
              <a:gd name="connsiteX4272" fmla="*/ 2188698 w 6367276"/>
              <a:gd name="connsiteY4272" fmla="*/ 365490 h 6367276"/>
              <a:gd name="connsiteX4273" fmla="*/ 2076354 w 6367276"/>
              <a:gd name="connsiteY4273" fmla="*/ 365322 h 6367276"/>
              <a:gd name="connsiteX4274" fmla="*/ 1914700 w 6367276"/>
              <a:gd name="connsiteY4274" fmla="*/ 384791 h 6367276"/>
              <a:gd name="connsiteX4275" fmla="*/ 1937016 w 6367276"/>
              <a:gd name="connsiteY4275" fmla="*/ 365201 h 6367276"/>
              <a:gd name="connsiteX4276" fmla="*/ 2062154 w 6367276"/>
              <a:gd name="connsiteY4276" fmla="*/ 275210 h 6367276"/>
              <a:gd name="connsiteX4277" fmla="*/ 2139097 w 6367276"/>
              <a:gd name="connsiteY4277" fmla="*/ 230602 h 6367276"/>
              <a:gd name="connsiteX4278" fmla="*/ 2153379 w 6367276"/>
              <a:gd name="connsiteY4278" fmla="*/ 227630 h 6367276"/>
              <a:gd name="connsiteX4279" fmla="*/ 2405430 w 6367276"/>
              <a:gd name="connsiteY4279" fmla="*/ 209694 h 6367276"/>
              <a:gd name="connsiteX4280" fmla="*/ 4687115 w 6367276"/>
              <a:gd name="connsiteY4280" fmla="*/ 606744 h 6367276"/>
              <a:gd name="connsiteX4281" fmla="*/ 4758453 w 6367276"/>
              <a:gd name="connsiteY4281" fmla="*/ 696900 h 6367276"/>
              <a:gd name="connsiteX4282" fmla="*/ 4840682 w 6367276"/>
              <a:gd name="connsiteY4282" fmla="*/ 826140 h 6367276"/>
              <a:gd name="connsiteX4283" fmla="*/ 4841853 w 6367276"/>
              <a:gd name="connsiteY4283" fmla="*/ 828442 h 6367276"/>
              <a:gd name="connsiteX4284" fmla="*/ 4830991 w 6367276"/>
              <a:gd name="connsiteY4284" fmla="*/ 826080 h 6367276"/>
              <a:gd name="connsiteX4285" fmla="*/ 4679357 w 6367276"/>
              <a:gd name="connsiteY4285" fmla="*/ 808029 h 6367276"/>
              <a:gd name="connsiteX4286" fmla="*/ 4581437 w 6367276"/>
              <a:gd name="connsiteY4286" fmla="*/ 805843 h 6367276"/>
              <a:gd name="connsiteX4287" fmla="*/ 4472264 w 6367276"/>
              <a:gd name="connsiteY4287" fmla="*/ 634227 h 6367276"/>
              <a:gd name="connsiteX4288" fmla="*/ 4430044 w 6367276"/>
              <a:gd name="connsiteY4288" fmla="*/ 583816 h 6367276"/>
              <a:gd name="connsiteX4289" fmla="*/ 4554569 w 6367276"/>
              <a:gd name="connsiteY4289" fmla="*/ 588744 h 6367276"/>
              <a:gd name="connsiteX4290" fmla="*/ 2670652 w 6367276"/>
              <a:gd name="connsiteY4290" fmla="*/ 235116 h 6367276"/>
              <a:gd name="connsiteX4291" fmla="*/ 2822446 w 6367276"/>
              <a:gd name="connsiteY4291" fmla="*/ 269069 h 6367276"/>
              <a:gd name="connsiteX4292" fmla="*/ 2945384 w 6367276"/>
              <a:gd name="connsiteY4292" fmla="*/ 309904 h 6367276"/>
              <a:gd name="connsiteX4293" fmla="*/ 2929510 w 6367276"/>
              <a:gd name="connsiteY4293" fmla="*/ 318250 h 6367276"/>
              <a:gd name="connsiteX4294" fmla="*/ 2801749 w 6367276"/>
              <a:gd name="connsiteY4294" fmla="*/ 401891 h 6367276"/>
              <a:gd name="connsiteX4295" fmla="*/ 2725996 w 6367276"/>
              <a:gd name="connsiteY4295" fmla="*/ 462626 h 6367276"/>
              <a:gd name="connsiteX4296" fmla="*/ 2718698 w 6367276"/>
              <a:gd name="connsiteY4296" fmla="*/ 459598 h 6367276"/>
              <a:gd name="connsiteX4297" fmla="*/ 2460784 w 6367276"/>
              <a:gd name="connsiteY4297" fmla="*/ 389142 h 6367276"/>
              <a:gd name="connsiteX4298" fmla="*/ 2450864 w 6367276"/>
              <a:gd name="connsiteY4298" fmla="*/ 387922 h 6367276"/>
              <a:gd name="connsiteX4299" fmla="*/ 2549422 w 6367276"/>
              <a:gd name="connsiteY4299" fmla="*/ 311656 h 6367276"/>
              <a:gd name="connsiteX4300" fmla="*/ 5009447 w 6367276"/>
              <a:gd name="connsiteY4300" fmla="*/ 591303 h 6367276"/>
              <a:gd name="connsiteX4301" fmla="*/ 5100686 w 6367276"/>
              <a:gd name="connsiteY4301" fmla="*/ 646827 h 6367276"/>
              <a:gd name="connsiteX4302" fmla="*/ 5230381 w 6367276"/>
              <a:gd name="connsiteY4302" fmla="*/ 744947 h 6367276"/>
              <a:gd name="connsiteX4303" fmla="*/ 5349533 w 6367276"/>
              <a:gd name="connsiteY4303" fmla="*/ 855633 h 6367276"/>
              <a:gd name="connsiteX4304" fmla="*/ 5440293 w 6367276"/>
              <a:gd name="connsiteY4304" fmla="*/ 958862 h 6367276"/>
              <a:gd name="connsiteX4305" fmla="*/ 5402521 w 6367276"/>
              <a:gd name="connsiteY4305" fmla="*/ 925652 h 6367276"/>
              <a:gd name="connsiteX4306" fmla="*/ 5274676 w 6367276"/>
              <a:gd name="connsiteY4306" fmla="*/ 834191 h 6367276"/>
              <a:gd name="connsiteX4307" fmla="*/ 5217440 w 6367276"/>
              <a:gd name="connsiteY4307" fmla="*/ 801282 h 6367276"/>
              <a:gd name="connsiteX4308" fmla="*/ 5140874 w 6367276"/>
              <a:gd name="connsiteY4308" fmla="*/ 713067 h 6367276"/>
              <a:gd name="connsiteX4309" fmla="*/ 5041954 w 6367276"/>
              <a:gd name="connsiteY4309" fmla="*/ 617326 h 6367276"/>
              <a:gd name="connsiteX4310" fmla="*/ 2397630 w 6367276"/>
              <a:gd name="connsiteY4310" fmla="*/ 112703 h 6367276"/>
              <a:gd name="connsiteX4311" fmla="*/ 2339742 w 6367276"/>
              <a:gd name="connsiteY4311" fmla="*/ 132272 h 6367276"/>
              <a:gd name="connsiteX4312" fmla="*/ 2196612 w 6367276"/>
              <a:gd name="connsiteY4312" fmla="*/ 197258 h 6367276"/>
              <a:gd name="connsiteX4313" fmla="*/ 2139097 w 6367276"/>
              <a:gd name="connsiteY4313" fmla="*/ 230602 h 6367276"/>
              <a:gd name="connsiteX4314" fmla="*/ 1986403 w 6367276"/>
              <a:gd name="connsiteY4314" fmla="*/ 262380 h 6367276"/>
              <a:gd name="connsiteX4315" fmla="*/ 1877194 w 6367276"/>
              <a:gd name="connsiteY4315" fmla="*/ 296534 h 6367276"/>
              <a:gd name="connsiteX4316" fmla="*/ 1967812 w 6367276"/>
              <a:gd name="connsiteY4316" fmla="*/ 246969 h 6367276"/>
              <a:gd name="connsiteX4317" fmla="*/ 2117634 w 6367276"/>
              <a:gd name="connsiteY4317" fmla="*/ 183710 h 6367276"/>
              <a:gd name="connsiteX4318" fmla="*/ 2312124 w 6367276"/>
              <a:gd name="connsiteY4318" fmla="*/ 126503 h 6367276"/>
              <a:gd name="connsiteX4319" fmla="*/ 4223018 w 6367276"/>
              <a:gd name="connsiteY4319" fmla="*/ 373312 h 6367276"/>
              <a:gd name="connsiteX4320" fmla="*/ 4246517 w 6367276"/>
              <a:gd name="connsiteY4320" fmla="*/ 391483 h 6367276"/>
              <a:gd name="connsiteX4321" fmla="*/ 4365662 w 6367276"/>
              <a:gd name="connsiteY4321" fmla="*/ 506943 h 6367276"/>
              <a:gd name="connsiteX4322" fmla="*/ 4430044 w 6367276"/>
              <a:gd name="connsiteY4322" fmla="*/ 583816 h 6367276"/>
              <a:gd name="connsiteX4323" fmla="*/ 4402246 w 6367276"/>
              <a:gd name="connsiteY4323" fmla="*/ 582716 h 6367276"/>
              <a:gd name="connsiteX4324" fmla="*/ 4249780 w 6367276"/>
              <a:gd name="connsiteY4324" fmla="*/ 591270 h 6367276"/>
              <a:gd name="connsiteX4325" fmla="*/ 4155655 w 6367276"/>
              <a:gd name="connsiteY4325" fmla="*/ 605708 h 6367276"/>
              <a:gd name="connsiteX4326" fmla="*/ 4101186 w 6367276"/>
              <a:gd name="connsiteY4326" fmla="*/ 540938 h 6367276"/>
              <a:gd name="connsiteX4327" fmla="*/ 4014053 w 6367276"/>
              <a:gd name="connsiteY4327" fmla="*/ 452420 h 6367276"/>
              <a:gd name="connsiteX4328" fmla="*/ 3947505 w 6367276"/>
              <a:gd name="connsiteY4328" fmla="*/ 396081 h 6367276"/>
              <a:gd name="connsiteX4329" fmla="*/ 4070810 w 6367276"/>
              <a:gd name="connsiteY4329" fmla="*/ 379336 h 6367276"/>
              <a:gd name="connsiteX4330" fmla="*/ 3209717 w 6367276"/>
              <a:gd name="connsiteY4330" fmla="*/ 188279 h 6367276"/>
              <a:gd name="connsiteX4331" fmla="*/ 3273495 w 6367276"/>
              <a:gd name="connsiteY4331" fmla="*/ 210741 h 6367276"/>
              <a:gd name="connsiteX4332" fmla="*/ 3418223 w 6367276"/>
              <a:gd name="connsiteY4332" fmla="*/ 279993 h 6367276"/>
              <a:gd name="connsiteX4333" fmla="*/ 3462232 w 6367276"/>
              <a:gd name="connsiteY4333" fmla="*/ 306784 h 6367276"/>
              <a:gd name="connsiteX4334" fmla="*/ 3430189 w 6367276"/>
              <a:gd name="connsiteY4334" fmla="*/ 317031 h 6367276"/>
              <a:gd name="connsiteX4335" fmla="*/ 3289844 w 6367276"/>
              <a:gd name="connsiteY4335" fmla="*/ 377216 h 6367276"/>
              <a:gd name="connsiteX4336" fmla="*/ 3196744 w 6367276"/>
              <a:gd name="connsiteY4336" fmla="*/ 428230 h 6367276"/>
              <a:gd name="connsiteX4337" fmla="*/ 3085578 w 6367276"/>
              <a:gd name="connsiteY4337" fmla="*/ 368688 h 6367276"/>
              <a:gd name="connsiteX4338" fmla="*/ 2964872 w 6367276"/>
              <a:gd name="connsiteY4338" fmla="*/ 316377 h 6367276"/>
              <a:gd name="connsiteX4339" fmla="*/ 2945384 w 6367276"/>
              <a:gd name="connsiteY4339" fmla="*/ 309904 h 6367276"/>
              <a:gd name="connsiteX4340" fmla="*/ 3064440 w 6367276"/>
              <a:gd name="connsiteY4340" fmla="*/ 247310 h 6367276"/>
              <a:gd name="connsiteX4341" fmla="*/ 3205515 w 6367276"/>
              <a:gd name="connsiteY4341" fmla="*/ 189547 h 6367276"/>
              <a:gd name="connsiteX4342" fmla="*/ 4527081 w 6367276"/>
              <a:gd name="connsiteY4342" fmla="*/ 405098 h 6367276"/>
              <a:gd name="connsiteX4343" fmla="*/ 4676456 w 6367276"/>
              <a:gd name="connsiteY4343" fmla="*/ 443114 h 6367276"/>
              <a:gd name="connsiteX4344" fmla="*/ 4759263 w 6367276"/>
              <a:gd name="connsiteY4344" fmla="*/ 473085 h 6367276"/>
              <a:gd name="connsiteX4345" fmla="*/ 4788803 w 6367276"/>
              <a:gd name="connsiteY4345" fmla="*/ 497043 h 6367276"/>
              <a:gd name="connsiteX4346" fmla="*/ 4953265 w 6367276"/>
              <a:gd name="connsiteY4346" fmla="*/ 666168 h 6367276"/>
              <a:gd name="connsiteX4347" fmla="*/ 4964222 w 6367276"/>
              <a:gd name="connsiteY4347" fmla="*/ 681412 h 6367276"/>
              <a:gd name="connsiteX4348" fmla="*/ 4854288 w 6367276"/>
              <a:gd name="connsiteY4348" fmla="*/ 644158 h 6367276"/>
              <a:gd name="connsiteX4349" fmla="*/ 4705624 w 6367276"/>
              <a:gd name="connsiteY4349" fmla="*/ 609258 h 6367276"/>
              <a:gd name="connsiteX4350" fmla="*/ 4687115 w 6367276"/>
              <a:gd name="connsiteY4350" fmla="*/ 606744 h 6367276"/>
              <a:gd name="connsiteX4351" fmla="*/ 4649818 w 6367276"/>
              <a:gd name="connsiteY4351" fmla="*/ 559609 h 6367276"/>
              <a:gd name="connsiteX4352" fmla="*/ 4484797 w 6367276"/>
              <a:gd name="connsiteY4352" fmla="*/ 398612 h 6367276"/>
              <a:gd name="connsiteX4353" fmla="*/ 2894755 w 6367276"/>
              <a:gd name="connsiteY4353" fmla="*/ 104898 h 6367276"/>
              <a:gd name="connsiteX4354" fmla="*/ 2936465 w 6367276"/>
              <a:gd name="connsiteY4354" fmla="*/ 114002 h 6367276"/>
              <a:gd name="connsiteX4355" fmla="*/ 2814640 w 6367276"/>
              <a:gd name="connsiteY4355" fmla="*/ 161449 h 6367276"/>
              <a:gd name="connsiteX4356" fmla="*/ 2678323 w 6367276"/>
              <a:gd name="connsiteY4356" fmla="*/ 230274 h 6367276"/>
              <a:gd name="connsiteX4357" fmla="*/ 2670652 w 6367276"/>
              <a:gd name="connsiteY4357" fmla="*/ 235116 h 6367276"/>
              <a:gd name="connsiteX4358" fmla="*/ 2655106 w 6367276"/>
              <a:gd name="connsiteY4358" fmla="*/ 231639 h 6367276"/>
              <a:gd name="connsiteX4359" fmla="*/ 2530866 w 6367276"/>
              <a:gd name="connsiteY4359" fmla="*/ 215762 h 6367276"/>
              <a:gd name="connsiteX4360" fmla="*/ 2414679 w 6367276"/>
              <a:gd name="connsiteY4360" fmla="*/ 210142 h 6367276"/>
              <a:gd name="connsiteX4361" fmla="*/ 2444982 w 6367276"/>
              <a:gd name="connsiteY4361" fmla="*/ 191732 h 6367276"/>
              <a:gd name="connsiteX4362" fmla="*/ 2583845 w 6367276"/>
              <a:gd name="connsiteY4362" fmla="*/ 124838 h 6367276"/>
              <a:gd name="connsiteX4363" fmla="*/ 2682459 w 6367276"/>
              <a:gd name="connsiteY4363" fmla="*/ 88745 h 6367276"/>
              <a:gd name="connsiteX4364" fmla="*/ 2702684 w 6367276"/>
              <a:gd name="connsiteY4364" fmla="*/ 88030 h 6367276"/>
              <a:gd name="connsiteX4365" fmla="*/ 2894755 w 6367276"/>
              <a:gd name="connsiteY4365" fmla="*/ 104898 h 6367276"/>
              <a:gd name="connsiteX4366" fmla="*/ 3724532 w 6367276"/>
              <a:gd name="connsiteY4366" fmla="*/ 238189 h 6367276"/>
              <a:gd name="connsiteX4367" fmla="*/ 3751661 w 6367276"/>
              <a:gd name="connsiteY4367" fmla="*/ 252600 h 6367276"/>
              <a:gd name="connsiteX4368" fmla="*/ 3887976 w 6367276"/>
              <a:gd name="connsiteY4368" fmla="*/ 345683 h 6367276"/>
              <a:gd name="connsiteX4369" fmla="*/ 3947505 w 6367276"/>
              <a:gd name="connsiteY4369" fmla="*/ 396081 h 6367276"/>
              <a:gd name="connsiteX4370" fmla="*/ 3919754 w 6367276"/>
              <a:gd name="connsiteY4370" fmla="*/ 399849 h 6367276"/>
              <a:gd name="connsiteX4371" fmla="*/ 3771091 w 6367276"/>
              <a:gd name="connsiteY4371" fmla="*/ 434749 h 6367276"/>
              <a:gd name="connsiteX4372" fmla="*/ 3685724 w 6367276"/>
              <a:gd name="connsiteY4372" fmla="*/ 463678 h 6367276"/>
              <a:gd name="connsiteX4373" fmla="*/ 3652669 w 6367276"/>
              <a:gd name="connsiteY4373" fmla="*/ 435189 h 6367276"/>
              <a:gd name="connsiteX4374" fmla="*/ 3555425 w 6367276"/>
              <a:gd name="connsiteY4374" fmla="*/ 363516 h 6367276"/>
              <a:gd name="connsiteX4375" fmla="*/ 3462232 w 6367276"/>
              <a:gd name="connsiteY4375" fmla="*/ 306784 h 6367276"/>
              <a:gd name="connsiteX4376" fmla="*/ 3575388 w 6367276"/>
              <a:gd name="connsiteY4376" fmla="*/ 270599 h 6367276"/>
              <a:gd name="connsiteX4377" fmla="*/ 3724350 w 6367276"/>
              <a:gd name="connsiteY4377" fmla="*/ 238211 h 6367276"/>
              <a:gd name="connsiteX4378" fmla="*/ 4536266 w 6367276"/>
              <a:gd name="connsiteY4378" fmla="*/ 316234 h 6367276"/>
              <a:gd name="connsiteX4379" fmla="*/ 4636067 w 6367276"/>
              <a:gd name="connsiteY4379" fmla="*/ 355190 h 6367276"/>
              <a:gd name="connsiteX4380" fmla="*/ 4780830 w 6367276"/>
              <a:gd name="connsiteY4380" fmla="*/ 429298 h 6367276"/>
              <a:gd name="connsiteX4381" fmla="*/ 4917392 w 6367276"/>
              <a:gd name="connsiteY4381" fmla="*/ 517613 h 6367276"/>
              <a:gd name="connsiteX4382" fmla="*/ 5009447 w 6367276"/>
              <a:gd name="connsiteY4382" fmla="*/ 591303 h 6367276"/>
              <a:gd name="connsiteX4383" fmla="*/ 4964384 w 6367276"/>
              <a:gd name="connsiteY4383" fmla="*/ 563880 h 6367276"/>
              <a:gd name="connsiteX4384" fmla="*/ 4822599 w 6367276"/>
              <a:gd name="connsiteY4384" fmla="*/ 496009 h 6367276"/>
              <a:gd name="connsiteX4385" fmla="*/ 4759263 w 6367276"/>
              <a:gd name="connsiteY4385" fmla="*/ 473085 h 6367276"/>
              <a:gd name="connsiteX4386" fmla="*/ 4682977 w 6367276"/>
              <a:gd name="connsiteY4386" fmla="*/ 411212 h 6367276"/>
              <a:gd name="connsiteX4387" fmla="*/ 4568935 w 6367276"/>
              <a:gd name="connsiteY4387" fmla="*/ 334102 h 6367276"/>
              <a:gd name="connsiteX4388" fmla="*/ 2950738 w 6367276"/>
              <a:gd name="connsiteY4388" fmla="*/ 21789 h 6367276"/>
              <a:gd name="connsiteX4389" fmla="*/ 2882038 w 6367276"/>
              <a:gd name="connsiteY4389" fmla="*/ 32274 h 6367276"/>
              <a:gd name="connsiteX4390" fmla="*/ 2729797 w 6367276"/>
              <a:gd name="connsiteY4390" fmla="*/ 71419 h 6367276"/>
              <a:gd name="connsiteX4391" fmla="*/ 2682459 w 6367276"/>
              <a:gd name="connsiteY4391" fmla="*/ 88745 h 6367276"/>
              <a:gd name="connsiteX4392" fmla="*/ 2507807 w 6367276"/>
              <a:gd name="connsiteY4392" fmla="*/ 94921 h 6367276"/>
              <a:gd name="connsiteX4393" fmla="*/ 2397630 w 6367276"/>
              <a:gd name="connsiteY4393" fmla="*/ 112703 h 6367276"/>
              <a:gd name="connsiteX4394" fmla="*/ 2490896 w 6367276"/>
              <a:gd name="connsiteY4394" fmla="*/ 81175 h 6367276"/>
              <a:gd name="connsiteX4395" fmla="*/ 2649428 w 6367276"/>
              <a:gd name="connsiteY4395" fmla="*/ 44893 h 6367276"/>
              <a:gd name="connsiteX4396" fmla="*/ 2890855 w 6367276"/>
              <a:gd name="connsiteY4396" fmla="*/ 20909 h 6367276"/>
              <a:gd name="connsiteX4397" fmla="*/ 4261877 w 6367276"/>
              <a:gd name="connsiteY4397" fmla="*/ 242017 h 6367276"/>
              <a:gd name="connsiteX4398" fmla="*/ 4290952 w 6367276"/>
              <a:gd name="connsiteY4398" fmla="*/ 258163 h 6367276"/>
              <a:gd name="connsiteX4399" fmla="*/ 4482284 w 6367276"/>
              <a:gd name="connsiteY4399" fmla="*/ 396160 h 6367276"/>
              <a:gd name="connsiteX4400" fmla="*/ 4484797 w 6367276"/>
              <a:gd name="connsiteY4400" fmla="*/ 398612 h 6367276"/>
              <a:gd name="connsiteX4401" fmla="*/ 4375598 w 6367276"/>
              <a:gd name="connsiteY4401" fmla="*/ 381861 h 6367276"/>
              <a:gd name="connsiteX4402" fmla="*/ 4223133 w 6367276"/>
              <a:gd name="connsiteY4402" fmla="*/ 373307 h 6367276"/>
              <a:gd name="connsiteX4403" fmla="*/ 4223018 w 6367276"/>
              <a:gd name="connsiteY4403" fmla="*/ 373312 h 6367276"/>
              <a:gd name="connsiteX4404" fmla="*/ 4096312 w 6367276"/>
              <a:gd name="connsiteY4404" fmla="*/ 275331 h 6367276"/>
              <a:gd name="connsiteX4405" fmla="*/ 4004114 w 6367276"/>
              <a:gd name="connsiteY4405" fmla="*/ 217299 h 6367276"/>
              <a:gd name="connsiteX4406" fmla="*/ 4029201 w 6367276"/>
              <a:gd name="connsiteY4406" fmla="*/ 216739 h 6367276"/>
              <a:gd name="connsiteX4407" fmla="*/ 4182908 w 6367276"/>
              <a:gd name="connsiteY4407" fmla="*/ 228238 h 6367276"/>
              <a:gd name="connsiteX4408" fmla="*/ 3251692 w 6367276"/>
              <a:gd name="connsiteY4408" fmla="*/ 54224 h 6367276"/>
              <a:gd name="connsiteX4409" fmla="*/ 3477067 w 6367276"/>
              <a:gd name="connsiteY4409" fmla="*/ 119396 h 6367276"/>
              <a:gd name="connsiteX4410" fmla="*/ 3478766 w 6367276"/>
              <a:gd name="connsiteY4410" fmla="*/ 120099 h 6367276"/>
              <a:gd name="connsiteX4411" fmla="*/ 3351711 w 6367276"/>
              <a:gd name="connsiteY4411" fmla="*/ 145439 h 6367276"/>
              <a:gd name="connsiteX4412" fmla="*/ 3209717 w 6367276"/>
              <a:gd name="connsiteY4412" fmla="*/ 188279 h 6367276"/>
              <a:gd name="connsiteX4413" fmla="*/ 3100408 w 6367276"/>
              <a:gd name="connsiteY4413" fmla="*/ 149783 h 6367276"/>
              <a:gd name="connsiteX4414" fmla="*/ 2936465 w 6367276"/>
              <a:gd name="connsiteY4414" fmla="*/ 114002 h 6367276"/>
              <a:gd name="connsiteX4415" fmla="*/ 2957444 w 6367276"/>
              <a:gd name="connsiteY4415" fmla="*/ 105831 h 6367276"/>
              <a:gd name="connsiteX4416" fmla="*/ 3105815 w 6367276"/>
              <a:gd name="connsiteY4416" fmla="*/ 64066 h 6367276"/>
              <a:gd name="connsiteX4417" fmla="*/ 3205133 w 6367276"/>
              <a:gd name="connsiteY4417" fmla="*/ 46370 h 6367276"/>
              <a:gd name="connsiteX4418" fmla="*/ 3754933 w 6367276"/>
              <a:gd name="connsiteY4418" fmla="*/ 99920 h 6367276"/>
              <a:gd name="connsiteX4419" fmla="*/ 3784681 w 6367276"/>
              <a:gd name="connsiteY4419" fmla="*/ 110188 h 6367276"/>
              <a:gd name="connsiteX4420" fmla="*/ 3997070 w 6367276"/>
              <a:gd name="connsiteY4420" fmla="*/ 212865 h 6367276"/>
              <a:gd name="connsiteX4421" fmla="*/ 4004114 w 6367276"/>
              <a:gd name="connsiteY4421" fmla="*/ 217299 h 6367276"/>
              <a:gd name="connsiteX4422" fmla="*/ 3875985 w 6367276"/>
              <a:gd name="connsiteY4422" fmla="*/ 220160 h 6367276"/>
              <a:gd name="connsiteX4423" fmla="*/ 3724532 w 6367276"/>
              <a:gd name="connsiteY4423" fmla="*/ 238189 h 6367276"/>
              <a:gd name="connsiteX4424" fmla="*/ 3584846 w 6367276"/>
              <a:gd name="connsiteY4424" fmla="*/ 163993 h 6367276"/>
              <a:gd name="connsiteX4425" fmla="*/ 3478766 w 6367276"/>
              <a:gd name="connsiteY4425" fmla="*/ 120099 h 6367276"/>
              <a:gd name="connsiteX4426" fmla="*/ 3502006 w 6367276"/>
              <a:gd name="connsiteY4426" fmla="*/ 115464 h 6367276"/>
              <a:gd name="connsiteX4427" fmla="*/ 3655375 w 6367276"/>
              <a:gd name="connsiteY4427" fmla="*/ 100098 h 6367276"/>
              <a:gd name="connsiteX4428" fmla="*/ 4010014 w 6367276"/>
              <a:gd name="connsiteY4428" fmla="*/ 123668 h 6367276"/>
              <a:gd name="connsiteX4429" fmla="*/ 4123694 w 6367276"/>
              <a:gd name="connsiteY4429" fmla="*/ 146431 h 6367276"/>
              <a:gd name="connsiteX4430" fmla="*/ 4279127 w 6367276"/>
              <a:gd name="connsiteY4430" fmla="*/ 194275 h 6367276"/>
              <a:gd name="connsiteX4431" fmla="*/ 4428950 w 6367276"/>
              <a:gd name="connsiteY4431" fmla="*/ 257534 h 6367276"/>
              <a:gd name="connsiteX4432" fmla="*/ 4536266 w 6367276"/>
              <a:gd name="connsiteY4432" fmla="*/ 316234 h 6367276"/>
              <a:gd name="connsiteX4433" fmla="*/ 4487432 w 6367276"/>
              <a:gd name="connsiteY4433" fmla="*/ 297172 h 6367276"/>
              <a:gd name="connsiteX4434" fmla="*/ 4336016 w 6367276"/>
              <a:gd name="connsiteY4434" fmla="*/ 254952 h 6367276"/>
              <a:gd name="connsiteX4435" fmla="*/ 4261877 w 6367276"/>
              <a:gd name="connsiteY4435" fmla="*/ 242017 h 6367276"/>
              <a:gd name="connsiteX4436" fmla="*/ 4171830 w 6367276"/>
              <a:gd name="connsiteY4436" fmla="*/ 192012 h 6367276"/>
              <a:gd name="connsiteX4437" fmla="*/ 4046130 w 6367276"/>
              <a:gd name="connsiteY4437" fmla="*/ 135877 h 6367276"/>
              <a:gd name="connsiteX4438" fmla="*/ 3482824 w 6367276"/>
              <a:gd name="connsiteY4438" fmla="*/ 26242 h 6367276"/>
              <a:gd name="connsiteX4439" fmla="*/ 3415551 w 6367276"/>
              <a:gd name="connsiteY4439" fmla="*/ 24689 h 6367276"/>
              <a:gd name="connsiteX4440" fmla="*/ 3258826 w 6367276"/>
              <a:gd name="connsiteY4440" fmla="*/ 36803 h 6367276"/>
              <a:gd name="connsiteX4441" fmla="*/ 3205133 w 6367276"/>
              <a:gd name="connsiteY4441" fmla="*/ 46370 h 6367276"/>
              <a:gd name="connsiteX4442" fmla="*/ 3127046 w 6367276"/>
              <a:gd name="connsiteY4442" fmla="*/ 33197 h 6367276"/>
              <a:gd name="connsiteX4443" fmla="*/ 3009800 w 6367276"/>
              <a:gd name="connsiteY4443" fmla="*/ 22656 h 6367276"/>
              <a:gd name="connsiteX4444" fmla="*/ 2950738 w 6367276"/>
              <a:gd name="connsiteY4444" fmla="*/ 21789 h 6367276"/>
              <a:gd name="connsiteX4445" fmla="*/ 3039768 w 6367276"/>
              <a:gd name="connsiteY4445" fmla="*/ 8201 h 6367276"/>
              <a:gd name="connsiteX4446" fmla="*/ 3202191 w 6367276"/>
              <a:gd name="connsiteY4446" fmla="*/ 0 h 6367276"/>
              <a:gd name="connsiteX4447" fmla="*/ 3364614 w 6367276"/>
              <a:gd name="connsiteY4447" fmla="*/ 8201 h 6367276"/>
              <a:gd name="connsiteX4448" fmla="*/ 3736445 w 6367276"/>
              <a:gd name="connsiteY4448" fmla="*/ 48499 h 6367276"/>
              <a:gd name="connsiteX4449" fmla="*/ 3894976 w 6367276"/>
              <a:gd name="connsiteY4449" fmla="*/ 84781 h 6367276"/>
              <a:gd name="connsiteX4450" fmla="*/ 4010014 w 6367276"/>
              <a:gd name="connsiteY4450" fmla="*/ 123668 h 6367276"/>
              <a:gd name="connsiteX4451" fmla="*/ 3967243 w 6367276"/>
              <a:gd name="connsiteY4451" fmla="*/ 115104 h 6367276"/>
              <a:gd name="connsiteX4452" fmla="*/ 3810795 w 6367276"/>
              <a:gd name="connsiteY4452" fmla="*/ 99819 h 6367276"/>
              <a:gd name="connsiteX4453" fmla="*/ 3754933 w 6367276"/>
              <a:gd name="connsiteY4453" fmla="*/ 99920 h 6367276"/>
              <a:gd name="connsiteX4454" fmla="*/ 3655882 w 6367276"/>
              <a:gd name="connsiteY4454" fmla="*/ 65729 h 6367276"/>
              <a:gd name="connsiteX4455" fmla="*/ 3522344 w 6367276"/>
              <a:gd name="connsiteY4455" fmla="*/ 32274 h 6367276"/>
              <a:gd name="connsiteX4456" fmla="*/ 3482824 w 6367276"/>
              <a:gd name="connsiteY4456" fmla="*/ 26242 h 6367276"/>
              <a:gd name="connsiteX4457" fmla="*/ 3575066 w 6367276"/>
              <a:gd name="connsiteY4457" fmla="*/ 28372 h 6367276"/>
              <a:gd name="connsiteX4458" fmla="*/ 3736445 w 6367276"/>
              <a:gd name="connsiteY4458" fmla="*/ 48499 h 6367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</a:cxnLst>
            <a:rect l="l" t="t" r="r" b="b"/>
            <a:pathLst>
              <a:path w="6367276" h="6367276">
                <a:moveTo>
                  <a:pt x="2612333" y="6267354"/>
                </a:moveTo>
                <a:lnTo>
                  <a:pt x="2711390" y="6301547"/>
                </a:lnTo>
                <a:cubicBezTo>
                  <a:pt x="2755143" y="6314562"/>
                  <a:pt x="2799685" y="6325744"/>
                  <a:pt x="2844928" y="6335002"/>
                </a:cubicBezTo>
                <a:lnTo>
                  <a:pt x="2884442" y="6341033"/>
                </a:lnTo>
                <a:lnTo>
                  <a:pt x="2792208" y="6338903"/>
                </a:lnTo>
                <a:cubicBezTo>
                  <a:pt x="2738674" y="6334971"/>
                  <a:pt x="2684830" y="6328297"/>
                  <a:pt x="2630829" y="6318775"/>
                </a:cubicBezTo>
                <a:cubicBezTo>
                  <a:pt x="2536327" y="6302112"/>
                  <a:pt x="2445259" y="6277415"/>
                  <a:pt x="2358205" y="6245510"/>
                </a:cubicBezTo>
                <a:lnTo>
                  <a:pt x="2350290" y="6242210"/>
                </a:lnTo>
                <a:lnTo>
                  <a:pt x="2400029" y="6252169"/>
                </a:lnTo>
                <a:cubicBezTo>
                  <a:pt x="2452236" y="6259911"/>
                  <a:pt x="2504442" y="6264979"/>
                  <a:pt x="2556477" y="6267454"/>
                </a:cubicBezTo>
                <a:close/>
                <a:moveTo>
                  <a:pt x="3414575" y="6345786"/>
                </a:moveTo>
                <a:lnTo>
                  <a:pt x="3327504" y="6359074"/>
                </a:lnTo>
                <a:cubicBezTo>
                  <a:pt x="3274101" y="6364498"/>
                  <a:pt x="3219916" y="6367276"/>
                  <a:pt x="3165082" y="6367276"/>
                </a:cubicBezTo>
                <a:cubicBezTo>
                  <a:pt x="3110248" y="6367276"/>
                  <a:pt x="3056062" y="6364498"/>
                  <a:pt x="3002659" y="6359074"/>
                </a:cubicBezTo>
                <a:lnTo>
                  <a:pt x="2884442" y="6341033"/>
                </a:lnTo>
                <a:lnTo>
                  <a:pt x="2951723" y="6342586"/>
                </a:lnTo>
                <a:cubicBezTo>
                  <a:pt x="3004481" y="6341145"/>
                  <a:pt x="3056774" y="6337070"/>
                  <a:pt x="3108448" y="6330472"/>
                </a:cubicBezTo>
                <a:lnTo>
                  <a:pt x="3162105" y="6320911"/>
                </a:lnTo>
                <a:lnTo>
                  <a:pt x="3259633" y="6336435"/>
                </a:lnTo>
                <a:cubicBezTo>
                  <a:pt x="3304981" y="6341655"/>
                  <a:pt x="3350788" y="6344932"/>
                  <a:pt x="3396952" y="6346193"/>
                </a:cubicBezTo>
                <a:close/>
                <a:moveTo>
                  <a:pt x="1828684" y="6050134"/>
                </a:moveTo>
                <a:lnTo>
                  <a:pt x="1879840" y="6070103"/>
                </a:lnTo>
                <a:cubicBezTo>
                  <a:pt x="1929910" y="6086793"/>
                  <a:pt x="1980443" y="6100850"/>
                  <a:pt x="2031257" y="6112322"/>
                </a:cubicBezTo>
                <a:lnTo>
                  <a:pt x="2112817" y="6126553"/>
                </a:lnTo>
                <a:lnTo>
                  <a:pt x="2230705" y="6192350"/>
                </a:lnTo>
                <a:lnTo>
                  <a:pt x="2350290" y="6242210"/>
                </a:lnTo>
                <a:lnTo>
                  <a:pt x="2243577" y="6220843"/>
                </a:lnTo>
                <a:cubicBezTo>
                  <a:pt x="2191540" y="6207674"/>
                  <a:pt x="2139672" y="6191753"/>
                  <a:pt x="2088145" y="6172998"/>
                </a:cubicBezTo>
                <a:cubicBezTo>
                  <a:pt x="2010854" y="6144866"/>
                  <a:pt x="1937073" y="6111360"/>
                  <a:pt x="1867070" y="6073055"/>
                </a:cubicBezTo>
                <a:close/>
                <a:moveTo>
                  <a:pt x="2642252" y="6129143"/>
                </a:moveTo>
                <a:lnTo>
                  <a:pt x="2789498" y="6206497"/>
                </a:lnTo>
                <a:lnTo>
                  <a:pt x="2888996" y="6247076"/>
                </a:lnTo>
                <a:lnTo>
                  <a:pt x="2865266" y="6251809"/>
                </a:lnTo>
                <a:cubicBezTo>
                  <a:pt x="2814598" y="6259392"/>
                  <a:pt x="2763419" y="6264541"/>
                  <a:pt x="2711897" y="6267175"/>
                </a:cubicBezTo>
                <a:lnTo>
                  <a:pt x="2612333" y="6267354"/>
                </a:lnTo>
                <a:lnTo>
                  <a:pt x="2582591" y="6257087"/>
                </a:lnTo>
                <a:cubicBezTo>
                  <a:pt x="2508944" y="6228046"/>
                  <a:pt x="2437989" y="6193662"/>
                  <a:pt x="2370203" y="6154411"/>
                </a:cubicBezTo>
                <a:lnTo>
                  <a:pt x="2363157" y="6149975"/>
                </a:lnTo>
                <a:lnTo>
                  <a:pt x="2491288" y="6147114"/>
                </a:lnTo>
                <a:close/>
                <a:moveTo>
                  <a:pt x="3155502" y="6179614"/>
                </a:moveTo>
                <a:lnTo>
                  <a:pt x="3315271" y="6230647"/>
                </a:lnTo>
                <a:lnTo>
                  <a:pt x="3426963" y="6254771"/>
                </a:lnTo>
                <a:lnTo>
                  <a:pt x="3409829" y="6261444"/>
                </a:lnTo>
                <a:cubicBezTo>
                  <a:pt x="3361248" y="6277710"/>
                  <a:pt x="3311740" y="6291668"/>
                  <a:pt x="3261459" y="6303208"/>
                </a:cubicBezTo>
                <a:lnTo>
                  <a:pt x="3162105" y="6320911"/>
                </a:lnTo>
                <a:lnTo>
                  <a:pt x="3125070" y="6315016"/>
                </a:lnTo>
                <a:cubicBezTo>
                  <a:pt x="3047499" y="6299206"/>
                  <a:pt x="2971651" y="6277664"/>
                  <a:pt x="2898079" y="6250781"/>
                </a:cubicBezTo>
                <a:lnTo>
                  <a:pt x="2888996" y="6247076"/>
                </a:lnTo>
                <a:lnTo>
                  <a:pt x="3015560" y="6221834"/>
                </a:lnTo>
                <a:close/>
                <a:moveTo>
                  <a:pt x="2144255" y="5993964"/>
                </a:moveTo>
                <a:lnTo>
                  <a:pt x="2270961" y="6091944"/>
                </a:lnTo>
                <a:lnTo>
                  <a:pt x="2363157" y="6149975"/>
                </a:lnTo>
                <a:lnTo>
                  <a:pt x="2338072" y="6150536"/>
                </a:lnTo>
                <a:cubicBezTo>
                  <a:pt x="2286857" y="6149206"/>
                  <a:pt x="2235561" y="6145389"/>
                  <a:pt x="2184365" y="6139036"/>
                </a:cubicBezTo>
                <a:lnTo>
                  <a:pt x="2112817" y="6126553"/>
                </a:lnTo>
                <a:lnTo>
                  <a:pt x="2037476" y="6084503"/>
                </a:lnTo>
                <a:cubicBezTo>
                  <a:pt x="1983783" y="6049381"/>
                  <a:pt x="1932503" y="6011164"/>
                  <a:pt x="1883843" y="5970149"/>
                </a:cubicBezTo>
                <a:lnTo>
                  <a:pt x="1882243" y="5968628"/>
                </a:lnTo>
                <a:lnTo>
                  <a:pt x="1991674" y="5985414"/>
                </a:lnTo>
                <a:cubicBezTo>
                  <a:pt x="2042394" y="5990707"/>
                  <a:pt x="2093279" y="5993553"/>
                  <a:pt x="2144139" y="5993969"/>
                </a:cubicBezTo>
                <a:close/>
                <a:moveTo>
                  <a:pt x="3956732" y="6258938"/>
                </a:moveTo>
                <a:lnTo>
                  <a:pt x="3876377" y="6286101"/>
                </a:lnTo>
                <a:cubicBezTo>
                  <a:pt x="3824727" y="6300716"/>
                  <a:pt x="3771847" y="6312861"/>
                  <a:pt x="3717846" y="6322383"/>
                </a:cubicBezTo>
                <a:cubicBezTo>
                  <a:pt x="3663845" y="6331905"/>
                  <a:pt x="3610000" y="6338578"/>
                  <a:pt x="3556467" y="6342510"/>
                </a:cubicBezTo>
                <a:lnTo>
                  <a:pt x="3414575" y="6345786"/>
                </a:lnTo>
                <a:lnTo>
                  <a:pt x="3485235" y="6335002"/>
                </a:lnTo>
                <a:cubicBezTo>
                  <a:pt x="3536942" y="6324421"/>
                  <a:pt x="3587733" y="6311328"/>
                  <a:pt x="3637476" y="6295857"/>
                </a:cubicBezTo>
                <a:lnTo>
                  <a:pt x="3683732" y="6278927"/>
                </a:lnTo>
                <a:lnTo>
                  <a:pt x="3800828" y="6276973"/>
                </a:lnTo>
                <a:cubicBezTo>
                  <a:pt x="3846393" y="6274239"/>
                  <a:pt x="3892074" y="6269512"/>
                  <a:pt x="3937755" y="6262738"/>
                </a:cubicBezTo>
                <a:close/>
                <a:moveTo>
                  <a:pt x="1365141" y="5780425"/>
                </a:moveTo>
                <a:lnTo>
                  <a:pt x="1402889" y="5803395"/>
                </a:lnTo>
                <a:cubicBezTo>
                  <a:pt x="1449299" y="5828527"/>
                  <a:pt x="1496623" y="5851145"/>
                  <a:pt x="1544673" y="5871267"/>
                </a:cubicBezTo>
                <a:lnTo>
                  <a:pt x="1605989" y="5893460"/>
                </a:lnTo>
                <a:lnTo>
                  <a:pt x="1611569" y="5898728"/>
                </a:lnTo>
                <a:cubicBezTo>
                  <a:pt x="1660012" y="5939281"/>
                  <a:pt x="1711181" y="5977164"/>
                  <a:pt x="1764934" y="6012069"/>
                </a:cubicBezTo>
                <a:lnTo>
                  <a:pt x="1828684" y="6050134"/>
                </a:lnTo>
                <a:lnTo>
                  <a:pt x="1731206" y="6012085"/>
                </a:lnTo>
                <a:cubicBezTo>
                  <a:pt x="1682245" y="5990080"/>
                  <a:pt x="1633930" y="5965393"/>
                  <a:pt x="1586442" y="5937976"/>
                </a:cubicBezTo>
                <a:cubicBezTo>
                  <a:pt x="1527082" y="5903705"/>
                  <a:pt x="1470771" y="5866181"/>
                  <a:pt x="1417604" y="5825759"/>
                </a:cubicBezTo>
                <a:close/>
                <a:moveTo>
                  <a:pt x="3953065" y="6156849"/>
                </a:moveTo>
                <a:lnTo>
                  <a:pt x="3922292" y="6175543"/>
                </a:lnTo>
                <a:cubicBezTo>
                  <a:pt x="3877274" y="6199999"/>
                  <a:pt x="3830941" y="6222341"/>
                  <a:pt x="3783427" y="6242438"/>
                </a:cubicBezTo>
                <a:lnTo>
                  <a:pt x="3683732" y="6278927"/>
                </a:lnTo>
                <a:lnTo>
                  <a:pt x="3664589" y="6279247"/>
                </a:lnTo>
                <a:cubicBezTo>
                  <a:pt x="3585451" y="6277146"/>
                  <a:pt x="3507015" y="6269103"/>
                  <a:pt x="3429893" y="6255403"/>
                </a:cubicBezTo>
                <a:lnTo>
                  <a:pt x="3426963" y="6254771"/>
                </a:lnTo>
                <a:lnTo>
                  <a:pt x="3552635" y="6205825"/>
                </a:lnTo>
                <a:cubicBezTo>
                  <a:pt x="3599207" y="6185049"/>
                  <a:pt x="3644697" y="6162072"/>
                  <a:pt x="3688951" y="6137001"/>
                </a:cubicBezTo>
                <a:lnTo>
                  <a:pt x="3697498" y="6131606"/>
                </a:lnTo>
                <a:lnTo>
                  <a:pt x="3856650" y="6153165"/>
                </a:lnTo>
                <a:close/>
                <a:moveTo>
                  <a:pt x="1402647" y="5685726"/>
                </a:moveTo>
                <a:lnTo>
                  <a:pt x="1512984" y="5723118"/>
                </a:lnTo>
                <a:cubicBezTo>
                  <a:pt x="1562015" y="5737138"/>
                  <a:pt x="1611632" y="5748776"/>
                  <a:pt x="1661648" y="5758017"/>
                </a:cubicBezTo>
                <a:lnTo>
                  <a:pt x="1678847" y="5760353"/>
                </a:lnTo>
                <a:lnTo>
                  <a:pt x="1745930" y="5839008"/>
                </a:lnTo>
                <a:lnTo>
                  <a:pt x="1882243" y="5968628"/>
                </a:lnTo>
                <a:lnTo>
                  <a:pt x="1840191" y="5962178"/>
                </a:lnTo>
                <a:cubicBezTo>
                  <a:pt x="1789986" y="5951975"/>
                  <a:pt x="1740131" y="5939308"/>
                  <a:pt x="1690816" y="5924162"/>
                </a:cubicBezTo>
                <a:lnTo>
                  <a:pt x="1605989" y="5893460"/>
                </a:lnTo>
                <a:lnTo>
                  <a:pt x="1474566" y="5769371"/>
                </a:lnTo>
                <a:close/>
                <a:moveTo>
                  <a:pt x="2681700" y="5903545"/>
                </a:moveTo>
                <a:lnTo>
                  <a:pt x="2737337" y="5949879"/>
                </a:lnTo>
                <a:cubicBezTo>
                  <a:pt x="2770393" y="5975269"/>
                  <a:pt x="2804392" y="5999317"/>
                  <a:pt x="2839241" y="6021978"/>
                </a:cubicBezTo>
                <a:lnTo>
                  <a:pt x="2905531" y="6060333"/>
                </a:lnTo>
                <a:lnTo>
                  <a:pt x="2791885" y="6096676"/>
                </a:lnTo>
                <a:cubicBezTo>
                  <a:pt x="2742797" y="6109829"/>
                  <a:pt x="2693083" y="6120641"/>
                  <a:pt x="2642922" y="6129063"/>
                </a:cubicBezTo>
                <a:lnTo>
                  <a:pt x="2642252" y="6129143"/>
                </a:lnTo>
                <a:lnTo>
                  <a:pt x="2621405" y="6118192"/>
                </a:lnTo>
                <a:cubicBezTo>
                  <a:pt x="2574026" y="6089583"/>
                  <a:pt x="2528165" y="6058532"/>
                  <a:pt x="2484020" y="6025176"/>
                </a:cubicBezTo>
                <a:lnTo>
                  <a:pt x="2419804" y="5971190"/>
                </a:lnTo>
                <a:lnTo>
                  <a:pt x="2447518" y="5967426"/>
                </a:lnTo>
                <a:cubicBezTo>
                  <a:pt x="2497534" y="5958185"/>
                  <a:pt x="2547151" y="5946546"/>
                  <a:pt x="2596182" y="5932526"/>
                </a:cubicBezTo>
                <a:close/>
                <a:moveTo>
                  <a:pt x="3171484" y="5938521"/>
                </a:moveTo>
                <a:lnTo>
                  <a:pt x="3238741" y="5977020"/>
                </a:lnTo>
                <a:cubicBezTo>
                  <a:pt x="3275705" y="5996284"/>
                  <a:pt x="3313363" y="6014062"/>
                  <a:pt x="3351618" y="6030328"/>
                </a:cubicBezTo>
                <a:lnTo>
                  <a:pt x="3423449" y="6056548"/>
                </a:lnTo>
                <a:lnTo>
                  <a:pt x="3302832" y="6119964"/>
                </a:lnTo>
                <a:cubicBezTo>
                  <a:pt x="3256774" y="6141441"/>
                  <a:pt x="3209692" y="6160722"/>
                  <a:pt x="3161756" y="6177726"/>
                </a:cubicBezTo>
                <a:lnTo>
                  <a:pt x="3155502" y="6179614"/>
                </a:lnTo>
                <a:lnTo>
                  <a:pt x="3134398" y="6172873"/>
                </a:lnTo>
                <a:cubicBezTo>
                  <a:pt x="3082771" y="6152926"/>
                  <a:pt x="3032215" y="6130310"/>
                  <a:pt x="2982948" y="6105126"/>
                </a:cubicBezTo>
                <a:lnTo>
                  <a:pt x="2905531" y="6060333"/>
                </a:lnTo>
                <a:lnTo>
                  <a:pt x="2937083" y="6050243"/>
                </a:lnTo>
                <a:cubicBezTo>
                  <a:pt x="2984735" y="6032458"/>
                  <a:pt x="3031577" y="6012380"/>
                  <a:pt x="3077428" y="5990059"/>
                </a:cubicBezTo>
                <a:close/>
                <a:moveTo>
                  <a:pt x="2211557" y="5761576"/>
                </a:moveTo>
                <a:lnTo>
                  <a:pt x="2269098" y="5829637"/>
                </a:lnTo>
                <a:cubicBezTo>
                  <a:pt x="2297244" y="5860382"/>
                  <a:pt x="2326550" y="5889968"/>
                  <a:pt x="2356935" y="5918336"/>
                </a:cubicBezTo>
                <a:lnTo>
                  <a:pt x="2419804" y="5971190"/>
                </a:lnTo>
                <a:lnTo>
                  <a:pt x="2296462" y="5987939"/>
                </a:lnTo>
                <a:lnTo>
                  <a:pt x="2144255" y="5993964"/>
                </a:lnTo>
                <a:lnTo>
                  <a:pt x="2120756" y="5975792"/>
                </a:lnTo>
                <a:cubicBezTo>
                  <a:pt x="2079065" y="5939391"/>
                  <a:pt x="2039293" y="5900847"/>
                  <a:pt x="2001611" y="5860333"/>
                </a:cubicBezTo>
                <a:lnTo>
                  <a:pt x="1937229" y="5783460"/>
                </a:lnTo>
                <a:lnTo>
                  <a:pt x="1965027" y="5784560"/>
                </a:lnTo>
                <a:cubicBezTo>
                  <a:pt x="2015887" y="5784144"/>
                  <a:pt x="2066772" y="5781298"/>
                  <a:pt x="2117492" y="5776006"/>
                </a:cubicBezTo>
                <a:close/>
                <a:moveTo>
                  <a:pt x="4489158" y="6071246"/>
                </a:moveTo>
                <a:lnTo>
                  <a:pt x="4399461" y="6120308"/>
                </a:lnTo>
                <a:cubicBezTo>
                  <a:pt x="4351134" y="6143669"/>
                  <a:pt x="4301167" y="6164812"/>
                  <a:pt x="4249639" y="6183566"/>
                </a:cubicBezTo>
                <a:cubicBezTo>
                  <a:pt x="4198112" y="6202321"/>
                  <a:pt x="4146244" y="6218242"/>
                  <a:pt x="4094207" y="6231411"/>
                </a:cubicBezTo>
                <a:lnTo>
                  <a:pt x="3956732" y="6258938"/>
                </a:lnTo>
                <a:lnTo>
                  <a:pt x="4027531" y="6235004"/>
                </a:lnTo>
                <a:cubicBezTo>
                  <a:pt x="4076615" y="6215606"/>
                  <a:pt x="4124361" y="6193893"/>
                  <a:pt x="4170661" y="6170018"/>
                </a:cubicBezTo>
                <a:lnTo>
                  <a:pt x="4228173" y="6136676"/>
                </a:lnTo>
                <a:lnTo>
                  <a:pt x="4342875" y="6114471"/>
                </a:lnTo>
                <a:cubicBezTo>
                  <a:pt x="4387274" y="6103867"/>
                  <a:pt x="4431439" y="6091279"/>
                  <a:pt x="4475250" y="6076675"/>
                </a:cubicBezTo>
                <a:close/>
                <a:moveTo>
                  <a:pt x="3642037" y="5904037"/>
                </a:moveTo>
                <a:lnTo>
                  <a:pt x="3716091" y="5930680"/>
                </a:lnTo>
                <a:cubicBezTo>
                  <a:pt x="3755838" y="5943233"/>
                  <a:pt x="3796012" y="5954202"/>
                  <a:pt x="3836509" y="5963577"/>
                </a:cubicBezTo>
                <a:lnTo>
                  <a:pt x="3918103" y="5978043"/>
                </a:lnTo>
                <a:lnTo>
                  <a:pt x="3817853" y="6055619"/>
                </a:lnTo>
                <a:lnTo>
                  <a:pt x="3697498" y="6131606"/>
                </a:lnTo>
                <a:lnTo>
                  <a:pt x="3668493" y="6127677"/>
                </a:lnTo>
                <a:cubicBezTo>
                  <a:pt x="3614187" y="6116998"/>
                  <a:pt x="3560471" y="6103504"/>
                  <a:pt x="3507580" y="6087258"/>
                </a:cubicBezTo>
                <a:lnTo>
                  <a:pt x="3423449" y="6056548"/>
                </a:lnTo>
                <a:lnTo>
                  <a:pt x="3437762" y="6049023"/>
                </a:lnTo>
                <a:cubicBezTo>
                  <a:pt x="3481600" y="6023233"/>
                  <a:pt x="3524245" y="5995326"/>
                  <a:pt x="3565523" y="5965382"/>
                </a:cubicBezTo>
                <a:close/>
                <a:moveTo>
                  <a:pt x="933767" y="5414381"/>
                </a:moveTo>
                <a:lnTo>
                  <a:pt x="964751" y="5441623"/>
                </a:lnTo>
                <a:cubicBezTo>
                  <a:pt x="1006093" y="5474432"/>
                  <a:pt x="1048770" y="5504924"/>
                  <a:pt x="1092596" y="5533084"/>
                </a:cubicBezTo>
                <a:lnTo>
                  <a:pt x="1150628" y="5566450"/>
                </a:lnTo>
                <a:lnTo>
                  <a:pt x="1167867" y="5588831"/>
                </a:lnTo>
                <a:cubicBezTo>
                  <a:pt x="1199272" y="5625937"/>
                  <a:pt x="1232539" y="5661763"/>
                  <a:pt x="1267628" y="5696159"/>
                </a:cubicBezTo>
                <a:lnTo>
                  <a:pt x="1365141" y="5780425"/>
                </a:lnTo>
                <a:lnTo>
                  <a:pt x="1266586" y="5720449"/>
                </a:lnTo>
                <a:cubicBezTo>
                  <a:pt x="1222191" y="5690277"/>
                  <a:pt x="1178897" y="5657575"/>
                  <a:pt x="1136891" y="5622328"/>
                </a:cubicBezTo>
                <a:cubicBezTo>
                  <a:pt x="1089635" y="5582676"/>
                  <a:pt x="1045268" y="5540857"/>
                  <a:pt x="1003814" y="5497140"/>
                </a:cubicBezTo>
                <a:close/>
                <a:moveTo>
                  <a:pt x="1785836" y="5561433"/>
                </a:moveTo>
                <a:lnTo>
                  <a:pt x="1895009" y="5733048"/>
                </a:lnTo>
                <a:lnTo>
                  <a:pt x="1937229" y="5783460"/>
                </a:lnTo>
                <a:lnTo>
                  <a:pt x="1812704" y="5778531"/>
                </a:lnTo>
                <a:lnTo>
                  <a:pt x="1678847" y="5760353"/>
                </a:lnTo>
                <a:lnTo>
                  <a:pt x="1653562" y="5730707"/>
                </a:lnTo>
                <a:lnTo>
                  <a:pt x="1527078" y="5539194"/>
                </a:lnTo>
                <a:lnTo>
                  <a:pt x="1536281" y="5541195"/>
                </a:lnTo>
                <a:cubicBezTo>
                  <a:pt x="1586441" y="5549618"/>
                  <a:pt x="1637047" y="5555651"/>
                  <a:pt x="1687916" y="5559246"/>
                </a:cubicBezTo>
                <a:close/>
                <a:moveTo>
                  <a:pt x="4451215" y="5983677"/>
                </a:moveTo>
                <a:lnTo>
                  <a:pt x="4430258" y="6002075"/>
                </a:lnTo>
                <a:cubicBezTo>
                  <a:pt x="4390171" y="6033976"/>
                  <a:pt x="4348422" y="6064024"/>
                  <a:pt x="4305120" y="6092066"/>
                </a:cubicBezTo>
                <a:lnTo>
                  <a:pt x="4228173" y="6136676"/>
                </a:lnTo>
                <a:lnTo>
                  <a:pt x="4209102" y="6140368"/>
                </a:lnTo>
                <a:cubicBezTo>
                  <a:pt x="4130801" y="6152042"/>
                  <a:pt x="4052159" y="6157741"/>
                  <a:pt x="3973830" y="6157641"/>
                </a:cubicBezTo>
                <a:lnTo>
                  <a:pt x="3953065" y="6156849"/>
                </a:lnTo>
                <a:lnTo>
                  <a:pt x="4053270" y="6095972"/>
                </a:lnTo>
                <a:cubicBezTo>
                  <a:pt x="4095527" y="6067424"/>
                  <a:pt x="4136336" y="6036897"/>
                  <a:pt x="4175564" y="6004522"/>
                </a:cubicBezTo>
                <a:lnTo>
                  <a:pt x="4176143" y="6003996"/>
                </a:lnTo>
                <a:lnTo>
                  <a:pt x="4355200" y="5996850"/>
                </a:lnTo>
                <a:close/>
                <a:moveTo>
                  <a:pt x="1003787" y="5348497"/>
                </a:moveTo>
                <a:lnTo>
                  <a:pt x="1101775" y="5402190"/>
                </a:lnTo>
                <a:cubicBezTo>
                  <a:pt x="1147627" y="5424511"/>
                  <a:pt x="1194469" y="5444589"/>
                  <a:pt x="1242120" y="5462375"/>
                </a:cubicBezTo>
                <a:lnTo>
                  <a:pt x="1250881" y="5465176"/>
                </a:lnTo>
                <a:lnTo>
                  <a:pt x="1383070" y="5662957"/>
                </a:lnTo>
                <a:lnTo>
                  <a:pt x="1402647" y="5685726"/>
                </a:lnTo>
                <a:lnTo>
                  <a:pt x="1367838" y="5673930"/>
                </a:lnTo>
                <a:cubicBezTo>
                  <a:pt x="1320167" y="5655164"/>
                  <a:pt x="1273270" y="5634032"/>
                  <a:pt x="1227334" y="5610553"/>
                </a:cubicBezTo>
                <a:lnTo>
                  <a:pt x="1150628" y="5566450"/>
                </a:lnTo>
                <a:lnTo>
                  <a:pt x="1079279" y="5473822"/>
                </a:lnTo>
                <a:close/>
                <a:moveTo>
                  <a:pt x="2744448" y="5570759"/>
                </a:moveTo>
                <a:lnTo>
                  <a:pt x="2834872" y="5676206"/>
                </a:lnTo>
                <a:lnTo>
                  <a:pt x="2949660" y="5780963"/>
                </a:lnTo>
                <a:lnTo>
                  <a:pt x="2881832" y="5819961"/>
                </a:lnTo>
                <a:cubicBezTo>
                  <a:pt x="2835896" y="5843441"/>
                  <a:pt x="2788999" y="5864572"/>
                  <a:pt x="2741328" y="5883338"/>
                </a:cubicBezTo>
                <a:lnTo>
                  <a:pt x="2681700" y="5903545"/>
                </a:lnTo>
                <a:lnTo>
                  <a:pt x="2641087" y="5869723"/>
                </a:lnTo>
                <a:cubicBezTo>
                  <a:pt x="2594469" y="5827673"/>
                  <a:pt x="2550180" y="5782699"/>
                  <a:pt x="2508535" y="5734948"/>
                </a:cubicBezTo>
                <a:lnTo>
                  <a:pt x="2476700" y="5693634"/>
                </a:lnTo>
                <a:lnTo>
                  <a:pt x="2564492" y="5661858"/>
                </a:lnTo>
                <a:cubicBezTo>
                  <a:pt x="2612543" y="5641736"/>
                  <a:pt x="2659867" y="5619118"/>
                  <a:pt x="2706277" y="5593987"/>
                </a:cubicBezTo>
                <a:close/>
                <a:moveTo>
                  <a:pt x="3171697" y="5627045"/>
                </a:moveTo>
                <a:lnTo>
                  <a:pt x="3266122" y="5704568"/>
                </a:lnTo>
                <a:lnTo>
                  <a:pt x="3392713" y="5784855"/>
                </a:lnTo>
                <a:lnTo>
                  <a:pt x="3339193" y="5829601"/>
                </a:lnTo>
                <a:cubicBezTo>
                  <a:pt x="3298032" y="5860701"/>
                  <a:pt x="3255516" y="5889654"/>
                  <a:pt x="3211828" y="5916413"/>
                </a:cubicBezTo>
                <a:lnTo>
                  <a:pt x="3171484" y="5938521"/>
                </a:lnTo>
                <a:lnTo>
                  <a:pt x="3130035" y="5914795"/>
                </a:lnTo>
                <a:cubicBezTo>
                  <a:pt x="3076823" y="5881479"/>
                  <a:pt x="3025397" y="5844879"/>
                  <a:pt x="2976093" y="5805085"/>
                </a:cubicBezTo>
                <a:lnTo>
                  <a:pt x="2949660" y="5780963"/>
                </a:lnTo>
                <a:lnTo>
                  <a:pt x="3016570" y="5742493"/>
                </a:lnTo>
                <a:cubicBezTo>
                  <a:pt x="3060396" y="5714332"/>
                  <a:pt x="3103074" y="5683840"/>
                  <a:pt x="3144415" y="5651032"/>
                </a:cubicBezTo>
                <a:close/>
                <a:moveTo>
                  <a:pt x="2325807" y="5471912"/>
                </a:moveTo>
                <a:lnTo>
                  <a:pt x="2391839" y="5583504"/>
                </a:lnTo>
                <a:lnTo>
                  <a:pt x="2476700" y="5693634"/>
                </a:lnTo>
                <a:lnTo>
                  <a:pt x="2418350" y="5714753"/>
                </a:lnTo>
                <a:cubicBezTo>
                  <a:pt x="2369034" y="5729899"/>
                  <a:pt x="2319180" y="5742566"/>
                  <a:pt x="2268975" y="5752769"/>
                </a:cubicBezTo>
                <a:lnTo>
                  <a:pt x="2211557" y="5761576"/>
                </a:lnTo>
                <a:lnTo>
                  <a:pt x="2188230" y="5733985"/>
                </a:lnTo>
                <a:cubicBezTo>
                  <a:pt x="2149622" y="5684479"/>
                  <a:pt x="2113816" y="5632498"/>
                  <a:pt x="2081094" y="5578240"/>
                </a:cubicBezTo>
                <a:lnTo>
                  <a:pt x="2060902" y="5539641"/>
                </a:lnTo>
                <a:lnTo>
                  <a:pt x="2147946" y="5524454"/>
                </a:lnTo>
                <a:cubicBezTo>
                  <a:pt x="2198761" y="5512981"/>
                  <a:pt x="2249294" y="5498924"/>
                  <a:pt x="2299363" y="5482234"/>
                </a:cubicBezTo>
                <a:close/>
                <a:moveTo>
                  <a:pt x="4384978" y="5795703"/>
                </a:moveTo>
                <a:lnTo>
                  <a:pt x="4288375" y="5901993"/>
                </a:lnTo>
                <a:lnTo>
                  <a:pt x="4176143" y="6003996"/>
                </a:lnTo>
                <a:lnTo>
                  <a:pt x="4165475" y="6004422"/>
                </a:lnTo>
                <a:cubicBezTo>
                  <a:pt x="4110140" y="6003336"/>
                  <a:pt x="4054897" y="5999375"/>
                  <a:pt x="3999989" y="5992560"/>
                </a:cubicBezTo>
                <a:lnTo>
                  <a:pt x="3918103" y="5978043"/>
                </a:lnTo>
                <a:lnTo>
                  <a:pt x="3938414" y="5962326"/>
                </a:lnTo>
                <a:cubicBezTo>
                  <a:pt x="3977108" y="5929315"/>
                  <a:pt x="4014259" y="5894427"/>
                  <a:pt x="4049711" y="5857770"/>
                </a:cubicBezTo>
                <a:lnTo>
                  <a:pt x="4125049" y="5771952"/>
                </a:lnTo>
                <a:lnTo>
                  <a:pt x="4195791" y="5784155"/>
                </a:lnTo>
                <a:cubicBezTo>
                  <a:pt x="4237114" y="5789616"/>
                  <a:pt x="4278583" y="5793442"/>
                  <a:pt x="4320093" y="5795642"/>
                </a:cubicBezTo>
                <a:close/>
                <a:moveTo>
                  <a:pt x="1132371" y="5198158"/>
                </a:moveTo>
                <a:lnTo>
                  <a:pt x="1146194" y="5203818"/>
                </a:lnTo>
                <a:cubicBezTo>
                  <a:pt x="1194130" y="5220822"/>
                  <a:pt x="1242919" y="5235551"/>
                  <a:pt x="1292391" y="5247925"/>
                </a:cubicBezTo>
                <a:lnTo>
                  <a:pt x="1407036" y="5270791"/>
                </a:lnTo>
                <a:lnTo>
                  <a:pt x="1435582" y="5354413"/>
                </a:lnTo>
                <a:cubicBezTo>
                  <a:pt x="1459256" y="5412293"/>
                  <a:pt x="1486284" y="5468626"/>
                  <a:pt x="1516467" y="5523129"/>
                </a:cubicBezTo>
                <a:lnTo>
                  <a:pt x="1527078" y="5539194"/>
                </a:lnTo>
                <a:lnTo>
                  <a:pt x="1387319" y="5508807"/>
                </a:lnTo>
                <a:lnTo>
                  <a:pt x="1250881" y="5465176"/>
                </a:lnTo>
                <a:lnTo>
                  <a:pt x="1247364" y="5459915"/>
                </a:lnTo>
                <a:cubicBezTo>
                  <a:pt x="1217449" y="5406752"/>
                  <a:pt x="1190604" y="5351920"/>
                  <a:pt x="1166966" y="5295712"/>
                </a:cubicBezTo>
                <a:close/>
                <a:moveTo>
                  <a:pt x="3601365" y="5576525"/>
                </a:moveTo>
                <a:lnTo>
                  <a:pt x="3713394" y="5639615"/>
                </a:lnTo>
                <a:lnTo>
                  <a:pt x="3850786" y="5696198"/>
                </a:lnTo>
                <a:lnTo>
                  <a:pt x="3795448" y="5761907"/>
                </a:lnTo>
                <a:cubicBezTo>
                  <a:pt x="3760312" y="5799682"/>
                  <a:pt x="3723471" y="5835578"/>
                  <a:pt x="3685093" y="5869517"/>
                </a:cubicBezTo>
                <a:lnTo>
                  <a:pt x="3642037" y="5904037"/>
                </a:lnTo>
                <a:lnTo>
                  <a:pt x="3598231" y="5888277"/>
                </a:lnTo>
                <a:cubicBezTo>
                  <a:pt x="3540042" y="5864708"/>
                  <a:pt x="3483043" y="5837594"/>
                  <a:pt x="3427576" y="5806966"/>
                </a:cubicBezTo>
                <a:lnTo>
                  <a:pt x="3392713" y="5784855"/>
                </a:lnTo>
                <a:lnTo>
                  <a:pt x="3458430" y="5729912"/>
                </a:lnTo>
                <a:cubicBezTo>
                  <a:pt x="3496701" y="5694570"/>
                  <a:pt x="3533436" y="5657129"/>
                  <a:pt x="3568452" y="5617641"/>
                </a:cubicBezTo>
                <a:close/>
                <a:moveTo>
                  <a:pt x="1940872" y="5271662"/>
                </a:moveTo>
                <a:lnTo>
                  <a:pt x="1992470" y="5408834"/>
                </a:lnTo>
                <a:lnTo>
                  <a:pt x="2060902" y="5539641"/>
                </a:lnTo>
                <a:lnTo>
                  <a:pt x="1994839" y="5551167"/>
                </a:lnTo>
                <a:cubicBezTo>
                  <a:pt x="1943643" y="5557520"/>
                  <a:pt x="1892346" y="5561337"/>
                  <a:pt x="1841132" y="5562668"/>
                </a:cubicBezTo>
                <a:lnTo>
                  <a:pt x="1785836" y="5561433"/>
                </a:lnTo>
                <a:lnTo>
                  <a:pt x="1760879" y="5522202"/>
                </a:lnTo>
                <a:cubicBezTo>
                  <a:pt x="1731454" y="5466744"/>
                  <a:pt x="1705218" y="5409335"/>
                  <a:pt x="1682416" y="5350219"/>
                </a:cubicBezTo>
                <a:lnTo>
                  <a:pt x="1664370" y="5293389"/>
                </a:lnTo>
                <a:lnTo>
                  <a:pt x="1751474" y="5293545"/>
                </a:lnTo>
                <a:cubicBezTo>
                  <a:pt x="1803509" y="5291071"/>
                  <a:pt x="1855715" y="5286002"/>
                  <a:pt x="1907922" y="5278260"/>
                </a:cubicBezTo>
                <a:close/>
                <a:moveTo>
                  <a:pt x="4979145" y="5797049"/>
                </a:moveTo>
                <a:lnTo>
                  <a:pt x="4905209" y="5856234"/>
                </a:lnTo>
                <a:cubicBezTo>
                  <a:pt x="4861672" y="5887633"/>
                  <a:pt x="4816136" y="5917131"/>
                  <a:pt x="4768648" y="5944548"/>
                </a:cubicBezTo>
                <a:cubicBezTo>
                  <a:pt x="4721160" y="5971966"/>
                  <a:pt x="4672845" y="5996652"/>
                  <a:pt x="4623885" y="6018657"/>
                </a:cubicBezTo>
                <a:lnTo>
                  <a:pt x="4489158" y="6071246"/>
                </a:lnTo>
                <a:lnTo>
                  <a:pt x="4539447" y="6043740"/>
                </a:lnTo>
                <a:cubicBezTo>
                  <a:pt x="4584416" y="6016113"/>
                  <a:pt x="4627666" y="5986438"/>
                  <a:pt x="4669118" y="5954886"/>
                </a:cubicBezTo>
                <a:lnTo>
                  <a:pt x="4712641" y="5918232"/>
                </a:lnTo>
                <a:lnTo>
                  <a:pt x="4827319" y="5874312"/>
                </a:lnTo>
                <a:cubicBezTo>
                  <a:pt x="4869201" y="5856159"/>
                  <a:pt x="4910510" y="5836093"/>
                  <a:pt x="4951119" y="5814104"/>
                </a:cubicBezTo>
                <a:close/>
                <a:moveTo>
                  <a:pt x="566954" y="4975060"/>
                </a:moveTo>
                <a:lnTo>
                  <a:pt x="610752" y="5029772"/>
                </a:lnTo>
                <a:cubicBezTo>
                  <a:pt x="645768" y="5069261"/>
                  <a:pt x="682502" y="5106701"/>
                  <a:pt x="720773" y="5142044"/>
                </a:cubicBezTo>
                <a:lnTo>
                  <a:pt x="777435" y="5189416"/>
                </a:lnTo>
                <a:lnTo>
                  <a:pt x="813065" y="5251613"/>
                </a:lnTo>
                <a:cubicBezTo>
                  <a:pt x="836456" y="5288772"/>
                  <a:pt x="861509" y="5325125"/>
                  <a:pt x="888213" y="5360561"/>
                </a:cubicBezTo>
                <a:lnTo>
                  <a:pt x="933767" y="5414381"/>
                </a:lnTo>
                <a:lnTo>
                  <a:pt x="844923" y="5336268"/>
                </a:lnTo>
                <a:cubicBezTo>
                  <a:pt x="806442" y="5298845"/>
                  <a:pt x="769484" y="5259122"/>
                  <a:pt x="734237" y="5217117"/>
                </a:cubicBezTo>
                <a:cubicBezTo>
                  <a:pt x="672555" y="5143607"/>
                  <a:pt x="618669" y="5066151"/>
                  <a:pt x="572489" y="4985753"/>
                </a:cubicBezTo>
                <a:close/>
                <a:moveTo>
                  <a:pt x="4922615" y="5710730"/>
                </a:moveTo>
                <a:lnTo>
                  <a:pt x="4895607" y="5744416"/>
                </a:lnTo>
                <a:cubicBezTo>
                  <a:pt x="4861668" y="5782793"/>
                  <a:pt x="4825772" y="5819635"/>
                  <a:pt x="4787997" y="5854770"/>
                </a:cubicBezTo>
                <a:lnTo>
                  <a:pt x="4712641" y="5918232"/>
                </a:lnTo>
                <a:lnTo>
                  <a:pt x="4700074" y="5923045"/>
                </a:lnTo>
                <a:cubicBezTo>
                  <a:pt x="4624990" y="5948138"/>
                  <a:pt x="4548534" y="5967407"/>
                  <a:pt x="4471376" y="5980911"/>
                </a:cubicBezTo>
                <a:lnTo>
                  <a:pt x="4451215" y="5983677"/>
                </a:lnTo>
                <a:lnTo>
                  <a:pt x="4545429" y="5900968"/>
                </a:lnTo>
                <a:cubicBezTo>
                  <a:pt x="4582086" y="5865516"/>
                  <a:pt x="4616975" y="5828366"/>
                  <a:pt x="4649985" y="5789671"/>
                </a:cubicBezTo>
                <a:lnTo>
                  <a:pt x="4659920" y="5776834"/>
                </a:lnTo>
                <a:lnTo>
                  <a:pt x="4836681" y="5738340"/>
                </a:lnTo>
                <a:close/>
                <a:moveTo>
                  <a:pt x="658106" y="4923869"/>
                </a:moveTo>
                <a:lnTo>
                  <a:pt x="742427" y="4991473"/>
                </a:lnTo>
                <a:cubicBezTo>
                  <a:pt x="783707" y="5021418"/>
                  <a:pt x="826351" y="5049324"/>
                  <a:pt x="870189" y="5075114"/>
                </a:cubicBezTo>
                <a:lnTo>
                  <a:pt x="881254" y="5080932"/>
                </a:lnTo>
                <a:lnTo>
                  <a:pt x="901655" y="5141968"/>
                </a:lnTo>
                <a:cubicBezTo>
                  <a:pt x="921205" y="5191940"/>
                  <a:pt x="943296" y="5240979"/>
                  <a:pt x="967870" y="5288871"/>
                </a:cubicBezTo>
                <a:lnTo>
                  <a:pt x="1003787" y="5348497"/>
                </a:lnTo>
                <a:lnTo>
                  <a:pt x="967375" y="5328545"/>
                </a:lnTo>
                <a:cubicBezTo>
                  <a:pt x="923687" y="5301786"/>
                  <a:pt x="881172" y="5272832"/>
                  <a:pt x="840011" y="5241732"/>
                </a:cubicBezTo>
                <a:lnTo>
                  <a:pt x="777435" y="5189416"/>
                </a:lnTo>
                <a:lnTo>
                  <a:pt x="747885" y="5137833"/>
                </a:lnTo>
                <a:cubicBezTo>
                  <a:pt x="717797" y="5079849"/>
                  <a:pt x="691470" y="5020305"/>
                  <a:pt x="668935" y="4959584"/>
                </a:cubicBezTo>
                <a:close/>
                <a:moveTo>
                  <a:pt x="4005787" y="5474287"/>
                </a:moveTo>
                <a:lnTo>
                  <a:pt x="4015770" y="5478450"/>
                </a:lnTo>
                <a:cubicBezTo>
                  <a:pt x="4100168" y="5509477"/>
                  <a:pt x="4186057" y="5532890"/>
                  <a:pt x="4272553" y="5548926"/>
                </a:cubicBezTo>
                <a:lnTo>
                  <a:pt x="4279988" y="5549881"/>
                </a:lnTo>
                <a:lnTo>
                  <a:pt x="4240809" y="5617460"/>
                </a:lnTo>
                <a:cubicBezTo>
                  <a:pt x="4212767" y="5660762"/>
                  <a:pt x="4182719" y="5702511"/>
                  <a:pt x="4150817" y="5742599"/>
                </a:cubicBezTo>
                <a:lnTo>
                  <a:pt x="4125049" y="5771952"/>
                </a:lnTo>
                <a:lnTo>
                  <a:pt x="4072359" y="5762863"/>
                </a:lnTo>
                <a:cubicBezTo>
                  <a:pt x="4010961" y="5749756"/>
                  <a:pt x="3950119" y="5732952"/>
                  <a:pt x="3890177" y="5712421"/>
                </a:cubicBezTo>
                <a:lnTo>
                  <a:pt x="3850786" y="5696198"/>
                </a:lnTo>
                <a:lnTo>
                  <a:pt x="3895564" y="5643028"/>
                </a:lnTo>
                <a:cubicBezTo>
                  <a:pt x="3927115" y="5601576"/>
                  <a:pt x="3956790" y="5558326"/>
                  <a:pt x="3984417" y="5513357"/>
                </a:cubicBezTo>
                <a:close/>
                <a:moveTo>
                  <a:pt x="1598591" y="5029454"/>
                </a:moveTo>
                <a:lnTo>
                  <a:pt x="1624554" y="5167997"/>
                </a:lnTo>
                <a:lnTo>
                  <a:pt x="1664370" y="5293389"/>
                </a:lnTo>
                <a:lnTo>
                  <a:pt x="1596054" y="5293266"/>
                </a:lnTo>
                <a:cubicBezTo>
                  <a:pt x="1544532" y="5290632"/>
                  <a:pt x="1493352" y="5285484"/>
                  <a:pt x="1442685" y="5277901"/>
                </a:cubicBezTo>
                <a:lnTo>
                  <a:pt x="1407036" y="5270791"/>
                </a:lnTo>
                <a:lnTo>
                  <a:pt x="1374820" y="5176416"/>
                </a:lnTo>
                <a:lnTo>
                  <a:pt x="1338562" y="5005836"/>
                </a:lnTo>
                <a:lnTo>
                  <a:pt x="1407568" y="5018132"/>
                </a:lnTo>
                <a:cubicBezTo>
                  <a:pt x="1459242" y="5024730"/>
                  <a:pt x="1511535" y="5028804"/>
                  <a:pt x="1564293" y="5030246"/>
                </a:cubicBezTo>
                <a:close/>
                <a:moveTo>
                  <a:pt x="4815838" y="5554182"/>
                </a:moveTo>
                <a:lnTo>
                  <a:pt x="4743278" y="5669110"/>
                </a:lnTo>
                <a:lnTo>
                  <a:pt x="4659920" y="5776834"/>
                </a:lnTo>
                <a:lnTo>
                  <a:pt x="4651154" y="5778742"/>
                </a:lnTo>
                <a:cubicBezTo>
                  <a:pt x="4596470" y="5787281"/>
                  <a:pt x="4541379" y="5792974"/>
                  <a:pt x="4486121" y="5795797"/>
                </a:cubicBezTo>
                <a:lnTo>
                  <a:pt x="4384978" y="5795703"/>
                </a:lnTo>
                <a:lnTo>
                  <a:pt x="4390905" y="5789182"/>
                </a:lnTo>
                <a:cubicBezTo>
                  <a:pt x="4423279" y="5749953"/>
                  <a:pt x="4453807" y="5709144"/>
                  <a:pt x="4482355" y="5666888"/>
                </a:cubicBezTo>
                <a:lnTo>
                  <a:pt x="4538455" y="5574545"/>
                </a:lnTo>
                <a:lnTo>
                  <a:pt x="4561897" y="5575385"/>
                </a:lnTo>
                <a:cubicBezTo>
                  <a:pt x="4600451" y="5575357"/>
                  <a:pt x="4638930" y="5573924"/>
                  <a:pt x="4677256" y="5571107"/>
                </a:cubicBezTo>
                <a:close/>
                <a:moveTo>
                  <a:pt x="2812317" y="5195356"/>
                </a:moveTo>
                <a:lnTo>
                  <a:pt x="2826079" y="5220909"/>
                </a:lnTo>
                <a:cubicBezTo>
                  <a:pt x="2846704" y="5255921"/>
                  <a:pt x="2868806" y="5290358"/>
                  <a:pt x="2892391" y="5324135"/>
                </a:cubicBezTo>
                <a:lnTo>
                  <a:pt x="2964785" y="5418586"/>
                </a:lnTo>
                <a:lnTo>
                  <a:pt x="2842580" y="5511040"/>
                </a:lnTo>
                <a:lnTo>
                  <a:pt x="2744448" y="5570759"/>
                </a:lnTo>
                <a:lnTo>
                  <a:pt x="2708377" y="5528695"/>
                </a:lnTo>
                <a:cubicBezTo>
                  <a:pt x="2668889" y="5476479"/>
                  <a:pt x="2632189" y="5421247"/>
                  <a:pt x="2598611" y="5363089"/>
                </a:cubicBezTo>
                <a:lnTo>
                  <a:pt x="2592290" y="5350349"/>
                </a:lnTo>
                <a:lnTo>
                  <a:pt x="2592761" y="5350108"/>
                </a:lnTo>
                <a:cubicBezTo>
                  <a:pt x="2640249" y="5322691"/>
                  <a:pt x="2685786" y="5293192"/>
                  <a:pt x="2729323" y="5261793"/>
                </a:cubicBezTo>
                <a:close/>
                <a:moveTo>
                  <a:pt x="813267" y="4815950"/>
                </a:moveTo>
                <a:lnTo>
                  <a:pt x="827064" y="4824661"/>
                </a:lnTo>
                <a:cubicBezTo>
                  <a:pt x="871319" y="4849732"/>
                  <a:pt x="916809" y="4872709"/>
                  <a:pt x="963381" y="4893485"/>
                </a:cubicBezTo>
                <a:lnTo>
                  <a:pt x="1063414" y="4932445"/>
                </a:lnTo>
                <a:lnTo>
                  <a:pt x="1064719" y="4944313"/>
                </a:lnTo>
                <a:cubicBezTo>
                  <a:pt x="1074980" y="5004845"/>
                  <a:pt x="1088722" y="5064591"/>
                  <a:pt x="1105809" y="5123256"/>
                </a:cubicBezTo>
                <a:lnTo>
                  <a:pt x="1132371" y="5198158"/>
                </a:lnTo>
                <a:lnTo>
                  <a:pt x="1005119" y="5146055"/>
                </a:lnTo>
                <a:lnTo>
                  <a:pt x="881254" y="5080932"/>
                </a:lnTo>
                <a:lnTo>
                  <a:pt x="850683" y="4989466"/>
                </a:lnTo>
                <a:cubicBezTo>
                  <a:pt x="836271" y="4937841"/>
                  <a:pt x="824458" y="4885496"/>
                  <a:pt x="815299" y="4832645"/>
                </a:cubicBezTo>
                <a:close/>
                <a:moveTo>
                  <a:pt x="3172808" y="5209673"/>
                </a:moveTo>
                <a:lnTo>
                  <a:pt x="3251212" y="5300998"/>
                </a:lnTo>
                <a:lnTo>
                  <a:pt x="3378971" y="5421183"/>
                </a:lnTo>
                <a:lnTo>
                  <a:pt x="3374929" y="5426525"/>
                </a:lnTo>
                <a:cubicBezTo>
                  <a:pt x="3339683" y="5468531"/>
                  <a:pt x="3302725" y="5508253"/>
                  <a:pt x="3264243" y="5545676"/>
                </a:cubicBezTo>
                <a:lnTo>
                  <a:pt x="3171697" y="5627045"/>
                </a:lnTo>
                <a:lnTo>
                  <a:pt x="3115934" y="5581263"/>
                </a:lnTo>
                <a:cubicBezTo>
                  <a:pt x="3067978" y="5536698"/>
                  <a:pt x="3022245" y="5488678"/>
                  <a:pt x="2979078" y="5437234"/>
                </a:cubicBezTo>
                <a:lnTo>
                  <a:pt x="2964785" y="5418586"/>
                </a:lnTo>
                <a:lnTo>
                  <a:pt x="2972275" y="5412920"/>
                </a:lnTo>
                <a:cubicBezTo>
                  <a:pt x="3014280" y="5377673"/>
                  <a:pt x="3054002" y="5340715"/>
                  <a:pt x="3091426" y="5302234"/>
                </a:cubicBezTo>
                <a:close/>
                <a:moveTo>
                  <a:pt x="2471484" y="5080118"/>
                </a:moveTo>
                <a:lnTo>
                  <a:pt x="2508502" y="5181487"/>
                </a:lnTo>
                <a:lnTo>
                  <a:pt x="2592290" y="5350349"/>
                </a:lnTo>
                <a:lnTo>
                  <a:pt x="2447998" y="5424216"/>
                </a:lnTo>
                <a:lnTo>
                  <a:pt x="2325807" y="5471912"/>
                </a:lnTo>
                <a:lnTo>
                  <a:pt x="2292881" y="5416269"/>
                </a:lnTo>
                <a:cubicBezTo>
                  <a:pt x="2263060" y="5357988"/>
                  <a:pt x="2236508" y="5297223"/>
                  <a:pt x="2213539" y="5234117"/>
                </a:cubicBezTo>
                <a:lnTo>
                  <a:pt x="2203853" y="5204000"/>
                </a:lnTo>
                <a:lnTo>
                  <a:pt x="2219806" y="5199089"/>
                </a:lnTo>
                <a:cubicBezTo>
                  <a:pt x="2271334" y="5180335"/>
                  <a:pt x="2321301" y="5159192"/>
                  <a:pt x="2369629" y="5135830"/>
                </a:cubicBezTo>
                <a:close/>
                <a:moveTo>
                  <a:pt x="3534892" y="5195207"/>
                </a:moveTo>
                <a:lnTo>
                  <a:pt x="3583246" y="5237861"/>
                </a:lnTo>
                <a:lnTo>
                  <a:pt x="3757220" y="5355068"/>
                </a:lnTo>
                <a:lnTo>
                  <a:pt x="3756479" y="5356517"/>
                </a:lnTo>
                <a:cubicBezTo>
                  <a:pt x="3729061" y="5404005"/>
                  <a:pt x="3699563" y="5449541"/>
                  <a:pt x="3668164" y="5493078"/>
                </a:cubicBezTo>
                <a:lnTo>
                  <a:pt x="3601365" y="5576525"/>
                </a:lnTo>
                <a:lnTo>
                  <a:pt x="3544076" y="5544263"/>
                </a:lnTo>
                <a:cubicBezTo>
                  <a:pt x="3489110" y="5508702"/>
                  <a:pt x="3435733" y="5469353"/>
                  <a:pt x="3384289" y="5426186"/>
                </a:cubicBezTo>
                <a:lnTo>
                  <a:pt x="3378971" y="5421183"/>
                </a:lnTo>
                <a:lnTo>
                  <a:pt x="3473050" y="5296830"/>
                </a:lnTo>
                <a:close/>
                <a:moveTo>
                  <a:pt x="2137064" y="4938600"/>
                </a:moveTo>
                <a:lnTo>
                  <a:pt x="2137398" y="4941810"/>
                </a:lnTo>
                <a:cubicBezTo>
                  <a:pt x="2146861" y="5000540"/>
                  <a:pt x="2159720" y="5059244"/>
                  <a:pt x="2176089" y="5117679"/>
                </a:cubicBezTo>
                <a:lnTo>
                  <a:pt x="2203853" y="5204000"/>
                </a:lnTo>
                <a:lnTo>
                  <a:pt x="2064374" y="5246934"/>
                </a:lnTo>
                <a:lnTo>
                  <a:pt x="1940872" y="5271662"/>
                </a:lnTo>
                <a:lnTo>
                  <a:pt x="1924055" y="5226955"/>
                </a:lnTo>
                <a:cubicBezTo>
                  <a:pt x="1904807" y="5164382"/>
                  <a:pt x="1889211" y="5099929"/>
                  <a:pt x="1877550" y="5033793"/>
                </a:cubicBezTo>
                <a:lnTo>
                  <a:pt x="1874307" y="5007793"/>
                </a:lnTo>
                <a:lnTo>
                  <a:pt x="1885187" y="5006435"/>
                </a:lnTo>
                <a:cubicBezTo>
                  <a:pt x="1939188" y="4996913"/>
                  <a:pt x="1992068" y="4984768"/>
                  <a:pt x="2043718" y="4970154"/>
                </a:cubicBezTo>
                <a:close/>
                <a:moveTo>
                  <a:pt x="4655535" y="5324054"/>
                </a:moveTo>
                <a:lnTo>
                  <a:pt x="4628820" y="5397045"/>
                </a:lnTo>
                <a:cubicBezTo>
                  <a:pt x="4608724" y="5444559"/>
                  <a:pt x="4586381" y="5490891"/>
                  <a:pt x="4561926" y="5535910"/>
                </a:cubicBezTo>
                <a:lnTo>
                  <a:pt x="4538455" y="5574545"/>
                </a:lnTo>
                <a:lnTo>
                  <a:pt x="4446088" y="5571233"/>
                </a:lnTo>
                <a:lnTo>
                  <a:pt x="4279988" y="5549881"/>
                </a:lnTo>
                <a:lnTo>
                  <a:pt x="4318761" y="5483002"/>
                </a:lnTo>
                <a:cubicBezTo>
                  <a:pt x="4342635" y="5436701"/>
                  <a:pt x="4364349" y="5388955"/>
                  <a:pt x="4383747" y="5339871"/>
                </a:cubicBezTo>
                <a:lnTo>
                  <a:pt x="4398297" y="5296831"/>
                </a:lnTo>
                <a:lnTo>
                  <a:pt x="4489656" y="5313264"/>
                </a:lnTo>
                <a:close/>
                <a:moveTo>
                  <a:pt x="5408410" y="5440298"/>
                </a:moveTo>
                <a:lnTo>
                  <a:pt x="5336267" y="5522350"/>
                </a:lnTo>
                <a:cubicBezTo>
                  <a:pt x="5298844" y="5560832"/>
                  <a:pt x="5259122" y="5597790"/>
                  <a:pt x="5217116" y="5633036"/>
                </a:cubicBezTo>
                <a:cubicBezTo>
                  <a:pt x="5175111" y="5668283"/>
                  <a:pt x="5131817" y="5700985"/>
                  <a:pt x="5087421" y="5731157"/>
                </a:cubicBezTo>
                <a:lnTo>
                  <a:pt x="4979145" y="5797049"/>
                </a:lnTo>
                <a:lnTo>
                  <a:pt x="5029772" y="5756521"/>
                </a:lnTo>
                <a:cubicBezTo>
                  <a:pt x="5069261" y="5721505"/>
                  <a:pt x="5106701" y="5684771"/>
                  <a:pt x="5142044" y="5646500"/>
                </a:cubicBezTo>
                <a:lnTo>
                  <a:pt x="5188768" y="5590613"/>
                </a:lnTo>
                <a:lnTo>
                  <a:pt x="5280348" y="5535681"/>
                </a:lnTo>
                <a:cubicBezTo>
                  <a:pt x="5318443" y="5510531"/>
                  <a:pt x="5355640" y="5483597"/>
                  <a:pt x="5391813" y="5454890"/>
                </a:cubicBezTo>
                <a:close/>
                <a:moveTo>
                  <a:pt x="1044333" y="4656846"/>
                </a:moveTo>
                <a:lnTo>
                  <a:pt x="1143683" y="4690520"/>
                </a:lnTo>
                <a:cubicBezTo>
                  <a:pt x="1187737" y="4703346"/>
                  <a:pt x="1232582" y="4714316"/>
                  <a:pt x="1278127" y="4723339"/>
                </a:cubicBezTo>
                <a:lnTo>
                  <a:pt x="1320040" y="4729602"/>
                </a:lnTo>
                <a:lnTo>
                  <a:pt x="1318429" y="4799374"/>
                </a:lnTo>
                <a:cubicBezTo>
                  <a:pt x="1320195" y="4863986"/>
                  <a:pt x="1325909" y="4927902"/>
                  <a:pt x="1335373" y="4990836"/>
                </a:cubicBezTo>
                <a:lnTo>
                  <a:pt x="1338562" y="5005836"/>
                </a:lnTo>
                <a:lnTo>
                  <a:pt x="1254557" y="4990869"/>
                </a:lnTo>
                <a:cubicBezTo>
                  <a:pt x="1204276" y="4979328"/>
                  <a:pt x="1154767" y="4965370"/>
                  <a:pt x="1106187" y="4949104"/>
                </a:cubicBezTo>
                <a:lnTo>
                  <a:pt x="1063414" y="4932445"/>
                </a:lnTo>
                <a:lnTo>
                  <a:pt x="1044519" y="4760651"/>
                </a:lnTo>
                <a:close/>
                <a:moveTo>
                  <a:pt x="303052" y="4502002"/>
                </a:moveTo>
                <a:lnTo>
                  <a:pt x="323534" y="4539448"/>
                </a:lnTo>
                <a:cubicBezTo>
                  <a:pt x="351161" y="4584418"/>
                  <a:pt x="380836" y="4627668"/>
                  <a:pt x="412387" y="4669119"/>
                </a:cubicBezTo>
                <a:lnTo>
                  <a:pt x="448875" y="4712445"/>
                </a:lnTo>
                <a:lnTo>
                  <a:pt x="508990" y="4863075"/>
                </a:lnTo>
                <a:lnTo>
                  <a:pt x="566954" y="4975060"/>
                </a:lnTo>
                <a:lnTo>
                  <a:pt x="511039" y="4905210"/>
                </a:lnTo>
                <a:cubicBezTo>
                  <a:pt x="479641" y="4861673"/>
                  <a:pt x="450142" y="4816136"/>
                  <a:pt x="422725" y="4768648"/>
                </a:cubicBezTo>
                <a:cubicBezTo>
                  <a:pt x="388454" y="4709289"/>
                  <a:pt x="358448" y="4648637"/>
                  <a:pt x="332615" y="4587047"/>
                </a:cubicBezTo>
                <a:close/>
                <a:moveTo>
                  <a:pt x="5346263" y="5367564"/>
                </a:moveTo>
                <a:lnTo>
                  <a:pt x="5328545" y="5399898"/>
                </a:lnTo>
                <a:cubicBezTo>
                  <a:pt x="5301785" y="5443586"/>
                  <a:pt x="5272832" y="5486101"/>
                  <a:pt x="5241732" y="5527262"/>
                </a:cubicBezTo>
                <a:lnTo>
                  <a:pt x="5188768" y="5590613"/>
                </a:lnTo>
                <a:lnTo>
                  <a:pt x="5163500" y="5605769"/>
                </a:lnTo>
                <a:cubicBezTo>
                  <a:pt x="5093914" y="5643519"/>
                  <a:pt x="5021965" y="5675772"/>
                  <a:pt x="4948325" y="5702469"/>
                </a:cubicBezTo>
                <a:lnTo>
                  <a:pt x="4922615" y="5710730"/>
                </a:lnTo>
                <a:lnTo>
                  <a:pt x="4991472" y="5624846"/>
                </a:lnTo>
                <a:cubicBezTo>
                  <a:pt x="5021416" y="5583567"/>
                  <a:pt x="5049323" y="5540923"/>
                  <a:pt x="5075113" y="5497084"/>
                </a:cubicBezTo>
                <a:lnTo>
                  <a:pt x="5081155" y="5485592"/>
                </a:lnTo>
                <a:lnTo>
                  <a:pt x="5145298" y="5464312"/>
                </a:lnTo>
                <a:close/>
                <a:moveTo>
                  <a:pt x="3873681" y="5101353"/>
                </a:moveTo>
                <a:lnTo>
                  <a:pt x="4023629" y="5182420"/>
                </a:lnTo>
                <a:lnTo>
                  <a:pt x="4124280" y="5223434"/>
                </a:lnTo>
                <a:lnTo>
                  <a:pt x="4124244" y="5223549"/>
                </a:lnTo>
                <a:cubicBezTo>
                  <a:pt x="4105490" y="5275076"/>
                  <a:pt x="4084347" y="5325044"/>
                  <a:pt x="4060985" y="5373372"/>
                </a:cubicBezTo>
                <a:lnTo>
                  <a:pt x="4005787" y="5474287"/>
                </a:lnTo>
                <a:lnTo>
                  <a:pt x="3890404" y="5426170"/>
                </a:lnTo>
                <a:cubicBezTo>
                  <a:pt x="3849062" y="5406820"/>
                  <a:pt x="3808204" y="5385537"/>
                  <a:pt x="3767940" y="5362291"/>
                </a:cubicBezTo>
                <a:lnTo>
                  <a:pt x="3757220" y="5355068"/>
                </a:lnTo>
                <a:lnTo>
                  <a:pt x="3830587" y="5211754"/>
                </a:lnTo>
                <a:close/>
                <a:moveTo>
                  <a:pt x="1854108" y="4728889"/>
                </a:moveTo>
                <a:lnTo>
                  <a:pt x="1857422" y="4872414"/>
                </a:lnTo>
                <a:lnTo>
                  <a:pt x="1874307" y="5007793"/>
                </a:lnTo>
                <a:lnTo>
                  <a:pt x="1723808" y="5026563"/>
                </a:lnTo>
                <a:lnTo>
                  <a:pt x="1598591" y="5029454"/>
                </a:lnTo>
                <a:lnTo>
                  <a:pt x="1588762" y="4977001"/>
                </a:lnTo>
                <a:cubicBezTo>
                  <a:pt x="1580672" y="4912037"/>
                  <a:pt x="1576505" y="4845855"/>
                  <a:pt x="1576505" y="4778699"/>
                </a:cubicBezTo>
                <a:lnTo>
                  <a:pt x="1577797" y="4753115"/>
                </a:lnTo>
                <a:lnTo>
                  <a:pt x="1588575" y="4753659"/>
                </a:lnTo>
                <a:cubicBezTo>
                  <a:pt x="1660527" y="4753659"/>
                  <a:pt x="1731362" y="4748876"/>
                  <a:pt x="1800779" y="4739609"/>
                </a:cubicBezTo>
                <a:close/>
                <a:moveTo>
                  <a:pt x="383229" y="4450797"/>
                </a:moveTo>
                <a:lnTo>
                  <a:pt x="466305" y="4545430"/>
                </a:lnTo>
                <a:cubicBezTo>
                  <a:pt x="501757" y="4582087"/>
                  <a:pt x="538908" y="4616975"/>
                  <a:pt x="577602" y="4649986"/>
                </a:cubicBezTo>
                <a:lnTo>
                  <a:pt x="593123" y="4661996"/>
                </a:lnTo>
                <a:lnTo>
                  <a:pt x="612746" y="4774264"/>
                </a:lnTo>
                <a:lnTo>
                  <a:pt x="658106" y="4923869"/>
                </a:lnTo>
                <a:lnTo>
                  <a:pt x="622858" y="4895609"/>
                </a:lnTo>
                <a:cubicBezTo>
                  <a:pt x="584480" y="4861670"/>
                  <a:pt x="547638" y="4825773"/>
                  <a:pt x="512503" y="4787999"/>
                </a:cubicBezTo>
                <a:lnTo>
                  <a:pt x="448875" y="4712445"/>
                </a:lnTo>
                <a:lnTo>
                  <a:pt x="445772" y="4704670"/>
                </a:lnTo>
                <a:cubicBezTo>
                  <a:pt x="418632" y="4624283"/>
                  <a:pt x="398179" y="4542305"/>
                  <a:pt x="384341" y="4459562"/>
                </a:cubicBezTo>
                <a:close/>
                <a:moveTo>
                  <a:pt x="5197259" y="5237093"/>
                </a:moveTo>
                <a:lnTo>
                  <a:pt x="5146053" y="5362154"/>
                </a:lnTo>
                <a:lnTo>
                  <a:pt x="5081155" y="5485592"/>
                </a:lnTo>
                <a:lnTo>
                  <a:pt x="4979132" y="5519439"/>
                </a:lnTo>
                <a:cubicBezTo>
                  <a:pt x="4929854" y="5532839"/>
                  <a:pt x="4879936" y="5543878"/>
                  <a:pt x="4829562" y="5552506"/>
                </a:cubicBezTo>
                <a:lnTo>
                  <a:pt x="4815838" y="5554182"/>
                </a:lnTo>
                <a:lnTo>
                  <a:pt x="4824661" y="5540209"/>
                </a:lnTo>
                <a:cubicBezTo>
                  <a:pt x="4849732" y="5495954"/>
                  <a:pt x="4872709" y="5450464"/>
                  <a:pt x="4893485" y="5403892"/>
                </a:cubicBezTo>
                <a:lnTo>
                  <a:pt x="4932460" y="5303821"/>
                </a:lnTo>
                <a:lnTo>
                  <a:pt x="4955797" y="5300563"/>
                </a:lnTo>
                <a:cubicBezTo>
                  <a:pt x="4993761" y="5293841"/>
                  <a:pt x="5031406" y="5285748"/>
                  <a:pt x="5068661" y="5276319"/>
                </a:cubicBezTo>
                <a:close/>
                <a:moveTo>
                  <a:pt x="569963" y="4382356"/>
                </a:moveTo>
                <a:lnTo>
                  <a:pt x="700078" y="4482146"/>
                </a:lnTo>
                <a:lnTo>
                  <a:pt x="792879" y="4539983"/>
                </a:lnTo>
                <a:lnTo>
                  <a:pt x="795845" y="4672785"/>
                </a:lnTo>
                <a:lnTo>
                  <a:pt x="813267" y="4815950"/>
                </a:lnTo>
                <a:lnTo>
                  <a:pt x="698163" y="4743279"/>
                </a:lnTo>
                <a:lnTo>
                  <a:pt x="593123" y="4661996"/>
                </a:lnTo>
                <a:lnTo>
                  <a:pt x="579517" y="4584156"/>
                </a:lnTo>
                <a:cubicBezTo>
                  <a:pt x="572290" y="4520241"/>
                  <a:pt x="568922" y="4455909"/>
                  <a:pt x="569448" y="4391538"/>
                </a:cubicBezTo>
                <a:close/>
                <a:moveTo>
                  <a:pt x="1603156" y="4495390"/>
                </a:moveTo>
                <a:lnTo>
                  <a:pt x="1584706" y="4616276"/>
                </a:lnTo>
                <a:lnTo>
                  <a:pt x="1577797" y="4753115"/>
                </a:lnTo>
                <a:lnTo>
                  <a:pt x="1426152" y="4745457"/>
                </a:lnTo>
                <a:lnTo>
                  <a:pt x="1320040" y="4729602"/>
                </a:lnTo>
                <a:lnTo>
                  <a:pt x="1322112" y="4639859"/>
                </a:lnTo>
                <a:cubicBezTo>
                  <a:pt x="1326044" y="4586325"/>
                  <a:pt x="1332718" y="4532480"/>
                  <a:pt x="1342239" y="4478479"/>
                </a:cubicBezTo>
                <a:lnTo>
                  <a:pt x="1343719" y="4472014"/>
                </a:lnTo>
                <a:lnTo>
                  <a:pt x="1469548" y="4488865"/>
                </a:lnTo>
                <a:cubicBezTo>
                  <a:pt x="1513539" y="4492901"/>
                  <a:pt x="1557340" y="4495081"/>
                  <a:pt x="1600866" y="4495464"/>
                </a:cubicBezTo>
                <a:close/>
                <a:moveTo>
                  <a:pt x="4196109" y="4948154"/>
                </a:moveTo>
                <a:lnTo>
                  <a:pt x="4329647" y="4991465"/>
                </a:lnTo>
                <a:lnTo>
                  <a:pt x="4471951" y="5023562"/>
                </a:lnTo>
                <a:lnTo>
                  <a:pt x="4471125" y="5030186"/>
                </a:lnTo>
                <a:cubicBezTo>
                  <a:pt x="4461603" y="5084187"/>
                  <a:pt x="4449458" y="5137067"/>
                  <a:pt x="4434844" y="5188717"/>
                </a:cubicBezTo>
                <a:lnTo>
                  <a:pt x="4398297" y="5296831"/>
                </a:lnTo>
                <a:lnTo>
                  <a:pt x="4312712" y="5281436"/>
                </a:lnTo>
                <a:cubicBezTo>
                  <a:pt x="4253837" y="5267359"/>
                  <a:pt x="4195150" y="5249778"/>
                  <a:pt x="4136899" y="5228576"/>
                </a:cubicBezTo>
                <a:lnTo>
                  <a:pt x="4124280" y="5223434"/>
                </a:lnTo>
                <a:lnTo>
                  <a:pt x="4172089" y="5068116"/>
                </a:lnTo>
                <a:close/>
                <a:moveTo>
                  <a:pt x="2901983" y="4714777"/>
                </a:moveTo>
                <a:lnTo>
                  <a:pt x="2920603" y="4774813"/>
                </a:lnTo>
                <a:cubicBezTo>
                  <a:pt x="2944090" y="4836647"/>
                  <a:pt x="2971529" y="4897229"/>
                  <a:pt x="3002883" y="4956155"/>
                </a:cubicBezTo>
                <a:lnTo>
                  <a:pt x="3020825" y="4986671"/>
                </a:lnTo>
                <a:lnTo>
                  <a:pt x="2966157" y="5052060"/>
                </a:lnTo>
                <a:cubicBezTo>
                  <a:pt x="2930814" y="5090330"/>
                  <a:pt x="2893374" y="5127064"/>
                  <a:pt x="2853885" y="5162081"/>
                </a:cubicBezTo>
                <a:lnTo>
                  <a:pt x="2812317" y="5195356"/>
                </a:lnTo>
                <a:lnTo>
                  <a:pt x="2768625" y="5114233"/>
                </a:lnTo>
                <a:cubicBezTo>
                  <a:pt x="2742106" y="5060117"/>
                  <a:pt x="2718891" y="5004896"/>
                  <a:pt x="2698956" y="4948854"/>
                </a:cubicBezTo>
                <a:lnTo>
                  <a:pt x="2692202" y="4925844"/>
                </a:lnTo>
                <a:lnTo>
                  <a:pt x="2758164" y="4870293"/>
                </a:lnTo>
                <a:cubicBezTo>
                  <a:pt x="2795939" y="4835158"/>
                  <a:pt x="2831836" y="4798316"/>
                  <a:pt x="2865774" y="4759938"/>
                </a:cubicBezTo>
                <a:close/>
                <a:moveTo>
                  <a:pt x="3176170" y="4762549"/>
                </a:moveTo>
                <a:lnTo>
                  <a:pt x="3234101" y="4858752"/>
                </a:lnTo>
                <a:lnTo>
                  <a:pt x="3327470" y="4986333"/>
                </a:lnTo>
                <a:lnTo>
                  <a:pt x="3288242" y="5054560"/>
                </a:lnTo>
                <a:cubicBezTo>
                  <a:pt x="3260082" y="5098387"/>
                  <a:pt x="3229589" y="5141064"/>
                  <a:pt x="3196781" y="5182405"/>
                </a:cubicBezTo>
                <a:lnTo>
                  <a:pt x="3172808" y="5209673"/>
                </a:lnTo>
                <a:lnTo>
                  <a:pt x="3149100" y="5182059"/>
                </a:lnTo>
                <a:cubicBezTo>
                  <a:pt x="3121279" y="5146201"/>
                  <a:pt x="3095176" y="5109366"/>
                  <a:pt x="3070803" y="5071676"/>
                </a:cubicBezTo>
                <a:lnTo>
                  <a:pt x="3020825" y="4986671"/>
                </a:lnTo>
                <a:lnTo>
                  <a:pt x="3065846" y="4932822"/>
                </a:lnTo>
                <a:cubicBezTo>
                  <a:pt x="3096945" y="4891661"/>
                  <a:pt x="3125899" y="4849145"/>
                  <a:pt x="3152658" y="4805457"/>
                </a:cubicBezTo>
                <a:close/>
                <a:moveTo>
                  <a:pt x="2628054" y="4659393"/>
                </a:moveTo>
                <a:lnTo>
                  <a:pt x="2648968" y="4778550"/>
                </a:lnTo>
                <a:lnTo>
                  <a:pt x="2692202" y="4925844"/>
                </a:lnTo>
                <a:lnTo>
                  <a:pt x="2639285" y="4970408"/>
                </a:lnTo>
                <a:cubicBezTo>
                  <a:pt x="2597833" y="5001960"/>
                  <a:pt x="2554583" y="5031635"/>
                  <a:pt x="2509614" y="5059262"/>
                </a:cubicBezTo>
                <a:lnTo>
                  <a:pt x="2471484" y="5080118"/>
                </a:lnTo>
                <a:lnTo>
                  <a:pt x="2457375" y="5041479"/>
                </a:lnTo>
                <a:cubicBezTo>
                  <a:pt x="2435291" y="4970833"/>
                  <a:pt x="2418395" y="4899339"/>
                  <a:pt x="2406553" y="4827500"/>
                </a:cubicBezTo>
                <a:lnTo>
                  <a:pt x="2405368" y="4815016"/>
                </a:lnTo>
                <a:lnTo>
                  <a:pt x="2472461" y="4776119"/>
                </a:lnTo>
                <a:cubicBezTo>
                  <a:pt x="2515763" y="4748077"/>
                  <a:pt x="2557512" y="4718029"/>
                  <a:pt x="2597600" y="4686127"/>
                </a:cubicBezTo>
                <a:close/>
                <a:moveTo>
                  <a:pt x="5005783" y="5029005"/>
                </a:moveTo>
                <a:lnTo>
                  <a:pt x="4990868" y="5112716"/>
                </a:lnTo>
                <a:cubicBezTo>
                  <a:pt x="4979328" y="5162997"/>
                  <a:pt x="4965370" y="5212506"/>
                  <a:pt x="4949103" y="5261087"/>
                </a:cubicBezTo>
                <a:lnTo>
                  <a:pt x="4932460" y="5303821"/>
                </a:lnTo>
                <a:lnTo>
                  <a:pt x="4841026" y="5316585"/>
                </a:lnTo>
                <a:cubicBezTo>
                  <a:pt x="4783237" y="5322505"/>
                  <a:pt x="4724898" y="5325266"/>
                  <a:pt x="4666254" y="5324750"/>
                </a:cubicBezTo>
                <a:lnTo>
                  <a:pt x="4655535" y="5324054"/>
                </a:lnTo>
                <a:lnTo>
                  <a:pt x="4682239" y="5251094"/>
                </a:lnTo>
                <a:cubicBezTo>
                  <a:pt x="4697711" y="5201351"/>
                  <a:pt x="4710803" y="5150559"/>
                  <a:pt x="4721384" y="5098853"/>
                </a:cubicBezTo>
                <a:lnTo>
                  <a:pt x="4729329" y="5046798"/>
                </a:lnTo>
                <a:lnTo>
                  <a:pt x="4840583" y="5047181"/>
                </a:lnTo>
                <a:close/>
                <a:moveTo>
                  <a:pt x="818576" y="4281878"/>
                </a:moveTo>
                <a:lnTo>
                  <a:pt x="845552" y="4298108"/>
                </a:lnTo>
                <a:cubicBezTo>
                  <a:pt x="915192" y="4336508"/>
                  <a:pt x="988292" y="4369944"/>
                  <a:pt x="1064465" y="4397860"/>
                </a:cubicBezTo>
                <a:lnTo>
                  <a:pt x="1069407" y="4399428"/>
                </a:lnTo>
                <a:lnTo>
                  <a:pt x="1059525" y="4448783"/>
                </a:lnTo>
                <a:cubicBezTo>
                  <a:pt x="1051783" y="4500990"/>
                  <a:pt x="1046714" y="4553196"/>
                  <a:pt x="1044240" y="4605231"/>
                </a:cubicBezTo>
                <a:lnTo>
                  <a:pt x="1044333" y="4656846"/>
                </a:lnTo>
                <a:lnTo>
                  <a:pt x="1013985" y="4646561"/>
                </a:lnTo>
                <a:cubicBezTo>
                  <a:pt x="939817" y="4617774"/>
                  <a:pt x="868347" y="4583579"/>
                  <a:pt x="800060" y="4544459"/>
                </a:cubicBezTo>
                <a:lnTo>
                  <a:pt x="792879" y="4539983"/>
                </a:lnTo>
                <a:lnTo>
                  <a:pt x="792423" y="4519569"/>
                </a:lnTo>
                <a:cubicBezTo>
                  <a:pt x="793753" y="4468355"/>
                  <a:pt x="797570" y="4417058"/>
                  <a:pt x="803923" y="4365862"/>
                </a:cubicBezTo>
                <a:close/>
                <a:moveTo>
                  <a:pt x="3444516" y="4733792"/>
                </a:moveTo>
                <a:lnTo>
                  <a:pt x="3530764" y="4832815"/>
                </a:lnTo>
                <a:lnTo>
                  <a:pt x="3650763" y="4944434"/>
                </a:lnTo>
                <a:lnTo>
                  <a:pt x="3623868" y="5018743"/>
                </a:lnTo>
                <a:cubicBezTo>
                  <a:pt x="3603746" y="5066793"/>
                  <a:pt x="3581127" y="5114117"/>
                  <a:pt x="3555996" y="5160527"/>
                </a:cubicBezTo>
                <a:lnTo>
                  <a:pt x="3534892" y="5195207"/>
                </a:lnTo>
                <a:lnTo>
                  <a:pt x="3440391" y="5111845"/>
                </a:lnTo>
                <a:cubicBezTo>
                  <a:pt x="3401331" y="5072955"/>
                  <a:pt x="3364572" y="5032277"/>
                  <a:pt x="3330172" y="4990025"/>
                </a:cubicBezTo>
                <a:lnTo>
                  <a:pt x="3327470" y="4986333"/>
                </a:lnTo>
                <a:lnTo>
                  <a:pt x="3365711" y="4919823"/>
                </a:lnTo>
                <a:cubicBezTo>
                  <a:pt x="3389191" y="4873887"/>
                  <a:pt x="3410322" y="4826990"/>
                  <a:pt x="3429088" y="4779319"/>
                </a:cubicBezTo>
                <a:close/>
                <a:moveTo>
                  <a:pt x="2387695" y="4537873"/>
                </a:moveTo>
                <a:lnTo>
                  <a:pt x="2386052" y="4611459"/>
                </a:lnTo>
                <a:lnTo>
                  <a:pt x="2405368" y="4815016"/>
                </a:lnTo>
                <a:lnTo>
                  <a:pt x="2338003" y="4854071"/>
                </a:lnTo>
                <a:cubicBezTo>
                  <a:pt x="2291702" y="4877945"/>
                  <a:pt x="2243956" y="4899659"/>
                  <a:pt x="2194873" y="4919058"/>
                </a:cubicBezTo>
                <a:lnTo>
                  <a:pt x="2137064" y="4938600"/>
                </a:lnTo>
                <a:lnTo>
                  <a:pt x="2119084" y="4765785"/>
                </a:lnTo>
                <a:lnTo>
                  <a:pt x="2119274" y="4659457"/>
                </a:lnTo>
                <a:lnTo>
                  <a:pt x="2197860" y="4632620"/>
                </a:lnTo>
                <a:cubicBezTo>
                  <a:pt x="2260403" y="4606624"/>
                  <a:pt x="2320926" y="4576747"/>
                  <a:pt x="2379129" y="4543289"/>
                </a:cubicBezTo>
                <a:close/>
                <a:moveTo>
                  <a:pt x="2145428" y="4403348"/>
                </a:moveTo>
                <a:lnTo>
                  <a:pt x="2134728" y="4456996"/>
                </a:lnTo>
                <a:cubicBezTo>
                  <a:pt x="2127145" y="4507664"/>
                  <a:pt x="2121996" y="4558843"/>
                  <a:pt x="2119363" y="4610365"/>
                </a:cubicBezTo>
                <a:lnTo>
                  <a:pt x="2119274" y="4659457"/>
                </a:lnTo>
                <a:lnTo>
                  <a:pt x="2004476" y="4698661"/>
                </a:lnTo>
                <a:lnTo>
                  <a:pt x="1854108" y="4728889"/>
                </a:lnTo>
                <a:lnTo>
                  <a:pt x="1853739" y="4712899"/>
                </a:lnTo>
                <a:cubicBezTo>
                  <a:pt x="1855180" y="4660141"/>
                  <a:pt x="1859255" y="4607848"/>
                  <a:pt x="1865853" y="4556174"/>
                </a:cubicBezTo>
                <a:lnTo>
                  <a:pt x="1880879" y="4471843"/>
                </a:lnTo>
                <a:lnTo>
                  <a:pt x="2023791" y="4441605"/>
                </a:lnTo>
                <a:close/>
                <a:moveTo>
                  <a:pt x="3723426" y="4666850"/>
                </a:moveTo>
                <a:lnTo>
                  <a:pt x="3854140" y="4769966"/>
                </a:lnTo>
                <a:lnTo>
                  <a:pt x="3945505" y="4827562"/>
                </a:lnTo>
                <a:lnTo>
                  <a:pt x="3930825" y="4911702"/>
                </a:lnTo>
                <a:cubicBezTo>
                  <a:pt x="3919352" y="4962516"/>
                  <a:pt x="3905295" y="5013049"/>
                  <a:pt x="3888605" y="5063118"/>
                </a:cubicBezTo>
                <a:lnTo>
                  <a:pt x="3873681" y="5101353"/>
                </a:lnTo>
                <a:lnTo>
                  <a:pt x="3826138" y="5075650"/>
                </a:lnTo>
                <a:cubicBezTo>
                  <a:pt x="3771469" y="5040873"/>
                  <a:pt x="3719421" y="5003037"/>
                  <a:pt x="3670142" y="4962458"/>
                </a:cubicBezTo>
                <a:lnTo>
                  <a:pt x="3650763" y="4944434"/>
                </a:lnTo>
                <a:lnTo>
                  <a:pt x="3676763" y="4872600"/>
                </a:lnTo>
                <a:cubicBezTo>
                  <a:pt x="3691909" y="4823285"/>
                  <a:pt x="3704576" y="4773430"/>
                  <a:pt x="3714779" y="4723225"/>
                </a:cubicBezTo>
                <a:close/>
                <a:moveTo>
                  <a:pt x="5775975" y="5009444"/>
                </a:moveTo>
                <a:lnTo>
                  <a:pt x="5720448" y="5100688"/>
                </a:lnTo>
                <a:cubicBezTo>
                  <a:pt x="5690276" y="5145084"/>
                  <a:pt x="5657574" y="5188377"/>
                  <a:pt x="5622328" y="5230383"/>
                </a:cubicBezTo>
                <a:cubicBezTo>
                  <a:pt x="5587081" y="5272389"/>
                  <a:pt x="5550123" y="5312111"/>
                  <a:pt x="5511641" y="5349534"/>
                </a:cubicBezTo>
                <a:lnTo>
                  <a:pt x="5408410" y="5440298"/>
                </a:lnTo>
                <a:lnTo>
                  <a:pt x="5441623" y="5402522"/>
                </a:lnTo>
                <a:cubicBezTo>
                  <a:pt x="5474431" y="5361181"/>
                  <a:pt x="5504924" y="5318503"/>
                  <a:pt x="5533084" y="5274677"/>
                </a:cubicBezTo>
                <a:lnTo>
                  <a:pt x="5565992" y="5217441"/>
                </a:lnTo>
                <a:lnTo>
                  <a:pt x="5654208" y="5140875"/>
                </a:lnTo>
                <a:cubicBezTo>
                  <a:pt x="5687356" y="5109492"/>
                  <a:pt x="5719311" y="5076508"/>
                  <a:pt x="5749950" y="5041955"/>
                </a:cubicBezTo>
                <a:close/>
                <a:moveTo>
                  <a:pt x="5685863" y="4964222"/>
                </a:moveTo>
                <a:lnTo>
                  <a:pt x="5673930" y="4999435"/>
                </a:lnTo>
                <a:cubicBezTo>
                  <a:pt x="5655163" y="5047106"/>
                  <a:pt x="5634032" y="5094004"/>
                  <a:pt x="5610552" y="5139939"/>
                </a:cubicBezTo>
                <a:lnTo>
                  <a:pt x="5565992" y="5217441"/>
                </a:lnTo>
                <a:lnTo>
                  <a:pt x="5551304" y="5230189"/>
                </a:lnTo>
                <a:cubicBezTo>
                  <a:pt x="5489331" y="5279448"/>
                  <a:pt x="5424075" y="5323705"/>
                  <a:pt x="5356190" y="5362784"/>
                </a:cubicBezTo>
                <a:lnTo>
                  <a:pt x="5346263" y="5367564"/>
                </a:lnTo>
                <a:lnTo>
                  <a:pt x="5402190" y="5265498"/>
                </a:lnTo>
                <a:cubicBezTo>
                  <a:pt x="5424511" y="5219647"/>
                  <a:pt x="5444589" y="5172804"/>
                  <a:pt x="5462375" y="5125153"/>
                </a:cubicBezTo>
                <a:lnTo>
                  <a:pt x="5465858" y="5114258"/>
                </a:lnTo>
                <a:lnTo>
                  <a:pt x="5511048" y="5089872"/>
                </a:lnTo>
                <a:close/>
                <a:moveTo>
                  <a:pt x="4753114" y="4789476"/>
                </a:moveTo>
                <a:lnTo>
                  <a:pt x="4745457" y="4941122"/>
                </a:lnTo>
                <a:lnTo>
                  <a:pt x="4729329" y="5046798"/>
                </a:lnTo>
                <a:lnTo>
                  <a:pt x="4660800" y="5046562"/>
                </a:lnTo>
                <a:cubicBezTo>
                  <a:pt x="4600375" y="5042923"/>
                  <a:pt x="4539528" y="5035799"/>
                  <a:pt x="4478479" y="5025035"/>
                </a:cubicBezTo>
                <a:lnTo>
                  <a:pt x="4471951" y="5023562"/>
                </a:lnTo>
                <a:lnTo>
                  <a:pt x="4491253" y="4868807"/>
                </a:lnTo>
                <a:lnTo>
                  <a:pt x="4493666" y="4764246"/>
                </a:lnTo>
                <a:lnTo>
                  <a:pt x="4616276" y="4782567"/>
                </a:lnTo>
                <a:close/>
                <a:moveTo>
                  <a:pt x="108843" y="3958235"/>
                </a:moveTo>
                <a:lnTo>
                  <a:pt x="132269" y="4027532"/>
                </a:lnTo>
                <a:cubicBezTo>
                  <a:pt x="151667" y="4076615"/>
                  <a:pt x="173381" y="4124361"/>
                  <a:pt x="197255" y="4170662"/>
                </a:cubicBezTo>
                <a:lnTo>
                  <a:pt x="231184" y="4229185"/>
                </a:lnTo>
                <a:lnTo>
                  <a:pt x="267532" y="4399821"/>
                </a:lnTo>
                <a:lnTo>
                  <a:pt x="303052" y="4502002"/>
                </a:lnTo>
                <a:lnTo>
                  <a:pt x="246966" y="4399463"/>
                </a:lnTo>
                <a:cubicBezTo>
                  <a:pt x="223604" y="4351135"/>
                  <a:pt x="202461" y="4301168"/>
                  <a:pt x="183707" y="4249641"/>
                </a:cubicBezTo>
                <a:cubicBezTo>
                  <a:pt x="155575" y="4172350"/>
                  <a:pt x="133817" y="4094293"/>
                  <a:pt x="118164" y="4016045"/>
                </a:cubicBezTo>
                <a:close/>
                <a:moveTo>
                  <a:pt x="1144001" y="4124333"/>
                </a:moveTo>
                <a:lnTo>
                  <a:pt x="1271091" y="4164715"/>
                </a:lnTo>
                <a:cubicBezTo>
                  <a:pt x="1313713" y="4176329"/>
                  <a:pt x="1356470" y="4186082"/>
                  <a:pt x="1399267" y="4194018"/>
                </a:cubicBezTo>
                <a:lnTo>
                  <a:pt x="1420083" y="4197000"/>
                </a:lnTo>
                <a:lnTo>
                  <a:pt x="1378521" y="4319948"/>
                </a:lnTo>
                <a:lnTo>
                  <a:pt x="1343719" y="4472014"/>
                </a:lnTo>
                <a:lnTo>
                  <a:pt x="1337088" y="4471126"/>
                </a:lnTo>
                <a:cubicBezTo>
                  <a:pt x="1289837" y="4462794"/>
                  <a:pt x="1243445" y="4452454"/>
                  <a:pt x="1197983" y="4440209"/>
                </a:cubicBezTo>
                <a:lnTo>
                  <a:pt x="1069407" y="4399428"/>
                </a:lnTo>
                <a:lnTo>
                  <a:pt x="1090851" y="4292331"/>
                </a:lnTo>
                <a:cubicBezTo>
                  <a:pt x="1104020" y="4240293"/>
                  <a:pt x="1119942" y="4188426"/>
                  <a:pt x="1138696" y="4136898"/>
                </a:cubicBezTo>
                <a:close/>
                <a:moveTo>
                  <a:pt x="211544" y="3955273"/>
                </a:moveTo>
                <a:lnTo>
                  <a:pt x="249505" y="4020121"/>
                </a:lnTo>
                <a:cubicBezTo>
                  <a:pt x="272068" y="4055384"/>
                  <a:pt x="295986" y="4089697"/>
                  <a:pt x="321186" y="4122986"/>
                </a:cubicBezTo>
                <a:lnTo>
                  <a:pt x="364023" y="4173823"/>
                </a:lnTo>
                <a:lnTo>
                  <a:pt x="362597" y="4209869"/>
                </a:lnTo>
                <a:cubicBezTo>
                  <a:pt x="362938" y="4251590"/>
                  <a:pt x="364914" y="4293328"/>
                  <a:pt x="368535" y="4334978"/>
                </a:cubicBezTo>
                <a:lnTo>
                  <a:pt x="383229" y="4450797"/>
                </a:lnTo>
                <a:lnTo>
                  <a:pt x="365199" y="4430259"/>
                </a:lnTo>
                <a:cubicBezTo>
                  <a:pt x="333298" y="4390171"/>
                  <a:pt x="303249" y="4348422"/>
                  <a:pt x="275207" y="4305120"/>
                </a:cubicBezTo>
                <a:lnTo>
                  <a:pt x="231184" y="4229185"/>
                </a:lnTo>
                <a:lnTo>
                  <a:pt x="226906" y="4209102"/>
                </a:lnTo>
                <a:cubicBezTo>
                  <a:pt x="217376" y="4145183"/>
                  <a:pt x="211828" y="4081037"/>
                  <a:pt x="210165" y="4017019"/>
                </a:cubicBezTo>
                <a:close/>
                <a:moveTo>
                  <a:pt x="3968212" y="4567875"/>
                </a:moveTo>
                <a:lnTo>
                  <a:pt x="3990184" y="4581569"/>
                </a:lnTo>
                <a:cubicBezTo>
                  <a:pt x="4058471" y="4620689"/>
                  <a:pt x="4129941" y="4654885"/>
                  <a:pt x="4204109" y="4683671"/>
                </a:cubicBezTo>
                <a:lnTo>
                  <a:pt x="4218581" y="4688576"/>
                </a:lnTo>
                <a:lnTo>
                  <a:pt x="4218701" y="4755217"/>
                </a:lnTo>
                <a:cubicBezTo>
                  <a:pt x="4216226" y="4807252"/>
                  <a:pt x="4211157" y="4859458"/>
                  <a:pt x="4203416" y="4911665"/>
                </a:cubicBezTo>
                <a:lnTo>
                  <a:pt x="4196109" y="4948154"/>
                </a:lnTo>
                <a:lnTo>
                  <a:pt x="4195963" y="4948106"/>
                </a:lnTo>
                <a:cubicBezTo>
                  <a:pt x="4114273" y="4917547"/>
                  <a:pt x="4036161" y="4880625"/>
                  <a:pt x="3962110" y="4838029"/>
                </a:cubicBezTo>
                <a:lnTo>
                  <a:pt x="3945505" y="4827562"/>
                </a:lnTo>
                <a:lnTo>
                  <a:pt x="3957539" y="4758594"/>
                </a:lnTo>
                <a:cubicBezTo>
                  <a:pt x="3963891" y="4707398"/>
                  <a:pt x="3967708" y="4656101"/>
                  <a:pt x="3969038" y="4604887"/>
                </a:cubicBezTo>
                <a:close/>
                <a:moveTo>
                  <a:pt x="5538833" y="4841854"/>
                </a:moveTo>
                <a:lnTo>
                  <a:pt x="5508807" y="4979954"/>
                </a:lnTo>
                <a:lnTo>
                  <a:pt x="5465858" y="5114258"/>
                </a:lnTo>
                <a:lnTo>
                  <a:pt x="5356979" y="5173015"/>
                </a:lnTo>
                <a:cubicBezTo>
                  <a:pt x="5310777" y="5194769"/>
                  <a:pt x="5263534" y="5214309"/>
                  <a:pt x="5215423" y="5231553"/>
                </a:cubicBezTo>
                <a:lnTo>
                  <a:pt x="5197259" y="5237093"/>
                </a:lnTo>
                <a:lnTo>
                  <a:pt x="5203816" y="5221079"/>
                </a:lnTo>
                <a:cubicBezTo>
                  <a:pt x="5220821" y="5173143"/>
                  <a:pt x="5235550" y="5124354"/>
                  <a:pt x="5247924" y="5074882"/>
                </a:cubicBezTo>
                <a:lnTo>
                  <a:pt x="5271064" y="4958857"/>
                </a:lnTo>
                <a:lnTo>
                  <a:pt x="5404376" y="4910253"/>
                </a:lnTo>
                <a:close/>
                <a:moveTo>
                  <a:pt x="1957349" y="4197105"/>
                </a:moveTo>
                <a:lnTo>
                  <a:pt x="1934881" y="4254793"/>
                </a:lnTo>
                <a:cubicBezTo>
                  <a:pt x="1918615" y="4303373"/>
                  <a:pt x="1904657" y="4352882"/>
                  <a:pt x="1893117" y="4403163"/>
                </a:cubicBezTo>
                <a:lnTo>
                  <a:pt x="1880879" y="4471843"/>
                </a:lnTo>
                <a:lnTo>
                  <a:pt x="1858034" y="4476677"/>
                </a:lnTo>
                <a:cubicBezTo>
                  <a:pt x="1815950" y="4483244"/>
                  <a:pt x="1773421" y="4488132"/>
                  <a:pt x="1730531" y="4491283"/>
                </a:cubicBezTo>
                <a:lnTo>
                  <a:pt x="1603156" y="4495390"/>
                </a:lnTo>
                <a:lnTo>
                  <a:pt x="1608779" y="4458546"/>
                </a:lnTo>
                <a:cubicBezTo>
                  <a:pt x="1619359" y="4406839"/>
                  <a:pt x="1632452" y="4356048"/>
                  <a:pt x="1647924" y="4306305"/>
                </a:cubicBezTo>
                <a:lnTo>
                  <a:pt x="1679747" y="4219358"/>
                </a:lnTo>
                <a:lnTo>
                  <a:pt x="1825121" y="4214416"/>
                </a:lnTo>
                <a:close/>
                <a:moveTo>
                  <a:pt x="387915" y="3915503"/>
                </a:moveTo>
                <a:lnTo>
                  <a:pt x="468527" y="4008609"/>
                </a:lnTo>
                <a:cubicBezTo>
                  <a:pt x="506954" y="4048582"/>
                  <a:pt x="547525" y="4086612"/>
                  <a:pt x="590103" y="4122500"/>
                </a:cubicBezTo>
                <a:lnTo>
                  <a:pt x="595291" y="4126362"/>
                </a:lnTo>
                <a:lnTo>
                  <a:pt x="578003" y="4239073"/>
                </a:lnTo>
                <a:lnTo>
                  <a:pt x="569963" y="4382356"/>
                </a:lnTo>
                <a:lnTo>
                  <a:pt x="548724" y="4366067"/>
                </a:lnTo>
                <a:cubicBezTo>
                  <a:pt x="506709" y="4329658"/>
                  <a:pt x="466624" y="4291080"/>
                  <a:pt x="428643" y="4250508"/>
                </a:cubicBezTo>
                <a:lnTo>
                  <a:pt x="364023" y="4173823"/>
                </a:lnTo>
                <a:lnTo>
                  <a:pt x="368625" y="4057545"/>
                </a:lnTo>
                <a:close/>
                <a:moveTo>
                  <a:pt x="5293384" y="4704659"/>
                </a:moveTo>
                <a:lnTo>
                  <a:pt x="5293265" y="4771219"/>
                </a:lnTo>
                <a:cubicBezTo>
                  <a:pt x="5290631" y="4822741"/>
                  <a:pt x="5285482" y="4873920"/>
                  <a:pt x="5277899" y="4924588"/>
                </a:cubicBezTo>
                <a:lnTo>
                  <a:pt x="5271064" y="4958857"/>
                </a:lnTo>
                <a:lnTo>
                  <a:pt x="5187192" y="4989436"/>
                </a:lnTo>
                <a:cubicBezTo>
                  <a:pt x="5131309" y="5005302"/>
                  <a:pt x="5074335" y="5018151"/>
                  <a:pt x="5016493" y="5027827"/>
                </a:cubicBezTo>
                <a:lnTo>
                  <a:pt x="5005783" y="5029005"/>
                </a:lnTo>
                <a:lnTo>
                  <a:pt x="5018131" y="4959705"/>
                </a:lnTo>
                <a:cubicBezTo>
                  <a:pt x="5024730" y="4908031"/>
                  <a:pt x="5028804" y="4855738"/>
                  <a:pt x="5030245" y="4802980"/>
                </a:cubicBezTo>
                <a:lnTo>
                  <a:pt x="5029453" y="4768652"/>
                </a:lnTo>
                <a:lnTo>
                  <a:pt x="5139147" y="4749698"/>
                </a:lnTo>
                <a:close/>
                <a:moveTo>
                  <a:pt x="670339" y="3852333"/>
                </a:moveTo>
                <a:lnTo>
                  <a:pt x="820513" y="3963316"/>
                </a:lnTo>
                <a:lnTo>
                  <a:pt x="893992" y="4007190"/>
                </a:lnTo>
                <a:lnTo>
                  <a:pt x="872856" y="4061338"/>
                </a:lnTo>
                <a:cubicBezTo>
                  <a:pt x="856166" y="4111407"/>
                  <a:pt x="842109" y="4161940"/>
                  <a:pt x="830636" y="4212754"/>
                </a:cubicBezTo>
                <a:lnTo>
                  <a:pt x="818576" y="4281878"/>
                </a:lnTo>
                <a:lnTo>
                  <a:pt x="743736" y="4236853"/>
                </a:lnTo>
                <a:lnTo>
                  <a:pt x="595291" y="4126362"/>
                </a:lnTo>
                <a:lnTo>
                  <a:pt x="601239" y="4087590"/>
                </a:lnTo>
                <a:cubicBezTo>
                  <a:pt x="611442" y="4037385"/>
                  <a:pt x="624108" y="3987530"/>
                  <a:pt x="639255" y="3938215"/>
                </a:cubicBezTo>
                <a:close/>
                <a:moveTo>
                  <a:pt x="2993934" y="4220436"/>
                </a:moveTo>
                <a:lnTo>
                  <a:pt x="3018840" y="4362756"/>
                </a:lnTo>
                <a:lnTo>
                  <a:pt x="3058263" y="4487912"/>
                </a:lnTo>
                <a:lnTo>
                  <a:pt x="3045280" y="4512607"/>
                </a:lnTo>
                <a:cubicBezTo>
                  <a:pt x="3019490" y="4556445"/>
                  <a:pt x="2991583" y="4599089"/>
                  <a:pt x="2961639" y="4640368"/>
                </a:cubicBezTo>
                <a:lnTo>
                  <a:pt x="2901983" y="4714777"/>
                </a:lnTo>
                <a:lnTo>
                  <a:pt x="2862028" y="4585955"/>
                </a:lnTo>
                <a:lnTo>
                  <a:pt x="2837350" y="4447849"/>
                </a:lnTo>
                <a:lnTo>
                  <a:pt x="2910620" y="4353163"/>
                </a:lnTo>
                <a:cubicBezTo>
                  <a:pt x="2939768" y="4311534"/>
                  <a:pt x="2966932" y="4268516"/>
                  <a:pt x="2992002" y="4224262"/>
                </a:cubicBezTo>
                <a:close/>
                <a:moveTo>
                  <a:pt x="3173972" y="4236628"/>
                </a:moveTo>
                <a:lnTo>
                  <a:pt x="3184162" y="4270129"/>
                </a:lnTo>
                <a:cubicBezTo>
                  <a:pt x="3201455" y="4318465"/>
                  <a:pt x="3221064" y="4365926"/>
                  <a:pt x="3242909" y="4412338"/>
                </a:cubicBezTo>
                <a:lnTo>
                  <a:pt x="3293282" y="4509468"/>
                </a:lnTo>
                <a:lnTo>
                  <a:pt x="3286488" y="4530713"/>
                </a:lnTo>
                <a:cubicBezTo>
                  <a:pt x="3268702" y="4578364"/>
                  <a:pt x="3248625" y="4625206"/>
                  <a:pt x="3226303" y="4671057"/>
                </a:cubicBezTo>
                <a:lnTo>
                  <a:pt x="3176170" y="4762549"/>
                </a:lnTo>
                <a:lnTo>
                  <a:pt x="3171539" y="4754860"/>
                </a:lnTo>
                <a:cubicBezTo>
                  <a:pt x="3137451" y="4693018"/>
                  <a:pt x="3107595" y="4629103"/>
                  <a:pt x="3082103" y="4563592"/>
                </a:cubicBezTo>
                <a:lnTo>
                  <a:pt x="3058263" y="4487912"/>
                </a:lnTo>
                <a:lnTo>
                  <a:pt x="3116220" y="4377677"/>
                </a:lnTo>
                <a:close/>
                <a:moveTo>
                  <a:pt x="4195900" y="4410548"/>
                </a:moveTo>
                <a:lnTo>
                  <a:pt x="4220930" y="4420626"/>
                </a:lnTo>
                <a:cubicBezTo>
                  <a:pt x="4294972" y="4447294"/>
                  <a:pt x="4371294" y="4468559"/>
                  <a:pt x="4449334" y="4484029"/>
                </a:cubicBezTo>
                <a:lnTo>
                  <a:pt x="4471207" y="4487386"/>
                </a:lnTo>
                <a:lnTo>
                  <a:pt x="4482821" y="4552567"/>
                </a:lnTo>
                <a:cubicBezTo>
                  <a:pt x="4489420" y="4604241"/>
                  <a:pt x="4493494" y="4656534"/>
                  <a:pt x="4494935" y="4709292"/>
                </a:cubicBezTo>
                <a:lnTo>
                  <a:pt x="4493666" y="4764246"/>
                </a:lnTo>
                <a:lnTo>
                  <a:pt x="4468251" y="4760449"/>
                </a:lnTo>
                <a:cubicBezTo>
                  <a:pt x="4422706" y="4751426"/>
                  <a:pt x="4377861" y="4740456"/>
                  <a:pt x="4333807" y="4727629"/>
                </a:cubicBezTo>
                <a:lnTo>
                  <a:pt x="4218581" y="4688576"/>
                </a:lnTo>
                <a:lnTo>
                  <a:pt x="4218422" y="4599797"/>
                </a:lnTo>
                <a:cubicBezTo>
                  <a:pt x="4215787" y="4548275"/>
                  <a:pt x="4210639" y="4497096"/>
                  <a:pt x="4203055" y="4446428"/>
                </a:cubicBezTo>
                <a:close/>
                <a:moveTo>
                  <a:pt x="2818421" y="4167341"/>
                </a:moveTo>
                <a:lnTo>
                  <a:pt x="2816846" y="4195396"/>
                </a:lnTo>
                <a:cubicBezTo>
                  <a:pt x="2816310" y="4261108"/>
                  <a:pt x="2819830" y="4326780"/>
                  <a:pt x="2827372" y="4392008"/>
                </a:cubicBezTo>
                <a:lnTo>
                  <a:pt x="2837350" y="4447849"/>
                </a:lnTo>
                <a:lnTo>
                  <a:pt x="2817327" y="4473725"/>
                </a:lnTo>
                <a:cubicBezTo>
                  <a:pt x="2784316" y="4512419"/>
                  <a:pt x="2749428" y="4549569"/>
                  <a:pt x="2712771" y="4585021"/>
                </a:cubicBezTo>
                <a:lnTo>
                  <a:pt x="2628054" y="4659393"/>
                </a:lnTo>
                <a:lnTo>
                  <a:pt x="2618512" y="4605026"/>
                </a:lnTo>
                <a:cubicBezTo>
                  <a:pt x="2611598" y="4546837"/>
                  <a:pt x="2607916" y="4488396"/>
                  <a:pt x="2607438" y="4429986"/>
                </a:cubicBezTo>
                <a:lnTo>
                  <a:pt x="2609356" y="4381532"/>
                </a:lnTo>
                <a:lnTo>
                  <a:pt x="2711658" y="4288586"/>
                </a:lnTo>
                <a:close/>
                <a:moveTo>
                  <a:pt x="2635852" y="4118633"/>
                </a:moveTo>
                <a:lnTo>
                  <a:pt x="2633980" y="4126607"/>
                </a:lnTo>
                <a:cubicBezTo>
                  <a:pt x="2624739" y="4176622"/>
                  <a:pt x="2617896" y="4227037"/>
                  <a:pt x="2613467" y="4277662"/>
                </a:cubicBezTo>
                <a:lnTo>
                  <a:pt x="2609356" y="4381532"/>
                </a:lnTo>
                <a:lnTo>
                  <a:pt x="2598856" y="4391072"/>
                </a:lnTo>
                <a:cubicBezTo>
                  <a:pt x="2564535" y="4419386"/>
                  <a:pt x="2529004" y="4446288"/>
                  <a:pt x="2492353" y="4471688"/>
                </a:cubicBezTo>
                <a:lnTo>
                  <a:pt x="2387695" y="4537873"/>
                </a:lnTo>
                <a:lnTo>
                  <a:pt x="2389474" y="4458243"/>
                </a:lnTo>
                <a:cubicBezTo>
                  <a:pt x="2393068" y="4407374"/>
                  <a:pt x="2399102" y="4356769"/>
                  <a:pt x="2407524" y="4306609"/>
                </a:cubicBezTo>
                <a:lnTo>
                  <a:pt x="2413835" y="4277582"/>
                </a:lnTo>
                <a:lnTo>
                  <a:pt x="2523868" y="4208140"/>
                </a:lnTo>
                <a:close/>
                <a:moveTo>
                  <a:pt x="1799800" y="3969536"/>
                </a:moveTo>
                <a:lnTo>
                  <a:pt x="1768237" y="4021489"/>
                </a:lnTo>
                <a:cubicBezTo>
                  <a:pt x="1743782" y="4066507"/>
                  <a:pt x="1721440" y="4112839"/>
                  <a:pt x="1701343" y="4160353"/>
                </a:cubicBezTo>
                <a:lnTo>
                  <a:pt x="1679747" y="4219358"/>
                </a:lnTo>
                <a:lnTo>
                  <a:pt x="1655791" y="4220172"/>
                </a:lnTo>
                <a:cubicBezTo>
                  <a:pt x="1613207" y="4219331"/>
                  <a:pt x="1570475" y="4216760"/>
                  <a:pt x="1527689" y="4212415"/>
                </a:cubicBezTo>
                <a:lnTo>
                  <a:pt x="1420083" y="4197000"/>
                </a:lnTo>
                <a:lnTo>
                  <a:pt x="1429618" y="4168794"/>
                </a:lnTo>
                <a:cubicBezTo>
                  <a:pt x="1449016" y="4119710"/>
                  <a:pt x="1470730" y="4071964"/>
                  <a:pt x="1494604" y="4025663"/>
                </a:cubicBezTo>
                <a:lnTo>
                  <a:pt x="1540859" y="3945878"/>
                </a:lnTo>
                <a:lnTo>
                  <a:pt x="1666143" y="3963604"/>
                </a:lnTo>
                <a:close/>
                <a:moveTo>
                  <a:pt x="3366026" y="4230525"/>
                </a:moveTo>
                <a:lnTo>
                  <a:pt x="3383152" y="4262802"/>
                </a:lnTo>
                <a:cubicBezTo>
                  <a:pt x="3405734" y="4301358"/>
                  <a:pt x="3429919" y="4338941"/>
                  <a:pt x="3455635" y="4375447"/>
                </a:cubicBezTo>
                <a:lnTo>
                  <a:pt x="3517508" y="4453611"/>
                </a:lnTo>
                <a:lnTo>
                  <a:pt x="3513176" y="4485509"/>
                </a:lnTo>
                <a:cubicBezTo>
                  <a:pt x="3503935" y="4535524"/>
                  <a:pt x="3492296" y="4585142"/>
                  <a:pt x="3478276" y="4634172"/>
                </a:cubicBezTo>
                <a:lnTo>
                  <a:pt x="3444516" y="4733792"/>
                </a:lnTo>
                <a:lnTo>
                  <a:pt x="3437671" y="4725933"/>
                </a:lnTo>
                <a:cubicBezTo>
                  <a:pt x="3386312" y="4661354"/>
                  <a:pt x="3340172" y="4593011"/>
                  <a:pt x="3299584" y="4521620"/>
                </a:cubicBezTo>
                <a:lnTo>
                  <a:pt x="3293282" y="4509468"/>
                </a:lnTo>
                <a:lnTo>
                  <a:pt x="3332920" y="4385514"/>
                </a:lnTo>
                <a:cubicBezTo>
                  <a:pt x="3346073" y="4336426"/>
                  <a:pt x="3356886" y="4286712"/>
                  <a:pt x="3365308" y="4236552"/>
                </a:cubicBezTo>
                <a:close/>
                <a:moveTo>
                  <a:pt x="5007792" y="4492967"/>
                </a:moveTo>
                <a:lnTo>
                  <a:pt x="5026563" y="4643465"/>
                </a:lnTo>
                <a:lnTo>
                  <a:pt x="5029453" y="4768652"/>
                </a:lnTo>
                <a:lnTo>
                  <a:pt x="4961988" y="4780309"/>
                </a:lnTo>
                <a:cubicBezTo>
                  <a:pt x="4901849" y="4787218"/>
                  <a:pt x="4840689" y="4790768"/>
                  <a:pt x="4778699" y="4790768"/>
                </a:cubicBezTo>
                <a:lnTo>
                  <a:pt x="4753114" y="4789476"/>
                </a:lnTo>
                <a:lnTo>
                  <a:pt x="4753659" y="4778699"/>
                </a:lnTo>
                <a:cubicBezTo>
                  <a:pt x="4753658" y="4723865"/>
                  <a:pt x="4750880" y="4669680"/>
                  <a:pt x="4745457" y="4616276"/>
                </a:cubicBezTo>
                <a:lnTo>
                  <a:pt x="4729785" y="4513590"/>
                </a:lnTo>
                <a:lnTo>
                  <a:pt x="4872414" y="4509851"/>
                </a:lnTo>
                <a:close/>
                <a:moveTo>
                  <a:pt x="1011980" y="3757119"/>
                </a:moveTo>
                <a:lnTo>
                  <a:pt x="1129161" y="3818452"/>
                </a:lnTo>
                <a:cubicBezTo>
                  <a:pt x="1169119" y="3837291"/>
                  <a:pt x="1209533" y="3854321"/>
                  <a:pt x="1250302" y="3869567"/>
                </a:cubicBezTo>
                <a:lnTo>
                  <a:pt x="1263807" y="3873995"/>
                </a:lnTo>
                <a:lnTo>
                  <a:pt x="1201955" y="3987076"/>
                </a:lnTo>
                <a:lnTo>
                  <a:pt x="1144001" y="4124333"/>
                </a:lnTo>
                <a:lnTo>
                  <a:pt x="1143723" y="4124245"/>
                </a:lnTo>
                <a:cubicBezTo>
                  <a:pt x="1066432" y="4096113"/>
                  <a:pt x="992651" y="4062606"/>
                  <a:pt x="922649" y="4024301"/>
                </a:cubicBezTo>
                <a:lnTo>
                  <a:pt x="893992" y="4007190"/>
                </a:lnTo>
                <a:lnTo>
                  <a:pt x="930874" y="3912703"/>
                </a:lnTo>
                <a:cubicBezTo>
                  <a:pt x="952879" y="3863742"/>
                  <a:pt x="977566" y="3815427"/>
                  <a:pt x="1004982" y="3767940"/>
                </a:cubicBezTo>
                <a:close/>
                <a:moveTo>
                  <a:pt x="3539277" y="4193286"/>
                </a:moveTo>
                <a:lnTo>
                  <a:pt x="3618766" y="4287618"/>
                </a:lnTo>
                <a:cubicBezTo>
                  <a:pt x="3656747" y="4328189"/>
                  <a:pt x="3696832" y="4366767"/>
                  <a:pt x="3738847" y="4403177"/>
                </a:cubicBezTo>
                <a:lnTo>
                  <a:pt x="3746154" y="4408780"/>
                </a:lnTo>
                <a:lnTo>
                  <a:pt x="3746569" y="4419277"/>
                </a:lnTo>
                <a:cubicBezTo>
                  <a:pt x="3746154" y="4470138"/>
                  <a:pt x="3743308" y="4521022"/>
                  <a:pt x="3738015" y="4571743"/>
                </a:cubicBezTo>
                <a:lnTo>
                  <a:pt x="3723426" y="4666850"/>
                </a:lnTo>
                <a:lnTo>
                  <a:pt x="3692615" y="4642545"/>
                </a:lnTo>
                <a:cubicBezTo>
                  <a:pt x="3648140" y="4602518"/>
                  <a:pt x="3606039" y="4560081"/>
                  <a:pt x="3566484" y="4515482"/>
                </a:cubicBezTo>
                <a:lnTo>
                  <a:pt x="3517508" y="4453611"/>
                </a:lnTo>
                <a:lnTo>
                  <a:pt x="3533689" y="4334453"/>
                </a:lnTo>
                <a:close/>
                <a:moveTo>
                  <a:pt x="2492566" y="3997940"/>
                </a:moveTo>
                <a:lnTo>
                  <a:pt x="2486344" y="4012448"/>
                </a:lnTo>
                <a:cubicBezTo>
                  <a:pt x="2468558" y="4060098"/>
                  <a:pt x="2453065" y="4108559"/>
                  <a:pt x="2439912" y="4157646"/>
                </a:cubicBezTo>
                <a:lnTo>
                  <a:pt x="2413835" y="4277582"/>
                </a:lnTo>
                <a:lnTo>
                  <a:pt x="2394983" y="4289480"/>
                </a:lnTo>
                <a:cubicBezTo>
                  <a:pt x="2317550" y="4333330"/>
                  <a:pt x="2236334" y="4370773"/>
                  <a:pt x="2152162" y="4401230"/>
                </a:cubicBezTo>
                <a:lnTo>
                  <a:pt x="2145428" y="4403348"/>
                </a:lnTo>
                <a:lnTo>
                  <a:pt x="2164704" y="4306702"/>
                </a:lnTo>
                <a:cubicBezTo>
                  <a:pt x="2177077" y="4257230"/>
                  <a:pt x="2191807" y="4208441"/>
                  <a:pt x="2208811" y="4160505"/>
                </a:cubicBezTo>
                <a:lnTo>
                  <a:pt x="2222612" y="4126800"/>
                </a:lnTo>
                <a:lnTo>
                  <a:pt x="2358140" y="4071336"/>
                </a:lnTo>
                <a:close/>
                <a:moveTo>
                  <a:pt x="3721479" y="4126594"/>
                </a:moveTo>
                <a:lnTo>
                  <a:pt x="3804110" y="4195637"/>
                </a:lnTo>
                <a:cubicBezTo>
                  <a:pt x="3848560" y="4228997"/>
                  <a:pt x="3894735" y="4260028"/>
                  <a:pt x="3942434" y="4288589"/>
                </a:cubicBezTo>
                <a:lnTo>
                  <a:pt x="3945414" y="4290139"/>
                </a:lnTo>
                <a:lnTo>
                  <a:pt x="3947566" y="4300036"/>
                </a:lnTo>
                <a:cubicBezTo>
                  <a:pt x="3955988" y="4350196"/>
                  <a:pt x="3962022" y="4400802"/>
                  <a:pt x="3965617" y="4451671"/>
                </a:cubicBezTo>
                <a:lnTo>
                  <a:pt x="3968212" y="4567875"/>
                </a:lnTo>
                <a:lnTo>
                  <a:pt x="3890201" y="4519255"/>
                </a:lnTo>
                <a:lnTo>
                  <a:pt x="3746154" y="4408780"/>
                </a:lnTo>
                <a:lnTo>
                  <a:pt x="3740541" y="4266954"/>
                </a:lnTo>
                <a:close/>
                <a:moveTo>
                  <a:pt x="6051044" y="4536260"/>
                </a:moveTo>
                <a:lnTo>
                  <a:pt x="6012085" y="4636068"/>
                </a:lnTo>
                <a:cubicBezTo>
                  <a:pt x="5990081" y="4685028"/>
                  <a:pt x="5965394" y="4733343"/>
                  <a:pt x="5937977" y="4780831"/>
                </a:cubicBezTo>
                <a:cubicBezTo>
                  <a:pt x="5910560" y="4828319"/>
                  <a:pt x="5881061" y="4873856"/>
                  <a:pt x="5849662" y="4917393"/>
                </a:cubicBezTo>
                <a:lnTo>
                  <a:pt x="5775975" y="5009444"/>
                </a:lnTo>
                <a:lnTo>
                  <a:pt x="5803395" y="4964386"/>
                </a:lnTo>
                <a:cubicBezTo>
                  <a:pt x="5828526" y="4917975"/>
                  <a:pt x="5851145" y="4870651"/>
                  <a:pt x="5871267" y="4822601"/>
                </a:cubicBezTo>
                <a:lnTo>
                  <a:pt x="5894192" y="4759261"/>
                </a:lnTo>
                <a:lnTo>
                  <a:pt x="5956061" y="4682978"/>
                </a:lnTo>
                <a:cubicBezTo>
                  <a:pt x="5983256" y="4646315"/>
                  <a:pt x="6008998" y="4608283"/>
                  <a:pt x="6033172" y="4568935"/>
                </a:cubicBezTo>
                <a:close/>
                <a:moveTo>
                  <a:pt x="2346127" y="3871345"/>
                </a:moveTo>
                <a:lnTo>
                  <a:pt x="2337515" y="3884500"/>
                </a:lnTo>
                <a:cubicBezTo>
                  <a:pt x="2311724" y="3928339"/>
                  <a:pt x="2288051" y="3973373"/>
                  <a:pt x="2266574" y="4019431"/>
                </a:cubicBezTo>
                <a:lnTo>
                  <a:pt x="2222612" y="4126800"/>
                </a:lnTo>
                <a:lnTo>
                  <a:pt x="2217090" y="4129060"/>
                </a:lnTo>
                <a:cubicBezTo>
                  <a:pt x="2133219" y="4158798"/>
                  <a:pt x="2046735" y="4181569"/>
                  <a:pt x="1958553" y="4196947"/>
                </a:cubicBezTo>
                <a:lnTo>
                  <a:pt x="1957349" y="4197105"/>
                </a:lnTo>
                <a:lnTo>
                  <a:pt x="1990500" y="4111987"/>
                </a:lnTo>
                <a:cubicBezTo>
                  <a:pt x="2011276" y="4065415"/>
                  <a:pt x="2034253" y="4019925"/>
                  <a:pt x="2059324" y="3975670"/>
                </a:cubicBezTo>
                <a:lnTo>
                  <a:pt x="2078639" y="3945076"/>
                </a:lnTo>
                <a:lnTo>
                  <a:pt x="2215911" y="3915255"/>
                </a:lnTo>
                <a:close/>
                <a:moveTo>
                  <a:pt x="5968663" y="4484798"/>
                </a:moveTo>
                <a:lnTo>
                  <a:pt x="5962177" y="4527083"/>
                </a:lnTo>
                <a:cubicBezTo>
                  <a:pt x="5951974" y="4577289"/>
                  <a:pt x="5939308" y="4627143"/>
                  <a:pt x="5924161" y="4676458"/>
                </a:cubicBezTo>
                <a:lnTo>
                  <a:pt x="5894192" y="4759261"/>
                </a:lnTo>
                <a:lnTo>
                  <a:pt x="5870231" y="4788803"/>
                </a:lnTo>
                <a:cubicBezTo>
                  <a:pt x="5817753" y="4848077"/>
                  <a:pt x="5761174" y="4902993"/>
                  <a:pt x="5701106" y="4953266"/>
                </a:cubicBezTo>
                <a:lnTo>
                  <a:pt x="5685863" y="4964222"/>
                </a:lnTo>
                <a:lnTo>
                  <a:pt x="5723117" y="4854289"/>
                </a:lnTo>
                <a:cubicBezTo>
                  <a:pt x="5737137" y="4805258"/>
                  <a:pt x="5748776" y="4755641"/>
                  <a:pt x="5758017" y="4705625"/>
                </a:cubicBezTo>
                <a:lnTo>
                  <a:pt x="5760531" y="4687116"/>
                </a:lnTo>
                <a:lnTo>
                  <a:pt x="5807666" y="4649819"/>
                </a:lnTo>
                <a:close/>
                <a:moveTo>
                  <a:pt x="4661459" y="4249528"/>
                </a:moveTo>
                <a:lnTo>
                  <a:pt x="4682239" y="4306305"/>
                </a:lnTo>
                <a:cubicBezTo>
                  <a:pt x="4697711" y="4356048"/>
                  <a:pt x="4710804" y="4406839"/>
                  <a:pt x="4721384" y="4458546"/>
                </a:cubicBezTo>
                <a:lnTo>
                  <a:pt x="4729785" y="4513590"/>
                </a:lnTo>
                <a:lnTo>
                  <a:pt x="4722796" y="4513773"/>
                </a:lnTo>
                <a:cubicBezTo>
                  <a:pt x="4676376" y="4512796"/>
                  <a:pt x="4630308" y="4509780"/>
                  <a:pt x="4584696" y="4504799"/>
                </a:cubicBezTo>
                <a:lnTo>
                  <a:pt x="4471207" y="4487386"/>
                </a:lnTo>
                <a:lnTo>
                  <a:pt x="4455558" y="4399556"/>
                </a:lnTo>
                <a:cubicBezTo>
                  <a:pt x="4444017" y="4349275"/>
                  <a:pt x="4430060" y="4299767"/>
                  <a:pt x="4413794" y="4251185"/>
                </a:cubicBezTo>
                <a:lnTo>
                  <a:pt x="4402759" y="4222854"/>
                </a:lnTo>
                <a:lnTo>
                  <a:pt x="4421605" y="4226837"/>
                </a:lnTo>
                <a:cubicBezTo>
                  <a:pt x="4499153" y="4240243"/>
                  <a:pt x="4578009" y="4247932"/>
                  <a:pt x="4657549" y="4249615"/>
                </a:cubicBezTo>
                <a:close/>
                <a:moveTo>
                  <a:pt x="5783379" y="4432078"/>
                </a:moveTo>
                <a:lnTo>
                  <a:pt x="5778531" y="4554569"/>
                </a:lnTo>
                <a:lnTo>
                  <a:pt x="5760531" y="4687116"/>
                </a:lnTo>
                <a:lnTo>
                  <a:pt x="5670375" y="4758453"/>
                </a:lnTo>
                <a:cubicBezTo>
                  <a:pt x="5628652" y="4787900"/>
                  <a:pt x="5585521" y="4815346"/>
                  <a:pt x="5541135" y="4840683"/>
                </a:cubicBezTo>
                <a:lnTo>
                  <a:pt x="5538833" y="4841854"/>
                </a:lnTo>
                <a:lnTo>
                  <a:pt x="5541194" y="4830992"/>
                </a:lnTo>
                <a:cubicBezTo>
                  <a:pt x="5549617" y="4780832"/>
                  <a:pt x="5555650" y="4730227"/>
                  <a:pt x="5559246" y="4679358"/>
                </a:cubicBezTo>
                <a:lnTo>
                  <a:pt x="5561463" y="4580038"/>
                </a:lnTo>
                <a:lnTo>
                  <a:pt x="5670597" y="4516950"/>
                </a:lnTo>
                <a:close/>
                <a:moveTo>
                  <a:pt x="21438" y="3412453"/>
                </a:moveTo>
                <a:lnTo>
                  <a:pt x="48470" y="3556048"/>
                </a:lnTo>
                <a:lnTo>
                  <a:pt x="89425" y="3684424"/>
                </a:lnTo>
                <a:lnTo>
                  <a:pt x="89251" y="3781309"/>
                </a:lnTo>
                <a:cubicBezTo>
                  <a:pt x="91107" y="3820335"/>
                  <a:pt x="94422" y="3859457"/>
                  <a:pt x="99229" y="3898604"/>
                </a:cubicBezTo>
                <a:lnTo>
                  <a:pt x="108843" y="3958235"/>
                </a:lnTo>
                <a:lnTo>
                  <a:pt x="81172" y="3876377"/>
                </a:lnTo>
                <a:cubicBezTo>
                  <a:pt x="66558" y="3824727"/>
                  <a:pt x="54413" y="3771848"/>
                  <a:pt x="44891" y="3717846"/>
                </a:cubicBezTo>
                <a:cubicBezTo>
                  <a:pt x="35369" y="3663845"/>
                  <a:pt x="28696" y="3610001"/>
                  <a:pt x="24763" y="3556467"/>
                </a:cubicBezTo>
                <a:close/>
                <a:moveTo>
                  <a:pt x="114210" y="3425816"/>
                </a:moveTo>
                <a:lnTo>
                  <a:pt x="141842" y="3506764"/>
                </a:lnTo>
                <a:cubicBezTo>
                  <a:pt x="165516" y="3564644"/>
                  <a:pt x="192544" y="3620976"/>
                  <a:pt x="222728" y="3675479"/>
                </a:cubicBezTo>
                <a:lnTo>
                  <a:pt x="235432" y="3694715"/>
                </a:lnTo>
                <a:lnTo>
                  <a:pt x="231638" y="3712168"/>
                </a:lnTo>
                <a:cubicBezTo>
                  <a:pt x="223215" y="3762328"/>
                  <a:pt x="217182" y="3812933"/>
                  <a:pt x="213587" y="3863802"/>
                </a:cubicBezTo>
                <a:lnTo>
                  <a:pt x="211544" y="3955273"/>
                </a:lnTo>
                <a:lnTo>
                  <a:pt x="185952" y="3911554"/>
                </a:lnTo>
                <a:cubicBezTo>
                  <a:pt x="156282" y="3855919"/>
                  <a:pt x="129824" y="3798311"/>
                  <a:pt x="106828" y="3738977"/>
                </a:cubicBezTo>
                <a:lnTo>
                  <a:pt x="89425" y="3684424"/>
                </a:lnTo>
                <a:lnTo>
                  <a:pt x="89530" y="3625888"/>
                </a:lnTo>
                <a:cubicBezTo>
                  <a:pt x="92164" y="3574366"/>
                  <a:pt x="97312" y="3523187"/>
                  <a:pt x="104895" y="3472520"/>
                </a:cubicBezTo>
                <a:close/>
                <a:moveTo>
                  <a:pt x="1424026" y="3650153"/>
                </a:moveTo>
                <a:lnTo>
                  <a:pt x="1485292" y="3673848"/>
                </a:lnTo>
                <a:cubicBezTo>
                  <a:pt x="1549912" y="3694136"/>
                  <a:pt x="1615480" y="3710153"/>
                  <a:pt x="1681572" y="3721934"/>
                </a:cubicBezTo>
                <a:lnTo>
                  <a:pt x="1699200" y="3724315"/>
                </a:lnTo>
                <a:lnTo>
                  <a:pt x="1662548" y="3766067"/>
                </a:lnTo>
                <a:cubicBezTo>
                  <a:pt x="1630646" y="3806154"/>
                  <a:pt x="1600598" y="3847903"/>
                  <a:pt x="1572556" y="3891205"/>
                </a:cubicBezTo>
                <a:lnTo>
                  <a:pt x="1540859" y="3945878"/>
                </a:lnTo>
                <a:lnTo>
                  <a:pt x="1498387" y="3939869"/>
                </a:lnTo>
                <a:cubicBezTo>
                  <a:pt x="1456596" y="3931646"/>
                  <a:pt x="1414959" y="3921694"/>
                  <a:pt x="1373578" y="3909986"/>
                </a:cubicBezTo>
                <a:lnTo>
                  <a:pt x="1263807" y="3873995"/>
                </a:lnTo>
                <a:lnTo>
                  <a:pt x="1278523" y="3847091"/>
                </a:lnTo>
                <a:cubicBezTo>
                  <a:pt x="1306150" y="3802121"/>
                  <a:pt x="1335825" y="3758871"/>
                  <a:pt x="1367377" y="3717420"/>
                </a:cubicBezTo>
                <a:close/>
                <a:moveTo>
                  <a:pt x="309507" y="3420981"/>
                </a:moveTo>
                <a:lnTo>
                  <a:pt x="438649" y="3614204"/>
                </a:lnTo>
                <a:lnTo>
                  <a:pt x="463184" y="3642315"/>
                </a:lnTo>
                <a:lnTo>
                  <a:pt x="424039" y="3757826"/>
                </a:lnTo>
                <a:cubicBezTo>
                  <a:pt x="410019" y="3806857"/>
                  <a:pt x="398380" y="3856474"/>
                  <a:pt x="389139" y="3906490"/>
                </a:cubicBezTo>
                <a:lnTo>
                  <a:pt x="387915" y="3915503"/>
                </a:lnTo>
                <a:lnTo>
                  <a:pt x="359823" y="3883057"/>
                </a:lnTo>
                <a:lnTo>
                  <a:pt x="235432" y="3694715"/>
                </a:lnTo>
                <a:lnTo>
                  <a:pt x="264025" y="3563206"/>
                </a:lnTo>
                <a:close/>
                <a:moveTo>
                  <a:pt x="3873609" y="4021085"/>
                </a:moveTo>
                <a:lnTo>
                  <a:pt x="3972049" y="4077646"/>
                </a:lnTo>
                <a:cubicBezTo>
                  <a:pt x="4021616" y="4102780"/>
                  <a:pt x="4072478" y="4125322"/>
                  <a:pt x="4124412" y="4145165"/>
                </a:cubicBezTo>
                <a:lnTo>
                  <a:pt x="4127405" y="4146108"/>
                </a:lnTo>
                <a:lnTo>
                  <a:pt x="4128972" y="4149937"/>
                </a:lnTo>
                <a:cubicBezTo>
                  <a:pt x="4145977" y="4197872"/>
                  <a:pt x="4160706" y="4246662"/>
                  <a:pt x="4173080" y="4296134"/>
                </a:cubicBezTo>
                <a:lnTo>
                  <a:pt x="4195900" y="4410548"/>
                </a:lnTo>
                <a:lnTo>
                  <a:pt x="4111645" y="4376622"/>
                </a:lnTo>
                <a:lnTo>
                  <a:pt x="3945414" y="4290139"/>
                </a:lnTo>
                <a:lnTo>
                  <a:pt x="3915178" y="4151074"/>
                </a:lnTo>
                <a:close/>
                <a:moveTo>
                  <a:pt x="5539882" y="4307753"/>
                </a:moveTo>
                <a:lnTo>
                  <a:pt x="5551167" y="4372434"/>
                </a:lnTo>
                <a:cubicBezTo>
                  <a:pt x="5557520" y="4423631"/>
                  <a:pt x="5561337" y="4474927"/>
                  <a:pt x="5562667" y="4526141"/>
                </a:cubicBezTo>
                <a:lnTo>
                  <a:pt x="5561463" y="4580038"/>
                </a:lnTo>
                <a:lnTo>
                  <a:pt x="5470463" y="4632643"/>
                </a:lnTo>
                <a:cubicBezTo>
                  <a:pt x="5418184" y="4657972"/>
                  <a:pt x="5364306" y="4680519"/>
                  <a:pt x="5309023" y="4700092"/>
                </a:cubicBezTo>
                <a:lnTo>
                  <a:pt x="5293384" y="4704659"/>
                </a:lnTo>
                <a:lnTo>
                  <a:pt x="5293544" y="4615799"/>
                </a:lnTo>
                <a:cubicBezTo>
                  <a:pt x="5291069" y="4563764"/>
                  <a:pt x="5286001" y="4511558"/>
                  <a:pt x="5278259" y="4459351"/>
                </a:cubicBezTo>
                <a:lnTo>
                  <a:pt x="5271959" y="4427886"/>
                </a:lnTo>
                <a:lnTo>
                  <a:pt x="5291249" y="4421930"/>
                </a:lnTo>
                <a:cubicBezTo>
                  <a:pt x="5373697" y="4392662"/>
                  <a:pt x="5452614" y="4356954"/>
                  <a:pt x="5527514" y="4315498"/>
                </a:cubicBezTo>
                <a:close/>
                <a:moveTo>
                  <a:pt x="2240558" y="3719226"/>
                </a:moveTo>
                <a:lnTo>
                  <a:pt x="2234000" y="3726208"/>
                </a:lnTo>
                <a:cubicBezTo>
                  <a:pt x="2200989" y="3764902"/>
                  <a:pt x="2169855" y="3805141"/>
                  <a:pt x="2140706" y="3846769"/>
                </a:cubicBezTo>
                <a:lnTo>
                  <a:pt x="2078639" y="3945076"/>
                </a:lnTo>
                <a:lnTo>
                  <a:pt x="2066980" y="3947609"/>
                </a:lnTo>
                <a:cubicBezTo>
                  <a:pt x="1979219" y="3962331"/>
                  <a:pt x="1890095" y="3969738"/>
                  <a:pt x="1800582" y="3969570"/>
                </a:cubicBezTo>
                <a:lnTo>
                  <a:pt x="1799800" y="3969536"/>
                </a:lnTo>
                <a:lnTo>
                  <a:pt x="1847809" y="3890511"/>
                </a:lnTo>
                <a:cubicBezTo>
                  <a:pt x="1876357" y="3848254"/>
                  <a:pt x="1906884" y="3807445"/>
                  <a:pt x="1939258" y="3768217"/>
                </a:cubicBezTo>
                <a:lnTo>
                  <a:pt x="1959352" y="3746109"/>
                </a:lnTo>
                <a:lnTo>
                  <a:pt x="2100023" y="3740566"/>
                </a:lnTo>
                <a:close/>
                <a:moveTo>
                  <a:pt x="581705" y="3393733"/>
                </a:moveTo>
                <a:lnTo>
                  <a:pt x="592182" y="3407334"/>
                </a:lnTo>
                <a:cubicBezTo>
                  <a:pt x="623587" y="3444440"/>
                  <a:pt x="656853" y="3480266"/>
                  <a:pt x="691942" y="3514661"/>
                </a:cubicBezTo>
                <a:lnTo>
                  <a:pt x="790648" y="3599958"/>
                </a:lnTo>
                <a:lnTo>
                  <a:pt x="760021" y="3650288"/>
                </a:lnTo>
                <a:cubicBezTo>
                  <a:pt x="734890" y="3696698"/>
                  <a:pt x="712271" y="3744022"/>
                  <a:pt x="692149" y="3792072"/>
                </a:cubicBezTo>
                <a:lnTo>
                  <a:pt x="670339" y="3852333"/>
                </a:lnTo>
                <a:lnTo>
                  <a:pt x="667148" y="3849975"/>
                </a:lnTo>
                <a:cubicBezTo>
                  <a:pt x="624761" y="3814491"/>
                  <a:pt x="584461" y="3776964"/>
                  <a:pt x="546346" y="3737600"/>
                </a:cubicBezTo>
                <a:lnTo>
                  <a:pt x="463184" y="3642315"/>
                </a:lnTo>
                <a:lnTo>
                  <a:pt x="473226" y="3612680"/>
                </a:lnTo>
                <a:cubicBezTo>
                  <a:pt x="491993" y="3565009"/>
                  <a:pt x="513124" y="3518111"/>
                  <a:pt x="536604" y="3472175"/>
                </a:cubicBezTo>
                <a:close/>
                <a:moveTo>
                  <a:pt x="5203881" y="4163040"/>
                </a:moveTo>
                <a:lnTo>
                  <a:pt x="5246933" y="4302899"/>
                </a:lnTo>
                <a:lnTo>
                  <a:pt x="5271959" y="4427886"/>
                </a:lnTo>
                <a:lnTo>
                  <a:pt x="5164989" y="4460915"/>
                </a:lnTo>
                <a:cubicBezTo>
                  <a:pt x="5122059" y="4472243"/>
                  <a:pt x="5078307" y="4481875"/>
                  <a:pt x="5033793" y="4489724"/>
                </a:cubicBezTo>
                <a:lnTo>
                  <a:pt x="5007792" y="4492967"/>
                </a:lnTo>
                <a:lnTo>
                  <a:pt x="5006435" y="4482086"/>
                </a:lnTo>
                <a:cubicBezTo>
                  <a:pt x="4996913" y="4428085"/>
                  <a:pt x="4984768" y="4375205"/>
                  <a:pt x="4970154" y="4323555"/>
                </a:cubicBezTo>
                <a:lnTo>
                  <a:pt x="4938559" y="4230091"/>
                </a:lnTo>
                <a:lnTo>
                  <a:pt x="5078685" y="4201578"/>
                </a:lnTo>
                <a:close/>
                <a:moveTo>
                  <a:pt x="946126" y="3378866"/>
                </a:moveTo>
                <a:lnTo>
                  <a:pt x="1112338" y="3500568"/>
                </a:lnTo>
                <a:lnTo>
                  <a:pt x="1171955" y="3533117"/>
                </a:lnTo>
                <a:lnTo>
                  <a:pt x="1093297" y="3631378"/>
                </a:lnTo>
                <a:lnTo>
                  <a:pt x="1011980" y="3757119"/>
                </a:lnTo>
                <a:lnTo>
                  <a:pt x="1010756" y="3756479"/>
                </a:lnTo>
                <a:cubicBezTo>
                  <a:pt x="951397" y="3722208"/>
                  <a:pt x="895085" y="3684684"/>
                  <a:pt x="841918" y="3644262"/>
                </a:cubicBezTo>
                <a:lnTo>
                  <a:pt x="790648" y="3599958"/>
                </a:lnTo>
                <a:lnTo>
                  <a:pt x="842967" y="3513985"/>
                </a:lnTo>
                <a:cubicBezTo>
                  <a:pt x="873140" y="3469589"/>
                  <a:pt x="905841" y="3426295"/>
                  <a:pt x="941088" y="3384290"/>
                </a:cubicBezTo>
                <a:close/>
                <a:moveTo>
                  <a:pt x="4001313" y="3875917"/>
                </a:moveTo>
                <a:lnTo>
                  <a:pt x="4021177" y="3884158"/>
                </a:lnTo>
                <a:cubicBezTo>
                  <a:pt x="4062947" y="3899472"/>
                  <a:pt x="4105328" y="3913030"/>
                  <a:pt x="4148198" y="3924799"/>
                </a:cubicBezTo>
                <a:lnTo>
                  <a:pt x="4277042" y="3952567"/>
                </a:lnTo>
                <a:lnTo>
                  <a:pt x="4289351" y="3972064"/>
                </a:lnTo>
                <a:cubicBezTo>
                  <a:pt x="4314421" y="4016318"/>
                  <a:pt x="4337399" y="4061808"/>
                  <a:pt x="4358175" y="4108379"/>
                </a:cubicBezTo>
                <a:lnTo>
                  <a:pt x="4402759" y="4222854"/>
                </a:lnTo>
                <a:lnTo>
                  <a:pt x="4306339" y="4202478"/>
                </a:lnTo>
                <a:lnTo>
                  <a:pt x="4127405" y="4146108"/>
                </a:lnTo>
                <a:lnTo>
                  <a:pt x="4071210" y="4008862"/>
                </a:lnTo>
                <a:close/>
                <a:moveTo>
                  <a:pt x="2175726" y="3537077"/>
                </a:moveTo>
                <a:lnTo>
                  <a:pt x="2154599" y="3552876"/>
                </a:lnTo>
                <a:cubicBezTo>
                  <a:pt x="2115371" y="3585250"/>
                  <a:pt x="2077723" y="3619471"/>
                  <a:pt x="2041788" y="3655405"/>
                </a:cubicBezTo>
                <a:lnTo>
                  <a:pt x="1959352" y="3746109"/>
                </a:lnTo>
                <a:lnTo>
                  <a:pt x="1947736" y="3746567"/>
                </a:lnTo>
                <a:cubicBezTo>
                  <a:pt x="1903244" y="3746196"/>
                  <a:pt x="1858734" y="3743965"/>
                  <a:pt x="1814331" y="3739864"/>
                </a:cubicBezTo>
                <a:lnTo>
                  <a:pt x="1699200" y="3724315"/>
                </a:lnTo>
                <a:lnTo>
                  <a:pt x="1763654" y="3650895"/>
                </a:lnTo>
                <a:cubicBezTo>
                  <a:pt x="1799106" y="3614238"/>
                  <a:pt x="1836256" y="3579350"/>
                  <a:pt x="1874951" y="3546340"/>
                </a:cubicBezTo>
                <a:lnTo>
                  <a:pt x="1912434" y="3517334"/>
                </a:lnTo>
                <a:lnTo>
                  <a:pt x="2032524" y="3533664"/>
                </a:lnTo>
                <a:close/>
                <a:moveTo>
                  <a:pt x="3007136" y="3665718"/>
                </a:moveTo>
                <a:lnTo>
                  <a:pt x="2985421" y="3790177"/>
                </a:lnTo>
                <a:lnTo>
                  <a:pt x="2974356" y="3938072"/>
                </a:lnTo>
                <a:lnTo>
                  <a:pt x="2960062" y="3967212"/>
                </a:lnTo>
                <a:cubicBezTo>
                  <a:pt x="2925591" y="4026025"/>
                  <a:pt x="2887445" y="4082422"/>
                  <a:pt x="2845939" y="4136090"/>
                </a:cubicBezTo>
                <a:lnTo>
                  <a:pt x="2818421" y="4167341"/>
                </a:lnTo>
                <a:lnTo>
                  <a:pt x="2825401" y="4042930"/>
                </a:lnTo>
                <a:lnTo>
                  <a:pt x="2846695" y="3904110"/>
                </a:lnTo>
                <a:lnTo>
                  <a:pt x="2962628" y="3745290"/>
                </a:lnTo>
                <a:close/>
                <a:moveTo>
                  <a:pt x="3093014" y="3671575"/>
                </a:moveTo>
                <a:lnTo>
                  <a:pt x="3093273" y="3816229"/>
                </a:lnTo>
                <a:lnTo>
                  <a:pt x="3108342" y="3965945"/>
                </a:lnTo>
                <a:lnTo>
                  <a:pt x="3060827" y="4087946"/>
                </a:lnTo>
                <a:lnTo>
                  <a:pt x="2993934" y="4220436"/>
                </a:lnTo>
                <a:lnTo>
                  <a:pt x="2982522" y="4155227"/>
                </a:lnTo>
                <a:cubicBezTo>
                  <a:pt x="2974993" y="4085255"/>
                  <a:pt x="2972083" y="4014648"/>
                  <a:pt x="2973921" y="3943884"/>
                </a:cubicBezTo>
                <a:lnTo>
                  <a:pt x="2974356" y="3938072"/>
                </a:lnTo>
                <a:lnTo>
                  <a:pt x="3063380" y="3756578"/>
                </a:lnTo>
                <a:close/>
                <a:moveTo>
                  <a:pt x="4815169" y="3962169"/>
                </a:moveTo>
                <a:lnTo>
                  <a:pt x="4854071" y="4029270"/>
                </a:lnTo>
                <a:cubicBezTo>
                  <a:pt x="4877945" y="4075571"/>
                  <a:pt x="4899659" y="4123317"/>
                  <a:pt x="4919057" y="4172401"/>
                </a:cubicBezTo>
                <a:lnTo>
                  <a:pt x="4938559" y="4230091"/>
                </a:lnTo>
                <a:lnTo>
                  <a:pt x="4932021" y="4231421"/>
                </a:lnTo>
                <a:cubicBezTo>
                  <a:pt x="4886137" y="4238519"/>
                  <a:pt x="4840245" y="4243549"/>
                  <a:pt x="4794461" y="4246563"/>
                </a:cubicBezTo>
                <a:lnTo>
                  <a:pt x="4661459" y="4249528"/>
                </a:lnTo>
                <a:lnTo>
                  <a:pt x="4628820" y="4160353"/>
                </a:lnTo>
                <a:cubicBezTo>
                  <a:pt x="4608724" y="4112840"/>
                  <a:pt x="4586381" y="4066507"/>
                  <a:pt x="4561926" y="4021489"/>
                </a:cubicBezTo>
                <a:lnTo>
                  <a:pt x="4536376" y="3979432"/>
                </a:lnTo>
                <a:lnTo>
                  <a:pt x="4703934" y="3976110"/>
                </a:lnTo>
                <a:close/>
                <a:moveTo>
                  <a:pt x="3181820" y="3664258"/>
                </a:moveTo>
                <a:lnTo>
                  <a:pt x="3193823" y="3760172"/>
                </a:lnTo>
                <a:lnTo>
                  <a:pt x="3244822" y="3956374"/>
                </a:lnTo>
                <a:lnTo>
                  <a:pt x="3218091" y="4090405"/>
                </a:lnTo>
                <a:cubicBezTo>
                  <a:pt x="3205717" y="4139877"/>
                  <a:pt x="3190988" y="4188666"/>
                  <a:pt x="3173983" y="4236602"/>
                </a:cubicBezTo>
                <a:lnTo>
                  <a:pt x="3173972" y="4236628"/>
                </a:lnTo>
                <a:lnTo>
                  <a:pt x="3139313" y="4122673"/>
                </a:lnTo>
                <a:cubicBezTo>
                  <a:pt x="3126734" y="4072763"/>
                  <a:pt x="3116553" y="4022154"/>
                  <a:pt x="3108853" y="3971022"/>
                </a:cubicBezTo>
                <a:lnTo>
                  <a:pt x="3108342" y="3965945"/>
                </a:lnTo>
                <a:lnTo>
                  <a:pt x="3116445" y="3945139"/>
                </a:lnTo>
                <a:cubicBezTo>
                  <a:pt x="3132711" y="3896559"/>
                  <a:pt x="3146669" y="3847051"/>
                  <a:pt x="3158210" y="3796769"/>
                </a:cubicBezTo>
                <a:close/>
                <a:moveTo>
                  <a:pt x="2932192" y="3616253"/>
                </a:moveTo>
                <a:lnTo>
                  <a:pt x="2886653" y="3742073"/>
                </a:lnTo>
                <a:cubicBezTo>
                  <a:pt x="2871507" y="3791388"/>
                  <a:pt x="2858840" y="3841243"/>
                  <a:pt x="2848637" y="3891448"/>
                </a:cubicBezTo>
                <a:lnTo>
                  <a:pt x="2846695" y="3904110"/>
                </a:lnTo>
                <a:lnTo>
                  <a:pt x="2824304" y="3934783"/>
                </a:lnTo>
                <a:cubicBezTo>
                  <a:pt x="2780144" y="3986716"/>
                  <a:pt x="2732784" y="4035633"/>
                  <a:pt x="2682589" y="4081277"/>
                </a:cubicBezTo>
                <a:lnTo>
                  <a:pt x="2635852" y="4118633"/>
                </a:lnTo>
                <a:lnTo>
                  <a:pt x="2668880" y="3977943"/>
                </a:lnTo>
                <a:lnTo>
                  <a:pt x="2715273" y="3841043"/>
                </a:lnTo>
                <a:lnTo>
                  <a:pt x="2870608" y="3691708"/>
                </a:lnTo>
                <a:close/>
                <a:moveTo>
                  <a:pt x="3263642" y="3669892"/>
                </a:moveTo>
                <a:lnTo>
                  <a:pt x="3304744" y="3795800"/>
                </a:lnTo>
                <a:lnTo>
                  <a:pt x="3386055" y="3964185"/>
                </a:lnTo>
                <a:lnTo>
                  <a:pt x="3383359" y="4084917"/>
                </a:lnTo>
                <a:lnTo>
                  <a:pt x="3366026" y="4230525"/>
                </a:lnTo>
                <a:lnTo>
                  <a:pt x="3320290" y="4144325"/>
                </a:lnTo>
                <a:cubicBezTo>
                  <a:pt x="3291337" y="4083733"/>
                  <a:pt x="3266157" y="4021188"/>
                  <a:pt x="3244997" y="3957046"/>
                </a:cubicBezTo>
                <a:lnTo>
                  <a:pt x="3244822" y="3956374"/>
                </a:lnTo>
                <a:lnTo>
                  <a:pt x="3248066" y="3940111"/>
                </a:lnTo>
                <a:cubicBezTo>
                  <a:pt x="3255649" y="3889443"/>
                  <a:pt x="3260798" y="3838264"/>
                  <a:pt x="3263432" y="3786742"/>
                </a:cubicBezTo>
                <a:close/>
                <a:moveTo>
                  <a:pt x="1383100" y="3327602"/>
                </a:moveTo>
                <a:lnTo>
                  <a:pt x="1438718" y="3361213"/>
                </a:lnTo>
                <a:cubicBezTo>
                  <a:pt x="1498833" y="3392413"/>
                  <a:pt x="1560624" y="3419572"/>
                  <a:pt x="1623666" y="3442652"/>
                </a:cubicBezTo>
                <a:lnTo>
                  <a:pt x="1633966" y="3445937"/>
                </a:lnTo>
                <a:lnTo>
                  <a:pt x="1577847" y="3490930"/>
                </a:lnTo>
                <a:cubicBezTo>
                  <a:pt x="1539469" y="3524869"/>
                  <a:pt x="1502628" y="3560766"/>
                  <a:pt x="1467493" y="3598541"/>
                </a:cubicBezTo>
                <a:lnTo>
                  <a:pt x="1424026" y="3650153"/>
                </a:lnTo>
                <a:lnTo>
                  <a:pt x="1294700" y="3600134"/>
                </a:lnTo>
                <a:lnTo>
                  <a:pt x="1171955" y="3533117"/>
                </a:lnTo>
                <a:lnTo>
                  <a:pt x="1193010" y="3506815"/>
                </a:lnTo>
                <a:cubicBezTo>
                  <a:pt x="1228026" y="3467327"/>
                  <a:pt x="1264760" y="3429887"/>
                  <a:pt x="1303031" y="3394544"/>
                </a:cubicBezTo>
                <a:close/>
                <a:moveTo>
                  <a:pt x="2847073" y="3578148"/>
                </a:moveTo>
                <a:lnTo>
                  <a:pt x="2781445" y="3692292"/>
                </a:lnTo>
                <a:cubicBezTo>
                  <a:pt x="2757966" y="3738228"/>
                  <a:pt x="2736834" y="3785126"/>
                  <a:pt x="2718068" y="3832797"/>
                </a:cubicBezTo>
                <a:lnTo>
                  <a:pt x="2715273" y="3841043"/>
                </a:lnTo>
                <a:lnTo>
                  <a:pt x="2701481" y="3854302"/>
                </a:lnTo>
                <a:cubicBezTo>
                  <a:pt x="2648973" y="3897778"/>
                  <a:pt x="2593839" y="3937728"/>
                  <a:pt x="2536481" y="3973962"/>
                </a:cubicBezTo>
                <a:lnTo>
                  <a:pt x="2492566" y="3997940"/>
                </a:lnTo>
                <a:lnTo>
                  <a:pt x="2546529" y="3872103"/>
                </a:lnTo>
                <a:lnTo>
                  <a:pt x="2616413" y="3744565"/>
                </a:lnTo>
                <a:lnTo>
                  <a:pt x="2786515" y="3630384"/>
                </a:lnTo>
                <a:close/>
                <a:moveTo>
                  <a:pt x="3355516" y="3664711"/>
                </a:moveTo>
                <a:lnTo>
                  <a:pt x="3409455" y="3765821"/>
                </a:lnTo>
                <a:lnTo>
                  <a:pt x="3512662" y="3909049"/>
                </a:lnTo>
                <a:lnTo>
                  <a:pt x="3531163" y="4029664"/>
                </a:lnTo>
                <a:cubicBezTo>
                  <a:pt x="3536456" y="4080385"/>
                  <a:pt x="3539303" y="4131269"/>
                  <a:pt x="3539718" y="4182130"/>
                </a:cubicBezTo>
                <a:lnTo>
                  <a:pt x="3539277" y="4193286"/>
                </a:lnTo>
                <a:lnTo>
                  <a:pt x="3511308" y="4160095"/>
                </a:lnTo>
                <a:cubicBezTo>
                  <a:pt x="3469309" y="4104613"/>
                  <a:pt x="3430869" y="4046288"/>
                  <a:pt x="3396329" y="3985459"/>
                </a:cubicBezTo>
                <a:lnTo>
                  <a:pt x="3386055" y="3964185"/>
                </a:lnTo>
                <a:lnTo>
                  <a:pt x="3386781" y="3931701"/>
                </a:lnTo>
                <a:cubicBezTo>
                  <a:pt x="3385451" y="3880486"/>
                  <a:pt x="3381634" y="3829190"/>
                  <a:pt x="3375281" y="3777994"/>
                </a:cubicBezTo>
                <a:close/>
                <a:moveTo>
                  <a:pt x="3435061" y="3632519"/>
                </a:moveTo>
                <a:lnTo>
                  <a:pt x="3515859" y="3730742"/>
                </a:lnTo>
                <a:cubicBezTo>
                  <a:pt x="3551510" y="3769867"/>
                  <a:pt x="3588973" y="3807028"/>
                  <a:pt x="3628065" y="3842138"/>
                </a:cubicBezTo>
                <a:lnTo>
                  <a:pt x="3648465" y="3859048"/>
                </a:lnTo>
                <a:lnTo>
                  <a:pt x="3685127" y="3967234"/>
                </a:lnTo>
                <a:cubicBezTo>
                  <a:pt x="3699147" y="4016265"/>
                  <a:pt x="3710786" y="4065882"/>
                  <a:pt x="3720027" y="4115898"/>
                </a:cubicBezTo>
                <a:lnTo>
                  <a:pt x="3721479" y="4126594"/>
                </a:lnTo>
                <a:lnTo>
                  <a:pt x="3676141" y="4088712"/>
                </a:lnTo>
                <a:cubicBezTo>
                  <a:pt x="3625146" y="4041366"/>
                  <a:pt x="3577162" y="3990602"/>
                  <a:pt x="3532583" y="3936695"/>
                </a:cubicBezTo>
                <a:lnTo>
                  <a:pt x="3512662" y="3909049"/>
                </a:lnTo>
                <a:lnTo>
                  <a:pt x="3507928" y="3878181"/>
                </a:lnTo>
                <a:cubicBezTo>
                  <a:pt x="3497724" y="3827976"/>
                  <a:pt x="3485058" y="3778122"/>
                  <a:pt x="3469912" y="3728807"/>
                </a:cubicBezTo>
                <a:close/>
                <a:moveTo>
                  <a:pt x="2787904" y="3513553"/>
                </a:moveTo>
                <a:lnTo>
                  <a:pt x="2706987" y="3610338"/>
                </a:lnTo>
                <a:cubicBezTo>
                  <a:pt x="2675887" y="3651499"/>
                  <a:pt x="2646933" y="3694015"/>
                  <a:pt x="2620174" y="3737703"/>
                </a:cubicBezTo>
                <a:lnTo>
                  <a:pt x="2616413" y="3744565"/>
                </a:lnTo>
                <a:lnTo>
                  <a:pt x="2591722" y="3761139"/>
                </a:lnTo>
                <a:cubicBezTo>
                  <a:pt x="2532463" y="3794837"/>
                  <a:pt x="2471229" y="3824605"/>
                  <a:pt x="2408450" y="3850329"/>
                </a:cubicBezTo>
                <a:lnTo>
                  <a:pt x="2346127" y="3871345"/>
                </a:lnTo>
                <a:lnTo>
                  <a:pt x="2421156" y="3756739"/>
                </a:lnTo>
                <a:lnTo>
                  <a:pt x="2506586" y="3650183"/>
                </a:lnTo>
                <a:lnTo>
                  <a:pt x="2605642" y="3610683"/>
                </a:lnTo>
                <a:cubicBezTo>
                  <a:pt x="2641427" y="3594856"/>
                  <a:pt x="2676716" y="3577662"/>
                  <a:pt x="2711426" y="3559106"/>
                </a:cubicBezTo>
                <a:close/>
                <a:moveTo>
                  <a:pt x="4382534" y="3759006"/>
                </a:moveTo>
                <a:lnTo>
                  <a:pt x="4390905" y="3768217"/>
                </a:lnTo>
                <a:cubicBezTo>
                  <a:pt x="4423279" y="3807445"/>
                  <a:pt x="4453807" y="3848254"/>
                  <a:pt x="4482355" y="3890511"/>
                </a:cubicBezTo>
                <a:lnTo>
                  <a:pt x="4536376" y="3979432"/>
                </a:lnTo>
                <a:lnTo>
                  <a:pt x="4499279" y="3980167"/>
                </a:lnTo>
                <a:cubicBezTo>
                  <a:pt x="4439797" y="3977506"/>
                  <a:pt x="4380606" y="3971510"/>
                  <a:pt x="4321997" y="3962256"/>
                </a:cubicBezTo>
                <a:lnTo>
                  <a:pt x="4277042" y="3952567"/>
                </a:lnTo>
                <a:lnTo>
                  <a:pt x="4207969" y="3843162"/>
                </a:lnTo>
                <a:lnTo>
                  <a:pt x="4120891" y="3730633"/>
                </a:lnTo>
                <a:lnTo>
                  <a:pt x="4201628" y="3745317"/>
                </a:lnTo>
                <a:close/>
                <a:moveTo>
                  <a:pt x="1858986" y="3293650"/>
                </a:moveTo>
                <a:lnTo>
                  <a:pt x="1981473" y="3332843"/>
                </a:lnTo>
                <a:lnTo>
                  <a:pt x="2138705" y="3364448"/>
                </a:lnTo>
                <a:lnTo>
                  <a:pt x="2124414" y="3371664"/>
                </a:lnTo>
                <a:cubicBezTo>
                  <a:pt x="2080159" y="3396734"/>
                  <a:pt x="2037141" y="3423898"/>
                  <a:pt x="1995512" y="3453046"/>
                </a:cubicBezTo>
                <a:lnTo>
                  <a:pt x="1912434" y="3517334"/>
                </a:lnTo>
                <a:lnTo>
                  <a:pt x="1881509" y="3513129"/>
                </a:lnTo>
                <a:cubicBezTo>
                  <a:pt x="1837758" y="3505038"/>
                  <a:pt x="1794311" y="3495112"/>
                  <a:pt x="1751295" y="3483362"/>
                </a:cubicBezTo>
                <a:lnTo>
                  <a:pt x="1633966" y="3445937"/>
                </a:lnTo>
                <a:lnTo>
                  <a:pt x="1697417" y="3395066"/>
                </a:lnTo>
                <a:cubicBezTo>
                  <a:pt x="1738696" y="3365122"/>
                  <a:pt x="1781340" y="3337215"/>
                  <a:pt x="1825178" y="3311425"/>
                </a:cubicBezTo>
                <a:close/>
                <a:moveTo>
                  <a:pt x="3513502" y="3578863"/>
                </a:moveTo>
                <a:lnTo>
                  <a:pt x="3596793" y="3649936"/>
                </a:lnTo>
                <a:cubicBezTo>
                  <a:pt x="3637005" y="3681007"/>
                  <a:pt x="3678549" y="3710005"/>
                  <a:pt x="3721250" y="3736883"/>
                </a:cubicBezTo>
                <a:lnTo>
                  <a:pt x="3745215" y="3749926"/>
                </a:lnTo>
                <a:lnTo>
                  <a:pt x="3808561" y="3865531"/>
                </a:lnTo>
                <a:cubicBezTo>
                  <a:pt x="3830882" y="3911382"/>
                  <a:pt x="3850960" y="3958224"/>
                  <a:pt x="3868746" y="4005875"/>
                </a:cubicBezTo>
                <a:lnTo>
                  <a:pt x="3873609" y="4021085"/>
                </a:lnTo>
                <a:lnTo>
                  <a:pt x="3827457" y="3994566"/>
                </a:lnTo>
                <a:cubicBezTo>
                  <a:pt x="3792392" y="3971904"/>
                  <a:pt x="3758180" y="3947841"/>
                  <a:pt x="3724917" y="3922422"/>
                </a:cubicBezTo>
                <a:lnTo>
                  <a:pt x="3648465" y="3859048"/>
                </a:lnTo>
                <a:lnTo>
                  <a:pt x="3635939" y="3822088"/>
                </a:lnTo>
                <a:cubicBezTo>
                  <a:pt x="3617173" y="3774417"/>
                  <a:pt x="3596042" y="3727520"/>
                  <a:pt x="3572562" y="3681584"/>
                </a:cubicBezTo>
                <a:close/>
                <a:moveTo>
                  <a:pt x="2732539" y="3435938"/>
                </a:moveTo>
                <a:lnTo>
                  <a:pt x="2624630" y="3526814"/>
                </a:lnTo>
                <a:cubicBezTo>
                  <a:pt x="2586856" y="3561950"/>
                  <a:pt x="2550959" y="3598791"/>
                  <a:pt x="2517020" y="3637169"/>
                </a:cubicBezTo>
                <a:lnTo>
                  <a:pt x="2506586" y="3650183"/>
                </a:lnTo>
                <a:lnTo>
                  <a:pt x="2496887" y="3654051"/>
                </a:lnTo>
                <a:cubicBezTo>
                  <a:pt x="2432677" y="3676946"/>
                  <a:pt x="2367204" y="3695629"/>
                  <a:pt x="2300912" y="3710061"/>
                </a:cubicBezTo>
                <a:lnTo>
                  <a:pt x="2240558" y="3719226"/>
                </a:lnTo>
                <a:lnTo>
                  <a:pt x="2338555" y="3614911"/>
                </a:lnTo>
                <a:lnTo>
                  <a:pt x="2453153" y="3514308"/>
                </a:lnTo>
                <a:lnTo>
                  <a:pt x="2553017" y="3493554"/>
                </a:lnTo>
                <a:cubicBezTo>
                  <a:pt x="2591005" y="3484182"/>
                  <a:pt x="2628744" y="3473376"/>
                  <a:pt x="2666149" y="3461130"/>
                </a:cubicBezTo>
                <a:close/>
                <a:moveTo>
                  <a:pt x="6149964" y="4003590"/>
                </a:moveTo>
                <a:lnTo>
                  <a:pt x="6150537" y="4029202"/>
                </a:lnTo>
                <a:cubicBezTo>
                  <a:pt x="6149206" y="4080416"/>
                  <a:pt x="6145389" y="4131713"/>
                  <a:pt x="6139037" y="4182909"/>
                </a:cubicBezTo>
                <a:lnTo>
                  <a:pt x="6125258" y="4261878"/>
                </a:lnTo>
                <a:lnTo>
                  <a:pt x="6109112" y="4290953"/>
                </a:lnTo>
                <a:cubicBezTo>
                  <a:pt x="6067724" y="4358439"/>
                  <a:pt x="6021540" y="4422345"/>
                  <a:pt x="5971115" y="4482285"/>
                </a:cubicBezTo>
                <a:lnTo>
                  <a:pt x="5968663" y="4484798"/>
                </a:lnTo>
                <a:lnTo>
                  <a:pt x="5985413" y="4375601"/>
                </a:lnTo>
                <a:cubicBezTo>
                  <a:pt x="5990706" y="4324880"/>
                  <a:pt x="5993552" y="4273996"/>
                  <a:pt x="5993968" y="4223135"/>
                </a:cubicBezTo>
                <a:lnTo>
                  <a:pt x="5993947" y="4222591"/>
                </a:lnTo>
                <a:lnTo>
                  <a:pt x="6022537" y="4190442"/>
                </a:lnTo>
                <a:close/>
                <a:moveTo>
                  <a:pt x="6243604" y="4010023"/>
                </a:moveTo>
                <a:lnTo>
                  <a:pt x="6220844" y="4123695"/>
                </a:lnTo>
                <a:cubicBezTo>
                  <a:pt x="6207675" y="4175732"/>
                  <a:pt x="6191753" y="4227600"/>
                  <a:pt x="6172999" y="4279127"/>
                </a:cubicBezTo>
                <a:cubicBezTo>
                  <a:pt x="6154244" y="4330655"/>
                  <a:pt x="6133101" y="4380622"/>
                  <a:pt x="6109740" y="4428950"/>
                </a:cubicBezTo>
                <a:lnTo>
                  <a:pt x="6051044" y="4536260"/>
                </a:lnTo>
                <a:lnTo>
                  <a:pt x="6070103" y="4487433"/>
                </a:lnTo>
                <a:cubicBezTo>
                  <a:pt x="6086793" y="4437364"/>
                  <a:pt x="6100850" y="4386831"/>
                  <a:pt x="6112323" y="4336016"/>
                </a:cubicBezTo>
                <a:lnTo>
                  <a:pt x="6125258" y="4261878"/>
                </a:lnTo>
                <a:lnTo>
                  <a:pt x="6175263" y="4171831"/>
                </a:lnTo>
                <a:cubicBezTo>
                  <a:pt x="6195678" y="4131003"/>
                  <a:pt x="6214424" y="4089079"/>
                  <a:pt x="6231398" y="4046131"/>
                </a:cubicBezTo>
                <a:close/>
                <a:moveTo>
                  <a:pt x="5971550" y="3950125"/>
                </a:moveTo>
                <a:lnTo>
                  <a:pt x="5987939" y="4070812"/>
                </a:lnTo>
                <a:lnTo>
                  <a:pt x="5993947" y="4222591"/>
                </a:lnTo>
                <a:lnTo>
                  <a:pt x="5906195" y="4321266"/>
                </a:lnTo>
                <a:cubicBezTo>
                  <a:pt x="5870220" y="4357510"/>
                  <a:pt x="5832509" y="4392030"/>
                  <a:pt x="5793198" y="4424689"/>
                </a:cubicBezTo>
                <a:lnTo>
                  <a:pt x="5783379" y="4432078"/>
                </a:lnTo>
                <a:lnTo>
                  <a:pt x="5784559" y="4402246"/>
                </a:lnTo>
                <a:cubicBezTo>
                  <a:pt x="5784144" y="4351386"/>
                  <a:pt x="5781298" y="4300502"/>
                  <a:pt x="5776005" y="4249781"/>
                </a:cubicBezTo>
                <a:lnTo>
                  <a:pt x="5761617" y="4155982"/>
                </a:lnTo>
                <a:lnTo>
                  <a:pt x="5778973" y="4142618"/>
                </a:lnTo>
                <a:cubicBezTo>
                  <a:pt x="5847844" y="4084743"/>
                  <a:pt x="5911486" y="4021271"/>
                  <a:pt x="5969311" y="3953040"/>
                </a:cubicBezTo>
                <a:close/>
                <a:moveTo>
                  <a:pt x="5694293" y="3892394"/>
                </a:moveTo>
                <a:lnTo>
                  <a:pt x="5714753" y="3948923"/>
                </a:lnTo>
                <a:cubicBezTo>
                  <a:pt x="5729899" y="3998238"/>
                  <a:pt x="5742566" y="4048093"/>
                  <a:pt x="5752769" y="4098298"/>
                </a:cubicBezTo>
                <a:lnTo>
                  <a:pt x="5761617" y="4155982"/>
                </a:lnTo>
                <a:lnTo>
                  <a:pt x="5671818" y="4225127"/>
                </a:lnTo>
                <a:lnTo>
                  <a:pt x="5539882" y="4307753"/>
                </a:lnTo>
                <a:lnTo>
                  <a:pt x="5524453" y="4219327"/>
                </a:lnTo>
                <a:cubicBezTo>
                  <a:pt x="5512981" y="4168512"/>
                  <a:pt x="5498924" y="4117980"/>
                  <a:pt x="5482234" y="4067910"/>
                </a:cubicBezTo>
                <a:lnTo>
                  <a:pt x="5471959" y="4041588"/>
                </a:lnTo>
                <a:lnTo>
                  <a:pt x="5558781" y="3991859"/>
                </a:lnTo>
                <a:close/>
                <a:moveTo>
                  <a:pt x="3572534" y="3513377"/>
                </a:moveTo>
                <a:lnTo>
                  <a:pt x="3657898" y="3567711"/>
                </a:lnTo>
                <a:lnTo>
                  <a:pt x="3840388" y="3651078"/>
                </a:lnTo>
                <a:lnTo>
                  <a:pt x="3916628" y="3746171"/>
                </a:lnTo>
                <a:cubicBezTo>
                  <a:pt x="3946572" y="3787449"/>
                  <a:pt x="3974479" y="3830093"/>
                  <a:pt x="4000269" y="3873932"/>
                </a:cubicBezTo>
                <a:lnTo>
                  <a:pt x="4001313" y="3875917"/>
                </a:lnTo>
                <a:lnTo>
                  <a:pt x="3897819" y="3832980"/>
                </a:lnTo>
                <a:lnTo>
                  <a:pt x="3745215" y="3749926"/>
                </a:lnTo>
                <a:lnTo>
                  <a:pt x="3734916" y="3731130"/>
                </a:lnTo>
                <a:cubicBezTo>
                  <a:pt x="3708157" y="3687442"/>
                  <a:pt x="3679203" y="3644927"/>
                  <a:pt x="3648103" y="3603766"/>
                </a:cubicBezTo>
                <a:close/>
                <a:moveTo>
                  <a:pt x="2694212" y="3356941"/>
                </a:moveTo>
                <a:lnTo>
                  <a:pt x="2578865" y="3423813"/>
                </a:lnTo>
                <a:cubicBezTo>
                  <a:pt x="2535563" y="3451855"/>
                  <a:pt x="2493814" y="3481903"/>
                  <a:pt x="2453727" y="3513805"/>
                </a:cubicBezTo>
                <a:lnTo>
                  <a:pt x="2453153" y="3514308"/>
                </a:lnTo>
                <a:lnTo>
                  <a:pt x="2438383" y="3517377"/>
                </a:lnTo>
                <a:cubicBezTo>
                  <a:pt x="2371172" y="3528775"/>
                  <a:pt x="2303449" y="3535805"/>
                  <a:pt x="2235658" y="3538506"/>
                </a:cubicBezTo>
                <a:lnTo>
                  <a:pt x="2175726" y="3537077"/>
                </a:lnTo>
                <a:lnTo>
                  <a:pt x="2276893" y="3461426"/>
                </a:lnTo>
                <a:lnTo>
                  <a:pt x="2399727" y="3386803"/>
                </a:lnTo>
                <a:lnTo>
                  <a:pt x="2501022" y="3383725"/>
                </a:lnTo>
                <a:cubicBezTo>
                  <a:pt x="2540061" y="3381092"/>
                  <a:pt x="2579102" y="3377004"/>
                  <a:pt x="2618066" y="3371439"/>
                </a:cubicBezTo>
                <a:close/>
                <a:moveTo>
                  <a:pt x="26243" y="2884442"/>
                </a:moveTo>
                <a:lnTo>
                  <a:pt x="24690" y="2951724"/>
                </a:lnTo>
                <a:cubicBezTo>
                  <a:pt x="26455" y="3016337"/>
                  <a:pt x="32169" y="3080252"/>
                  <a:pt x="41634" y="3143187"/>
                </a:cubicBezTo>
                <a:lnTo>
                  <a:pt x="46449" y="3165839"/>
                </a:lnTo>
                <a:lnTo>
                  <a:pt x="33194" y="3240227"/>
                </a:lnTo>
                <a:cubicBezTo>
                  <a:pt x="26596" y="3291901"/>
                  <a:pt x="22522" y="3344194"/>
                  <a:pt x="21080" y="3396952"/>
                </a:cubicBezTo>
                <a:lnTo>
                  <a:pt x="21438" y="3412453"/>
                </a:lnTo>
                <a:lnTo>
                  <a:pt x="12365" y="3364255"/>
                </a:lnTo>
                <a:cubicBezTo>
                  <a:pt x="4204" y="3299011"/>
                  <a:pt x="0" y="3232538"/>
                  <a:pt x="0" y="3165082"/>
                </a:cubicBezTo>
                <a:cubicBezTo>
                  <a:pt x="0" y="3110248"/>
                  <a:pt x="2778" y="3056063"/>
                  <a:pt x="8201" y="3002660"/>
                </a:cubicBezTo>
                <a:close/>
                <a:moveTo>
                  <a:pt x="120031" y="2893120"/>
                </a:moveTo>
                <a:lnTo>
                  <a:pt x="120299" y="2895560"/>
                </a:lnTo>
                <a:cubicBezTo>
                  <a:pt x="130560" y="2956092"/>
                  <a:pt x="144302" y="3015838"/>
                  <a:pt x="161389" y="3074503"/>
                </a:cubicBezTo>
                <a:lnTo>
                  <a:pt x="188846" y="3151929"/>
                </a:lnTo>
                <a:lnTo>
                  <a:pt x="178979" y="3176029"/>
                </a:lnTo>
                <a:cubicBezTo>
                  <a:pt x="161974" y="3223964"/>
                  <a:pt x="147244" y="3272753"/>
                  <a:pt x="134871" y="3322225"/>
                </a:cubicBezTo>
                <a:lnTo>
                  <a:pt x="114210" y="3425816"/>
                </a:lnTo>
                <a:lnTo>
                  <a:pt x="81081" y="3328767"/>
                </a:lnTo>
                <a:lnTo>
                  <a:pt x="46449" y="3165839"/>
                </a:lnTo>
                <a:lnTo>
                  <a:pt x="60458" y="3087216"/>
                </a:lnTo>
                <a:cubicBezTo>
                  <a:pt x="71998" y="3036935"/>
                  <a:pt x="85956" y="2987427"/>
                  <a:pt x="102222" y="2938846"/>
                </a:cubicBezTo>
                <a:close/>
                <a:moveTo>
                  <a:pt x="306510" y="2902252"/>
                </a:moveTo>
                <a:lnTo>
                  <a:pt x="325969" y="2960471"/>
                </a:lnTo>
                <a:cubicBezTo>
                  <a:pt x="345519" y="3010443"/>
                  <a:pt x="367610" y="3059482"/>
                  <a:pt x="392185" y="3107374"/>
                </a:cubicBezTo>
                <a:lnTo>
                  <a:pt x="429766" y="3169763"/>
                </a:lnTo>
                <a:lnTo>
                  <a:pt x="370642" y="3277662"/>
                </a:lnTo>
                <a:cubicBezTo>
                  <a:pt x="348322" y="3323514"/>
                  <a:pt x="328243" y="3370356"/>
                  <a:pt x="310458" y="3418007"/>
                </a:cubicBezTo>
                <a:lnTo>
                  <a:pt x="309507" y="3420981"/>
                </a:lnTo>
                <a:lnTo>
                  <a:pt x="302944" y="3411161"/>
                </a:lnTo>
                <a:cubicBezTo>
                  <a:pt x="273029" y="3357999"/>
                  <a:pt x="246184" y="3303167"/>
                  <a:pt x="222546" y="3246959"/>
                </a:cubicBezTo>
                <a:lnTo>
                  <a:pt x="188846" y="3151929"/>
                </a:lnTo>
                <a:lnTo>
                  <a:pt x="236741" y="3034954"/>
                </a:lnTo>
                <a:close/>
                <a:moveTo>
                  <a:pt x="585147" y="2951252"/>
                </a:moveTo>
                <a:lnTo>
                  <a:pt x="716242" y="3144414"/>
                </a:lnTo>
                <a:lnTo>
                  <a:pt x="739541" y="3170913"/>
                </a:lnTo>
                <a:lnTo>
                  <a:pt x="705533" y="3209593"/>
                </a:lnTo>
                <a:cubicBezTo>
                  <a:pt x="672725" y="3250934"/>
                  <a:pt x="642233" y="3293612"/>
                  <a:pt x="614072" y="3337438"/>
                </a:cubicBezTo>
                <a:lnTo>
                  <a:pt x="581705" y="3393733"/>
                </a:lnTo>
                <a:lnTo>
                  <a:pt x="503593" y="3292325"/>
                </a:lnTo>
                <a:lnTo>
                  <a:pt x="429766" y="3169763"/>
                </a:lnTo>
                <a:lnTo>
                  <a:pt x="444287" y="3143262"/>
                </a:lnTo>
                <a:cubicBezTo>
                  <a:pt x="471047" y="3099574"/>
                  <a:pt x="500000" y="3057059"/>
                  <a:pt x="531100" y="3015898"/>
                </a:cubicBezTo>
                <a:close/>
                <a:moveTo>
                  <a:pt x="5350430" y="3775142"/>
                </a:moveTo>
                <a:lnTo>
                  <a:pt x="5424216" y="3919275"/>
                </a:lnTo>
                <a:lnTo>
                  <a:pt x="5471959" y="4041588"/>
                </a:lnTo>
                <a:lnTo>
                  <a:pt x="5402775" y="4081215"/>
                </a:lnTo>
                <a:cubicBezTo>
                  <a:pt x="5348626" y="4108276"/>
                  <a:pt x="5292368" y="4132531"/>
                  <a:pt x="5234117" y="4153732"/>
                </a:cubicBezTo>
                <a:lnTo>
                  <a:pt x="5203881" y="4163040"/>
                </a:lnTo>
                <a:lnTo>
                  <a:pt x="5199088" y="4147467"/>
                </a:lnTo>
                <a:cubicBezTo>
                  <a:pt x="5180333" y="4095939"/>
                  <a:pt x="5159190" y="4045972"/>
                  <a:pt x="5135829" y="3997644"/>
                </a:cubicBezTo>
                <a:lnTo>
                  <a:pt x="5080759" y="3896964"/>
                </a:lnTo>
                <a:lnTo>
                  <a:pt x="5218325" y="3842770"/>
                </a:lnTo>
                <a:close/>
                <a:moveTo>
                  <a:pt x="4926599" y="3675970"/>
                </a:moveTo>
                <a:lnTo>
                  <a:pt x="4970407" y="3727988"/>
                </a:lnTo>
                <a:cubicBezTo>
                  <a:pt x="5001959" y="3769440"/>
                  <a:pt x="5031634" y="3812690"/>
                  <a:pt x="5059261" y="3857659"/>
                </a:cubicBezTo>
                <a:lnTo>
                  <a:pt x="5080759" y="3896964"/>
                </a:lnTo>
                <a:lnTo>
                  <a:pt x="5079072" y="3897628"/>
                </a:lnTo>
                <a:cubicBezTo>
                  <a:pt x="4997024" y="3925550"/>
                  <a:pt x="4913697" y="3946377"/>
                  <a:pt x="4829894" y="3960324"/>
                </a:cubicBezTo>
                <a:lnTo>
                  <a:pt x="4815169" y="3962169"/>
                </a:lnTo>
                <a:lnTo>
                  <a:pt x="4776119" y="3894812"/>
                </a:lnTo>
                <a:cubicBezTo>
                  <a:pt x="4748077" y="3851510"/>
                  <a:pt x="4718029" y="3809761"/>
                  <a:pt x="4686127" y="3769674"/>
                </a:cubicBezTo>
                <a:lnTo>
                  <a:pt x="4658334" y="3738014"/>
                </a:lnTo>
                <a:lnTo>
                  <a:pt x="4797857" y="3713670"/>
                </a:lnTo>
                <a:close/>
                <a:moveTo>
                  <a:pt x="948730" y="2964938"/>
                </a:moveTo>
                <a:lnTo>
                  <a:pt x="954354" y="2972275"/>
                </a:lnTo>
                <a:cubicBezTo>
                  <a:pt x="1000604" y="3027394"/>
                  <a:pt x="1049801" y="3078582"/>
                  <a:pt x="1101520" y="3125802"/>
                </a:cubicBezTo>
                <a:lnTo>
                  <a:pt x="1158476" y="3171324"/>
                </a:lnTo>
                <a:lnTo>
                  <a:pt x="1051774" y="3265139"/>
                </a:lnTo>
                <a:lnTo>
                  <a:pt x="946126" y="3378866"/>
                </a:lnTo>
                <a:lnTo>
                  <a:pt x="940749" y="3374929"/>
                </a:lnTo>
                <a:cubicBezTo>
                  <a:pt x="898743" y="3339682"/>
                  <a:pt x="859021" y="3302724"/>
                  <a:pt x="821598" y="3264242"/>
                </a:cubicBezTo>
                <a:lnTo>
                  <a:pt x="739541" y="3170913"/>
                </a:lnTo>
                <a:lnTo>
                  <a:pt x="810889" y="3089765"/>
                </a:lnTo>
                <a:cubicBezTo>
                  <a:pt x="848312" y="3051283"/>
                  <a:pt x="888034" y="3014325"/>
                  <a:pt x="930040" y="2979078"/>
                </a:cubicBezTo>
                <a:close/>
                <a:moveTo>
                  <a:pt x="3617036" y="3435300"/>
                </a:moveTo>
                <a:lnTo>
                  <a:pt x="3739231" y="3479745"/>
                </a:lnTo>
                <a:cubicBezTo>
                  <a:pt x="3788209" y="3494888"/>
                  <a:pt x="3837724" y="3507584"/>
                  <a:pt x="3887590" y="3517847"/>
                </a:cubicBezTo>
                <a:lnTo>
                  <a:pt x="3906711" y="3520524"/>
                </a:lnTo>
                <a:lnTo>
                  <a:pt x="4010119" y="3611304"/>
                </a:lnTo>
                <a:cubicBezTo>
                  <a:pt x="4046777" y="3646756"/>
                  <a:pt x="4081665" y="3683906"/>
                  <a:pt x="4114676" y="3722601"/>
                </a:cubicBezTo>
                <a:lnTo>
                  <a:pt x="4120891" y="3730633"/>
                </a:lnTo>
                <a:lnTo>
                  <a:pt x="4060966" y="3719734"/>
                </a:lnTo>
                <a:cubicBezTo>
                  <a:pt x="3991192" y="3703786"/>
                  <a:pt x="3922368" y="3683113"/>
                  <a:pt x="3855017" y="3657761"/>
                </a:cubicBezTo>
                <a:lnTo>
                  <a:pt x="3840388" y="3651078"/>
                </a:lnTo>
                <a:lnTo>
                  <a:pt x="3820764" y="3626601"/>
                </a:lnTo>
                <a:cubicBezTo>
                  <a:pt x="3786825" y="3588223"/>
                  <a:pt x="3750928" y="3551381"/>
                  <a:pt x="3713154" y="3516246"/>
                </a:cubicBezTo>
                <a:close/>
                <a:moveTo>
                  <a:pt x="2687082" y="3263593"/>
                </a:moveTo>
                <a:lnTo>
                  <a:pt x="2546736" y="3314960"/>
                </a:lnTo>
                <a:cubicBezTo>
                  <a:pt x="2499222" y="3335057"/>
                  <a:pt x="2452890" y="3357399"/>
                  <a:pt x="2407872" y="3381855"/>
                </a:cubicBezTo>
                <a:lnTo>
                  <a:pt x="2399727" y="3386803"/>
                </a:lnTo>
                <a:lnTo>
                  <a:pt x="2383993" y="3387281"/>
                </a:lnTo>
                <a:cubicBezTo>
                  <a:pt x="2315824" y="3386834"/>
                  <a:pt x="2247909" y="3381997"/>
                  <a:pt x="2180679" y="3372885"/>
                </a:cubicBezTo>
                <a:lnTo>
                  <a:pt x="2138705" y="3364448"/>
                </a:lnTo>
                <a:lnTo>
                  <a:pt x="2260729" y="3302840"/>
                </a:lnTo>
                <a:cubicBezTo>
                  <a:pt x="2307301" y="3282063"/>
                  <a:pt x="2354954" y="3263488"/>
                  <a:pt x="2403536" y="3247221"/>
                </a:cubicBezTo>
                <a:lnTo>
                  <a:pt x="2412118" y="3244805"/>
                </a:lnTo>
                <a:lnTo>
                  <a:pt x="2492149" y="3256423"/>
                </a:lnTo>
                <a:cubicBezTo>
                  <a:pt x="2531052" y="3260609"/>
                  <a:pt x="2570210" y="3263363"/>
                  <a:pt x="2609548" y="3264649"/>
                </a:cubicBezTo>
                <a:close/>
                <a:moveTo>
                  <a:pt x="1381970" y="3020875"/>
                </a:moveTo>
                <a:lnTo>
                  <a:pt x="1426633" y="3059898"/>
                </a:lnTo>
                <a:cubicBezTo>
                  <a:pt x="1480417" y="3101064"/>
                  <a:pt x="1536553" y="3138540"/>
                  <a:pt x="1594630" y="3172216"/>
                </a:cubicBezTo>
                <a:lnTo>
                  <a:pt x="1605042" y="3177681"/>
                </a:lnTo>
                <a:lnTo>
                  <a:pt x="1549633" y="3208043"/>
                </a:lnTo>
                <a:cubicBezTo>
                  <a:pt x="1505945" y="3234802"/>
                  <a:pt x="1463430" y="3263756"/>
                  <a:pt x="1422269" y="3294855"/>
                </a:cubicBezTo>
                <a:lnTo>
                  <a:pt x="1383100" y="3327602"/>
                </a:lnTo>
                <a:lnTo>
                  <a:pt x="1263821" y="3255522"/>
                </a:lnTo>
                <a:lnTo>
                  <a:pt x="1158476" y="3171324"/>
                </a:lnTo>
                <a:lnTo>
                  <a:pt x="1171602" y="3159783"/>
                </a:lnTo>
                <a:cubicBezTo>
                  <a:pt x="1212944" y="3126975"/>
                  <a:pt x="1255621" y="3096483"/>
                  <a:pt x="1299448" y="3068322"/>
                </a:cubicBezTo>
                <a:close/>
                <a:moveTo>
                  <a:pt x="4447816" y="3529898"/>
                </a:moveTo>
                <a:lnTo>
                  <a:pt x="4473724" y="3549947"/>
                </a:lnTo>
                <a:cubicBezTo>
                  <a:pt x="4512418" y="3582957"/>
                  <a:pt x="4549569" y="3617845"/>
                  <a:pt x="4585021" y="3654502"/>
                </a:cubicBezTo>
                <a:lnTo>
                  <a:pt x="4658334" y="3738014"/>
                </a:lnTo>
                <a:lnTo>
                  <a:pt x="4582079" y="3751319"/>
                </a:lnTo>
                <a:cubicBezTo>
                  <a:pt x="4518693" y="3757919"/>
                  <a:pt x="4455052" y="3760697"/>
                  <a:pt x="4391521" y="3759686"/>
                </a:cubicBezTo>
                <a:lnTo>
                  <a:pt x="4382534" y="3759006"/>
                </a:lnTo>
                <a:lnTo>
                  <a:pt x="4288375" y="3655405"/>
                </a:lnTo>
                <a:cubicBezTo>
                  <a:pt x="4252441" y="3619471"/>
                  <a:pt x="4214793" y="3585250"/>
                  <a:pt x="4175564" y="3552876"/>
                </a:cubicBezTo>
                <a:lnTo>
                  <a:pt x="4169917" y="3548653"/>
                </a:lnTo>
                <a:lnTo>
                  <a:pt x="4223220" y="3550412"/>
                </a:lnTo>
                <a:cubicBezTo>
                  <a:pt x="4268127" y="3549996"/>
                  <a:pt x="4312988" y="3547687"/>
                  <a:pt x="4357675" y="3543496"/>
                </a:cubicBezTo>
                <a:close/>
                <a:moveTo>
                  <a:pt x="1877440" y="3057244"/>
                </a:moveTo>
                <a:lnTo>
                  <a:pt x="1989328" y="3116095"/>
                </a:lnTo>
                <a:lnTo>
                  <a:pt x="2134186" y="3172764"/>
                </a:lnTo>
                <a:lnTo>
                  <a:pt x="2101184" y="3182721"/>
                </a:lnTo>
                <a:cubicBezTo>
                  <a:pt x="2053248" y="3199726"/>
                  <a:pt x="2006166" y="3219007"/>
                  <a:pt x="1960108" y="3240484"/>
                </a:cubicBezTo>
                <a:lnTo>
                  <a:pt x="1858986" y="3293650"/>
                </a:lnTo>
                <a:lnTo>
                  <a:pt x="1836317" y="3286396"/>
                </a:lnTo>
                <a:cubicBezTo>
                  <a:pt x="1794635" y="3270831"/>
                  <a:pt x="1753572" y="3253511"/>
                  <a:pt x="1713250" y="3234470"/>
                </a:cubicBezTo>
                <a:lnTo>
                  <a:pt x="1605042" y="3177681"/>
                </a:lnTo>
                <a:lnTo>
                  <a:pt x="1684033" y="3134398"/>
                </a:lnTo>
                <a:cubicBezTo>
                  <a:pt x="1729885" y="3112077"/>
                  <a:pt x="1776727" y="3091999"/>
                  <a:pt x="1824378" y="3074213"/>
                </a:cubicBezTo>
                <a:close/>
                <a:moveTo>
                  <a:pt x="3940680" y="3393026"/>
                </a:moveTo>
                <a:lnTo>
                  <a:pt x="4053271" y="3461426"/>
                </a:lnTo>
                <a:lnTo>
                  <a:pt x="4169917" y="3548653"/>
                </a:lnTo>
                <a:lnTo>
                  <a:pt x="4088493" y="3545966"/>
                </a:lnTo>
                <a:lnTo>
                  <a:pt x="3906711" y="3520524"/>
                </a:lnTo>
                <a:lnTo>
                  <a:pt x="3894948" y="3510197"/>
                </a:lnTo>
                <a:cubicBezTo>
                  <a:pt x="3854861" y="3478297"/>
                  <a:pt x="3813112" y="3448248"/>
                  <a:pt x="3769810" y="3420206"/>
                </a:cubicBezTo>
                <a:lnTo>
                  <a:pt x="3666186" y="3360130"/>
                </a:lnTo>
                <a:lnTo>
                  <a:pt x="3784890" y="3381188"/>
                </a:lnTo>
                <a:cubicBezTo>
                  <a:pt x="3835492" y="3387640"/>
                  <a:pt x="3886198" y="3391613"/>
                  <a:pt x="3936832" y="3393153"/>
                </a:cubicBezTo>
                <a:close/>
                <a:moveTo>
                  <a:pt x="2400897" y="3108316"/>
                </a:moveTo>
                <a:lnTo>
                  <a:pt x="2484681" y="3135959"/>
                </a:lnTo>
                <a:cubicBezTo>
                  <a:pt x="2522266" y="3146837"/>
                  <a:pt x="2560351" y="3156348"/>
                  <a:pt x="2598868" y="3164446"/>
                </a:cubicBezTo>
                <a:lnTo>
                  <a:pt x="2694736" y="3180007"/>
                </a:lnTo>
                <a:lnTo>
                  <a:pt x="2551906" y="3205457"/>
                </a:lnTo>
                <a:lnTo>
                  <a:pt x="2412118" y="3244805"/>
                </a:lnTo>
                <a:lnTo>
                  <a:pt x="2376280" y="3239603"/>
                </a:lnTo>
                <a:cubicBezTo>
                  <a:pt x="2309225" y="3227326"/>
                  <a:pt x="2243182" y="3210769"/>
                  <a:pt x="2178555" y="3190122"/>
                </a:cubicBezTo>
                <a:lnTo>
                  <a:pt x="2134186" y="3172764"/>
                </a:lnTo>
                <a:lnTo>
                  <a:pt x="2247380" y="3138614"/>
                </a:lnTo>
                <a:cubicBezTo>
                  <a:pt x="2296852" y="3126240"/>
                  <a:pt x="2347007" y="3116222"/>
                  <a:pt x="2397674" y="3108638"/>
                </a:cubicBezTo>
                <a:close/>
                <a:moveTo>
                  <a:pt x="3182993" y="3240037"/>
                </a:moveTo>
                <a:lnTo>
                  <a:pt x="3193904" y="3327519"/>
                </a:lnTo>
                <a:cubicBezTo>
                  <a:pt x="3201769" y="3434586"/>
                  <a:pt x="3198670" y="3540411"/>
                  <a:pt x="3185473" y="3643759"/>
                </a:cubicBezTo>
                <a:lnTo>
                  <a:pt x="3181820" y="3664258"/>
                </a:lnTo>
                <a:lnTo>
                  <a:pt x="3168250" y="3555824"/>
                </a:lnTo>
                <a:cubicBezTo>
                  <a:pt x="3164158" y="3486697"/>
                  <a:pt x="3164580" y="3416678"/>
                  <a:pt x="3169763" y="3346118"/>
                </a:cubicBezTo>
                <a:close/>
                <a:moveTo>
                  <a:pt x="3173475" y="3237879"/>
                </a:moveTo>
                <a:lnTo>
                  <a:pt x="3168949" y="3327505"/>
                </a:lnTo>
                <a:cubicBezTo>
                  <a:pt x="3158780" y="3427636"/>
                  <a:pt x="3139312" y="3525018"/>
                  <a:pt x="3111422" y="3618774"/>
                </a:cubicBezTo>
                <a:lnTo>
                  <a:pt x="3093014" y="3671575"/>
                </a:lnTo>
                <a:lnTo>
                  <a:pt x="3092994" y="3660809"/>
                </a:lnTo>
                <a:cubicBezTo>
                  <a:pt x="3097944" y="3556739"/>
                  <a:pt x="3113268" y="3451985"/>
                  <a:pt x="3139606" y="3347910"/>
                </a:cubicBezTo>
                <a:close/>
                <a:moveTo>
                  <a:pt x="3156123" y="3230925"/>
                </a:moveTo>
                <a:lnTo>
                  <a:pt x="3116563" y="3324618"/>
                </a:lnTo>
                <a:cubicBezTo>
                  <a:pt x="3072761" y="3415233"/>
                  <a:pt x="3021160" y="3500083"/>
                  <a:pt x="2962885" y="3578646"/>
                </a:cubicBezTo>
                <a:lnTo>
                  <a:pt x="2932192" y="3616253"/>
                </a:lnTo>
                <a:lnTo>
                  <a:pt x="2939547" y="3595930"/>
                </a:lnTo>
                <a:cubicBezTo>
                  <a:pt x="2979792" y="3499830"/>
                  <a:pt x="3030021" y="3406634"/>
                  <a:pt x="3090366" y="3317843"/>
                </a:cubicBezTo>
                <a:close/>
                <a:moveTo>
                  <a:pt x="3192045" y="3237028"/>
                </a:moveTo>
                <a:lnTo>
                  <a:pt x="3217100" y="3318422"/>
                </a:lnTo>
                <a:cubicBezTo>
                  <a:pt x="3243437" y="3422497"/>
                  <a:pt x="3258762" y="3527252"/>
                  <a:pt x="3263711" y="3631322"/>
                </a:cubicBezTo>
                <a:lnTo>
                  <a:pt x="3263642" y="3669892"/>
                </a:lnTo>
                <a:lnTo>
                  <a:pt x="3238592" y="3593158"/>
                </a:lnTo>
                <a:cubicBezTo>
                  <a:pt x="3221007" y="3523673"/>
                  <a:pt x="3208001" y="3452364"/>
                  <a:pt x="3199914" y="3379571"/>
                </a:cubicBezTo>
                <a:close/>
                <a:moveTo>
                  <a:pt x="3166006" y="3232249"/>
                </a:moveTo>
                <a:lnTo>
                  <a:pt x="3141102" y="3341067"/>
                </a:lnTo>
                <a:cubicBezTo>
                  <a:pt x="3113700" y="3437911"/>
                  <a:pt x="3077617" y="3530433"/>
                  <a:pt x="3033870" y="3617922"/>
                </a:cubicBezTo>
                <a:lnTo>
                  <a:pt x="3007136" y="3665718"/>
                </a:lnTo>
                <a:lnTo>
                  <a:pt x="3012134" y="3637069"/>
                </a:lnTo>
                <a:cubicBezTo>
                  <a:pt x="3035080" y="3535440"/>
                  <a:pt x="3068362" y="3434938"/>
                  <a:pt x="3112372" y="3337017"/>
                </a:cubicBezTo>
                <a:close/>
                <a:moveTo>
                  <a:pt x="3200636" y="3231670"/>
                </a:moveTo>
                <a:lnTo>
                  <a:pt x="3244801" y="3317941"/>
                </a:lnTo>
                <a:lnTo>
                  <a:pt x="3248886" y="3327867"/>
                </a:lnTo>
                <a:lnTo>
                  <a:pt x="3251327" y="3332514"/>
                </a:lnTo>
                <a:lnTo>
                  <a:pt x="3306348" y="3473470"/>
                </a:lnTo>
                <a:cubicBezTo>
                  <a:pt x="3323037" y="3523539"/>
                  <a:pt x="3337095" y="3574072"/>
                  <a:pt x="3348567" y="3624887"/>
                </a:cubicBezTo>
                <a:lnTo>
                  <a:pt x="3355516" y="3664711"/>
                </a:lnTo>
                <a:lnTo>
                  <a:pt x="3309120" y="3577744"/>
                </a:lnTo>
                <a:cubicBezTo>
                  <a:pt x="3279737" y="3512368"/>
                  <a:pt x="3254546" y="3444401"/>
                  <a:pt x="3233941" y="3374118"/>
                </a:cubicBezTo>
                <a:close/>
                <a:moveTo>
                  <a:pt x="3150525" y="3221821"/>
                </a:moveTo>
                <a:lnTo>
                  <a:pt x="3092478" y="3311581"/>
                </a:lnTo>
                <a:cubicBezTo>
                  <a:pt x="3033606" y="3393212"/>
                  <a:pt x="2968055" y="3467813"/>
                  <a:pt x="2897023" y="3535063"/>
                </a:cubicBezTo>
                <a:lnTo>
                  <a:pt x="2847073" y="3578148"/>
                </a:lnTo>
                <a:lnTo>
                  <a:pt x="2858914" y="3557555"/>
                </a:lnTo>
                <a:cubicBezTo>
                  <a:pt x="2915234" y="3469902"/>
                  <a:pt x="2980884" y="3386845"/>
                  <a:pt x="3055730" y="3309882"/>
                </a:cubicBezTo>
                <a:close/>
                <a:moveTo>
                  <a:pt x="3144450" y="3216088"/>
                </a:moveTo>
                <a:lnTo>
                  <a:pt x="3068100" y="3298277"/>
                </a:lnTo>
                <a:cubicBezTo>
                  <a:pt x="2995947" y="3368445"/>
                  <a:pt x="2918438" y="3430530"/>
                  <a:pt x="2836808" y="3484424"/>
                </a:cubicBezTo>
                <a:lnTo>
                  <a:pt x="2787904" y="3513553"/>
                </a:lnTo>
                <a:lnTo>
                  <a:pt x="2806675" y="3491100"/>
                </a:lnTo>
                <a:cubicBezTo>
                  <a:pt x="2877361" y="3414559"/>
                  <a:pt x="2956436" y="3344163"/>
                  <a:pt x="3043510" y="3281366"/>
                </a:cubicBezTo>
                <a:close/>
                <a:moveTo>
                  <a:pt x="3207202" y="3226595"/>
                </a:moveTo>
                <a:lnTo>
                  <a:pt x="3266198" y="3304576"/>
                </a:lnTo>
                <a:cubicBezTo>
                  <a:pt x="3326543" y="3393367"/>
                  <a:pt x="3376772" y="3486563"/>
                  <a:pt x="3417017" y="3582664"/>
                </a:cubicBezTo>
                <a:lnTo>
                  <a:pt x="3435061" y="3632519"/>
                </a:lnTo>
                <a:lnTo>
                  <a:pt x="3414525" y="3607555"/>
                </a:lnTo>
                <a:cubicBezTo>
                  <a:pt x="3382682" y="3564584"/>
                  <a:pt x="3352835" y="3519735"/>
                  <a:pt x="3325167" y="3473091"/>
                </a:cubicBezTo>
                <a:lnTo>
                  <a:pt x="3251327" y="3332514"/>
                </a:lnTo>
                <a:lnTo>
                  <a:pt x="3248330" y="3324835"/>
                </a:lnTo>
                <a:lnTo>
                  <a:pt x="3244801" y="3317941"/>
                </a:lnTo>
                <a:close/>
                <a:moveTo>
                  <a:pt x="3215695" y="3222458"/>
                </a:moveTo>
                <a:lnTo>
                  <a:pt x="3294681" y="3295833"/>
                </a:lnTo>
                <a:lnTo>
                  <a:pt x="3302658" y="3304473"/>
                </a:lnTo>
                <a:lnTo>
                  <a:pt x="3304105" y="3305802"/>
                </a:lnTo>
                <a:lnTo>
                  <a:pt x="3403633" y="3419001"/>
                </a:lnTo>
                <a:cubicBezTo>
                  <a:pt x="3436441" y="3460343"/>
                  <a:pt x="3466933" y="3503020"/>
                  <a:pt x="3495094" y="3546846"/>
                </a:cubicBezTo>
                <a:lnTo>
                  <a:pt x="3513502" y="3578863"/>
                </a:lnTo>
                <a:lnTo>
                  <a:pt x="3480322" y="3550551"/>
                </a:lnTo>
                <a:cubicBezTo>
                  <a:pt x="3405569" y="3480210"/>
                  <a:pt x="3336833" y="3401761"/>
                  <a:pt x="3275501" y="3315577"/>
                </a:cubicBezTo>
                <a:close/>
                <a:moveTo>
                  <a:pt x="3139972" y="3207736"/>
                </a:moveTo>
                <a:lnTo>
                  <a:pt x="3062697" y="3266199"/>
                </a:lnTo>
                <a:cubicBezTo>
                  <a:pt x="2979455" y="3322772"/>
                  <a:pt x="2892343" y="3370454"/>
                  <a:pt x="2802594" y="3409354"/>
                </a:cubicBezTo>
                <a:lnTo>
                  <a:pt x="2732539" y="3435938"/>
                </a:lnTo>
                <a:lnTo>
                  <a:pt x="2743510" y="3426698"/>
                </a:lnTo>
                <a:cubicBezTo>
                  <a:pt x="2826413" y="3363595"/>
                  <a:pt x="2916510" y="3308000"/>
                  <a:pt x="3013166" y="3261277"/>
                </a:cubicBezTo>
                <a:close/>
                <a:moveTo>
                  <a:pt x="3221463" y="3216515"/>
                </a:moveTo>
                <a:lnTo>
                  <a:pt x="3311581" y="3274794"/>
                </a:lnTo>
                <a:cubicBezTo>
                  <a:pt x="3398655" y="3337591"/>
                  <a:pt x="3477729" y="3407987"/>
                  <a:pt x="3548415" y="3484528"/>
                </a:cubicBezTo>
                <a:lnTo>
                  <a:pt x="3572534" y="3513377"/>
                </a:lnTo>
                <a:lnTo>
                  <a:pt x="3472736" y="3449857"/>
                </a:lnTo>
                <a:cubicBezTo>
                  <a:pt x="3443046" y="3427913"/>
                  <a:pt x="3413985" y="3404822"/>
                  <a:pt x="3385616" y="3380589"/>
                </a:cubicBezTo>
                <a:lnTo>
                  <a:pt x="3304105" y="3305802"/>
                </a:lnTo>
                <a:lnTo>
                  <a:pt x="3298277" y="3299173"/>
                </a:lnTo>
                <a:lnTo>
                  <a:pt x="3294681" y="3295833"/>
                </a:lnTo>
                <a:close/>
                <a:moveTo>
                  <a:pt x="3136135" y="3200363"/>
                </a:moveTo>
                <a:lnTo>
                  <a:pt x="3042439" y="3248329"/>
                </a:lnTo>
                <a:cubicBezTo>
                  <a:pt x="2950638" y="3289588"/>
                  <a:pt x="2856569" y="3321419"/>
                  <a:pt x="2761429" y="3344143"/>
                </a:cubicBezTo>
                <a:lnTo>
                  <a:pt x="2694212" y="3356941"/>
                </a:lnTo>
                <a:lnTo>
                  <a:pt x="2713323" y="3345861"/>
                </a:lnTo>
                <a:cubicBezTo>
                  <a:pt x="2805925" y="3298112"/>
                  <a:pt x="2904307" y="3259007"/>
                  <a:pt x="3007608" y="3229778"/>
                </a:cubicBezTo>
                <a:close/>
                <a:moveTo>
                  <a:pt x="3178884" y="3207093"/>
                </a:moveTo>
                <a:lnTo>
                  <a:pt x="3180057" y="3216496"/>
                </a:lnTo>
                <a:lnTo>
                  <a:pt x="3173475" y="3237879"/>
                </a:lnTo>
                <a:lnTo>
                  <a:pt x="3174608" y="3215447"/>
                </a:lnTo>
                <a:close/>
                <a:moveTo>
                  <a:pt x="3182891" y="3207289"/>
                </a:moveTo>
                <a:lnTo>
                  <a:pt x="3185870" y="3216968"/>
                </a:lnTo>
                <a:lnTo>
                  <a:pt x="3182993" y="3240037"/>
                </a:lnTo>
                <a:lnTo>
                  <a:pt x="3180057" y="3216496"/>
                </a:lnTo>
                <a:close/>
                <a:moveTo>
                  <a:pt x="3175092" y="3205852"/>
                </a:moveTo>
                <a:lnTo>
                  <a:pt x="3174608" y="3215447"/>
                </a:lnTo>
                <a:lnTo>
                  <a:pt x="3166006" y="3232249"/>
                </a:lnTo>
                <a:lnTo>
                  <a:pt x="3170727" y="3211622"/>
                </a:lnTo>
                <a:close/>
                <a:moveTo>
                  <a:pt x="3187288" y="3205597"/>
                </a:moveTo>
                <a:lnTo>
                  <a:pt x="3190675" y="3212213"/>
                </a:lnTo>
                <a:lnTo>
                  <a:pt x="3192045" y="3237028"/>
                </a:lnTo>
                <a:lnTo>
                  <a:pt x="3185870" y="3216968"/>
                </a:lnTo>
                <a:close/>
                <a:moveTo>
                  <a:pt x="3190231" y="3204163"/>
                </a:moveTo>
                <a:lnTo>
                  <a:pt x="3195982" y="3211764"/>
                </a:lnTo>
                <a:lnTo>
                  <a:pt x="3200636" y="3231670"/>
                </a:lnTo>
                <a:lnTo>
                  <a:pt x="3190675" y="3212213"/>
                </a:lnTo>
                <a:close/>
                <a:moveTo>
                  <a:pt x="3230922" y="3211148"/>
                </a:moveTo>
                <a:lnTo>
                  <a:pt x="3324618" y="3250709"/>
                </a:lnTo>
                <a:cubicBezTo>
                  <a:pt x="3421273" y="3297431"/>
                  <a:pt x="3511371" y="3353027"/>
                  <a:pt x="3594274" y="3416130"/>
                </a:cubicBezTo>
                <a:lnTo>
                  <a:pt x="3617036" y="3435300"/>
                </a:lnTo>
                <a:lnTo>
                  <a:pt x="3594083" y="3426951"/>
                </a:lnTo>
                <a:cubicBezTo>
                  <a:pt x="3498635" y="3386837"/>
                  <a:pt x="3406064" y="3336866"/>
                  <a:pt x="3317842" y="3276907"/>
                </a:cubicBezTo>
                <a:close/>
                <a:moveTo>
                  <a:pt x="3169126" y="3200130"/>
                </a:moveTo>
                <a:lnTo>
                  <a:pt x="3166061" y="3207389"/>
                </a:lnTo>
                <a:lnTo>
                  <a:pt x="3150525" y="3221821"/>
                </a:lnTo>
                <a:lnTo>
                  <a:pt x="3161265" y="3205214"/>
                </a:lnTo>
                <a:close/>
                <a:moveTo>
                  <a:pt x="3173217" y="3200741"/>
                </a:moveTo>
                <a:lnTo>
                  <a:pt x="3170727" y="3211622"/>
                </a:lnTo>
                <a:lnTo>
                  <a:pt x="3156123" y="3230925"/>
                </a:lnTo>
                <a:lnTo>
                  <a:pt x="3166061" y="3207389"/>
                </a:lnTo>
                <a:close/>
                <a:moveTo>
                  <a:pt x="3130885" y="3191849"/>
                </a:moveTo>
                <a:lnTo>
                  <a:pt x="3048852" y="3217100"/>
                </a:lnTo>
                <a:cubicBezTo>
                  <a:pt x="2951281" y="3241792"/>
                  <a:pt x="2853114" y="3256804"/>
                  <a:pt x="2755473" y="3262662"/>
                </a:cubicBezTo>
                <a:lnTo>
                  <a:pt x="2687082" y="3263593"/>
                </a:lnTo>
                <a:lnTo>
                  <a:pt x="2692687" y="3261541"/>
                </a:lnTo>
                <a:cubicBezTo>
                  <a:pt x="2792174" y="3230598"/>
                  <a:pt x="2895852" y="3209171"/>
                  <a:pt x="3002659" y="3198324"/>
                </a:cubicBezTo>
                <a:close/>
                <a:moveTo>
                  <a:pt x="3193706" y="3202031"/>
                </a:moveTo>
                <a:lnTo>
                  <a:pt x="3199186" y="3207122"/>
                </a:lnTo>
                <a:lnTo>
                  <a:pt x="3207202" y="3226595"/>
                </a:lnTo>
                <a:lnTo>
                  <a:pt x="3195982" y="3211764"/>
                </a:lnTo>
                <a:close/>
                <a:moveTo>
                  <a:pt x="3166647" y="3196892"/>
                </a:moveTo>
                <a:lnTo>
                  <a:pt x="3161265" y="3205214"/>
                </a:lnTo>
                <a:lnTo>
                  <a:pt x="3144450" y="3216088"/>
                </a:lnTo>
                <a:lnTo>
                  <a:pt x="3160106" y="3199235"/>
                </a:lnTo>
                <a:lnTo>
                  <a:pt x="3162988" y="3198018"/>
                </a:lnTo>
                <a:close/>
                <a:moveTo>
                  <a:pt x="3180321" y="3198941"/>
                </a:moveTo>
                <a:lnTo>
                  <a:pt x="3181349" y="3202279"/>
                </a:lnTo>
                <a:lnTo>
                  <a:pt x="3178884" y="3207093"/>
                </a:lnTo>
                <a:lnTo>
                  <a:pt x="3178215" y="3201725"/>
                </a:lnTo>
                <a:close/>
                <a:moveTo>
                  <a:pt x="3196892" y="3200625"/>
                </a:moveTo>
                <a:lnTo>
                  <a:pt x="3205069" y="3205913"/>
                </a:lnTo>
                <a:lnTo>
                  <a:pt x="3215695" y="3222458"/>
                </a:lnTo>
                <a:lnTo>
                  <a:pt x="3199186" y="3207122"/>
                </a:lnTo>
                <a:lnTo>
                  <a:pt x="3198018" y="3204284"/>
                </a:lnTo>
                <a:close/>
                <a:moveTo>
                  <a:pt x="3177639" y="3197109"/>
                </a:moveTo>
                <a:lnTo>
                  <a:pt x="3178215" y="3201725"/>
                </a:lnTo>
                <a:lnTo>
                  <a:pt x="3175092" y="3205852"/>
                </a:lnTo>
                <a:lnTo>
                  <a:pt x="3175451" y="3198765"/>
                </a:lnTo>
                <a:close/>
                <a:moveTo>
                  <a:pt x="3183469" y="3198137"/>
                </a:moveTo>
                <a:lnTo>
                  <a:pt x="3184867" y="3200868"/>
                </a:lnTo>
                <a:lnTo>
                  <a:pt x="3182891" y="3207289"/>
                </a:lnTo>
                <a:lnTo>
                  <a:pt x="3181349" y="3202279"/>
                </a:lnTo>
                <a:close/>
                <a:moveTo>
                  <a:pt x="3185697" y="3198171"/>
                </a:moveTo>
                <a:lnTo>
                  <a:pt x="3187858" y="3201027"/>
                </a:lnTo>
                <a:lnTo>
                  <a:pt x="3187288" y="3205597"/>
                </a:lnTo>
                <a:lnTo>
                  <a:pt x="3184867" y="3200868"/>
                </a:lnTo>
                <a:close/>
                <a:moveTo>
                  <a:pt x="3175593" y="3195948"/>
                </a:moveTo>
                <a:lnTo>
                  <a:pt x="3175451" y="3198765"/>
                </a:lnTo>
                <a:lnTo>
                  <a:pt x="3174881" y="3199195"/>
                </a:lnTo>
                <a:lnTo>
                  <a:pt x="3173217" y="3200741"/>
                </a:lnTo>
                <a:lnTo>
                  <a:pt x="3174093" y="3196919"/>
                </a:lnTo>
                <a:close/>
                <a:moveTo>
                  <a:pt x="3165247" y="3193701"/>
                </a:moveTo>
                <a:lnTo>
                  <a:pt x="3160106" y="3199235"/>
                </a:lnTo>
                <a:lnTo>
                  <a:pt x="3139972" y="3207736"/>
                </a:lnTo>
                <a:lnTo>
                  <a:pt x="3155608" y="3195907"/>
                </a:lnTo>
                <a:close/>
                <a:moveTo>
                  <a:pt x="3188353" y="3197059"/>
                </a:moveTo>
                <a:lnTo>
                  <a:pt x="3190290" y="3198858"/>
                </a:lnTo>
                <a:lnTo>
                  <a:pt x="3190122" y="3202192"/>
                </a:lnTo>
                <a:lnTo>
                  <a:pt x="3190231" y="3204163"/>
                </a:lnTo>
                <a:lnTo>
                  <a:pt x="3187858" y="3201027"/>
                </a:lnTo>
                <a:close/>
                <a:moveTo>
                  <a:pt x="3174663" y="3194424"/>
                </a:moveTo>
                <a:lnTo>
                  <a:pt x="3174093" y="3196919"/>
                </a:lnTo>
                <a:lnTo>
                  <a:pt x="3169126" y="3200130"/>
                </a:lnTo>
                <a:lnTo>
                  <a:pt x="3171068" y="3195531"/>
                </a:lnTo>
                <a:close/>
                <a:moveTo>
                  <a:pt x="3190412" y="3196435"/>
                </a:moveTo>
                <a:lnTo>
                  <a:pt x="3193129" y="3198192"/>
                </a:lnTo>
                <a:lnTo>
                  <a:pt x="3193496" y="3201134"/>
                </a:lnTo>
                <a:lnTo>
                  <a:pt x="3193706" y="3202031"/>
                </a:lnTo>
                <a:lnTo>
                  <a:pt x="3190290" y="3198858"/>
                </a:lnTo>
                <a:close/>
                <a:moveTo>
                  <a:pt x="3200063" y="3198118"/>
                </a:moveTo>
                <a:lnTo>
                  <a:pt x="3207302" y="3201175"/>
                </a:lnTo>
                <a:lnTo>
                  <a:pt x="3221463" y="3216515"/>
                </a:lnTo>
                <a:lnTo>
                  <a:pt x="3205069" y="3205913"/>
                </a:lnTo>
                <a:close/>
                <a:moveTo>
                  <a:pt x="3183301" y="3195003"/>
                </a:moveTo>
                <a:lnTo>
                  <a:pt x="3184358" y="3196401"/>
                </a:lnTo>
                <a:lnTo>
                  <a:pt x="3183469" y="3198137"/>
                </a:lnTo>
                <a:lnTo>
                  <a:pt x="3182444" y="3196135"/>
                </a:lnTo>
                <a:close/>
                <a:moveTo>
                  <a:pt x="3177207" y="3193642"/>
                </a:moveTo>
                <a:lnTo>
                  <a:pt x="3177353" y="3194810"/>
                </a:lnTo>
                <a:lnTo>
                  <a:pt x="3175593" y="3195948"/>
                </a:lnTo>
                <a:lnTo>
                  <a:pt x="3175685" y="3194110"/>
                </a:lnTo>
                <a:close/>
                <a:moveTo>
                  <a:pt x="3178768" y="3193895"/>
                </a:moveTo>
                <a:lnTo>
                  <a:pt x="3179357" y="3195809"/>
                </a:lnTo>
                <a:lnTo>
                  <a:pt x="3177639" y="3197109"/>
                </a:lnTo>
                <a:lnTo>
                  <a:pt x="3177353" y="3194810"/>
                </a:lnTo>
                <a:close/>
                <a:moveTo>
                  <a:pt x="3172249" y="3192734"/>
                </a:moveTo>
                <a:lnTo>
                  <a:pt x="3171068" y="3195531"/>
                </a:lnTo>
                <a:lnTo>
                  <a:pt x="3166647" y="3196892"/>
                </a:lnTo>
                <a:lnTo>
                  <a:pt x="3169080" y="3193130"/>
                </a:lnTo>
                <a:close/>
                <a:moveTo>
                  <a:pt x="3181462" y="3194216"/>
                </a:moveTo>
                <a:lnTo>
                  <a:pt x="3182444" y="3196135"/>
                </a:lnTo>
                <a:lnTo>
                  <a:pt x="3180321" y="3198941"/>
                </a:lnTo>
                <a:lnTo>
                  <a:pt x="3179357" y="3195809"/>
                </a:lnTo>
                <a:close/>
                <a:moveTo>
                  <a:pt x="3185417" y="3194331"/>
                </a:moveTo>
                <a:lnTo>
                  <a:pt x="3186554" y="3195387"/>
                </a:lnTo>
                <a:lnTo>
                  <a:pt x="3185697" y="3198171"/>
                </a:lnTo>
                <a:lnTo>
                  <a:pt x="3184358" y="3196401"/>
                </a:lnTo>
                <a:close/>
                <a:moveTo>
                  <a:pt x="3163123" y="3190221"/>
                </a:moveTo>
                <a:lnTo>
                  <a:pt x="3155608" y="3195907"/>
                </a:lnTo>
                <a:lnTo>
                  <a:pt x="3136135" y="3200363"/>
                </a:lnTo>
                <a:lnTo>
                  <a:pt x="3155162" y="3190623"/>
                </a:lnTo>
                <a:close/>
                <a:moveTo>
                  <a:pt x="3175777" y="3192295"/>
                </a:moveTo>
                <a:lnTo>
                  <a:pt x="3175685" y="3194110"/>
                </a:lnTo>
                <a:lnTo>
                  <a:pt x="3174663" y="3194424"/>
                </a:lnTo>
                <a:lnTo>
                  <a:pt x="3175132" y="3192375"/>
                </a:lnTo>
                <a:close/>
                <a:moveTo>
                  <a:pt x="3186926" y="3194180"/>
                </a:moveTo>
                <a:lnTo>
                  <a:pt x="3188579" y="3195249"/>
                </a:lnTo>
                <a:lnTo>
                  <a:pt x="3188353" y="3197059"/>
                </a:lnTo>
                <a:lnTo>
                  <a:pt x="3186554" y="3195387"/>
                </a:lnTo>
                <a:close/>
                <a:moveTo>
                  <a:pt x="3192734" y="3195024"/>
                </a:moveTo>
                <a:lnTo>
                  <a:pt x="3195531" y="3196205"/>
                </a:lnTo>
                <a:lnTo>
                  <a:pt x="3196892" y="3200625"/>
                </a:lnTo>
                <a:lnTo>
                  <a:pt x="3193129" y="3198192"/>
                </a:lnTo>
                <a:close/>
                <a:moveTo>
                  <a:pt x="3180629" y="3192588"/>
                </a:moveTo>
                <a:lnTo>
                  <a:pt x="3180701" y="3192730"/>
                </a:lnTo>
                <a:lnTo>
                  <a:pt x="3180071" y="3193052"/>
                </a:lnTo>
                <a:lnTo>
                  <a:pt x="3178768" y="3193895"/>
                </a:lnTo>
                <a:lnTo>
                  <a:pt x="3178561" y="3193225"/>
                </a:lnTo>
                <a:close/>
                <a:moveTo>
                  <a:pt x="3178183" y="3191994"/>
                </a:moveTo>
                <a:lnTo>
                  <a:pt x="3178561" y="3193225"/>
                </a:lnTo>
                <a:lnTo>
                  <a:pt x="3177207" y="3193642"/>
                </a:lnTo>
                <a:lnTo>
                  <a:pt x="3177019" y="3192140"/>
                </a:lnTo>
                <a:close/>
                <a:moveTo>
                  <a:pt x="3127240" y="3182993"/>
                </a:moveTo>
                <a:lnTo>
                  <a:pt x="3039755" y="3193904"/>
                </a:lnTo>
                <a:cubicBezTo>
                  <a:pt x="2939379" y="3201277"/>
                  <a:pt x="2840096" y="3199015"/>
                  <a:pt x="2742921" y="3187829"/>
                </a:cubicBezTo>
                <a:lnTo>
                  <a:pt x="2694736" y="3180007"/>
                </a:lnTo>
                <a:lnTo>
                  <a:pt x="2704917" y="3178194"/>
                </a:lnTo>
                <a:cubicBezTo>
                  <a:pt x="2808265" y="3164996"/>
                  <a:pt x="2914089" y="3161897"/>
                  <a:pt x="3021156" y="3169762"/>
                </a:cubicBezTo>
                <a:close/>
                <a:moveTo>
                  <a:pt x="3181335" y="3192405"/>
                </a:moveTo>
                <a:lnTo>
                  <a:pt x="3182253" y="3193618"/>
                </a:lnTo>
                <a:lnTo>
                  <a:pt x="3181462" y="3194216"/>
                </a:lnTo>
                <a:lnTo>
                  <a:pt x="3180701" y="3192730"/>
                </a:lnTo>
                <a:close/>
                <a:moveTo>
                  <a:pt x="3232248" y="3201267"/>
                </a:moveTo>
                <a:lnTo>
                  <a:pt x="3341067" y="3226171"/>
                </a:lnTo>
                <a:cubicBezTo>
                  <a:pt x="3444367" y="3255400"/>
                  <a:pt x="3542750" y="3294505"/>
                  <a:pt x="3635351" y="3342254"/>
                </a:cubicBezTo>
                <a:lnTo>
                  <a:pt x="3666186" y="3360130"/>
                </a:lnTo>
                <a:lnTo>
                  <a:pt x="3633571" y="3354345"/>
                </a:lnTo>
                <a:cubicBezTo>
                  <a:pt x="3533134" y="3331428"/>
                  <a:pt x="3433814" y="3298406"/>
                  <a:pt x="3337017" y="3254901"/>
                </a:cubicBezTo>
                <a:close/>
                <a:moveTo>
                  <a:pt x="3181503" y="3192319"/>
                </a:moveTo>
                <a:lnTo>
                  <a:pt x="3181335" y="3192405"/>
                </a:lnTo>
                <a:lnTo>
                  <a:pt x="3181314" y="3192377"/>
                </a:lnTo>
                <a:close/>
                <a:moveTo>
                  <a:pt x="3170837" y="3190413"/>
                </a:moveTo>
                <a:lnTo>
                  <a:pt x="3169080" y="3193130"/>
                </a:lnTo>
                <a:lnTo>
                  <a:pt x="3166139" y="3193497"/>
                </a:lnTo>
                <a:lnTo>
                  <a:pt x="3165247" y="3193701"/>
                </a:lnTo>
                <a:lnTo>
                  <a:pt x="3168415" y="3190290"/>
                </a:lnTo>
                <a:close/>
                <a:moveTo>
                  <a:pt x="3184909" y="3192876"/>
                </a:moveTo>
                <a:lnTo>
                  <a:pt x="3185851" y="3193485"/>
                </a:lnTo>
                <a:lnTo>
                  <a:pt x="3185417" y="3194331"/>
                </a:lnTo>
                <a:lnTo>
                  <a:pt x="3184472" y="3193454"/>
                </a:lnTo>
                <a:close/>
                <a:moveTo>
                  <a:pt x="3183574" y="3192619"/>
                </a:moveTo>
                <a:lnTo>
                  <a:pt x="3184472" y="3193454"/>
                </a:lnTo>
                <a:lnTo>
                  <a:pt x="3183301" y="3195003"/>
                </a:lnTo>
                <a:lnTo>
                  <a:pt x="3182253" y="3193618"/>
                </a:lnTo>
                <a:close/>
                <a:moveTo>
                  <a:pt x="3188814" y="3193369"/>
                </a:moveTo>
                <a:lnTo>
                  <a:pt x="3190531" y="3194094"/>
                </a:lnTo>
                <a:lnTo>
                  <a:pt x="3190412" y="3196435"/>
                </a:lnTo>
                <a:lnTo>
                  <a:pt x="3188579" y="3195249"/>
                </a:lnTo>
                <a:close/>
                <a:moveTo>
                  <a:pt x="3180779" y="3191670"/>
                </a:moveTo>
                <a:lnTo>
                  <a:pt x="3181314" y="3192377"/>
                </a:lnTo>
                <a:lnTo>
                  <a:pt x="3180629" y="3192588"/>
                </a:lnTo>
                <a:lnTo>
                  <a:pt x="3180196" y="3191743"/>
                </a:lnTo>
                <a:close/>
                <a:moveTo>
                  <a:pt x="3175527" y="3190650"/>
                </a:moveTo>
                <a:lnTo>
                  <a:pt x="3175132" y="3192375"/>
                </a:lnTo>
                <a:lnTo>
                  <a:pt x="3172249" y="3192734"/>
                </a:lnTo>
                <a:lnTo>
                  <a:pt x="3173179" y="3190531"/>
                </a:lnTo>
                <a:close/>
                <a:moveTo>
                  <a:pt x="3182630" y="3191742"/>
                </a:moveTo>
                <a:lnTo>
                  <a:pt x="3182816" y="3191915"/>
                </a:lnTo>
                <a:lnTo>
                  <a:pt x="3181503" y="3192319"/>
                </a:lnTo>
                <a:close/>
                <a:moveTo>
                  <a:pt x="3176842" y="3190716"/>
                </a:moveTo>
                <a:lnTo>
                  <a:pt x="3177019" y="3192140"/>
                </a:lnTo>
                <a:lnTo>
                  <a:pt x="3175777" y="3192295"/>
                </a:lnTo>
                <a:lnTo>
                  <a:pt x="3175859" y="3190666"/>
                </a:lnTo>
                <a:close/>
                <a:moveTo>
                  <a:pt x="3186426" y="3192361"/>
                </a:moveTo>
                <a:lnTo>
                  <a:pt x="3187364" y="3192757"/>
                </a:lnTo>
                <a:lnTo>
                  <a:pt x="3186926" y="3194180"/>
                </a:lnTo>
                <a:lnTo>
                  <a:pt x="3185851" y="3193485"/>
                </a:lnTo>
                <a:close/>
                <a:moveTo>
                  <a:pt x="3183227" y="3191788"/>
                </a:moveTo>
                <a:lnTo>
                  <a:pt x="3184006" y="3192292"/>
                </a:lnTo>
                <a:lnTo>
                  <a:pt x="3183574" y="3192619"/>
                </a:lnTo>
                <a:lnTo>
                  <a:pt x="3182816" y="3191915"/>
                </a:lnTo>
                <a:close/>
                <a:moveTo>
                  <a:pt x="3182679" y="3191434"/>
                </a:moveTo>
                <a:lnTo>
                  <a:pt x="3182924" y="3191592"/>
                </a:lnTo>
                <a:lnTo>
                  <a:pt x="3182630" y="3191742"/>
                </a:lnTo>
                <a:lnTo>
                  <a:pt x="3182343" y="3191475"/>
                </a:lnTo>
                <a:close/>
                <a:moveTo>
                  <a:pt x="3179745" y="3190863"/>
                </a:moveTo>
                <a:lnTo>
                  <a:pt x="3180196" y="3191743"/>
                </a:lnTo>
                <a:lnTo>
                  <a:pt x="3178183" y="3191994"/>
                </a:lnTo>
                <a:lnTo>
                  <a:pt x="3177805" y="3190765"/>
                </a:lnTo>
                <a:close/>
                <a:moveTo>
                  <a:pt x="3184815" y="3191680"/>
                </a:moveTo>
                <a:lnTo>
                  <a:pt x="3185572" y="3192000"/>
                </a:lnTo>
                <a:lnTo>
                  <a:pt x="3184909" y="3192876"/>
                </a:lnTo>
                <a:lnTo>
                  <a:pt x="3184006" y="3192292"/>
                </a:lnTo>
                <a:close/>
                <a:moveTo>
                  <a:pt x="3181795" y="3190966"/>
                </a:moveTo>
                <a:lnTo>
                  <a:pt x="3182343" y="3191475"/>
                </a:lnTo>
                <a:lnTo>
                  <a:pt x="3180779" y="3191670"/>
                </a:lnTo>
                <a:lnTo>
                  <a:pt x="3180185" y="3190885"/>
                </a:lnTo>
                <a:close/>
                <a:moveTo>
                  <a:pt x="3183877" y="3191284"/>
                </a:moveTo>
                <a:lnTo>
                  <a:pt x="3184293" y="3191460"/>
                </a:lnTo>
                <a:lnTo>
                  <a:pt x="3183227" y="3191788"/>
                </a:lnTo>
                <a:lnTo>
                  <a:pt x="3182924" y="3191592"/>
                </a:lnTo>
                <a:lnTo>
                  <a:pt x="3183411" y="3191342"/>
                </a:lnTo>
                <a:close/>
                <a:moveTo>
                  <a:pt x="3161676" y="3187288"/>
                </a:moveTo>
                <a:lnTo>
                  <a:pt x="3155162" y="3190623"/>
                </a:lnTo>
                <a:lnTo>
                  <a:pt x="3130885" y="3191849"/>
                </a:lnTo>
                <a:lnTo>
                  <a:pt x="3150308" y="3185870"/>
                </a:lnTo>
                <a:close/>
                <a:moveTo>
                  <a:pt x="3183304" y="3191042"/>
                </a:moveTo>
                <a:lnTo>
                  <a:pt x="3183684" y="3191203"/>
                </a:lnTo>
                <a:lnTo>
                  <a:pt x="3183411" y="3191342"/>
                </a:lnTo>
                <a:lnTo>
                  <a:pt x="3182679" y="3191434"/>
                </a:lnTo>
                <a:lnTo>
                  <a:pt x="3181970" y="3190975"/>
                </a:lnTo>
                <a:close/>
                <a:moveTo>
                  <a:pt x="3200728" y="3194053"/>
                </a:moveTo>
                <a:lnTo>
                  <a:pt x="3211621" y="3196546"/>
                </a:lnTo>
                <a:lnTo>
                  <a:pt x="3230922" y="3211148"/>
                </a:lnTo>
                <a:lnTo>
                  <a:pt x="3207302" y="3201175"/>
                </a:lnTo>
                <a:close/>
                <a:moveTo>
                  <a:pt x="3181425" y="3190623"/>
                </a:moveTo>
                <a:lnTo>
                  <a:pt x="3181970" y="3190975"/>
                </a:lnTo>
                <a:lnTo>
                  <a:pt x="3181795" y="3190966"/>
                </a:lnTo>
                <a:close/>
                <a:moveTo>
                  <a:pt x="3185093" y="3191133"/>
                </a:moveTo>
                <a:lnTo>
                  <a:pt x="3183877" y="3191284"/>
                </a:lnTo>
                <a:lnTo>
                  <a:pt x="3183684" y="3191203"/>
                </a:lnTo>
                <a:lnTo>
                  <a:pt x="3183935" y="3191074"/>
                </a:lnTo>
                <a:close/>
                <a:moveTo>
                  <a:pt x="3185510" y="3191154"/>
                </a:moveTo>
                <a:lnTo>
                  <a:pt x="3184815" y="3191680"/>
                </a:lnTo>
                <a:lnTo>
                  <a:pt x="3184293" y="3191460"/>
                </a:lnTo>
                <a:lnTo>
                  <a:pt x="3185319" y="3191144"/>
                </a:lnTo>
                <a:close/>
                <a:moveTo>
                  <a:pt x="3185536" y="3191077"/>
                </a:moveTo>
                <a:lnTo>
                  <a:pt x="3185319" y="3191144"/>
                </a:lnTo>
                <a:lnTo>
                  <a:pt x="3185093" y="3191133"/>
                </a:lnTo>
                <a:close/>
                <a:moveTo>
                  <a:pt x="3170215" y="3188353"/>
                </a:moveTo>
                <a:lnTo>
                  <a:pt x="3168415" y="3190290"/>
                </a:lnTo>
                <a:lnTo>
                  <a:pt x="3165082" y="3190122"/>
                </a:lnTo>
                <a:lnTo>
                  <a:pt x="3163123" y="3190221"/>
                </a:lnTo>
                <a:lnTo>
                  <a:pt x="3166247" y="3187858"/>
                </a:lnTo>
                <a:close/>
                <a:moveTo>
                  <a:pt x="3194425" y="3192611"/>
                </a:moveTo>
                <a:lnTo>
                  <a:pt x="3196888" y="3193174"/>
                </a:lnTo>
                <a:lnTo>
                  <a:pt x="3200063" y="3198118"/>
                </a:lnTo>
                <a:lnTo>
                  <a:pt x="3195531" y="3196205"/>
                </a:lnTo>
                <a:close/>
                <a:moveTo>
                  <a:pt x="3185663" y="3191038"/>
                </a:moveTo>
                <a:lnTo>
                  <a:pt x="3185626" y="3191066"/>
                </a:lnTo>
                <a:lnTo>
                  <a:pt x="3185536" y="3191077"/>
                </a:lnTo>
                <a:close/>
                <a:moveTo>
                  <a:pt x="3187139" y="3191236"/>
                </a:moveTo>
                <a:lnTo>
                  <a:pt x="3186481" y="3192254"/>
                </a:lnTo>
                <a:lnTo>
                  <a:pt x="3186426" y="3192361"/>
                </a:lnTo>
                <a:lnTo>
                  <a:pt x="3185572" y="3192000"/>
                </a:lnTo>
                <a:lnTo>
                  <a:pt x="3186186" y="3191188"/>
                </a:lnTo>
                <a:close/>
                <a:moveTo>
                  <a:pt x="3173904" y="3188813"/>
                </a:moveTo>
                <a:lnTo>
                  <a:pt x="3173179" y="3190531"/>
                </a:lnTo>
                <a:lnTo>
                  <a:pt x="3170837" y="3190413"/>
                </a:lnTo>
                <a:lnTo>
                  <a:pt x="3172023" y="3188578"/>
                </a:lnTo>
                <a:close/>
                <a:moveTo>
                  <a:pt x="3190649" y="3191746"/>
                </a:moveTo>
                <a:lnTo>
                  <a:pt x="3192374" y="3192141"/>
                </a:lnTo>
                <a:lnTo>
                  <a:pt x="3192734" y="3195024"/>
                </a:lnTo>
                <a:lnTo>
                  <a:pt x="3190531" y="3194094"/>
                </a:lnTo>
                <a:close/>
                <a:moveTo>
                  <a:pt x="3186347" y="3190976"/>
                </a:moveTo>
                <a:lnTo>
                  <a:pt x="3186186" y="3191188"/>
                </a:lnTo>
                <a:lnTo>
                  <a:pt x="3185510" y="3191154"/>
                </a:lnTo>
                <a:lnTo>
                  <a:pt x="3185626" y="3191066"/>
                </a:lnTo>
                <a:close/>
                <a:moveTo>
                  <a:pt x="3175940" y="3189067"/>
                </a:moveTo>
                <a:lnTo>
                  <a:pt x="3175859" y="3190666"/>
                </a:lnTo>
                <a:lnTo>
                  <a:pt x="3175527" y="3190650"/>
                </a:lnTo>
                <a:lnTo>
                  <a:pt x="3175890" y="3189061"/>
                </a:lnTo>
                <a:close/>
                <a:moveTo>
                  <a:pt x="3188780" y="3191319"/>
                </a:moveTo>
                <a:lnTo>
                  <a:pt x="3189061" y="3191383"/>
                </a:lnTo>
                <a:lnTo>
                  <a:pt x="3188814" y="3193369"/>
                </a:lnTo>
                <a:lnTo>
                  <a:pt x="3187364" y="3192757"/>
                </a:lnTo>
                <a:lnTo>
                  <a:pt x="3187451" y="3192477"/>
                </a:lnTo>
                <a:lnTo>
                  <a:pt x="3187957" y="3191277"/>
                </a:lnTo>
                <a:close/>
                <a:moveTo>
                  <a:pt x="3177335" y="3189241"/>
                </a:moveTo>
                <a:lnTo>
                  <a:pt x="3177805" y="3190765"/>
                </a:lnTo>
                <a:lnTo>
                  <a:pt x="3176842" y="3190716"/>
                </a:lnTo>
                <a:lnTo>
                  <a:pt x="3176647" y="3189155"/>
                </a:lnTo>
                <a:close/>
                <a:moveTo>
                  <a:pt x="3187304" y="3190981"/>
                </a:moveTo>
                <a:lnTo>
                  <a:pt x="3188014" y="3191143"/>
                </a:lnTo>
                <a:lnTo>
                  <a:pt x="3187957" y="3191277"/>
                </a:lnTo>
                <a:lnTo>
                  <a:pt x="3187139" y="3191236"/>
                </a:lnTo>
                <a:close/>
                <a:moveTo>
                  <a:pt x="3186485" y="3190793"/>
                </a:moveTo>
                <a:lnTo>
                  <a:pt x="3186953" y="3190901"/>
                </a:lnTo>
                <a:lnTo>
                  <a:pt x="3186347" y="3190976"/>
                </a:lnTo>
                <a:close/>
                <a:moveTo>
                  <a:pt x="3186493" y="3190783"/>
                </a:moveTo>
                <a:lnTo>
                  <a:pt x="3186485" y="3190793"/>
                </a:lnTo>
                <a:lnTo>
                  <a:pt x="3186470" y="3190790"/>
                </a:lnTo>
                <a:close/>
                <a:moveTo>
                  <a:pt x="3186102" y="3190706"/>
                </a:moveTo>
                <a:lnTo>
                  <a:pt x="3186470" y="3190790"/>
                </a:lnTo>
                <a:lnTo>
                  <a:pt x="3185663" y="3191038"/>
                </a:lnTo>
                <a:close/>
                <a:moveTo>
                  <a:pt x="3179109" y="3189462"/>
                </a:moveTo>
                <a:lnTo>
                  <a:pt x="3180185" y="3190885"/>
                </a:lnTo>
                <a:lnTo>
                  <a:pt x="3179745" y="3190863"/>
                </a:lnTo>
                <a:lnTo>
                  <a:pt x="3179023" y="3189452"/>
                </a:lnTo>
                <a:close/>
                <a:moveTo>
                  <a:pt x="3179760" y="3189546"/>
                </a:moveTo>
                <a:lnTo>
                  <a:pt x="3180688" y="3189938"/>
                </a:lnTo>
                <a:lnTo>
                  <a:pt x="3181425" y="3190623"/>
                </a:lnTo>
                <a:close/>
                <a:moveTo>
                  <a:pt x="3179755" y="3189543"/>
                </a:moveTo>
                <a:lnTo>
                  <a:pt x="3179760" y="3189546"/>
                </a:lnTo>
                <a:lnTo>
                  <a:pt x="3179752" y="3189542"/>
                </a:lnTo>
                <a:close/>
                <a:moveTo>
                  <a:pt x="3187392" y="3190846"/>
                </a:moveTo>
                <a:lnTo>
                  <a:pt x="3187304" y="3190981"/>
                </a:lnTo>
                <a:lnTo>
                  <a:pt x="3186953" y="3190901"/>
                </a:lnTo>
                <a:close/>
                <a:moveTo>
                  <a:pt x="3190666" y="3191414"/>
                </a:moveTo>
                <a:lnTo>
                  <a:pt x="3190649" y="3191746"/>
                </a:lnTo>
                <a:lnTo>
                  <a:pt x="3189061" y="3191383"/>
                </a:lnTo>
                <a:lnTo>
                  <a:pt x="3189067" y="3191333"/>
                </a:lnTo>
                <a:close/>
                <a:moveTo>
                  <a:pt x="3182536" y="3189890"/>
                </a:moveTo>
                <a:lnTo>
                  <a:pt x="3185101" y="3190477"/>
                </a:lnTo>
                <a:lnTo>
                  <a:pt x="3183935" y="3191074"/>
                </a:lnTo>
                <a:lnTo>
                  <a:pt x="3183304" y="3191042"/>
                </a:lnTo>
                <a:lnTo>
                  <a:pt x="3180688" y="3189938"/>
                </a:lnTo>
                <a:lnTo>
                  <a:pt x="3180342" y="3189616"/>
                </a:lnTo>
                <a:close/>
                <a:moveTo>
                  <a:pt x="3178896" y="3189181"/>
                </a:moveTo>
                <a:lnTo>
                  <a:pt x="3179752" y="3189542"/>
                </a:lnTo>
                <a:lnTo>
                  <a:pt x="3179109" y="3189462"/>
                </a:lnTo>
                <a:close/>
                <a:moveTo>
                  <a:pt x="3178860" y="3189133"/>
                </a:moveTo>
                <a:lnTo>
                  <a:pt x="3178896" y="3189181"/>
                </a:lnTo>
                <a:lnTo>
                  <a:pt x="3178881" y="3189175"/>
                </a:lnTo>
                <a:close/>
                <a:moveTo>
                  <a:pt x="3194110" y="3191588"/>
                </a:moveTo>
                <a:lnTo>
                  <a:pt x="3194425" y="3192611"/>
                </a:lnTo>
                <a:lnTo>
                  <a:pt x="3192374" y="3192141"/>
                </a:lnTo>
                <a:lnTo>
                  <a:pt x="3192294" y="3191496"/>
                </a:lnTo>
                <a:close/>
                <a:moveTo>
                  <a:pt x="3178609" y="3188801"/>
                </a:moveTo>
                <a:lnTo>
                  <a:pt x="3178730" y="3188880"/>
                </a:lnTo>
                <a:lnTo>
                  <a:pt x="3178860" y="3189133"/>
                </a:lnTo>
                <a:close/>
                <a:moveTo>
                  <a:pt x="3189156" y="3190626"/>
                </a:moveTo>
                <a:lnTo>
                  <a:pt x="3189067" y="3191333"/>
                </a:lnTo>
                <a:lnTo>
                  <a:pt x="3188780" y="3191319"/>
                </a:lnTo>
                <a:lnTo>
                  <a:pt x="3188014" y="3191143"/>
                </a:lnTo>
                <a:lnTo>
                  <a:pt x="3188181" y="3190748"/>
                </a:lnTo>
                <a:close/>
                <a:moveTo>
                  <a:pt x="3177081" y="3188415"/>
                </a:moveTo>
                <a:lnTo>
                  <a:pt x="3178881" y="3189175"/>
                </a:lnTo>
                <a:lnTo>
                  <a:pt x="3179023" y="3189452"/>
                </a:lnTo>
                <a:lnTo>
                  <a:pt x="3177335" y="3189241"/>
                </a:lnTo>
                <a:close/>
                <a:moveTo>
                  <a:pt x="3188416" y="3190191"/>
                </a:moveTo>
                <a:lnTo>
                  <a:pt x="3188181" y="3190748"/>
                </a:lnTo>
                <a:lnTo>
                  <a:pt x="3187392" y="3190846"/>
                </a:lnTo>
                <a:lnTo>
                  <a:pt x="3187666" y="3190422"/>
                </a:lnTo>
                <a:close/>
                <a:moveTo>
                  <a:pt x="3176130" y="3188013"/>
                </a:moveTo>
                <a:lnTo>
                  <a:pt x="3176525" y="3188180"/>
                </a:lnTo>
                <a:lnTo>
                  <a:pt x="3176647" y="3189155"/>
                </a:lnTo>
                <a:lnTo>
                  <a:pt x="3175940" y="3189067"/>
                </a:lnTo>
                <a:lnTo>
                  <a:pt x="3175954" y="3188782"/>
                </a:lnTo>
                <a:close/>
                <a:moveTo>
                  <a:pt x="3198765" y="3191823"/>
                </a:moveTo>
                <a:lnTo>
                  <a:pt x="3199195" y="3192392"/>
                </a:lnTo>
                <a:lnTo>
                  <a:pt x="3200728" y="3194053"/>
                </a:lnTo>
                <a:lnTo>
                  <a:pt x="3196888" y="3193174"/>
                </a:lnTo>
                <a:lnTo>
                  <a:pt x="3195928" y="3191680"/>
                </a:lnTo>
                <a:close/>
                <a:moveTo>
                  <a:pt x="3174516" y="3187364"/>
                </a:moveTo>
                <a:lnTo>
                  <a:pt x="3174795" y="3187450"/>
                </a:lnTo>
                <a:lnTo>
                  <a:pt x="3175996" y="3187957"/>
                </a:lnTo>
                <a:lnTo>
                  <a:pt x="3175954" y="3188782"/>
                </a:lnTo>
                <a:lnTo>
                  <a:pt x="3175890" y="3189061"/>
                </a:lnTo>
                <a:lnTo>
                  <a:pt x="3173904" y="3188813"/>
                </a:lnTo>
                <a:close/>
                <a:moveTo>
                  <a:pt x="3192139" y="3190254"/>
                </a:moveTo>
                <a:lnTo>
                  <a:pt x="3192294" y="3191496"/>
                </a:lnTo>
                <a:lnTo>
                  <a:pt x="3190666" y="3191414"/>
                </a:lnTo>
                <a:lnTo>
                  <a:pt x="3190716" y="3190431"/>
                </a:lnTo>
                <a:close/>
                <a:moveTo>
                  <a:pt x="3178152" y="3187750"/>
                </a:moveTo>
                <a:lnTo>
                  <a:pt x="3179126" y="3188487"/>
                </a:lnTo>
                <a:lnTo>
                  <a:pt x="3180342" y="3189616"/>
                </a:lnTo>
                <a:lnTo>
                  <a:pt x="3179755" y="3189543"/>
                </a:lnTo>
                <a:lnTo>
                  <a:pt x="3178730" y="3188880"/>
                </a:lnTo>
                <a:close/>
                <a:moveTo>
                  <a:pt x="3176427" y="3187390"/>
                </a:moveTo>
                <a:lnTo>
                  <a:pt x="3176850" y="3187664"/>
                </a:lnTo>
                <a:lnTo>
                  <a:pt x="3177081" y="3188415"/>
                </a:lnTo>
                <a:lnTo>
                  <a:pt x="3176525" y="3188180"/>
                </a:lnTo>
                <a:close/>
                <a:moveTo>
                  <a:pt x="3171886" y="3186554"/>
                </a:moveTo>
                <a:lnTo>
                  <a:pt x="3173093" y="3186926"/>
                </a:lnTo>
                <a:lnTo>
                  <a:pt x="3172023" y="3188578"/>
                </a:lnTo>
                <a:lnTo>
                  <a:pt x="3170215" y="3188353"/>
                </a:lnTo>
                <a:close/>
                <a:moveTo>
                  <a:pt x="3176037" y="3187139"/>
                </a:moveTo>
                <a:lnTo>
                  <a:pt x="3176293" y="3187303"/>
                </a:lnTo>
                <a:lnTo>
                  <a:pt x="3176130" y="3188013"/>
                </a:lnTo>
                <a:lnTo>
                  <a:pt x="3175996" y="3187957"/>
                </a:lnTo>
                <a:close/>
                <a:moveTo>
                  <a:pt x="3187750" y="3189121"/>
                </a:moveTo>
                <a:lnTo>
                  <a:pt x="3187152" y="3189912"/>
                </a:lnTo>
                <a:lnTo>
                  <a:pt x="3186102" y="3190706"/>
                </a:lnTo>
                <a:lnTo>
                  <a:pt x="3185101" y="3190477"/>
                </a:lnTo>
                <a:close/>
                <a:moveTo>
                  <a:pt x="3176372" y="3186954"/>
                </a:moveTo>
                <a:lnTo>
                  <a:pt x="3176427" y="3187390"/>
                </a:lnTo>
                <a:lnTo>
                  <a:pt x="3176293" y="3187303"/>
                </a:lnTo>
                <a:close/>
                <a:moveTo>
                  <a:pt x="3190765" y="3189468"/>
                </a:moveTo>
                <a:lnTo>
                  <a:pt x="3190716" y="3190431"/>
                </a:lnTo>
                <a:lnTo>
                  <a:pt x="3189156" y="3190626"/>
                </a:lnTo>
                <a:lnTo>
                  <a:pt x="3189242" y="3189937"/>
                </a:lnTo>
                <a:close/>
                <a:moveTo>
                  <a:pt x="3194799" y="3189922"/>
                </a:moveTo>
                <a:lnTo>
                  <a:pt x="3195928" y="3191680"/>
                </a:lnTo>
                <a:lnTo>
                  <a:pt x="3194110" y="3191588"/>
                </a:lnTo>
                <a:lnTo>
                  <a:pt x="3193642" y="3190067"/>
                </a:lnTo>
                <a:close/>
                <a:moveTo>
                  <a:pt x="3166405" y="3184867"/>
                </a:moveTo>
                <a:lnTo>
                  <a:pt x="3169103" y="3185697"/>
                </a:lnTo>
                <a:lnTo>
                  <a:pt x="3166247" y="3187858"/>
                </a:lnTo>
                <a:lnTo>
                  <a:pt x="3161676" y="3187288"/>
                </a:lnTo>
                <a:close/>
                <a:moveTo>
                  <a:pt x="3176489" y="3186492"/>
                </a:moveTo>
                <a:lnTo>
                  <a:pt x="3177360" y="3187151"/>
                </a:lnTo>
                <a:lnTo>
                  <a:pt x="3178609" y="3188801"/>
                </a:lnTo>
                <a:lnTo>
                  <a:pt x="3176850" y="3187664"/>
                </a:lnTo>
                <a:close/>
                <a:moveTo>
                  <a:pt x="3188804" y="3188662"/>
                </a:moveTo>
                <a:lnTo>
                  <a:pt x="3187666" y="3190422"/>
                </a:lnTo>
                <a:lnTo>
                  <a:pt x="3186493" y="3190783"/>
                </a:lnTo>
                <a:lnTo>
                  <a:pt x="3187152" y="3189912"/>
                </a:lnTo>
                <a:close/>
                <a:moveTo>
                  <a:pt x="3176483" y="3186472"/>
                </a:moveTo>
                <a:lnTo>
                  <a:pt x="3176489" y="3186492"/>
                </a:lnTo>
                <a:lnTo>
                  <a:pt x="3176480" y="3186485"/>
                </a:lnTo>
                <a:close/>
                <a:moveTo>
                  <a:pt x="3176297" y="3186346"/>
                </a:moveTo>
                <a:lnTo>
                  <a:pt x="3176480" y="3186485"/>
                </a:lnTo>
                <a:lnTo>
                  <a:pt x="3176372" y="3186954"/>
                </a:lnTo>
                <a:close/>
                <a:moveTo>
                  <a:pt x="3173788" y="3185850"/>
                </a:moveTo>
                <a:lnTo>
                  <a:pt x="3174913" y="3186425"/>
                </a:lnTo>
                <a:lnTo>
                  <a:pt x="3174516" y="3187364"/>
                </a:lnTo>
                <a:lnTo>
                  <a:pt x="3173093" y="3186926"/>
                </a:lnTo>
                <a:close/>
                <a:moveTo>
                  <a:pt x="3189133" y="3188413"/>
                </a:moveTo>
                <a:lnTo>
                  <a:pt x="3188804" y="3188662"/>
                </a:lnTo>
                <a:lnTo>
                  <a:pt x="3188882" y="3188542"/>
                </a:lnTo>
                <a:close/>
                <a:moveTo>
                  <a:pt x="3189182" y="3188376"/>
                </a:moveTo>
                <a:lnTo>
                  <a:pt x="3189176" y="3188391"/>
                </a:lnTo>
                <a:lnTo>
                  <a:pt x="3189133" y="3188413"/>
                </a:lnTo>
                <a:close/>
                <a:moveTo>
                  <a:pt x="3189452" y="3188249"/>
                </a:moveTo>
                <a:lnTo>
                  <a:pt x="3189242" y="3189937"/>
                </a:lnTo>
                <a:lnTo>
                  <a:pt x="3188416" y="3190191"/>
                </a:lnTo>
                <a:lnTo>
                  <a:pt x="3189176" y="3188391"/>
                </a:lnTo>
                <a:close/>
                <a:moveTo>
                  <a:pt x="3215446" y="3192665"/>
                </a:moveTo>
                <a:lnTo>
                  <a:pt x="3232248" y="3201267"/>
                </a:lnTo>
                <a:lnTo>
                  <a:pt x="3211621" y="3196546"/>
                </a:lnTo>
                <a:lnTo>
                  <a:pt x="3205851" y="3192181"/>
                </a:lnTo>
                <a:close/>
                <a:moveTo>
                  <a:pt x="3175273" y="3185572"/>
                </a:moveTo>
                <a:lnTo>
                  <a:pt x="3176085" y="3186187"/>
                </a:lnTo>
                <a:lnTo>
                  <a:pt x="3176037" y="3187139"/>
                </a:lnTo>
                <a:lnTo>
                  <a:pt x="3175019" y="3186480"/>
                </a:lnTo>
                <a:lnTo>
                  <a:pt x="3174913" y="3186425"/>
                </a:lnTo>
                <a:close/>
                <a:moveTo>
                  <a:pt x="3193224" y="3188711"/>
                </a:moveTo>
                <a:lnTo>
                  <a:pt x="3193642" y="3190067"/>
                </a:lnTo>
                <a:lnTo>
                  <a:pt x="3192139" y="3190254"/>
                </a:lnTo>
                <a:lnTo>
                  <a:pt x="3191994" y="3189090"/>
                </a:lnTo>
                <a:close/>
                <a:moveTo>
                  <a:pt x="3176233" y="3185661"/>
                </a:moveTo>
                <a:lnTo>
                  <a:pt x="3176568" y="3186103"/>
                </a:lnTo>
                <a:lnTo>
                  <a:pt x="3176483" y="3186472"/>
                </a:lnTo>
                <a:close/>
                <a:moveTo>
                  <a:pt x="3176196" y="3185540"/>
                </a:moveTo>
                <a:lnTo>
                  <a:pt x="3176233" y="3185661"/>
                </a:lnTo>
                <a:lnTo>
                  <a:pt x="3176207" y="3185626"/>
                </a:lnTo>
                <a:close/>
                <a:moveTo>
                  <a:pt x="3176120" y="3185511"/>
                </a:moveTo>
                <a:lnTo>
                  <a:pt x="3176207" y="3185626"/>
                </a:lnTo>
                <a:lnTo>
                  <a:pt x="3176297" y="3186346"/>
                </a:lnTo>
                <a:lnTo>
                  <a:pt x="3176085" y="3186187"/>
                </a:lnTo>
                <a:close/>
                <a:moveTo>
                  <a:pt x="3170874" y="3184358"/>
                </a:moveTo>
                <a:lnTo>
                  <a:pt x="3172943" y="3185417"/>
                </a:lnTo>
                <a:lnTo>
                  <a:pt x="3171886" y="3186554"/>
                </a:lnTo>
                <a:lnTo>
                  <a:pt x="3169103" y="3185697"/>
                </a:lnTo>
                <a:close/>
                <a:moveTo>
                  <a:pt x="3189543" y="3187522"/>
                </a:moveTo>
                <a:lnTo>
                  <a:pt x="3189463" y="3188164"/>
                </a:lnTo>
                <a:lnTo>
                  <a:pt x="3189182" y="3188376"/>
                </a:lnTo>
                <a:close/>
                <a:moveTo>
                  <a:pt x="3189546" y="3187514"/>
                </a:moveTo>
                <a:lnTo>
                  <a:pt x="3189543" y="3187522"/>
                </a:lnTo>
                <a:lnTo>
                  <a:pt x="3189544" y="3187518"/>
                </a:lnTo>
                <a:close/>
                <a:moveTo>
                  <a:pt x="3176141" y="3185097"/>
                </a:moveTo>
                <a:lnTo>
                  <a:pt x="3176196" y="3185540"/>
                </a:lnTo>
                <a:lnTo>
                  <a:pt x="3176129" y="3185323"/>
                </a:lnTo>
                <a:close/>
                <a:moveTo>
                  <a:pt x="3176796" y="3185103"/>
                </a:moveTo>
                <a:lnTo>
                  <a:pt x="3178152" y="3187750"/>
                </a:lnTo>
                <a:lnTo>
                  <a:pt x="3177360" y="3187151"/>
                </a:lnTo>
                <a:lnTo>
                  <a:pt x="3176568" y="3186103"/>
                </a:lnTo>
                <a:close/>
                <a:moveTo>
                  <a:pt x="3173820" y="3184473"/>
                </a:moveTo>
                <a:lnTo>
                  <a:pt x="3174397" y="3184909"/>
                </a:lnTo>
                <a:lnTo>
                  <a:pt x="3173788" y="3185850"/>
                </a:lnTo>
                <a:lnTo>
                  <a:pt x="3172943" y="3185417"/>
                </a:lnTo>
                <a:close/>
                <a:moveTo>
                  <a:pt x="3189617" y="3186931"/>
                </a:moveTo>
                <a:lnTo>
                  <a:pt x="3189544" y="3187518"/>
                </a:lnTo>
                <a:lnTo>
                  <a:pt x="3188882" y="3188542"/>
                </a:lnTo>
                <a:lnTo>
                  <a:pt x="3187750" y="3189121"/>
                </a:lnTo>
                <a:lnTo>
                  <a:pt x="3188486" y="3188148"/>
                </a:lnTo>
                <a:close/>
                <a:moveTo>
                  <a:pt x="3201724" y="3189059"/>
                </a:moveTo>
                <a:lnTo>
                  <a:pt x="3205851" y="3192181"/>
                </a:lnTo>
                <a:lnTo>
                  <a:pt x="3198765" y="3191823"/>
                </a:lnTo>
                <a:lnTo>
                  <a:pt x="3197109" y="3189634"/>
                </a:lnTo>
                <a:close/>
                <a:moveTo>
                  <a:pt x="3150780" y="3180057"/>
                </a:moveTo>
                <a:lnTo>
                  <a:pt x="3159986" y="3182891"/>
                </a:lnTo>
                <a:lnTo>
                  <a:pt x="3150308" y="3185870"/>
                </a:lnTo>
                <a:lnTo>
                  <a:pt x="3127240" y="3182993"/>
                </a:lnTo>
                <a:close/>
                <a:moveTo>
                  <a:pt x="3190885" y="3187088"/>
                </a:moveTo>
                <a:lnTo>
                  <a:pt x="3190862" y="3187528"/>
                </a:lnTo>
                <a:lnTo>
                  <a:pt x="3189452" y="3188249"/>
                </a:lnTo>
                <a:lnTo>
                  <a:pt x="3189463" y="3188164"/>
                </a:lnTo>
                <a:close/>
                <a:moveTo>
                  <a:pt x="3195809" y="3187915"/>
                </a:moveTo>
                <a:lnTo>
                  <a:pt x="3197109" y="3189634"/>
                </a:lnTo>
                <a:lnTo>
                  <a:pt x="3194799" y="3189922"/>
                </a:lnTo>
                <a:lnTo>
                  <a:pt x="3193890" y="3188506"/>
                </a:lnTo>
                <a:close/>
                <a:moveTo>
                  <a:pt x="3175812" y="3184294"/>
                </a:moveTo>
                <a:lnTo>
                  <a:pt x="3176129" y="3185323"/>
                </a:lnTo>
                <a:lnTo>
                  <a:pt x="3176120" y="3185511"/>
                </a:lnTo>
                <a:lnTo>
                  <a:pt x="3175593" y="3184814"/>
                </a:lnTo>
                <a:close/>
                <a:moveTo>
                  <a:pt x="3191743" y="3187077"/>
                </a:moveTo>
                <a:lnTo>
                  <a:pt x="3191994" y="3189090"/>
                </a:lnTo>
                <a:lnTo>
                  <a:pt x="3190765" y="3189468"/>
                </a:lnTo>
                <a:lnTo>
                  <a:pt x="3190862" y="3187528"/>
                </a:lnTo>
                <a:close/>
                <a:moveTo>
                  <a:pt x="3174981" y="3184006"/>
                </a:moveTo>
                <a:lnTo>
                  <a:pt x="3175593" y="3184814"/>
                </a:lnTo>
                <a:lnTo>
                  <a:pt x="3175273" y="3185572"/>
                </a:lnTo>
                <a:lnTo>
                  <a:pt x="3174397" y="3184909"/>
                </a:lnTo>
                <a:close/>
                <a:moveTo>
                  <a:pt x="3176070" y="3183683"/>
                </a:moveTo>
                <a:lnTo>
                  <a:pt x="3176199" y="3183936"/>
                </a:lnTo>
                <a:lnTo>
                  <a:pt x="3176141" y="3185097"/>
                </a:lnTo>
                <a:lnTo>
                  <a:pt x="3175989" y="3183876"/>
                </a:lnTo>
                <a:close/>
                <a:moveTo>
                  <a:pt x="3192729" y="3186572"/>
                </a:moveTo>
                <a:lnTo>
                  <a:pt x="3193052" y="3187202"/>
                </a:lnTo>
                <a:lnTo>
                  <a:pt x="3193890" y="3188506"/>
                </a:lnTo>
                <a:lnTo>
                  <a:pt x="3193224" y="3188711"/>
                </a:lnTo>
                <a:lnTo>
                  <a:pt x="3192588" y="3186644"/>
                </a:lnTo>
                <a:close/>
                <a:moveTo>
                  <a:pt x="3171139" y="3182444"/>
                </a:moveTo>
                <a:lnTo>
                  <a:pt x="3172271" y="3183301"/>
                </a:lnTo>
                <a:lnTo>
                  <a:pt x="3170874" y="3184358"/>
                </a:lnTo>
                <a:lnTo>
                  <a:pt x="3169137" y="3183469"/>
                </a:lnTo>
                <a:close/>
                <a:moveTo>
                  <a:pt x="3164996" y="3181349"/>
                </a:moveTo>
                <a:lnTo>
                  <a:pt x="3169137" y="3183469"/>
                </a:lnTo>
                <a:lnTo>
                  <a:pt x="3166405" y="3184867"/>
                </a:lnTo>
                <a:lnTo>
                  <a:pt x="3159986" y="3182891"/>
                </a:lnTo>
                <a:close/>
                <a:moveTo>
                  <a:pt x="3190626" y="3185844"/>
                </a:moveTo>
                <a:lnTo>
                  <a:pt x="3189546" y="3187514"/>
                </a:lnTo>
                <a:lnTo>
                  <a:pt x="3189939" y="3186584"/>
                </a:lnTo>
                <a:close/>
                <a:moveTo>
                  <a:pt x="3192377" y="3185959"/>
                </a:moveTo>
                <a:lnTo>
                  <a:pt x="3192588" y="3186644"/>
                </a:lnTo>
                <a:lnTo>
                  <a:pt x="3191743" y="3187077"/>
                </a:lnTo>
                <a:lnTo>
                  <a:pt x="3191670" y="3186493"/>
                </a:lnTo>
                <a:close/>
                <a:moveTo>
                  <a:pt x="3175681" y="3182923"/>
                </a:moveTo>
                <a:lnTo>
                  <a:pt x="3175931" y="3183411"/>
                </a:lnTo>
                <a:lnTo>
                  <a:pt x="3175989" y="3183876"/>
                </a:lnTo>
                <a:lnTo>
                  <a:pt x="3175812" y="3184294"/>
                </a:lnTo>
                <a:lnTo>
                  <a:pt x="3175484" y="3183227"/>
                </a:lnTo>
                <a:close/>
                <a:moveTo>
                  <a:pt x="3175358" y="3182817"/>
                </a:moveTo>
                <a:lnTo>
                  <a:pt x="3175484" y="3183227"/>
                </a:lnTo>
                <a:lnTo>
                  <a:pt x="3174981" y="3184006"/>
                </a:lnTo>
                <a:lnTo>
                  <a:pt x="3174654" y="3183574"/>
                </a:lnTo>
                <a:close/>
                <a:moveTo>
                  <a:pt x="3192320" y="3185773"/>
                </a:moveTo>
                <a:lnTo>
                  <a:pt x="3192404" y="3185938"/>
                </a:lnTo>
                <a:lnTo>
                  <a:pt x="3192377" y="3185959"/>
                </a:lnTo>
                <a:close/>
                <a:moveTo>
                  <a:pt x="3173655" y="3182254"/>
                </a:moveTo>
                <a:lnTo>
                  <a:pt x="3174654" y="3183574"/>
                </a:lnTo>
                <a:lnTo>
                  <a:pt x="3173820" y="3184473"/>
                </a:lnTo>
                <a:lnTo>
                  <a:pt x="3172271" y="3183301"/>
                </a:lnTo>
                <a:close/>
                <a:moveTo>
                  <a:pt x="3190975" y="3185306"/>
                </a:moveTo>
                <a:lnTo>
                  <a:pt x="3190966" y="3185479"/>
                </a:lnTo>
                <a:lnTo>
                  <a:pt x="3190626" y="3185844"/>
                </a:lnTo>
                <a:close/>
                <a:moveTo>
                  <a:pt x="3175797" y="3182343"/>
                </a:moveTo>
                <a:lnTo>
                  <a:pt x="3175839" y="3182678"/>
                </a:lnTo>
                <a:lnTo>
                  <a:pt x="3175681" y="3182923"/>
                </a:lnTo>
                <a:lnTo>
                  <a:pt x="3175531" y="3182630"/>
                </a:lnTo>
                <a:close/>
                <a:moveTo>
                  <a:pt x="3191475" y="3184930"/>
                </a:moveTo>
                <a:lnTo>
                  <a:pt x="3191670" y="3186493"/>
                </a:lnTo>
                <a:lnTo>
                  <a:pt x="3190885" y="3187088"/>
                </a:lnTo>
                <a:lnTo>
                  <a:pt x="3190966" y="3185479"/>
                </a:lnTo>
                <a:close/>
                <a:moveTo>
                  <a:pt x="3176298" y="3181968"/>
                </a:moveTo>
                <a:lnTo>
                  <a:pt x="3176231" y="3183301"/>
                </a:lnTo>
                <a:lnTo>
                  <a:pt x="3176070" y="3183683"/>
                </a:lnTo>
                <a:lnTo>
                  <a:pt x="3175931" y="3183411"/>
                </a:lnTo>
                <a:lnTo>
                  <a:pt x="3175839" y="3182678"/>
                </a:lnTo>
                <a:close/>
                <a:moveTo>
                  <a:pt x="3193618" y="3185020"/>
                </a:moveTo>
                <a:lnTo>
                  <a:pt x="3194217" y="3185811"/>
                </a:lnTo>
                <a:lnTo>
                  <a:pt x="3192729" y="3186572"/>
                </a:lnTo>
                <a:lnTo>
                  <a:pt x="3192404" y="3185938"/>
                </a:lnTo>
                <a:close/>
                <a:moveTo>
                  <a:pt x="3174953" y="3181501"/>
                </a:moveTo>
                <a:lnTo>
                  <a:pt x="3175531" y="3182630"/>
                </a:lnTo>
                <a:lnTo>
                  <a:pt x="3175358" y="3182817"/>
                </a:lnTo>
                <a:close/>
                <a:moveTo>
                  <a:pt x="3191915" y="3184457"/>
                </a:moveTo>
                <a:lnTo>
                  <a:pt x="3192320" y="3185773"/>
                </a:lnTo>
                <a:lnTo>
                  <a:pt x="3191742" y="3184644"/>
                </a:lnTo>
                <a:close/>
                <a:moveTo>
                  <a:pt x="3191592" y="3184351"/>
                </a:moveTo>
                <a:lnTo>
                  <a:pt x="3191742" y="3184644"/>
                </a:lnTo>
                <a:lnTo>
                  <a:pt x="3191475" y="3184930"/>
                </a:lnTo>
                <a:lnTo>
                  <a:pt x="3191434" y="3184596"/>
                </a:lnTo>
                <a:close/>
                <a:moveTo>
                  <a:pt x="3174896" y="3181315"/>
                </a:moveTo>
                <a:lnTo>
                  <a:pt x="3174953" y="3181501"/>
                </a:lnTo>
                <a:lnTo>
                  <a:pt x="3174868" y="3181336"/>
                </a:lnTo>
                <a:close/>
                <a:moveTo>
                  <a:pt x="3176646" y="3181430"/>
                </a:moveTo>
                <a:lnTo>
                  <a:pt x="3176298" y="3181968"/>
                </a:lnTo>
                <a:lnTo>
                  <a:pt x="3176307" y="3181795"/>
                </a:lnTo>
                <a:close/>
                <a:moveTo>
                  <a:pt x="3202278" y="3185925"/>
                </a:moveTo>
                <a:lnTo>
                  <a:pt x="3207093" y="3188389"/>
                </a:lnTo>
                <a:lnTo>
                  <a:pt x="3201724" y="3189059"/>
                </a:lnTo>
                <a:lnTo>
                  <a:pt x="3198939" y="3186952"/>
                </a:lnTo>
                <a:close/>
                <a:moveTo>
                  <a:pt x="3196134" y="3184829"/>
                </a:moveTo>
                <a:lnTo>
                  <a:pt x="3198939" y="3186952"/>
                </a:lnTo>
                <a:lnTo>
                  <a:pt x="3195809" y="3187915"/>
                </a:lnTo>
                <a:lnTo>
                  <a:pt x="3194217" y="3185811"/>
                </a:lnTo>
                <a:close/>
                <a:moveTo>
                  <a:pt x="3174543" y="3180701"/>
                </a:moveTo>
                <a:lnTo>
                  <a:pt x="3174868" y="3181336"/>
                </a:lnTo>
                <a:lnTo>
                  <a:pt x="3173655" y="3182254"/>
                </a:lnTo>
                <a:lnTo>
                  <a:pt x="3173057" y="3181462"/>
                </a:lnTo>
                <a:close/>
                <a:moveTo>
                  <a:pt x="3191203" y="3183590"/>
                </a:moveTo>
                <a:lnTo>
                  <a:pt x="3191342" y="3183863"/>
                </a:lnTo>
                <a:lnTo>
                  <a:pt x="3191434" y="3184596"/>
                </a:lnTo>
                <a:lnTo>
                  <a:pt x="3190975" y="3185306"/>
                </a:lnTo>
                <a:lnTo>
                  <a:pt x="3191042" y="3183972"/>
                </a:lnTo>
                <a:close/>
                <a:moveTo>
                  <a:pt x="3192292" y="3183268"/>
                </a:moveTo>
                <a:lnTo>
                  <a:pt x="3192619" y="3183699"/>
                </a:lnTo>
                <a:lnTo>
                  <a:pt x="3191915" y="3184457"/>
                </a:lnTo>
                <a:lnTo>
                  <a:pt x="3191789" y="3184046"/>
                </a:lnTo>
                <a:close/>
                <a:moveTo>
                  <a:pt x="3175530" y="3180196"/>
                </a:moveTo>
                <a:lnTo>
                  <a:pt x="3175603" y="3180780"/>
                </a:lnTo>
                <a:lnTo>
                  <a:pt x="3174896" y="3181315"/>
                </a:lnTo>
                <a:lnTo>
                  <a:pt x="3174685" y="3180629"/>
                </a:lnTo>
                <a:close/>
                <a:moveTo>
                  <a:pt x="3191461" y="3182980"/>
                </a:moveTo>
                <a:lnTo>
                  <a:pt x="3191789" y="3184046"/>
                </a:lnTo>
                <a:lnTo>
                  <a:pt x="3191592" y="3184351"/>
                </a:lnTo>
                <a:lnTo>
                  <a:pt x="3191342" y="3183863"/>
                </a:lnTo>
                <a:lnTo>
                  <a:pt x="3191284" y="3183398"/>
                </a:lnTo>
                <a:close/>
                <a:moveTo>
                  <a:pt x="3171464" y="3179358"/>
                </a:moveTo>
                <a:lnTo>
                  <a:pt x="3173057" y="3181462"/>
                </a:lnTo>
                <a:lnTo>
                  <a:pt x="3171139" y="3182444"/>
                </a:lnTo>
                <a:lnTo>
                  <a:pt x="3168333" y="3180322"/>
                </a:lnTo>
                <a:close/>
                <a:moveTo>
                  <a:pt x="3176388" y="3180186"/>
                </a:moveTo>
                <a:lnTo>
                  <a:pt x="3176307" y="3181795"/>
                </a:lnTo>
                <a:lnTo>
                  <a:pt x="3175797" y="3182343"/>
                </a:lnTo>
                <a:lnTo>
                  <a:pt x="3175603" y="3180780"/>
                </a:lnTo>
                <a:close/>
                <a:moveTo>
                  <a:pt x="3216497" y="3187216"/>
                </a:moveTo>
                <a:lnTo>
                  <a:pt x="3237881" y="3193798"/>
                </a:lnTo>
                <a:lnTo>
                  <a:pt x="3215446" y="3192665"/>
                </a:lnTo>
                <a:lnTo>
                  <a:pt x="3207093" y="3188389"/>
                </a:lnTo>
                <a:close/>
                <a:moveTo>
                  <a:pt x="3165549" y="3178215"/>
                </a:moveTo>
                <a:lnTo>
                  <a:pt x="3168333" y="3180322"/>
                </a:lnTo>
                <a:lnTo>
                  <a:pt x="3164996" y="3181349"/>
                </a:lnTo>
                <a:lnTo>
                  <a:pt x="3160183" y="3178885"/>
                </a:lnTo>
                <a:close/>
                <a:moveTo>
                  <a:pt x="3177658" y="3180341"/>
                </a:moveTo>
                <a:lnTo>
                  <a:pt x="3177383" y="3182536"/>
                </a:lnTo>
                <a:lnTo>
                  <a:pt x="3176796" y="3185103"/>
                </a:lnTo>
                <a:lnTo>
                  <a:pt x="3176199" y="3183936"/>
                </a:lnTo>
                <a:lnTo>
                  <a:pt x="3176231" y="3183301"/>
                </a:lnTo>
                <a:lnTo>
                  <a:pt x="3177334" y="3180690"/>
                </a:lnTo>
                <a:close/>
                <a:moveTo>
                  <a:pt x="3193453" y="3182801"/>
                </a:moveTo>
                <a:lnTo>
                  <a:pt x="3195002" y="3183973"/>
                </a:lnTo>
                <a:lnTo>
                  <a:pt x="3193618" y="3185020"/>
                </a:lnTo>
                <a:lnTo>
                  <a:pt x="3192619" y="3183699"/>
                </a:lnTo>
                <a:close/>
                <a:moveTo>
                  <a:pt x="3190477" y="3182174"/>
                </a:moveTo>
                <a:lnTo>
                  <a:pt x="3191074" y="3183338"/>
                </a:lnTo>
                <a:lnTo>
                  <a:pt x="3191042" y="3183972"/>
                </a:lnTo>
                <a:lnTo>
                  <a:pt x="3189939" y="3186584"/>
                </a:lnTo>
                <a:lnTo>
                  <a:pt x="3189617" y="3186931"/>
                </a:lnTo>
                <a:lnTo>
                  <a:pt x="3189890" y="3184739"/>
                </a:lnTo>
                <a:close/>
                <a:moveTo>
                  <a:pt x="3191132" y="3182181"/>
                </a:moveTo>
                <a:lnTo>
                  <a:pt x="3191284" y="3183398"/>
                </a:lnTo>
                <a:lnTo>
                  <a:pt x="3191203" y="3183590"/>
                </a:lnTo>
                <a:lnTo>
                  <a:pt x="3191074" y="3183338"/>
                </a:lnTo>
                <a:close/>
                <a:moveTo>
                  <a:pt x="3177726" y="3179760"/>
                </a:moveTo>
                <a:lnTo>
                  <a:pt x="3177334" y="3180690"/>
                </a:lnTo>
                <a:lnTo>
                  <a:pt x="3176646" y="3181430"/>
                </a:lnTo>
                <a:close/>
                <a:moveTo>
                  <a:pt x="3177731" y="3179748"/>
                </a:moveTo>
                <a:lnTo>
                  <a:pt x="3177731" y="3179753"/>
                </a:lnTo>
                <a:lnTo>
                  <a:pt x="3177726" y="3179760"/>
                </a:lnTo>
                <a:close/>
                <a:moveTo>
                  <a:pt x="3196400" y="3182915"/>
                </a:moveTo>
                <a:lnTo>
                  <a:pt x="3198136" y="3183804"/>
                </a:lnTo>
                <a:lnTo>
                  <a:pt x="3196134" y="3184829"/>
                </a:lnTo>
                <a:lnTo>
                  <a:pt x="3195002" y="3183973"/>
                </a:lnTo>
                <a:close/>
                <a:moveTo>
                  <a:pt x="3191153" y="3181763"/>
                </a:moveTo>
                <a:lnTo>
                  <a:pt x="3191681" y="3182459"/>
                </a:lnTo>
                <a:lnTo>
                  <a:pt x="3191461" y="3182980"/>
                </a:lnTo>
                <a:lnTo>
                  <a:pt x="3191144" y="3181952"/>
                </a:lnTo>
                <a:close/>
                <a:moveTo>
                  <a:pt x="3191076" y="3181732"/>
                </a:moveTo>
                <a:lnTo>
                  <a:pt x="3191144" y="3181952"/>
                </a:lnTo>
                <a:lnTo>
                  <a:pt x="3191132" y="3182181"/>
                </a:lnTo>
                <a:close/>
                <a:moveTo>
                  <a:pt x="3191039" y="3181612"/>
                </a:moveTo>
                <a:lnTo>
                  <a:pt x="3191066" y="3181647"/>
                </a:lnTo>
                <a:lnTo>
                  <a:pt x="3191076" y="3181732"/>
                </a:lnTo>
                <a:close/>
                <a:moveTo>
                  <a:pt x="3174049" y="3178563"/>
                </a:moveTo>
                <a:lnTo>
                  <a:pt x="3174685" y="3180629"/>
                </a:lnTo>
                <a:lnTo>
                  <a:pt x="3174543" y="3180701"/>
                </a:lnTo>
                <a:lnTo>
                  <a:pt x="3174221" y="3180071"/>
                </a:lnTo>
                <a:lnTo>
                  <a:pt x="3173379" y="3178769"/>
                </a:lnTo>
                <a:close/>
                <a:moveTo>
                  <a:pt x="3192000" y="3181702"/>
                </a:moveTo>
                <a:lnTo>
                  <a:pt x="3192876" y="3182365"/>
                </a:lnTo>
                <a:lnTo>
                  <a:pt x="3192292" y="3183268"/>
                </a:lnTo>
                <a:lnTo>
                  <a:pt x="3191681" y="3182459"/>
                </a:lnTo>
                <a:close/>
                <a:moveTo>
                  <a:pt x="3151830" y="3174609"/>
                </a:moveTo>
                <a:lnTo>
                  <a:pt x="3160183" y="3178885"/>
                </a:lnTo>
                <a:lnTo>
                  <a:pt x="3150780" y="3180057"/>
                </a:lnTo>
                <a:lnTo>
                  <a:pt x="3129399" y="3173476"/>
                </a:lnTo>
                <a:close/>
                <a:moveTo>
                  <a:pt x="3177822" y="3179023"/>
                </a:moveTo>
                <a:lnTo>
                  <a:pt x="3177811" y="3179109"/>
                </a:lnTo>
                <a:lnTo>
                  <a:pt x="3176388" y="3180186"/>
                </a:lnTo>
                <a:lnTo>
                  <a:pt x="3176410" y="3179745"/>
                </a:lnTo>
                <a:close/>
                <a:moveTo>
                  <a:pt x="3178090" y="3178898"/>
                </a:moveTo>
                <a:lnTo>
                  <a:pt x="3177731" y="3179748"/>
                </a:lnTo>
                <a:lnTo>
                  <a:pt x="3177811" y="3179109"/>
                </a:lnTo>
                <a:close/>
                <a:moveTo>
                  <a:pt x="3178143" y="3178858"/>
                </a:moveTo>
                <a:lnTo>
                  <a:pt x="3178090" y="3178898"/>
                </a:lnTo>
                <a:lnTo>
                  <a:pt x="3178097" y="3178881"/>
                </a:lnTo>
                <a:close/>
                <a:moveTo>
                  <a:pt x="3193485" y="3181423"/>
                </a:moveTo>
                <a:lnTo>
                  <a:pt x="3194331" y="3181856"/>
                </a:lnTo>
                <a:lnTo>
                  <a:pt x="3193453" y="3182801"/>
                </a:lnTo>
                <a:lnTo>
                  <a:pt x="3192876" y="3182365"/>
                </a:lnTo>
                <a:close/>
                <a:moveTo>
                  <a:pt x="3190976" y="3180927"/>
                </a:moveTo>
                <a:lnTo>
                  <a:pt x="3191187" y="3181087"/>
                </a:lnTo>
                <a:lnTo>
                  <a:pt x="3191153" y="3181763"/>
                </a:lnTo>
                <a:lnTo>
                  <a:pt x="3191066" y="3181647"/>
                </a:lnTo>
                <a:close/>
                <a:moveTo>
                  <a:pt x="3190790" y="3180804"/>
                </a:moveTo>
                <a:lnTo>
                  <a:pt x="3191039" y="3181612"/>
                </a:lnTo>
                <a:lnTo>
                  <a:pt x="3190706" y="3181171"/>
                </a:lnTo>
                <a:close/>
                <a:moveTo>
                  <a:pt x="3178469" y="3178611"/>
                </a:moveTo>
                <a:lnTo>
                  <a:pt x="3178392" y="3178730"/>
                </a:lnTo>
                <a:lnTo>
                  <a:pt x="3178143" y="3178858"/>
                </a:lnTo>
                <a:close/>
                <a:moveTo>
                  <a:pt x="3190784" y="3180782"/>
                </a:moveTo>
                <a:lnTo>
                  <a:pt x="3190794" y="3180789"/>
                </a:lnTo>
                <a:lnTo>
                  <a:pt x="3190790" y="3180804"/>
                </a:lnTo>
                <a:close/>
                <a:moveTo>
                  <a:pt x="3200869" y="3182405"/>
                </a:moveTo>
                <a:lnTo>
                  <a:pt x="3207289" y="3184382"/>
                </a:lnTo>
                <a:lnTo>
                  <a:pt x="3202278" y="3185925"/>
                </a:lnTo>
                <a:lnTo>
                  <a:pt x="3198136" y="3183804"/>
                </a:lnTo>
                <a:close/>
                <a:moveTo>
                  <a:pt x="3172463" y="3177353"/>
                </a:moveTo>
                <a:lnTo>
                  <a:pt x="3173379" y="3178769"/>
                </a:lnTo>
                <a:lnTo>
                  <a:pt x="3171464" y="3179358"/>
                </a:lnTo>
                <a:lnTo>
                  <a:pt x="3170165" y="3177640"/>
                </a:lnTo>
                <a:close/>
                <a:moveTo>
                  <a:pt x="3176508" y="3177806"/>
                </a:moveTo>
                <a:lnTo>
                  <a:pt x="3176410" y="3179745"/>
                </a:lnTo>
                <a:lnTo>
                  <a:pt x="3175530" y="3180196"/>
                </a:lnTo>
                <a:lnTo>
                  <a:pt x="3175279" y="3178184"/>
                </a:lnTo>
                <a:close/>
                <a:moveTo>
                  <a:pt x="3190900" y="3180324"/>
                </a:moveTo>
                <a:lnTo>
                  <a:pt x="3190976" y="3180927"/>
                </a:lnTo>
                <a:lnTo>
                  <a:pt x="3190794" y="3180789"/>
                </a:lnTo>
                <a:close/>
                <a:moveTo>
                  <a:pt x="3179523" y="3178151"/>
                </a:moveTo>
                <a:lnTo>
                  <a:pt x="3178786" y="3179126"/>
                </a:lnTo>
                <a:lnTo>
                  <a:pt x="3177658" y="3180341"/>
                </a:lnTo>
                <a:lnTo>
                  <a:pt x="3177731" y="3179753"/>
                </a:lnTo>
                <a:lnTo>
                  <a:pt x="3178392" y="3178730"/>
                </a:lnTo>
                <a:close/>
                <a:moveTo>
                  <a:pt x="3191235" y="3180135"/>
                </a:moveTo>
                <a:lnTo>
                  <a:pt x="3192254" y="3180793"/>
                </a:lnTo>
                <a:lnTo>
                  <a:pt x="3192361" y="3180847"/>
                </a:lnTo>
                <a:lnTo>
                  <a:pt x="3192000" y="3181702"/>
                </a:lnTo>
                <a:lnTo>
                  <a:pt x="3191187" y="3181087"/>
                </a:lnTo>
                <a:close/>
                <a:moveTo>
                  <a:pt x="3195388" y="3180719"/>
                </a:moveTo>
                <a:lnTo>
                  <a:pt x="3198172" y="3181575"/>
                </a:lnTo>
                <a:lnTo>
                  <a:pt x="3196400" y="3182915"/>
                </a:lnTo>
                <a:lnTo>
                  <a:pt x="3194331" y="3181856"/>
                </a:lnTo>
                <a:close/>
                <a:moveTo>
                  <a:pt x="3190845" y="3179882"/>
                </a:moveTo>
                <a:lnTo>
                  <a:pt x="3190982" y="3179970"/>
                </a:lnTo>
                <a:lnTo>
                  <a:pt x="3190900" y="3180324"/>
                </a:lnTo>
                <a:close/>
                <a:moveTo>
                  <a:pt x="3189121" y="3179524"/>
                </a:moveTo>
                <a:lnTo>
                  <a:pt x="3189912" y="3180122"/>
                </a:lnTo>
                <a:lnTo>
                  <a:pt x="3190706" y="3181171"/>
                </a:lnTo>
                <a:lnTo>
                  <a:pt x="3190477" y="3182174"/>
                </a:lnTo>
                <a:close/>
                <a:moveTo>
                  <a:pt x="3175134" y="3177020"/>
                </a:moveTo>
                <a:lnTo>
                  <a:pt x="3175279" y="3178184"/>
                </a:lnTo>
                <a:lnTo>
                  <a:pt x="3174049" y="3178563"/>
                </a:lnTo>
                <a:lnTo>
                  <a:pt x="3173631" y="3177207"/>
                </a:lnTo>
                <a:close/>
                <a:moveTo>
                  <a:pt x="3192757" y="3179909"/>
                </a:moveTo>
                <a:lnTo>
                  <a:pt x="3194181" y="3180347"/>
                </a:lnTo>
                <a:lnTo>
                  <a:pt x="3193485" y="3181423"/>
                </a:lnTo>
                <a:lnTo>
                  <a:pt x="3192361" y="3180847"/>
                </a:lnTo>
                <a:close/>
                <a:moveTo>
                  <a:pt x="3168508" y="3175451"/>
                </a:moveTo>
                <a:lnTo>
                  <a:pt x="3170165" y="3177640"/>
                </a:lnTo>
                <a:lnTo>
                  <a:pt x="3165549" y="3178215"/>
                </a:lnTo>
                <a:lnTo>
                  <a:pt x="3161422" y="3175093"/>
                </a:lnTo>
                <a:close/>
                <a:moveTo>
                  <a:pt x="3191144" y="3179259"/>
                </a:moveTo>
                <a:lnTo>
                  <a:pt x="3191277" y="3179315"/>
                </a:lnTo>
                <a:lnTo>
                  <a:pt x="3191235" y="3180135"/>
                </a:lnTo>
                <a:lnTo>
                  <a:pt x="3190982" y="3179970"/>
                </a:lnTo>
                <a:close/>
                <a:moveTo>
                  <a:pt x="3178857" y="3177082"/>
                </a:moveTo>
                <a:lnTo>
                  <a:pt x="3178097" y="3178881"/>
                </a:lnTo>
                <a:lnTo>
                  <a:pt x="3177822" y="3179023"/>
                </a:lnTo>
                <a:lnTo>
                  <a:pt x="3178032" y="3177337"/>
                </a:lnTo>
                <a:close/>
                <a:moveTo>
                  <a:pt x="3190191" y="3178857"/>
                </a:moveTo>
                <a:lnTo>
                  <a:pt x="3190747" y="3179092"/>
                </a:lnTo>
                <a:lnTo>
                  <a:pt x="3190845" y="3179882"/>
                </a:lnTo>
                <a:lnTo>
                  <a:pt x="3190422" y="3179609"/>
                </a:lnTo>
                <a:close/>
                <a:moveTo>
                  <a:pt x="3178118" y="3176648"/>
                </a:moveTo>
                <a:lnTo>
                  <a:pt x="3178032" y="3177337"/>
                </a:lnTo>
                <a:lnTo>
                  <a:pt x="3176508" y="3177806"/>
                </a:lnTo>
                <a:lnTo>
                  <a:pt x="3176557" y="3176842"/>
                </a:lnTo>
                <a:close/>
                <a:moveTo>
                  <a:pt x="3188662" y="3178470"/>
                </a:moveTo>
                <a:lnTo>
                  <a:pt x="3190422" y="3179609"/>
                </a:lnTo>
                <a:lnTo>
                  <a:pt x="3190784" y="3180782"/>
                </a:lnTo>
                <a:lnTo>
                  <a:pt x="3189912" y="3180122"/>
                </a:lnTo>
                <a:close/>
                <a:moveTo>
                  <a:pt x="3173163" y="3175686"/>
                </a:moveTo>
                <a:lnTo>
                  <a:pt x="3173631" y="3177207"/>
                </a:lnTo>
                <a:lnTo>
                  <a:pt x="3172463" y="3177353"/>
                </a:lnTo>
                <a:lnTo>
                  <a:pt x="3171325" y="3175593"/>
                </a:lnTo>
                <a:close/>
                <a:moveTo>
                  <a:pt x="3188412" y="3178140"/>
                </a:moveTo>
                <a:lnTo>
                  <a:pt x="3188662" y="3178470"/>
                </a:lnTo>
                <a:lnTo>
                  <a:pt x="3188542" y="3178392"/>
                </a:lnTo>
                <a:close/>
                <a:moveTo>
                  <a:pt x="3188375" y="3178090"/>
                </a:moveTo>
                <a:lnTo>
                  <a:pt x="3188390" y="3178096"/>
                </a:lnTo>
                <a:lnTo>
                  <a:pt x="3188412" y="3178140"/>
                </a:lnTo>
                <a:close/>
                <a:moveTo>
                  <a:pt x="3176607" y="3175860"/>
                </a:moveTo>
                <a:lnTo>
                  <a:pt x="3176557" y="3176842"/>
                </a:lnTo>
                <a:lnTo>
                  <a:pt x="3175134" y="3177020"/>
                </a:lnTo>
                <a:lnTo>
                  <a:pt x="3174979" y="3175778"/>
                </a:lnTo>
                <a:close/>
                <a:moveTo>
                  <a:pt x="3179882" y="3176428"/>
                </a:moveTo>
                <a:lnTo>
                  <a:pt x="3179607" y="3176852"/>
                </a:lnTo>
                <a:lnTo>
                  <a:pt x="3178857" y="3177082"/>
                </a:lnTo>
                <a:lnTo>
                  <a:pt x="3179092" y="3176526"/>
                </a:lnTo>
                <a:close/>
                <a:moveTo>
                  <a:pt x="3187518" y="3177730"/>
                </a:moveTo>
                <a:lnTo>
                  <a:pt x="3188542" y="3178392"/>
                </a:lnTo>
                <a:lnTo>
                  <a:pt x="3189121" y="3179524"/>
                </a:lnTo>
                <a:lnTo>
                  <a:pt x="3188147" y="3178786"/>
                </a:lnTo>
                <a:lnTo>
                  <a:pt x="3186930" y="3177656"/>
                </a:lnTo>
                <a:close/>
                <a:moveTo>
                  <a:pt x="3187510" y="3177725"/>
                </a:moveTo>
                <a:lnTo>
                  <a:pt x="3187524" y="3177731"/>
                </a:lnTo>
                <a:lnTo>
                  <a:pt x="3187518" y="3177730"/>
                </a:lnTo>
                <a:close/>
                <a:moveTo>
                  <a:pt x="3188163" y="3177811"/>
                </a:moveTo>
                <a:lnTo>
                  <a:pt x="3188375" y="3178090"/>
                </a:lnTo>
                <a:lnTo>
                  <a:pt x="3187524" y="3177731"/>
                </a:lnTo>
                <a:close/>
                <a:moveTo>
                  <a:pt x="3181172" y="3176567"/>
                </a:moveTo>
                <a:lnTo>
                  <a:pt x="3182172" y="3176796"/>
                </a:lnTo>
                <a:lnTo>
                  <a:pt x="3179523" y="3178151"/>
                </a:lnTo>
                <a:lnTo>
                  <a:pt x="3180121" y="3177362"/>
                </a:lnTo>
                <a:close/>
                <a:moveTo>
                  <a:pt x="3180780" y="3176491"/>
                </a:moveTo>
                <a:lnTo>
                  <a:pt x="3180121" y="3177362"/>
                </a:lnTo>
                <a:lnTo>
                  <a:pt x="3178469" y="3178611"/>
                </a:lnTo>
                <a:lnTo>
                  <a:pt x="3179607" y="3176852"/>
                </a:lnTo>
                <a:close/>
                <a:moveTo>
                  <a:pt x="3180788" y="3176479"/>
                </a:moveTo>
                <a:lnTo>
                  <a:pt x="3180805" y="3176483"/>
                </a:lnTo>
                <a:lnTo>
                  <a:pt x="3180780" y="3176491"/>
                </a:lnTo>
                <a:close/>
                <a:moveTo>
                  <a:pt x="3179970" y="3176292"/>
                </a:moveTo>
                <a:lnTo>
                  <a:pt x="3180322" y="3176373"/>
                </a:lnTo>
                <a:lnTo>
                  <a:pt x="3179882" y="3176428"/>
                </a:lnTo>
                <a:close/>
                <a:moveTo>
                  <a:pt x="3189937" y="3178032"/>
                </a:moveTo>
                <a:lnTo>
                  <a:pt x="3190191" y="3178857"/>
                </a:lnTo>
                <a:lnTo>
                  <a:pt x="3188390" y="3178096"/>
                </a:lnTo>
                <a:lnTo>
                  <a:pt x="3188249" y="3177821"/>
                </a:lnTo>
                <a:close/>
                <a:moveTo>
                  <a:pt x="3178499" y="3175955"/>
                </a:moveTo>
                <a:lnTo>
                  <a:pt x="3179260" y="3176129"/>
                </a:lnTo>
                <a:lnTo>
                  <a:pt x="3179092" y="3176526"/>
                </a:lnTo>
                <a:lnTo>
                  <a:pt x="3178118" y="3176648"/>
                </a:lnTo>
                <a:lnTo>
                  <a:pt x="3178206" y="3175940"/>
                </a:lnTo>
                <a:close/>
                <a:moveTo>
                  <a:pt x="3191333" y="3178206"/>
                </a:moveTo>
                <a:lnTo>
                  <a:pt x="3191318" y="3178499"/>
                </a:lnTo>
                <a:lnTo>
                  <a:pt x="3191144" y="3179259"/>
                </a:lnTo>
                <a:lnTo>
                  <a:pt x="3190747" y="3179092"/>
                </a:lnTo>
                <a:lnTo>
                  <a:pt x="3190625" y="3178118"/>
                </a:lnTo>
                <a:close/>
                <a:moveTo>
                  <a:pt x="3180926" y="3176298"/>
                </a:moveTo>
                <a:lnTo>
                  <a:pt x="3180788" y="3176479"/>
                </a:lnTo>
                <a:lnTo>
                  <a:pt x="3180322" y="3176373"/>
                </a:lnTo>
                <a:close/>
                <a:moveTo>
                  <a:pt x="3176623" y="3175526"/>
                </a:moveTo>
                <a:lnTo>
                  <a:pt x="3178213" y="3175890"/>
                </a:lnTo>
                <a:lnTo>
                  <a:pt x="3178206" y="3175940"/>
                </a:lnTo>
                <a:lnTo>
                  <a:pt x="3176607" y="3175860"/>
                </a:lnTo>
                <a:close/>
                <a:moveTo>
                  <a:pt x="3193369" y="3178460"/>
                </a:moveTo>
                <a:lnTo>
                  <a:pt x="3192757" y="3179909"/>
                </a:lnTo>
                <a:lnTo>
                  <a:pt x="3192477" y="3179822"/>
                </a:lnTo>
                <a:lnTo>
                  <a:pt x="3191277" y="3179315"/>
                </a:lnTo>
                <a:lnTo>
                  <a:pt x="3191318" y="3178499"/>
                </a:lnTo>
                <a:lnTo>
                  <a:pt x="3191384" y="3178212"/>
                </a:lnTo>
                <a:close/>
                <a:moveTo>
                  <a:pt x="3180134" y="3176038"/>
                </a:moveTo>
                <a:lnTo>
                  <a:pt x="3179970" y="3176292"/>
                </a:lnTo>
                <a:lnTo>
                  <a:pt x="3179260" y="3176129"/>
                </a:lnTo>
                <a:lnTo>
                  <a:pt x="3179315" y="3175997"/>
                </a:lnTo>
                <a:close/>
                <a:moveTo>
                  <a:pt x="3181610" y="3176235"/>
                </a:moveTo>
                <a:lnTo>
                  <a:pt x="3181172" y="3176567"/>
                </a:lnTo>
                <a:lnTo>
                  <a:pt x="3180805" y="3176483"/>
                </a:lnTo>
                <a:close/>
                <a:moveTo>
                  <a:pt x="3172848" y="3174662"/>
                </a:moveTo>
                <a:lnTo>
                  <a:pt x="3174898" y="3175131"/>
                </a:lnTo>
                <a:lnTo>
                  <a:pt x="3174979" y="3175778"/>
                </a:lnTo>
                <a:lnTo>
                  <a:pt x="3173163" y="3175686"/>
                </a:lnTo>
                <a:close/>
                <a:moveTo>
                  <a:pt x="3197059" y="3178920"/>
                </a:moveTo>
                <a:lnTo>
                  <a:pt x="3195388" y="3180719"/>
                </a:lnTo>
                <a:lnTo>
                  <a:pt x="3194181" y="3180347"/>
                </a:lnTo>
                <a:lnTo>
                  <a:pt x="3195250" y="3178695"/>
                </a:lnTo>
                <a:close/>
                <a:moveTo>
                  <a:pt x="3181737" y="3176196"/>
                </a:moveTo>
                <a:lnTo>
                  <a:pt x="3181610" y="3176235"/>
                </a:lnTo>
                <a:lnTo>
                  <a:pt x="3181647" y="3176208"/>
                </a:lnTo>
                <a:close/>
                <a:moveTo>
                  <a:pt x="3181762" y="3176120"/>
                </a:moveTo>
                <a:lnTo>
                  <a:pt x="3181647" y="3176208"/>
                </a:lnTo>
                <a:lnTo>
                  <a:pt x="3180926" y="3176298"/>
                </a:lnTo>
                <a:lnTo>
                  <a:pt x="3181086" y="3176086"/>
                </a:lnTo>
                <a:close/>
                <a:moveTo>
                  <a:pt x="3182179" y="3176142"/>
                </a:moveTo>
                <a:lnTo>
                  <a:pt x="3181737" y="3176196"/>
                </a:lnTo>
                <a:lnTo>
                  <a:pt x="3181953" y="3176130"/>
                </a:lnTo>
                <a:close/>
                <a:moveTo>
                  <a:pt x="3185843" y="3176647"/>
                </a:moveTo>
                <a:lnTo>
                  <a:pt x="3187510" y="3177725"/>
                </a:lnTo>
                <a:lnTo>
                  <a:pt x="3186581" y="3177333"/>
                </a:lnTo>
                <a:close/>
                <a:moveTo>
                  <a:pt x="3166531" y="3173216"/>
                </a:moveTo>
                <a:lnTo>
                  <a:pt x="3170354" y="3174091"/>
                </a:lnTo>
                <a:lnTo>
                  <a:pt x="3171325" y="3175593"/>
                </a:lnTo>
                <a:lnTo>
                  <a:pt x="3168508" y="3175451"/>
                </a:lnTo>
                <a:lnTo>
                  <a:pt x="3168078" y="3174882"/>
                </a:lnTo>
                <a:close/>
                <a:moveTo>
                  <a:pt x="3183974" y="3176232"/>
                </a:moveTo>
                <a:lnTo>
                  <a:pt x="3186581" y="3177333"/>
                </a:lnTo>
                <a:lnTo>
                  <a:pt x="3186930" y="3177656"/>
                </a:lnTo>
                <a:lnTo>
                  <a:pt x="3184738" y="3177384"/>
                </a:lnTo>
                <a:lnTo>
                  <a:pt x="3182172" y="3176796"/>
                </a:lnTo>
                <a:lnTo>
                  <a:pt x="3183336" y="3176199"/>
                </a:lnTo>
                <a:close/>
                <a:moveTo>
                  <a:pt x="3205597" y="3179985"/>
                </a:moveTo>
                <a:lnTo>
                  <a:pt x="3200869" y="3182405"/>
                </a:lnTo>
                <a:lnTo>
                  <a:pt x="3198172" y="3181575"/>
                </a:lnTo>
                <a:lnTo>
                  <a:pt x="3201027" y="3179415"/>
                </a:lnTo>
                <a:close/>
                <a:moveTo>
                  <a:pt x="3183399" y="3175989"/>
                </a:moveTo>
                <a:lnTo>
                  <a:pt x="3183590" y="3176070"/>
                </a:lnTo>
                <a:lnTo>
                  <a:pt x="3183336" y="3176199"/>
                </a:lnTo>
                <a:lnTo>
                  <a:pt x="3182179" y="3176142"/>
                </a:lnTo>
                <a:close/>
                <a:moveTo>
                  <a:pt x="3185478" y="3176308"/>
                </a:moveTo>
                <a:lnTo>
                  <a:pt x="3185843" y="3176647"/>
                </a:lnTo>
                <a:lnTo>
                  <a:pt x="3185305" y="3176299"/>
                </a:lnTo>
                <a:close/>
                <a:moveTo>
                  <a:pt x="3182459" y="3175592"/>
                </a:moveTo>
                <a:lnTo>
                  <a:pt x="3182982" y="3175813"/>
                </a:lnTo>
                <a:lnTo>
                  <a:pt x="3181953" y="3176130"/>
                </a:lnTo>
                <a:lnTo>
                  <a:pt x="3181762" y="3176120"/>
                </a:lnTo>
                <a:close/>
                <a:moveTo>
                  <a:pt x="3187527" y="3176411"/>
                </a:moveTo>
                <a:lnTo>
                  <a:pt x="3188249" y="3177821"/>
                </a:lnTo>
                <a:lnTo>
                  <a:pt x="3188163" y="3177811"/>
                </a:lnTo>
                <a:lnTo>
                  <a:pt x="3187088" y="3176389"/>
                </a:lnTo>
                <a:close/>
                <a:moveTo>
                  <a:pt x="3184595" y="3175840"/>
                </a:moveTo>
                <a:lnTo>
                  <a:pt x="3185305" y="3176299"/>
                </a:lnTo>
                <a:lnTo>
                  <a:pt x="3183974" y="3176232"/>
                </a:lnTo>
                <a:lnTo>
                  <a:pt x="3183590" y="3176070"/>
                </a:lnTo>
                <a:lnTo>
                  <a:pt x="3183860" y="3175931"/>
                </a:lnTo>
                <a:close/>
                <a:moveTo>
                  <a:pt x="3184047" y="3175485"/>
                </a:moveTo>
                <a:lnTo>
                  <a:pt x="3184349" y="3175681"/>
                </a:lnTo>
                <a:lnTo>
                  <a:pt x="3183860" y="3175931"/>
                </a:lnTo>
                <a:lnTo>
                  <a:pt x="3183399" y="3175989"/>
                </a:lnTo>
                <a:lnTo>
                  <a:pt x="3182982" y="3175813"/>
                </a:lnTo>
                <a:close/>
                <a:moveTo>
                  <a:pt x="3180847" y="3174911"/>
                </a:moveTo>
                <a:lnTo>
                  <a:pt x="3181702" y="3175273"/>
                </a:lnTo>
                <a:lnTo>
                  <a:pt x="3181086" y="3176086"/>
                </a:lnTo>
                <a:lnTo>
                  <a:pt x="3180134" y="3176038"/>
                </a:lnTo>
                <a:lnTo>
                  <a:pt x="3180792" y="3175019"/>
                </a:lnTo>
                <a:close/>
                <a:moveTo>
                  <a:pt x="3190431" y="3176558"/>
                </a:moveTo>
                <a:lnTo>
                  <a:pt x="3190625" y="3178118"/>
                </a:lnTo>
                <a:lnTo>
                  <a:pt x="3189937" y="3178032"/>
                </a:lnTo>
                <a:lnTo>
                  <a:pt x="3189468" y="3176509"/>
                </a:lnTo>
                <a:close/>
                <a:moveTo>
                  <a:pt x="3184642" y="3175531"/>
                </a:moveTo>
                <a:lnTo>
                  <a:pt x="3184929" y="3175798"/>
                </a:lnTo>
                <a:lnTo>
                  <a:pt x="3184595" y="3175840"/>
                </a:lnTo>
                <a:lnTo>
                  <a:pt x="3184349" y="3175681"/>
                </a:lnTo>
                <a:close/>
                <a:moveTo>
                  <a:pt x="3191747" y="3176625"/>
                </a:moveTo>
                <a:lnTo>
                  <a:pt x="3191384" y="3178212"/>
                </a:lnTo>
                <a:lnTo>
                  <a:pt x="3191333" y="3178206"/>
                </a:lnTo>
                <a:lnTo>
                  <a:pt x="3191414" y="3176607"/>
                </a:lnTo>
                <a:close/>
                <a:moveTo>
                  <a:pt x="3186493" y="3175603"/>
                </a:moveTo>
                <a:lnTo>
                  <a:pt x="3187088" y="3176389"/>
                </a:lnTo>
                <a:lnTo>
                  <a:pt x="3185478" y="3176308"/>
                </a:lnTo>
                <a:lnTo>
                  <a:pt x="3184929" y="3175798"/>
                </a:lnTo>
                <a:close/>
                <a:moveTo>
                  <a:pt x="3178460" y="3173904"/>
                </a:moveTo>
                <a:lnTo>
                  <a:pt x="3179909" y="3174516"/>
                </a:lnTo>
                <a:lnTo>
                  <a:pt x="3179822" y="3174796"/>
                </a:lnTo>
                <a:lnTo>
                  <a:pt x="3179315" y="3175997"/>
                </a:lnTo>
                <a:lnTo>
                  <a:pt x="3178499" y="3175955"/>
                </a:lnTo>
                <a:lnTo>
                  <a:pt x="3178213" y="3175890"/>
                </a:lnTo>
                <a:close/>
                <a:moveTo>
                  <a:pt x="3183699" y="3174655"/>
                </a:moveTo>
                <a:lnTo>
                  <a:pt x="3184457" y="3175359"/>
                </a:lnTo>
                <a:lnTo>
                  <a:pt x="3184047" y="3175485"/>
                </a:lnTo>
                <a:lnTo>
                  <a:pt x="3183267" y="3174981"/>
                </a:lnTo>
                <a:close/>
                <a:moveTo>
                  <a:pt x="3182364" y="3174397"/>
                </a:moveTo>
                <a:lnTo>
                  <a:pt x="3183267" y="3174981"/>
                </a:lnTo>
                <a:lnTo>
                  <a:pt x="3182459" y="3175592"/>
                </a:lnTo>
                <a:lnTo>
                  <a:pt x="3181702" y="3175273"/>
                </a:lnTo>
                <a:close/>
                <a:moveTo>
                  <a:pt x="3196435" y="3176861"/>
                </a:moveTo>
                <a:lnTo>
                  <a:pt x="3195250" y="3178695"/>
                </a:lnTo>
                <a:lnTo>
                  <a:pt x="3193369" y="3178460"/>
                </a:lnTo>
                <a:lnTo>
                  <a:pt x="3194094" y="3176743"/>
                </a:lnTo>
                <a:close/>
                <a:moveTo>
                  <a:pt x="3185765" y="3174956"/>
                </a:moveTo>
                <a:lnTo>
                  <a:pt x="3184642" y="3175531"/>
                </a:lnTo>
                <a:lnTo>
                  <a:pt x="3184457" y="3175359"/>
                </a:lnTo>
                <a:close/>
                <a:moveTo>
                  <a:pt x="3135025" y="3166006"/>
                </a:moveTo>
                <a:lnTo>
                  <a:pt x="3155650" y="3170726"/>
                </a:lnTo>
                <a:lnTo>
                  <a:pt x="3161422" y="3175093"/>
                </a:lnTo>
                <a:lnTo>
                  <a:pt x="3151830" y="3174609"/>
                </a:lnTo>
                <a:close/>
                <a:moveTo>
                  <a:pt x="3185937" y="3174868"/>
                </a:moveTo>
                <a:lnTo>
                  <a:pt x="3185959" y="3174897"/>
                </a:lnTo>
                <a:lnTo>
                  <a:pt x="3185765" y="3174956"/>
                </a:lnTo>
                <a:close/>
                <a:moveTo>
                  <a:pt x="3240036" y="3184280"/>
                </a:moveTo>
                <a:lnTo>
                  <a:pt x="3216497" y="3187216"/>
                </a:lnTo>
                <a:lnTo>
                  <a:pt x="3207289" y="3184382"/>
                </a:lnTo>
                <a:lnTo>
                  <a:pt x="3216967" y="3181403"/>
                </a:lnTo>
                <a:close/>
                <a:moveTo>
                  <a:pt x="3189090" y="3175279"/>
                </a:moveTo>
                <a:lnTo>
                  <a:pt x="3189468" y="3176509"/>
                </a:lnTo>
                <a:lnTo>
                  <a:pt x="3187527" y="3176411"/>
                </a:lnTo>
                <a:lnTo>
                  <a:pt x="3187076" y="3175530"/>
                </a:lnTo>
                <a:close/>
                <a:moveTo>
                  <a:pt x="3186644" y="3174686"/>
                </a:moveTo>
                <a:lnTo>
                  <a:pt x="3187076" y="3175530"/>
                </a:lnTo>
                <a:lnTo>
                  <a:pt x="3186493" y="3175603"/>
                </a:lnTo>
                <a:lnTo>
                  <a:pt x="3185959" y="3174897"/>
                </a:lnTo>
                <a:close/>
                <a:moveTo>
                  <a:pt x="3174538" y="3172248"/>
                </a:moveTo>
                <a:lnTo>
                  <a:pt x="3176742" y="3173178"/>
                </a:lnTo>
                <a:lnTo>
                  <a:pt x="3176623" y="3175526"/>
                </a:lnTo>
                <a:lnTo>
                  <a:pt x="3174898" y="3175131"/>
                </a:lnTo>
                <a:close/>
                <a:moveTo>
                  <a:pt x="3180347" y="3173093"/>
                </a:moveTo>
                <a:lnTo>
                  <a:pt x="3181422" y="3173788"/>
                </a:lnTo>
                <a:lnTo>
                  <a:pt x="3180847" y="3174911"/>
                </a:lnTo>
                <a:lnTo>
                  <a:pt x="3179909" y="3174516"/>
                </a:lnTo>
                <a:close/>
                <a:moveTo>
                  <a:pt x="3191496" y="3174979"/>
                </a:moveTo>
                <a:lnTo>
                  <a:pt x="3191414" y="3176607"/>
                </a:lnTo>
                <a:lnTo>
                  <a:pt x="3190431" y="3176558"/>
                </a:lnTo>
                <a:lnTo>
                  <a:pt x="3190253" y="3175134"/>
                </a:lnTo>
                <a:close/>
                <a:moveTo>
                  <a:pt x="3204150" y="3177052"/>
                </a:moveTo>
                <a:lnTo>
                  <a:pt x="3201027" y="3179415"/>
                </a:lnTo>
                <a:lnTo>
                  <a:pt x="3197059" y="3178920"/>
                </a:lnTo>
                <a:lnTo>
                  <a:pt x="3198858" y="3176984"/>
                </a:lnTo>
                <a:lnTo>
                  <a:pt x="3202191" y="3177152"/>
                </a:lnTo>
                <a:close/>
                <a:moveTo>
                  <a:pt x="3181855" y="3172942"/>
                </a:moveTo>
                <a:lnTo>
                  <a:pt x="3182800" y="3173820"/>
                </a:lnTo>
                <a:lnTo>
                  <a:pt x="3182364" y="3174397"/>
                </a:lnTo>
                <a:lnTo>
                  <a:pt x="3181422" y="3173788"/>
                </a:lnTo>
                <a:close/>
                <a:moveTo>
                  <a:pt x="3185811" y="3173057"/>
                </a:moveTo>
                <a:lnTo>
                  <a:pt x="3186571" y="3174544"/>
                </a:lnTo>
                <a:lnTo>
                  <a:pt x="3185937" y="3174868"/>
                </a:lnTo>
                <a:lnTo>
                  <a:pt x="3185020" y="3173655"/>
                </a:lnTo>
                <a:close/>
                <a:moveTo>
                  <a:pt x="3195025" y="3174539"/>
                </a:moveTo>
                <a:lnTo>
                  <a:pt x="3194094" y="3176743"/>
                </a:lnTo>
                <a:lnTo>
                  <a:pt x="3191747" y="3176625"/>
                </a:lnTo>
                <a:lnTo>
                  <a:pt x="3192142" y="3174899"/>
                </a:lnTo>
                <a:close/>
                <a:moveTo>
                  <a:pt x="3188506" y="3173383"/>
                </a:moveTo>
                <a:lnTo>
                  <a:pt x="3188711" y="3174049"/>
                </a:lnTo>
                <a:lnTo>
                  <a:pt x="3186644" y="3174686"/>
                </a:lnTo>
                <a:lnTo>
                  <a:pt x="3186571" y="3174544"/>
                </a:lnTo>
                <a:lnTo>
                  <a:pt x="3187202" y="3174221"/>
                </a:lnTo>
                <a:close/>
                <a:moveTo>
                  <a:pt x="3190066" y="3173632"/>
                </a:moveTo>
                <a:lnTo>
                  <a:pt x="3190253" y="3175134"/>
                </a:lnTo>
                <a:lnTo>
                  <a:pt x="3189090" y="3175279"/>
                </a:lnTo>
                <a:lnTo>
                  <a:pt x="3188711" y="3174049"/>
                </a:lnTo>
                <a:close/>
                <a:moveTo>
                  <a:pt x="3183973" y="3172271"/>
                </a:moveTo>
                <a:lnTo>
                  <a:pt x="3185020" y="3173655"/>
                </a:lnTo>
                <a:lnTo>
                  <a:pt x="3183699" y="3174655"/>
                </a:lnTo>
                <a:lnTo>
                  <a:pt x="3182800" y="3173820"/>
                </a:lnTo>
                <a:close/>
                <a:moveTo>
                  <a:pt x="3167142" y="3169125"/>
                </a:moveTo>
                <a:lnTo>
                  <a:pt x="3171741" y="3171067"/>
                </a:lnTo>
                <a:lnTo>
                  <a:pt x="3172848" y="3174662"/>
                </a:lnTo>
                <a:lnTo>
                  <a:pt x="3170354" y="3174091"/>
                </a:lnTo>
                <a:close/>
                <a:moveTo>
                  <a:pt x="3176860" y="3170837"/>
                </a:moveTo>
                <a:lnTo>
                  <a:pt x="3178695" y="3172025"/>
                </a:lnTo>
                <a:lnTo>
                  <a:pt x="3178460" y="3173904"/>
                </a:lnTo>
                <a:lnTo>
                  <a:pt x="3176742" y="3173178"/>
                </a:lnTo>
                <a:close/>
                <a:moveTo>
                  <a:pt x="3192611" y="3172849"/>
                </a:moveTo>
                <a:lnTo>
                  <a:pt x="3192142" y="3174899"/>
                </a:lnTo>
                <a:lnTo>
                  <a:pt x="3191496" y="3174979"/>
                </a:lnTo>
                <a:lnTo>
                  <a:pt x="3191588" y="3173164"/>
                </a:lnTo>
                <a:close/>
                <a:moveTo>
                  <a:pt x="3178920" y="3170216"/>
                </a:moveTo>
                <a:lnTo>
                  <a:pt x="3180718" y="3171886"/>
                </a:lnTo>
                <a:lnTo>
                  <a:pt x="3180347" y="3173093"/>
                </a:lnTo>
                <a:lnTo>
                  <a:pt x="3178695" y="3172025"/>
                </a:lnTo>
                <a:close/>
                <a:moveTo>
                  <a:pt x="3202026" y="3173572"/>
                </a:moveTo>
                <a:lnTo>
                  <a:pt x="3198858" y="3176984"/>
                </a:lnTo>
                <a:lnTo>
                  <a:pt x="3196435" y="3176861"/>
                </a:lnTo>
                <a:lnTo>
                  <a:pt x="3198193" y="3174144"/>
                </a:lnTo>
                <a:lnTo>
                  <a:pt x="3201134" y="3173777"/>
                </a:lnTo>
                <a:close/>
                <a:moveTo>
                  <a:pt x="3191679" y="3171346"/>
                </a:moveTo>
                <a:lnTo>
                  <a:pt x="3191588" y="3173164"/>
                </a:lnTo>
                <a:lnTo>
                  <a:pt x="3190066" y="3173632"/>
                </a:lnTo>
                <a:lnTo>
                  <a:pt x="3189922" y="3172474"/>
                </a:lnTo>
                <a:close/>
                <a:moveTo>
                  <a:pt x="3181575" y="3169102"/>
                </a:moveTo>
                <a:lnTo>
                  <a:pt x="3182915" y="3170873"/>
                </a:lnTo>
                <a:lnTo>
                  <a:pt x="3181855" y="3172942"/>
                </a:lnTo>
                <a:lnTo>
                  <a:pt x="3180718" y="3171886"/>
                </a:lnTo>
                <a:close/>
                <a:moveTo>
                  <a:pt x="3485235" y="3222397"/>
                </a:moveTo>
                <a:cubicBezTo>
                  <a:pt x="3536941" y="3232977"/>
                  <a:pt x="3587733" y="3246070"/>
                  <a:pt x="3637476" y="3261542"/>
                </a:cubicBezTo>
                <a:lnTo>
                  <a:pt x="3673177" y="3274608"/>
                </a:lnTo>
                <a:lnTo>
                  <a:pt x="3569051" y="3267225"/>
                </a:lnTo>
                <a:cubicBezTo>
                  <a:pt x="3495319" y="3259387"/>
                  <a:pt x="3421445" y="3246275"/>
                  <a:pt x="3347909" y="3227667"/>
                </a:cubicBezTo>
                <a:lnTo>
                  <a:pt x="3237881" y="3193798"/>
                </a:lnTo>
                <a:lnTo>
                  <a:pt x="3327505" y="3198324"/>
                </a:lnTo>
                <a:cubicBezTo>
                  <a:pt x="3380908" y="3203747"/>
                  <a:pt x="3433529" y="3211816"/>
                  <a:pt x="3485235" y="3222397"/>
                </a:cubicBezTo>
                <a:close/>
                <a:moveTo>
                  <a:pt x="3183803" y="3169137"/>
                </a:moveTo>
                <a:lnTo>
                  <a:pt x="3184829" y="3171140"/>
                </a:lnTo>
                <a:lnTo>
                  <a:pt x="3183973" y="3172271"/>
                </a:lnTo>
                <a:lnTo>
                  <a:pt x="3182915" y="3170873"/>
                </a:lnTo>
                <a:close/>
                <a:moveTo>
                  <a:pt x="3189634" y="3170165"/>
                </a:moveTo>
                <a:lnTo>
                  <a:pt x="3189922" y="3172474"/>
                </a:lnTo>
                <a:lnTo>
                  <a:pt x="3188506" y="3173383"/>
                </a:lnTo>
                <a:lnTo>
                  <a:pt x="3187915" y="3171465"/>
                </a:lnTo>
                <a:close/>
                <a:moveTo>
                  <a:pt x="3170381" y="3166647"/>
                </a:moveTo>
                <a:lnTo>
                  <a:pt x="3174143" y="3169081"/>
                </a:lnTo>
                <a:lnTo>
                  <a:pt x="3174538" y="3172248"/>
                </a:lnTo>
                <a:lnTo>
                  <a:pt x="3171741" y="3171067"/>
                </a:lnTo>
                <a:close/>
                <a:moveTo>
                  <a:pt x="3186952" y="3168333"/>
                </a:moveTo>
                <a:lnTo>
                  <a:pt x="3187915" y="3171465"/>
                </a:lnTo>
                <a:lnTo>
                  <a:pt x="3185811" y="3173057"/>
                </a:lnTo>
                <a:lnTo>
                  <a:pt x="3184829" y="3171140"/>
                </a:lnTo>
                <a:close/>
                <a:moveTo>
                  <a:pt x="3200626" y="3170382"/>
                </a:moveTo>
                <a:lnTo>
                  <a:pt x="3198193" y="3174144"/>
                </a:lnTo>
                <a:lnTo>
                  <a:pt x="3195025" y="3174539"/>
                </a:lnTo>
                <a:lnTo>
                  <a:pt x="3196205" y="3171742"/>
                </a:lnTo>
                <a:close/>
                <a:moveTo>
                  <a:pt x="3173573" y="3165248"/>
                </a:moveTo>
                <a:lnTo>
                  <a:pt x="3176982" y="3168416"/>
                </a:lnTo>
                <a:lnTo>
                  <a:pt x="3176860" y="3170837"/>
                </a:lnTo>
                <a:lnTo>
                  <a:pt x="3174143" y="3169081"/>
                </a:lnTo>
                <a:lnTo>
                  <a:pt x="3173776" y="3166139"/>
                </a:lnTo>
                <a:close/>
                <a:moveTo>
                  <a:pt x="3236450" y="3175406"/>
                </a:moveTo>
                <a:lnTo>
                  <a:pt x="3216967" y="3181403"/>
                </a:lnTo>
                <a:lnTo>
                  <a:pt x="3205597" y="3179985"/>
                </a:lnTo>
                <a:lnTo>
                  <a:pt x="3212120" y="3176646"/>
                </a:lnTo>
                <a:close/>
                <a:moveTo>
                  <a:pt x="2862911" y="3108278"/>
                </a:moveTo>
                <a:cubicBezTo>
                  <a:pt x="2915118" y="3116021"/>
                  <a:pt x="2967325" y="3126436"/>
                  <a:pt x="3019363" y="3139605"/>
                </a:cubicBezTo>
                <a:lnTo>
                  <a:pt x="3129399" y="3173476"/>
                </a:lnTo>
                <a:lnTo>
                  <a:pt x="3039768" y="3168950"/>
                </a:lnTo>
                <a:cubicBezTo>
                  <a:pt x="2939637" y="3158781"/>
                  <a:pt x="2842255" y="3139313"/>
                  <a:pt x="2748500" y="3111422"/>
                </a:cubicBezTo>
                <a:lnTo>
                  <a:pt x="2695694" y="3093014"/>
                </a:lnTo>
                <a:lnTo>
                  <a:pt x="2706464" y="3092994"/>
                </a:lnTo>
                <a:cubicBezTo>
                  <a:pt x="2758498" y="3095468"/>
                  <a:pt x="2810704" y="3100537"/>
                  <a:pt x="2862911" y="3108278"/>
                </a:cubicBezTo>
                <a:close/>
                <a:moveTo>
                  <a:pt x="3194054" y="3166544"/>
                </a:moveTo>
                <a:lnTo>
                  <a:pt x="3193175" y="3170385"/>
                </a:lnTo>
                <a:lnTo>
                  <a:pt x="3191679" y="3171346"/>
                </a:lnTo>
                <a:lnTo>
                  <a:pt x="3191823" y="3168509"/>
                </a:lnTo>
                <a:lnTo>
                  <a:pt x="3192391" y="3168079"/>
                </a:lnTo>
                <a:close/>
                <a:moveTo>
                  <a:pt x="3198120" y="3167209"/>
                </a:moveTo>
                <a:lnTo>
                  <a:pt x="3196205" y="3171742"/>
                </a:lnTo>
                <a:lnTo>
                  <a:pt x="3192611" y="3172849"/>
                </a:lnTo>
                <a:lnTo>
                  <a:pt x="3193175" y="3170385"/>
                </a:lnTo>
                <a:close/>
                <a:moveTo>
                  <a:pt x="3136347" y="3156123"/>
                </a:moveTo>
                <a:lnTo>
                  <a:pt x="3159883" y="3166060"/>
                </a:lnTo>
                <a:lnTo>
                  <a:pt x="3166531" y="3173216"/>
                </a:lnTo>
                <a:lnTo>
                  <a:pt x="3155650" y="3170726"/>
                </a:lnTo>
                <a:close/>
                <a:moveTo>
                  <a:pt x="3177042" y="3163111"/>
                </a:moveTo>
                <a:lnTo>
                  <a:pt x="3179415" y="3166248"/>
                </a:lnTo>
                <a:lnTo>
                  <a:pt x="3178920" y="3170216"/>
                </a:lnTo>
                <a:lnTo>
                  <a:pt x="3176982" y="3168416"/>
                </a:lnTo>
                <a:lnTo>
                  <a:pt x="3177151" y="3165082"/>
                </a:lnTo>
                <a:close/>
                <a:moveTo>
                  <a:pt x="3179985" y="3161678"/>
                </a:moveTo>
                <a:lnTo>
                  <a:pt x="3182405" y="3166405"/>
                </a:lnTo>
                <a:lnTo>
                  <a:pt x="3181575" y="3169102"/>
                </a:lnTo>
                <a:lnTo>
                  <a:pt x="3179415" y="3166248"/>
                </a:lnTo>
                <a:close/>
                <a:moveTo>
                  <a:pt x="3192181" y="3161422"/>
                </a:moveTo>
                <a:lnTo>
                  <a:pt x="3191823" y="3168509"/>
                </a:lnTo>
                <a:lnTo>
                  <a:pt x="3189634" y="3170165"/>
                </a:lnTo>
                <a:lnTo>
                  <a:pt x="3189058" y="3165549"/>
                </a:lnTo>
                <a:close/>
                <a:moveTo>
                  <a:pt x="3184381" y="3159984"/>
                </a:moveTo>
                <a:lnTo>
                  <a:pt x="3185924" y="3164994"/>
                </a:lnTo>
                <a:lnTo>
                  <a:pt x="3183803" y="3169137"/>
                </a:lnTo>
                <a:lnTo>
                  <a:pt x="3182405" y="3166405"/>
                </a:lnTo>
                <a:close/>
                <a:moveTo>
                  <a:pt x="3188388" y="3160180"/>
                </a:moveTo>
                <a:lnTo>
                  <a:pt x="3189058" y="3165549"/>
                </a:lnTo>
                <a:lnTo>
                  <a:pt x="3186952" y="3168333"/>
                </a:lnTo>
                <a:lnTo>
                  <a:pt x="3185924" y="3164994"/>
                </a:lnTo>
                <a:close/>
                <a:moveTo>
                  <a:pt x="3231188" y="3166884"/>
                </a:moveTo>
                <a:lnTo>
                  <a:pt x="3212120" y="3176646"/>
                </a:lnTo>
                <a:lnTo>
                  <a:pt x="3204150" y="3177052"/>
                </a:lnTo>
                <a:lnTo>
                  <a:pt x="3211675" y="3171359"/>
                </a:lnTo>
                <a:close/>
                <a:moveTo>
                  <a:pt x="3145453" y="3150527"/>
                </a:moveTo>
                <a:lnTo>
                  <a:pt x="3162060" y="3161266"/>
                </a:lnTo>
                <a:lnTo>
                  <a:pt x="3167142" y="3169125"/>
                </a:lnTo>
                <a:lnTo>
                  <a:pt x="3159883" y="3166060"/>
                </a:lnTo>
                <a:close/>
                <a:moveTo>
                  <a:pt x="3151186" y="3144452"/>
                </a:moveTo>
                <a:lnTo>
                  <a:pt x="3168037" y="3160106"/>
                </a:lnTo>
                <a:lnTo>
                  <a:pt x="3169255" y="3162990"/>
                </a:lnTo>
                <a:lnTo>
                  <a:pt x="3170381" y="3166647"/>
                </a:lnTo>
                <a:lnTo>
                  <a:pt x="3162060" y="3161266"/>
                </a:lnTo>
                <a:close/>
                <a:moveTo>
                  <a:pt x="3229628" y="3157776"/>
                </a:moveTo>
                <a:lnTo>
                  <a:pt x="3211675" y="3171359"/>
                </a:lnTo>
                <a:lnTo>
                  <a:pt x="3202026" y="3173572"/>
                </a:lnTo>
                <a:lnTo>
                  <a:pt x="3207309" y="3167886"/>
                </a:lnTo>
                <a:close/>
                <a:moveTo>
                  <a:pt x="3222459" y="3151576"/>
                </a:moveTo>
                <a:lnTo>
                  <a:pt x="3207309" y="3167886"/>
                </a:lnTo>
                <a:lnTo>
                  <a:pt x="3204284" y="3169255"/>
                </a:lnTo>
                <a:lnTo>
                  <a:pt x="3200626" y="3170382"/>
                </a:lnTo>
                <a:lnTo>
                  <a:pt x="3205916" y="3162202"/>
                </a:lnTo>
                <a:close/>
                <a:moveTo>
                  <a:pt x="3159536" y="3139971"/>
                </a:moveTo>
                <a:lnTo>
                  <a:pt x="3171367" y="3155609"/>
                </a:lnTo>
                <a:lnTo>
                  <a:pt x="3173573" y="3165248"/>
                </a:lnTo>
                <a:lnTo>
                  <a:pt x="3168037" y="3160106"/>
                </a:lnTo>
                <a:close/>
                <a:moveTo>
                  <a:pt x="3216518" y="3145808"/>
                </a:moveTo>
                <a:lnTo>
                  <a:pt x="3205916" y="3162202"/>
                </a:lnTo>
                <a:lnTo>
                  <a:pt x="3198120" y="3167209"/>
                </a:lnTo>
                <a:lnTo>
                  <a:pt x="3201176" y="3159970"/>
                </a:lnTo>
                <a:close/>
                <a:moveTo>
                  <a:pt x="3166911" y="3136140"/>
                </a:moveTo>
                <a:lnTo>
                  <a:pt x="3176600" y="3155067"/>
                </a:lnTo>
                <a:lnTo>
                  <a:pt x="3177042" y="3163111"/>
                </a:lnTo>
                <a:lnTo>
                  <a:pt x="3171367" y="3155609"/>
                </a:lnTo>
                <a:close/>
                <a:moveTo>
                  <a:pt x="3201269" y="3135020"/>
                </a:moveTo>
                <a:lnTo>
                  <a:pt x="3196547" y="3155650"/>
                </a:lnTo>
                <a:lnTo>
                  <a:pt x="3192181" y="3161422"/>
                </a:lnTo>
                <a:lnTo>
                  <a:pt x="3192665" y="3151826"/>
                </a:lnTo>
                <a:close/>
                <a:moveTo>
                  <a:pt x="3175238" y="3130279"/>
                </a:moveTo>
                <a:lnTo>
                  <a:pt x="3181403" y="3150308"/>
                </a:lnTo>
                <a:lnTo>
                  <a:pt x="3179985" y="3161678"/>
                </a:lnTo>
                <a:lnTo>
                  <a:pt x="3176600" y="3155067"/>
                </a:lnTo>
                <a:close/>
                <a:moveTo>
                  <a:pt x="3211149" y="3136349"/>
                </a:moveTo>
                <a:lnTo>
                  <a:pt x="3201176" y="3159970"/>
                </a:lnTo>
                <a:lnTo>
                  <a:pt x="3194054" y="3166544"/>
                </a:lnTo>
                <a:lnTo>
                  <a:pt x="3196547" y="3155650"/>
                </a:lnTo>
                <a:close/>
                <a:moveTo>
                  <a:pt x="3193798" y="3129392"/>
                </a:moveTo>
                <a:lnTo>
                  <a:pt x="3192665" y="3151826"/>
                </a:lnTo>
                <a:lnTo>
                  <a:pt x="3188388" y="3160180"/>
                </a:lnTo>
                <a:lnTo>
                  <a:pt x="3187215" y="3150777"/>
                </a:lnTo>
                <a:close/>
                <a:moveTo>
                  <a:pt x="3184280" y="3127241"/>
                </a:moveTo>
                <a:lnTo>
                  <a:pt x="3187215" y="3150777"/>
                </a:lnTo>
                <a:lnTo>
                  <a:pt x="3184381" y="3159984"/>
                </a:lnTo>
                <a:lnTo>
                  <a:pt x="3181403" y="3150308"/>
                </a:lnTo>
                <a:close/>
                <a:moveTo>
                  <a:pt x="3961818" y="3257324"/>
                </a:moveTo>
                <a:lnTo>
                  <a:pt x="4087945" y="3306447"/>
                </a:lnTo>
                <a:lnTo>
                  <a:pt x="4223047" y="3374658"/>
                </a:lnTo>
                <a:lnTo>
                  <a:pt x="4138569" y="3386455"/>
                </a:lnTo>
                <a:lnTo>
                  <a:pt x="3940680" y="3393026"/>
                </a:lnTo>
                <a:lnTo>
                  <a:pt x="3922292" y="3381855"/>
                </a:lnTo>
                <a:cubicBezTo>
                  <a:pt x="3877274" y="3357399"/>
                  <a:pt x="3830942" y="3335057"/>
                  <a:pt x="3783427" y="3314960"/>
                </a:cubicBezTo>
                <a:lnTo>
                  <a:pt x="3673177" y="3274608"/>
                </a:lnTo>
                <a:lnTo>
                  <a:pt x="3679483" y="3275055"/>
                </a:lnTo>
                <a:cubicBezTo>
                  <a:pt x="3716218" y="3276366"/>
                  <a:pt x="3752857" y="3276386"/>
                  <a:pt x="3789341" y="3275144"/>
                </a:cubicBezTo>
                <a:close/>
                <a:moveTo>
                  <a:pt x="2426239" y="2974134"/>
                </a:moveTo>
                <a:lnTo>
                  <a:pt x="2503189" y="3015497"/>
                </a:lnTo>
                <a:cubicBezTo>
                  <a:pt x="2538315" y="3032737"/>
                  <a:pt x="2574170" y="3048717"/>
                  <a:pt x="2610695" y="3063380"/>
                </a:cubicBezTo>
                <a:lnTo>
                  <a:pt x="2695694" y="3093014"/>
                </a:lnTo>
                <a:lnTo>
                  <a:pt x="2551043" y="3093273"/>
                </a:lnTo>
                <a:lnTo>
                  <a:pt x="2400897" y="3108316"/>
                </a:lnTo>
                <a:lnTo>
                  <a:pt x="2373493" y="3099274"/>
                </a:lnTo>
                <a:cubicBezTo>
                  <a:pt x="2309589" y="3075539"/>
                  <a:pt x="2247424" y="3047766"/>
                  <a:pt x="2187365" y="3016210"/>
                </a:cubicBezTo>
                <a:lnTo>
                  <a:pt x="2147549" y="2991939"/>
                </a:lnTo>
                <a:lnTo>
                  <a:pt x="2270173" y="2977342"/>
                </a:lnTo>
                <a:cubicBezTo>
                  <a:pt x="2321042" y="2973747"/>
                  <a:pt x="2372175" y="2972590"/>
                  <a:pt x="2423390" y="2973921"/>
                </a:cubicBezTo>
                <a:close/>
                <a:moveTo>
                  <a:pt x="3643758" y="3181801"/>
                </a:moveTo>
                <a:lnTo>
                  <a:pt x="3664259" y="3185453"/>
                </a:lnTo>
                <a:lnTo>
                  <a:pt x="3555823" y="3199023"/>
                </a:lnTo>
                <a:cubicBezTo>
                  <a:pt x="3486697" y="3203116"/>
                  <a:pt x="3416677" y="3202694"/>
                  <a:pt x="3346118" y="3197510"/>
                </a:cubicBezTo>
                <a:lnTo>
                  <a:pt x="3240036" y="3184280"/>
                </a:lnTo>
                <a:lnTo>
                  <a:pt x="3327518" y="3173369"/>
                </a:lnTo>
                <a:cubicBezTo>
                  <a:pt x="3434586" y="3165505"/>
                  <a:pt x="3540410" y="3168603"/>
                  <a:pt x="3643758" y="3181801"/>
                </a:cubicBezTo>
                <a:close/>
                <a:moveTo>
                  <a:pt x="2730204" y="3012134"/>
                </a:moveTo>
                <a:cubicBezTo>
                  <a:pt x="2831833" y="3035079"/>
                  <a:pt x="2932336" y="3068362"/>
                  <a:pt x="3030256" y="3112372"/>
                </a:cubicBezTo>
                <a:lnTo>
                  <a:pt x="3135025" y="3166006"/>
                </a:lnTo>
                <a:lnTo>
                  <a:pt x="3026207" y="3141102"/>
                </a:lnTo>
                <a:cubicBezTo>
                  <a:pt x="2942275" y="3117354"/>
                  <a:pt x="2861590" y="3087085"/>
                  <a:pt x="2784615" y="3050958"/>
                </a:cubicBezTo>
                <a:lnTo>
                  <a:pt x="2699593" y="3006793"/>
                </a:lnTo>
                <a:close/>
                <a:moveTo>
                  <a:pt x="4488850" y="3309504"/>
                </a:moveTo>
                <a:lnTo>
                  <a:pt x="4512605" y="3321993"/>
                </a:lnTo>
                <a:cubicBezTo>
                  <a:pt x="4556444" y="3347783"/>
                  <a:pt x="4599088" y="3375690"/>
                  <a:pt x="4640367" y="3405634"/>
                </a:cubicBezTo>
                <a:lnTo>
                  <a:pt x="4716764" y="3466885"/>
                </a:lnTo>
                <a:lnTo>
                  <a:pt x="4709005" y="3470023"/>
                </a:lnTo>
                <a:cubicBezTo>
                  <a:pt x="4651886" y="3488890"/>
                  <a:pt x="4593845" y="3504463"/>
                  <a:pt x="4535188" y="3516718"/>
                </a:cubicBezTo>
                <a:lnTo>
                  <a:pt x="4447816" y="3529898"/>
                </a:lnTo>
                <a:lnTo>
                  <a:pt x="4353163" y="3456653"/>
                </a:lnTo>
                <a:cubicBezTo>
                  <a:pt x="4311534" y="3427505"/>
                  <a:pt x="4268516" y="3400341"/>
                  <a:pt x="4224261" y="3375271"/>
                </a:cubicBezTo>
                <a:lnTo>
                  <a:pt x="4223047" y="3374658"/>
                </a:lnTo>
                <a:lnTo>
                  <a:pt x="4271401" y="3367906"/>
                </a:lnTo>
                <a:cubicBezTo>
                  <a:pt x="4315355" y="3359872"/>
                  <a:pt x="4358944" y="3350000"/>
                  <a:pt x="4402043" y="3338321"/>
                </a:cubicBezTo>
                <a:close/>
                <a:moveTo>
                  <a:pt x="1918471" y="2836603"/>
                </a:moveTo>
                <a:lnTo>
                  <a:pt x="2013867" y="2910450"/>
                </a:lnTo>
                <a:lnTo>
                  <a:pt x="2147549" y="2991939"/>
                </a:lnTo>
                <a:lnTo>
                  <a:pt x="2118539" y="2995393"/>
                </a:lnTo>
                <a:cubicBezTo>
                  <a:pt x="2068379" y="3003815"/>
                  <a:pt x="2018664" y="3014627"/>
                  <a:pt x="1969577" y="3027780"/>
                </a:cubicBezTo>
                <a:lnTo>
                  <a:pt x="1877440" y="3057244"/>
                </a:lnTo>
                <a:lnTo>
                  <a:pt x="1854443" y="3045148"/>
                </a:lnTo>
                <a:cubicBezTo>
                  <a:pt x="1816098" y="3022581"/>
                  <a:pt x="1778666" y="2998395"/>
                  <a:pt x="1742263" y="2972641"/>
                </a:cubicBezTo>
                <a:lnTo>
                  <a:pt x="1650540" y="2901772"/>
                </a:lnTo>
                <a:lnTo>
                  <a:pt x="1719836" y="2878289"/>
                </a:lnTo>
                <a:cubicBezTo>
                  <a:pt x="1768866" y="2864269"/>
                  <a:pt x="1818483" y="2852630"/>
                  <a:pt x="1868499" y="2843389"/>
                </a:cubicBezTo>
                <a:close/>
                <a:moveTo>
                  <a:pt x="4987032" y="3346751"/>
                </a:moveTo>
                <a:lnTo>
                  <a:pt x="5052059" y="3401117"/>
                </a:lnTo>
                <a:cubicBezTo>
                  <a:pt x="5090330" y="3436459"/>
                  <a:pt x="5127064" y="3473899"/>
                  <a:pt x="5162080" y="3513388"/>
                </a:cubicBezTo>
                <a:lnTo>
                  <a:pt x="5195415" y="3555029"/>
                </a:lnTo>
                <a:lnTo>
                  <a:pt x="5179927" y="3564521"/>
                </a:lnTo>
                <a:cubicBezTo>
                  <a:pt x="5098548" y="3609248"/>
                  <a:pt x="5014310" y="3646209"/>
                  <a:pt x="4928230" y="3675493"/>
                </a:cubicBezTo>
                <a:lnTo>
                  <a:pt x="4926599" y="3675970"/>
                </a:lnTo>
                <a:lnTo>
                  <a:pt x="4870292" y="3609109"/>
                </a:lnTo>
                <a:cubicBezTo>
                  <a:pt x="4835156" y="3571334"/>
                  <a:pt x="4798314" y="3535437"/>
                  <a:pt x="4759937" y="3501499"/>
                </a:cubicBezTo>
                <a:lnTo>
                  <a:pt x="4716764" y="3466885"/>
                </a:lnTo>
                <a:lnTo>
                  <a:pt x="4900769" y="3392477"/>
                </a:lnTo>
                <a:close/>
                <a:moveTo>
                  <a:pt x="3678576" y="3103647"/>
                </a:moveTo>
                <a:lnTo>
                  <a:pt x="3659921" y="3110216"/>
                </a:lnTo>
                <a:cubicBezTo>
                  <a:pt x="3565392" y="3138611"/>
                  <a:pt x="3467156" y="3158439"/>
                  <a:pt x="3366115" y="3168797"/>
                </a:cubicBezTo>
                <a:lnTo>
                  <a:pt x="3236450" y="3175406"/>
                </a:lnTo>
                <a:lnTo>
                  <a:pt x="3318421" y="3150174"/>
                </a:lnTo>
                <a:cubicBezTo>
                  <a:pt x="3422496" y="3123836"/>
                  <a:pt x="3527251" y="3108511"/>
                  <a:pt x="3631320" y="3103562"/>
                </a:cubicBezTo>
                <a:close/>
                <a:moveTo>
                  <a:pt x="2757307" y="2934468"/>
                </a:moveTo>
                <a:lnTo>
                  <a:pt x="2771344" y="2939548"/>
                </a:lnTo>
                <a:cubicBezTo>
                  <a:pt x="2867445" y="2979793"/>
                  <a:pt x="2960640" y="3030022"/>
                  <a:pt x="3049431" y="3090366"/>
                </a:cubicBezTo>
                <a:lnTo>
                  <a:pt x="3136347" y="3156123"/>
                </a:lnTo>
                <a:lnTo>
                  <a:pt x="3042654" y="3116563"/>
                </a:lnTo>
                <a:cubicBezTo>
                  <a:pt x="2976204" y="3084441"/>
                  <a:pt x="2912853" y="3048126"/>
                  <a:pt x="2852808" y="3008060"/>
                </a:cubicBezTo>
                <a:close/>
                <a:moveTo>
                  <a:pt x="5418497" y="3402371"/>
                </a:moveTo>
                <a:lnTo>
                  <a:pt x="5511040" y="3524694"/>
                </a:lnTo>
                <a:lnTo>
                  <a:pt x="5571651" y="3624293"/>
                </a:lnTo>
                <a:lnTo>
                  <a:pt x="5479642" y="3694545"/>
                </a:lnTo>
                <a:cubicBezTo>
                  <a:pt x="5442213" y="3720673"/>
                  <a:pt x="5403352" y="3745416"/>
                  <a:pt x="5363088" y="3768662"/>
                </a:cubicBezTo>
                <a:lnTo>
                  <a:pt x="5350430" y="3775142"/>
                </a:lnTo>
                <a:lnTo>
                  <a:pt x="5350107" y="3774512"/>
                </a:lnTo>
                <a:cubicBezTo>
                  <a:pt x="5322690" y="3727024"/>
                  <a:pt x="5293191" y="3681487"/>
                  <a:pt x="5261793" y="3637950"/>
                </a:cubicBezTo>
                <a:lnTo>
                  <a:pt x="5195415" y="3555029"/>
                </a:lnTo>
                <a:lnTo>
                  <a:pt x="5307538" y="3486316"/>
                </a:lnTo>
                <a:close/>
                <a:moveTo>
                  <a:pt x="1442908" y="2692105"/>
                </a:moveTo>
                <a:lnTo>
                  <a:pt x="1490314" y="2750951"/>
                </a:lnTo>
                <a:cubicBezTo>
                  <a:pt x="1536133" y="2800831"/>
                  <a:pt x="1584908" y="2847485"/>
                  <a:pt x="1636255" y="2890735"/>
                </a:cubicBezTo>
                <a:lnTo>
                  <a:pt x="1650540" y="2901772"/>
                </a:lnTo>
                <a:lnTo>
                  <a:pt x="1574689" y="2927477"/>
                </a:lnTo>
                <a:cubicBezTo>
                  <a:pt x="1527018" y="2946243"/>
                  <a:pt x="1480121" y="2967374"/>
                  <a:pt x="1434185" y="2990854"/>
                </a:cubicBezTo>
                <a:lnTo>
                  <a:pt x="1381970" y="3020875"/>
                </a:lnTo>
                <a:lnTo>
                  <a:pt x="1272747" y="2925443"/>
                </a:lnTo>
                <a:lnTo>
                  <a:pt x="1172921" y="2812079"/>
                </a:lnTo>
                <a:lnTo>
                  <a:pt x="1196037" y="2798011"/>
                </a:lnTo>
                <a:cubicBezTo>
                  <a:pt x="1242448" y="2772880"/>
                  <a:pt x="1289772" y="2750262"/>
                  <a:pt x="1337822" y="2730140"/>
                </a:cubicBezTo>
                <a:close/>
                <a:moveTo>
                  <a:pt x="3956375" y="3122451"/>
                </a:moveTo>
                <a:lnTo>
                  <a:pt x="4090404" y="3149183"/>
                </a:lnTo>
                <a:cubicBezTo>
                  <a:pt x="4139876" y="3161556"/>
                  <a:pt x="4188665" y="3176285"/>
                  <a:pt x="4236600" y="3193290"/>
                </a:cubicBezTo>
                <a:lnTo>
                  <a:pt x="4237256" y="3193558"/>
                </a:lnTo>
                <a:lnTo>
                  <a:pt x="4215809" y="3201452"/>
                </a:lnTo>
                <a:cubicBezTo>
                  <a:pt x="4147262" y="3223233"/>
                  <a:pt x="4077128" y="3240414"/>
                  <a:pt x="4005889" y="3252771"/>
                </a:cubicBezTo>
                <a:lnTo>
                  <a:pt x="3961818" y="3257324"/>
                </a:lnTo>
                <a:lnTo>
                  <a:pt x="3945139" y="3250828"/>
                </a:lnTo>
                <a:cubicBezTo>
                  <a:pt x="3896559" y="3234562"/>
                  <a:pt x="3847050" y="3220605"/>
                  <a:pt x="3796769" y="3209064"/>
                </a:cubicBezTo>
                <a:lnTo>
                  <a:pt x="3664259" y="3185453"/>
                </a:lnTo>
                <a:lnTo>
                  <a:pt x="3760172" y="3173451"/>
                </a:lnTo>
                <a:close/>
                <a:moveTo>
                  <a:pt x="1016851" y="2592127"/>
                </a:moveTo>
                <a:lnTo>
                  <a:pt x="1017166" y="2592761"/>
                </a:lnTo>
                <a:cubicBezTo>
                  <a:pt x="1053142" y="2655074"/>
                  <a:pt x="1092703" y="2714027"/>
                  <a:pt x="1135436" y="2769510"/>
                </a:cubicBezTo>
                <a:lnTo>
                  <a:pt x="1172921" y="2812079"/>
                </a:lnTo>
                <a:lnTo>
                  <a:pt x="1059735" y="2880958"/>
                </a:lnTo>
                <a:lnTo>
                  <a:pt x="948730" y="2964938"/>
                </a:lnTo>
                <a:lnTo>
                  <a:pt x="867666" y="2859177"/>
                </a:lnTo>
                <a:cubicBezTo>
                  <a:pt x="844081" y="2825400"/>
                  <a:pt x="821980" y="2790963"/>
                  <a:pt x="801355" y="2755952"/>
                </a:cubicBezTo>
                <a:lnTo>
                  <a:pt x="795342" y="2744788"/>
                </a:lnTo>
                <a:lnTo>
                  <a:pt x="867623" y="2686926"/>
                </a:lnTo>
                <a:cubicBezTo>
                  <a:pt x="911160" y="2655528"/>
                  <a:pt x="956697" y="2626029"/>
                  <a:pt x="1004184" y="2598612"/>
                </a:cubicBezTo>
                <a:close/>
                <a:moveTo>
                  <a:pt x="2463299" y="2846716"/>
                </a:moveTo>
                <a:lnTo>
                  <a:pt x="2501743" y="2879926"/>
                </a:lnTo>
                <a:cubicBezTo>
                  <a:pt x="2555725" y="2920849"/>
                  <a:pt x="2612558" y="2958477"/>
                  <a:pt x="2671992" y="2992456"/>
                </a:cubicBezTo>
                <a:lnTo>
                  <a:pt x="2699593" y="3006793"/>
                </a:lnTo>
                <a:lnTo>
                  <a:pt x="2577097" y="2985421"/>
                </a:lnTo>
                <a:lnTo>
                  <a:pt x="2426239" y="2974134"/>
                </a:lnTo>
                <a:lnTo>
                  <a:pt x="2400062" y="2960062"/>
                </a:lnTo>
                <a:cubicBezTo>
                  <a:pt x="2341250" y="2925591"/>
                  <a:pt x="2284852" y="2887445"/>
                  <a:pt x="2231185" y="2845939"/>
                </a:cubicBezTo>
                <a:lnTo>
                  <a:pt x="2199934" y="2818421"/>
                </a:lnTo>
                <a:lnTo>
                  <a:pt x="2324343" y="2825401"/>
                </a:lnTo>
                <a:close/>
                <a:moveTo>
                  <a:pt x="5781681" y="3418865"/>
                </a:moveTo>
                <a:lnTo>
                  <a:pt x="5819961" y="3485442"/>
                </a:lnTo>
                <a:cubicBezTo>
                  <a:pt x="5843440" y="3531378"/>
                  <a:pt x="5864572" y="3578275"/>
                  <a:pt x="5883338" y="3625946"/>
                </a:cubicBezTo>
                <a:lnTo>
                  <a:pt x="5902417" y="3682245"/>
                </a:lnTo>
                <a:lnTo>
                  <a:pt x="5830081" y="3768547"/>
                </a:lnTo>
                <a:cubicBezTo>
                  <a:pt x="5789618" y="3810228"/>
                  <a:pt x="5746701" y="3849843"/>
                  <a:pt x="5701446" y="3887144"/>
                </a:cubicBezTo>
                <a:lnTo>
                  <a:pt x="5694293" y="3892394"/>
                </a:lnTo>
                <a:lnTo>
                  <a:pt x="5661858" y="3802781"/>
                </a:lnTo>
                <a:cubicBezTo>
                  <a:pt x="5641736" y="3754730"/>
                  <a:pt x="5619118" y="3707406"/>
                  <a:pt x="5593987" y="3660996"/>
                </a:cubicBezTo>
                <a:lnTo>
                  <a:pt x="5571651" y="3624293"/>
                </a:lnTo>
                <a:lnTo>
                  <a:pt x="5587601" y="3612114"/>
                </a:lnTo>
                <a:cubicBezTo>
                  <a:pt x="5656670" y="3554537"/>
                  <a:pt x="5719890" y="3491862"/>
                  <a:pt x="5777025" y="3424973"/>
                </a:cubicBezTo>
                <a:close/>
                <a:moveTo>
                  <a:pt x="6061175" y="3464372"/>
                </a:moveTo>
                <a:lnTo>
                  <a:pt x="6096676" y="3575389"/>
                </a:lnTo>
                <a:lnTo>
                  <a:pt x="6128972" y="3723929"/>
                </a:lnTo>
                <a:lnTo>
                  <a:pt x="6062633" y="3831566"/>
                </a:lnTo>
                <a:lnTo>
                  <a:pt x="5971550" y="3950125"/>
                </a:lnTo>
                <a:lnTo>
                  <a:pt x="5967426" y="3919756"/>
                </a:lnTo>
                <a:cubicBezTo>
                  <a:pt x="5958184" y="3869741"/>
                  <a:pt x="5946545" y="3820123"/>
                  <a:pt x="5932526" y="3771092"/>
                </a:cubicBezTo>
                <a:lnTo>
                  <a:pt x="5902417" y="3682245"/>
                </a:lnTo>
                <a:lnTo>
                  <a:pt x="5978577" y="3591381"/>
                </a:lnTo>
                <a:close/>
                <a:moveTo>
                  <a:pt x="6246956" y="3477668"/>
                </a:moveTo>
                <a:lnTo>
                  <a:pt x="6251810" y="3502007"/>
                </a:lnTo>
                <a:cubicBezTo>
                  <a:pt x="6259393" y="3552674"/>
                  <a:pt x="6264542" y="3603854"/>
                  <a:pt x="6267176" y="3655375"/>
                </a:cubicBezTo>
                <a:lnTo>
                  <a:pt x="6267355" y="3754936"/>
                </a:lnTo>
                <a:lnTo>
                  <a:pt x="6257086" y="3784683"/>
                </a:lnTo>
                <a:cubicBezTo>
                  <a:pt x="6228046" y="3858330"/>
                  <a:pt x="6193661" y="3929285"/>
                  <a:pt x="6154410" y="3997071"/>
                </a:cubicBezTo>
                <a:lnTo>
                  <a:pt x="6149964" y="4003590"/>
                </a:lnTo>
                <a:lnTo>
                  <a:pt x="6147115" y="3875985"/>
                </a:lnTo>
                <a:cubicBezTo>
                  <a:pt x="6143520" y="3825116"/>
                  <a:pt x="6137487" y="3774511"/>
                  <a:pt x="6129064" y="3724351"/>
                </a:cubicBezTo>
                <a:lnTo>
                  <a:pt x="6128972" y="3723929"/>
                </a:lnTo>
                <a:lnTo>
                  <a:pt x="6154489" y="3682528"/>
                </a:lnTo>
                <a:close/>
                <a:moveTo>
                  <a:pt x="6341033" y="3482825"/>
                </a:moveTo>
                <a:lnTo>
                  <a:pt x="6338903" y="3575066"/>
                </a:lnTo>
                <a:cubicBezTo>
                  <a:pt x="6334971" y="3628601"/>
                  <a:pt x="6328298" y="3682444"/>
                  <a:pt x="6318776" y="3736446"/>
                </a:cubicBezTo>
                <a:cubicBezTo>
                  <a:pt x="6309254" y="3790447"/>
                  <a:pt x="6297109" y="3843326"/>
                  <a:pt x="6282495" y="3894977"/>
                </a:cubicBezTo>
                <a:lnTo>
                  <a:pt x="6243604" y="4010023"/>
                </a:lnTo>
                <a:lnTo>
                  <a:pt x="6252170" y="3967243"/>
                </a:lnTo>
                <a:cubicBezTo>
                  <a:pt x="6259912" y="3915036"/>
                  <a:pt x="6264980" y="3862830"/>
                  <a:pt x="6267455" y="3810795"/>
                </a:cubicBezTo>
                <a:lnTo>
                  <a:pt x="6267355" y="3754936"/>
                </a:lnTo>
                <a:lnTo>
                  <a:pt x="6301547" y="3655884"/>
                </a:lnTo>
                <a:cubicBezTo>
                  <a:pt x="6314562" y="3612131"/>
                  <a:pt x="6325743" y="3567589"/>
                  <a:pt x="6335001" y="3522345"/>
                </a:cubicBezTo>
                <a:close/>
                <a:moveTo>
                  <a:pt x="3672052" y="3010477"/>
                </a:moveTo>
                <a:lnTo>
                  <a:pt x="3640286" y="3028374"/>
                </a:lnTo>
                <a:cubicBezTo>
                  <a:pt x="3552125" y="3072753"/>
                  <a:pt x="3458824" y="3109338"/>
                  <a:pt x="3361116" y="3137084"/>
                </a:cubicBezTo>
                <a:lnTo>
                  <a:pt x="3231188" y="3166884"/>
                </a:lnTo>
                <a:lnTo>
                  <a:pt x="3324834" y="3118944"/>
                </a:lnTo>
                <a:cubicBezTo>
                  <a:pt x="3422755" y="3074934"/>
                  <a:pt x="3523257" y="3041652"/>
                  <a:pt x="3624886" y="3018706"/>
                </a:cubicBezTo>
                <a:close/>
                <a:moveTo>
                  <a:pt x="672242" y="2477117"/>
                </a:moveTo>
                <a:lnTo>
                  <a:pt x="674232" y="2483896"/>
                </a:lnTo>
                <a:cubicBezTo>
                  <a:pt x="694166" y="2539938"/>
                  <a:pt x="717381" y="2595159"/>
                  <a:pt x="743901" y="2649276"/>
                </a:cubicBezTo>
                <a:lnTo>
                  <a:pt x="795342" y="2744788"/>
                </a:lnTo>
                <a:lnTo>
                  <a:pt x="743060" y="2786639"/>
                </a:lnTo>
                <a:cubicBezTo>
                  <a:pt x="703572" y="2821655"/>
                  <a:pt x="666131" y="2858389"/>
                  <a:pt x="630788" y="2896660"/>
                </a:cubicBezTo>
                <a:lnTo>
                  <a:pt x="585147" y="2951252"/>
                </a:lnTo>
                <a:lnTo>
                  <a:pt x="584292" y="2949992"/>
                </a:lnTo>
                <a:cubicBezTo>
                  <a:pt x="555240" y="2899448"/>
                  <a:pt x="529150" y="2847569"/>
                  <a:pt x="506045" y="2794621"/>
                </a:cubicBezTo>
                <a:lnTo>
                  <a:pt x="463931" y="2681700"/>
                </a:lnTo>
                <a:lnTo>
                  <a:pt x="487187" y="2652692"/>
                </a:lnTo>
                <a:cubicBezTo>
                  <a:pt x="521126" y="2614314"/>
                  <a:pt x="557023" y="2577473"/>
                  <a:pt x="594798" y="2542337"/>
                </a:cubicBezTo>
                <a:close/>
                <a:moveTo>
                  <a:pt x="2786159" y="2845368"/>
                </a:moveTo>
                <a:lnTo>
                  <a:pt x="2809719" y="2858914"/>
                </a:lnTo>
                <a:cubicBezTo>
                  <a:pt x="2897371" y="2915235"/>
                  <a:pt x="2980429" y="2980884"/>
                  <a:pt x="3057392" y="3055730"/>
                </a:cubicBezTo>
                <a:lnTo>
                  <a:pt x="3145453" y="3150527"/>
                </a:lnTo>
                <a:lnTo>
                  <a:pt x="3055692" y="3092479"/>
                </a:lnTo>
                <a:cubicBezTo>
                  <a:pt x="2957734" y="3021832"/>
                  <a:pt x="2869900" y="2941568"/>
                  <a:pt x="2792745" y="2853757"/>
                </a:cubicBezTo>
                <a:close/>
                <a:moveTo>
                  <a:pt x="396389" y="2416660"/>
                </a:moveTo>
                <a:lnTo>
                  <a:pt x="403426" y="2466255"/>
                </a:lnTo>
                <a:cubicBezTo>
                  <a:pt x="414496" y="2522407"/>
                  <a:pt x="428598" y="2578025"/>
                  <a:pt x="445710" y="2632842"/>
                </a:cubicBezTo>
                <a:lnTo>
                  <a:pt x="463931" y="2681700"/>
                </a:lnTo>
                <a:lnTo>
                  <a:pt x="391323" y="2772262"/>
                </a:lnTo>
                <a:cubicBezTo>
                  <a:pt x="361379" y="2813541"/>
                  <a:pt x="333472" y="2856185"/>
                  <a:pt x="307682" y="2900024"/>
                </a:cubicBezTo>
                <a:lnTo>
                  <a:pt x="306510" y="2902252"/>
                </a:lnTo>
                <a:lnTo>
                  <a:pt x="274998" y="2807969"/>
                </a:lnTo>
                <a:cubicBezTo>
                  <a:pt x="260586" y="2756344"/>
                  <a:pt x="248773" y="2703999"/>
                  <a:pt x="239614" y="2651148"/>
                </a:cubicBezTo>
                <a:lnTo>
                  <a:pt x="238396" y="2641142"/>
                </a:lnTo>
                <a:lnTo>
                  <a:pt x="308048" y="2530822"/>
                </a:lnTo>
                <a:close/>
                <a:moveTo>
                  <a:pt x="123669" y="2357262"/>
                </a:moveTo>
                <a:lnTo>
                  <a:pt x="115106" y="2400030"/>
                </a:lnTo>
                <a:cubicBezTo>
                  <a:pt x="107363" y="2452237"/>
                  <a:pt x="102295" y="2504443"/>
                  <a:pt x="99820" y="2556479"/>
                </a:cubicBezTo>
                <a:lnTo>
                  <a:pt x="99921" y="2612337"/>
                </a:lnTo>
                <a:lnTo>
                  <a:pt x="65729" y="2711391"/>
                </a:lnTo>
                <a:cubicBezTo>
                  <a:pt x="52713" y="2755143"/>
                  <a:pt x="41532" y="2799686"/>
                  <a:pt x="32273" y="2844929"/>
                </a:cubicBezTo>
                <a:lnTo>
                  <a:pt x="26243" y="2884442"/>
                </a:lnTo>
                <a:lnTo>
                  <a:pt x="28373" y="2792209"/>
                </a:lnTo>
                <a:cubicBezTo>
                  <a:pt x="32305" y="2738675"/>
                  <a:pt x="38978" y="2684831"/>
                  <a:pt x="48500" y="2630830"/>
                </a:cubicBezTo>
                <a:cubicBezTo>
                  <a:pt x="58022" y="2576828"/>
                  <a:pt x="70167" y="2523949"/>
                  <a:pt x="84781" y="2472299"/>
                </a:cubicBezTo>
                <a:close/>
                <a:moveTo>
                  <a:pt x="217299" y="2363159"/>
                </a:moveTo>
                <a:lnTo>
                  <a:pt x="220160" y="2491289"/>
                </a:lnTo>
                <a:lnTo>
                  <a:pt x="238396" y="2641142"/>
                </a:lnTo>
                <a:lnTo>
                  <a:pt x="226665" y="2659724"/>
                </a:lnTo>
                <a:cubicBezTo>
                  <a:pt x="201594" y="2703978"/>
                  <a:pt x="178617" y="2749468"/>
                  <a:pt x="157841" y="2796040"/>
                </a:cubicBezTo>
                <a:lnTo>
                  <a:pt x="120031" y="2893120"/>
                </a:lnTo>
                <a:lnTo>
                  <a:pt x="100099" y="2711898"/>
                </a:lnTo>
                <a:lnTo>
                  <a:pt x="99921" y="2612337"/>
                </a:lnTo>
                <a:lnTo>
                  <a:pt x="110188" y="2582592"/>
                </a:lnTo>
                <a:cubicBezTo>
                  <a:pt x="139230" y="2508945"/>
                  <a:pt x="173614" y="2437990"/>
                  <a:pt x="212866" y="2370203"/>
                </a:cubicBezTo>
                <a:close/>
                <a:moveTo>
                  <a:pt x="3634421" y="2931524"/>
                </a:moveTo>
                <a:lnTo>
                  <a:pt x="3627254" y="2937910"/>
                </a:lnTo>
                <a:cubicBezTo>
                  <a:pt x="3564647" y="2985841"/>
                  <a:pt x="3497912" y="3029480"/>
                  <a:pt x="3427325" y="3068235"/>
                </a:cubicBezTo>
                <a:lnTo>
                  <a:pt x="3229628" y="3157776"/>
                </a:lnTo>
                <a:lnTo>
                  <a:pt x="3304576" y="3101075"/>
                </a:lnTo>
                <a:cubicBezTo>
                  <a:pt x="3393367" y="3040731"/>
                  <a:pt x="3486562" y="2990501"/>
                  <a:pt x="3582663" y="2950257"/>
                </a:cubicBezTo>
                <a:close/>
                <a:moveTo>
                  <a:pt x="2853348" y="2787593"/>
                </a:moveTo>
                <a:lnTo>
                  <a:pt x="2876173" y="2806676"/>
                </a:lnTo>
                <a:cubicBezTo>
                  <a:pt x="2952714" y="2877361"/>
                  <a:pt x="3023110" y="2956436"/>
                  <a:pt x="3085907" y="3043510"/>
                </a:cubicBezTo>
                <a:lnTo>
                  <a:pt x="3151186" y="3144452"/>
                </a:lnTo>
                <a:lnTo>
                  <a:pt x="3068995" y="3068100"/>
                </a:lnTo>
                <a:cubicBezTo>
                  <a:pt x="3003505" y="3000758"/>
                  <a:pt x="2945056" y="2928749"/>
                  <a:pt x="2893736" y="2853079"/>
                </a:cubicBezTo>
                <a:close/>
                <a:moveTo>
                  <a:pt x="4508326" y="3073626"/>
                </a:moveTo>
                <a:lnTo>
                  <a:pt x="4530712" y="3080786"/>
                </a:lnTo>
                <a:cubicBezTo>
                  <a:pt x="4578363" y="3098571"/>
                  <a:pt x="4625206" y="3118649"/>
                  <a:pt x="4671057" y="3140971"/>
                </a:cubicBezTo>
                <a:lnTo>
                  <a:pt x="4761075" y="3190296"/>
                </a:lnTo>
                <a:lnTo>
                  <a:pt x="4734086" y="3206985"/>
                </a:lnTo>
                <a:cubicBezTo>
                  <a:pt x="4681262" y="3235087"/>
                  <a:pt x="4626985" y="3260136"/>
                  <a:pt x="4571547" y="3282051"/>
                </a:cubicBezTo>
                <a:lnTo>
                  <a:pt x="4488850" y="3309504"/>
                </a:lnTo>
                <a:lnTo>
                  <a:pt x="4377675" y="3251053"/>
                </a:lnTo>
                <a:lnTo>
                  <a:pt x="4237256" y="3193558"/>
                </a:lnTo>
                <a:lnTo>
                  <a:pt x="4350647" y="3151824"/>
                </a:lnTo>
                <a:cubicBezTo>
                  <a:pt x="4394793" y="3133280"/>
                  <a:pt x="4438091" y="3112760"/>
                  <a:pt x="4480399" y="3090328"/>
                </a:cubicBezTo>
                <a:close/>
                <a:moveTo>
                  <a:pt x="1985743" y="2609356"/>
                </a:moveTo>
                <a:lnTo>
                  <a:pt x="2078688" y="2711658"/>
                </a:lnTo>
                <a:lnTo>
                  <a:pt x="2199934" y="2818421"/>
                </a:lnTo>
                <a:lnTo>
                  <a:pt x="2171878" y="2816847"/>
                </a:lnTo>
                <a:cubicBezTo>
                  <a:pt x="2121017" y="2816432"/>
                  <a:pt x="2070180" y="2818447"/>
                  <a:pt x="2019555" y="2822876"/>
                </a:cubicBezTo>
                <a:lnTo>
                  <a:pt x="1918471" y="2836603"/>
                </a:lnTo>
                <a:lnTo>
                  <a:pt x="1893351" y="2817158"/>
                </a:lnTo>
                <a:cubicBezTo>
                  <a:pt x="1859507" y="2788275"/>
                  <a:pt x="1826844" y="2757956"/>
                  <a:pt x="1795466" y="2726272"/>
                </a:cubicBezTo>
                <a:lnTo>
                  <a:pt x="1706082" y="2628071"/>
                </a:lnTo>
                <a:lnTo>
                  <a:pt x="1784823" y="2615993"/>
                </a:lnTo>
                <a:cubicBezTo>
                  <a:pt x="1835543" y="2610700"/>
                  <a:pt x="1886427" y="2607854"/>
                  <a:pt x="1937288" y="2607439"/>
                </a:cubicBezTo>
                <a:close/>
                <a:moveTo>
                  <a:pt x="4230525" y="3001248"/>
                </a:moveTo>
                <a:lnTo>
                  <a:pt x="4144325" y="3046985"/>
                </a:lnTo>
                <a:cubicBezTo>
                  <a:pt x="4083732" y="3075937"/>
                  <a:pt x="4021188" y="3101116"/>
                  <a:pt x="3957045" y="3122277"/>
                </a:cubicBezTo>
                <a:lnTo>
                  <a:pt x="3956375" y="3122451"/>
                </a:lnTo>
                <a:lnTo>
                  <a:pt x="3940109" y="3119207"/>
                </a:lnTo>
                <a:cubicBezTo>
                  <a:pt x="3889442" y="3111624"/>
                  <a:pt x="3838262" y="3106475"/>
                  <a:pt x="3786741" y="3103841"/>
                </a:cubicBezTo>
                <a:lnTo>
                  <a:pt x="3678576" y="3103647"/>
                </a:lnTo>
                <a:lnTo>
                  <a:pt x="3798821" y="3061309"/>
                </a:lnTo>
                <a:cubicBezTo>
                  <a:pt x="3844119" y="3042940"/>
                  <a:pt x="3888377" y="3022542"/>
                  <a:pt x="3931482" y="3000228"/>
                </a:cubicBezTo>
                <a:lnTo>
                  <a:pt x="3963322" y="2981200"/>
                </a:lnTo>
                <a:lnTo>
                  <a:pt x="4084917" y="2983914"/>
                </a:lnTo>
                <a:close/>
                <a:moveTo>
                  <a:pt x="2244444" y="2634868"/>
                </a:moveTo>
                <a:lnTo>
                  <a:pt x="2389330" y="2668880"/>
                </a:lnTo>
                <a:lnTo>
                  <a:pt x="2527352" y="2715654"/>
                </a:lnTo>
                <a:lnTo>
                  <a:pt x="2569061" y="2765634"/>
                </a:lnTo>
                <a:cubicBezTo>
                  <a:pt x="2604940" y="2804510"/>
                  <a:pt x="2642883" y="2841712"/>
                  <a:pt x="2682801" y="2877054"/>
                </a:cubicBezTo>
                <a:lnTo>
                  <a:pt x="2757307" y="2934468"/>
                </a:lnTo>
                <a:lnTo>
                  <a:pt x="2625201" y="2886654"/>
                </a:lnTo>
                <a:cubicBezTo>
                  <a:pt x="2575886" y="2871507"/>
                  <a:pt x="2526031" y="2858841"/>
                  <a:pt x="2475826" y="2848637"/>
                </a:cubicBezTo>
                <a:lnTo>
                  <a:pt x="2463299" y="2846716"/>
                </a:lnTo>
                <a:lnTo>
                  <a:pt x="2348596" y="2747629"/>
                </a:lnTo>
                <a:cubicBezTo>
                  <a:pt x="2312572" y="2712262"/>
                  <a:pt x="2278290" y="2675241"/>
                  <a:pt x="2245856" y="2636716"/>
                </a:cubicBezTo>
                <a:close/>
                <a:moveTo>
                  <a:pt x="3578862" y="2853773"/>
                </a:moveTo>
                <a:lnTo>
                  <a:pt x="3550551" y="2886951"/>
                </a:lnTo>
                <a:cubicBezTo>
                  <a:pt x="3480210" y="2961704"/>
                  <a:pt x="3401761" y="3030439"/>
                  <a:pt x="3315577" y="3091772"/>
                </a:cubicBezTo>
                <a:lnTo>
                  <a:pt x="3222459" y="3151576"/>
                </a:lnTo>
                <a:lnTo>
                  <a:pt x="3295836" y="3072588"/>
                </a:lnTo>
                <a:lnTo>
                  <a:pt x="3304473" y="3064616"/>
                </a:lnTo>
                <a:lnTo>
                  <a:pt x="3305433" y="3063493"/>
                </a:lnTo>
                <a:lnTo>
                  <a:pt x="3419001" y="2963642"/>
                </a:lnTo>
                <a:cubicBezTo>
                  <a:pt x="3460342" y="2930834"/>
                  <a:pt x="3503020" y="2900341"/>
                  <a:pt x="3546846" y="2872181"/>
                </a:cubicBezTo>
                <a:close/>
                <a:moveTo>
                  <a:pt x="2929229" y="2730039"/>
                </a:moveTo>
                <a:lnTo>
                  <a:pt x="2940574" y="2743511"/>
                </a:lnTo>
                <a:cubicBezTo>
                  <a:pt x="3003678" y="2826415"/>
                  <a:pt x="3059273" y="2916512"/>
                  <a:pt x="3105996" y="3013167"/>
                </a:cubicBezTo>
                <a:lnTo>
                  <a:pt x="3159536" y="3139971"/>
                </a:lnTo>
                <a:lnTo>
                  <a:pt x="3101074" y="3062697"/>
                </a:lnTo>
                <a:cubicBezTo>
                  <a:pt x="3033187" y="2962808"/>
                  <a:pt x="2978101" y="2857343"/>
                  <a:pt x="2935632" y="2748440"/>
                </a:cubicBezTo>
                <a:close/>
                <a:moveTo>
                  <a:pt x="3513375" y="2794742"/>
                </a:moveTo>
                <a:lnTo>
                  <a:pt x="3449856" y="2894538"/>
                </a:lnTo>
                <a:lnTo>
                  <a:pt x="3305433" y="3063493"/>
                </a:lnTo>
                <a:lnTo>
                  <a:pt x="3299172" y="3068997"/>
                </a:lnTo>
                <a:lnTo>
                  <a:pt x="3295836" y="3072588"/>
                </a:lnTo>
                <a:lnTo>
                  <a:pt x="3216518" y="3145808"/>
                </a:lnTo>
                <a:lnTo>
                  <a:pt x="3274795" y="3055693"/>
                </a:lnTo>
                <a:cubicBezTo>
                  <a:pt x="3337592" y="2968619"/>
                  <a:pt x="3407988" y="2889545"/>
                  <a:pt x="3484529" y="2818859"/>
                </a:cubicBezTo>
                <a:close/>
                <a:moveTo>
                  <a:pt x="3010286" y="2694133"/>
                </a:moveTo>
                <a:lnTo>
                  <a:pt x="3021412" y="2713324"/>
                </a:lnTo>
                <a:cubicBezTo>
                  <a:pt x="3069161" y="2805925"/>
                  <a:pt x="3108266" y="2904308"/>
                  <a:pt x="3137495" y="3007608"/>
                </a:cubicBezTo>
                <a:lnTo>
                  <a:pt x="3166911" y="3136140"/>
                </a:lnTo>
                <a:lnTo>
                  <a:pt x="3118943" y="3042440"/>
                </a:lnTo>
                <a:cubicBezTo>
                  <a:pt x="3074934" y="2944519"/>
                  <a:pt x="3041651" y="2844017"/>
                  <a:pt x="3018706" y="2742388"/>
                </a:cubicBezTo>
                <a:close/>
                <a:moveTo>
                  <a:pt x="4985669" y="3039422"/>
                </a:moveTo>
                <a:lnTo>
                  <a:pt x="5054560" y="3079032"/>
                </a:lnTo>
                <a:cubicBezTo>
                  <a:pt x="5098386" y="3107192"/>
                  <a:pt x="5141064" y="3137684"/>
                  <a:pt x="5182405" y="3170492"/>
                </a:cubicBezTo>
                <a:lnTo>
                  <a:pt x="5210419" y="3195123"/>
                </a:lnTo>
                <a:lnTo>
                  <a:pt x="5107560" y="3272562"/>
                </a:lnTo>
                <a:cubicBezTo>
                  <a:pt x="5074407" y="3295311"/>
                  <a:pt x="5040541" y="3316683"/>
                  <a:pt x="5006048" y="3336671"/>
                </a:cubicBezTo>
                <a:lnTo>
                  <a:pt x="4987032" y="3346751"/>
                </a:lnTo>
                <a:lnTo>
                  <a:pt x="4932821" y="3301429"/>
                </a:lnTo>
                <a:cubicBezTo>
                  <a:pt x="4891660" y="3270329"/>
                  <a:pt x="4849145" y="3241375"/>
                  <a:pt x="4805457" y="3214615"/>
                </a:cubicBezTo>
                <a:lnTo>
                  <a:pt x="4761075" y="3190296"/>
                </a:lnTo>
                <a:lnTo>
                  <a:pt x="4909067" y="3098782"/>
                </a:lnTo>
                <a:close/>
                <a:moveTo>
                  <a:pt x="3103631" y="2697392"/>
                </a:moveTo>
                <a:lnTo>
                  <a:pt x="3129102" y="2775785"/>
                </a:lnTo>
                <a:cubicBezTo>
                  <a:pt x="3146536" y="2844989"/>
                  <a:pt x="3159429" y="2915999"/>
                  <a:pt x="3167445" y="2988480"/>
                </a:cubicBezTo>
                <a:lnTo>
                  <a:pt x="3175238" y="3130279"/>
                </a:lnTo>
                <a:lnTo>
                  <a:pt x="3150173" y="3048852"/>
                </a:lnTo>
                <a:cubicBezTo>
                  <a:pt x="3123836" y="2944776"/>
                  <a:pt x="3108511" y="2840022"/>
                  <a:pt x="3103562" y="2735952"/>
                </a:cubicBezTo>
                <a:close/>
                <a:moveTo>
                  <a:pt x="3435299" y="2750240"/>
                </a:moveTo>
                <a:lnTo>
                  <a:pt x="3426951" y="2773190"/>
                </a:lnTo>
                <a:cubicBezTo>
                  <a:pt x="3386837" y="2868638"/>
                  <a:pt x="3336865" y="2961209"/>
                  <a:pt x="3276907" y="3049431"/>
                </a:cubicBezTo>
                <a:lnTo>
                  <a:pt x="3211149" y="3136349"/>
                </a:lnTo>
                <a:lnTo>
                  <a:pt x="3250709" y="3042655"/>
                </a:lnTo>
                <a:cubicBezTo>
                  <a:pt x="3297432" y="2945999"/>
                  <a:pt x="3353028" y="2855902"/>
                  <a:pt x="3416131" y="2772998"/>
                </a:cubicBezTo>
                <a:close/>
                <a:moveTo>
                  <a:pt x="3185453" y="2703014"/>
                </a:moveTo>
                <a:lnTo>
                  <a:pt x="3199023" y="2811452"/>
                </a:lnTo>
                <a:cubicBezTo>
                  <a:pt x="3203116" y="2880578"/>
                  <a:pt x="3202694" y="2950598"/>
                  <a:pt x="3197511" y="3021157"/>
                </a:cubicBezTo>
                <a:lnTo>
                  <a:pt x="3184280" y="3127241"/>
                </a:lnTo>
                <a:lnTo>
                  <a:pt x="3173369" y="3039755"/>
                </a:lnTo>
                <a:cubicBezTo>
                  <a:pt x="3165504" y="2932688"/>
                  <a:pt x="3168602" y="2826864"/>
                  <a:pt x="3181800" y="2723515"/>
                </a:cubicBezTo>
                <a:close/>
                <a:moveTo>
                  <a:pt x="1553765" y="2405987"/>
                </a:moveTo>
                <a:lnTo>
                  <a:pt x="1585840" y="2464200"/>
                </a:lnTo>
                <a:cubicBezTo>
                  <a:pt x="1622302" y="2521278"/>
                  <a:pt x="1662235" y="2575693"/>
                  <a:pt x="1705291" y="2627202"/>
                </a:cubicBezTo>
                <a:lnTo>
                  <a:pt x="1706082" y="2628071"/>
                </a:lnTo>
                <a:lnTo>
                  <a:pt x="1633340" y="2639229"/>
                </a:lnTo>
                <a:cubicBezTo>
                  <a:pt x="1583134" y="2649432"/>
                  <a:pt x="1533280" y="2662099"/>
                  <a:pt x="1483965" y="2677245"/>
                </a:cubicBezTo>
                <a:lnTo>
                  <a:pt x="1442908" y="2692105"/>
                </a:lnTo>
                <a:lnTo>
                  <a:pt x="1362114" y="2591816"/>
                </a:lnTo>
                <a:lnTo>
                  <a:pt x="1287994" y="2470228"/>
                </a:lnTo>
                <a:lnTo>
                  <a:pt x="1297583" y="2466486"/>
                </a:lnTo>
                <a:cubicBezTo>
                  <a:pt x="1347652" y="2449795"/>
                  <a:pt x="1398185" y="2435739"/>
                  <a:pt x="1449000" y="2424266"/>
                </a:cubicBezTo>
                <a:close/>
                <a:moveTo>
                  <a:pt x="3274068" y="2695570"/>
                </a:moveTo>
                <a:lnTo>
                  <a:pt x="3274035" y="2711418"/>
                </a:lnTo>
                <a:cubicBezTo>
                  <a:pt x="3268840" y="2813857"/>
                  <a:pt x="3253586" y="2916940"/>
                  <a:pt x="3227667" y="3019363"/>
                </a:cubicBezTo>
                <a:lnTo>
                  <a:pt x="3193798" y="3129392"/>
                </a:lnTo>
                <a:lnTo>
                  <a:pt x="3198323" y="3039769"/>
                </a:lnTo>
                <a:cubicBezTo>
                  <a:pt x="3209170" y="2932962"/>
                  <a:pt x="3230598" y="2829284"/>
                  <a:pt x="3261541" y="2729798"/>
                </a:cubicBezTo>
                <a:close/>
                <a:moveTo>
                  <a:pt x="3355941" y="2708316"/>
                </a:moveTo>
                <a:lnTo>
                  <a:pt x="3332534" y="2818390"/>
                </a:lnTo>
                <a:cubicBezTo>
                  <a:pt x="3311966" y="2889966"/>
                  <a:pt x="3286135" y="2960762"/>
                  <a:pt x="3254901" y="3030256"/>
                </a:cubicBezTo>
                <a:lnTo>
                  <a:pt x="3201269" y="3135020"/>
                </a:lnTo>
                <a:lnTo>
                  <a:pt x="3226172" y="3026207"/>
                </a:lnTo>
                <a:cubicBezTo>
                  <a:pt x="3255400" y="2922907"/>
                  <a:pt x="3294506" y="2824525"/>
                  <a:pt x="3342255" y="2731923"/>
                </a:cubicBezTo>
                <a:close/>
                <a:moveTo>
                  <a:pt x="4193925" y="2828022"/>
                </a:moveTo>
                <a:lnTo>
                  <a:pt x="4097492" y="2901015"/>
                </a:lnTo>
                <a:lnTo>
                  <a:pt x="3963322" y="2981200"/>
                </a:lnTo>
                <a:lnTo>
                  <a:pt x="3931700" y="2980493"/>
                </a:lnTo>
                <a:cubicBezTo>
                  <a:pt x="3880486" y="2981824"/>
                  <a:pt x="3829190" y="2985641"/>
                  <a:pt x="3777993" y="2991992"/>
                </a:cubicBezTo>
                <a:lnTo>
                  <a:pt x="3672052" y="3010477"/>
                </a:lnTo>
                <a:lnTo>
                  <a:pt x="3768583" y="2956091"/>
                </a:lnTo>
                <a:cubicBezTo>
                  <a:pt x="3810003" y="2930135"/>
                  <a:pt x="3850047" y="2902362"/>
                  <a:pt x="3888623" y="2872901"/>
                </a:cubicBezTo>
                <a:lnTo>
                  <a:pt x="3909917" y="2854479"/>
                </a:lnTo>
                <a:lnTo>
                  <a:pt x="4029664" y="2836110"/>
                </a:lnTo>
                <a:cubicBezTo>
                  <a:pt x="4080384" y="2830817"/>
                  <a:pt x="4131268" y="2827972"/>
                  <a:pt x="4182129" y="2827556"/>
                </a:cubicBezTo>
                <a:close/>
                <a:moveTo>
                  <a:pt x="2370544" y="2493085"/>
                </a:moveTo>
                <a:lnTo>
                  <a:pt x="2495171" y="2546530"/>
                </a:lnTo>
                <a:lnTo>
                  <a:pt x="2625709" y="2618058"/>
                </a:lnTo>
                <a:lnTo>
                  <a:pt x="2685090" y="2716639"/>
                </a:lnTo>
                <a:lnTo>
                  <a:pt x="2786159" y="2845368"/>
                </a:lnTo>
                <a:lnTo>
                  <a:pt x="2674981" y="2781446"/>
                </a:lnTo>
                <a:cubicBezTo>
                  <a:pt x="2629045" y="2757966"/>
                  <a:pt x="2582148" y="2736835"/>
                  <a:pt x="2534477" y="2718068"/>
                </a:cubicBezTo>
                <a:lnTo>
                  <a:pt x="2527352" y="2715654"/>
                </a:lnTo>
                <a:lnTo>
                  <a:pt x="2467702" y="2644175"/>
                </a:lnTo>
                <a:close/>
                <a:moveTo>
                  <a:pt x="4485508" y="2854099"/>
                </a:moveTo>
                <a:cubicBezTo>
                  <a:pt x="4535524" y="2863339"/>
                  <a:pt x="4585141" y="2874978"/>
                  <a:pt x="4634172" y="2888998"/>
                </a:cubicBezTo>
                <a:lnTo>
                  <a:pt x="4731845" y="2922098"/>
                </a:lnTo>
                <a:lnTo>
                  <a:pt x="4621363" y="3006027"/>
                </a:lnTo>
                <a:lnTo>
                  <a:pt x="4508326" y="3073626"/>
                </a:lnTo>
                <a:lnTo>
                  <a:pt x="4385513" y="3034353"/>
                </a:lnTo>
                <a:cubicBezTo>
                  <a:pt x="4336426" y="3021200"/>
                  <a:pt x="4286711" y="3010388"/>
                  <a:pt x="4236551" y="3001966"/>
                </a:cubicBezTo>
                <a:lnTo>
                  <a:pt x="4230525" y="3001248"/>
                </a:lnTo>
                <a:lnTo>
                  <a:pt x="4262802" y="2984123"/>
                </a:lnTo>
                <a:cubicBezTo>
                  <a:pt x="4301357" y="2961541"/>
                  <a:pt x="4338940" y="2937355"/>
                  <a:pt x="4375447" y="2911640"/>
                </a:cubicBezTo>
                <a:lnTo>
                  <a:pt x="4453610" y="2849767"/>
                </a:lnTo>
                <a:close/>
                <a:moveTo>
                  <a:pt x="2060665" y="2407525"/>
                </a:moveTo>
                <a:lnTo>
                  <a:pt x="2093812" y="2414731"/>
                </a:lnTo>
                <a:lnTo>
                  <a:pt x="2154203" y="2516780"/>
                </a:lnTo>
                <a:lnTo>
                  <a:pt x="2244444" y="2634868"/>
                </a:lnTo>
                <a:lnTo>
                  <a:pt x="2240667" y="2633981"/>
                </a:lnTo>
                <a:cubicBezTo>
                  <a:pt x="2190651" y="2624740"/>
                  <a:pt x="2140237" y="2617897"/>
                  <a:pt x="2089611" y="2613467"/>
                </a:cubicBezTo>
                <a:lnTo>
                  <a:pt x="1985743" y="2609356"/>
                </a:lnTo>
                <a:lnTo>
                  <a:pt x="1976203" y="2598857"/>
                </a:lnTo>
                <a:cubicBezTo>
                  <a:pt x="1947888" y="2564535"/>
                  <a:pt x="1920987" y="2529005"/>
                  <a:pt x="1895587" y="2492354"/>
                </a:cubicBezTo>
                <a:lnTo>
                  <a:pt x="1829402" y="2387695"/>
                </a:lnTo>
                <a:lnTo>
                  <a:pt x="1909030" y="2389474"/>
                </a:lnTo>
                <a:cubicBezTo>
                  <a:pt x="1959900" y="2393069"/>
                  <a:pt x="2010505" y="2399102"/>
                  <a:pt x="2060665" y="2407525"/>
                </a:cubicBezTo>
                <a:close/>
                <a:moveTo>
                  <a:pt x="5421236" y="2988345"/>
                </a:moveTo>
                <a:lnTo>
                  <a:pt x="5426524" y="2992346"/>
                </a:lnTo>
                <a:cubicBezTo>
                  <a:pt x="5468530" y="3027593"/>
                  <a:pt x="5508252" y="3064550"/>
                  <a:pt x="5545676" y="3103032"/>
                </a:cubicBezTo>
                <a:lnTo>
                  <a:pt x="5628796" y="3197571"/>
                </a:lnTo>
                <a:lnTo>
                  <a:pt x="5626300" y="3200756"/>
                </a:lnTo>
                <a:cubicBezTo>
                  <a:pt x="5569531" y="3267328"/>
                  <a:pt x="5506485" y="3330087"/>
                  <a:pt x="5437233" y="3388195"/>
                </a:cubicBezTo>
                <a:lnTo>
                  <a:pt x="5418497" y="3402371"/>
                </a:lnTo>
                <a:lnTo>
                  <a:pt x="5412919" y="3394999"/>
                </a:lnTo>
                <a:cubicBezTo>
                  <a:pt x="5377673" y="3352993"/>
                  <a:pt x="5340715" y="3313270"/>
                  <a:pt x="5302233" y="3275847"/>
                </a:cubicBezTo>
                <a:lnTo>
                  <a:pt x="5210419" y="3195123"/>
                </a:lnTo>
                <a:lnTo>
                  <a:pt x="5218304" y="3189186"/>
                </a:lnTo>
                <a:cubicBezTo>
                  <a:pt x="5254202" y="3159604"/>
                  <a:pt x="5289042" y="3128236"/>
                  <a:pt x="5322696" y="3095092"/>
                </a:cubicBezTo>
                <a:close/>
                <a:moveTo>
                  <a:pt x="1163196" y="2204294"/>
                </a:moveTo>
                <a:lnTo>
                  <a:pt x="1168185" y="2219807"/>
                </a:lnTo>
                <a:cubicBezTo>
                  <a:pt x="1192795" y="2287420"/>
                  <a:pt x="1221517" y="2352348"/>
                  <a:pt x="1253967" y="2414409"/>
                </a:cubicBezTo>
                <a:lnTo>
                  <a:pt x="1287994" y="2470228"/>
                </a:lnTo>
                <a:lnTo>
                  <a:pt x="1148948" y="2524503"/>
                </a:lnTo>
                <a:lnTo>
                  <a:pt x="1016851" y="2592127"/>
                </a:lnTo>
                <a:lnTo>
                  <a:pt x="927056" y="2411160"/>
                </a:lnTo>
                <a:lnTo>
                  <a:pt x="895529" y="2324826"/>
                </a:lnTo>
                <a:lnTo>
                  <a:pt x="983333" y="2276800"/>
                </a:lnTo>
                <a:cubicBezTo>
                  <a:pt x="1031661" y="2253439"/>
                  <a:pt x="1081628" y="2232296"/>
                  <a:pt x="1133155" y="2213542"/>
                </a:cubicBezTo>
                <a:close/>
                <a:moveTo>
                  <a:pt x="5785632" y="2975490"/>
                </a:moveTo>
                <a:lnTo>
                  <a:pt x="5829601" y="3028081"/>
                </a:lnTo>
                <a:cubicBezTo>
                  <a:pt x="5860701" y="3069242"/>
                  <a:pt x="5889655" y="3111758"/>
                  <a:pt x="5916414" y="3155446"/>
                </a:cubicBezTo>
                <a:lnTo>
                  <a:pt x="5936823" y="3192692"/>
                </a:lnTo>
                <a:lnTo>
                  <a:pt x="5883111" y="3285840"/>
                </a:lnTo>
                <a:lnTo>
                  <a:pt x="5781681" y="3418865"/>
                </a:lnTo>
                <a:lnTo>
                  <a:pt x="5742492" y="3350705"/>
                </a:lnTo>
                <a:cubicBezTo>
                  <a:pt x="5714331" y="3306879"/>
                  <a:pt x="5683839" y="3264201"/>
                  <a:pt x="5651031" y="3222860"/>
                </a:cubicBezTo>
                <a:lnTo>
                  <a:pt x="5628796" y="3197571"/>
                </a:lnTo>
                <a:lnTo>
                  <a:pt x="5706734" y="3098147"/>
                </a:lnTo>
                <a:cubicBezTo>
                  <a:pt x="5731970" y="3063062"/>
                  <a:pt x="5755627" y="3027129"/>
                  <a:pt x="5777696" y="2990452"/>
                </a:cubicBezTo>
                <a:close/>
                <a:moveTo>
                  <a:pt x="4128507" y="2645535"/>
                </a:moveTo>
                <a:lnTo>
                  <a:pt x="4034882" y="2746369"/>
                </a:lnTo>
                <a:lnTo>
                  <a:pt x="3909917" y="2854479"/>
                </a:lnTo>
                <a:lnTo>
                  <a:pt x="3878181" y="2859346"/>
                </a:lnTo>
                <a:cubicBezTo>
                  <a:pt x="3827976" y="2869550"/>
                  <a:pt x="3778121" y="2882216"/>
                  <a:pt x="3728806" y="2897362"/>
                </a:cubicBezTo>
                <a:lnTo>
                  <a:pt x="3634421" y="2931524"/>
                </a:lnTo>
                <a:lnTo>
                  <a:pt x="3802413" y="2781836"/>
                </a:lnTo>
                <a:lnTo>
                  <a:pt x="3853398" y="2720724"/>
                </a:lnTo>
                <a:lnTo>
                  <a:pt x="3967234" y="2682147"/>
                </a:lnTo>
                <a:cubicBezTo>
                  <a:pt x="4016265" y="2668127"/>
                  <a:pt x="4065882" y="2656489"/>
                  <a:pt x="4115897" y="2647247"/>
                </a:cubicBezTo>
                <a:close/>
                <a:moveTo>
                  <a:pt x="826141" y="2061524"/>
                </a:moveTo>
                <a:lnTo>
                  <a:pt x="875929" y="2271151"/>
                </a:lnTo>
                <a:lnTo>
                  <a:pt x="895529" y="2324826"/>
                </a:lnTo>
                <a:lnTo>
                  <a:pt x="843348" y="2353368"/>
                </a:lnTo>
                <a:cubicBezTo>
                  <a:pt x="798379" y="2380995"/>
                  <a:pt x="755129" y="2410670"/>
                  <a:pt x="713677" y="2442222"/>
                </a:cubicBezTo>
                <a:lnTo>
                  <a:pt x="672242" y="2477117"/>
                </a:lnTo>
                <a:lnTo>
                  <a:pt x="624243" y="2313593"/>
                </a:lnTo>
                <a:lnTo>
                  <a:pt x="606218" y="2210894"/>
                </a:lnTo>
                <a:lnTo>
                  <a:pt x="621068" y="2197858"/>
                </a:lnTo>
                <a:cubicBezTo>
                  <a:pt x="661155" y="2165957"/>
                  <a:pt x="702904" y="2135908"/>
                  <a:pt x="746206" y="2107866"/>
                </a:cubicBezTo>
                <a:close/>
                <a:moveTo>
                  <a:pt x="2494159" y="2344971"/>
                </a:moveTo>
                <a:lnTo>
                  <a:pt x="2610534" y="2421157"/>
                </a:lnTo>
                <a:lnTo>
                  <a:pt x="2719899" y="2508840"/>
                </a:lnTo>
                <a:lnTo>
                  <a:pt x="2747729" y="2585220"/>
                </a:lnTo>
                <a:cubicBezTo>
                  <a:pt x="2769708" y="2636868"/>
                  <a:pt x="2794511" y="2687528"/>
                  <a:pt x="2822116" y="2736953"/>
                </a:cubicBezTo>
                <a:lnTo>
                  <a:pt x="2853348" y="2787593"/>
                </a:lnTo>
                <a:lnTo>
                  <a:pt x="2756935" y="2706987"/>
                </a:lnTo>
                <a:cubicBezTo>
                  <a:pt x="2715774" y="2675888"/>
                  <a:pt x="2673258" y="2646934"/>
                  <a:pt x="2629571" y="2620175"/>
                </a:cubicBezTo>
                <a:lnTo>
                  <a:pt x="2625709" y="2618058"/>
                </a:lnTo>
                <a:lnTo>
                  <a:pt x="2573682" y="2531689"/>
                </a:lnTo>
                <a:cubicBezTo>
                  <a:pt x="2549108" y="2483796"/>
                  <a:pt x="2527017" y="2434757"/>
                  <a:pt x="2507466" y="2384785"/>
                </a:cubicBezTo>
                <a:close/>
                <a:moveTo>
                  <a:pt x="6057830" y="2946262"/>
                </a:moveTo>
                <a:lnTo>
                  <a:pt x="6119965" y="3064441"/>
                </a:lnTo>
                <a:cubicBezTo>
                  <a:pt x="6141442" y="3110498"/>
                  <a:pt x="6160722" y="3157580"/>
                  <a:pt x="6177727" y="3205516"/>
                </a:cubicBezTo>
                <a:lnTo>
                  <a:pt x="6179235" y="3210516"/>
                </a:lnTo>
                <a:lnTo>
                  <a:pt x="6133039" y="3326919"/>
                </a:lnTo>
                <a:cubicBezTo>
                  <a:pt x="6111630" y="3373281"/>
                  <a:pt x="6087999" y="3418616"/>
                  <a:pt x="6062229" y="3462752"/>
                </a:cubicBezTo>
                <a:lnTo>
                  <a:pt x="6061175" y="3464372"/>
                </a:lnTo>
                <a:lnTo>
                  <a:pt x="6050244" y="3430190"/>
                </a:lnTo>
                <a:cubicBezTo>
                  <a:pt x="6032458" y="3382540"/>
                  <a:pt x="6012380" y="3335697"/>
                  <a:pt x="5990059" y="3289846"/>
                </a:cubicBezTo>
                <a:lnTo>
                  <a:pt x="5936823" y="3192692"/>
                </a:lnTo>
                <a:lnTo>
                  <a:pt x="5998586" y="3085581"/>
                </a:lnTo>
                <a:close/>
                <a:moveTo>
                  <a:pt x="4945335" y="2716838"/>
                </a:moveTo>
                <a:lnTo>
                  <a:pt x="5018742" y="2743406"/>
                </a:lnTo>
                <a:cubicBezTo>
                  <a:pt x="5066792" y="2763529"/>
                  <a:pt x="5114117" y="2786148"/>
                  <a:pt x="5160527" y="2811278"/>
                </a:cubicBezTo>
                <a:lnTo>
                  <a:pt x="5197202" y="2833597"/>
                </a:lnTo>
                <a:lnTo>
                  <a:pt x="5193375" y="2838501"/>
                </a:lnTo>
                <a:cubicBezTo>
                  <a:pt x="5136719" y="2904813"/>
                  <a:pt x="5075308" y="2965587"/>
                  <a:pt x="5009953" y="3020604"/>
                </a:cubicBezTo>
                <a:lnTo>
                  <a:pt x="4985669" y="3039422"/>
                </a:lnTo>
                <a:lnTo>
                  <a:pt x="4919823" y="3001562"/>
                </a:lnTo>
                <a:cubicBezTo>
                  <a:pt x="4873887" y="2978083"/>
                  <a:pt x="4826989" y="2956952"/>
                  <a:pt x="4779318" y="2938186"/>
                </a:cubicBezTo>
                <a:lnTo>
                  <a:pt x="4731845" y="2922098"/>
                </a:lnTo>
                <a:lnTo>
                  <a:pt x="4771324" y="2892107"/>
                </a:lnTo>
                <a:close/>
                <a:moveTo>
                  <a:pt x="6254702" y="2940134"/>
                </a:moveTo>
                <a:lnTo>
                  <a:pt x="6261444" y="2957446"/>
                </a:lnTo>
                <a:cubicBezTo>
                  <a:pt x="6277710" y="3006028"/>
                  <a:pt x="6291668" y="3055535"/>
                  <a:pt x="6303209" y="3105816"/>
                </a:cubicBezTo>
                <a:lnTo>
                  <a:pt x="6320911" y="3205167"/>
                </a:lnTo>
                <a:lnTo>
                  <a:pt x="6315016" y="3242204"/>
                </a:lnTo>
                <a:cubicBezTo>
                  <a:pt x="6299205" y="3319775"/>
                  <a:pt x="6277664" y="3395623"/>
                  <a:pt x="6250780" y="3469195"/>
                </a:cubicBezTo>
                <a:lnTo>
                  <a:pt x="6246956" y="3477668"/>
                </a:lnTo>
                <a:lnTo>
                  <a:pt x="6221835" y="3351712"/>
                </a:lnTo>
                <a:lnTo>
                  <a:pt x="6179235" y="3210516"/>
                </a:lnTo>
                <a:lnTo>
                  <a:pt x="6197619" y="3164194"/>
                </a:lnTo>
                <a:close/>
                <a:moveTo>
                  <a:pt x="583815" y="1937229"/>
                </a:moveTo>
                <a:lnTo>
                  <a:pt x="582714" y="1965028"/>
                </a:lnTo>
                <a:cubicBezTo>
                  <a:pt x="583191" y="2023438"/>
                  <a:pt x="586874" y="2081880"/>
                  <a:pt x="593787" y="2140069"/>
                </a:cubicBezTo>
                <a:lnTo>
                  <a:pt x="606218" y="2210894"/>
                </a:lnTo>
                <a:lnTo>
                  <a:pt x="505896" y="2298964"/>
                </a:lnTo>
                <a:cubicBezTo>
                  <a:pt x="469239" y="2334416"/>
                  <a:pt x="434351" y="2371566"/>
                  <a:pt x="401341" y="2410261"/>
                </a:cubicBezTo>
                <a:lnTo>
                  <a:pt x="396389" y="2416660"/>
                </a:lnTo>
                <a:lnTo>
                  <a:pt x="379334" y="2296462"/>
                </a:lnTo>
                <a:lnTo>
                  <a:pt x="373312" y="2144256"/>
                </a:lnTo>
                <a:lnTo>
                  <a:pt x="391484" y="2120758"/>
                </a:lnTo>
                <a:cubicBezTo>
                  <a:pt x="427883" y="2079066"/>
                  <a:pt x="466426" y="2039293"/>
                  <a:pt x="506941" y="2001612"/>
                </a:cubicBezTo>
                <a:close/>
                <a:moveTo>
                  <a:pt x="6345785" y="2952699"/>
                </a:moveTo>
                <a:lnTo>
                  <a:pt x="6359074" y="3039769"/>
                </a:lnTo>
                <a:cubicBezTo>
                  <a:pt x="6364497" y="3093173"/>
                  <a:pt x="6367275" y="3147358"/>
                  <a:pt x="6367276" y="3202192"/>
                </a:cubicBezTo>
                <a:cubicBezTo>
                  <a:pt x="6367276" y="3257027"/>
                  <a:pt x="6364497" y="3311212"/>
                  <a:pt x="6359074" y="3364615"/>
                </a:cubicBezTo>
                <a:lnTo>
                  <a:pt x="6341033" y="3482825"/>
                </a:lnTo>
                <a:lnTo>
                  <a:pt x="6342586" y="3415552"/>
                </a:lnTo>
                <a:cubicBezTo>
                  <a:pt x="6341145" y="3362794"/>
                  <a:pt x="6337071" y="3310501"/>
                  <a:pt x="6330472" y="3258828"/>
                </a:cubicBezTo>
                <a:lnTo>
                  <a:pt x="6320911" y="3205167"/>
                </a:lnTo>
                <a:lnTo>
                  <a:pt x="6336434" y="3107642"/>
                </a:lnTo>
                <a:cubicBezTo>
                  <a:pt x="6341654" y="3062293"/>
                  <a:pt x="6344932" y="3016485"/>
                  <a:pt x="6346192" y="2970323"/>
                </a:cubicBezTo>
                <a:close/>
                <a:moveTo>
                  <a:pt x="4666849" y="2643849"/>
                </a:moveTo>
                <a:lnTo>
                  <a:pt x="4642544" y="2674659"/>
                </a:lnTo>
                <a:cubicBezTo>
                  <a:pt x="4602518" y="2719134"/>
                  <a:pt x="4560080" y="2761236"/>
                  <a:pt x="4515481" y="2800789"/>
                </a:cubicBezTo>
                <a:lnTo>
                  <a:pt x="4453610" y="2849767"/>
                </a:lnTo>
                <a:lnTo>
                  <a:pt x="4334452" y="2833585"/>
                </a:lnTo>
                <a:lnTo>
                  <a:pt x="4193925" y="2828022"/>
                </a:lnTo>
                <a:lnTo>
                  <a:pt x="4220371" y="2808006"/>
                </a:lnTo>
                <a:cubicBezTo>
                  <a:pt x="4259758" y="2775084"/>
                  <a:pt x="4297525" y="2740290"/>
                  <a:pt x="4333536" y="2703760"/>
                </a:cubicBezTo>
                <a:lnTo>
                  <a:pt x="4406402" y="2621215"/>
                </a:lnTo>
                <a:lnTo>
                  <a:pt x="4419276" y="2620705"/>
                </a:lnTo>
                <a:cubicBezTo>
                  <a:pt x="4470137" y="2621120"/>
                  <a:pt x="4521021" y="2623967"/>
                  <a:pt x="4571742" y="2629260"/>
                </a:cubicBezTo>
                <a:close/>
                <a:moveTo>
                  <a:pt x="1707818" y="2119276"/>
                </a:moveTo>
                <a:lnTo>
                  <a:pt x="1734655" y="2197861"/>
                </a:lnTo>
                <a:cubicBezTo>
                  <a:pt x="1760651" y="2260404"/>
                  <a:pt x="1790528" y="2320927"/>
                  <a:pt x="1823986" y="2379130"/>
                </a:cubicBezTo>
                <a:lnTo>
                  <a:pt x="1829402" y="2387695"/>
                </a:lnTo>
                <a:lnTo>
                  <a:pt x="1755814" y="2386052"/>
                </a:lnTo>
                <a:cubicBezTo>
                  <a:pt x="1704600" y="2387382"/>
                  <a:pt x="1653303" y="2391199"/>
                  <a:pt x="1602107" y="2397552"/>
                </a:cubicBezTo>
                <a:lnTo>
                  <a:pt x="1553765" y="2405987"/>
                </a:lnTo>
                <a:lnTo>
                  <a:pt x="1487222" y="2285220"/>
                </a:lnTo>
                <a:lnTo>
                  <a:pt x="1429429" y="2137496"/>
                </a:lnTo>
                <a:lnTo>
                  <a:pt x="1445040" y="2134370"/>
                </a:lnTo>
                <a:cubicBezTo>
                  <a:pt x="1497247" y="2126628"/>
                  <a:pt x="1549453" y="2121559"/>
                  <a:pt x="1601488" y="2119085"/>
                </a:cubicBezTo>
                <a:close/>
                <a:moveTo>
                  <a:pt x="398612" y="1882480"/>
                </a:moveTo>
                <a:lnTo>
                  <a:pt x="381862" y="1991674"/>
                </a:lnTo>
                <a:cubicBezTo>
                  <a:pt x="376569" y="2042394"/>
                  <a:pt x="373723" y="2093278"/>
                  <a:pt x="373308" y="2144139"/>
                </a:cubicBezTo>
                <a:lnTo>
                  <a:pt x="373312" y="2144256"/>
                </a:lnTo>
                <a:lnTo>
                  <a:pt x="275331" y="2270962"/>
                </a:lnTo>
                <a:lnTo>
                  <a:pt x="217299" y="2363159"/>
                </a:lnTo>
                <a:lnTo>
                  <a:pt x="216739" y="2338073"/>
                </a:lnTo>
                <a:cubicBezTo>
                  <a:pt x="218068" y="2286858"/>
                  <a:pt x="221886" y="2235563"/>
                  <a:pt x="228239" y="2184366"/>
                </a:cubicBezTo>
                <a:lnTo>
                  <a:pt x="242017" y="2105401"/>
                </a:lnTo>
                <a:lnTo>
                  <a:pt x="258163" y="2076323"/>
                </a:lnTo>
                <a:cubicBezTo>
                  <a:pt x="299552" y="2008838"/>
                  <a:pt x="345735" y="1944931"/>
                  <a:pt x="396161" y="1884990"/>
                </a:cubicBezTo>
                <a:close/>
                <a:moveTo>
                  <a:pt x="1964741" y="2145592"/>
                </a:moveTo>
                <a:lnTo>
                  <a:pt x="2060571" y="2164705"/>
                </a:lnTo>
                <a:cubicBezTo>
                  <a:pt x="2110043" y="2177079"/>
                  <a:pt x="2158832" y="2191808"/>
                  <a:pt x="2206767" y="2208813"/>
                </a:cubicBezTo>
                <a:lnTo>
                  <a:pt x="2242990" y="2223644"/>
                </a:lnTo>
                <a:lnTo>
                  <a:pt x="2264378" y="2285819"/>
                </a:lnTo>
                <a:cubicBezTo>
                  <a:pt x="2286623" y="2340435"/>
                  <a:pt x="2311879" y="2393791"/>
                  <a:pt x="2340022" y="2445621"/>
                </a:cubicBezTo>
                <a:lnTo>
                  <a:pt x="2370544" y="2493085"/>
                </a:lnTo>
                <a:lnTo>
                  <a:pt x="2354826" y="2486345"/>
                </a:lnTo>
                <a:cubicBezTo>
                  <a:pt x="2307175" y="2468559"/>
                  <a:pt x="2258714" y="2453065"/>
                  <a:pt x="2209627" y="2439913"/>
                </a:cubicBezTo>
                <a:lnTo>
                  <a:pt x="2093812" y="2414731"/>
                </a:lnTo>
                <a:lnTo>
                  <a:pt x="2038888" y="2321922"/>
                </a:lnTo>
                <a:cubicBezTo>
                  <a:pt x="2013532" y="2271176"/>
                  <a:pt x="1990845" y="2218999"/>
                  <a:pt x="1970979" y="2165606"/>
                </a:cubicBezTo>
                <a:close/>
                <a:moveTo>
                  <a:pt x="4022466" y="2493223"/>
                </a:moveTo>
                <a:lnTo>
                  <a:pt x="3951147" y="2603561"/>
                </a:lnTo>
                <a:lnTo>
                  <a:pt x="3853398" y="2720724"/>
                </a:lnTo>
                <a:lnTo>
                  <a:pt x="3822087" y="2731336"/>
                </a:lnTo>
                <a:cubicBezTo>
                  <a:pt x="3774416" y="2750102"/>
                  <a:pt x="3727519" y="2771233"/>
                  <a:pt x="3681583" y="2794713"/>
                </a:cubicBezTo>
                <a:lnTo>
                  <a:pt x="3578862" y="2853773"/>
                </a:lnTo>
                <a:lnTo>
                  <a:pt x="3649936" y="2770481"/>
                </a:lnTo>
                <a:cubicBezTo>
                  <a:pt x="3681007" y="2730268"/>
                  <a:pt x="3710005" y="2688725"/>
                  <a:pt x="3736883" y="2646024"/>
                </a:cubicBezTo>
                <a:lnTo>
                  <a:pt x="3749925" y="2622060"/>
                </a:lnTo>
                <a:lnTo>
                  <a:pt x="3865531" y="2558713"/>
                </a:lnTo>
                <a:cubicBezTo>
                  <a:pt x="3911382" y="2536392"/>
                  <a:pt x="3958225" y="2516314"/>
                  <a:pt x="4005876" y="2498528"/>
                </a:cubicBezTo>
                <a:close/>
                <a:moveTo>
                  <a:pt x="2646169" y="2238794"/>
                </a:moveTo>
                <a:lnTo>
                  <a:pt x="2752362" y="2338556"/>
                </a:lnTo>
                <a:cubicBezTo>
                  <a:pt x="2787814" y="2375213"/>
                  <a:pt x="2821567" y="2413639"/>
                  <a:pt x="2853469" y="2453727"/>
                </a:cubicBezTo>
                <a:lnTo>
                  <a:pt x="2853577" y="2453877"/>
                </a:lnTo>
                <a:lnTo>
                  <a:pt x="2867460" y="2526679"/>
                </a:lnTo>
                <a:cubicBezTo>
                  <a:pt x="2876037" y="2564192"/>
                  <a:pt x="2886001" y="2601482"/>
                  <a:pt x="2897361" y="2638468"/>
                </a:cubicBezTo>
                <a:lnTo>
                  <a:pt x="2929229" y="2730039"/>
                </a:lnTo>
                <a:lnTo>
                  <a:pt x="2840459" y="2624632"/>
                </a:lnTo>
                <a:cubicBezTo>
                  <a:pt x="2805323" y="2586857"/>
                  <a:pt x="2768481" y="2550961"/>
                  <a:pt x="2730104" y="2517021"/>
                </a:cubicBezTo>
                <a:lnTo>
                  <a:pt x="2719899" y="2508840"/>
                </a:lnTo>
                <a:lnTo>
                  <a:pt x="2690283" y="2427556"/>
                </a:lnTo>
                <a:cubicBezTo>
                  <a:pt x="2673972" y="2374177"/>
                  <a:pt x="2660507" y="2320053"/>
                  <a:pt x="2649908" y="2265432"/>
                </a:cubicBezTo>
                <a:close/>
                <a:moveTo>
                  <a:pt x="318702" y="1824684"/>
                </a:moveTo>
                <a:lnTo>
                  <a:pt x="297172" y="1879842"/>
                </a:lnTo>
                <a:cubicBezTo>
                  <a:pt x="280483" y="1929912"/>
                  <a:pt x="266425" y="1980444"/>
                  <a:pt x="254952" y="2031259"/>
                </a:cubicBezTo>
                <a:lnTo>
                  <a:pt x="242017" y="2105401"/>
                </a:lnTo>
                <a:lnTo>
                  <a:pt x="192014" y="2195445"/>
                </a:lnTo>
                <a:cubicBezTo>
                  <a:pt x="171598" y="2236273"/>
                  <a:pt x="152852" y="2278197"/>
                  <a:pt x="135878" y="2321144"/>
                </a:cubicBezTo>
                <a:lnTo>
                  <a:pt x="123669" y="2357262"/>
                </a:lnTo>
                <a:lnTo>
                  <a:pt x="146432" y="2243579"/>
                </a:lnTo>
                <a:cubicBezTo>
                  <a:pt x="159600" y="2191541"/>
                  <a:pt x="175522" y="2139673"/>
                  <a:pt x="194277" y="2088146"/>
                </a:cubicBezTo>
                <a:cubicBezTo>
                  <a:pt x="227097" y="1997974"/>
                  <a:pt x="267233" y="1912578"/>
                  <a:pt x="313771" y="1832387"/>
                </a:cubicBezTo>
                <a:close/>
                <a:moveTo>
                  <a:pt x="3875917" y="2365961"/>
                </a:moveTo>
                <a:lnTo>
                  <a:pt x="3832980" y="2469454"/>
                </a:lnTo>
                <a:lnTo>
                  <a:pt x="3749925" y="2622060"/>
                </a:lnTo>
                <a:lnTo>
                  <a:pt x="3731131" y="2632358"/>
                </a:lnTo>
                <a:cubicBezTo>
                  <a:pt x="3687443" y="2659117"/>
                  <a:pt x="3644928" y="2688070"/>
                  <a:pt x="3603766" y="2719171"/>
                </a:cubicBezTo>
                <a:lnTo>
                  <a:pt x="3513375" y="2794742"/>
                </a:lnTo>
                <a:lnTo>
                  <a:pt x="3567710" y="2709375"/>
                </a:lnTo>
                <a:lnTo>
                  <a:pt x="3651077" y="2526886"/>
                </a:lnTo>
                <a:lnTo>
                  <a:pt x="3746171" y="2450646"/>
                </a:lnTo>
                <a:cubicBezTo>
                  <a:pt x="3787450" y="2420701"/>
                  <a:pt x="3830094" y="2392795"/>
                  <a:pt x="3873933" y="2367004"/>
                </a:cubicBezTo>
                <a:close/>
                <a:moveTo>
                  <a:pt x="2827991" y="2174128"/>
                </a:moveTo>
                <a:lnTo>
                  <a:pt x="2858648" y="2210734"/>
                </a:lnTo>
                <a:cubicBezTo>
                  <a:pt x="2900309" y="2266090"/>
                  <a:pt x="2938435" y="2324257"/>
                  <a:pt x="2972692" y="2384899"/>
                </a:cubicBezTo>
                <a:lnTo>
                  <a:pt x="2981227" y="2402664"/>
                </a:lnTo>
                <a:lnTo>
                  <a:pt x="2980492" y="2435574"/>
                </a:lnTo>
                <a:cubicBezTo>
                  <a:pt x="2981822" y="2486788"/>
                  <a:pt x="2985639" y="2538084"/>
                  <a:pt x="2991992" y="2589281"/>
                </a:cubicBezTo>
                <a:lnTo>
                  <a:pt x="3010286" y="2694133"/>
                </a:lnTo>
                <a:lnTo>
                  <a:pt x="2943460" y="2578865"/>
                </a:lnTo>
                <a:lnTo>
                  <a:pt x="2853577" y="2453877"/>
                </a:lnTo>
                <a:lnTo>
                  <a:pt x="2845886" y="2413545"/>
                </a:lnTo>
                <a:cubicBezTo>
                  <a:pt x="2834270" y="2337781"/>
                  <a:pt x="2828178" y="2261436"/>
                  <a:pt x="2827554" y="2185146"/>
                </a:cubicBezTo>
                <a:close/>
                <a:moveTo>
                  <a:pt x="5355322" y="2610184"/>
                </a:moveTo>
                <a:lnTo>
                  <a:pt x="5356517" y="2610795"/>
                </a:lnTo>
                <a:cubicBezTo>
                  <a:pt x="5404005" y="2638213"/>
                  <a:pt x="5449542" y="2667711"/>
                  <a:pt x="5493079" y="2699109"/>
                </a:cubicBezTo>
                <a:lnTo>
                  <a:pt x="5578325" y="2767351"/>
                </a:lnTo>
                <a:lnTo>
                  <a:pt x="5510359" y="2873474"/>
                </a:lnTo>
                <a:cubicBezTo>
                  <a:pt x="5484124" y="2910828"/>
                  <a:pt x="5456069" y="2947369"/>
                  <a:pt x="5426185" y="2982984"/>
                </a:cubicBezTo>
                <a:lnTo>
                  <a:pt x="5421236" y="2988345"/>
                </a:lnTo>
                <a:lnTo>
                  <a:pt x="5296829" y="2894226"/>
                </a:lnTo>
                <a:lnTo>
                  <a:pt x="5197202" y="2833597"/>
                </a:lnTo>
                <a:lnTo>
                  <a:pt x="5279841" y="2727708"/>
                </a:lnTo>
                <a:close/>
                <a:moveTo>
                  <a:pt x="1359480" y="1874307"/>
                </a:moveTo>
                <a:lnTo>
                  <a:pt x="1360837" y="1885189"/>
                </a:lnTo>
                <a:cubicBezTo>
                  <a:pt x="1373332" y="1956048"/>
                  <a:pt x="1390344" y="2024976"/>
                  <a:pt x="1411524" y="2091729"/>
                </a:cubicBezTo>
                <a:lnTo>
                  <a:pt x="1429429" y="2137496"/>
                </a:lnTo>
                <a:lnTo>
                  <a:pt x="1288588" y="2165697"/>
                </a:lnTo>
                <a:lnTo>
                  <a:pt x="1163196" y="2204294"/>
                </a:lnTo>
                <a:lnTo>
                  <a:pt x="1130735" y="2103369"/>
                </a:lnTo>
                <a:lnTo>
                  <a:pt x="1094983" y="1940863"/>
                </a:lnTo>
                <a:lnTo>
                  <a:pt x="1174949" y="1913831"/>
                </a:lnTo>
                <a:cubicBezTo>
                  <a:pt x="1226599" y="1899217"/>
                  <a:pt x="1279479" y="1887072"/>
                  <a:pt x="1333480" y="1877550"/>
                </a:cubicBezTo>
                <a:close/>
                <a:moveTo>
                  <a:pt x="3001247" y="2136749"/>
                </a:moveTo>
                <a:lnTo>
                  <a:pt x="3046984" y="2222951"/>
                </a:lnTo>
                <a:cubicBezTo>
                  <a:pt x="3075937" y="2283543"/>
                  <a:pt x="3101117" y="2346087"/>
                  <a:pt x="3122277" y="2410231"/>
                </a:cubicBezTo>
                <a:lnTo>
                  <a:pt x="3122450" y="2410898"/>
                </a:lnTo>
                <a:lnTo>
                  <a:pt x="3119206" y="2427163"/>
                </a:lnTo>
                <a:cubicBezTo>
                  <a:pt x="3111623" y="2477830"/>
                  <a:pt x="3106475" y="2529011"/>
                  <a:pt x="3103841" y="2580532"/>
                </a:cubicBezTo>
                <a:lnTo>
                  <a:pt x="3103631" y="2697392"/>
                </a:lnTo>
                <a:lnTo>
                  <a:pt x="3063513" y="2573920"/>
                </a:lnTo>
                <a:lnTo>
                  <a:pt x="2981227" y="2402664"/>
                </a:lnTo>
                <a:lnTo>
                  <a:pt x="2983914" y="2282357"/>
                </a:lnTo>
                <a:close/>
                <a:moveTo>
                  <a:pt x="4566704" y="2399088"/>
                </a:moveTo>
                <a:lnTo>
                  <a:pt x="4449918" y="2571918"/>
                </a:lnTo>
                <a:lnTo>
                  <a:pt x="4406402" y="2621215"/>
                </a:lnTo>
                <a:lnTo>
                  <a:pt x="4266953" y="2626735"/>
                </a:lnTo>
                <a:lnTo>
                  <a:pt x="4128507" y="2645535"/>
                </a:lnTo>
                <a:lnTo>
                  <a:pt x="4139744" y="2633434"/>
                </a:lnTo>
                <a:cubicBezTo>
                  <a:pt x="4172814" y="2594174"/>
                  <a:pt x="4203966" y="2553350"/>
                  <a:pt x="4233087" y="2511123"/>
                </a:cubicBezTo>
                <a:lnTo>
                  <a:pt x="4287269" y="2422484"/>
                </a:lnTo>
                <a:lnTo>
                  <a:pt x="4300037" y="2419708"/>
                </a:lnTo>
                <a:cubicBezTo>
                  <a:pt x="4350197" y="2411287"/>
                  <a:pt x="4400802" y="2405252"/>
                  <a:pt x="4451671" y="2401658"/>
                </a:cubicBezTo>
                <a:close/>
                <a:moveTo>
                  <a:pt x="3730631" y="2246385"/>
                </a:moveTo>
                <a:lnTo>
                  <a:pt x="3719733" y="2306308"/>
                </a:lnTo>
                <a:cubicBezTo>
                  <a:pt x="3703785" y="2376082"/>
                  <a:pt x="3683112" y="2444906"/>
                  <a:pt x="3657760" y="2512257"/>
                </a:cubicBezTo>
                <a:lnTo>
                  <a:pt x="3651077" y="2526886"/>
                </a:lnTo>
                <a:lnTo>
                  <a:pt x="3626601" y="2546509"/>
                </a:lnTo>
                <a:cubicBezTo>
                  <a:pt x="3588224" y="2580448"/>
                  <a:pt x="3551382" y="2616346"/>
                  <a:pt x="3516247" y="2654119"/>
                </a:cubicBezTo>
                <a:lnTo>
                  <a:pt x="3435299" y="2750240"/>
                </a:lnTo>
                <a:lnTo>
                  <a:pt x="3479744" y="2628043"/>
                </a:lnTo>
                <a:cubicBezTo>
                  <a:pt x="3494888" y="2579063"/>
                  <a:pt x="3507584" y="2529549"/>
                  <a:pt x="3517847" y="2479684"/>
                </a:cubicBezTo>
                <a:lnTo>
                  <a:pt x="3520523" y="2460565"/>
                </a:lnTo>
                <a:lnTo>
                  <a:pt x="3611305" y="2357155"/>
                </a:lnTo>
                <a:cubicBezTo>
                  <a:pt x="3646757" y="2320498"/>
                  <a:pt x="3683907" y="2285611"/>
                  <a:pt x="3722601" y="2252600"/>
                </a:cubicBezTo>
                <a:close/>
                <a:moveTo>
                  <a:pt x="2170835" y="1957608"/>
                </a:moveTo>
                <a:lnTo>
                  <a:pt x="2255286" y="1990500"/>
                </a:lnTo>
                <a:cubicBezTo>
                  <a:pt x="2301858" y="2011276"/>
                  <a:pt x="2347348" y="2034253"/>
                  <a:pt x="2391603" y="2059324"/>
                </a:cubicBezTo>
                <a:lnTo>
                  <a:pt x="2421766" y="2078368"/>
                </a:lnTo>
                <a:lnTo>
                  <a:pt x="2456495" y="2232284"/>
                </a:lnTo>
                <a:lnTo>
                  <a:pt x="2494159" y="2344971"/>
                </a:lnTo>
                <a:lnTo>
                  <a:pt x="2482772" y="2337516"/>
                </a:lnTo>
                <a:cubicBezTo>
                  <a:pt x="2438934" y="2311726"/>
                  <a:pt x="2393900" y="2288053"/>
                  <a:pt x="2347842" y="2266575"/>
                </a:cubicBezTo>
                <a:lnTo>
                  <a:pt x="2242990" y="2223644"/>
                </a:lnTo>
                <a:lnTo>
                  <a:pt x="2206805" y="2118462"/>
                </a:lnTo>
                <a:close/>
                <a:moveTo>
                  <a:pt x="3548652" y="2197357"/>
                </a:moveTo>
                <a:lnTo>
                  <a:pt x="3545966" y="2278780"/>
                </a:lnTo>
                <a:lnTo>
                  <a:pt x="3520523" y="2460565"/>
                </a:lnTo>
                <a:lnTo>
                  <a:pt x="3510198" y="2472326"/>
                </a:lnTo>
                <a:cubicBezTo>
                  <a:pt x="3478297" y="2512414"/>
                  <a:pt x="3448248" y="2554163"/>
                  <a:pt x="3420206" y="2597465"/>
                </a:cubicBezTo>
                <a:lnTo>
                  <a:pt x="3355941" y="2708316"/>
                </a:lnTo>
                <a:lnTo>
                  <a:pt x="3378583" y="2601841"/>
                </a:lnTo>
                <a:lnTo>
                  <a:pt x="3390598" y="2430590"/>
                </a:lnTo>
                <a:lnTo>
                  <a:pt x="3461425" y="2314004"/>
                </a:lnTo>
                <a:close/>
                <a:moveTo>
                  <a:pt x="4911702" y="2436450"/>
                </a:moveTo>
                <a:cubicBezTo>
                  <a:pt x="4962517" y="2447921"/>
                  <a:pt x="5013049" y="2461980"/>
                  <a:pt x="5063119" y="2478669"/>
                </a:cubicBezTo>
                <a:lnTo>
                  <a:pt x="5103713" y="2494514"/>
                </a:lnTo>
                <a:lnTo>
                  <a:pt x="5099013" y="2503238"/>
                </a:lnTo>
                <a:cubicBezTo>
                  <a:pt x="5054531" y="2577719"/>
                  <a:pt x="5004481" y="2647598"/>
                  <a:pt x="4949615" y="2712527"/>
                </a:cubicBezTo>
                <a:lnTo>
                  <a:pt x="4945335" y="2716838"/>
                </a:lnTo>
                <a:lnTo>
                  <a:pt x="4872600" y="2690513"/>
                </a:lnTo>
                <a:cubicBezTo>
                  <a:pt x="4823284" y="2675366"/>
                  <a:pt x="4773430" y="2662699"/>
                  <a:pt x="4723224" y="2652496"/>
                </a:cubicBezTo>
                <a:lnTo>
                  <a:pt x="4666849" y="2643849"/>
                </a:lnTo>
                <a:lnTo>
                  <a:pt x="4769965" y="2513135"/>
                </a:lnTo>
                <a:lnTo>
                  <a:pt x="4827562" y="2421769"/>
                </a:lnTo>
                <a:close/>
                <a:moveTo>
                  <a:pt x="3193302" y="2130641"/>
                </a:moveTo>
                <a:lnTo>
                  <a:pt x="3218989" y="2210597"/>
                </a:lnTo>
                <a:lnTo>
                  <a:pt x="3258843" y="2401555"/>
                </a:lnTo>
                <a:lnTo>
                  <a:pt x="3250828" y="2422135"/>
                </a:lnTo>
                <a:cubicBezTo>
                  <a:pt x="3234561" y="2470716"/>
                  <a:pt x="3220603" y="2520225"/>
                  <a:pt x="3209063" y="2570505"/>
                </a:cubicBezTo>
                <a:lnTo>
                  <a:pt x="3185453" y="2703014"/>
                </a:lnTo>
                <a:lnTo>
                  <a:pt x="3173451" y="2607104"/>
                </a:lnTo>
                <a:lnTo>
                  <a:pt x="3122450" y="2410898"/>
                </a:lnTo>
                <a:lnTo>
                  <a:pt x="3149182" y="2276869"/>
                </a:lnTo>
                <a:cubicBezTo>
                  <a:pt x="3161556" y="2227398"/>
                  <a:pt x="3176284" y="2178609"/>
                  <a:pt x="3193290" y="2130673"/>
                </a:cubicBezTo>
                <a:close/>
                <a:moveTo>
                  <a:pt x="3374970" y="2143606"/>
                </a:moveTo>
                <a:lnTo>
                  <a:pt x="3379277" y="2167174"/>
                </a:lnTo>
                <a:cubicBezTo>
                  <a:pt x="3389039" y="2238752"/>
                  <a:pt x="3393955" y="2311110"/>
                  <a:pt x="3393886" y="2383728"/>
                </a:cubicBezTo>
                <a:lnTo>
                  <a:pt x="3390598" y="2430590"/>
                </a:lnTo>
                <a:lnTo>
                  <a:pt x="3381854" y="2444982"/>
                </a:lnTo>
                <a:cubicBezTo>
                  <a:pt x="3357399" y="2490001"/>
                  <a:pt x="3335057" y="2536333"/>
                  <a:pt x="3314959" y="2583847"/>
                </a:cubicBezTo>
                <a:lnTo>
                  <a:pt x="3274068" y="2695570"/>
                </a:lnTo>
                <a:lnTo>
                  <a:pt x="3274358" y="2558403"/>
                </a:lnTo>
                <a:cubicBezTo>
                  <a:pt x="3272002" y="2507668"/>
                  <a:pt x="3267206" y="2457255"/>
                  <a:pt x="3260048" y="2407328"/>
                </a:cubicBezTo>
                <a:lnTo>
                  <a:pt x="3258843" y="2401555"/>
                </a:lnTo>
                <a:lnTo>
                  <a:pt x="3306446" y="2279330"/>
                </a:lnTo>
                <a:close/>
                <a:moveTo>
                  <a:pt x="1811099" y="1865854"/>
                </a:moveTo>
                <a:lnTo>
                  <a:pt x="1896330" y="1881040"/>
                </a:lnTo>
                <a:lnTo>
                  <a:pt x="1919987" y="2001992"/>
                </a:lnTo>
                <a:lnTo>
                  <a:pt x="1964741" y="2145592"/>
                </a:lnTo>
                <a:lnTo>
                  <a:pt x="1910277" y="2134730"/>
                </a:lnTo>
                <a:cubicBezTo>
                  <a:pt x="1859609" y="2127147"/>
                  <a:pt x="1808430" y="2121998"/>
                  <a:pt x="1756908" y="2119364"/>
                </a:cubicBezTo>
                <a:lnTo>
                  <a:pt x="1707818" y="2119276"/>
                </a:lnTo>
                <a:lnTo>
                  <a:pt x="1668614" y="2004476"/>
                </a:lnTo>
                <a:lnTo>
                  <a:pt x="1638386" y="1854109"/>
                </a:lnTo>
                <a:lnTo>
                  <a:pt x="1654374" y="1853740"/>
                </a:lnTo>
                <a:cubicBezTo>
                  <a:pt x="1707132" y="1855181"/>
                  <a:pt x="1759426" y="1859255"/>
                  <a:pt x="1811099" y="1865854"/>
                </a:cubicBezTo>
                <a:close/>
                <a:moveTo>
                  <a:pt x="5697800" y="2517836"/>
                </a:moveTo>
                <a:lnTo>
                  <a:pt x="5761907" y="2571825"/>
                </a:lnTo>
                <a:cubicBezTo>
                  <a:pt x="5799683" y="2606960"/>
                  <a:pt x="5835579" y="2643803"/>
                  <a:pt x="5869518" y="2682181"/>
                </a:cubicBezTo>
                <a:lnTo>
                  <a:pt x="5904546" y="2725868"/>
                </a:lnTo>
                <a:lnTo>
                  <a:pt x="5857481" y="2840036"/>
                </a:lnTo>
                <a:lnTo>
                  <a:pt x="5785632" y="2975490"/>
                </a:lnTo>
                <a:lnTo>
                  <a:pt x="5729913" y="2908843"/>
                </a:lnTo>
                <a:cubicBezTo>
                  <a:pt x="5694570" y="2870573"/>
                  <a:pt x="5657130" y="2833838"/>
                  <a:pt x="5617641" y="2798823"/>
                </a:cubicBezTo>
                <a:lnTo>
                  <a:pt x="5578325" y="2767351"/>
                </a:lnTo>
                <a:lnTo>
                  <a:pt x="5583615" y="2759091"/>
                </a:lnTo>
                <a:cubicBezTo>
                  <a:pt x="5628826" y="2681363"/>
                  <a:pt x="5666797" y="2600845"/>
                  <a:pt x="5697609" y="2518447"/>
                </a:cubicBezTo>
                <a:close/>
                <a:moveTo>
                  <a:pt x="1073885" y="1664370"/>
                </a:moveTo>
                <a:lnTo>
                  <a:pt x="1073729" y="1751475"/>
                </a:lnTo>
                <a:cubicBezTo>
                  <a:pt x="1076513" y="1810015"/>
                  <a:pt x="1082580" y="1868771"/>
                  <a:pt x="1092043" y="1927501"/>
                </a:cubicBezTo>
                <a:lnTo>
                  <a:pt x="1094983" y="1940863"/>
                </a:lnTo>
                <a:lnTo>
                  <a:pt x="1023795" y="1964928"/>
                </a:lnTo>
                <a:cubicBezTo>
                  <a:pt x="974711" y="1984326"/>
                  <a:pt x="926965" y="2006040"/>
                  <a:pt x="880664" y="2029914"/>
                </a:cubicBezTo>
                <a:lnTo>
                  <a:pt x="826141" y="2061524"/>
                </a:lnTo>
                <a:lnTo>
                  <a:pt x="825107" y="2057173"/>
                </a:lnTo>
                <a:cubicBezTo>
                  <a:pt x="813265" y="1985334"/>
                  <a:pt x="806476" y="1913152"/>
                  <a:pt x="804606" y="1841131"/>
                </a:cubicBezTo>
                <a:lnTo>
                  <a:pt x="805840" y="1785836"/>
                </a:lnTo>
                <a:lnTo>
                  <a:pt x="845071" y="1760880"/>
                </a:lnTo>
                <a:cubicBezTo>
                  <a:pt x="900529" y="1731456"/>
                  <a:pt x="957938" y="1705219"/>
                  <a:pt x="1017055" y="1682416"/>
                </a:cubicBezTo>
                <a:close/>
                <a:moveTo>
                  <a:pt x="5979655" y="2451255"/>
                </a:moveTo>
                <a:lnTo>
                  <a:pt x="6055619" y="2549424"/>
                </a:lnTo>
                <a:lnTo>
                  <a:pt x="6131354" y="2669379"/>
                </a:lnTo>
                <a:lnTo>
                  <a:pt x="6104778" y="2798314"/>
                </a:lnTo>
                <a:cubicBezTo>
                  <a:pt x="6091745" y="2847690"/>
                  <a:pt x="6076346" y="2896440"/>
                  <a:pt x="6058631" y="2944378"/>
                </a:cubicBezTo>
                <a:lnTo>
                  <a:pt x="6057830" y="2946262"/>
                </a:lnTo>
                <a:lnTo>
                  <a:pt x="6049024" y="2929511"/>
                </a:lnTo>
                <a:cubicBezTo>
                  <a:pt x="6023234" y="2885672"/>
                  <a:pt x="5995327" y="2843028"/>
                  <a:pt x="5965383" y="2801750"/>
                </a:cubicBezTo>
                <a:lnTo>
                  <a:pt x="5904546" y="2725868"/>
                </a:lnTo>
                <a:lnTo>
                  <a:pt x="5909025" y="2715003"/>
                </a:lnTo>
                <a:cubicBezTo>
                  <a:pt x="5939731" y="2630447"/>
                  <a:pt x="5963111" y="2543657"/>
                  <a:pt x="5979073" y="2455656"/>
                </a:cubicBezTo>
                <a:close/>
                <a:moveTo>
                  <a:pt x="4409351" y="2171612"/>
                </a:moveTo>
                <a:lnTo>
                  <a:pt x="4324807" y="2361074"/>
                </a:lnTo>
                <a:lnTo>
                  <a:pt x="4287269" y="2422484"/>
                </a:lnTo>
                <a:lnTo>
                  <a:pt x="4151075" y="2452096"/>
                </a:lnTo>
                <a:lnTo>
                  <a:pt x="4022466" y="2493223"/>
                </a:lnTo>
                <a:lnTo>
                  <a:pt x="4034805" y="2474134"/>
                </a:lnTo>
                <a:cubicBezTo>
                  <a:pt x="4060556" y="2429727"/>
                  <a:pt x="4084145" y="2384114"/>
                  <a:pt x="4105491" y="2337471"/>
                </a:cubicBezTo>
                <a:lnTo>
                  <a:pt x="4143372" y="2240990"/>
                </a:lnTo>
                <a:lnTo>
                  <a:pt x="4149938" y="2238302"/>
                </a:lnTo>
                <a:cubicBezTo>
                  <a:pt x="4197873" y="2221295"/>
                  <a:pt x="4246662" y="2206568"/>
                  <a:pt x="4296134" y="2194194"/>
                </a:cubicBezTo>
                <a:close/>
                <a:moveTo>
                  <a:pt x="828439" y="1525422"/>
                </a:moveTo>
                <a:lnTo>
                  <a:pt x="826078" y="1536281"/>
                </a:lnTo>
                <a:cubicBezTo>
                  <a:pt x="817656" y="1586441"/>
                  <a:pt x="811622" y="1637047"/>
                  <a:pt x="808028" y="1687916"/>
                </a:cubicBezTo>
                <a:lnTo>
                  <a:pt x="805840" y="1785836"/>
                </a:lnTo>
                <a:lnTo>
                  <a:pt x="634226" y="1895009"/>
                </a:lnTo>
                <a:lnTo>
                  <a:pt x="583815" y="1937229"/>
                </a:lnTo>
                <a:lnTo>
                  <a:pt x="588742" y="1812704"/>
                </a:lnTo>
                <a:lnTo>
                  <a:pt x="606742" y="1680161"/>
                </a:lnTo>
                <a:lnTo>
                  <a:pt x="696899" y="1608823"/>
                </a:lnTo>
                <a:cubicBezTo>
                  <a:pt x="738621" y="1579375"/>
                  <a:pt x="781753" y="1551929"/>
                  <a:pt x="826138" y="1526593"/>
                </a:cubicBezTo>
                <a:close/>
                <a:moveTo>
                  <a:pt x="2399057" y="1799192"/>
                </a:moveTo>
                <a:lnTo>
                  <a:pt x="2482696" y="1851837"/>
                </a:lnTo>
                <a:lnTo>
                  <a:pt x="2621134" y="1958892"/>
                </a:lnTo>
                <a:lnTo>
                  <a:pt x="2626732" y="2100321"/>
                </a:lnTo>
                <a:lnTo>
                  <a:pt x="2646169" y="2238794"/>
                </a:lnTo>
                <a:lnTo>
                  <a:pt x="2641065" y="2234000"/>
                </a:lnTo>
                <a:cubicBezTo>
                  <a:pt x="2602371" y="2200989"/>
                  <a:pt x="2562133" y="2169855"/>
                  <a:pt x="2520504" y="2140707"/>
                </a:cubicBezTo>
                <a:lnTo>
                  <a:pt x="2421766" y="2078368"/>
                </a:lnTo>
                <a:lnTo>
                  <a:pt x="2421111" y="2075463"/>
                </a:lnTo>
                <a:cubicBezTo>
                  <a:pt x="2411952" y="2022612"/>
                  <a:pt x="2405448" y="1969254"/>
                  <a:pt x="2401657" y="1915603"/>
                </a:cubicBezTo>
                <a:close/>
                <a:moveTo>
                  <a:pt x="6156166" y="2413088"/>
                </a:moveTo>
                <a:lnTo>
                  <a:pt x="6175543" y="2444981"/>
                </a:lnTo>
                <a:cubicBezTo>
                  <a:pt x="6199998" y="2490000"/>
                  <a:pt x="6222341" y="2536333"/>
                  <a:pt x="6242437" y="2583846"/>
                </a:cubicBezTo>
                <a:lnTo>
                  <a:pt x="6278927" y="2683542"/>
                </a:lnTo>
                <a:lnTo>
                  <a:pt x="6279246" y="2702685"/>
                </a:lnTo>
                <a:cubicBezTo>
                  <a:pt x="6277145" y="2781823"/>
                  <a:pt x="6269103" y="2860258"/>
                  <a:pt x="6255403" y="2937380"/>
                </a:cubicBezTo>
                <a:lnTo>
                  <a:pt x="6254702" y="2940134"/>
                </a:lnTo>
                <a:lnTo>
                  <a:pt x="6205826" y="2814640"/>
                </a:lnTo>
                <a:cubicBezTo>
                  <a:pt x="6185049" y="2768069"/>
                  <a:pt x="6162072" y="2722579"/>
                  <a:pt x="6137002" y="2678324"/>
                </a:cubicBezTo>
                <a:lnTo>
                  <a:pt x="6131354" y="2669379"/>
                </a:lnTo>
                <a:lnTo>
                  <a:pt x="6140121" y="2626846"/>
                </a:lnTo>
                <a:close/>
                <a:moveTo>
                  <a:pt x="5223269" y="2242943"/>
                </a:moveTo>
                <a:lnTo>
                  <a:pt x="5223550" y="2243028"/>
                </a:lnTo>
                <a:cubicBezTo>
                  <a:pt x="5275077" y="2261784"/>
                  <a:pt x="5325044" y="2282927"/>
                  <a:pt x="5373372" y="2306288"/>
                </a:cubicBezTo>
                <a:lnTo>
                  <a:pt x="5474287" y="2361485"/>
                </a:lnTo>
                <a:lnTo>
                  <a:pt x="5426170" y="2476870"/>
                </a:lnTo>
                <a:cubicBezTo>
                  <a:pt x="5406819" y="2518214"/>
                  <a:pt x="5385536" y="2559071"/>
                  <a:pt x="5362290" y="2599335"/>
                </a:cubicBezTo>
                <a:lnTo>
                  <a:pt x="5355322" y="2610184"/>
                </a:lnTo>
                <a:lnTo>
                  <a:pt x="5211754" y="2536686"/>
                </a:lnTo>
                <a:lnTo>
                  <a:pt x="5103713" y="2494514"/>
                </a:lnTo>
                <a:lnTo>
                  <a:pt x="5165317" y="2380197"/>
                </a:lnTo>
                <a:close/>
                <a:moveTo>
                  <a:pt x="6258938" y="2410544"/>
                </a:moveTo>
                <a:lnTo>
                  <a:pt x="6286101" y="2490897"/>
                </a:lnTo>
                <a:cubicBezTo>
                  <a:pt x="6300715" y="2542549"/>
                  <a:pt x="6312860" y="2595427"/>
                  <a:pt x="6322382" y="2649428"/>
                </a:cubicBezTo>
                <a:cubicBezTo>
                  <a:pt x="6331904" y="2703431"/>
                  <a:pt x="6338577" y="2757274"/>
                  <a:pt x="6342509" y="2810809"/>
                </a:cubicBezTo>
                <a:lnTo>
                  <a:pt x="6345785" y="2952699"/>
                </a:lnTo>
                <a:lnTo>
                  <a:pt x="6335001" y="2882038"/>
                </a:lnTo>
                <a:cubicBezTo>
                  <a:pt x="6324421" y="2830332"/>
                  <a:pt x="6311328" y="2779542"/>
                  <a:pt x="6295856" y="2729798"/>
                </a:cubicBezTo>
                <a:lnTo>
                  <a:pt x="6278927" y="2683542"/>
                </a:lnTo>
                <a:lnTo>
                  <a:pt x="6276973" y="2566445"/>
                </a:lnTo>
                <a:cubicBezTo>
                  <a:pt x="6274239" y="2520880"/>
                  <a:pt x="6269511" y="2475200"/>
                  <a:pt x="6262737" y="2429519"/>
                </a:cubicBezTo>
                <a:close/>
                <a:moveTo>
                  <a:pt x="4911666" y="2163858"/>
                </a:moveTo>
                <a:lnTo>
                  <a:pt x="4948154" y="2171164"/>
                </a:lnTo>
                <a:lnTo>
                  <a:pt x="4948105" y="2171312"/>
                </a:lnTo>
                <a:cubicBezTo>
                  <a:pt x="4917547" y="2253002"/>
                  <a:pt x="4880625" y="2331114"/>
                  <a:pt x="4838028" y="2405165"/>
                </a:cubicBezTo>
                <a:lnTo>
                  <a:pt x="4827562" y="2421769"/>
                </a:lnTo>
                <a:lnTo>
                  <a:pt x="4758594" y="2409735"/>
                </a:lnTo>
                <a:cubicBezTo>
                  <a:pt x="4707398" y="2403384"/>
                  <a:pt x="4656102" y="2399567"/>
                  <a:pt x="4604888" y="2398236"/>
                </a:cubicBezTo>
                <a:lnTo>
                  <a:pt x="4566704" y="2399088"/>
                </a:lnTo>
                <a:lnTo>
                  <a:pt x="4581568" y="2377091"/>
                </a:lnTo>
                <a:cubicBezTo>
                  <a:pt x="4620688" y="2308803"/>
                  <a:pt x="4654884" y="2237335"/>
                  <a:pt x="4683670" y="2163167"/>
                </a:cubicBezTo>
                <a:lnTo>
                  <a:pt x="4688576" y="2148693"/>
                </a:lnTo>
                <a:lnTo>
                  <a:pt x="4755217" y="2148572"/>
                </a:lnTo>
                <a:cubicBezTo>
                  <a:pt x="4807252" y="2151048"/>
                  <a:pt x="4859458" y="2156116"/>
                  <a:pt x="4911666" y="2163858"/>
                </a:cubicBezTo>
                <a:close/>
                <a:moveTo>
                  <a:pt x="1614160" y="1577798"/>
                </a:moveTo>
                <a:lnTo>
                  <a:pt x="1613615" y="1588575"/>
                </a:lnTo>
                <a:cubicBezTo>
                  <a:pt x="1613615" y="1660528"/>
                  <a:pt x="1618399" y="1731363"/>
                  <a:pt x="1627666" y="1800780"/>
                </a:cubicBezTo>
                <a:lnTo>
                  <a:pt x="1638386" y="1854109"/>
                </a:lnTo>
                <a:lnTo>
                  <a:pt x="1494860" y="1857422"/>
                </a:lnTo>
                <a:lnTo>
                  <a:pt x="1359480" y="1874307"/>
                </a:lnTo>
                <a:lnTo>
                  <a:pt x="1340710" y="1723808"/>
                </a:lnTo>
                <a:lnTo>
                  <a:pt x="1337820" y="1598592"/>
                </a:lnTo>
                <a:lnTo>
                  <a:pt x="1390273" y="1588763"/>
                </a:lnTo>
                <a:cubicBezTo>
                  <a:pt x="1455237" y="1580673"/>
                  <a:pt x="1521419" y="1576506"/>
                  <a:pt x="1588575" y="1576506"/>
                </a:cubicBezTo>
                <a:close/>
                <a:moveTo>
                  <a:pt x="681596" y="1402502"/>
                </a:moveTo>
                <a:lnTo>
                  <a:pt x="644156" y="1512985"/>
                </a:lnTo>
                <a:cubicBezTo>
                  <a:pt x="630135" y="1562017"/>
                  <a:pt x="618498" y="1611634"/>
                  <a:pt x="609256" y="1661650"/>
                </a:cubicBezTo>
                <a:lnTo>
                  <a:pt x="606742" y="1680161"/>
                </a:lnTo>
                <a:lnTo>
                  <a:pt x="559608" y="1717457"/>
                </a:lnTo>
                <a:lnTo>
                  <a:pt x="398612" y="1882480"/>
                </a:lnTo>
                <a:lnTo>
                  <a:pt x="405098" y="1840191"/>
                </a:lnTo>
                <a:cubicBezTo>
                  <a:pt x="415301" y="1789987"/>
                  <a:pt x="427968" y="1740132"/>
                  <a:pt x="443114" y="1690816"/>
                </a:cubicBezTo>
                <a:lnTo>
                  <a:pt x="470531" y="1615066"/>
                </a:lnTo>
                <a:lnTo>
                  <a:pt x="528024" y="1544488"/>
                </a:lnTo>
                <a:cubicBezTo>
                  <a:pt x="571935" y="1497710"/>
                  <a:pt x="618476" y="1453846"/>
                  <a:pt x="667317" y="1413046"/>
                </a:cubicBezTo>
                <a:close/>
                <a:moveTo>
                  <a:pt x="1908729" y="1608780"/>
                </a:moveTo>
                <a:cubicBezTo>
                  <a:pt x="1953971" y="1618039"/>
                  <a:pt x="1998514" y="1629219"/>
                  <a:pt x="2042266" y="1642235"/>
                </a:cubicBezTo>
                <a:lnTo>
                  <a:pt x="2148693" y="1678971"/>
                </a:lnTo>
                <a:lnTo>
                  <a:pt x="2148851" y="1767475"/>
                </a:lnTo>
                <a:cubicBezTo>
                  <a:pt x="2151907" y="1827248"/>
                  <a:pt x="2158348" y="1886561"/>
                  <a:pt x="2168048" y="1945148"/>
                </a:cubicBezTo>
                <a:lnTo>
                  <a:pt x="2170835" y="1957608"/>
                </a:lnTo>
                <a:lnTo>
                  <a:pt x="2112481" y="1934881"/>
                </a:lnTo>
                <a:cubicBezTo>
                  <a:pt x="2063900" y="1918615"/>
                  <a:pt x="2014391" y="1904657"/>
                  <a:pt x="1964110" y="1893117"/>
                </a:cubicBezTo>
                <a:lnTo>
                  <a:pt x="1896330" y="1881040"/>
                </a:lnTo>
                <a:lnTo>
                  <a:pt x="1886809" y="1832357"/>
                </a:lnTo>
                <a:cubicBezTo>
                  <a:pt x="1878818" y="1774951"/>
                  <a:pt x="1873945" y="1716755"/>
                  <a:pt x="1872339" y="1657982"/>
                </a:cubicBezTo>
                <a:lnTo>
                  <a:pt x="1873599" y="1603419"/>
                </a:lnTo>
                <a:close/>
                <a:moveTo>
                  <a:pt x="593952" y="1353472"/>
                </a:moveTo>
                <a:lnTo>
                  <a:pt x="563879" y="1402888"/>
                </a:lnTo>
                <a:cubicBezTo>
                  <a:pt x="538748" y="1449300"/>
                  <a:pt x="516131" y="1496623"/>
                  <a:pt x="496009" y="1544675"/>
                </a:cubicBezTo>
                <a:lnTo>
                  <a:pt x="470531" y="1615066"/>
                </a:lnTo>
                <a:lnTo>
                  <a:pt x="388263" y="1716055"/>
                </a:lnTo>
                <a:lnTo>
                  <a:pt x="318702" y="1824684"/>
                </a:lnTo>
                <a:lnTo>
                  <a:pt x="355190" y="1731208"/>
                </a:lnTo>
                <a:cubicBezTo>
                  <a:pt x="377195" y="1682247"/>
                  <a:pt x="401882" y="1633932"/>
                  <a:pt x="429298" y="1586443"/>
                </a:cubicBezTo>
                <a:cubicBezTo>
                  <a:pt x="473851" y="1509276"/>
                  <a:pt x="523900" y="1437260"/>
                  <a:pt x="578665" y="1370606"/>
                </a:cubicBezTo>
                <a:close/>
                <a:moveTo>
                  <a:pt x="2643847" y="1700424"/>
                </a:moveTo>
                <a:lnTo>
                  <a:pt x="2674658" y="1724732"/>
                </a:lnTo>
                <a:cubicBezTo>
                  <a:pt x="2719133" y="1764758"/>
                  <a:pt x="2761234" y="1807196"/>
                  <a:pt x="2800789" y="1851794"/>
                </a:cubicBezTo>
                <a:lnTo>
                  <a:pt x="2849765" y="1913664"/>
                </a:lnTo>
                <a:lnTo>
                  <a:pt x="2833583" y="2032821"/>
                </a:lnTo>
                <a:lnTo>
                  <a:pt x="2827991" y="2174128"/>
                </a:lnTo>
                <a:lnTo>
                  <a:pt x="2752046" y="2083450"/>
                </a:lnTo>
                <a:cubicBezTo>
                  <a:pt x="2714364" y="2042935"/>
                  <a:pt x="2674592" y="2004391"/>
                  <a:pt x="2632900" y="1967990"/>
                </a:cubicBezTo>
                <a:lnTo>
                  <a:pt x="2621134" y="1958892"/>
                </a:lnTo>
                <a:lnTo>
                  <a:pt x="2620703" y="1947999"/>
                </a:lnTo>
                <a:cubicBezTo>
                  <a:pt x="2621118" y="1897138"/>
                  <a:pt x="2623965" y="1846252"/>
                  <a:pt x="2629258" y="1795531"/>
                </a:cubicBezTo>
                <a:close/>
                <a:moveTo>
                  <a:pt x="4222043" y="1964832"/>
                </a:moveTo>
                <a:lnTo>
                  <a:pt x="4169761" y="2173775"/>
                </a:lnTo>
                <a:lnTo>
                  <a:pt x="4143372" y="2240990"/>
                </a:lnTo>
                <a:lnTo>
                  <a:pt x="4008863" y="2296064"/>
                </a:lnTo>
                <a:lnTo>
                  <a:pt x="3875917" y="2365961"/>
                </a:lnTo>
                <a:lnTo>
                  <a:pt x="3884158" y="2346096"/>
                </a:lnTo>
                <a:cubicBezTo>
                  <a:pt x="3899472" y="2304326"/>
                  <a:pt x="3913030" y="2261945"/>
                  <a:pt x="3924799" y="2219075"/>
                </a:cubicBezTo>
                <a:lnTo>
                  <a:pt x="3952566" y="2090234"/>
                </a:lnTo>
                <a:lnTo>
                  <a:pt x="3972064" y="2077924"/>
                </a:lnTo>
                <a:cubicBezTo>
                  <a:pt x="4016318" y="2052854"/>
                  <a:pt x="4061808" y="2029876"/>
                  <a:pt x="4108380" y="2009099"/>
                </a:cubicBezTo>
                <a:close/>
                <a:moveTo>
                  <a:pt x="3979431" y="1830899"/>
                </a:moveTo>
                <a:lnTo>
                  <a:pt x="3980167" y="1867995"/>
                </a:lnTo>
                <a:cubicBezTo>
                  <a:pt x="3977506" y="1927477"/>
                  <a:pt x="3971509" y="1986667"/>
                  <a:pt x="3962255" y="2045277"/>
                </a:cubicBezTo>
                <a:lnTo>
                  <a:pt x="3952566" y="2090234"/>
                </a:lnTo>
                <a:lnTo>
                  <a:pt x="3843162" y="2159307"/>
                </a:lnTo>
                <a:lnTo>
                  <a:pt x="3730631" y="2246385"/>
                </a:lnTo>
                <a:lnTo>
                  <a:pt x="3745316" y="2165646"/>
                </a:lnTo>
                <a:lnTo>
                  <a:pt x="3759006" y="1984740"/>
                </a:lnTo>
                <a:lnTo>
                  <a:pt x="3768216" y="1976369"/>
                </a:lnTo>
                <a:cubicBezTo>
                  <a:pt x="3807445" y="1943994"/>
                  <a:pt x="3848254" y="1913468"/>
                  <a:pt x="3890510" y="1884920"/>
                </a:cubicBezTo>
                <a:close/>
                <a:moveTo>
                  <a:pt x="2922301" y="1634826"/>
                </a:moveTo>
                <a:lnTo>
                  <a:pt x="2941800" y="1656878"/>
                </a:lnTo>
                <a:cubicBezTo>
                  <a:pt x="2978289" y="1703948"/>
                  <a:pt x="3012043" y="1752953"/>
                  <a:pt x="3042935" y="1803620"/>
                </a:cubicBezTo>
                <a:lnTo>
                  <a:pt x="3073233" y="1860176"/>
                </a:lnTo>
                <a:lnTo>
                  <a:pt x="3034352" y="1981761"/>
                </a:lnTo>
                <a:cubicBezTo>
                  <a:pt x="3021199" y="2030849"/>
                  <a:pt x="3010387" y="2080564"/>
                  <a:pt x="3001964" y="2130722"/>
                </a:cubicBezTo>
                <a:lnTo>
                  <a:pt x="3001247" y="2136749"/>
                </a:lnTo>
                <a:lnTo>
                  <a:pt x="2984122" y="2104475"/>
                </a:lnTo>
                <a:cubicBezTo>
                  <a:pt x="2961540" y="2065918"/>
                  <a:pt x="2937354" y="2028337"/>
                  <a:pt x="2911639" y="1991829"/>
                </a:cubicBezTo>
                <a:lnTo>
                  <a:pt x="2849765" y="1913664"/>
                </a:lnTo>
                <a:lnTo>
                  <a:pt x="2854097" y="1881766"/>
                </a:lnTo>
                <a:cubicBezTo>
                  <a:pt x="2863338" y="1831751"/>
                  <a:pt x="2874976" y="1782133"/>
                  <a:pt x="2888997" y="1733102"/>
                </a:cubicBezTo>
                <a:close/>
                <a:moveTo>
                  <a:pt x="5549881" y="2087288"/>
                </a:moveTo>
                <a:lnTo>
                  <a:pt x="5617460" y="2126467"/>
                </a:lnTo>
                <a:cubicBezTo>
                  <a:pt x="5660762" y="2154509"/>
                  <a:pt x="5702511" y="2184557"/>
                  <a:pt x="5742599" y="2216457"/>
                </a:cubicBezTo>
                <a:lnTo>
                  <a:pt x="5769312" y="2239909"/>
                </a:lnTo>
                <a:lnTo>
                  <a:pt x="5749712" y="2351422"/>
                </a:lnTo>
                <a:lnTo>
                  <a:pt x="5697800" y="2517836"/>
                </a:lnTo>
                <a:lnTo>
                  <a:pt x="5643028" y="2471710"/>
                </a:lnTo>
                <a:cubicBezTo>
                  <a:pt x="5601577" y="2440158"/>
                  <a:pt x="5558327" y="2410483"/>
                  <a:pt x="5513358" y="2382855"/>
                </a:cubicBezTo>
                <a:lnTo>
                  <a:pt x="5474287" y="2361485"/>
                </a:lnTo>
                <a:lnTo>
                  <a:pt x="5478450" y="2351504"/>
                </a:lnTo>
                <a:cubicBezTo>
                  <a:pt x="5509477" y="2267107"/>
                  <a:pt x="5532889" y="2181217"/>
                  <a:pt x="5548925" y="2094723"/>
                </a:cubicBezTo>
                <a:close/>
                <a:moveTo>
                  <a:pt x="1361489" y="1338273"/>
                </a:moveTo>
                <a:lnTo>
                  <a:pt x="1349142" y="1407571"/>
                </a:lnTo>
                <a:cubicBezTo>
                  <a:pt x="1342544" y="1459243"/>
                  <a:pt x="1338469" y="1511537"/>
                  <a:pt x="1337028" y="1564294"/>
                </a:cubicBezTo>
                <a:lnTo>
                  <a:pt x="1337820" y="1598592"/>
                </a:lnTo>
                <a:lnTo>
                  <a:pt x="1199277" y="1624554"/>
                </a:lnTo>
                <a:lnTo>
                  <a:pt x="1073885" y="1664370"/>
                </a:lnTo>
                <a:lnTo>
                  <a:pt x="1074008" y="1596056"/>
                </a:lnTo>
                <a:cubicBezTo>
                  <a:pt x="1076642" y="1544533"/>
                  <a:pt x="1081790" y="1493354"/>
                  <a:pt x="1089374" y="1442687"/>
                </a:cubicBezTo>
                <a:lnTo>
                  <a:pt x="1096208" y="1408419"/>
                </a:lnTo>
                <a:lnTo>
                  <a:pt x="1180082" y="1377842"/>
                </a:lnTo>
                <a:cubicBezTo>
                  <a:pt x="1235965" y="1361976"/>
                  <a:pt x="1292939" y="1349127"/>
                  <a:pt x="1350781" y="1339451"/>
                </a:cubicBezTo>
                <a:close/>
                <a:moveTo>
                  <a:pt x="3738013" y="1708941"/>
                </a:moveTo>
                <a:lnTo>
                  <a:pt x="3751318" y="1785197"/>
                </a:lnTo>
                <a:cubicBezTo>
                  <a:pt x="3757918" y="1848582"/>
                  <a:pt x="3760697" y="1912223"/>
                  <a:pt x="3759685" y="1975753"/>
                </a:cubicBezTo>
                <a:lnTo>
                  <a:pt x="3759006" y="1984740"/>
                </a:lnTo>
                <a:lnTo>
                  <a:pt x="3655405" y="2078898"/>
                </a:lnTo>
                <a:cubicBezTo>
                  <a:pt x="3619470" y="2114834"/>
                  <a:pt x="3585249" y="2152481"/>
                  <a:pt x="3552875" y="2191710"/>
                </a:cubicBezTo>
                <a:lnTo>
                  <a:pt x="3548652" y="2197357"/>
                </a:lnTo>
                <a:lnTo>
                  <a:pt x="3550411" y="2144054"/>
                </a:lnTo>
                <a:cubicBezTo>
                  <a:pt x="3549996" y="2099147"/>
                  <a:pt x="3547686" y="2054286"/>
                  <a:pt x="3543495" y="2009598"/>
                </a:cubicBezTo>
                <a:lnTo>
                  <a:pt x="3529897" y="1919458"/>
                </a:lnTo>
                <a:lnTo>
                  <a:pt x="3549946" y="1893550"/>
                </a:lnTo>
                <a:cubicBezTo>
                  <a:pt x="3582956" y="1854856"/>
                  <a:pt x="3617845" y="1817705"/>
                  <a:pt x="3654501" y="1782255"/>
                </a:cubicBezTo>
                <a:close/>
                <a:moveTo>
                  <a:pt x="3190080" y="1606593"/>
                </a:moveTo>
                <a:lnTo>
                  <a:pt x="3255377" y="1732294"/>
                </a:lnTo>
                <a:lnTo>
                  <a:pt x="3310771" y="1876012"/>
                </a:lnTo>
                <a:lnTo>
                  <a:pt x="3251052" y="1989597"/>
                </a:lnTo>
                <a:lnTo>
                  <a:pt x="3193302" y="2130641"/>
                </a:lnTo>
                <a:lnTo>
                  <a:pt x="3178146" y="2083463"/>
                </a:lnTo>
                <a:cubicBezTo>
                  <a:pt x="3162780" y="2041717"/>
                  <a:pt x="3145679" y="2000639"/>
                  <a:pt x="3126898" y="1960345"/>
                </a:cubicBezTo>
                <a:lnTo>
                  <a:pt x="3073233" y="1860176"/>
                </a:lnTo>
                <a:lnTo>
                  <a:pt x="3080785" y="1836562"/>
                </a:lnTo>
                <a:cubicBezTo>
                  <a:pt x="3098571" y="1788910"/>
                  <a:pt x="3118648" y="1742068"/>
                  <a:pt x="3140969" y="1696218"/>
                </a:cubicBezTo>
                <a:close/>
                <a:moveTo>
                  <a:pt x="3466884" y="1650509"/>
                </a:moveTo>
                <a:lnTo>
                  <a:pt x="3470023" y="1658270"/>
                </a:lnTo>
                <a:cubicBezTo>
                  <a:pt x="3488889" y="1715388"/>
                  <a:pt x="3504463" y="1773429"/>
                  <a:pt x="3516717" y="1832085"/>
                </a:cubicBezTo>
                <a:lnTo>
                  <a:pt x="3529897" y="1919458"/>
                </a:lnTo>
                <a:lnTo>
                  <a:pt x="3456653" y="2014112"/>
                </a:lnTo>
                <a:cubicBezTo>
                  <a:pt x="3427504" y="2055740"/>
                  <a:pt x="3400341" y="2098758"/>
                  <a:pt x="3375270" y="2143012"/>
                </a:cubicBezTo>
                <a:lnTo>
                  <a:pt x="3374970" y="2143606"/>
                </a:lnTo>
                <a:lnTo>
                  <a:pt x="3353333" y="2025207"/>
                </a:lnTo>
                <a:cubicBezTo>
                  <a:pt x="3342559" y="1978335"/>
                  <a:pt x="3329673" y="1931963"/>
                  <a:pt x="3314715" y="1886246"/>
                </a:cubicBezTo>
                <a:lnTo>
                  <a:pt x="3310771" y="1876012"/>
                </a:lnTo>
                <a:lnTo>
                  <a:pt x="3321993" y="1854668"/>
                </a:lnTo>
                <a:cubicBezTo>
                  <a:pt x="3347783" y="1810829"/>
                  <a:pt x="3375689" y="1768185"/>
                  <a:pt x="3405634" y="1726907"/>
                </a:cubicBezTo>
                <a:close/>
                <a:moveTo>
                  <a:pt x="2171163" y="1419124"/>
                </a:moveTo>
                <a:lnTo>
                  <a:pt x="2171311" y="1419172"/>
                </a:lnTo>
                <a:cubicBezTo>
                  <a:pt x="2253002" y="1449730"/>
                  <a:pt x="2331114" y="1486653"/>
                  <a:pt x="2405165" y="1529249"/>
                </a:cubicBezTo>
                <a:lnTo>
                  <a:pt x="2421768" y="1539715"/>
                </a:lnTo>
                <a:lnTo>
                  <a:pt x="2409735" y="1608679"/>
                </a:lnTo>
                <a:cubicBezTo>
                  <a:pt x="2403382" y="1659875"/>
                  <a:pt x="2399565" y="1711172"/>
                  <a:pt x="2398235" y="1762386"/>
                </a:cubicBezTo>
                <a:lnTo>
                  <a:pt x="2399057" y="1799192"/>
                </a:lnTo>
                <a:lnTo>
                  <a:pt x="2383454" y="1789373"/>
                </a:lnTo>
                <a:cubicBezTo>
                  <a:pt x="2315668" y="1750121"/>
                  <a:pt x="2244713" y="1715735"/>
                  <a:pt x="2171066" y="1686695"/>
                </a:cubicBezTo>
                <a:lnTo>
                  <a:pt x="2148693" y="1678971"/>
                </a:lnTo>
                <a:lnTo>
                  <a:pt x="2148572" y="1612055"/>
                </a:lnTo>
                <a:cubicBezTo>
                  <a:pt x="2151047" y="1560021"/>
                  <a:pt x="2156115" y="1507816"/>
                  <a:pt x="2163858" y="1455609"/>
                </a:cubicBezTo>
                <a:close/>
                <a:moveTo>
                  <a:pt x="4764245" y="1873609"/>
                </a:moveTo>
                <a:lnTo>
                  <a:pt x="4760448" y="1899025"/>
                </a:lnTo>
                <a:cubicBezTo>
                  <a:pt x="4751425" y="1944570"/>
                  <a:pt x="4740455" y="1989414"/>
                  <a:pt x="4727629" y="2033467"/>
                </a:cubicBezTo>
                <a:lnTo>
                  <a:pt x="4688576" y="2148693"/>
                </a:lnTo>
                <a:lnTo>
                  <a:pt x="4599797" y="2148851"/>
                </a:lnTo>
                <a:cubicBezTo>
                  <a:pt x="4548276" y="2151486"/>
                  <a:pt x="4497096" y="2156635"/>
                  <a:pt x="4446429" y="2164217"/>
                </a:cubicBezTo>
                <a:lnTo>
                  <a:pt x="4409351" y="2171612"/>
                </a:lnTo>
                <a:lnTo>
                  <a:pt x="4420626" y="2146344"/>
                </a:lnTo>
                <a:cubicBezTo>
                  <a:pt x="4447294" y="2072302"/>
                  <a:pt x="4468559" y="1995980"/>
                  <a:pt x="4484029" y="1917941"/>
                </a:cubicBezTo>
                <a:lnTo>
                  <a:pt x="4487385" y="1896068"/>
                </a:lnTo>
                <a:lnTo>
                  <a:pt x="4552567" y="1884454"/>
                </a:lnTo>
                <a:cubicBezTo>
                  <a:pt x="4604241" y="1877856"/>
                  <a:pt x="4656534" y="1873782"/>
                  <a:pt x="4709292" y="1872340"/>
                </a:cubicBezTo>
                <a:close/>
                <a:moveTo>
                  <a:pt x="1888794" y="1342243"/>
                </a:moveTo>
                <a:lnTo>
                  <a:pt x="1895323" y="1343716"/>
                </a:lnTo>
                <a:lnTo>
                  <a:pt x="1876022" y="1498469"/>
                </a:lnTo>
                <a:lnTo>
                  <a:pt x="1873599" y="1603419"/>
                </a:lnTo>
                <a:lnTo>
                  <a:pt x="1750998" y="1584707"/>
                </a:lnTo>
                <a:lnTo>
                  <a:pt x="1614160" y="1577798"/>
                </a:lnTo>
                <a:lnTo>
                  <a:pt x="1621816" y="1426155"/>
                </a:lnTo>
                <a:lnTo>
                  <a:pt x="1637943" y="1320480"/>
                </a:lnTo>
                <a:lnTo>
                  <a:pt x="1706474" y="1320716"/>
                </a:lnTo>
                <a:cubicBezTo>
                  <a:pt x="1766899" y="1324355"/>
                  <a:pt x="1827747" y="1331479"/>
                  <a:pt x="1888794" y="1342243"/>
                </a:cubicBezTo>
                <a:close/>
                <a:moveTo>
                  <a:pt x="5030186" y="1896150"/>
                </a:moveTo>
                <a:cubicBezTo>
                  <a:pt x="5084187" y="1905672"/>
                  <a:pt x="5137067" y="1917818"/>
                  <a:pt x="5188718" y="1932432"/>
                </a:cubicBezTo>
                <a:lnTo>
                  <a:pt x="5296829" y="1968978"/>
                </a:lnTo>
                <a:lnTo>
                  <a:pt x="5281435" y="2054562"/>
                </a:lnTo>
                <a:cubicBezTo>
                  <a:pt x="5267359" y="2113437"/>
                  <a:pt x="5249777" y="2172122"/>
                  <a:pt x="5228576" y="2230374"/>
                </a:cubicBezTo>
                <a:lnTo>
                  <a:pt x="5223269" y="2242943"/>
                </a:lnTo>
                <a:lnTo>
                  <a:pt x="5068117" y="2195184"/>
                </a:lnTo>
                <a:lnTo>
                  <a:pt x="4948154" y="2171164"/>
                </a:lnTo>
                <a:lnTo>
                  <a:pt x="4991464" y="2037628"/>
                </a:lnTo>
                <a:lnTo>
                  <a:pt x="5023562" y="1895324"/>
                </a:lnTo>
                <a:close/>
                <a:moveTo>
                  <a:pt x="5797164" y="1983625"/>
                </a:moveTo>
                <a:lnTo>
                  <a:pt x="5901992" y="2078899"/>
                </a:lnTo>
                <a:lnTo>
                  <a:pt x="6002443" y="2189423"/>
                </a:lnTo>
                <a:lnTo>
                  <a:pt x="5999155" y="2303795"/>
                </a:lnTo>
                <a:lnTo>
                  <a:pt x="5979655" y="2451255"/>
                </a:lnTo>
                <a:lnTo>
                  <a:pt x="5962326" y="2428861"/>
                </a:lnTo>
                <a:cubicBezTo>
                  <a:pt x="5929315" y="2390167"/>
                  <a:pt x="5894427" y="2353016"/>
                  <a:pt x="5857770" y="2317564"/>
                </a:cubicBezTo>
                <a:lnTo>
                  <a:pt x="5769312" y="2239909"/>
                </a:lnTo>
                <a:lnTo>
                  <a:pt x="5789729" y="2123744"/>
                </a:lnTo>
                <a:close/>
                <a:moveTo>
                  <a:pt x="1170376" y="1129297"/>
                </a:moveTo>
                <a:lnTo>
                  <a:pt x="1163456" y="1146198"/>
                </a:lnTo>
                <a:cubicBezTo>
                  <a:pt x="1146452" y="1194133"/>
                  <a:pt x="1131723" y="1242922"/>
                  <a:pt x="1119349" y="1292394"/>
                </a:cubicBezTo>
                <a:lnTo>
                  <a:pt x="1096208" y="1408419"/>
                </a:lnTo>
                <a:lnTo>
                  <a:pt x="962898" y="1457023"/>
                </a:lnTo>
                <a:lnTo>
                  <a:pt x="828439" y="1525422"/>
                </a:lnTo>
                <a:lnTo>
                  <a:pt x="858466" y="1387319"/>
                </a:lnTo>
                <a:lnTo>
                  <a:pt x="901670" y="1252216"/>
                </a:lnTo>
                <a:lnTo>
                  <a:pt x="943109" y="1227845"/>
                </a:lnTo>
                <a:close/>
                <a:moveTo>
                  <a:pt x="5982828" y="1915094"/>
                </a:moveTo>
                <a:lnTo>
                  <a:pt x="6002074" y="1937017"/>
                </a:lnTo>
                <a:cubicBezTo>
                  <a:pt x="6033975" y="1977104"/>
                  <a:pt x="6064024" y="2018853"/>
                  <a:pt x="6092066" y="2062155"/>
                </a:cubicBezTo>
                <a:lnTo>
                  <a:pt x="6136674" y="2139101"/>
                </a:lnTo>
                <a:lnTo>
                  <a:pt x="6140367" y="2158174"/>
                </a:lnTo>
                <a:cubicBezTo>
                  <a:pt x="6152040" y="2236474"/>
                  <a:pt x="6157740" y="2315114"/>
                  <a:pt x="6157641" y="2393444"/>
                </a:cubicBezTo>
                <a:lnTo>
                  <a:pt x="6156166" y="2413088"/>
                </a:lnTo>
                <a:lnTo>
                  <a:pt x="6095972" y="2314004"/>
                </a:lnTo>
                <a:cubicBezTo>
                  <a:pt x="6067424" y="2271747"/>
                  <a:pt x="6036896" y="2230939"/>
                  <a:pt x="6004522" y="2191711"/>
                </a:cubicBezTo>
                <a:lnTo>
                  <a:pt x="6002443" y="2189423"/>
                </a:lnTo>
                <a:lnTo>
                  <a:pt x="6004186" y="2128796"/>
                </a:lnTo>
                <a:close/>
                <a:moveTo>
                  <a:pt x="4513589" y="1637489"/>
                </a:moveTo>
                <a:lnTo>
                  <a:pt x="4513772" y="1644479"/>
                </a:lnTo>
                <a:cubicBezTo>
                  <a:pt x="4512795" y="1690899"/>
                  <a:pt x="4509779" y="1736968"/>
                  <a:pt x="4504798" y="1782579"/>
                </a:cubicBezTo>
                <a:lnTo>
                  <a:pt x="4487385" y="1896068"/>
                </a:lnTo>
                <a:lnTo>
                  <a:pt x="4399556" y="1911718"/>
                </a:lnTo>
                <a:cubicBezTo>
                  <a:pt x="4349275" y="1923258"/>
                  <a:pt x="4299767" y="1937215"/>
                  <a:pt x="4251186" y="1953482"/>
                </a:cubicBezTo>
                <a:lnTo>
                  <a:pt x="4222043" y="1964832"/>
                </a:lnTo>
                <a:lnTo>
                  <a:pt x="4226837" y="1945669"/>
                </a:lnTo>
                <a:cubicBezTo>
                  <a:pt x="4240242" y="1868122"/>
                  <a:pt x="4247932" y="1789267"/>
                  <a:pt x="4249615" y="1709726"/>
                </a:cubicBezTo>
                <a:lnTo>
                  <a:pt x="4249528" y="1705816"/>
                </a:lnTo>
                <a:lnTo>
                  <a:pt x="4306304" y="1685036"/>
                </a:lnTo>
                <a:cubicBezTo>
                  <a:pt x="4356047" y="1669564"/>
                  <a:pt x="4406839" y="1656471"/>
                  <a:pt x="4458545" y="1645891"/>
                </a:cubicBezTo>
                <a:close/>
                <a:moveTo>
                  <a:pt x="2494515" y="1263562"/>
                </a:moveTo>
                <a:lnTo>
                  <a:pt x="2503237" y="1268262"/>
                </a:lnTo>
                <a:cubicBezTo>
                  <a:pt x="2577718" y="1312744"/>
                  <a:pt x="2647598" y="1362794"/>
                  <a:pt x="2712526" y="1417660"/>
                </a:cubicBezTo>
                <a:lnTo>
                  <a:pt x="2716926" y="1421692"/>
                </a:lnTo>
                <a:lnTo>
                  <a:pt x="2690510" y="1494675"/>
                </a:lnTo>
                <a:cubicBezTo>
                  <a:pt x="2675364" y="1543991"/>
                  <a:pt x="2662697" y="1593845"/>
                  <a:pt x="2652494" y="1644049"/>
                </a:cubicBezTo>
                <a:lnTo>
                  <a:pt x="2643847" y="1700424"/>
                </a:lnTo>
                <a:lnTo>
                  <a:pt x="2513134" y="1597312"/>
                </a:lnTo>
                <a:lnTo>
                  <a:pt x="2421768" y="1539715"/>
                </a:lnTo>
                <a:lnTo>
                  <a:pt x="2436448" y="1455574"/>
                </a:lnTo>
                <a:cubicBezTo>
                  <a:pt x="2447921" y="1404759"/>
                  <a:pt x="2461978" y="1354226"/>
                  <a:pt x="2478668" y="1304156"/>
                </a:cubicBezTo>
                <a:close/>
                <a:moveTo>
                  <a:pt x="1019617" y="1002255"/>
                </a:moveTo>
                <a:lnTo>
                  <a:pt x="965083" y="1101778"/>
                </a:lnTo>
                <a:cubicBezTo>
                  <a:pt x="942762" y="1147630"/>
                  <a:pt x="922684" y="1194471"/>
                  <a:pt x="904898" y="1242123"/>
                </a:cubicBezTo>
                <a:lnTo>
                  <a:pt x="901670" y="1252216"/>
                </a:lnTo>
                <a:lnTo>
                  <a:pt x="820414" y="1300003"/>
                </a:lnTo>
                <a:lnTo>
                  <a:pt x="681596" y="1402502"/>
                </a:lnTo>
                <a:lnTo>
                  <a:pt x="693343" y="1367839"/>
                </a:lnTo>
                <a:cubicBezTo>
                  <a:pt x="712110" y="1320167"/>
                  <a:pt x="733241" y="1273273"/>
                  <a:pt x="756720" y="1227337"/>
                </a:cubicBezTo>
                <a:lnTo>
                  <a:pt x="800478" y="1151230"/>
                </a:lnTo>
                <a:lnTo>
                  <a:pt x="816917" y="1136335"/>
                </a:lnTo>
                <a:cubicBezTo>
                  <a:pt x="863699" y="1099208"/>
                  <a:pt x="912347" y="1064930"/>
                  <a:pt x="962582" y="1033576"/>
                </a:cubicBezTo>
                <a:close/>
                <a:moveTo>
                  <a:pt x="6071243" y="1878112"/>
                </a:moveTo>
                <a:lnTo>
                  <a:pt x="6120307" y="1967813"/>
                </a:lnTo>
                <a:cubicBezTo>
                  <a:pt x="6143668" y="2016141"/>
                  <a:pt x="6164812" y="2066108"/>
                  <a:pt x="6183566" y="2117635"/>
                </a:cubicBezTo>
                <a:cubicBezTo>
                  <a:pt x="6202320" y="2169162"/>
                  <a:pt x="6218242" y="2221030"/>
                  <a:pt x="6231411" y="2273067"/>
                </a:cubicBezTo>
                <a:lnTo>
                  <a:pt x="6258938" y="2410544"/>
                </a:lnTo>
                <a:lnTo>
                  <a:pt x="6235004" y="2339742"/>
                </a:lnTo>
                <a:cubicBezTo>
                  <a:pt x="6215605" y="2290659"/>
                  <a:pt x="6193892" y="2242914"/>
                  <a:pt x="6170017" y="2196613"/>
                </a:cubicBezTo>
                <a:lnTo>
                  <a:pt x="6136674" y="2139101"/>
                </a:lnTo>
                <a:lnTo>
                  <a:pt x="6114470" y="2024400"/>
                </a:lnTo>
                <a:cubicBezTo>
                  <a:pt x="6103866" y="1980002"/>
                  <a:pt x="6091278" y="1935836"/>
                  <a:pt x="6076674" y="1892025"/>
                </a:cubicBezTo>
                <a:close/>
                <a:moveTo>
                  <a:pt x="5324052" y="1711739"/>
                </a:moveTo>
                <a:lnTo>
                  <a:pt x="5397044" y="1738455"/>
                </a:lnTo>
                <a:cubicBezTo>
                  <a:pt x="5444558" y="1758551"/>
                  <a:pt x="5490890" y="1780894"/>
                  <a:pt x="5535909" y="1805349"/>
                </a:cubicBezTo>
                <a:lnTo>
                  <a:pt x="5571181" y="1826777"/>
                </a:lnTo>
                <a:lnTo>
                  <a:pt x="5571232" y="1921188"/>
                </a:lnTo>
                <a:lnTo>
                  <a:pt x="5549881" y="2087288"/>
                </a:lnTo>
                <a:lnTo>
                  <a:pt x="5483002" y="2048515"/>
                </a:lnTo>
                <a:cubicBezTo>
                  <a:pt x="5436701" y="2024641"/>
                  <a:pt x="5388955" y="2002927"/>
                  <a:pt x="5339872" y="1983529"/>
                </a:cubicBezTo>
                <a:lnTo>
                  <a:pt x="5296829" y="1968978"/>
                </a:lnTo>
                <a:lnTo>
                  <a:pt x="5313263" y="1877618"/>
                </a:lnTo>
                <a:close/>
                <a:moveTo>
                  <a:pt x="949977" y="937085"/>
                </a:moveTo>
                <a:lnTo>
                  <a:pt x="925650" y="964754"/>
                </a:lnTo>
                <a:cubicBezTo>
                  <a:pt x="892841" y="1006096"/>
                  <a:pt x="862349" y="1048773"/>
                  <a:pt x="834189" y="1092600"/>
                </a:cubicBezTo>
                <a:lnTo>
                  <a:pt x="800478" y="1151230"/>
                </a:lnTo>
                <a:lnTo>
                  <a:pt x="664254" y="1274673"/>
                </a:lnTo>
                <a:lnTo>
                  <a:pt x="593952" y="1353472"/>
                </a:lnTo>
                <a:lnTo>
                  <a:pt x="646824" y="1266588"/>
                </a:lnTo>
                <a:cubicBezTo>
                  <a:pt x="676997" y="1222193"/>
                  <a:pt x="709699" y="1178899"/>
                  <a:pt x="744945" y="1136894"/>
                </a:cubicBezTo>
                <a:cubicBezTo>
                  <a:pt x="793409" y="1079136"/>
                  <a:pt x="845109" y="1025695"/>
                  <a:pt x="899556" y="976612"/>
                </a:cubicBezTo>
                <a:close/>
                <a:moveTo>
                  <a:pt x="5046797" y="1637946"/>
                </a:moveTo>
                <a:lnTo>
                  <a:pt x="5046561" y="1706475"/>
                </a:lnTo>
                <a:cubicBezTo>
                  <a:pt x="5042922" y="1766900"/>
                  <a:pt x="5035799" y="1827748"/>
                  <a:pt x="5025034" y="1888796"/>
                </a:cubicBezTo>
                <a:lnTo>
                  <a:pt x="5023562" y="1895324"/>
                </a:lnTo>
                <a:lnTo>
                  <a:pt x="4868807" y="1876023"/>
                </a:lnTo>
                <a:lnTo>
                  <a:pt x="4764245" y="1873609"/>
                </a:lnTo>
                <a:lnTo>
                  <a:pt x="4782566" y="1750999"/>
                </a:lnTo>
                <a:lnTo>
                  <a:pt x="4789476" y="1614161"/>
                </a:lnTo>
                <a:lnTo>
                  <a:pt x="4941121" y="1621818"/>
                </a:lnTo>
                <a:close/>
                <a:moveTo>
                  <a:pt x="1711635" y="1043504"/>
                </a:moveTo>
                <a:lnTo>
                  <a:pt x="1685034" y="1116183"/>
                </a:lnTo>
                <a:cubicBezTo>
                  <a:pt x="1669561" y="1165926"/>
                  <a:pt x="1656469" y="1216717"/>
                  <a:pt x="1645889" y="1268423"/>
                </a:cubicBezTo>
                <a:lnTo>
                  <a:pt x="1637943" y="1320480"/>
                </a:lnTo>
                <a:lnTo>
                  <a:pt x="1526690" y="1320097"/>
                </a:lnTo>
                <a:lnTo>
                  <a:pt x="1361489" y="1338273"/>
                </a:lnTo>
                <a:lnTo>
                  <a:pt x="1376405" y="1254560"/>
                </a:lnTo>
                <a:cubicBezTo>
                  <a:pt x="1387945" y="1204279"/>
                  <a:pt x="1401903" y="1154771"/>
                  <a:pt x="1418170" y="1106190"/>
                </a:cubicBezTo>
                <a:lnTo>
                  <a:pt x="1433942" y="1065692"/>
                </a:lnTo>
                <a:lnTo>
                  <a:pt x="1537383" y="1049590"/>
                </a:lnTo>
                <a:close/>
                <a:moveTo>
                  <a:pt x="1969233" y="1069689"/>
                </a:moveTo>
                <a:lnTo>
                  <a:pt x="2074941" y="1090855"/>
                </a:lnTo>
                <a:cubicBezTo>
                  <a:pt x="2126978" y="1104023"/>
                  <a:pt x="2178846" y="1119945"/>
                  <a:pt x="2230374" y="1138700"/>
                </a:cubicBezTo>
                <a:lnTo>
                  <a:pt x="2242942" y="1144006"/>
                </a:lnTo>
                <a:lnTo>
                  <a:pt x="2195183" y="1299158"/>
                </a:lnTo>
                <a:lnTo>
                  <a:pt x="2171163" y="1419124"/>
                </a:lnTo>
                <a:lnTo>
                  <a:pt x="2037626" y="1375813"/>
                </a:lnTo>
                <a:lnTo>
                  <a:pt x="1895323" y="1343716"/>
                </a:lnTo>
                <a:lnTo>
                  <a:pt x="1896149" y="1337089"/>
                </a:lnTo>
                <a:cubicBezTo>
                  <a:pt x="1905671" y="1283089"/>
                  <a:pt x="1917816" y="1230209"/>
                  <a:pt x="1932430" y="1178559"/>
                </a:cubicBezTo>
                <a:close/>
                <a:moveTo>
                  <a:pt x="4230091" y="1428716"/>
                </a:moveTo>
                <a:lnTo>
                  <a:pt x="4231421" y="1435255"/>
                </a:lnTo>
                <a:cubicBezTo>
                  <a:pt x="4238520" y="1481138"/>
                  <a:pt x="4243549" y="1527030"/>
                  <a:pt x="4246563" y="1572815"/>
                </a:cubicBezTo>
                <a:lnTo>
                  <a:pt x="4249528" y="1705816"/>
                </a:lnTo>
                <a:lnTo>
                  <a:pt x="4160353" y="1738454"/>
                </a:lnTo>
                <a:cubicBezTo>
                  <a:pt x="4112839" y="1758551"/>
                  <a:pt x="4066507" y="1780893"/>
                  <a:pt x="4021488" y="1805349"/>
                </a:cubicBezTo>
                <a:lnTo>
                  <a:pt x="3979431" y="1830899"/>
                </a:lnTo>
                <a:lnTo>
                  <a:pt x="3976110" y="1663340"/>
                </a:lnTo>
                <a:lnTo>
                  <a:pt x="3962169" y="1552106"/>
                </a:lnTo>
                <a:lnTo>
                  <a:pt x="4029269" y="1513204"/>
                </a:lnTo>
                <a:cubicBezTo>
                  <a:pt x="4075570" y="1489330"/>
                  <a:pt x="4123316" y="1467616"/>
                  <a:pt x="4172400" y="1448218"/>
                </a:cubicBezTo>
                <a:close/>
                <a:moveTo>
                  <a:pt x="2833594" y="1170073"/>
                </a:moveTo>
                <a:lnTo>
                  <a:pt x="2838500" y="1173902"/>
                </a:lnTo>
                <a:cubicBezTo>
                  <a:pt x="2904812" y="1230557"/>
                  <a:pt x="2965585" y="1291968"/>
                  <a:pt x="3020602" y="1357322"/>
                </a:cubicBezTo>
                <a:lnTo>
                  <a:pt x="3038744" y="1382783"/>
                </a:lnTo>
                <a:lnTo>
                  <a:pt x="3001561" y="1447453"/>
                </a:lnTo>
                <a:cubicBezTo>
                  <a:pt x="2978082" y="1493388"/>
                  <a:pt x="2956950" y="1540286"/>
                  <a:pt x="2938184" y="1587957"/>
                </a:cubicBezTo>
                <a:lnTo>
                  <a:pt x="2922301" y="1634826"/>
                </a:lnTo>
                <a:lnTo>
                  <a:pt x="2806162" y="1503477"/>
                </a:lnTo>
                <a:lnTo>
                  <a:pt x="2716926" y="1421692"/>
                </a:lnTo>
                <a:lnTo>
                  <a:pt x="2743404" y="1348533"/>
                </a:lnTo>
                <a:cubicBezTo>
                  <a:pt x="2763527" y="1300483"/>
                  <a:pt x="2786145" y="1253158"/>
                  <a:pt x="2811276" y="1206748"/>
                </a:cubicBezTo>
                <a:close/>
                <a:moveTo>
                  <a:pt x="3896962" y="1286515"/>
                </a:moveTo>
                <a:lnTo>
                  <a:pt x="3897627" y="1288202"/>
                </a:lnTo>
                <a:cubicBezTo>
                  <a:pt x="3925550" y="1370251"/>
                  <a:pt x="3946377" y="1453578"/>
                  <a:pt x="3960323" y="1537380"/>
                </a:cubicBezTo>
                <a:lnTo>
                  <a:pt x="3962169" y="1552106"/>
                </a:lnTo>
                <a:lnTo>
                  <a:pt x="3894811" y="1591156"/>
                </a:lnTo>
                <a:cubicBezTo>
                  <a:pt x="3851509" y="1619198"/>
                  <a:pt x="3809760" y="1649246"/>
                  <a:pt x="3769673" y="1681147"/>
                </a:cubicBezTo>
                <a:lnTo>
                  <a:pt x="3738013" y="1708941"/>
                </a:lnTo>
                <a:lnTo>
                  <a:pt x="3713670" y="1569418"/>
                </a:lnTo>
                <a:lnTo>
                  <a:pt x="3675969" y="1440675"/>
                </a:lnTo>
                <a:lnTo>
                  <a:pt x="3727988" y="1396867"/>
                </a:lnTo>
                <a:cubicBezTo>
                  <a:pt x="3769439" y="1365315"/>
                  <a:pt x="3812689" y="1335640"/>
                  <a:pt x="3857659" y="1308014"/>
                </a:cubicBezTo>
                <a:close/>
                <a:moveTo>
                  <a:pt x="3195122" y="1156856"/>
                </a:moveTo>
                <a:lnTo>
                  <a:pt x="3272561" y="1259715"/>
                </a:lnTo>
                <a:lnTo>
                  <a:pt x="3344213" y="1383277"/>
                </a:lnTo>
                <a:lnTo>
                  <a:pt x="3301427" y="1434454"/>
                </a:lnTo>
                <a:cubicBezTo>
                  <a:pt x="3270327" y="1475615"/>
                  <a:pt x="3241373" y="1518130"/>
                  <a:pt x="3214614" y="1561818"/>
                </a:cubicBezTo>
                <a:lnTo>
                  <a:pt x="3190080" y="1606593"/>
                </a:lnTo>
                <a:lnTo>
                  <a:pt x="3168161" y="1564399"/>
                </a:lnTo>
                <a:lnTo>
                  <a:pt x="3038744" y="1382783"/>
                </a:lnTo>
                <a:lnTo>
                  <a:pt x="3079030" y="1312715"/>
                </a:lnTo>
                <a:cubicBezTo>
                  <a:pt x="3107190" y="1268889"/>
                  <a:pt x="3137683" y="1226212"/>
                  <a:pt x="3170491" y="1184870"/>
                </a:cubicBezTo>
                <a:close/>
                <a:moveTo>
                  <a:pt x="5554182" y="1551437"/>
                </a:moveTo>
                <a:lnTo>
                  <a:pt x="5669109" y="1623997"/>
                </a:lnTo>
                <a:lnTo>
                  <a:pt x="5774872" y="1705839"/>
                </a:lnTo>
                <a:lnTo>
                  <a:pt x="5791266" y="1817483"/>
                </a:lnTo>
                <a:cubicBezTo>
                  <a:pt x="5795907" y="1868339"/>
                  <a:pt x="5798110" y="1919415"/>
                  <a:pt x="5797859" y="1970522"/>
                </a:cubicBezTo>
                <a:lnTo>
                  <a:pt x="5797164" y="1983625"/>
                </a:lnTo>
                <a:lnTo>
                  <a:pt x="5789181" y="1976370"/>
                </a:lnTo>
                <a:cubicBezTo>
                  <a:pt x="5749952" y="1943996"/>
                  <a:pt x="5709144" y="1913468"/>
                  <a:pt x="5666887" y="1884920"/>
                </a:cubicBezTo>
                <a:lnTo>
                  <a:pt x="5571181" y="1826777"/>
                </a:lnTo>
                <a:lnTo>
                  <a:pt x="5571106" y="1690019"/>
                </a:lnTo>
                <a:close/>
                <a:moveTo>
                  <a:pt x="3555028" y="1171861"/>
                </a:moveTo>
                <a:lnTo>
                  <a:pt x="3564520" y="1187349"/>
                </a:lnTo>
                <a:cubicBezTo>
                  <a:pt x="3609248" y="1268728"/>
                  <a:pt x="3646208" y="1352966"/>
                  <a:pt x="3675492" y="1439046"/>
                </a:cubicBezTo>
                <a:lnTo>
                  <a:pt x="3675969" y="1440675"/>
                </a:lnTo>
                <a:lnTo>
                  <a:pt x="3609108" y="1496983"/>
                </a:lnTo>
                <a:cubicBezTo>
                  <a:pt x="3571334" y="1532118"/>
                  <a:pt x="3535437" y="1568959"/>
                  <a:pt x="3501498" y="1607337"/>
                </a:cubicBezTo>
                <a:lnTo>
                  <a:pt x="3466884" y="1650509"/>
                </a:lnTo>
                <a:lnTo>
                  <a:pt x="3392475" y="1466506"/>
                </a:lnTo>
                <a:lnTo>
                  <a:pt x="3344213" y="1383277"/>
                </a:lnTo>
                <a:lnTo>
                  <a:pt x="3401115" y="1315216"/>
                </a:lnTo>
                <a:cubicBezTo>
                  <a:pt x="3436458" y="1276946"/>
                  <a:pt x="3473898" y="1240211"/>
                  <a:pt x="3513387" y="1205195"/>
                </a:cubicBezTo>
                <a:close/>
                <a:moveTo>
                  <a:pt x="1551061" y="813686"/>
                </a:moveTo>
                <a:lnTo>
                  <a:pt x="1542612" y="827068"/>
                </a:lnTo>
                <a:cubicBezTo>
                  <a:pt x="1517542" y="871322"/>
                  <a:pt x="1494564" y="916812"/>
                  <a:pt x="1473788" y="963384"/>
                </a:cubicBezTo>
                <a:lnTo>
                  <a:pt x="1433942" y="1065692"/>
                </a:lnTo>
                <a:lnTo>
                  <a:pt x="1351538" y="1078519"/>
                </a:lnTo>
                <a:cubicBezTo>
                  <a:pt x="1290427" y="1091783"/>
                  <a:pt x="1230257" y="1108618"/>
                  <a:pt x="1171340" y="1128879"/>
                </a:cubicBezTo>
                <a:lnTo>
                  <a:pt x="1170376" y="1129297"/>
                </a:lnTo>
                <a:lnTo>
                  <a:pt x="1221219" y="1005123"/>
                </a:lnTo>
                <a:lnTo>
                  <a:pt x="1286790" y="880405"/>
                </a:lnTo>
                <a:lnTo>
                  <a:pt x="1364701" y="854405"/>
                </a:lnTo>
                <a:cubicBezTo>
                  <a:pt x="1417588" y="839154"/>
                  <a:pt x="1471254" y="826637"/>
                  <a:pt x="1525466" y="816917"/>
                </a:cubicBezTo>
                <a:close/>
                <a:moveTo>
                  <a:pt x="4768681" y="1337822"/>
                </a:moveTo>
                <a:lnTo>
                  <a:pt x="4778511" y="1390275"/>
                </a:lnTo>
                <a:cubicBezTo>
                  <a:pt x="4786600" y="1455239"/>
                  <a:pt x="4790768" y="1521421"/>
                  <a:pt x="4790767" y="1588577"/>
                </a:cubicBezTo>
                <a:lnTo>
                  <a:pt x="4789476" y="1614161"/>
                </a:lnTo>
                <a:lnTo>
                  <a:pt x="4778699" y="1613616"/>
                </a:lnTo>
                <a:cubicBezTo>
                  <a:pt x="4723864" y="1613616"/>
                  <a:pt x="4669679" y="1616395"/>
                  <a:pt x="4616276" y="1621818"/>
                </a:cubicBezTo>
                <a:lnTo>
                  <a:pt x="4513589" y="1637489"/>
                </a:lnTo>
                <a:lnTo>
                  <a:pt x="4509851" y="1494862"/>
                </a:lnTo>
                <a:lnTo>
                  <a:pt x="4492965" y="1359483"/>
                </a:lnTo>
                <a:lnTo>
                  <a:pt x="4643465" y="1340712"/>
                </a:lnTo>
                <a:close/>
                <a:moveTo>
                  <a:pt x="2361382" y="893175"/>
                </a:moveTo>
                <a:lnTo>
                  <a:pt x="2380668" y="899876"/>
                </a:lnTo>
                <a:cubicBezTo>
                  <a:pt x="2455009" y="928879"/>
                  <a:pt x="2528101" y="963860"/>
                  <a:pt x="2599333" y="1004986"/>
                </a:cubicBezTo>
                <a:lnTo>
                  <a:pt x="2610182" y="1011955"/>
                </a:lnTo>
                <a:lnTo>
                  <a:pt x="2536686" y="1155522"/>
                </a:lnTo>
                <a:lnTo>
                  <a:pt x="2494515" y="1263562"/>
                </a:lnTo>
                <a:lnTo>
                  <a:pt x="2380196" y="1201958"/>
                </a:lnTo>
                <a:lnTo>
                  <a:pt x="2242942" y="1144006"/>
                </a:lnTo>
                <a:lnTo>
                  <a:pt x="2243028" y="1143725"/>
                </a:lnTo>
                <a:cubicBezTo>
                  <a:pt x="2261783" y="1092198"/>
                  <a:pt x="2282926" y="1042230"/>
                  <a:pt x="2306287" y="993903"/>
                </a:cubicBezTo>
                <a:close/>
                <a:moveTo>
                  <a:pt x="5029004" y="1361491"/>
                </a:moveTo>
                <a:lnTo>
                  <a:pt x="5112715" y="1376407"/>
                </a:lnTo>
                <a:cubicBezTo>
                  <a:pt x="5162997" y="1387947"/>
                  <a:pt x="5212505" y="1401905"/>
                  <a:pt x="5261086" y="1418171"/>
                </a:cubicBezTo>
                <a:lnTo>
                  <a:pt x="5300159" y="1433389"/>
                </a:lnTo>
                <a:lnTo>
                  <a:pt x="5316584" y="1526248"/>
                </a:lnTo>
                <a:cubicBezTo>
                  <a:pt x="5322505" y="1584036"/>
                  <a:pt x="5325265" y="1642376"/>
                  <a:pt x="5324750" y="1701020"/>
                </a:cubicBezTo>
                <a:lnTo>
                  <a:pt x="5324052" y="1711739"/>
                </a:lnTo>
                <a:lnTo>
                  <a:pt x="5251093" y="1685036"/>
                </a:lnTo>
                <a:cubicBezTo>
                  <a:pt x="5201350" y="1669564"/>
                  <a:pt x="5150558" y="1656471"/>
                  <a:pt x="5098852" y="1645890"/>
                </a:cubicBezTo>
                <a:lnTo>
                  <a:pt x="5046797" y="1637946"/>
                </a:lnTo>
                <a:lnTo>
                  <a:pt x="5047180" y="1526692"/>
                </a:lnTo>
                <a:close/>
                <a:moveTo>
                  <a:pt x="2021916" y="806607"/>
                </a:moveTo>
                <a:lnTo>
                  <a:pt x="2086730" y="818354"/>
                </a:lnTo>
                <a:lnTo>
                  <a:pt x="2048513" y="884274"/>
                </a:lnTo>
                <a:cubicBezTo>
                  <a:pt x="2024639" y="930575"/>
                  <a:pt x="2002926" y="978320"/>
                  <a:pt x="1983527" y="1027404"/>
                </a:cubicBezTo>
                <a:lnTo>
                  <a:pt x="1969233" y="1069689"/>
                </a:lnTo>
                <a:lnTo>
                  <a:pt x="1918489" y="1059528"/>
                </a:lnTo>
                <a:cubicBezTo>
                  <a:pt x="1854552" y="1050047"/>
                  <a:pt x="1790615" y="1044575"/>
                  <a:pt x="1726992" y="1042967"/>
                </a:cubicBezTo>
                <a:lnTo>
                  <a:pt x="1711635" y="1043504"/>
                </a:lnTo>
                <a:lnTo>
                  <a:pt x="1738453" y="970232"/>
                </a:lnTo>
                <a:cubicBezTo>
                  <a:pt x="1758550" y="922718"/>
                  <a:pt x="1780891" y="876385"/>
                  <a:pt x="1805347" y="831367"/>
                </a:cubicBezTo>
                <a:lnTo>
                  <a:pt x="1828520" y="793224"/>
                </a:lnTo>
                <a:lnTo>
                  <a:pt x="1855460" y="792647"/>
                </a:lnTo>
                <a:cubicBezTo>
                  <a:pt x="1910937" y="794360"/>
                  <a:pt x="1966499" y="798992"/>
                  <a:pt x="2021916" y="806607"/>
                </a:cubicBezTo>
                <a:close/>
                <a:moveTo>
                  <a:pt x="5709397" y="1443591"/>
                </a:moveTo>
                <a:lnTo>
                  <a:pt x="5744415" y="1471667"/>
                </a:lnTo>
                <a:cubicBezTo>
                  <a:pt x="5782793" y="1505606"/>
                  <a:pt x="5819634" y="1541502"/>
                  <a:pt x="5854769" y="1579277"/>
                </a:cubicBezTo>
                <a:lnTo>
                  <a:pt x="5918230" y="1654631"/>
                </a:lnTo>
                <a:lnTo>
                  <a:pt x="5923044" y="1667202"/>
                </a:lnTo>
                <a:cubicBezTo>
                  <a:pt x="5948137" y="1742285"/>
                  <a:pt x="5967406" y="1818742"/>
                  <a:pt x="5980910" y="1895899"/>
                </a:cubicBezTo>
                <a:lnTo>
                  <a:pt x="5982828" y="1915094"/>
                </a:lnTo>
                <a:lnTo>
                  <a:pt x="5900967" y="1821846"/>
                </a:lnTo>
                <a:cubicBezTo>
                  <a:pt x="5865516" y="1785189"/>
                  <a:pt x="5828365" y="1750301"/>
                  <a:pt x="5789671" y="1717290"/>
                </a:cubicBezTo>
                <a:lnTo>
                  <a:pt x="5774872" y="1705839"/>
                </a:lnTo>
                <a:lnTo>
                  <a:pt x="5765832" y="1644268"/>
                </a:lnTo>
                <a:close/>
                <a:moveTo>
                  <a:pt x="1444693" y="656504"/>
                </a:moveTo>
                <a:lnTo>
                  <a:pt x="1375801" y="742431"/>
                </a:lnTo>
                <a:cubicBezTo>
                  <a:pt x="1345857" y="783710"/>
                  <a:pt x="1317950" y="826354"/>
                  <a:pt x="1292160" y="870193"/>
                </a:cubicBezTo>
                <a:lnTo>
                  <a:pt x="1286790" y="880405"/>
                </a:lnTo>
                <a:lnTo>
                  <a:pt x="1239383" y="896226"/>
                </a:lnTo>
                <a:cubicBezTo>
                  <a:pt x="1198187" y="911895"/>
                  <a:pt x="1157608" y="929283"/>
                  <a:pt x="1117763" y="948357"/>
                </a:cubicBezTo>
                <a:lnTo>
                  <a:pt x="1019617" y="1002255"/>
                </a:lnTo>
                <a:lnTo>
                  <a:pt x="1038728" y="967378"/>
                </a:lnTo>
                <a:cubicBezTo>
                  <a:pt x="1065487" y="923690"/>
                  <a:pt x="1094441" y="881174"/>
                  <a:pt x="1125541" y="840013"/>
                </a:cubicBezTo>
                <a:lnTo>
                  <a:pt x="1177756" y="777559"/>
                </a:lnTo>
                <a:lnTo>
                  <a:pt x="1208036" y="759203"/>
                </a:lnTo>
                <a:cubicBezTo>
                  <a:pt x="1249100" y="737090"/>
                  <a:pt x="1290978" y="716886"/>
                  <a:pt x="1333535" y="698603"/>
                </a:cubicBezTo>
                <a:close/>
                <a:moveTo>
                  <a:pt x="5797048" y="1388130"/>
                </a:moveTo>
                <a:lnTo>
                  <a:pt x="5856233" y="1462066"/>
                </a:lnTo>
                <a:cubicBezTo>
                  <a:pt x="5887632" y="1505603"/>
                  <a:pt x="5917131" y="1551139"/>
                  <a:pt x="5944548" y="1598627"/>
                </a:cubicBezTo>
                <a:cubicBezTo>
                  <a:pt x="5971964" y="1646115"/>
                  <a:pt x="5996651" y="1694430"/>
                  <a:pt x="6018656" y="1743390"/>
                </a:cubicBezTo>
                <a:lnTo>
                  <a:pt x="6071243" y="1878112"/>
                </a:lnTo>
                <a:lnTo>
                  <a:pt x="6043739" y="1827828"/>
                </a:lnTo>
                <a:cubicBezTo>
                  <a:pt x="6016112" y="1782858"/>
                  <a:pt x="5986437" y="1739608"/>
                  <a:pt x="5954885" y="1698156"/>
                </a:cubicBezTo>
                <a:lnTo>
                  <a:pt x="5918230" y="1654631"/>
                </a:lnTo>
                <a:lnTo>
                  <a:pt x="5874312" y="1539957"/>
                </a:lnTo>
                <a:cubicBezTo>
                  <a:pt x="5856159" y="1498074"/>
                  <a:pt x="5836092" y="1456765"/>
                  <a:pt x="5814103" y="1416157"/>
                </a:cubicBezTo>
                <a:close/>
                <a:moveTo>
                  <a:pt x="1382141" y="575020"/>
                </a:moveTo>
                <a:lnTo>
                  <a:pt x="1337501" y="610755"/>
                </a:lnTo>
                <a:cubicBezTo>
                  <a:pt x="1298013" y="645771"/>
                  <a:pt x="1260572" y="682505"/>
                  <a:pt x="1225229" y="720775"/>
                </a:cubicBezTo>
                <a:lnTo>
                  <a:pt x="1177756" y="777559"/>
                </a:lnTo>
                <a:lnTo>
                  <a:pt x="1070653" y="842484"/>
                </a:lnTo>
                <a:lnTo>
                  <a:pt x="949977" y="937085"/>
                </a:lnTo>
                <a:lnTo>
                  <a:pt x="1031005" y="844927"/>
                </a:lnTo>
                <a:cubicBezTo>
                  <a:pt x="1068428" y="806444"/>
                  <a:pt x="1108151" y="769487"/>
                  <a:pt x="1150156" y="734240"/>
                </a:cubicBezTo>
                <a:cubicBezTo>
                  <a:pt x="1197412" y="694588"/>
                  <a:pt x="1246300" y="658156"/>
                  <a:pt x="1296551" y="624923"/>
                </a:cubicBezTo>
                <a:close/>
                <a:moveTo>
                  <a:pt x="4426384" y="1095616"/>
                </a:moveTo>
                <a:lnTo>
                  <a:pt x="4443512" y="1141279"/>
                </a:lnTo>
                <a:cubicBezTo>
                  <a:pt x="4462624" y="1203552"/>
                  <a:pt x="4478121" y="1267685"/>
                  <a:pt x="4489723" y="1333483"/>
                </a:cubicBezTo>
                <a:lnTo>
                  <a:pt x="4492965" y="1359483"/>
                </a:lnTo>
                <a:lnTo>
                  <a:pt x="4482085" y="1360840"/>
                </a:lnTo>
                <a:cubicBezTo>
                  <a:pt x="4428084" y="1370362"/>
                  <a:pt x="4375205" y="1382507"/>
                  <a:pt x="4323554" y="1397121"/>
                </a:cubicBezTo>
                <a:lnTo>
                  <a:pt x="4230091" y="1428716"/>
                </a:lnTo>
                <a:lnTo>
                  <a:pt x="4201578" y="1288592"/>
                </a:lnTo>
                <a:lnTo>
                  <a:pt x="4163039" y="1163393"/>
                </a:lnTo>
                <a:lnTo>
                  <a:pt x="4302899" y="1120342"/>
                </a:lnTo>
                <a:close/>
                <a:moveTo>
                  <a:pt x="2765913" y="790744"/>
                </a:moveTo>
                <a:lnTo>
                  <a:pt x="2819788" y="820815"/>
                </a:lnTo>
                <a:cubicBezTo>
                  <a:pt x="2875956" y="856950"/>
                  <a:pt x="2930476" y="897032"/>
                  <a:pt x="2982983" y="941090"/>
                </a:cubicBezTo>
                <a:lnTo>
                  <a:pt x="2988342" y="946039"/>
                </a:lnTo>
                <a:lnTo>
                  <a:pt x="2894223" y="1070446"/>
                </a:lnTo>
                <a:lnTo>
                  <a:pt x="2833594" y="1170073"/>
                </a:lnTo>
                <a:lnTo>
                  <a:pt x="2727707" y="1087435"/>
                </a:lnTo>
                <a:lnTo>
                  <a:pt x="2610182" y="1011955"/>
                </a:lnTo>
                <a:lnTo>
                  <a:pt x="2610794" y="1010759"/>
                </a:lnTo>
                <a:cubicBezTo>
                  <a:pt x="2638212" y="963271"/>
                  <a:pt x="2667710" y="917734"/>
                  <a:pt x="2699109" y="874197"/>
                </a:cubicBezTo>
                <a:close/>
                <a:moveTo>
                  <a:pt x="5237093" y="1170015"/>
                </a:moveTo>
                <a:lnTo>
                  <a:pt x="5362153" y="1221221"/>
                </a:lnTo>
                <a:lnTo>
                  <a:pt x="5485591" y="1286119"/>
                </a:lnTo>
                <a:lnTo>
                  <a:pt x="5519438" y="1388143"/>
                </a:lnTo>
                <a:cubicBezTo>
                  <a:pt x="5532838" y="1437421"/>
                  <a:pt x="5543878" y="1487339"/>
                  <a:pt x="5552506" y="1537713"/>
                </a:cubicBezTo>
                <a:lnTo>
                  <a:pt x="5554182" y="1551437"/>
                </a:lnTo>
                <a:lnTo>
                  <a:pt x="5540208" y="1542614"/>
                </a:lnTo>
                <a:cubicBezTo>
                  <a:pt x="5495953" y="1517544"/>
                  <a:pt x="5450463" y="1494566"/>
                  <a:pt x="5403892" y="1473790"/>
                </a:cubicBezTo>
                <a:lnTo>
                  <a:pt x="5300159" y="1433389"/>
                </a:lnTo>
                <a:lnTo>
                  <a:pt x="5276318" y="1298613"/>
                </a:lnTo>
                <a:close/>
                <a:moveTo>
                  <a:pt x="1981170" y="572811"/>
                </a:moveTo>
                <a:lnTo>
                  <a:pt x="1976368" y="578094"/>
                </a:lnTo>
                <a:cubicBezTo>
                  <a:pt x="1943994" y="617323"/>
                  <a:pt x="1913466" y="658132"/>
                  <a:pt x="1884919" y="700389"/>
                </a:cubicBezTo>
                <a:lnTo>
                  <a:pt x="1828520" y="793224"/>
                </a:lnTo>
                <a:lnTo>
                  <a:pt x="1689514" y="796207"/>
                </a:lnTo>
                <a:lnTo>
                  <a:pt x="1551061" y="813686"/>
                </a:lnTo>
                <a:lnTo>
                  <a:pt x="1623994" y="698167"/>
                </a:lnTo>
                <a:lnTo>
                  <a:pt x="1705841" y="592396"/>
                </a:lnTo>
                <a:lnTo>
                  <a:pt x="1867958" y="572208"/>
                </a:lnTo>
                <a:close/>
                <a:moveTo>
                  <a:pt x="4924588" y="1089375"/>
                </a:moveTo>
                <a:lnTo>
                  <a:pt x="4958856" y="1096210"/>
                </a:lnTo>
                <a:lnTo>
                  <a:pt x="4989436" y="1180083"/>
                </a:lnTo>
                <a:cubicBezTo>
                  <a:pt x="5005301" y="1235966"/>
                  <a:pt x="5018150" y="1292940"/>
                  <a:pt x="5027826" y="1350783"/>
                </a:cubicBezTo>
                <a:lnTo>
                  <a:pt x="5029004" y="1361491"/>
                </a:lnTo>
                <a:lnTo>
                  <a:pt x="4959704" y="1349144"/>
                </a:lnTo>
                <a:cubicBezTo>
                  <a:pt x="4908031" y="1342545"/>
                  <a:pt x="4855738" y="1338471"/>
                  <a:pt x="4802980" y="1337030"/>
                </a:cubicBezTo>
                <a:lnTo>
                  <a:pt x="4768681" y="1337822"/>
                </a:lnTo>
                <a:lnTo>
                  <a:pt x="4742719" y="1199279"/>
                </a:lnTo>
                <a:lnTo>
                  <a:pt x="4702902" y="1073887"/>
                </a:lnTo>
                <a:lnTo>
                  <a:pt x="4771218" y="1074009"/>
                </a:lnTo>
                <a:cubicBezTo>
                  <a:pt x="4822740" y="1076643"/>
                  <a:pt x="4873920" y="1081792"/>
                  <a:pt x="4924588" y="1089375"/>
                </a:cubicBezTo>
                <a:close/>
                <a:moveTo>
                  <a:pt x="2279683" y="601241"/>
                </a:moveTo>
                <a:cubicBezTo>
                  <a:pt x="2342440" y="613995"/>
                  <a:pt x="2404649" y="630598"/>
                  <a:pt x="2465942" y="651082"/>
                </a:cubicBezTo>
                <a:lnTo>
                  <a:pt x="2516202" y="671414"/>
                </a:lnTo>
                <a:lnTo>
                  <a:pt x="2471709" y="724246"/>
                </a:lnTo>
                <a:cubicBezTo>
                  <a:pt x="2440157" y="765698"/>
                  <a:pt x="2410483" y="808948"/>
                  <a:pt x="2382856" y="853917"/>
                </a:cubicBezTo>
                <a:lnTo>
                  <a:pt x="2361382" y="893175"/>
                </a:lnTo>
                <a:lnTo>
                  <a:pt x="2268298" y="860835"/>
                </a:lnTo>
                <a:cubicBezTo>
                  <a:pt x="2230581" y="849303"/>
                  <a:pt x="2192629" y="839245"/>
                  <a:pt x="2154518" y="830640"/>
                </a:cubicBezTo>
                <a:lnTo>
                  <a:pt x="2086730" y="818354"/>
                </a:lnTo>
                <a:lnTo>
                  <a:pt x="2126466" y="749815"/>
                </a:lnTo>
                <a:cubicBezTo>
                  <a:pt x="2154507" y="706513"/>
                  <a:pt x="2184555" y="664764"/>
                  <a:pt x="2216457" y="624677"/>
                </a:cubicBezTo>
                <a:lnTo>
                  <a:pt x="2241581" y="596057"/>
                </a:lnTo>
                <a:close/>
                <a:moveTo>
                  <a:pt x="4041486" y="895355"/>
                </a:moveTo>
                <a:lnTo>
                  <a:pt x="4077331" y="956780"/>
                </a:lnTo>
                <a:cubicBezTo>
                  <a:pt x="4105960" y="1013297"/>
                  <a:pt x="4131522" y="1072134"/>
                  <a:pt x="4153733" y="1133159"/>
                </a:cubicBezTo>
                <a:lnTo>
                  <a:pt x="4163039" y="1163393"/>
                </a:lnTo>
                <a:lnTo>
                  <a:pt x="4147466" y="1168186"/>
                </a:lnTo>
                <a:cubicBezTo>
                  <a:pt x="4095939" y="1186941"/>
                  <a:pt x="4045972" y="1208084"/>
                  <a:pt x="3997644" y="1231445"/>
                </a:cubicBezTo>
                <a:lnTo>
                  <a:pt x="3896962" y="1286515"/>
                </a:lnTo>
                <a:lnTo>
                  <a:pt x="3842770" y="1148950"/>
                </a:lnTo>
                <a:lnTo>
                  <a:pt x="3775141" y="1016845"/>
                </a:lnTo>
                <a:lnTo>
                  <a:pt x="3919274" y="943059"/>
                </a:lnTo>
                <a:close/>
                <a:moveTo>
                  <a:pt x="3197532" y="738511"/>
                </a:moveTo>
                <a:lnTo>
                  <a:pt x="3201724" y="741804"/>
                </a:lnTo>
                <a:cubicBezTo>
                  <a:pt x="3267935" y="798357"/>
                  <a:pt x="3330368" y="861128"/>
                  <a:pt x="3388194" y="930043"/>
                </a:cubicBezTo>
                <a:lnTo>
                  <a:pt x="3402369" y="948779"/>
                </a:lnTo>
                <a:lnTo>
                  <a:pt x="3394998" y="954356"/>
                </a:lnTo>
                <a:cubicBezTo>
                  <a:pt x="3352992" y="989603"/>
                  <a:pt x="3313270" y="1026561"/>
                  <a:pt x="3275847" y="1065042"/>
                </a:cubicBezTo>
                <a:lnTo>
                  <a:pt x="3195122" y="1156856"/>
                </a:lnTo>
                <a:lnTo>
                  <a:pt x="3189185" y="1148971"/>
                </a:lnTo>
                <a:cubicBezTo>
                  <a:pt x="3159603" y="1113072"/>
                  <a:pt x="3128235" y="1078233"/>
                  <a:pt x="3095090" y="1044579"/>
                </a:cubicBezTo>
                <a:lnTo>
                  <a:pt x="2988342" y="946039"/>
                </a:lnTo>
                <a:lnTo>
                  <a:pt x="2992343" y="940751"/>
                </a:lnTo>
                <a:cubicBezTo>
                  <a:pt x="3027590" y="898745"/>
                  <a:pt x="3064548" y="859023"/>
                  <a:pt x="3103029" y="821599"/>
                </a:cubicBezTo>
                <a:close/>
                <a:moveTo>
                  <a:pt x="3622976" y="796425"/>
                </a:moveTo>
                <a:lnTo>
                  <a:pt x="3652361" y="830000"/>
                </a:lnTo>
                <a:cubicBezTo>
                  <a:pt x="3694341" y="884735"/>
                  <a:pt x="3733238" y="942833"/>
                  <a:pt x="3768661" y="1004187"/>
                </a:cubicBezTo>
                <a:lnTo>
                  <a:pt x="3775141" y="1016845"/>
                </a:lnTo>
                <a:lnTo>
                  <a:pt x="3774511" y="1017168"/>
                </a:lnTo>
                <a:cubicBezTo>
                  <a:pt x="3727023" y="1044585"/>
                  <a:pt x="3681487" y="1074084"/>
                  <a:pt x="3637950" y="1105482"/>
                </a:cubicBezTo>
                <a:lnTo>
                  <a:pt x="3555028" y="1171861"/>
                </a:lnTo>
                <a:lnTo>
                  <a:pt x="3486315" y="1059738"/>
                </a:lnTo>
                <a:lnTo>
                  <a:pt x="3402369" y="948779"/>
                </a:lnTo>
                <a:lnTo>
                  <a:pt x="3524692" y="856236"/>
                </a:lnTo>
                <a:close/>
                <a:moveTo>
                  <a:pt x="5367563" y="1021012"/>
                </a:moveTo>
                <a:lnTo>
                  <a:pt x="5399897" y="1038730"/>
                </a:lnTo>
                <a:cubicBezTo>
                  <a:pt x="5443585" y="1065489"/>
                  <a:pt x="5486101" y="1094444"/>
                  <a:pt x="5527262" y="1125543"/>
                </a:cubicBezTo>
                <a:lnTo>
                  <a:pt x="5590610" y="1178505"/>
                </a:lnTo>
                <a:lnTo>
                  <a:pt x="5605767" y="1203775"/>
                </a:lnTo>
                <a:cubicBezTo>
                  <a:pt x="5643518" y="1273361"/>
                  <a:pt x="5675770" y="1345311"/>
                  <a:pt x="5702467" y="1418950"/>
                </a:cubicBezTo>
                <a:lnTo>
                  <a:pt x="5709397" y="1443591"/>
                </a:lnTo>
                <a:lnTo>
                  <a:pt x="5624845" y="1375802"/>
                </a:lnTo>
                <a:cubicBezTo>
                  <a:pt x="5583566" y="1345858"/>
                  <a:pt x="5540922" y="1317952"/>
                  <a:pt x="5497083" y="1292161"/>
                </a:cubicBezTo>
                <a:lnTo>
                  <a:pt x="5485591" y="1286119"/>
                </a:lnTo>
                <a:lnTo>
                  <a:pt x="5464311" y="1221977"/>
                </a:lnTo>
                <a:close/>
                <a:moveTo>
                  <a:pt x="1914700" y="384791"/>
                </a:moveTo>
                <a:lnTo>
                  <a:pt x="1821844" y="466308"/>
                </a:lnTo>
                <a:cubicBezTo>
                  <a:pt x="1785187" y="501760"/>
                  <a:pt x="1750298" y="538911"/>
                  <a:pt x="1717288" y="577605"/>
                </a:cubicBezTo>
                <a:lnTo>
                  <a:pt x="1705841" y="592396"/>
                </a:lnTo>
                <a:lnTo>
                  <a:pt x="1663276" y="597697"/>
                </a:lnTo>
                <a:cubicBezTo>
                  <a:pt x="1595645" y="610598"/>
                  <a:pt x="1528766" y="627890"/>
                  <a:pt x="1463102" y="649532"/>
                </a:cubicBezTo>
                <a:lnTo>
                  <a:pt x="1444693" y="656504"/>
                </a:lnTo>
                <a:lnTo>
                  <a:pt x="1471665" y="622861"/>
                </a:lnTo>
                <a:cubicBezTo>
                  <a:pt x="1505604" y="584483"/>
                  <a:pt x="1541501" y="547641"/>
                  <a:pt x="1579276" y="512506"/>
                </a:cubicBezTo>
                <a:lnTo>
                  <a:pt x="1653153" y="450289"/>
                </a:lnTo>
                <a:lnTo>
                  <a:pt x="1694841" y="435276"/>
                </a:lnTo>
                <a:cubicBezTo>
                  <a:pt x="1757170" y="415713"/>
                  <a:pt x="1820381" y="400125"/>
                  <a:pt x="1884093" y="388477"/>
                </a:cubicBezTo>
                <a:close/>
                <a:moveTo>
                  <a:pt x="5440293" y="958862"/>
                </a:moveTo>
                <a:lnTo>
                  <a:pt x="5522349" y="1031007"/>
                </a:lnTo>
                <a:cubicBezTo>
                  <a:pt x="5560831" y="1068431"/>
                  <a:pt x="5597789" y="1108153"/>
                  <a:pt x="5633036" y="1150159"/>
                </a:cubicBezTo>
                <a:cubicBezTo>
                  <a:pt x="5668282" y="1192164"/>
                  <a:pt x="5700984" y="1235459"/>
                  <a:pt x="5731156" y="1279854"/>
                </a:cubicBezTo>
                <a:lnTo>
                  <a:pt x="5797048" y="1388130"/>
                </a:lnTo>
                <a:lnTo>
                  <a:pt x="5756521" y="1337503"/>
                </a:lnTo>
                <a:cubicBezTo>
                  <a:pt x="5721504" y="1298014"/>
                  <a:pt x="5684770" y="1260575"/>
                  <a:pt x="5646499" y="1225232"/>
                </a:cubicBezTo>
                <a:lnTo>
                  <a:pt x="5590610" y="1178505"/>
                </a:lnTo>
                <a:lnTo>
                  <a:pt x="5535680" y="1086927"/>
                </a:lnTo>
                <a:cubicBezTo>
                  <a:pt x="5510529" y="1048832"/>
                  <a:pt x="5483595" y="1011635"/>
                  <a:pt x="5454888" y="975462"/>
                </a:cubicBezTo>
                <a:close/>
                <a:moveTo>
                  <a:pt x="4581437" y="805843"/>
                </a:moveTo>
                <a:lnTo>
                  <a:pt x="4606394" y="845073"/>
                </a:lnTo>
                <a:cubicBezTo>
                  <a:pt x="4635819" y="900531"/>
                  <a:pt x="4662055" y="957941"/>
                  <a:pt x="4684857" y="1017056"/>
                </a:cubicBezTo>
                <a:lnTo>
                  <a:pt x="4702902" y="1073887"/>
                </a:lnTo>
                <a:lnTo>
                  <a:pt x="4615798" y="1073730"/>
                </a:lnTo>
                <a:cubicBezTo>
                  <a:pt x="4563764" y="1076204"/>
                  <a:pt x="4511557" y="1081273"/>
                  <a:pt x="4459351" y="1089015"/>
                </a:cubicBezTo>
                <a:lnTo>
                  <a:pt x="4426384" y="1095616"/>
                </a:lnTo>
                <a:lnTo>
                  <a:pt x="4375606" y="960238"/>
                </a:lnTo>
                <a:lnTo>
                  <a:pt x="4306486" y="827614"/>
                </a:lnTo>
                <a:lnTo>
                  <a:pt x="4372434" y="816107"/>
                </a:lnTo>
                <a:cubicBezTo>
                  <a:pt x="4423630" y="809755"/>
                  <a:pt x="4474926" y="805938"/>
                  <a:pt x="4526141" y="804608"/>
                </a:cubicBezTo>
                <a:close/>
                <a:moveTo>
                  <a:pt x="2725996" y="462626"/>
                </a:moveTo>
                <a:lnTo>
                  <a:pt x="2843024" y="511183"/>
                </a:lnTo>
                <a:lnTo>
                  <a:pt x="2975404" y="581713"/>
                </a:lnTo>
                <a:lnTo>
                  <a:pt x="2908842" y="637362"/>
                </a:lnTo>
                <a:cubicBezTo>
                  <a:pt x="2870571" y="672706"/>
                  <a:pt x="2833838" y="710145"/>
                  <a:pt x="2798821" y="749634"/>
                </a:cubicBezTo>
                <a:lnTo>
                  <a:pt x="2765913" y="790744"/>
                </a:lnTo>
                <a:lnTo>
                  <a:pt x="2646708" y="724209"/>
                </a:lnTo>
                <a:lnTo>
                  <a:pt x="2516202" y="671414"/>
                </a:lnTo>
                <a:lnTo>
                  <a:pt x="2571825" y="605367"/>
                </a:lnTo>
                <a:cubicBezTo>
                  <a:pt x="2606960" y="567592"/>
                  <a:pt x="2643802" y="531695"/>
                  <a:pt x="2682179" y="497756"/>
                </a:cubicBezTo>
                <a:close/>
                <a:moveTo>
                  <a:pt x="4841853" y="828442"/>
                </a:moveTo>
                <a:lnTo>
                  <a:pt x="4979954" y="858468"/>
                </a:lnTo>
                <a:lnTo>
                  <a:pt x="5114258" y="901416"/>
                </a:lnTo>
                <a:lnTo>
                  <a:pt x="5173014" y="1010295"/>
                </a:lnTo>
                <a:cubicBezTo>
                  <a:pt x="5194768" y="1056497"/>
                  <a:pt x="5214308" y="1103740"/>
                  <a:pt x="5231552" y="1151851"/>
                </a:cubicBezTo>
                <a:lnTo>
                  <a:pt x="5237093" y="1170015"/>
                </a:lnTo>
                <a:lnTo>
                  <a:pt x="5221078" y="1163458"/>
                </a:lnTo>
                <a:cubicBezTo>
                  <a:pt x="5173143" y="1146453"/>
                  <a:pt x="5124354" y="1131724"/>
                  <a:pt x="5074882" y="1119351"/>
                </a:cubicBezTo>
                <a:lnTo>
                  <a:pt x="4958856" y="1096210"/>
                </a:lnTo>
                <a:lnTo>
                  <a:pt x="4910253" y="962899"/>
                </a:lnTo>
                <a:close/>
                <a:moveTo>
                  <a:pt x="1877194" y="296534"/>
                </a:moveTo>
                <a:lnTo>
                  <a:pt x="1827826" y="323536"/>
                </a:lnTo>
                <a:cubicBezTo>
                  <a:pt x="1782857" y="351164"/>
                  <a:pt x="1739607" y="380838"/>
                  <a:pt x="1698155" y="412391"/>
                </a:cubicBezTo>
                <a:lnTo>
                  <a:pt x="1653153" y="450289"/>
                </a:lnTo>
                <a:lnTo>
                  <a:pt x="1571473" y="479707"/>
                </a:lnTo>
                <a:cubicBezTo>
                  <a:pt x="1530816" y="496291"/>
                  <a:pt x="1490665" y="514650"/>
                  <a:pt x="1451130" y="534795"/>
                </a:cubicBezTo>
                <a:lnTo>
                  <a:pt x="1382141" y="575020"/>
                </a:lnTo>
                <a:lnTo>
                  <a:pt x="1462063" y="511042"/>
                </a:lnTo>
                <a:cubicBezTo>
                  <a:pt x="1505600" y="479643"/>
                  <a:pt x="1551138" y="450144"/>
                  <a:pt x="1598625" y="422727"/>
                </a:cubicBezTo>
                <a:cubicBezTo>
                  <a:pt x="1681729" y="374747"/>
                  <a:pt x="1767366" y="335129"/>
                  <a:pt x="1854562" y="303612"/>
                </a:cubicBezTo>
                <a:close/>
                <a:moveTo>
                  <a:pt x="2450864" y="387922"/>
                </a:moveTo>
                <a:lnTo>
                  <a:pt x="2428860" y="404949"/>
                </a:lnTo>
                <a:cubicBezTo>
                  <a:pt x="2390166" y="437960"/>
                  <a:pt x="2353015" y="472848"/>
                  <a:pt x="2317563" y="509505"/>
                </a:cubicBezTo>
                <a:lnTo>
                  <a:pt x="2241581" y="596057"/>
                </a:lnTo>
                <a:lnTo>
                  <a:pt x="2074356" y="573308"/>
                </a:lnTo>
                <a:lnTo>
                  <a:pt x="1981170" y="572811"/>
                </a:lnTo>
                <a:lnTo>
                  <a:pt x="2078898" y="465283"/>
                </a:lnTo>
                <a:lnTo>
                  <a:pt x="2188698" y="365490"/>
                </a:lnTo>
                <a:lnTo>
                  <a:pt x="2269345" y="365610"/>
                </a:lnTo>
                <a:close/>
                <a:moveTo>
                  <a:pt x="4155655" y="605708"/>
                </a:moveTo>
                <a:lnTo>
                  <a:pt x="4181403" y="636325"/>
                </a:lnTo>
                <a:cubicBezTo>
                  <a:pt x="4219700" y="685679"/>
                  <a:pt x="4255219" y="737479"/>
                  <a:pt x="4287678" y="791529"/>
                </a:cubicBezTo>
                <a:lnTo>
                  <a:pt x="4306486" y="827614"/>
                </a:lnTo>
                <a:lnTo>
                  <a:pt x="4219326" y="842821"/>
                </a:lnTo>
                <a:cubicBezTo>
                  <a:pt x="4168511" y="854294"/>
                  <a:pt x="4117979" y="868351"/>
                  <a:pt x="4067909" y="885041"/>
                </a:cubicBezTo>
                <a:lnTo>
                  <a:pt x="4041486" y="895355"/>
                </a:lnTo>
                <a:lnTo>
                  <a:pt x="3982526" y="794322"/>
                </a:lnTo>
                <a:lnTo>
                  <a:pt x="3891256" y="673394"/>
                </a:lnTo>
                <a:lnTo>
                  <a:pt x="3948923" y="652522"/>
                </a:lnTo>
                <a:cubicBezTo>
                  <a:pt x="3998238" y="637376"/>
                  <a:pt x="4048092" y="624709"/>
                  <a:pt x="4098297" y="614506"/>
                </a:cubicBezTo>
                <a:close/>
                <a:moveTo>
                  <a:pt x="3196744" y="428230"/>
                </a:moveTo>
                <a:lnTo>
                  <a:pt x="3201898" y="430991"/>
                </a:lnTo>
                <a:cubicBezTo>
                  <a:pt x="3258845" y="464609"/>
                  <a:pt x="3313885" y="501905"/>
                  <a:pt x="3366627" y="542772"/>
                </a:cubicBezTo>
                <a:lnTo>
                  <a:pt x="3416612" y="586887"/>
                </a:lnTo>
                <a:lnTo>
                  <a:pt x="3350703" y="624783"/>
                </a:lnTo>
                <a:cubicBezTo>
                  <a:pt x="3306877" y="652943"/>
                  <a:pt x="3264199" y="683436"/>
                  <a:pt x="3222858" y="716244"/>
                </a:cubicBezTo>
                <a:lnTo>
                  <a:pt x="3197532" y="738511"/>
                </a:lnTo>
                <a:lnTo>
                  <a:pt x="3099679" y="661646"/>
                </a:lnTo>
                <a:cubicBezTo>
                  <a:pt x="3064789" y="636487"/>
                  <a:pt x="3029057" y="612892"/>
                  <a:pt x="2992588" y="590869"/>
                </a:cubicBezTo>
                <a:lnTo>
                  <a:pt x="2975404" y="581713"/>
                </a:lnTo>
                <a:lnTo>
                  <a:pt x="3028080" y="537674"/>
                </a:lnTo>
                <a:cubicBezTo>
                  <a:pt x="3069241" y="506574"/>
                  <a:pt x="3111757" y="477620"/>
                  <a:pt x="3155445" y="450861"/>
                </a:cubicBezTo>
                <a:close/>
                <a:moveTo>
                  <a:pt x="3685724" y="463678"/>
                </a:moveTo>
                <a:lnTo>
                  <a:pt x="3744506" y="514340"/>
                </a:lnTo>
                <a:cubicBezTo>
                  <a:pt x="3788988" y="555747"/>
                  <a:pt x="3831252" y="599870"/>
                  <a:pt x="3871017" y="646578"/>
                </a:cubicBezTo>
                <a:lnTo>
                  <a:pt x="3891256" y="673394"/>
                </a:lnTo>
                <a:lnTo>
                  <a:pt x="3802780" y="705417"/>
                </a:lnTo>
                <a:cubicBezTo>
                  <a:pt x="3754730" y="725539"/>
                  <a:pt x="3707406" y="748157"/>
                  <a:pt x="3660995" y="773289"/>
                </a:cubicBezTo>
                <a:lnTo>
                  <a:pt x="3622976" y="796425"/>
                </a:lnTo>
                <a:lnTo>
                  <a:pt x="3517566" y="675985"/>
                </a:lnTo>
                <a:lnTo>
                  <a:pt x="3416612" y="586887"/>
                </a:lnTo>
                <a:lnTo>
                  <a:pt x="3485440" y="547314"/>
                </a:lnTo>
                <a:cubicBezTo>
                  <a:pt x="3531376" y="523834"/>
                  <a:pt x="3578273" y="502703"/>
                  <a:pt x="3625944" y="483937"/>
                </a:cubicBezTo>
                <a:close/>
                <a:moveTo>
                  <a:pt x="4964222" y="681412"/>
                </a:moveTo>
                <a:lnTo>
                  <a:pt x="4999434" y="693345"/>
                </a:lnTo>
                <a:cubicBezTo>
                  <a:pt x="5047105" y="712112"/>
                  <a:pt x="5094003" y="733243"/>
                  <a:pt x="5139939" y="756723"/>
                </a:cubicBezTo>
                <a:lnTo>
                  <a:pt x="5217440" y="801282"/>
                </a:lnTo>
                <a:lnTo>
                  <a:pt x="5230188" y="815970"/>
                </a:lnTo>
                <a:cubicBezTo>
                  <a:pt x="5279448" y="877944"/>
                  <a:pt x="5323705" y="943200"/>
                  <a:pt x="5362784" y="1011085"/>
                </a:cubicBezTo>
                <a:lnTo>
                  <a:pt x="5367563" y="1021012"/>
                </a:lnTo>
                <a:lnTo>
                  <a:pt x="5265497" y="965085"/>
                </a:lnTo>
                <a:cubicBezTo>
                  <a:pt x="5219646" y="942764"/>
                  <a:pt x="5172804" y="922686"/>
                  <a:pt x="5125152" y="904900"/>
                </a:cubicBezTo>
                <a:lnTo>
                  <a:pt x="5114258" y="901416"/>
                </a:lnTo>
                <a:lnTo>
                  <a:pt x="5089871" y="856226"/>
                </a:lnTo>
                <a:close/>
                <a:moveTo>
                  <a:pt x="2414679" y="210142"/>
                </a:moveTo>
                <a:lnTo>
                  <a:pt x="2314003" y="271304"/>
                </a:lnTo>
                <a:cubicBezTo>
                  <a:pt x="2271747" y="299852"/>
                  <a:pt x="2230937" y="330379"/>
                  <a:pt x="2191709" y="362753"/>
                </a:cubicBezTo>
                <a:lnTo>
                  <a:pt x="2188698" y="365490"/>
                </a:lnTo>
                <a:lnTo>
                  <a:pt x="2076354" y="365322"/>
                </a:lnTo>
                <a:lnTo>
                  <a:pt x="1914700" y="384791"/>
                </a:lnTo>
                <a:lnTo>
                  <a:pt x="1937016" y="365201"/>
                </a:lnTo>
                <a:cubicBezTo>
                  <a:pt x="1977103" y="333300"/>
                  <a:pt x="2018852" y="303252"/>
                  <a:pt x="2062154" y="275210"/>
                </a:cubicBezTo>
                <a:lnTo>
                  <a:pt x="2139097" y="230602"/>
                </a:lnTo>
                <a:lnTo>
                  <a:pt x="2153379" y="227630"/>
                </a:lnTo>
                <a:cubicBezTo>
                  <a:pt x="2237257" y="214861"/>
                  <a:pt x="2321542" y="208954"/>
                  <a:pt x="2405430" y="209694"/>
                </a:cubicBezTo>
                <a:close/>
                <a:moveTo>
                  <a:pt x="4687115" y="606744"/>
                </a:moveTo>
                <a:lnTo>
                  <a:pt x="4758453" y="696900"/>
                </a:lnTo>
                <a:cubicBezTo>
                  <a:pt x="4787899" y="738622"/>
                  <a:pt x="4815346" y="781754"/>
                  <a:pt x="4840682" y="826140"/>
                </a:cubicBezTo>
                <a:lnTo>
                  <a:pt x="4841853" y="828442"/>
                </a:lnTo>
                <a:lnTo>
                  <a:pt x="4830991" y="826080"/>
                </a:lnTo>
                <a:cubicBezTo>
                  <a:pt x="4780831" y="817658"/>
                  <a:pt x="4730226" y="811624"/>
                  <a:pt x="4679357" y="808029"/>
                </a:cubicBezTo>
                <a:lnTo>
                  <a:pt x="4581437" y="805843"/>
                </a:lnTo>
                <a:lnTo>
                  <a:pt x="4472264" y="634227"/>
                </a:lnTo>
                <a:lnTo>
                  <a:pt x="4430044" y="583816"/>
                </a:lnTo>
                <a:lnTo>
                  <a:pt x="4554569" y="588744"/>
                </a:lnTo>
                <a:close/>
                <a:moveTo>
                  <a:pt x="2670652" y="235116"/>
                </a:moveTo>
                <a:lnTo>
                  <a:pt x="2822446" y="269069"/>
                </a:lnTo>
                <a:lnTo>
                  <a:pt x="2945384" y="309904"/>
                </a:lnTo>
                <a:lnTo>
                  <a:pt x="2929510" y="318250"/>
                </a:lnTo>
                <a:cubicBezTo>
                  <a:pt x="2885671" y="344040"/>
                  <a:pt x="2843028" y="371947"/>
                  <a:pt x="2801749" y="401891"/>
                </a:cubicBezTo>
                <a:lnTo>
                  <a:pt x="2725996" y="462626"/>
                </a:lnTo>
                <a:lnTo>
                  <a:pt x="2718698" y="459598"/>
                </a:lnTo>
                <a:cubicBezTo>
                  <a:pt x="2634618" y="428828"/>
                  <a:pt x="2548311" y="405313"/>
                  <a:pt x="2460784" y="389142"/>
                </a:cubicBezTo>
                <a:lnTo>
                  <a:pt x="2450864" y="387922"/>
                </a:lnTo>
                <a:lnTo>
                  <a:pt x="2549422" y="311656"/>
                </a:lnTo>
                <a:close/>
                <a:moveTo>
                  <a:pt x="5009447" y="591303"/>
                </a:moveTo>
                <a:lnTo>
                  <a:pt x="5100686" y="646827"/>
                </a:lnTo>
                <a:cubicBezTo>
                  <a:pt x="5145082" y="676999"/>
                  <a:pt x="5188376" y="709700"/>
                  <a:pt x="5230381" y="744947"/>
                </a:cubicBezTo>
                <a:cubicBezTo>
                  <a:pt x="5272387" y="780194"/>
                  <a:pt x="5312109" y="817152"/>
                  <a:pt x="5349533" y="855633"/>
                </a:cubicBezTo>
                <a:lnTo>
                  <a:pt x="5440293" y="958862"/>
                </a:lnTo>
                <a:lnTo>
                  <a:pt x="5402521" y="925652"/>
                </a:lnTo>
                <a:cubicBezTo>
                  <a:pt x="5361180" y="892844"/>
                  <a:pt x="5318502" y="862351"/>
                  <a:pt x="5274676" y="834191"/>
                </a:cubicBezTo>
                <a:lnTo>
                  <a:pt x="5217440" y="801282"/>
                </a:lnTo>
                <a:lnTo>
                  <a:pt x="5140874" y="713067"/>
                </a:lnTo>
                <a:cubicBezTo>
                  <a:pt x="5109491" y="679919"/>
                  <a:pt x="5076507" y="647965"/>
                  <a:pt x="5041954" y="617326"/>
                </a:cubicBezTo>
                <a:close/>
                <a:moveTo>
                  <a:pt x="2397630" y="112703"/>
                </a:moveTo>
                <a:lnTo>
                  <a:pt x="2339742" y="132272"/>
                </a:lnTo>
                <a:cubicBezTo>
                  <a:pt x="2290658" y="151670"/>
                  <a:pt x="2242912" y="173384"/>
                  <a:pt x="2196612" y="197258"/>
                </a:cubicBezTo>
                <a:lnTo>
                  <a:pt x="2139097" y="230602"/>
                </a:lnTo>
                <a:lnTo>
                  <a:pt x="1986403" y="262380"/>
                </a:lnTo>
                <a:lnTo>
                  <a:pt x="1877194" y="296534"/>
                </a:lnTo>
                <a:lnTo>
                  <a:pt x="1967812" y="246969"/>
                </a:lnTo>
                <a:cubicBezTo>
                  <a:pt x="2016139" y="223607"/>
                  <a:pt x="2066107" y="202464"/>
                  <a:pt x="2117634" y="183710"/>
                </a:cubicBezTo>
                <a:cubicBezTo>
                  <a:pt x="2182043" y="160267"/>
                  <a:pt x="2246984" y="141250"/>
                  <a:pt x="2312124" y="126503"/>
                </a:cubicBezTo>
                <a:close/>
                <a:moveTo>
                  <a:pt x="4223018" y="373312"/>
                </a:moveTo>
                <a:lnTo>
                  <a:pt x="4246517" y="391483"/>
                </a:lnTo>
                <a:cubicBezTo>
                  <a:pt x="4288208" y="427884"/>
                  <a:pt x="4327981" y="466428"/>
                  <a:pt x="4365662" y="506943"/>
                </a:cubicBezTo>
                <a:lnTo>
                  <a:pt x="4430044" y="583816"/>
                </a:lnTo>
                <a:lnTo>
                  <a:pt x="4402246" y="582716"/>
                </a:lnTo>
                <a:cubicBezTo>
                  <a:pt x="4351385" y="583131"/>
                  <a:pt x="4300501" y="585977"/>
                  <a:pt x="4249780" y="591270"/>
                </a:cubicBezTo>
                <a:lnTo>
                  <a:pt x="4155655" y="605708"/>
                </a:lnTo>
                <a:lnTo>
                  <a:pt x="4101186" y="540938"/>
                </a:lnTo>
                <a:cubicBezTo>
                  <a:pt x="4073266" y="510267"/>
                  <a:pt x="4044195" y="480742"/>
                  <a:pt x="4014053" y="452420"/>
                </a:cubicBezTo>
                <a:lnTo>
                  <a:pt x="3947505" y="396081"/>
                </a:lnTo>
                <a:lnTo>
                  <a:pt x="4070810" y="379336"/>
                </a:lnTo>
                <a:close/>
                <a:moveTo>
                  <a:pt x="3209717" y="188279"/>
                </a:moveTo>
                <a:lnTo>
                  <a:pt x="3273495" y="210741"/>
                </a:lnTo>
                <a:cubicBezTo>
                  <a:pt x="3322859" y="231385"/>
                  <a:pt x="3371168" y="254500"/>
                  <a:pt x="3418223" y="279993"/>
                </a:cubicBezTo>
                <a:lnTo>
                  <a:pt x="3462232" y="306784"/>
                </a:lnTo>
                <a:lnTo>
                  <a:pt x="3430189" y="317031"/>
                </a:lnTo>
                <a:cubicBezTo>
                  <a:pt x="3382538" y="334817"/>
                  <a:pt x="3335696" y="354895"/>
                  <a:pt x="3289844" y="377216"/>
                </a:cubicBezTo>
                <a:lnTo>
                  <a:pt x="3196744" y="428230"/>
                </a:lnTo>
                <a:lnTo>
                  <a:pt x="3085578" y="368688"/>
                </a:lnTo>
                <a:cubicBezTo>
                  <a:pt x="3046035" y="349575"/>
                  <a:pt x="3005761" y="332128"/>
                  <a:pt x="2964872" y="316377"/>
                </a:cubicBezTo>
                <a:lnTo>
                  <a:pt x="2945384" y="309904"/>
                </a:lnTo>
                <a:lnTo>
                  <a:pt x="3064440" y="247310"/>
                </a:lnTo>
                <a:cubicBezTo>
                  <a:pt x="3110498" y="225833"/>
                  <a:pt x="3157580" y="206552"/>
                  <a:pt x="3205515" y="189547"/>
                </a:cubicBezTo>
                <a:close/>
                <a:moveTo>
                  <a:pt x="4527081" y="405098"/>
                </a:moveTo>
                <a:cubicBezTo>
                  <a:pt x="4577287" y="415301"/>
                  <a:pt x="4627141" y="427967"/>
                  <a:pt x="4676456" y="443114"/>
                </a:cubicBezTo>
                <a:lnTo>
                  <a:pt x="4759263" y="473085"/>
                </a:lnTo>
                <a:lnTo>
                  <a:pt x="4788803" y="497043"/>
                </a:lnTo>
                <a:cubicBezTo>
                  <a:pt x="4848076" y="549521"/>
                  <a:pt x="4902992" y="606100"/>
                  <a:pt x="4953265" y="666168"/>
                </a:cubicBezTo>
                <a:lnTo>
                  <a:pt x="4964222" y="681412"/>
                </a:lnTo>
                <a:lnTo>
                  <a:pt x="4854288" y="644158"/>
                </a:lnTo>
                <a:cubicBezTo>
                  <a:pt x="4805257" y="630137"/>
                  <a:pt x="4755640" y="618499"/>
                  <a:pt x="4705624" y="609258"/>
                </a:cubicBezTo>
                <a:lnTo>
                  <a:pt x="4687115" y="606744"/>
                </a:lnTo>
                <a:lnTo>
                  <a:pt x="4649818" y="559609"/>
                </a:lnTo>
                <a:lnTo>
                  <a:pt x="4484797" y="398612"/>
                </a:lnTo>
                <a:close/>
                <a:moveTo>
                  <a:pt x="2894755" y="104898"/>
                </a:moveTo>
                <a:lnTo>
                  <a:pt x="2936465" y="114002"/>
                </a:lnTo>
                <a:lnTo>
                  <a:pt x="2814640" y="161449"/>
                </a:lnTo>
                <a:cubicBezTo>
                  <a:pt x="2768068" y="182226"/>
                  <a:pt x="2722578" y="205203"/>
                  <a:pt x="2678323" y="230274"/>
                </a:cubicBezTo>
                <a:lnTo>
                  <a:pt x="2670652" y="235116"/>
                </a:lnTo>
                <a:lnTo>
                  <a:pt x="2655106" y="231639"/>
                </a:lnTo>
                <a:cubicBezTo>
                  <a:pt x="2613959" y="224730"/>
                  <a:pt x="2572512" y="219429"/>
                  <a:pt x="2530866" y="215762"/>
                </a:cubicBezTo>
                <a:lnTo>
                  <a:pt x="2414679" y="210142"/>
                </a:lnTo>
                <a:lnTo>
                  <a:pt x="2444982" y="191732"/>
                </a:lnTo>
                <a:cubicBezTo>
                  <a:pt x="2489999" y="167277"/>
                  <a:pt x="2536332" y="144935"/>
                  <a:pt x="2583845" y="124838"/>
                </a:cubicBezTo>
                <a:lnTo>
                  <a:pt x="2682459" y="88745"/>
                </a:lnTo>
                <a:lnTo>
                  <a:pt x="2702684" y="88030"/>
                </a:lnTo>
                <a:cubicBezTo>
                  <a:pt x="2767286" y="89745"/>
                  <a:pt x="2831421" y="95419"/>
                  <a:pt x="2894755" y="104898"/>
                </a:cubicBezTo>
                <a:close/>
                <a:moveTo>
                  <a:pt x="3724532" y="238189"/>
                </a:moveTo>
                <a:lnTo>
                  <a:pt x="3751661" y="252600"/>
                </a:lnTo>
                <a:cubicBezTo>
                  <a:pt x="3798675" y="281260"/>
                  <a:pt x="3844178" y="312334"/>
                  <a:pt x="3887976" y="345683"/>
                </a:cubicBezTo>
                <a:lnTo>
                  <a:pt x="3947505" y="396081"/>
                </a:lnTo>
                <a:lnTo>
                  <a:pt x="3919754" y="399849"/>
                </a:lnTo>
                <a:cubicBezTo>
                  <a:pt x="3869739" y="409090"/>
                  <a:pt x="3820122" y="420729"/>
                  <a:pt x="3771091" y="434749"/>
                </a:cubicBezTo>
                <a:lnTo>
                  <a:pt x="3685724" y="463678"/>
                </a:lnTo>
                <a:lnTo>
                  <a:pt x="3652669" y="435189"/>
                </a:lnTo>
                <a:cubicBezTo>
                  <a:pt x="3621128" y="410038"/>
                  <a:pt x="3588685" y="386135"/>
                  <a:pt x="3555425" y="363516"/>
                </a:cubicBezTo>
                <a:lnTo>
                  <a:pt x="3462232" y="306784"/>
                </a:lnTo>
                <a:lnTo>
                  <a:pt x="3575388" y="270599"/>
                </a:lnTo>
                <a:cubicBezTo>
                  <a:pt x="3624475" y="257446"/>
                  <a:pt x="3674190" y="246634"/>
                  <a:pt x="3724350" y="238211"/>
                </a:cubicBezTo>
                <a:close/>
                <a:moveTo>
                  <a:pt x="4536266" y="316234"/>
                </a:moveTo>
                <a:lnTo>
                  <a:pt x="4636067" y="355190"/>
                </a:lnTo>
                <a:cubicBezTo>
                  <a:pt x="4685028" y="377195"/>
                  <a:pt x="4733342" y="401881"/>
                  <a:pt x="4780830" y="429298"/>
                </a:cubicBezTo>
                <a:cubicBezTo>
                  <a:pt x="4828318" y="456715"/>
                  <a:pt x="4873855" y="486214"/>
                  <a:pt x="4917392" y="517613"/>
                </a:cubicBezTo>
                <a:lnTo>
                  <a:pt x="5009447" y="591303"/>
                </a:lnTo>
                <a:lnTo>
                  <a:pt x="4964384" y="563880"/>
                </a:lnTo>
                <a:cubicBezTo>
                  <a:pt x="4917974" y="538749"/>
                  <a:pt x="4870649" y="516131"/>
                  <a:pt x="4822599" y="496009"/>
                </a:cubicBezTo>
                <a:lnTo>
                  <a:pt x="4759263" y="473085"/>
                </a:lnTo>
                <a:lnTo>
                  <a:pt x="4682977" y="411212"/>
                </a:lnTo>
                <a:cubicBezTo>
                  <a:pt x="4646315" y="384018"/>
                  <a:pt x="4608283" y="358276"/>
                  <a:pt x="4568935" y="334102"/>
                </a:cubicBezTo>
                <a:close/>
                <a:moveTo>
                  <a:pt x="2950738" y="21789"/>
                </a:moveTo>
                <a:lnTo>
                  <a:pt x="2882038" y="32274"/>
                </a:lnTo>
                <a:cubicBezTo>
                  <a:pt x="2830331" y="42854"/>
                  <a:pt x="2779540" y="55947"/>
                  <a:pt x="2729797" y="71419"/>
                </a:cubicBezTo>
                <a:lnTo>
                  <a:pt x="2682459" y="88745"/>
                </a:lnTo>
                <a:lnTo>
                  <a:pt x="2507807" y="94921"/>
                </a:lnTo>
                <a:lnTo>
                  <a:pt x="2397630" y="112703"/>
                </a:lnTo>
                <a:lnTo>
                  <a:pt x="2490896" y="81175"/>
                </a:lnTo>
                <a:cubicBezTo>
                  <a:pt x="2542547" y="66560"/>
                  <a:pt x="2595427" y="54415"/>
                  <a:pt x="2649428" y="44893"/>
                </a:cubicBezTo>
                <a:cubicBezTo>
                  <a:pt x="2730429" y="30611"/>
                  <a:pt x="2811078" y="22737"/>
                  <a:pt x="2890855" y="20909"/>
                </a:cubicBezTo>
                <a:close/>
                <a:moveTo>
                  <a:pt x="4261877" y="242017"/>
                </a:moveTo>
                <a:lnTo>
                  <a:pt x="4290952" y="258163"/>
                </a:lnTo>
                <a:cubicBezTo>
                  <a:pt x="4358438" y="299551"/>
                  <a:pt x="4422344" y="345734"/>
                  <a:pt x="4482284" y="396160"/>
                </a:cubicBezTo>
                <a:lnTo>
                  <a:pt x="4484797" y="398612"/>
                </a:lnTo>
                <a:lnTo>
                  <a:pt x="4375598" y="381861"/>
                </a:lnTo>
                <a:cubicBezTo>
                  <a:pt x="4324878" y="376568"/>
                  <a:pt x="4273994" y="373723"/>
                  <a:pt x="4223133" y="373307"/>
                </a:cubicBezTo>
                <a:lnTo>
                  <a:pt x="4223018" y="373312"/>
                </a:lnTo>
                <a:lnTo>
                  <a:pt x="4096312" y="275331"/>
                </a:lnTo>
                <a:lnTo>
                  <a:pt x="4004114" y="217299"/>
                </a:lnTo>
                <a:lnTo>
                  <a:pt x="4029201" y="216739"/>
                </a:lnTo>
                <a:cubicBezTo>
                  <a:pt x="4080415" y="218069"/>
                  <a:pt x="4131712" y="221886"/>
                  <a:pt x="4182908" y="228238"/>
                </a:cubicBezTo>
                <a:close/>
                <a:moveTo>
                  <a:pt x="3251692" y="54224"/>
                </a:moveTo>
                <a:cubicBezTo>
                  <a:pt x="3328727" y="70419"/>
                  <a:pt x="3404034" y="92270"/>
                  <a:pt x="3477067" y="119396"/>
                </a:cubicBezTo>
                <a:lnTo>
                  <a:pt x="3478766" y="120099"/>
                </a:lnTo>
                <a:lnTo>
                  <a:pt x="3351711" y="145439"/>
                </a:lnTo>
                <a:lnTo>
                  <a:pt x="3209717" y="188279"/>
                </a:lnTo>
                <a:lnTo>
                  <a:pt x="3100408" y="149783"/>
                </a:lnTo>
                <a:lnTo>
                  <a:pt x="2936465" y="114002"/>
                </a:lnTo>
                <a:lnTo>
                  <a:pt x="2957444" y="105831"/>
                </a:lnTo>
                <a:cubicBezTo>
                  <a:pt x="3006025" y="89564"/>
                  <a:pt x="3055534" y="75607"/>
                  <a:pt x="3105815" y="64066"/>
                </a:cubicBezTo>
                <a:lnTo>
                  <a:pt x="3205133" y="46370"/>
                </a:lnTo>
                <a:close/>
                <a:moveTo>
                  <a:pt x="3754933" y="99920"/>
                </a:moveTo>
                <a:lnTo>
                  <a:pt x="3784681" y="110188"/>
                </a:lnTo>
                <a:cubicBezTo>
                  <a:pt x="3858329" y="139229"/>
                  <a:pt x="3929284" y="173614"/>
                  <a:pt x="3997070" y="212865"/>
                </a:cubicBezTo>
                <a:lnTo>
                  <a:pt x="4004114" y="217299"/>
                </a:lnTo>
                <a:lnTo>
                  <a:pt x="3875985" y="220160"/>
                </a:lnTo>
                <a:lnTo>
                  <a:pt x="3724532" y="238189"/>
                </a:lnTo>
                <a:lnTo>
                  <a:pt x="3584846" y="163993"/>
                </a:lnTo>
                <a:lnTo>
                  <a:pt x="3478766" y="120099"/>
                </a:lnTo>
                <a:lnTo>
                  <a:pt x="3502006" y="115464"/>
                </a:lnTo>
                <a:cubicBezTo>
                  <a:pt x="3552673" y="107881"/>
                  <a:pt x="3603853" y="102732"/>
                  <a:pt x="3655375" y="100098"/>
                </a:cubicBezTo>
                <a:close/>
                <a:moveTo>
                  <a:pt x="4010014" y="123668"/>
                </a:moveTo>
                <a:lnTo>
                  <a:pt x="4123694" y="146431"/>
                </a:lnTo>
                <a:cubicBezTo>
                  <a:pt x="4175732" y="159599"/>
                  <a:pt x="4227600" y="175521"/>
                  <a:pt x="4279127" y="194275"/>
                </a:cubicBezTo>
                <a:cubicBezTo>
                  <a:pt x="4330654" y="213030"/>
                  <a:pt x="4380622" y="234173"/>
                  <a:pt x="4428950" y="257534"/>
                </a:cubicBezTo>
                <a:lnTo>
                  <a:pt x="4536266" y="316234"/>
                </a:lnTo>
                <a:lnTo>
                  <a:pt x="4487432" y="297172"/>
                </a:lnTo>
                <a:cubicBezTo>
                  <a:pt x="4437363" y="280482"/>
                  <a:pt x="4386830" y="266425"/>
                  <a:pt x="4336016" y="254952"/>
                </a:cubicBezTo>
                <a:lnTo>
                  <a:pt x="4261877" y="242017"/>
                </a:lnTo>
                <a:lnTo>
                  <a:pt x="4171830" y="192012"/>
                </a:lnTo>
                <a:cubicBezTo>
                  <a:pt x="4131002" y="171597"/>
                  <a:pt x="4089078" y="152851"/>
                  <a:pt x="4046130" y="135877"/>
                </a:cubicBezTo>
                <a:close/>
                <a:moveTo>
                  <a:pt x="3482824" y="26242"/>
                </a:moveTo>
                <a:lnTo>
                  <a:pt x="3415551" y="24689"/>
                </a:lnTo>
                <a:cubicBezTo>
                  <a:pt x="3362793" y="26130"/>
                  <a:pt x="3310500" y="30204"/>
                  <a:pt x="3258826" y="36803"/>
                </a:cubicBezTo>
                <a:lnTo>
                  <a:pt x="3205133" y="46370"/>
                </a:lnTo>
                <a:lnTo>
                  <a:pt x="3127046" y="33197"/>
                </a:lnTo>
                <a:cubicBezTo>
                  <a:pt x="3088291" y="28248"/>
                  <a:pt x="3049187" y="24719"/>
                  <a:pt x="3009800" y="22656"/>
                </a:cubicBezTo>
                <a:lnTo>
                  <a:pt x="2950738" y="21789"/>
                </a:lnTo>
                <a:lnTo>
                  <a:pt x="3039768" y="8201"/>
                </a:lnTo>
                <a:cubicBezTo>
                  <a:pt x="3093171" y="2778"/>
                  <a:pt x="3147357" y="0"/>
                  <a:pt x="3202191" y="0"/>
                </a:cubicBezTo>
                <a:cubicBezTo>
                  <a:pt x="3257025" y="0"/>
                  <a:pt x="3311210" y="2778"/>
                  <a:pt x="3364614" y="8201"/>
                </a:cubicBezTo>
                <a:close/>
                <a:moveTo>
                  <a:pt x="3736445" y="48499"/>
                </a:moveTo>
                <a:cubicBezTo>
                  <a:pt x="3790446" y="58021"/>
                  <a:pt x="3843326" y="70167"/>
                  <a:pt x="3894976" y="84781"/>
                </a:cubicBezTo>
                <a:lnTo>
                  <a:pt x="4010014" y="123668"/>
                </a:lnTo>
                <a:lnTo>
                  <a:pt x="3967243" y="115104"/>
                </a:lnTo>
                <a:cubicBezTo>
                  <a:pt x="3915036" y="107362"/>
                  <a:pt x="3862830" y="102294"/>
                  <a:pt x="3810795" y="99819"/>
                </a:cubicBezTo>
                <a:lnTo>
                  <a:pt x="3754933" y="99920"/>
                </a:lnTo>
                <a:lnTo>
                  <a:pt x="3655882" y="65729"/>
                </a:lnTo>
                <a:cubicBezTo>
                  <a:pt x="3612129" y="52713"/>
                  <a:pt x="3567587" y="41532"/>
                  <a:pt x="3522344" y="32274"/>
                </a:cubicBezTo>
                <a:lnTo>
                  <a:pt x="3482824" y="26242"/>
                </a:lnTo>
                <a:lnTo>
                  <a:pt x="3575066" y="28372"/>
                </a:lnTo>
                <a:cubicBezTo>
                  <a:pt x="3628599" y="32304"/>
                  <a:pt x="3682444" y="38978"/>
                  <a:pt x="3736445" y="48499"/>
                </a:cubicBezTo>
                <a:close/>
              </a:path>
            </a:pathLst>
          </a:custGeom>
          <a:noFill/>
          <a:ln>
            <a:solidFill>
              <a:srgbClr val="D2D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0444CE7C-0EC6-4A77-9BE7-FA06EFA521F8}"/>
              </a:ext>
            </a:extLst>
          </p:cNvPr>
          <p:cNvSpPr/>
          <p:nvPr/>
        </p:nvSpPr>
        <p:spPr>
          <a:xfrm>
            <a:off x="1718859" y="1883956"/>
            <a:ext cx="4007648" cy="4007646"/>
          </a:xfrm>
          <a:prstGeom prst="ellipse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1F3BEB5B-F302-4238-AAF6-CD47730A370B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>
          <a:xfrm rot="20250002">
            <a:off x="9657875" y="4806056"/>
            <a:ext cx="2966435" cy="2009137"/>
          </a:xfrm>
          <a:custGeom>
            <a:avLst/>
            <a:gdLst>
              <a:gd name="connsiteX0" fmla="*/ 1304901 w 2966435"/>
              <a:gd name="connsiteY0" fmla="*/ 1694874 h 2009137"/>
              <a:gd name="connsiteX1" fmla="*/ 1303635 w 2966435"/>
              <a:gd name="connsiteY1" fmla="*/ 1696880 h 2009137"/>
              <a:gd name="connsiteX2" fmla="*/ 1223870 w 2966435"/>
              <a:gd name="connsiteY2" fmla="*/ 1862245 h 2009137"/>
              <a:gd name="connsiteX3" fmla="*/ 1171537 w 2966435"/>
              <a:gd name="connsiteY3" fmla="*/ 2009137 h 2009137"/>
              <a:gd name="connsiteX4" fmla="*/ 1167323 w 2966435"/>
              <a:gd name="connsiteY4" fmla="*/ 2007392 h 2009137"/>
              <a:gd name="connsiteX5" fmla="*/ 1199923 w 2966435"/>
              <a:gd name="connsiteY5" fmla="*/ 1845952 h 2009137"/>
              <a:gd name="connsiteX6" fmla="*/ 1224879 w 2966435"/>
              <a:gd name="connsiteY6" fmla="*/ 1803720 h 2009137"/>
              <a:gd name="connsiteX7" fmla="*/ 1262722 w 2966435"/>
              <a:gd name="connsiteY7" fmla="*/ 1649926 h 2009137"/>
              <a:gd name="connsiteX8" fmla="*/ 1254776 w 2966435"/>
              <a:gd name="connsiteY8" fmla="*/ 1667939 h 2009137"/>
              <a:gd name="connsiteX9" fmla="*/ 1204141 w 2966435"/>
              <a:gd name="connsiteY9" fmla="*/ 1825065 h 2009137"/>
              <a:gd name="connsiteX10" fmla="*/ 1199923 w 2966435"/>
              <a:gd name="connsiteY10" fmla="*/ 1845952 h 2009137"/>
              <a:gd name="connsiteX11" fmla="*/ 1144518 w 2966435"/>
              <a:gd name="connsiteY11" fmla="*/ 1939711 h 2009137"/>
              <a:gd name="connsiteX12" fmla="*/ 1121848 w 2966435"/>
              <a:gd name="connsiteY12" fmla="*/ 1988555 h 2009137"/>
              <a:gd name="connsiteX13" fmla="*/ 1106317 w 2966435"/>
              <a:gd name="connsiteY13" fmla="*/ 1982122 h 2009137"/>
              <a:gd name="connsiteX14" fmla="*/ 1117876 w 2966435"/>
              <a:gd name="connsiteY14" fmla="*/ 1801440 h 2009137"/>
              <a:gd name="connsiteX15" fmla="*/ 1209580 w 2966435"/>
              <a:gd name="connsiteY15" fmla="*/ 1698796 h 2009137"/>
              <a:gd name="connsiteX16" fmla="*/ 1163515 w 2966435"/>
              <a:gd name="connsiteY16" fmla="*/ 1579436 h 2009137"/>
              <a:gd name="connsiteX17" fmla="*/ 1147945 w 2966435"/>
              <a:gd name="connsiteY17" fmla="*/ 1632887 h 2009137"/>
              <a:gd name="connsiteX18" fmla="*/ 1118014 w 2966435"/>
              <a:gd name="connsiteY18" fmla="*/ 1799280 h 2009137"/>
              <a:gd name="connsiteX19" fmla="*/ 1117876 w 2966435"/>
              <a:gd name="connsiteY19" fmla="*/ 1801440 h 2009137"/>
              <a:gd name="connsiteX20" fmla="*/ 1106385 w 2966435"/>
              <a:gd name="connsiteY20" fmla="*/ 1814300 h 2009137"/>
              <a:gd name="connsiteX21" fmla="*/ 1015386 w 2966435"/>
              <a:gd name="connsiteY21" fmla="*/ 1938541 h 2009137"/>
              <a:gd name="connsiteX22" fmla="*/ 1012565 w 2966435"/>
              <a:gd name="connsiteY22" fmla="*/ 1943289 h 2009137"/>
              <a:gd name="connsiteX23" fmla="*/ 975682 w 2966435"/>
              <a:gd name="connsiteY23" fmla="*/ 1928012 h 2009137"/>
              <a:gd name="connsiteX24" fmla="*/ 972752 w 2966435"/>
              <a:gd name="connsiteY24" fmla="*/ 1906560 h 2009137"/>
              <a:gd name="connsiteX25" fmla="*/ 969038 w 2966435"/>
              <a:gd name="connsiteY25" fmla="*/ 1746526 h 2009137"/>
              <a:gd name="connsiteX26" fmla="*/ 978694 w 2966435"/>
              <a:gd name="connsiteY26" fmla="*/ 1735903 h 2009137"/>
              <a:gd name="connsiteX27" fmla="*/ 1092055 w 2966435"/>
              <a:gd name="connsiteY27" fmla="*/ 1632873 h 2009137"/>
              <a:gd name="connsiteX28" fmla="*/ 998825 w 2966435"/>
              <a:gd name="connsiteY28" fmla="*/ 1479233 h 2009137"/>
              <a:gd name="connsiteX29" fmla="*/ 979909 w 2966435"/>
              <a:gd name="connsiteY29" fmla="*/ 1591325 h 2009137"/>
              <a:gd name="connsiteX30" fmla="*/ 968847 w 2966435"/>
              <a:gd name="connsiteY30" fmla="*/ 1738278 h 2009137"/>
              <a:gd name="connsiteX31" fmla="*/ 969038 w 2966435"/>
              <a:gd name="connsiteY31" fmla="*/ 1746526 h 2009137"/>
              <a:gd name="connsiteX32" fmla="*/ 875664 w 2966435"/>
              <a:gd name="connsiteY32" fmla="*/ 1849264 h 2009137"/>
              <a:gd name="connsiteX33" fmla="*/ 854357 w 2966435"/>
              <a:gd name="connsiteY33" fmla="*/ 1877757 h 2009137"/>
              <a:gd name="connsiteX34" fmla="*/ 772169 w 2966435"/>
              <a:gd name="connsiteY34" fmla="*/ 1843714 h 2009137"/>
              <a:gd name="connsiteX35" fmla="*/ 760052 w 2966435"/>
              <a:gd name="connsiteY35" fmla="*/ 1669588 h 2009137"/>
              <a:gd name="connsiteX36" fmla="*/ 864657 w 2966435"/>
              <a:gd name="connsiteY36" fmla="*/ 1576130 h 2009137"/>
              <a:gd name="connsiteX37" fmla="*/ 988898 w 2966435"/>
              <a:gd name="connsiteY37" fmla="*/ 1485130 h 2009137"/>
              <a:gd name="connsiteX38" fmla="*/ 788537 w 2966435"/>
              <a:gd name="connsiteY38" fmla="*/ 1339187 h 2009137"/>
              <a:gd name="connsiteX39" fmla="*/ 787970 w 2966435"/>
              <a:gd name="connsiteY39" fmla="*/ 1341482 h 2009137"/>
              <a:gd name="connsiteX40" fmla="*/ 758823 w 2966435"/>
              <a:gd name="connsiteY40" fmla="*/ 1651932 h 2009137"/>
              <a:gd name="connsiteX41" fmla="*/ 760052 w 2966435"/>
              <a:gd name="connsiteY41" fmla="*/ 1669588 h 2009137"/>
              <a:gd name="connsiteX42" fmla="*/ 749153 w 2966435"/>
              <a:gd name="connsiteY42" fmla="*/ 1679325 h 2009137"/>
              <a:gd name="connsiteX43" fmla="*/ 646026 w 2966435"/>
              <a:gd name="connsiteY43" fmla="*/ 1791464 h 2009137"/>
              <a:gd name="connsiteX44" fmla="*/ 529403 w 2966435"/>
              <a:gd name="connsiteY44" fmla="*/ 1743157 h 2009137"/>
              <a:gd name="connsiteX45" fmla="*/ 522036 w 2966435"/>
              <a:gd name="connsiteY45" fmla="*/ 1596325 h 2009137"/>
              <a:gd name="connsiteX46" fmla="*/ 524589 w 2966435"/>
              <a:gd name="connsiteY46" fmla="*/ 1555849 h 2009137"/>
              <a:gd name="connsiteX47" fmla="*/ 532569 w 2966435"/>
              <a:gd name="connsiteY47" fmla="*/ 1547020 h 2009137"/>
              <a:gd name="connsiteX48" fmla="*/ 782989 w 2966435"/>
              <a:gd name="connsiteY48" fmla="*/ 1342466 h 2009137"/>
              <a:gd name="connsiteX49" fmla="*/ 578884 w 2966435"/>
              <a:gd name="connsiteY49" fmla="*/ 1179122 h 2009137"/>
              <a:gd name="connsiteX50" fmla="*/ 560714 w 2966435"/>
              <a:gd name="connsiteY50" fmla="*/ 1245481 h 2009137"/>
              <a:gd name="connsiteX51" fmla="*/ 534861 w 2966435"/>
              <a:gd name="connsiteY51" fmla="*/ 1393012 h 2009137"/>
              <a:gd name="connsiteX52" fmla="*/ 524589 w 2966435"/>
              <a:gd name="connsiteY52" fmla="*/ 1555849 h 2009137"/>
              <a:gd name="connsiteX53" fmla="*/ 422986 w 2966435"/>
              <a:gd name="connsiteY53" fmla="*/ 1668258 h 2009137"/>
              <a:gd name="connsiteX54" fmla="*/ 405618 w 2966435"/>
              <a:gd name="connsiteY54" fmla="*/ 1691884 h 2009137"/>
              <a:gd name="connsiteX55" fmla="*/ 283730 w 2966435"/>
              <a:gd name="connsiteY55" fmla="*/ 1641396 h 2009137"/>
              <a:gd name="connsiteX56" fmla="*/ 282878 w 2966435"/>
              <a:gd name="connsiteY56" fmla="*/ 1609856 h 2009137"/>
              <a:gd name="connsiteX57" fmla="*/ 292751 w 2966435"/>
              <a:gd name="connsiteY57" fmla="*/ 1462058 h 2009137"/>
              <a:gd name="connsiteX58" fmla="*/ 295516 w 2966435"/>
              <a:gd name="connsiteY58" fmla="*/ 1444869 h 2009137"/>
              <a:gd name="connsiteX59" fmla="*/ 386545 w 2966435"/>
              <a:gd name="connsiteY59" fmla="*/ 1342983 h 2009137"/>
              <a:gd name="connsiteX60" fmla="*/ 501502 w 2966435"/>
              <a:gd name="connsiteY60" fmla="*/ 1237264 h 2009137"/>
              <a:gd name="connsiteX61" fmla="*/ 395521 w 2966435"/>
              <a:gd name="connsiteY61" fmla="*/ 1055145 h 2009137"/>
              <a:gd name="connsiteX62" fmla="*/ 352684 w 2966435"/>
              <a:gd name="connsiteY62" fmla="*/ 1174347 h 2009137"/>
              <a:gd name="connsiteX63" fmla="*/ 316147 w 2966435"/>
              <a:gd name="connsiteY63" fmla="*/ 1316582 h 2009137"/>
              <a:gd name="connsiteX64" fmla="*/ 295516 w 2966435"/>
              <a:gd name="connsiteY64" fmla="*/ 1444869 h 2009137"/>
              <a:gd name="connsiteX65" fmla="*/ 283349 w 2966435"/>
              <a:gd name="connsiteY65" fmla="*/ 1458487 h 2009137"/>
              <a:gd name="connsiteX66" fmla="*/ 192350 w 2966435"/>
              <a:gd name="connsiteY66" fmla="*/ 1582728 h 2009137"/>
              <a:gd name="connsiteX67" fmla="*/ 182425 w 2966435"/>
              <a:gd name="connsiteY67" fmla="*/ 1599434 h 2009137"/>
              <a:gd name="connsiteX68" fmla="*/ 88164 w 2966435"/>
              <a:gd name="connsiteY68" fmla="*/ 1560390 h 2009137"/>
              <a:gd name="connsiteX69" fmla="*/ 100518 w 2966435"/>
              <a:gd name="connsiteY69" fmla="*/ 1474040 h 2009137"/>
              <a:gd name="connsiteX70" fmla="*/ 122425 w 2966435"/>
              <a:gd name="connsiteY70" fmla="*/ 1384313 h 2009137"/>
              <a:gd name="connsiteX71" fmla="*/ 176927 w 2966435"/>
              <a:gd name="connsiteY71" fmla="*/ 1300960 h 2009137"/>
              <a:gd name="connsiteX72" fmla="*/ 293894 w 2966435"/>
              <a:gd name="connsiteY72" fmla="*/ 1155268 h 2009137"/>
              <a:gd name="connsiteX73" fmla="*/ 278787 w 2966435"/>
              <a:gd name="connsiteY73" fmla="*/ 994507 h 2009137"/>
              <a:gd name="connsiteX74" fmla="*/ 253933 w 2966435"/>
              <a:gd name="connsiteY74" fmla="*/ 1036566 h 2009137"/>
              <a:gd name="connsiteX75" fmla="*/ 137045 w 2966435"/>
              <a:gd name="connsiteY75" fmla="*/ 1324433 h 2009137"/>
              <a:gd name="connsiteX76" fmla="*/ 122425 w 2966435"/>
              <a:gd name="connsiteY76" fmla="*/ 1384313 h 2009137"/>
              <a:gd name="connsiteX77" fmla="*/ 108543 w 2966435"/>
              <a:gd name="connsiteY77" fmla="*/ 1405544 h 2009137"/>
              <a:gd name="connsiteX78" fmla="*/ 38499 w 2966435"/>
              <a:gd name="connsiteY78" fmla="*/ 1539818 h 2009137"/>
              <a:gd name="connsiteX79" fmla="*/ 0 w 2966435"/>
              <a:gd name="connsiteY79" fmla="*/ 1523871 h 2009137"/>
              <a:gd name="connsiteX80" fmla="*/ 52332 w 2966435"/>
              <a:gd name="connsiteY80" fmla="*/ 1376980 h 2009137"/>
              <a:gd name="connsiteX81" fmla="*/ 205411 w 2966435"/>
              <a:gd name="connsiteY81" fmla="*/ 1092165 h 2009137"/>
              <a:gd name="connsiteX82" fmla="*/ 1592172 w 2966435"/>
              <a:gd name="connsiteY82" fmla="*/ 1413207 h 2009137"/>
              <a:gd name="connsiteX83" fmla="*/ 1550672 w 2966435"/>
              <a:gd name="connsiteY83" fmla="*/ 1443718 h 2009137"/>
              <a:gd name="connsiteX84" fmla="*/ 1429434 w 2966435"/>
              <a:gd name="connsiteY84" fmla="*/ 1553300 h 2009137"/>
              <a:gd name="connsiteX85" fmla="*/ 1319851 w 2966435"/>
              <a:gd name="connsiteY85" fmla="*/ 1674539 h 2009137"/>
              <a:gd name="connsiteX86" fmla="*/ 1304901 w 2966435"/>
              <a:gd name="connsiteY86" fmla="*/ 1694874 h 2009137"/>
              <a:gd name="connsiteX87" fmla="*/ 1399597 w 2966435"/>
              <a:gd name="connsiteY87" fmla="*/ 1544821 h 2009137"/>
              <a:gd name="connsiteX88" fmla="*/ 1414870 w 2966435"/>
              <a:gd name="connsiteY88" fmla="*/ 1525205 h 2009137"/>
              <a:gd name="connsiteX89" fmla="*/ 1450823 w 2966435"/>
              <a:gd name="connsiteY89" fmla="*/ 1498191 h 2009137"/>
              <a:gd name="connsiteX90" fmla="*/ 1588001 w 2966435"/>
              <a:gd name="connsiteY90" fmla="*/ 1415187 h 2009137"/>
              <a:gd name="connsiteX91" fmla="*/ 1542083 w 2966435"/>
              <a:gd name="connsiteY91" fmla="*/ 1373308 h 2009137"/>
              <a:gd name="connsiteX92" fmla="*/ 1481302 w 2966435"/>
              <a:gd name="connsiteY92" fmla="*/ 1439881 h 2009137"/>
              <a:gd name="connsiteX93" fmla="*/ 1414870 w 2966435"/>
              <a:gd name="connsiteY93" fmla="*/ 1525205 h 2009137"/>
              <a:gd name="connsiteX94" fmla="*/ 1324538 w 2966435"/>
              <a:gd name="connsiteY94" fmla="*/ 1593077 h 2009137"/>
              <a:gd name="connsiteX95" fmla="*/ 1262722 w 2966435"/>
              <a:gd name="connsiteY95" fmla="*/ 1649926 h 2009137"/>
              <a:gd name="connsiteX96" fmla="*/ 1320747 w 2966435"/>
              <a:gd name="connsiteY96" fmla="*/ 1518377 h 2009137"/>
              <a:gd name="connsiteX97" fmla="*/ 1354614 w 2966435"/>
              <a:gd name="connsiteY97" fmla="*/ 1457139 h 2009137"/>
              <a:gd name="connsiteX98" fmla="*/ 1486104 w 2966435"/>
              <a:gd name="connsiteY98" fmla="*/ 1393797 h 2009137"/>
              <a:gd name="connsiteX99" fmla="*/ 1478318 w 2966435"/>
              <a:gd name="connsiteY99" fmla="*/ 1270610 h 2009137"/>
              <a:gd name="connsiteX100" fmla="*/ 1379725 w 2966435"/>
              <a:gd name="connsiteY100" fmla="*/ 1411733 h 2009137"/>
              <a:gd name="connsiteX101" fmla="*/ 1354614 w 2966435"/>
              <a:gd name="connsiteY101" fmla="*/ 1457139 h 2009137"/>
              <a:gd name="connsiteX102" fmla="*/ 1346563 w 2966435"/>
              <a:gd name="connsiteY102" fmla="*/ 1461018 h 2009137"/>
              <a:gd name="connsiteX103" fmla="*/ 1214947 w 2966435"/>
              <a:gd name="connsiteY103" fmla="*/ 1540977 h 2009137"/>
              <a:gd name="connsiteX104" fmla="*/ 1163515 w 2966435"/>
              <a:gd name="connsiteY104" fmla="*/ 1579436 h 2009137"/>
              <a:gd name="connsiteX105" fmla="*/ 1195071 w 2966435"/>
              <a:gd name="connsiteY105" fmla="*/ 1471104 h 2009137"/>
              <a:gd name="connsiteX106" fmla="*/ 1241353 w 2966435"/>
              <a:gd name="connsiteY106" fmla="*/ 1353630 h 2009137"/>
              <a:gd name="connsiteX107" fmla="*/ 1243679 w 2966435"/>
              <a:gd name="connsiteY107" fmla="*/ 1348863 h 2009137"/>
              <a:gd name="connsiteX108" fmla="*/ 1259395 w 2966435"/>
              <a:gd name="connsiteY108" fmla="*/ 1341457 h 2009137"/>
              <a:gd name="connsiteX109" fmla="*/ 1403555 w 2966435"/>
              <a:gd name="connsiteY109" fmla="*/ 1289651 h 2009137"/>
              <a:gd name="connsiteX110" fmla="*/ 1379867 w 2966435"/>
              <a:gd name="connsiteY110" fmla="*/ 1105310 h 2009137"/>
              <a:gd name="connsiteX111" fmla="*/ 1296740 w 2966435"/>
              <a:gd name="connsiteY111" fmla="*/ 1240118 h 2009137"/>
              <a:gd name="connsiteX112" fmla="*/ 1243679 w 2966435"/>
              <a:gd name="connsiteY112" fmla="*/ 1348863 h 2009137"/>
              <a:gd name="connsiteX113" fmla="*/ 1120827 w 2966435"/>
              <a:gd name="connsiteY113" fmla="*/ 1406761 h 2009137"/>
              <a:gd name="connsiteX114" fmla="*/ 998825 w 2966435"/>
              <a:gd name="connsiteY114" fmla="*/ 1479233 h 2009137"/>
              <a:gd name="connsiteX115" fmla="*/ 1004484 w 2966435"/>
              <a:gd name="connsiteY115" fmla="*/ 1445702 h 2009137"/>
              <a:gd name="connsiteX116" fmla="*/ 1066684 w 2966435"/>
              <a:gd name="connsiteY116" fmla="*/ 1231971 h 2009137"/>
              <a:gd name="connsiteX117" fmla="*/ 1084709 w 2966435"/>
              <a:gd name="connsiteY117" fmla="*/ 1187937 h 2009137"/>
              <a:gd name="connsiteX118" fmla="*/ 1206845 w 2966435"/>
              <a:gd name="connsiteY118" fmla="*/ 1145217 h 2009137"/>
              <a:gd name="connsiteX119" fmla="*/ 1356454 w 2966435"/>
              <a:gd name="connsiteY119" fmla="*/ 1108689 h 2009137"/>
              <a:gd name="connsiteX120" fmla="*/ 1937362 w 2966435"/>
              <a:gd name="connsiteY120" fmla="*/ 1277643 h 2009137"/>
              <a:gd name="connsiteX121" fmla="*/ 1850892 w 2966435"/>
              <a:gd name="connsiteY121" fmla="*/ 1302412 h 2009137"/>
              <a:gd name="connsiteX122" fmla="*/ 1735638 w 2966435"/>
              <a:gd name="connsiteY122" fmla="*/ 1345113 h 2009137"/>
              <a:gd name="connsiteX123" fmla="*/ 1592172 w 2966435"/>
              <a:gd name="connsiteY123" fmla="*/ 1413207 h 2009137"/>
              <a:gd name="connsiteX124" fmla="*/ 1679853 w 2966435"/>
              <a:gd name="connsiteY124" fmla="*/ 1348746 h 2009137"/>
              <a:gd name="connsiteX125" fmla="*/ 1748758 w 2966435"/>
              <a:gd name="connsiteY125" fmla="*/ 1310293 h 2009137"/>
              <a:gd name="connsiteX126" fmla="*/ 1785751 w 2966435"/>
              <a:gd name="connsiteY126" fmla="*/ 1300781 h 2009137"/>
              <a:gd name="connsiteX127" fmla="*/ 1915523 w 2966435"/>
              <a:gd name="connsiteY127" fmla="*/ 1221932 h 2009137"/>
              <a:gd name="connsiteX128" fmla="*/ 1886037 w 2966435"/>
              <a:gd name="connsiteY128" fmla="*/ 1233684 h 2009137"/>
              <a:gd name="connsiteX129" fmla="*/ 1748758 w 2966435"/>
              <a:gd name="connsiteY129" fmla="*/ 1310293 h 2009137"/>
              <a:gd name="connsiteX130" fmla="*/ 1632768 w 2966435"/>
              <a:gd name="connsiteY130" fmla="*/ 1340117 h 2009137"/>
              <a:gd name="connsiteX131" fmla="*/ 1542083 w 2966435"/>
              <a:gd name="connsiteY131" fmla="*/ 1373308 h 2009137"/>
              <a:gd name="connsiteX132" fmla="*/ 1559084 w 2966435"/>
              <a:gd name="connsiteY132" fmla="*/ 1354688 h 2009137"/>
              <a:gd name="connsiteX133" fmla="*/ 1699012 w 2966435"/>
              <a:gd name="connsiteY133" fmla="*/ 1229114 h 2009137"/>
              <a:gd name="connsiteX134" fmla="*/ 1704456 w 2966435"/>
              <a:gd name="connsiteY134" fmla="*/ 1228274 h 2009137"/>
              <a:gd name="connsiteX135" fmla="*/ 1859100 w 2966435"/>
              <a:gd name="connsiteY135" fmla="*/ 1219570 h 2009137"/>
              <a:gd name="connsiteX136" fmla="*/ 1240793 w 2966435"/>
              <a:gd name="connsiteY136" fmla="*/ 893513 h 2009137"/>
              <a:gd name="connsiteX137" fmla="*/ 1173002 w 2966435"/>
              <a:gd name="connsiteY137" fmla="*/ 1002059 h 2009137"/>
              <a:gd name="connsiteX138" fmla="*/ 1109186 w 2966435"/>
              <a:gd name="connsiteY138" fmla="*/ 1128145 h 2009137"/>
              <a:gd name="connsiteX139" fmla="*/ 1084709 w 2966435"/>
              <a:gd name="connsiteY139" fmla="*/ 1187937 h 2009137"/>
              <a:gd name="connsiteX140" fmla="*/ 1060643 w 2966435"/>
              <a:gd name="connsiteY140" fmla="*/ 1196355 h 2009137"/>
              <a:gd name="connsiteX141" fmla="*/ 918980 w 2966435"/>
              <a:gd name="connsiteY141" fmla="*/ 1262105 h 2009137"/>
              <a:gd name="connsiteX142" fmla="*/ 788537 w 2966435"/>
              <a:gd name="connsiteY142" fmla="*/ 1339187 h 2009137"/>
              <a:gd name="connsiteX143" fmla="*/ 826187 w 2966435"/>
              <a:gd name="connsiteY143" fmla="*/ 1186797 h 2009137"/>
              <a:gd name="connsiteX144" fmla="*/ 880735 w 2966435"/>
              <a:gd name="connsiteY144" fmla="*/ 1033844 h 2009137"/>
              <a:gd name="connsiteX145" fmla="*/ 898759 w 2966435"/>
              <a:gd name="connsiteY145" fmla="*/ 995870 h 2009137"/>
              <a:gd name="connsiteX146" fmla="*/ 912602 w 2966435"/>
              <a:gd name="connsiteY146" fmla="*/ 989299 h 2009137"/>
              <a:gd name="connsiteX147" fmla="*/ 1222240 w 2966435"/>
              <a:gd name="connsiteY147" fmla="*/ 896147 h 2009137"/>
              <a:gd name="connsiteX148" fmla="*/ 2312340 w 2966435"/>
              <a:gd name="connsiteY148" fmla="*/ 1282949 h 2009137"/>
              <a:gd name="connsiteX149" fmla="*/ 2270682 w 2966435"/>
              <a:gd name="connsiteY149" fmla="*/ 1276591 h 2009137"/>
              <a:gd name="connsiteX150" fmla="*/ 2107467 w 2966435"/>
              <a:gd name="connsiteY150" fmla="*/ 1268350 h 2009137"/>
              <a:gd name="connsiteX151" fmla="*/ 1944252 w 2966435"/>
              <a:gd name="connsiteY151" fmla="*/ 1276591 h 2009137"/>
              <a:gd name="connsiteX152" fmla="*/ 1937362 w 2966435"/>
              <a:gd name="connsiteY152" fmla="*/ 1277643 h 2009137"/>
              <a:gd name="connsiteX153" fmla="*/ 1967277 w 2966435"/>
              <a:gd name="connsiteY153" fmla="*/ 1269074 h 2009137"/>
              <a:gd name="connsiteX154" fmla="*/ 2118591 w 2966435"/>
              <a:gd name="connsiteY154" fmla="*/ 1240789 h 2009137"/>
              <a:gd name="connsiteX155" fmla="*/ 2171533 w 2966435"/>
              <a:gd name="connsiteY155" fmla="*/ 1248305 h 2009137"/>
              <a:gd name="connsiteX156" fmla="*/ 1891379 w 2966435"/>
              <a:gd name="connsiteY156" fmla="*/ 1097887 h 2009137"/>
              <a:gd name="connsiteX157" fmla="*/ 1829262 w 2966435"/>
              <a:gd name="connsiteY157" fmla="*/ 1134165 h 2009137"/>
              <a:gd name="connsiteX158" fmla="*/ 1708013 w 2966435"/>
              <a:gd name="connsiteY158" fmla="*/ 1221036 h 2009137"/>
              <a:gd name="connsiteX159" fmla="*/ 1699012 w 2966435"/>
              <a:gd name="connsiteY159" fmla="*/ 1229114 h 2009137"/>
              <a:gd name="connsiteX160" fmla="*/ 1552258 w 2966435"/>
              <a:gd name="connsiteY160" fmla="*/ 1251779 h 2009137"/>
              <a:gd name="connsiteX161" fmla="*/ 1478318 w 2966435"/>
              <a:gd name="connsiteY161" fmla="*/ 1270610 h 2009137"/>
              <a:gd name="connsiteX162" fmla="*/ 1501239 w 2966435"/>
              <a:gd name="connsiteY162" fmla="*/ 1237801 h 2009137"/>
              <a:gd name="connsiteX163" fmla="*/ 1606585 w 2966435"/>
              <a:gd name="connsiteY163" fmla="*/ 1119028 h 2009137"/>
              <a:gd name="connsiteX164" fmla="*/ 1648712 w 2966435"/>
              <a:gd name="connsiteY164" fmla="*/ 1080070 h 2009137"/>
              <a:gd name="connsiteX165" fmla="*/ 1661342 w 2966435"/>
              <a:gd name="connsiteY165" fmla="*/ 1079467 h 2009137"/>
              <a:gd name="connsiteX166" fmla="*/ 1814354 w 2966435"/>
              <a:gd name="connsiteY166" fmla="*/ 1086772 h 2009137"/>
              <a:gd name="connsiteX167" fmla="*/ 2491391 w 2966435"/>
              <a:gd name="connsiteY167" fmla="*/ 1316777 h 2009137"/>
              <a:gd name="connsiteX168" fmla="*/ 2481169 w 2966435"/>
              <a:gd name="connsiteY168" fmla="*/ 1341457 h 2009137"/>
              <a:gd name="connsiteX169" fmla="*/ 2327225 w 2966435"/>
              <a:gd name="connsiteY169" fmla="*/ 1286612 h 2009137"/>
              <a:gd name="connsiteX170" fmla="*/ 2312340 w 2966435"/>
              <a:gd name="connsiteY170" fmla="*/ 1282949 h 2009137"/>
              <a:gd name="connsiteX171" fmla="*/ 2429182 w 2966435"/>
              <a:gd name="connsiteY171" fmla="*/ 1300781 h 2009137"/>
              <a:gd name="connsiteX172" fmla="*/ 2262041 w 2966435"/>
              <a:gd name="connsiteY172" fmla="*/ 1196355 h 2009137"/>
              <a:gd name="connsiteX173" fmla="*/ 2322920 w 2966435"/>
              <a:gd name="connsiteY173" fmla="*/ 1224611 h 2009137"/>
              <a:gd name="connsiteX174" fmla="*/ 2274919 w 2966435"/>
              <a:gd name="connsiteY174" fmla="*/ 1224772 h 2009137"/>
              <a:gd name="connsiteX175" fmla="*/ 2143005 w 2966435"/>
              <a:gd name="connsiteY175" fmla="*/ 1236225 h 2009137"/>
              <a:gd name="connsiteX176" fmla="*/ 2118591 w 2966435"/>
              <a:gd name="connsiteY176" fmla="*/ 1240789 h 2009137"/>
              <a:gd name="connsiteX177" fmla="*/ 2015142 w 2966435"/>
              <a:gd name="connsiteY177" fmla="*/ 1226103 h 2009137"/>
              <a:gd name="connsiteX178" fmla="*/ 1915523 w 2966435"/>
              <a:gd name="connsiteY178" fmla="*/ 1221932 h 2009137"/>
              <a:gd name="connsiteX179" fmla="*/ 2048425 w 2966435"/>
              <a:gd name="connsiteY179" fmla="*/ 1168962 h 2009137"/>
              <a:gd name="connsiteX180" fmla="*/ 2122268 w 2966435"/>
              <a:gd name="connsiteY180" fmla="*/ 1147466 h 2009137"/>
              <a:gd name="connsiteX181" fmla="*/ 1086764 w 2966435"/>
              <a:gd name="connsiteY181" fmla="*/ 678555 h 2009137"/>
              <a:gd name="connsiteX182" fmla="*/ 1033813 w 2966435"/>
              <a:gd name="connsiteY182" fmla="*/ 749029 h 2009137"/>
              <a:gd name="connsiteX183" fmla="*/ 950809 w 2966435"/>
              <a:gd name="connsiteY183" fmla="*/ 886207 h 2009137"/>
              <a:gd name="connsiteX184" fmla="*/ 898759 w 2966435"/>
              <a:gd name="connsiteY184" fmla="*/ 995870 h 2009137"/>
              <a:gd name="connsiteX185" fmla="*/ 764966 w 2966435"/>
              <a:gd name="connsiteY185" fmla="*/ 1059373 h 2009137"/>
              <a:gd name="connsiteX186" fmla="*/ 627787 w 2966435"/>
              <a:gd name="connsiteY186" fmla="*/ 1142378 h 2009137"/>
              <a:gd name="connsiteX187" fmla="*/ 578884 w 2966435"/>
              <a:gd name="connsiteY187" fmla="*/ 1179122 h 2009137"/>
              <a:gd name="connsiteX188" fmla="*/ 599746 w 2966435"/>
              <a:gd name="connsiteY188" fmla="*/ 1102932 h 2009137"/>
              <a:gd name="connsiteX189" fmla="*/ 714704 w 2966435"/>
              <a:gd name="connsiteY189" fmla="*/ 835421 h 2009137"/>
              <a:gd name="connsiteX190" fmla="*/ 724289 w 2966435"/>
              <a:gd name="connsiteY190" fmla="*/ 819643 h 2009137"/>
              <a:gd name="connsiteX191" fmla="*/ 776870 w 2966435"/>
              <a:gd name="connsiteY191" fmla="*/ 790903 h 2009137"/>
              <a:gd name="connsiteX192" fmla="*/ 940487 w 2966435"/>
              <a:gd name="connsiteY192" fmla="*/ 721747 h 2009137"/>
              <a:gd name="connsiteX193" fmla="*/ 2525761 w 2966435"/>
              <a:gd name="connsiteY193" fmla="*/ 1233801 h 2009137"/>
              <a:gd name="connsiteX194" fmla="*/ 2492341 w 2966435"/>
              <a:gd name="connsiteY194" fmla="*/ 1314483 h 2009137"/>
              <a:gd name="connsiteX195" fmla="*/ 2403705 w 2966435"/>
              <a:gd name="connsiteY195" fmla="*/ 1262105 h 2009137"/>
              <a:gd name="connsiteX196" fmla="*/ 2322920 w 2966435"/>
              <a:gd name="connsiteY196" fmla="*/ 1224611 h 2009137"/>
              <a:gd name="connsiteX197" fmla="*/ 2406235 w 2966435"/>
              <a:gd name="connsiteY197" fmla="*/ 1224330 h 2009137"/>
              <a:gd name="connsiteX198" fmla="*/ 1865693 w 2966435"/>
              <a:gd name="connsiteY198" fmla="*/ 905779 h 2009137"/>
              <a:gd name="connsiteX199" fmla="*/ 1849952 w 2966435"/>
              <a:gd name="connsiteY199" fmla="*/ 915380 h 2009137"/>
              <a:gd name="connsiteX200" fmla="*/ 1723121 w 2966435"/>
              <a:gd name="connsiteY200" fmla="*/ 1011257 h 2009137"/>
              <a:gd name="connsiteX201" fmla="*/ 1648712 w 2966435"/>
              <a:gd name="connsiteY201" fmla="*/ 1080070 h 2009137"/>
              <a:gd name="connsiteX202" fmla="*/ 1508330 w 2966435"/>
              <a:gd name="connsiteY202" fmla="*/ 1086772 h 2009137"/>
              <a:gd name="connsiteX203" fmla="*/ 1379867 w 2966435"/>
              <a:gd name="connsiteY203" fmla="*/ 1105310 h 2009137"/>
              <a:gd name="connsiteX204" fmla="*/ 1396359 w 2966435"/>
              <a:gd name="connsiteY204" fmla="*/ 1078565 h 2009137"/>
              <a:gd name="connsiteX205" fmla="*/ 1483664 w 2966435"/>
              <a:gd name="connsiteY205" fmla="*/ 965311 h 2009137"/>
              <a:gd name="connsiteX206" fmla="*/ 1572337 w 2966435"/>
              <a:gd name="connsiteY206" fmla="*/ 869532 h 2009137"/>
              <a:gd name="connsiteX207" fmla="*/ 1689316 w 2966435"/>
              <a:gd name="connsiteY207" fmla="*/ 876116 h 2009137"/>
              <a:gd name="connsiteX208" fmla="*/ 1841514 w 2966435"/>
              <a:gd name="connsiteY208" fmla="*/ 899621 h 2009137"/>
              <a:gd name="connsiteX209" fmla="*/ 2134377 w 2966435"/>
              <a:gd name="connsiteY209" fmla="*/ 989299 h 2009137"/>
              <a:gd name="connsiteX210" fmla="*/ 2272946 w 2966435"/>
              <a:gd name="connsiteY210" fmla="*/ 1054604 h 2009137"/>
              <a:gd name="connsiteX211" fmla="*/ 2349707 w 2966435"/>
              <a:gd name="connsiteY211" fmla="*/ 1100201 h 2009137"/>
              <a:gd name="connsiteX212" fmla="*/ 2173485 w 2966435"/>
              <a:gd name="connsiteY212" fmla="*/ 1132556 h 2009137"/>
              <a:gd name="connsiteX213" fmla="*/ 2122268 w 2966435"/>
              <a:gd name="connsiteY213" fmla="*/ 1147466 h 2009137"/>
              <a:gd name="connsiteX214" fmla="*/ 2115838 w 2966435"/>
              <a:gd name="connsiteY214" fmla="*/ 1145217 h 2009137"/>
              <a:gd name="connsiteX215" fmla="*/ 1966231 w 2966435"/>
              <a:gd name="connsiteY215" fmla="*/ 1108689 h 2009137"/>
              <a:gd name="connsiteX216" fmla="*/ 1891379 w 2966435"/>
              <a:gd name="connsiteY216" fmla="*/ 1097887 h 2009137"/>
              <a:gd name="connsiteX217" fmla="*/ 1957638 w 2966435"/>
              <a:gd name="connsiteY217" fmla="*/ 1059191 h 2009137"/>
              <a:gd name="connsiteX218" fmla="*/ 2092187 w 2966435"/>
              <a:gd name="connsiteY218" fmla="*/ 996509 h 2009137"/>
              <a:gd name="connsiteX219" fmla="*/ 2123385 w 2966435"/>
              <a:gd name="connsiteY219" fmla="*/ 985349 h 2009137"/>
              <a:gd name="connsiteX220" fmla="*/ 962751 w 2966435"/>
              <a:gd name="connsiteY220" fmla="*/ 497081 h 2009137"/>
              <a:gd name="connsiteX221" fmla="*/ 886559 w 2966435"/>
              <a:gd name="connsiteY221" fmla="*/ 580913 h 2009137"/>
              <a:gd name="connsiteX222" fmla="*/ 794663 w 2966435"/>
              <a:gd name="connsiteY222" fmla="*/ 703804 h 2009137"/>
              <a:gd name="connsiteX223" fmla="*/ 724289 w 2966435"/>
              <a:gd name="connsiteY223" fmla="*/ 819643 h 2009137"/>
              <a:gd name="connsiteX224" fmla="*/ 653044 w 2966435"/>
              <a:gd name="connsiteY224" fmla="*/ 858584 h 2009137"/>
              <a:gd name="connsiteX225" fmla="*/ 426841 w 2966435"/>
              <a:gd name="connsiteY225" fmla="*/ 1024289 h 2009137"/>
              <a:gd name="connsiteX226" fmla="*/ 395521 w 2966435"/>
              <a:gd name="connsiteY226" fmla="*/ 1055145 h 2009137"/>
              <a:gd name="connsiteX227" fmla="*/ 404490 w 2966435"/>
              <a:gd name="connsiteY227" fmla="*/ 1030187 h 2009137"/>
              <a:gd name="connsiteX228" fmla="*/ 548163 w 2966435"/>
              <a:gd name="connsiteY228" fmla="*/ 759690 h 2009137"/>
              <a:gd name="connsiteX229" fmla="*/ 599546 w 2966435"/>
              <a:gd name="connsiteY229" fmla="*/ 689538 h 2009137"/>
              <a:gd name="connsiteX230" fmla="*/ 678063 w 2966435"/>
              <a:gd name="connsiteY230" fmla="*/ 635935 h 2009137"/>
              <a:gd name="connsiteX231" fmla="*/ 841880 w 2966435"/>
              <a:gd name="connsiteY231" fmla="*/ 546095 h 2009137"/>
              <a:gd name="connsiteX232" fmla="*/ 2586527 w 2966435"/>
              <a:gd name="connsiteY232" fmla="*/ 1087099 h 2009137"/>
              <a:gd name="connsiteX233" fmla="*/ 2529639 w 2966435"/>
              <a:gd name="connsiteY233" fmla="*/ 1224440 h 2009137"/>
              <a:gd name="connsiteX234" fmla="*/ 2529115 w 2966435"/>
              <a:gd name="connsiteY234" fmla="*/ 1223972 h 2009137"/>
              <a:gd name="connsiteX235" fmla="*/ 2404875 w 2966435"/>
              <a:gd name="connsiteY235" fmla="*/ 1132973 h 2009137"/>
              <a:gd name="connsiteX236" fmla="*/ 2349707 w 2966435"/>
              <a:gd name="connsiteY236" fmla="*/ 1100201 h 2009137"/>
              <a:gd name="connsiteX237" fmla="*/ 2364696 w 2966435"/>
              <a:gd name="connsiteY237" fmla="*/ 1097449 h 2009137"/>
              <a:gd name="connsiteX238" fmla="*/ 2558207 w 2966435"/>
              <a:gd name="connsiteY238" fmla="*/ 1085747 h 2009137"/>
              <a:gd name="connsiteX239" fmla="*/ 908866 w 2966435"/>
              <a:gd name="connsiteY239" fmla="*/ 375493 h 2009137"/>
              <a:gd name="connsiteX240" fmla="*/ 857315 w 2966435"/>
              <a:gd name="connsiteY240" fmla="*/ 414226 h 2009137"/>
              <a:gd name="connsiteX241" fmla="*/ 639163 w 2966435"/>
              <a:gd name="connsiteY241" fmla="*/ 635449 h 2009137"/>
              <a:gd name="connsiteX242" fmla="*/ 599546 w 2966435"/>
              <a:gd name="connsiteY242" fmla="*/ 689538 h 2009137"/>
              <a:gd name="connsiteX243" fmla="*/ 574862 w 2966435"/>
              <a:gd name="connsiteY243" fmla="*/ 706389 h 2009137"/>
              <a:gd name="connsiteX244" fmla="*/ 300296 w 2966435"/>
              <a:gd name="connsiteY244" fmla="*/ 965880 h 2009137"/>
              <a:gd name="connsiteX245" fmla="*/ 278787 w 2966435"/>
              <a:gd name="connsiteY245" fmla="*/ 994507 h 2009137"/>
              <a:gd name="connsiteX246" fmla="*/ 334294 w 2966435"/>
              <a:gd name="connsiteY246" fmla="*/ 900575 h 2009137"/>
              <a:gd name="connsiteX247" fmla="*/ 538849 w 2966435"/>
              <a:gd name="connsiteY247" fmla="*/ 650155 h 2009137"/>
              <a:gd name="connsiteX248" fmla="*/ 723756 w 2966435"/>
              <a:gd name="connsiteY248" fmla="*/ 491260 h 2009137"/>
              <a:gd name="connsiteX249" fmla="*/ 1821026 w 2966435"/>
              <a:gd name="connsiteY249" fmla="*/ 666448 h 2009137"/>
              <a:gd name="connsiteX250" fmla="*/ 1806637 w 2966435"/>
              <a:gd name="connsiteY250" fmla="*/ 675154 h 2009137"/>
              <a:gd name="connsiteX251" fmla="*/ 1581377 w 2966435"/>
              <a:gd name="connsiteY251" fmla="*/ 859768 h 2009137"/>
              <a:gd name="connsiteX252" fmla="*/ 1572337 w 2966435"/>
              <a:gd name="connsiteY252" fmla="*/ 869532 h 2009137"/>
              <a:gd name="connsiteX253" fmla="*/ 1534672 w 2966435"/>
              <a:gd name="connsiteY253" fmla="*/ 867412 h 2009137"/>
              <a:gd name="connsiteX254" fmla="*/ 1378631 w 2966435"/>
              <a:gd name="connsiteY254" fmla="*/ 873945 h 2009137"/>
              <a:gd name="connsiteX255" fmla="*/ 1240793 w 2966435"/>
              <a:gd name="connsiteY255" fmla="*/ 893513 h 2009137"/>
              <a:gd name="connsiteX256" fmla="*/ 1248696 w 2966435"/>
              <a:gd name="connsiteY256" fmla="*/ 880858 h 2009137"/>
              <a:gd name="connsiteX257" fmla="*/ 1435713 w 2966435"/>
              <a:gd name="connsiteY257" fmla="*/ 656435 h 2009137"/>
              <a:gd name="connsiteX258" fmla="*/ 1465527 w 2966435"/>
              <a:gd name="connsiteY258" fmla="*/ 629489 h 2009137"/>
              <a:gd name="connsiteX259" fmla="*/ 1478739 w 2966435"/>
              <a:gd name="connsiteY259" fmla="*/ 628727 h 2009137"/>
              <a:gd name="connsiteX260" fmla="*/ 1800454 w 2966435"/>
              <a:gd name="connsiteY260" fmla="*/ 661159 h 2009137"/>
              <a:gd name="connsiteX261" fmla="*/ 2124601 w 2966435"/>
              <a:gd name="connsiteY261" fmla="*/ 765612 h 2009137"/>
              <a:gd name="connsiteX262" fmla="*/ 2205469 w 2966435"/>
              <a:gd name="connsiteY262" fmla="*/ 803364 h 2009137"/>
              <a:gd name="connsiteX263" fmla="*/ 2380597 w 2966435"/>
              <a:gd name="connsiteY263" fmla="*/ 908658 h 2009137"/>
              <a:gd name="connsiteX264" fmla="*/ 2231956 w 2966435"/>
              <a:gd name="connsiteY264" fmla="*/ 946514 h 2009137"/>
              <a:gd name="connsiteX265" fmla="*/ 2123385 w 2966435"/>
              <a:gd name="connsiteY265" fmla="*/ 985349 h 2009137"/>
              <a:gd name="connsiteX266" fmla="*/ 1990217 w 2966435"/>
              <a:gd name="connsiteY266" fmla="*/ 937494 h 2009137"/>
              <a:gd name="connsiteX267" fmla="*/ 1865693 w 2966435"/>
              <a:gd name="connsiteY267" fmla="*/ 905779 h 2009137"/>
              <a:gd name="connsiteX268" fmla="*/ 1986186 w 2966435"/>
              <a:gd name="connsiteY268" fmla="*/ 832290 h 2009137"/>
              <a:gd name="connsiteX269" fmla="*/ 2673460 w 2966435"/>
              <a:gd name="connsiteY269" fmla="*/ 877223 h 2009137"/>
              <a:gd name="connsiteX270" fmla="*/ 2588841 w 2966435"/>
              <a:gd name="connsiteY270" fmla="*/ 1081513 h 2009137"/>
              <a:gd name="connsiteX271" fmla="*/ 2539164 w 2966435"/>
              <a:gd name="connsiteY271" fmla="*/ 1031818 h 2009137"/>
              <a:gd name="connsiteX272" fmla="*/ 2391057 w 2966435"/>
              <a:gd name="connsiteY272" fmla="*/ 914947 h 2009137"/>
              <a:gd name="connsiteX273" fmla="*/ 2380597 w 2966435"/>
              <a:gd name="connsiteY273" fmla="*/ 908658 h 2009137"/>
              <a:gd name="connsiteX274" fmla="*/ 2380659 w 2966435"/>
              <a:gd name="connsiteY274" fmla="*/ 908642 h 2009137"/>
              <a:gd name="connsiteX275" fmla="*/ 2532857 w 2966435"/>
              <a:gd name="connsiteY275" fmla="*/ 885137 h 2009137"/>
              <a:gd name="connsiteX276" fmla="*/ 1758288 w 2966435"/>
              <a:gd name="connsiteY276" fmla="*/ 409243 h 2009137"/>
              <a:gd name="connsiteX277" fmla="*/ 1686134 w 2966435"/>
              <a:gd name="connsiteY277" fmla="*/ 451881 h 2009137"/>
              <a:gd name="connsiteX278" fmla="*/ 1556953 w 2966435"/>
              <a:gd name="connsiteY278" fmla="*/ 546852 h 2009137"/>
              <a:gd name="connsiteX279" fmla="*/ 1465527 w 2966435"/>
              <a:gd name="connsiteY279" fmla="*/ 629489 h 2009137"/>
              <a:gd name="connsiteX280" fmla="*/ 1292618 w 2966435"/>
              <a:gd name="connsiteY280" fmla="*/ 639462 h 2009137"/>
              <a:gd name="connsiteX281" fmla="*/ 1112802 w 2966435"/>
              <a:gd name="connsiteY281" fmla="*/ 670867 h 2009137"/>
              <a:gd name="connsiteX282" fmla="*/ 1086764 w 2966435"/>
              <a:gd name="connsiteY282" fmla="*/ 678555 h 2009137"/>
              <a:gd name="connsiteX283" fmla="*/ 1128699 w 2966435"/>
              <a:gd name="connsiteY283" fmla="*/ 622744 h 2009137"/>
              <a:gd name="connsiteX284" fmla="*/ 1349922 w 2966435"/>
              <a:gd name="connsiteY284" fmla="*/ 404592 h 2009137"/>
              <a:gd name="connsiteX285" fmla="*/ 1353000 w 2966435"/>
              <a:gd name="connsiteY285" fmla="*/ 402337 h 2009137"/>
              <a:gd name="connsiteX286" fmla="*/ 1427528 w 2966435"/>
              <a:gd name="connsiteY286" fmla="*/ 394293 h 2009137"/>
              <a:gd name="connsiteX287" fmla="*/ 1605156 w 2966435"/>
              <a:gd name="connsiteY287" fmla="*/ 393014 h 2009137"/>
              <a:gd name="connsiteX288" fmla="*/ 2138033 w 2966435"/>
              <a:gd name="connsiteY288" fmla="*/ 513055 h 2009137"/>
              <a:gd name="connsiteX289" fmla="*/ 2389558 w 2966435"/>
              <a:gd name="connsiteY289" fmla="*/ 644228 h 2009137"/>
              <a:gd name="connsiteX290" fmla="*/ 2428437 w 2966435"/>
              <a:gd name="connsiteY290" fmla="*/ 671586 h 2009137"/>
              <a:gd name="connsiteX291" fmla="*/ 2425373 w 2966435"/>
              <a:gd name="connsiteY291" fmla="*/ 672054 h 2009137"/>
              <a:gd name="connsiteX292" fmla="*/ 2125727 w 2966435"/>
              <a:gd name="connsiteY292" fmla="*/ 765069 h 2009137"/>
              <a:gd name="connsiteX293" fmla="*/ 2124601 w 2966435"/>
              <a:gd name="connsiteY293" fmla="*/ 765612 h 2009137"/>
              <a:gd name="connsiteX294" fmla="*/ 2100101 w 2966435"/>
              <a:gd name="connsiteY294" fmla="*/ 754174 h 2009137"/>
              <a:gd name="connsiteX295" fmla="*/ 1953438 w 2966435"/>
              <a:gd name="connsiteY295" fmla="*/ 700495 h 2009137"/>
              <a:gd name="connsiteX296" fmla="*/ 1821026 w 2966435"/>
              <a:gd name="connsiteY296" fmla="*/ 666448 h 2009137"/>
              <a:gd name="connsiteX297" fmla="*/ 1943815 w 2966435"/>
              <a:gd name="connsiteY297" fmla="*/ 592150 h 2009137"/>
              <a:gd name="connsiteX298" fmla="*/ 2091452 w 2966435"/>
              <a:gd name="connsiteY298" fmla="*/ 522076 h 2009137"/>
              <a:gd name="connsiteX299" fmla="*/ 2127282 w 2966435"/>
              <a:gd name="connsiteY299" fmla="*/ 509311 h 2009137"/>
              <a:gd name="connsiteX300" fmla="*/ 2771370 w 2966435"/>
              <a:gd name="connsiteY300" fmla="*/ 640848 h 2009137"/>
              <a:gd name="connsiteX301" fmla="*/ 2673532 w 2966435"/>
              <a:gd name="connsiteY301" fmla="*/ 877049 h 2009137"/>
              <a:gd name="connsiteX302" fmla="*/ 2669195 w 2966435"/>
              <a:gd name="connsiteY302" fmla="*/ 871942 h 2009137"/>
              <a:gd name="connsiteX303" fmla="*/ 2503080 w 2966435"/>
              <a:gd name="connsiteY303" fmla="*/ 724111 h 2009137"/>
              <a:gd name="connsiteX304" fmla="*/ 2428437 w 2966435"/>
              <a:gd name="connsiteY304" fmla="*/ 671586 h 2009137"/>
              <a:gd name="connsiteX305" fmla="*/ 2583874 w 2966435"/>
              <a:gd name="connsiteY305" fmla="*/ 647864 h 2009137"/>
              <a:gd name="connsiteX306" fmla="*/ 2747089 w 2966435"/>
              <a:gd name="connsiteY306" fmla="*/ 639622 h 2009137"/>
              <a:gd name="connsiteX307" fmla="*/ 1709595 w 2966435"/>
              <a:gd name="connsiteY307" fmla="*/ 186444 h 2009137"/>
              <a:gd name="connsiteX308" fmla="*/ 1606092 w 2966435"/>
              <a:gd name="connsiteY308" fmla="*/ 235223 h 2009137"/>
              <a:gd name="connsiteX309" fmla="*/ 1474163 w 2966435"/>
              <a:gd name="connsiteY309" fmla="*/ 313592 h 2009137"/>
              <a:gd name="connsiteX310" fmla="*/ 1353000 w 2966435"/>
              <a:gd name="connsiteY310" fmla="*/ 402337 h 2009137"/>
              <a:gd name="connsiteX311" fmla="*/ 1287227 w 2966435"/>
              <a:gd name="connsiteY311" fmla="*/ 409435 h 2009137"/>
              <a:gd name="connsiteX312" fmla="*/ 1014830 w 2966435"/>
              <a:gd name="connsiteY312" fmla="*/ 475962 h 2009137"/>
              <a:gd name="connsiteX313" fmla="*/ 962751 w 2966435"/>
              <a:gd name="connsiteY313" fmla="*/ 497081 h 2009137"/>
              <a:gd name="connsiteX314" fmla="*/ 989589 w 2966435"/>
              <a:gd name="connsiteY314" fmla="*/ 467552 h 2009137"/>
              <a:gd name="connsiteX315" fmla="*/ 1225840 w 2966435"/>
              <a:gd name="connsiteY315" fmla="*/ 272627 h 2009137"/>
              <a:gd name="connsiteX316" fmla="*/ 1300742 w 2966435"/>
              <a:gd name="connsiteY316" fmla="*/ 227123 h 2009137"/>
              <a:gd name="connsiteX317" fmla="*/ 1419482 w 2966435"/>
              <a:gd name="connsiteY317" fmla="*/ 201894 h 2009137"/>
              <a:gd name="connsiteX318" fmla="*/ 1634111 w 2966435"/>
              <a:gd name="connsiteY318" fmla="*/ 182952 h 2009137"/>
              <a:gd name="connsiteX319" fmla="*/ 2268320 w 2966435"/>
              <a:gd name="connsiteY319" fmla="*/ 299491 h 2009137"/>
              <a:gd name="connsiteX320" fmla="*/ 2409984 w 2966435"/>
              <a:gd name="connsiteY320" fmla="*/ 365241 h 2009137"/>
              <a:gd name="connsiteX321" fmla="*/ 2495154 w 2966435"/>
              <a:gd name="connsiteY321" fmla="*/ 415570 h 2009137"/>
              <a:gd name="connsiteX322" fmla="*/ 2401090 w 2966435"/>
              <a:gd name="connsiteY322" fmla="*/ 428924 h 2009137"/>
              <a:gd name="connsiteX323" fmla="*/ 2245398 w 2966435"/>
              <a:gd name="connsiteY323" fmla="*/ 467231 h 2009137"/>
              <a:gd name="connsiteX324" fmla="*/ 2127282 w 2966435"/>
              <a:gd name="connsiteY324" fmla="*/ 509311 h 2009137"/>
              <a:gd name="connsiteX325" fmla="*/ 1961972 w 2966435"/>
              <a:gd name="connsiteY325" fmla="*/ 451747 h 2009137"/>
              <a:gd name="connsiteX326" fmla="*/ 1783825 w 2966435"/>
              <a:gd name="connsiteY326" fmla="*/ 411949 h 2009137"/>
              <a:gd name="connsiteX327" fmla="*/ 1758288 w 2966435"/>
              <a:gd name="connsiteY327" fmla="*/ 409243 h 2009137"/>
              <a:gd name="connsiteX328" fmla="*/ 1822124 w 2966435"/>
              <a:gd name="connsiteY328" fmla="*/ 371520 h 2009137"/>
              <a:gd name="connsiteX329" fmla="*/ 2109991 w 2966435"/>
              <a:gd name="connsiteY329" fmla="*/ 254632 h 2009137"/>
              <a:gd name="connsiteX330" fmla="*/ 2126569 w 2966435"/>
              <a:gd name="connsiteY330" fmla="*/ 250584 h 2009137"/>
              <a:gd name="connsiteX331" fmla="*/ 2165927 w 2966435"/>
              <a:gd name="connsiteY331" fmla="*/ 262010 h 2009137"/>
              <a:gd name="connsiteX332" fmla="*/ 2268320 w 2966435"/>
              <a:gd name="connsiteY332" fmla="*/ 299491 h 2009137"/>
              <a:gd name="connsiteX333" fmla="*/ 1712886 w 2966435"/>
              <a:gd name="connsiteY333" fmla="*/ 53968 h 2009137"/>
              <a:gd name="connsiteX334" fmla="*/ 1643663 w 2966435"/>
              <a:gd name="connsiteY334" fmla="*/ 71767 h 2009137"/>
              <a:gd name="connsiteX335" fmla="*/ 1357458 w 2966435"/>
              <a:gd name="connsiteY335" fmla="*/ 192667 h 2009137"/>
              <a:gd name="connsiteX336" fmla="*/ 1300742 w 2966435"/>
              <a:gd name="connsiteY336" fmla="*/ 227123 h 2009137"/>
              <a:gd name="connsiteX337" fmla="*/ 1250254 w 2966435"/>
              <a:gd name="connsiteY337" fmla="*/ 237850 h 2009137"/>
              <a:gd name="connsiteX338" fmla="*/ 925259 w 2966435"/>
              <a:gd name="connsiteY338" fmla="*/ 365240 h 2009137"/>
              <a:gd name="connsiteX339" fmla="*/ 908866 w 2966435"/>
              <a:gd name="connsiteY339" fmla="*/ 375493 h 2009137"/>
              <a:gd name="connsiteX340" fmla="*/ 983600 w 2966435"/>
              <a:gd name="connsiteY340" fmla="*/ 319340 h 2009137"/>
              <a:gd name="connsiteX341" fmla="*/ 1268416 w 2966435"/>
              <a:gd name="connsiteY341" fmla="*/ 166262 h 2009137"/>
              <a:gd name="connsiteX342" fmla="*/ 1578053 w 2966435"/>
              <a:gd name="connsiteY342" fmla="*/ 73111 h 2009137"/>
              <a:gd name="connsiteX343" fmla="*/ 2867465 w 2966435"/>
              <a:gd name="connsiteY343" fmla="*/ 408854 h 2009137"/>
              <a:gd name="connsiteX344" fmla="*/ 2775381 w 2966435"/>
              <a:gd name="connsiteY344" fmla="*/ 631163 h 2009137"/>
              <a:gd name="connsiteX345" fmla="*/ 2675156 w 2966435"/>
              <a:gd name="connsiteY345" fmla="*/ 540573 h 2009137"/>
              <a:gd name="connsiteX346" fmla="*/ 2545975 w 2966435"/>
              <a:gd name="connsiteY346" fmla="*/ 445602 h 2009137"/>
              <a:gd name="connsiteX347" fmla="*/ 2495154 w 2966435"/>
              <a:gd name="connsiteY347" fmla="*/ 415570 h 2009137"/>
              <a:gd name="connsiteX348" fmla="*/ 2557481 w 2966435"/>
              <a:gd name="connsiteY348" fmla="*/ 406722 h 2009137"/>
              <a:gd name="connsiteX349" fmla="*/ 2713523 w 2966435"/>
              <a:gd name="connsiteY349" fmla="*/ 400190 h 2009137"/>
              <a:gd name="connsiteX350" fmla="*/ 2490190 w 2966435"/>
              <a:gd name="connsiteY350" fmla="*/ 166262 h 2009137"/>
              <a:gd name="connsiteX351" fmla="*/ 2540607 w 2966435"/>
              <a:gd name="connsiteY351" fmla="*/ 190023 h 2009137"/>
              <a:gd name="connsiteX352" fmla="*/ 2411475 w 2966435"/>
              <a:gd name="connsiteY352" fmla="*/ 196188 h 2009137"/>
              <a:gd name="connsiteX353" fmla="*/ 2259599 w 2966435"/>
              <a:gd name="connsiteY353" fmla="*/ 218105 h 2009137"/>
              <a:gd name="connsiteX354" fmla="*/ 2126569 w 2966435"/>
              <a:gd name="connsiteY354" fmla="*/ 250584 h 2009137"/>
              <a:gd name="connsiteX355" fmla="*/ 2061685 w 2966435"/>
              <a:gd name="connsiteY355" fmla="*/ 231751 h 2009137"/>
              <a:gd name="connsiteX356" fmla="*/ 1849230 w 2966435"/>
              <a:gd name="connsiteY356" fmla="*/ 192905 h 2009137"/>
              <a:gd name="connsiteX357" fmla="*/ 1709595 w 2966435"/>
              <a:gd name="connsiteY357" fmla="*/ 186444 h 2009137"/>
              <a:gd name="connsiteX358" fmla="*/ 1744660 w 2966435"/>
              <a:gd name="connsiteY358" fmla="*/ 169919 h 2009137"/>
              <a:gd name="connsiteX359" fmla="*/ 2037523 w 2966435"/>
              <a:gd name="connsiteY359" fmla="*/ 80241 h 2009137"/>
              <a:gd name="connsiteX360" fmla="*/ 2133046 w 2966435"/>
              <a:gd name="connsiteY360" fmla="*/ 65488 h 2009137"/>
              <a:gd name="connsiteX361" fmla="*/ 2309240 w 2966435"/>
              <a:gd name="connsiteY361" fmla="*/ 103665 h 2009137"/>
              <a:gd name="connsiteX362" fmla="*/ 2490190 w 2966435"/>
              <a:gd name="connsiteY362" fmla="*/ 166262 h 2009137"/>
              <a:gd name="connsiteX363" fmla="*/ 2939394 w 2966435"/>
              <a:gd name="connsiteY363" fmla="*/ 235201 h 2009137"/>
              <a:gd name="connsiteX364" fmla="*/ 2873936 w 2966435"/>
              <a:gd name="connsiteY364" fmla="*/ 393231 h 2009137"/>
              <a:gd name="connsiteX365" fmla="*/ 2854646 w 2966435"/>
              <a:gd name="connsiteY365" fmla="*/ 377025 h 2009137"/>
              <a:gd name="connsiteX366" fmla="*/ 2628759 w 2966435"/>
              <a:gd name="connsiteY366" fmla="*/ 231567 h 2009137"/>
              <a:gd name="connsiteX367" fmla="*/ 2540607 w 2966435"/>
              <a:gd name="connsiteY367" fmla="*/ 190023 h 2009137"/>
              <a:gd name="connsiteX368" fmla="*/ 2564486 w 2966435"/>
              <a:gd name="connsiteY368" fmla="*/ 188882 h 2009137"/>
              <a:gd name="connsiteX369" fmla="*/ 2869376 w 2966435"/>
              <a:gd name="connsiteY369" fmla="*/ 218105 h 2009137"/>
              <a:gd name="connsiteX370" fmla="*/ 2557901 w 2966435"/>
              <a:gd name="connsiteY370" fmla="*/ 62728 h 2009137"/>
              <a:gd name="connsiteX371" fmla="*/ 2500406 w 2966435"/>
              <a:gd name="connsiteY371" fmla="*/ 54564 h 2009137"/>
              <a:gd name="connsiteX372" fmla="*/ 2189721 w 2966435"/>
              <a:gd name="connsiteY372" fmla="*/ 56736 h 2009137"/>
              <a:gd name="connsiteX373" fmla="*/ 2133046 w 2966435"/>
              <a:gd name="connsiteY373" fmla="*/ 65488 h 2009137"/>
              <a:gd name="connsiteX374" fmla="*/ 2121600 w 2966435"/>
              <a:gd name="connsiteY374" fmla="*/ 63008 h 2009137"/>
              <a:gd name="connsiteX375" fmla="*/ 1734444 w 2966435"/>
              <a:gd name="connsiteY375" fmla="*/ 50907 h 2009137"/>
              <a:gd name="connsiteX376" fmla="*/ 1712886 w 2966435"/>
              <a:gd name="connsiteY376" fmla="*/ 53968 h 2009137"/>
              <a:gd name="connsiteX377" fmla="*/ 1796646 w 2966435"/>
              <a:gd name="connsiteY377" fmla="*/ 32431 h 2009137"/>
              <a:gd name="connsiteX378" fmla="*/ 2118361 w 2966435"/>
              <a:gd name="connsiteY378" fmla="*/ 0 h 2009137"/>
              <a:gd name="connsiteX379" fmla="*/ 2440077 w 2966435"/>
              <a:gd name="connsiteY379" fmla="*/ 32431 h 2009137"/>
              <a:gd name="connsiteX380" fmla="*/ 2966435 w 2966435"/>
              <a:gd name="connsiteY380" fmla="*/ 169919 h 2009137"/>
              <a:gd name="connsiteX381" fmla="*/ 2942035 w 2966435"/>
              <a:gd name="connsiteY381" fmla="*/ 228824 h 2009137"/>
              <a:gd name="connsiteX382" fmla="*/ 2845092 w 2966435"/>
              <a:gd name="connsiteY382" fmla="*/ 174637 h 2009137"/>
              <a:gd name="connsiteX383" fmla="*/ 2739723 w 2966435"/>
              <a:gd name="connsiteY383" fmla="*/ 125447 h 2009137"/>
              <a:gd name="connsiteX384" fmla="*/ 2593060 w 2966435"/>
              <a:gd name="connsiteY384" fmla="*/ 71767 h 2009137"/>
              <a:gd name="connsiteX385" fmla="*/ 2557901 w 2966435"/>
              <a:gd name="connsiteY385" fmla="*/ 62728 h 2009137"/>
              <a:gd name="connsiteX386" fmla="*/ 2656798 w 2966435"/>
              <a:gd name="connsiteY386" fmla="*/ 76767 h 2009137"/>
              <a:gd name="connsiteX387" fmla="*/ 2966435 w 2966435"/>
              <a:gd name="connsiteY387" fmla="*/ 169919 h 200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</a:cxnLst>
            <a:rect l="l" t="t" r="r" b="b"/>
            <a:pathLst>
              <a:path w="2966435" h="2009137">
                <a:moveTo>
                  <a:pt x="1304901" y="1694874"/>
                </a:moveTo>
                <a:lnTo>
                  <a:pt x="1303635" y="1696880"/>
                </a:lnTo>
                <a:cubicBezTo>
                  <a:pt x="1274264" y="1749819"/>
                  <a:pt x="1247593" y="1804975"/>
                  <a:pt x="1223870" y="1862245"/>
                </a:cubicBezTo>
                <a:lnTo>
                  <a:pt x="1171537" y="2009137"/>
                </a:lnTo>
                <a:lnTo>
                  <a:pt x="1167323" y="2007392"/>
                </a:lnTo>
                <a:lnTo>
                  <a:pt x="1199923" y="1845952"/>
                </a:lnTo>
                <a:lnTo>
                  <a:pt x="1224879" y="1803720"/>
                </a:lnTo>
                <a:close/>
                <a:moveTo>
                  <a:pt x="1262722" y="1649926"/>
                </a:moveTo>
                <a:lnTo>
                  <a:pt x="1254776" y="1667939"/>
                </a:lnTo>
                <a:cubicBezTo>
                  <a:pt x="1235289" y="1719105"/>
                  <a:pt x="1218359" y="1771533"/>
                  <a:pt x="1204141" y="1825065"/>
                </a:cubicBezTo>
                <a:lnTo>
                  <a:pt x="1199923" y="1845952"/>
                </a:lnTo>
                <a:lnTo>
                  <a:pt x="1144518" y="1939711"/>
                </a:lnTo>
                <a:lnTo>
                  <a:pt x="1121848" y="1988555"/>
                </a:lnTo>
                <a:lnTo>
                  <a:pt x="1106317" y="1982122"/>
                </a:lnTo>
                <a:lnTo>
                  <a:pt x="1117876" y="1801440"/>
                </a:lnTo>
                <a:lnTo>
                  <a:pt x="1209580" y="1698796"/>
                </a:lnTo>
                <a:close/>
                <a:moveTo>
                  <a:pt x="1163515" y="1579436"/>
                </a:moveTo>
                <a:lnTo>
                  <a:pt x="1147945" y="1632887"/>
                </a:lnTo>
                <a:cubicBezTo>
                  <a:pt x="1135070" y="1687661"/>
                  <a:pt x="1125061" y="1743202"/>
                  <a:pt x="1118014" y="1799280"/>
                </a:cubicBezTo>
                <a:lnTo>
                  <a:pt x="1117876" y="1801440"/>
                </a:lnTo>
                <a:lnTo>
                  <a:pt x="1106385" y="1814300"/>
                </a:lnTo>
                <a:cubicBezTo>
                  <a:pt x="1073995" y="1854316"/>
                  <a:pt x="1043638" y="1895788"/>
                  <a:pt x="1015386" y="1938541"/>
                </a:cubicBezTo>
                <a:lnTo>
                  <a:pt x="1012565" y="1943289"/>
                </a:lnTo>
                <a:lnTo>
                  <a:pt x="975682" y="1928012"/>
                </a:lnTo>
                <a:lnTo>
                  <a:pt x="972752" y="1906560"/>
                </a:lnTo>
                <a:lnTo>
                  <a:pt x="969038" y="1746526"/>
                </a:lnTo>
                <a:lnTo>
                  <a:pt x="978694" y="1735903"/>
                </a:lnTo>
                <a:cubicBezTo>
                  <a:pt x="1014805" y="1699793"/>
                  <a:pt x="1052635" y="1665405"/>
                  <a:pt x="1092055" y="1632873"/>
                </a:cubicBezTo>
                <a:close/>
                <a:moveTo>
                  <a:pt x="998825" y="1479233"/>
                </a:moveTo>
                <a:lnTo>
                  <a:pt x="979909" y="1591325"/>
                </a:lnTo>
                <a:cubicBezTo>
                  <a:pt x="973969" y="1640144"/>
                  <a:pt x="970282" y="1689184"/>
                  <a:pt x="968847" y="1738278"/>
                </a:cubicBezTo>
                <a:lnTo>
                  <a:pt x="969038" y="1746526"/>
                </a:lnTo>
                <a:lnTo>
                  <a:pt x="875664" y="1849264"/>
                </a:lnTo>
                <a:lnTo>
                  <a:pt x="854357" y="1877757"/>
                </a:lnTo>
                <a:lnTo>
                  <a:pt x="772169" y="1843714"/>
                </a:lnTo>
                <a:lnTo>
                  <a:pt x="760052" y="1669588"/>
                </a:lnTo>
                <a:lnTo>
                  <a:pt x="864657" y="1576130"/>
                </a:lnTo>
                <a:cubicBezTo>
                  <a:pt x="904673" y="1543740"/>
                  <a:pt x="946144" y="1513382"/>
                  <a:pt x="988898" y="1485130"/>
                </a:cubicBezTo>
                <a:close/>
                <a:moveTo>
                  <a:pt x="788537" y="1339187"/>
                </a:moveTo>
                <a:lnTo>
                  <a:pt x="787970" y="1341482"/>
                </a:lnTo>
                <a:cubicBezTo>
                  <a:pt x="767841" y="1444953"/>
                  <a:pt x="758315" y="1548894"/>
                  <a:pt x="758823" y="1651932"/>
                </a:cubicBezTo>
                <a:lnTo>
                  <a:pt x="760052" y="1669588"/>
                </a:lnTo>
                <a:lnTo>
                  <a:pt x="749153" y="1679325"/>
                </a:lnTo>
                <a:lnTo>
                  <a:pt x="646026" y="1791464"/>
                </a:lnTo>
                <a:lnTo>
                  <a:pt x="529403" y="1743157"/>
                </a:lnTo>
                <a:lnTo>
                  <a:pt x="522036" y="1596325"/>
                </a:lnTo>
                <a:lnTo>
                  <a:pt x="524589" y="1555849"/>
                </a:lnTo>
                <a:lnTo>
                  <a:pt x="532569" y="1547020"/>
                </a:lnTo>
                <a:cubicBezTo>
                  <a:pt x="610495" y="1469095"/>
                  <a:pt x="694472" y="1400910"/>
                  <a:pt x="782989" y="1342466"/>
                </a:cubicBezTo>
                <a:close/>
                <a:moveTo>
                  <a:pt x="578884" y="1179122"/>
                </a:moveTo>
                <a:lnTo>
                  <a:pt x="560714" y="1245481"/>
                </a:lnTo>
                <a:cubicBezTo>
                  <a:pt x="549863" y="1293864"/>
                  <a:pt x="541209" y="1343078"/>
                  <a:pt x="534861" y="1393012"/>
                </a:cubicBezTo>
                <a:lnTo>
                  <a:pt x="524589" y="1555849"/>
                </a:lnTo>
                <a:lnTo>
                  <a:pt x="422986" y="1668258"/>
                </a:lnTo>
                <a:lnTo>
                  <a:pt x="405618" y="1691884"/>
                </a:lnTo>
                <a:lnTo>
                  <a:pt x="283730" y="1641396"/>
                </a:lnTo>
                <a:lnTo>
                  <a:pt x="282878" y="1609856"/>
                </a:lnTo>
                <a:cubicBezTo>
                  <a:pt x="283873" y="1560305"/>
                  <a:pt x="287185" y="1510988"/>
                  <a:pt x="292751" y="1462058"/>
                </a:cubicBezTo>
                <a:lnTo>
                  <a:pt x="295516" y="1444869"/>
                </a:lnTo>
                <a:lnTo>
                  <a:pt x="386545" y="1342983"/>
                </a:lnTo>
                <a:cubicBezTo>
                  <a:pt x="422928" y="1306054"/>
                  <a:pt x="461271" y="1270756"/>
                  <a:pt x="501502" y="1237264"/>
                </a:cubicBezTo>
                <a:close/>
                <a:moveTo>
                  <a:pt x="395521" y="1055145"/>
                </a:moveTo>
                <a:lnTo>
                  <a:pt x="352684" y="1174347"/>
                </a:lnTo>
                <a:cubicBezTo>
                  <a:pt x="338357" y="1221116"/>
                  <a:pt x="326157" y="1268579"/>
                  <a:pt x="316147" y="1316582"/>
                </a:cubicBezTo>
                <a:lnTo>
                  <a:pt x="295516" y="1444869"/>
                </a:lnTo>
                <a:lnTo>
                  <a:pt x="283349" y="1458487"/>
                </a:lnTo>
                <a:cubicBezTo>
                  <a:pt x="250959" y="1498503"/>
                  <a:pt x="220602" y="1539974"/>
                  <a:pt x="192350" y="1582728"/>
                </a:cubicBezTo>
                <a:lnTo>
                  <a:pt x="182425" y="1599434"/>
                </a:lnTo>
                <a:lnTo>
                  <a:pt x="88164" y="1560390"/>
                </a:lnTo>
                <a:lnTo>
                  <a:pt x="100518" y="1474040"/>
                </a:lnTo>
                <a:lnTo>
                  <a:pt x="122425" y="1384313"/>
                </a:lnTo>
                <a:lnTo>
                  <a:pt x="176927" y="1300960"/>
                </a:lnTo>
                <a:cubicBezTo>
                  <a:pt x="213091" y="1250105"/>
                  <a:pt x="252161" y="1201460"/>
                  <a:pt x="293894" y="1155268"/>
                </a:cubicBezTo>
                <a:close/>
                <a:moveTo>
                  <a:pt x="278787" y="994507"/>
                </a:moveTo>
                <a:lnTo>
                  <a:pt x="253933" y="1036566"/>
                </a:lnTo>
                <a:cubicBezTo>
                  <a:pt x="205230" y="1129243"/>
                  <a:pt x="166267" y="1225703"/>
                  <a:pt x="137045" y="1324433"/>
                </a:cubicBezTo>
                <a:lnTo>
                  <a:pt x="122425" y="1384313"/>
                </a:lnTo>
                <a:lnTo>
                  <a:pt x="108543" y="1405544"/>
                </a:lnTo>
                <a:lnTo>
                  <a:pt x="38499" y="1539818"/>
                </a:lnTo>
                <a:lnTo>
                  <a:pt x="0" y="1523871"/>
                </a:lnTo>
                <a:lnTo>
                  <a:pt x="52332" y="1376980"/>
                </a:lnTo>
                <a:cubicBezTo>
                  <a:pt x="94505" y="1275166"/>
                  <a:pt x="145997" y="1180034"/>
                  <a:pt x="205411" y="1092165"/>
                </a:cubicBezTo>
                <a:close/>
                <a:moveTo>
                  <a:pt x="1592172" y="1413207"/>
                </a:moveTo>
                <a:lnTo>
                  <a:pt x="1550672" y="1443718"/>
                </a:lnTo>
                <a:cubicBezTo>
                  <a:pt x="1508872" y="1477810"/>
                  <a:pt x="1468397" y="1514338"/>
                  <a:pt x="1429434" y="1553300"/>
                </a:cubicBezTo>
                <a:cubicBezTo>
                  <a:pt x="1390471" y="1592263"/>
                  <a:pt x="1353943" y="1632739"/>
                  <a:pt x="1319851" y="1674539"/>
                </a:cubicBezTo>
                <a:lnTo>
                  <a:pt x="1304901" y="1694874"/>
                </a:lnTo>
                <a:lnTo>
                  <a:pt x="1399597" y="1544821"/>
                </a:lnTo>
                <a:lnTo>
                  <a:pt x="1414870" y="1525205"/>
                </a:lnTo>
                <a:lnTo>
                  <a:pt x="1450823" y="1498191"/>
                </a:lnTo>
                <a:cubicBezTo>
                  <a:pt x="1494757" y="1468485"/>
                  <a:pt x="1540508" y="1440759"/>
                  <a:pt x="1588001" y="1415187"/>
                </a:cubicBezTo>
                <a:close/>
                <a:moveTo>
                  <a:pt x="1542083" y="1373308"/>
                </a:moveTo>
                <a:lnTo>
                  <a:pt x="1481302" y="1439881"/>
                </a:lnTo>
                <a:lnTo>
                  <a:pt x="1414870" y="1525205"/>
                </a:lnTo>
                <a:lnTo>
                  <a:pt x="1324538" y="1593077"/>
                </a:lnTo>
                <a:lnTo>
                  <a:pt x="1262722" y="1649926"/>
                </a:lnTo>
                <a:lnTo>
                  <a:pt x="1320747" y="1518377"/>
                </a:lnTo>
                <a:lnTo>
                  <a:pt x="1354614" y="1457139"/>
                </a:lnTo>
                <a:lnTo>
                  <a:pt x="1486104" y="1393797"/>
                </a:lnTo>
                <a:close/>
                <a:moveTo>
                  <a:pt x="1478318" y="1270610"/>
                </a:moveTo>
                <a:lnTo>
                  <a:pt x="1379725" y="1411733"/>
                </a:lnTo>
                <a:lnTo>
                  <a:pt x="1354614" y="1457139"/>
                </a:lnTo>
                <a:lnTo>
                  <a:pt x="1346563" y="1461018"/>
                </a:lnTo>
                <a:cubicBezTo>
                  <a:pt x="1301325" y="1485592"/>
                  <a:pt x="1257408" y="1512290"/>
                  <a:pt x="1214947" y="1540977"/>
                </a:cubicBezTo>
                <a:lnTo>
                  <a:pt x="1163515" y="1579436"/>
                </a:lnTo>
                <a:lnTo>
                  <a:pt x="1195071" y="1471104"/>
                </a:lnTo>
                <a:cubicBezTo>
                  <a:pt x="1208954" y="1431351"/>
                  <a:pt x="1224396" y="1392160"/>
                  <a:pt x="1241353" y="1353630"/>
                </a:cubicBezTo>
                <a:lnTo>
                  <a:pt x="1243679" y="1348863"/>
                </a:lnTo>
                <a:lnTo>
                  <a:pt x="1259395" y="1341457"/>
                </a:lnTo>
                <a:cubicBezTo>
                  <a:pt x="1306575" y="1321914"/>
                  <a:pt x="1354686" y="1304622"/>
                  <a:pt x="1403555" y="1289651"/>
                </a:cubicBezTo>
                <a:close/>
                <a:moveTo>
                  <a:pt x="1379867" y="1105310"/>
                </a:moveTo>
                <a:lnTo>
                  <a:pt x="1296740" y="1240118"/>
                </a:lnTo>
                <a:lnTo>
                  <a:pt x="1243679" y="1348863"/>
                </a:lnTo>
                <a:lnTo>
                  <a:pt x="1120827" y="1406761"/>
                </a:lnTo>
                <a:lnTo>
                  <a:pt x="998825" y="1479233"/>
                </a:lnTo>
                <a:lnTo>
                  <a:pt x="1004484" y="1445702"/>
                </a:lnTo>
                <a:cubicBezTo>
                  <a:pt x="1020150" y="1373392"/>
                  <a:pt x="1040883" y="1301959"/>
                  <a:pt x="1066684" y="1231971"/>
                </a:cubicBezTo>
                <a:lnTo>
                  <a:pt x="1084709" y="1187937"/>
                </a:lnTo>
                <a:lnTo>
                  <a:pt x="1206845" y="1145217"/>
                </a:lnTo>
                <a:cubicBezTo>
                  <a:pt x="1256211" y="1130606"/>
                  <a:pt x="1306143" y="1118430"/>
                  <a:pt x="1356454" y="1108689"/>
                </a:cubicBezTo>
                <a:close/>
                <a:moveTo>
                  <a:pt x="1937362" y="1277643"/>
                </a:moveTo>
                <a:lnTo>
                  <a:pt x="1850892" y="1302412"/>
                </a:lnTo>
                <a:cubicBezTo>
                  <a:pt x="1812261" y="1315075"/>
                  <a:pt x="1773818" y="1329298"/>
                  <a:pt x="1735638" y="1345113"/>
                </a:cubicBezTo>
                <a:lnTo>
                  <a:pt x="1592172" y="1413207"/>
                </a:lnTo>
                <a:lnTo>
                  <a:pt x="1679853" y="1348746"/>
                </a:lnTo>
                <a:lnTo>
                  <a:pt x="1748758" y="1310293"/>
                </a:lnTo>
                <a:lnTo>
                  <a:pt x="1785751" y="1300781"/>
                </a:lnTo>
                <a:close/>
                <a:moveTo>
                  <a:pt x="1915523" y="1221932"/>
                </a:moveTo>
                <a:lnTo>
                  <a:pt x="1886037" y="1233684"/>
                </a:lnTo>
                <a:lnTo>
                  <a:pt x="1748758" y="1310293"/>
                </a:lnTo>
                <a:lnTo>
                  <a:pt x="1632768" y="1340117"/>
                </a:lnTo>
                <a:lnTo>
                  <a:pt x="1542083" y="1373308"/>
                </a:lnTo>
                <a:lnTo>
                  <a:pt x="1559084" y="1354688"/>
                </a:lnTo>
                <a:lnTo>
                  <a:pt x="1699012" y="1229114"/>
                </a:lnTo>
                <a:lnTo>
                  <a:pt x="1704456" y="1228274"/>
                </a:lnTo>
                <a:cubicBezTo>
                  <a:pt x="1755654" y="1222881"/>
                  <a:pt x="1807260" y="1219956"/>
                  <a:pt x="1859100" y="1219570"/>
                </a:cubicBezTo>
                <a:close/>
                <a:moveTo>
                  <a:pt x="1240793" y="893513"/>
                </a:moveTo>
                <a:lnTo>
                  <a:pt x="1173002" y="1002059"/>
                </a:lnTo>
                <a:cubicBezTo>
                  <a:pt x="1149751" y="1043320"/>
                  <a:pt x="1128479" y="1085395"/>
                  <a:pt x="1109186" y="1128145"/>
                </a:cubicBezTo>
                <a:lnTo>
                  <a:pt x="1084709" y="1187937"/>
                </a:lnTo>
                <a:lnTo>
                  <a:pt x="1060643" y="1196355"/>
                </a:lnTo>
                <a:cubicBezTo>
                  <a:pt x="1012602" y="1215837"/>
                  <a:pt x="965318" y="1237753"/>
                  <a:pt x="918980" y="1262105"/>
                </a:cubicBezTo>
                <a:lnTo>
                  <a:pt x="788537" y="1339187"/>
                </a:lnTo>
                <a:lnTo>
                  <a:pt x="826187" y="1186797"/>
                </a:lnTo>
                <a:cubicBezTo>
                  <a:pt x="841624" y="1135467"/>
                  <a:pt x="859783" y="1084426"/>
                  <a:pt x="880735" y="1033844"/>
                </a:cubicBezTo>
                <a:lnTo>
                  <a:pt x="898759" y="995870"/>
                </a:lnTo>
                <a:lnTo>
                  <a:pt x="912602" y="989299"/>
                </a:lnTo>
                <a:cubicBezTo>
                  <a:pt x="1014417" y="947126"/>
                  <a:pt x="1118095" y="916269"/>
                  <a:pt x="1222240" y="896147"/>
                </a:cubicBezTo>
                <a:close/>
                <a:moveTo>
                  <a:pt x="2312340" y="1282949"/>
                </a:moveTo>
                <a:lnTo>
                  <a:pt x="2270682" y="1276591"/>
                </a:lnTo>
                <a:cubicBezTo>
                  <a:pt x="2217018" y="1271142"/>
                  <a:pt x="2162569" y="1268350"/>
                  <a:pt x="2107467" y="1268350"/>
                </a:cubicBezTo>
                <a:cubicBezTo>
                  <a:pt x="2052365" y="1268350"/>
                  <a:pt x="1997915" y="1271141"/>
                  <a:pt x="1944252" y="1276591"/>
                </a:cubicBezTo>
                <a:lnTo>
                  <a:pt x="1937362" y="1277643"/>
                </a:lnTo>
                <a:lnTo>
                  <a:pt x="1967277" y="1269074"/>
                </a:lnTo>
                <a:lnTo>
                  <a:pt x="2118591" y="1240789"/>
                </a:lnTo>
                <a:lnTo>
                  <a:pt x="2171533" y="1248305"/>
                </a:lnTo>
                <a:close/>
                <a:moveTo>
                  <a:pt x="1891379" y="1097887"/>
                </a:moveTo>
                <a:lnTo>
                  <a:pt x="1829262" y="1134165"/>
                </a:lnTo>
                <a:cubicBezTo>
                  <a:pt x="1787604" y="1161161"/>
                  <a:pt x="1747136" y="1190140"/>
                  <a:pt x="1708013" y="1221036"/>
                </a:cubicBezTo>
                <a:lnTo>
                  <a:pt x="1699012" y="1229114"/>
                </a:lnTo>
                <a:lnTo>
                  <a:pt x="1552258" y="1251779"/>
                </a:lnTo>
                <a:lnTo>
                  <a:pt x="1478318" y="1270610"/>
                </a:lnTo>
                <a:lnTo>
                  <a:pt x="1501239" y="1237801"/>
                </a:lnTo>
                <a:cubicBezTo>
                  <a:pt x="1534390" y="1196476"/>
                  <a:pt x="1569555" y="1156835"/>
                  <a:pt x="1606585" y="1119028"/>
                </a:cubicBezTo>
                <a:lnTo>
                  <a:pt x="1648712" y="1080070"/>
                </a:lnTo>
                <a:lnTo>
                  <a:pt x="1661342" y="1079467"/>
                </a:lnTo>
                <a:cubicBezTo>
                  <a:pt x="1712409" y="1079467"/>
                  <a:pt x="1763476" y="1081902"/>
                  <a:pt x="1814354" y="1086772"/>
                </a:cubicBezTo>
                <a:close/>
                <a:moveTo>
                  <a:pt x="2491391" y="1316777"/>
                </a:moveTo>
                <a:lnTo>
                  <a:pt x="2481169" y="1341457"/>
                </a:lnTo>
                <a:lnTo>
                  <a:pt x="2327225" y="1286612"/>
                </a:lnTo>
                <a:lnTo>
                  <a:pt x="2312340" y="1282949"/>
                </a:lnTo>
                <a:lnTo>
                  <a:pt x="2429182" y="1300781"/>
                </a:lnTo>
                <a:close/>
                <a:moveTo>
                  <a:pt x="2262041" y="1196355"/>
                </a:moveTo>
                <a:lnTo>
                  <a:pt x="2322920" y="1224611"/>
                </a:lnTo>
                <a:lnTo>
                  <a:pt x="2274919" y="1224772"/>
                </a:lnTo>
                <a:cubicBezTo>
                  <a:pt x="2231012" y="1226740"/>
                  <a:pt x="2187006" y="1230543"/>
                  <a:pt x="2143005" y="1236225"/>
                </a:cubicBezTo>
                <a:lnTo>
                  <a:pt x="2118591" y="1240789"/>
                </a:lnTo>
                <a:lnTo>
                  <a:pt x="2015142" y="1226103"/>
                </a:lnTo>
                <a:lnTo>
                  <a:pt x="1915523" y="1221932"/>
                </a:lnTo>
                <a:lnTo>
                  <a:pt x="2048425" y="1168962"/>
                </a:lnTo>
                <a:lnTo>
                  <a:pt x="2122268" y="1147466"/>
                </a:lnTo>
                <a:close/>
                <a:moveTo>
                  <a:pt x="1086764" y="678555"/>
                </a:moveTo>
                <a:lnTo>
                  <a:pt x="1033813" y="749029"/>
                </a:lnTo>
                <a:cubicBezTo>
                  <a:pt x="1004107" y="792964"/>
                  <a:pt x="976381" y="838714"/>
                  <a:pt x="950809" y="886207"/>
                </a:cubicBezTo>
                <a:lnTo>
                  <a:pt x="898759" y="995870"/>
                </a:lnTo>
                <a:lnTo>
                  <a:pt x="764966" y="1059373"/>
                </a:lnTo>
                <a:cubicBezTo>
                  <a:pt x="717472" y="1084945"/>
                  <a:pt x="671721" y="1112671"/>
                  <a:pt x="627787" y="1142378"/>
                </a:cubicBezTo>
                <a:lnTo>
                  <a:pt x="578884" y="1179122"/>
                </a:lnTo>
                <a:lnTo>
                  <a:pt x="599746" y="1102932"/>
                </a:lnTo>
                <a:cubicBezTo>
                  <a:pt x="630013" y="1009706"/>
                  <a:pt x="668626" y="920242"/>
                  <a:pt x="714704" y="835421"/>
                </a:cubicBezTo>
                <a:lnTo>
                  <a:pt x="724289" y="819643"/>
                </a:lnTo>
                <a:lnTo>
                  <a:pt x="776870" y="790903"/>
                </a:lnTo>
                <a:cubicBezTo>
                  <a:pt x="829827" y="764938"/>
                  <a:pt x="884432" y="741819"/>
                  <a:pt x="940487" y="721747"/>
                </a:cubicBezTo>
                <a:close/>
                <a:moveTo>
                  <a:pt x="2525761" y="1233801"/>
                </a:moveTo>
                <a:lnTo>
                  <a:pt x="2492341" y="1314483"/>
                </a:lnTo>
                <a:lnTo>
                  <a:pt x="2403705" y="1262105"/>
                </a:lnTo>
                <a:lnTo>
                  <a:pt x="2322920" y="1224611"/>
                </a:lnTo>
                <a:lnTo>
                  <a:pt x="2406235" y="1224330"/>
                </a:lnTo>
                <a:close/>
                <a:moveTo>
                  <a:pt x="1865693" y="905779"/>
                </a:moveTo>
                <a:lnTo>
                  <a:pt x="1849952" y="915380"/>
                </a:lnTo>
                <a:cubicBezTo>
                  <a:pt x="1806058" y="945257"/>
                  <a:pt x="1763731" y="977266"/>
                  <a:pt x="1723121" y="1011257"/>
                </a:cubicBezTo>
                <a:lnTo>
                  <a:pt x="1648712" y="1080070"/>
                </a:lnTo>
                <a:lnTo>
                  <a:pt x="1508330" y="1086772"/>
                </a:lnTo>
                <a:lnTo>
                  <a:pt x="1379867" y="1105310"/>
                </a:lnTo>
                <a:lnTo>
                  <a:pt x="1396359" y="1078565"/>
                </a:lnTo>
                <a:cubicBezTo>
                  <a:pt x="1423688" y="1039622"/>
                  <a:pt x="1452809" y="1001824"/>
                  <a:pt x="1483664" y="965311"/>
                </a:cubicBezTo>
                <a:lnTo>
                  <a:pt x="1572337" y="869532"/>
                </a:lnTo>
                <a:lnTo>
                  <a:pt x="1689316" y="876116"/>
                </a:lnTo>
                <a:cubicBezTo>
                  <a:pt x="1740515" y="881508"/>
                  <a:pt x="1791306" y="889367"/>
                  <a:pt x="1841514" y="899621"/>
                </a:cubicBezTo>
                <a:close/>
                <a:moveTo>
                  <a:pt x="2134377" y="989299"/>
                </a:moveTo>
                <a:cubicBezTo>
                  <a:pt x="2181557" y="1008842"/>
                  <a:pt x="2227805" y="1030634"/>
                  <a:pt x="2272946" y="1054604"/>
                </a:cubicBezTo>
                <a:lnTo>
                  <a:pt x="2349707" y="1100201"/>
                </a:lnTo>
                <a:lnTo>
                  <a:pt x="2173485" y="1132556"/>
                </a:lnTo>
                <a:lnTo>
                  <a:pt x="2122268" y="1147466"/>
                </a:lnTo>
                <a:lnTo>
                  <a:pt x="2115838" y="1145217"/>
                </a:lnTo>
                <a:cubicBezTo>
                  <a:pt x="2066473" y="1130605"/>
                  <a:pt x="2016541" y="1118430"/>
                  <a:pt x="1966231" y="1108689"/>
                </a:cubicBezTo>
                <a:lnTo>
                  <a:pt x="1891379" y="1097887"/>
                </a:lnTo>
                <a:lnTo>
                  <a:pt x="1957638" y="1059191"/>
                </a:lnTo>
                <a:cubicBezTo>
                  <a:pt x="2001512" y="1036226"/>
                  <a:pt x="2046414" y="1015310"/>
                  <a:pt x="2092187" y="996509"/>
                </a:cubicBezTo>
                <a:lnTo>
                  <a:pt x="2123385" y="985349"/>
                </a:lnTo>
                <a:close/>
                <a:moveTo>
                  <a:pt x="962751" y="497081"/>
                </a:moveTo>
                <a:lnTo>
                  <a:pt x="886559" y="580913"/>
                </a:lnTo>
                <a:cubicBezTo>
                  <a:pt x="854027" y="620333"/>
                  <a:pt x="823350" y="661342"/>
                  <a:pt x="794663" y="703804"/>
                </a:cubicBezTo>
                <a:lnTo>
                  <a:pt x="724289" y="819643"/>
                </a:lnTo>
                <a:lnTo>
                  <a:pt x="653044" y="858584"/>
                </a:lnTo>
                <a:cubicBezTo>
                  <a:pt x="572740" y="907212"/>
                  <a:pt x="497066" y="962720"/>
                  <a:pt x="426841" y="1024289"/>
                </a:cubicBezTo>
                <a:lnTo>
                  <a:pt x="395521" y="1055145"/>
                </a:lnTo>
                <a:lnTo>
                  <a:pt x="404490" y="1030187"/>
                </a:lnTo>
                <a:cubicBezTo>
                  <a:pt x="443575" y="935828"/>
                  <a:pt x="491659" y="845196"/>
                  <a:pt x="548163" y="759690"/>
                </a:cubicBezTo>
                <a:lnTo>
                  <a:pt x="599546" y="689538"/>
                </a:lnTo>
                <a:lnTo>
                  <a:pt x="678063" y="635935"/>
                </a:lnTo>
                <a:cubicBezTo>
                  <a:pt x="730936" y="602791"/>
                  <a:pt x="785647" y="572801"/>
                  <a:pt x="841880" y="546095"/>
                </a:cubicBezTo>
                <a:close/>
                <a:moveTo>
                  <a:pt x="2586527" y="1087099"/>
                </a:moveTo>
                <a:lnTo>
                  <a:pt x="2529639" y="1224440"/>
                </a:lnTo>
                <a:lnTo>
                  <a:pt x="2529115" y="1223972"/>
                </a:lnTo>
                <a:cubicBezTo>
                  <a:pt x="2489099" y="1191582"/>
                  <a:pt x="2447628" y="1161225"/>
                  <a:pt x="2404875" y="1132973"/>
                </a:cubicBezTo>
                <a:lnTo>
                  <a:pt x="2349707" y="1100201"/>
                </a:lnTo>
                <a:lnTo>
                  <a:pt x="2364696" y="1097449"/>
                </a:lnTo>
                <a:cubicBezTo>
                  <a:pt x="2428944" y="1089648"/>
                  <a:pt x="2493575" y="1085747"/>
                  <a:pt x="2558207" y="1085747"/>
                </a:cubicBezTo>
                <a:close/>
                <a:moveTo>
                  <a:pt x="908866" y="375493"/>
                </a:moveTo>
                <a:lnTo>
                  <a:pt x="857315" y="414226"/>
                </a:lnTo>
                <a:cubicBezTo>
                  <a:pt x="776853" y="481211"/>
                  <a:pt x="703942" y="555418"/>
                  <a:pt x="639163" y="635449"/>
                </a:cubicBezTo>
                <a:lnTo>
                  <a:pt x="599546" y="689538"/>
                </a:lnTo>
                <a:lnTo>
                  <a:pt x="574862" y="706389"/>
                </a:lnTo>
                <a:cubicBezTo>
                  <a:pt x="474299" y="780970"/>
                  <a:pt x="381934" y="867817"/>
                  <a:pt x="300296" y="965880"/>
                </a:cubicBezTo>
                <a:lnTo>
                  <a:pt x="278787" y="994507"/>
                </a:lnTo>
                <a:lnTo>
                  <a:pt x="334294" y="900575"/>
                </a:lnTo>
                <a:cubicBezTo>
                  <a:pt x="392738" y="812059"/>
                  <a:pt x="460923" y="728081"/>
                  <a:pt x="538849" y="650155"/>
                </a:cubicBezTo>
                <a:cubicBezTo>
                  <a:pt x="597293" y="591711"/>
                  <a:pt x="659141" y="538746"/>
                  <a:pt x="723756" y="491260"/>
                </a:cubicBezTo>
                <a:close/>
                <a:moveTo>
                  <a:pt x="1821026" y="666448"/>
                </a:moveTo>
                <a:lnTo>
                  <a:pt x="1806637" y="675154"/>
                </a:lnTo>
                <a:cubicBezTo>
                  <a:pt x="1725151" y="730252"/>
                  <a:pt x="1649910" y="792161"/>
                  <a:pt x="1581377" y="859768"/>
                </a:cubicBezTo>
                <a:lnTo>
                  <a:pt x="1572337" y="869532"/>
                </a:lnTo>
                <a:lnTo>
                  <a:pt x="1534672" y="867412"/>
                </a:lnTo>
                <a:cubicBezTo>
                  <a:pt x="1482833" y="867026"/>
                  <a:pt x="1430761" y="869180"/>
                  <a:pt x="1378631" y="873945"/>
                </a:cubicBezTo>
                <a:lnTo>
                  <a:pt x="1240793" y="893513"/>
                </a:lnTo>
                <a:lnTo>
                  <a:pt x="1248696" y="880858"/>
                </a:lnTo>
                <a:cubicBezTo>
                  <a:pt x="1303118" y="801870"/>
                  <a:pt x="1365457" y="726693"/>
                  <a:pt x="1435713" y="656435"/>
                </a:cubicBezTo>
                <a:lnTo>
                  <a:pt x="1465527" y="629489"/>
                </a:lnTo>
                <a:lnTo>
                  <a:pt x="1478739" y="628727"/>
                </a:lnTo>
                <a:cubicBezTo>
                  <a:pt x="1588943" y="628727"/>
                  <a:pt x="1696538" y="639894"/>
                  <a:pt x="1800454" y="661159"/>
                </a:cubicBezTo>
                <a:close/>
                <a:moveTo>
                  <a:pt x="2124601" y="765612"/>
                </a:moveTo>
                <a:lnTo>
                  <a:pt x="2205469" y="803364"/>
                </a:lnTo>
                <a:lnTo>
                  <a:pt x="2380597" y="908658"/>
                </a:lnTo>
                <a:lnTo>
                  <a:pt x="2231956" y="946514"/>
                </a:lnTo>
                <a:lnTo>
                  <a:pt x="2123385" y="985349"/>
                </a:lnTo>
                <a:lnTo>
                  <a:pt x="1990217" y="937494"/>
                </a:lnTo>
                <a:lnTo>
                  <a:pt x="1865693" y="905779"/>
                </a:lnTo>
                <a:lnTo>
                  <a:pt x="1986186" y="832290"/>
                </a:lnTo>
                <a:close/>
                <a:moveTo>
                  <a:pt x="2673460" y="877223"/>
                </a:moveTo>
                <a:lnTo>
                  <a:pt x="2588841" y="1081513"/>
                </a:lnTo>
                <a:lnTo>
                  <a:pt x="2539164" y="1031818"/>
                </a:lnTo>
                <a:cubicBezTo>
                  <a:pt x="2492195" y="990046"/>
                  <a:pt x="2442743" y="951006"/>
                  <a:pt x="2391057" y="914947"/>
                </a:cubicBezTo>
                <a:lnTo>
                  <a:pt x="2380597" y="908658"/>
                </a:lnTo>
                <a:lnTo>
                  <a:pt x="2380659" y="908642"/>
                </a:lnTo>
                <a:cubicBezTo>
                  <a:pt x="2430867" y="898388"/>
                  <a:pt x="2481658" y="890529"/>
                  <a:pt x="2532857" y="885137"/>
                </a:cubicBezTo>
                <a:close/>
                <a:moveTo>
                  <a:pt x="1758288" y="409243"/>
                </a:moveTo>
                <a:lnTo>
                  <a:pt x="1686134" y="451881"/>
                </a:lnTo>
                <a:cubicBezTo>
                  <a:pt x="1641876" y="481103"/>
                  <a:pt x="1598752" y="512760"/>
                  <a:pt x="1556953" y="546852"/>
                </a:cubicBezTo>
                <a:lnTo>
                  <a:pt x="1465527" y="629489"/>
                </a:lnTo>
                <a:lnTo>
                  <a:pt x="1292618" y="639462"/>
                </a:lnTo>
                <a:cubicBezTo>
                  <a:pt x="1231562" y="646551"/>
                  <a:pt x="1171557" y="657086"/>
                  <a:pt x="1112802" y="670867"/>
                </a:cubicBezTo>
                <a:lnTo>
                  <a:pt x="1086764" y="678555"/>
                </a:lnTo>
                <a:lnTo>
                  <a:pt x="1128699" y="622744"/>
                </a:lnTo>
                <a:cubicBezTo>
                  <a:pt x="1195684" y="542282"/>
                  <a:pt x="1269891" y="469371"/>
                  <a:pt x="1349922" y="404592"/>
                </a:cubicBezTo>
                <a:lnTo>
                  <a:pt x="1353000" y="402337"/>
                </a:lnTo>
                <a:lnTo>
                  <a:pt x="1427528" y="394293"/>
                </a:lnTo>
                <a:cubicBezTo>
                  <a:pt x="1486390" y="390570"/>
                  <a:pt x="1545686" y="390107"/>
                  <a:pt x="1605156" y="393014"/>
                </a:cubicBezTo>
                <a:close/>
                <a:moveTo>
                  <a:pt x="2138033" y="513055"/>
                </a:moveTo>
                <a:cubicBezTo>
                  <a:pt x="2227121" y="549957"/>
                  <a:pt x="2311092" y="593993"/>
                  <a:pt x="2389558" y="644228"/>
                </a:cubicBezTo>
                <a:lnTo>
                  <a:pt x="2428437" y="671586"/>
                </a:lnTo>
                <a:lnTo>
                  <a:pt x="2425373" y="672054"/>
                </a:lnTo>
                <a:cubicBezTo>
                  <a:pt x="2321457" y="693318"/>
                  <a:pt x="2221218" y="724680"/>
                  <a:pt x="2125727" y="765069"/>
                </a:cubicBezTo>
                <a:lnTo>
                  <a:pt x="2124601" y="765612"/>
                </a:lnTo>
                <a:lnTo>
                  <a:pt x="2100101" y="754174"/>
                </a:lnTo>
                <a:cubicBezTo>
                  <a:pt x="2052356" y="733980"/>
                  <a:pt x="2003424" y="716042"/>
                  <a:pt x="1953438" y="700495"/>
                </a:cubicBezTo>
                <a:lnTo>
                  <a:pt x="1821026" y="666448"/>
                </a:lnTo>
                <a:lnTo>
                  <a:pt x="1943815" y="592150"/>
                </a:lnTo>
                <a:cubicBezTo>
                  <a:pt x="1991308" y="566579"/>
                  <a:pt x="2040545" y="543163"/>
                  <a:pt x="2091452" y="522076"/>
                </a:cubicBezTo>
                <a:lnTo>
                  <a:pt x="2127282" y="509311"/>
                </a:lnTo>
                <a:close/>
                <a:moveTo>
                  <a:pt x="2771370" y="640848"/>
                </a:moveTo>
                <a:lnTo>
                  <a:pt x="2673532" y="877049"/>
                </a:lnTo>
                <a:lnTo>
                  <a:pt x="2669195" y="871942"/>
                </a:lnTo>
                <a:cubicBezTo>
                  <a:pt x="2617723" y="819217"/>
                  <a:pt x="2562283" y="769773"/>
                  <a:pt x="2503080" y="724111"/>
                </a:cubicBezTo>
                <a:lnTo>
                  <a:pt x="2428437" y="671586"/>
                </a:lnTo>
                <a:lnTo>
                  <a:pt x="2583874" y="647864"/>
                </a:lnTo>
                <a:cubicBezTo>
                  <a:pt x="2637538" y="642414"/>
                  <a:pt x="2691988" y="639622"/>
                  <a:pt x="2747089" y="639622"/>
                </a:cubicBezTo>
                <a:close/>
                <a:moveTo>
                  <a:pt x="1709595" y="186444"/>
                </a:moveTo>
                <a:lnTo>
                  <a:pt x="1606092" y="235223"/>
                </a:lnTo>
                <a:cubicBezTo>
                  <a:pt x="1560950" y="259193"/>
                  <a:pt x="1516916" y="285340"/>
                  <a:pt x="1474163" y="313592"/>
                </a:cubicBezTo>
                <a:lnTo>
                  <a:pt x="1353000" y="402337"/>
                </a:lnTo>
                <a:lnTo>
                  <a:pt x="1287227" y="409435"/>
                </a:lnTo>
                <a:cubicBezTo>
                  <a:pt x="1194427" y="423631"/>
                  <a:pt x="1103272" y="445954"/>
                  <a:pt x="1014830" y="475962"/>
                </a:cubicBezTo>
                <a:lnTo>
                  <a:pt x="962751" y="497081"/>
                </a:lnTo>
                <a:lnTo>
                  <a:pt x="989589" y="467552"/>
                </a:lnTo>
                <a:cubicBezTo>
                  <a:pt x="1061808" y="395333"/>
                  <a:pt x="1140915" y="330001"/>
                  <a:pt x="1225840" y="272627"/>
                </a:cubicBezTo>
                <a:lnTo>
                  <a:pt x="1300742" y="227123"/>
                </a:lnTo>
                <a:lnTo>
                  <a:pt x="1419482" y="201894"/>
                </a:lnTo>
                <a:cubicBezTo>
                  <a:pt x="1490593" y="190764"/>
                  <a:pt x="1562311" y="184450"/>
                  <a:pt x="1634111" y="182952"/>
                </a:cubicBezTo>
                <a:close/>
                <a:moveTo>
                  <a:pt x="2268320" y="299491"/>
                </a:moveTo>
                <a:cubicBezTo>
                  <a:pt x="2316360" y="318973"/>
                  <a:pt x="2363645" y="340889"/>
                  <a:pt x="2409984" y="365241"/>
                </a:cubicBezTo>
                <a:lnTo>
                  <a:pt x="2495154" y="415570"/>
                </a:lnTo>
                <a:lnTo>
                  <a:pt x="2401090" y="428924"/>
                </a:lnTo>
                <a:cubicBezTo>
                  <a:pt x="2349017" y="438985"/>
                  <a:pt x="2297062" y="451730"/>
                  <a:pt x="2245398" y="467231"/>
                </a:cubicBezTo>
                <a:lnTo>
                  <a:pt x="2127282" y="509311"/>
                </a:lnTo>
                <a:lnTo>
                  <a:pt x="1961972" y="451747"/>
                </a:lnTo>
                <a:cubicBezTo>
                  <a:pt x="1902850" y="434932"/>
                  <a:pt x="1843381" y="421702"/>
                  <a:pt x="1783825" y="411949"/>
                </a:cubicBezTo>
                <a:lnTo>
                  <a:pt x="1758288" y="409243"/>
                </a:lnTo>
                <a:lnTo>
                  <a:pt x="1822124" y="371520"/>
                </a:lnTo>
                <a:cubicBezTo>
                  <a:pt x="1914802" y="322817"/>
                  <a:pt x="2011262" y="283854"/>
                  <a:pt x="2109991" y="254632"/>
                </a:cubicBezTo>
                <a:lnTo>
                  <a:pt x="2126569" y="250584"/>
                </a:lnTo>
                <a:lnTo>
                  <a:pt x="2165927" y="262010"/>
                </a:lnTo>
                <a:cubicBezTo>
                  <a:pt x="2200389" y="273299"/>
                  <a:pt x="2234541" y="285793"/>
                  <a:pt x="2268320" y="299491"/>
                </a:cubicBezTo>
                <a:close/>
                <a:moveTo>
                  <a:pt x="1712886" y="53968"/>
                </a:moveTo>
                <a:lnTo>
                  <a:pt x="1643663" y="71767"/>
                </a:lnTo>
                <a:cubicBezTo>
                  <a:pt x="1543692" y="102861"/>
                  <a:pt x="1447933" y="143518"/>
                  <a:pt x="1357458" y="192667"/>
                </a:cubicBezTo>
                <a:lnTo>
                  <a:pt x="1300742" y="227123"/>
                </a:lnTo>
                <a:lnTo>
                  <a:pt x="1250254" y="237850"/>
                </a:lnTo>
                <a:cubicBezTo>
                  <a:pt x="1138570" y="267986"/>
                  <a:pt x="1029521" y="310449"/>
                  <a:pt x="925259" y="365240"/>
                </a:cubicBezTo>
                <a:lnTo>
                  <a:pt x="908866" y="375493"/>
                </a:lnTo>
                <a:lnTo>
                  <a:pt x="983600" y="319340"/>
                </a:lnTo>
                <a:cubicBezTo>
                  <a:pt x="1071469" y="259927"/>
                  <a:pt x="1166601" y="208435"/>
                  <a:pt x="1268416" y="166262"/>
                </a:cubicBezTo>
                <a:cubicBezTo>
                  <a:pt x="1370230" y="124089"/>
                  <a:pt x="1473908" y="93231"/>
                  <a:pt x="1578053" y="73111"/>
                </a:cubicBezTo>
                <a:close/>
                <a:moveTo>
                  <a:pt x="2867465" y="408854"/>
                </a:moveTo>
                <a:lnTo>
                  <a:pt x="2775381" y="631163"/>
                </a:lnTo>
                <a:lnTo>
                  <a:pt x="2675156" y="540573"/>
                </a:lnTo>
                <a:cubicBezTo>
                  <a:pt x="2633356" y="506481"/>
                  <a:pt x="2590233" y="474824"/>
                  <a:pt x="2545975" y="445602"/>
                </a:cubicBezTo>
                <a:lnTo>
                  <a:pt x="2495154" y="415570"/>
                </a:lnTo>
                <a:lnTo>
                  <a:pt x="2557481" y="406722"/>
                </a:lnTo>
                <a:cubicBezTo>
                  <a:pt x="2609611" y="401957"/>
                  <a:pt x="2661684" y="399804"/>
                  <a:pt x="2713523" y="400190"/>
                </a:cubicBezTo>
                <a:close/>
                <a:moveTo>
                  <a:pt x="2490190" y="166262"/>
                </a:moveTo>
                <a:lnTo>
                  <a:pt x="2540607" y="190023"/>
                </a:lnTo>
                <a:lnTo>
                  <a:pt x="2411475" y="196188"/>
                </a:lnTo>
                <a:cubicBezTo>
                  <a:pt x="2360598" y="201059"/>
                  <a:pt x="2309909" y="208364"/>
                  <a:pt x="2259599" y="218105"/>
                </a:cubicBezTo>
                <a:lnTo>
                  <a:pt x="2126569" y="250584"/>
                </a:lnTo>
                <a:lnTo>
                  <a:pt x="2061685" y="231751"/>
                </a:lnTo>
                <a:cubicBezTo>
                  <a:pt x="1991662" y="213987"/>
                  <a:pt x="1920669" y="201038"/>
                  <a:pt x="1849230" y="192905"/>
                </a:cubicBezTo>
                <a:lnTo>
                  <a:pt x="1709595" y="186444"/>
                </a:lnTo>
                <a:lnTo>
                  <a:pt x="1744660" y="169919"/>
                </a:lnTo>
                <a:cubicBezTo>
                  <a:pt x="1839019" y="130834"/>
                  <a:pt x="1937106" y="100748"/>
                  <a:pt x="2037523" y="80241"/>
                </a:cubicBezTo>
                <a:lnTo>
                  <a:pt x="2133046" y="65488"/>
                </a:lnTo>
                <a:lnTo>
                  <a:pt x="2309240" y="103665"/>
                </a:lnTo>
                <a:cubicBezTo>
                  <a:pt x="2370785" y="120921"/>
                  <a:pt x="2431216" y="141834"/>
                  <a:pt x="2490190" y="166262"/>
                </a:cubicBezTo>
                <a:close/>
                <a:moveTo>
                  <a:pt x="2939394" y="235201"/>
                </a:moveTo>
                <a:lnTo>
                  <a:pt x="2873936" y="393231"/>
                </a:lnTo>
                <a:lnTo>
                  <a:pt x="2854646" y="377025"/>
                </a:lnTo>
                <a:cubicBezTo>
                  <a:pt x="2783364" y="322129"/>
                  <a:pt x="2707756" y="273514"/>
                  <a:pt x="2628759" y="231567"/>
                </a:cubicBezTo>
                <a:lnTo>
                  <a:pt x="2540607" y="190023"/>
                </a:lnTo>
                <a:lnTo>
                  <a:pt x="2564486" y="188882"/>
                </a:lnTo>
                <a:cubicBezTo>
                  <a:pt x="2666621" y="188883"/>
                  <a:pt x="2768755" y="198623"/>
                  <a:pt x="2869376" y="218105"/>
                </a:cubicBezTo>
                <a:close/>
                <a:moveTo>
                  <a:pt x="2557901" y="62728"/>
                </a:moveTo>
                <a:lnTo>
                  <a:pt x="2500406" y="54564"/>
                </a:lnTo>
                <a:cubicBezTo>
                  <a:pt x="2396146" y="45035"/>
                  <a:pt x="2292118" y="45951"/>
                  <a:pt x="2189721" y="56736"/>
                </a:cubicBezTo>
                <a:lnTo>
                  <a:pt x="2133046" y="65488"/>
                </a:lnTo>
                <a:lnTo>
                  <a:pt x="2121600" y="63008"/>
                </a:lnTo>
                <a:cubicBezTo>
                  <a:pt x="1994732" y="43406"/>
                  <a:pt x="1864770" y="38995"/>
                  <a:pt x="1734444" y="50907"/>
                </a:cubicBezTo>
                <a:lnTo>
                  <a:pt x="1712886" y="53968"/>
                </a:lnTo>
                <a:lnTo>
                  <a:pt x="1796646" y="32431"/>
                </a:lnTo>
                <a:cubicBezTo>
                  <a:pt x="1900563" y="11168"/>
                  <a:pt x="2008158" y="-1"/>
                  <a:pt x="2118361" y="0"/>
                </a:cubicBezTo>
                <a:cubicBezTo>
                  <a:pt x="2228565" y="0"/>
                  <a:pt x="2336160" y="11167"/>
                  <a:pt x="2440077" y="32431"/>
                </a:cubicBezTo>
                <a:close/>
                <a:moveTo>
                  <a:pt x="2966435" y="169919"/>
                </a:moveTo>
                <a:lnTo>
                  <a:pt x="2942035" y="228824"/>
                </a:lnTo>
                <a:lnTo>
                  <a:pt x="2845092" y="174637"/>
                </a:lnTo>
                <a:cubicBezTo>
                  <a:pt x="2810675" y="157009"/>
                  <a:pt x="2775533" y="140593"/>
                  <a:pt x="2739723" y="125447"/>
                </a:cubicBezTo>
                <a:cubicBezTo>
                  <a:pt x="2691978" y="105253"/>
                  <a:pt x="2643046" y="87315"/>
                  <a:pt x="2593060" y="71767"/>
                </a:cubicBezTo>
                <a:lnTo>
                  <a:pt x="2557901" y="62728"/>
                </a:lnTo>
                <a:lnTo>
                  <a:pt x="2656798" y="76767"/>
                </a:lnTo>
                <a:cubicBezTo>
                  <a:pt x="2760942" y="96889"/>
                  <a:pt x="2864621" y="127746"/>
                  <a:pt x="2966435" y="169919"/>
                </a:cubicBezTo>
                <a:close/>
              </a:path>
            </a:pathLst>
          </a:custGeom>
          <a:noFill/>
          <a:ln w="19050">
            <a:solidFill>
              <a:srgbClr val="D2D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 descr="图片包含 人员, 笔记本电脑, 室内, 计算机&#10;&#10;已生成极高可信度的说明">
            <a:extLst>
              <a:ext uri="{FF2B5EF4-FFF2-40B4-BE49-F238E27FC236}">
                <a16:creationId xmlns:a16="http://schemas.microsoft.com/office/drawing/2014/main" id="{2D0C2F18-250B-49A5-8911-A235A9605D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195" t="220" r="2963" b="2517"/>
          <a:stretch>
            <a:fillRect/>
          </a:stretch>
        </p:blipFill>
        <p:spPr>
          <a:xfrm>
            <a:off x="1718860" y="2026716"/>
            <a:ext cx="3705728" cy="3705728"/>
          </a:xfrm>
          <a:custGeom>
            <a:avLst/>
            <a:gdLst>
              <a:gd name="connsiteX0" fmla="*/ 1852864 w 3705728"/>
              <a:gd name="connsiteY0" fmla="*/ 0 h 3705728"/>
              <a:gd name="connsiteX1" fmla="*/ 3705728 w 3705728"/>
              <a:gd name="connsiteY1" fmla="*/ 1852864 h 3705728"/>
              <a:gd name="connsiteX2" fmla="*/ 1852864 w 3705728"/>
              <a:gd name="connsiteY2" fmla="*/ 3705728 h 3705728"/>
              <a:gd name="connsiteX3" fmla="*/ 0 w 3705728"/>
              <a:gd name="connsiteY3" fmla="*/ 1852864 h 3705728"/>
              <a:gd name="connsiteX4" fmla="*/ 1852864 w 3705728"/>
              <a:gd name="connsiteY4" fmla="*/ 0 h 3705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05728" h="3705728">
                <a:moveTo>
                  <a:pt x="1852864" y="0"/>
                </a:moveTo>
                <a:cubicBezTo>
                  <a:pt x="2876173" y="0"/>
                  <a:pt x="3705728" y="829555"/>
                  <a:pt x="3705728" y="1852864"/>
                </a:cubicBezTo>
                <a:cubicBezTo>
                  <a:pt x="3705728" y="2876173"/>
                  <a:pt x="2876173" y="3705728"/>
                  <a:pt x="1852864" y="3705728"/>
                </a:cubicBezTo>
                <a:cubicBezTo>
                  <a:pt x="829555" y="3705728"/>
                  <a:pt x="0" y="2876173"/>
                  <a:pt x="0" y="1852864"/>
                </a:cubicBezTo>
                <a:cubicBezTo>
                  <a:pt x="0" y="829555"/>
                  <a:pt x="829555" y="0"/>
                  <a:pt x="1852864" y="0"/>
                </a:cubicBezTo>
                <a:close/>
              </a:path>
            </a:pathLst>
          </a:custGeom>
          <a:ln>
            <a:noFill/>
          </a:ln>
        </p:spPr>
      </p:pic>
      <p:grpSp>
        <p:nvGrpSpPr>
          <p:cNvPr id="38" name="组合 37">
            <a:extLst>
              <a:ext uri="{FF2B5EF4-FFF2-40B4-BE49-F238E27FC236}">
                <a16:creationId xmlns:a16="http://schemas.microsoft.com/office/drawing/2014/main" id="{0633F034-548C-4FE0-A4A4-748FCD543B2D}"/>
              </a:ext>
            </a:extLst>
          </p:cNvPr>
          <p:cNvGrpSpPr/>
          <p:nvPr/>
        </p:nvGrpSpPr>
        <p:grpSpPr>
          <a:xfrm>
            <a:off x="4537009" y="2026715"/>
            <a:ext cx="2166640" cy="972633"/>
            <a:chOff x="5904857" y="2328506"/>
            <a:chExt cx="2166640" cy="972633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2080B1B2-0149-4AE9-9E05-F703B908A871}"/>
                </a:ext>
              </a:extLst>
            </p:cNvPr>
            <p:cNvSpPr/>
            <p:nvPr/>
          </p:nvSpPr>
          <p:spPr>
            <a:xfrm>
              <a:off x="5904857" y="3115160"/>
              <a:ext cx="185979" cy="185979"/>
            </a:xfrm>
            <a:prstGeom prst="ellips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5ED7782D-273B-46D8-9FC6-F969FCE4BF09}"/>
                </a:ext>
              </a:extLst>
            </p:cNvPr>
            <p:cNvGrpSpPr/>
            <p:nvPr/>
          </p:nvGrpSpPr>
          <p:grpSpPr>
            <a:xfrm>
              <a:off x="6025723" y="2328506"/>
              <a:ext cx="2045774" cy="879644"/>
              <a:chOff x="6025723" y="2328506"/>
              <a:chExt cx="2045774" cy="879644"/>
            </a:xfrm>
          </p:grpSpPr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649FFA52-F874-4252-9A27-14CD9C9A0DC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25723" y="2328506"/>
                <a:ext cx="1270859" cy="879644"/>
              </a:xfrm>
              <a:prstGeom prst="line">
                <a:avLst/>
              </a:prstGeom>
              <a:ln w="25400">
                <a:solidFill>
                  <a:srgbClr val="81858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11E45B48-6669-4224-A40D-1849BAA15AF7}"/>
                  </a:ext>
                </a:extLst>
              </p:cNvPr>
              <p:cNvCxnSpPr/>
              <p:nvPr/>
            </p:nvCxnSpPr>
            <p:spPr>
              <a:xfrm>
                <a:off x="7296582" y="2328506"/>
                <a:ext cx="774915" cy="0"/>
              </a:xfrm>
              <a:prstGeom prst="line">
                <a:avLst/>
              </a:prstGeom>
              <a:ln w="25400">
                <a:solidFill>
                  <a:srgbClr val="81858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E50B658-3FEE-487F-86BE-768981A365FB}"/>
              </a:ext>
            </a:extLst>
          </p:cNvPr>
          <p:cNvGrpSpPr/>
          <p:nvPr/>
        </p:nvGrpSpPr>
        <p:grpSpPr>
          <a:xfrm>
            <a:off x="7061737" y="1483846"/>
            <a:ext cx="3612019" cy="1085738"/>
            <a:chOff x="5879643" y="1445796"/>
            <a:chExt cx="3612019" cy="1085738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255594D-E57B-4768-B9EC-C03AC9F10C66}"/>
                </a:ext>
              </a:extLst>
            </p:cNvPr>
            <p:cNvSpPr txBox="1"/>
            <p:nvPr/>
          </p:nvSpPr>
          <p:spPr>
            <a:xfrm>
              <a:off x="5879644" y="1792870"/>
              <a:ext cx="28358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79515885-4855-4A65-9201-8CC7038738F2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5D8369A7-DAB4-4515-B796-CE4BCE626346}"/>
              </a:ext>
            </a:extLst>
          </p:cNvPr>
          <p:cNvGrpSpPr/>
          <p:nvPr/>
        </p:nvGrpSpPr>
        <p:grpSpPr>
          <a:xfrm flipV="1">
            <a:off x="4457877" y="4462557"/>
            <a:ext cx="2166640" cy="972633"/>
            <a:chOff x="5904857" y="2328506"/>
            <a:chExt cx="2166640" cy="972633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DA432DB6-702B-4903-B75F-845F200212A5}"/>
                </a:ext>
              </a:extLst>
            </p:cNvPr>
            <p:cNvSpPr/>
            <p:nvPr/>
          </p:nvSpPr>
          <p:spPr>
            <a:xfrm>
              <a:off x="5904857" y="3115160"/>
              <a:ext cx="185979" cy="185979"/>
            </a:xfrm>
            <a:prstGeom prst="ellips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AABB8EB6-42CD-4BD6-AC29-D1B31333EFD1}"/>
                </a:ext>
              </a:extLst>
            </p:cNvPr>
            <p:cNvGrpSpPr/>
            <p:nvPr/>
          </p:nvGrpSpPr>
          <p:grpSpPr>
            <a:xfrm>
              <a:off x="6025723" y="2328506"/>
              <a:ext cx="2045774" cy="879644"/>
              <a:chOff x="6025723" y="2328506"/>
              <a:chExt cx="2045774" cy="879644"/>
            </a:xfrm>
          </p:grpSpPr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7D5FB8AF-2E6B-47C5-94FA-B69EFCC582A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25723" y="2328506"/>
                <a:ext cx="1270859" cy="879644"/>
              </a:xfrm>
              <a:prstGeom prst="line">
                <a:avLst/>
              </a:prstGeom>
              <a:ln w="25400">
                <a:solidFill>
                  <a:srgbClr val="81858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EAD77948-AAB0-44EA-BCAE-5418E8C682C4}"/>
                  </a:ext>
                </a:extLst>
              </p:cNvPr>
              <p:cNvCxnSpPr/>
              <p:nvPr/>
            </p:nvCxnSpPr>
            <p:spPr>
              <a:xfrm>
                <a:off x="7296582" y="2328506"/>
                <a:ext cx="774915" cy="0"/>
              </a:xfrm>
              <a:prstGeom prst="line">
                <a:avLst/>
              </a:prstGeom>
              <a:ln w="25400">
                <a:solidFill>
                  <a:srgbClr val="81858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F0DCEFEF-2720-4761-B75F-1AF5E5AA830A}"/>
              </a:ext>
            </a:extLst>
          </p:cNvPr>
          <p:cNvGrpSpPr/>
          <p:nvPr/>
        </p:nvGrpSpPr>
        <p:grpSpPr>
          <a:xfrm>
            <a:off x="7061737" y="4892321"/>
            <a:ext cx="3612019" cy="1085738"/>
            <a:chOff x="5879643" y="1445796"/>
            <a:chExt cx="3612019" cy="1085738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B9D6A94D-833E-416D-9923-165B511333C9}"/>
                </a:ext>
              </a:extLst>
            </p:cNvPr>
            <p:cNvSpPr txBox="1"/>
            <p:nvPr/>
          </p:nvSpPr>
          <p:spPr>
            <a:xfrm>
              <a:off x="5879644" y="1792870"/>
              <a:ext cx="28358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E9108C42-8D3A-4109-BD89-2601B59922FA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0F597D5-53F1-4670-AA72-1B1B242CF34B}"/>
              </a:ext>
            </a:extLst>
          </p:cNvPr>
          <p:cNvGrpSpPr/>
          <p:nvPr/>
        </p:nvGrpSpPr>
        <p:grpSpPr>
          <a:xfrm>
            <a:off x="4628358" y="3678586"/>
            <a:ext cx="2027976" cy="185979"/>
            <a:chOff x="4628358" y="3694084"/>
            <a:chExt cx="2027976" cy="185979"/>
          </a:xfrm>
        </p:grpSpPr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97271267-971D-4DDB-9571-B04B66D2F51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64811" y="3786003"/>
              <a:ext cx="1891523" cy="5592"/>
            </a:xfrm>
            <a:prstGeom prst="line">
              <a:avLst/>
            </a:prstGeom>
            <a:ln w="25400">
              <a:solidFill>
                <a:srgbClr val="8185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70676632-1D79-4310-8FB1-71F08D3995E3}"/>
                </a:ext>
              </a:extLst>
            </p:cNvPr>
            <p:cNvSpPr/>
            <p:nvPr/>
          </p:nvSpPr>
          <p:spPr>
            <a:xfrm>
              <a:off x="4628358" y="3694084"/>
              <a:ext cx="185979" cy="185979"/>
            </a:xfrm>
            <a:prstGeom prst="ellips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AB4AD111-BF90-46EB-861D-B4D316B5BA37}"/>
              </a:ext>
            </a:extLst>
          </p:cNvPr>
          <p:cNvGrpSpPr/>
          <p:nvPr/>
        </p:nvGrpSpPr>
        <p:grpSpPr>
          <a:xfrm>
            <a:off x="7061737" y="3282874"/>
            <a:ext cx="3612019" cy="1085738"/>
            <a:chOff x="5879643" y="1445796"/>
            <a:chExt cx="3612019" cy="1085738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62F59EBB-994E-46A4-B1D0-0CCACBA50976}"/>
                </a:ext>
              </a:extLst>
            </p:cNvPr>
            <p:cNvSpPr txBox="1"/>
            <p:nvPr/>
          </p:nvSpPr>
          <p:spPr>
            <a:xfrm>
              <a:off x="5879644" y="1792870"/>
              <a:ext cx="28358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7209A579-F000-43F5-8BAA-4551CE1B48F7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6B88C164-0E39-410A-B1A7-012A5B7BD5EA}"/>
              </a:ext>
            </a:extLst>
          </p:cNvPr>
          <p:cNvGrpSpPr/>
          <p:nvPr/>
        </p:nvGrpSpPr>
        <p:grpSpPr>
          <a:xfrm>
            <a:off x="9807011" y="357597"/>
            <a:ext cx="2053883" cy="523220"/>
            <a:chOff x="9543984" y="189929"/>
            <a:chExt cx="2053883" cy="523220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1674BD67-784B-4AFA-9D7C-8619BB6CD1EC}"/>
                </a:ext>
              </a:extLst>
            </p:cNvPr>
            <p:cNvSpPr txBox="1"/>
            <p:nvPr/>
          </p:nvSpPr>
          <p:spPr>
            <a:xfrm>
              <a:off x="10294681" y="189929"/>
              <a:ext cx="10349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LOGO</a:t>
              </a:r>
              <a:endParaRPr lang="zh-CN" altLang="en-US" sz="2800" dirty="0">
                <a:solidFill>
                  <a:srgbClr val="818588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8" name="等腰三角形 57">
              <a:extLst>
                <a:ext uri="{FF2B5EF4-FFF2-40B4-BE49-F238E27FC236}">
                  <a16:creationId xmlns:a16="http://schemas.microsoft.com/office/drawing/2014/main" id="{B7BC987D-878E-49D7-B69C-9F4204141548}"/>
                </a:ext>
              </a:extLst>
            </p:cNvPr>
            <p:cNvSpPr/>
            <p:nvPr/>
          </p:nvSpPr>
          <p:spPr>
            <a:xfrm>
              <a:off x="9696338" y="235395"/>
              <a:ext cx="501454" cy="432288"/>
            </a:xfrm>
            <a:prstGeom prst="triangle">
              <a:avLst/>
            </a:prstGeom>
            <a:solidFill>
              <a:srgbClr val="818588"/>
            </a:solidFill>
            <a:ln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72AF2760-CA87-4325-828E-307CC86C7149}"/>
                </a:ext>
              </a:extLst>
            </p:cNvPr>
            <p:cNvSpPr/>
            <p:nvPr/>
          </p:nvSpPr>
          <p:spPr>
            <a:xfrm>
              <a:off x="9543984" y="189929"/>
              <a:ext cx="2053883" cy="523220"/>
            </a:xfrm>
            <a:prstGeom prst="rect">
              <a:avLst/>
            </a:prstGeom>
            <a:noFill/>
            <a:ln w="38100"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EB0C0783-FDF2-467E-81EA-018D9D608250}"/>
              </a:ext>
            </a:extLst>
          </p:cNvPr>
          <p:cNvSpPr txBox="1"/>
          <p:nvPr/>
        </p:nvSpPr>
        <p:spPr>
          <a:xfrm>
            <a:off x="1375789" y="349207"/>
            <a:ext cx="4890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818588"/>
                </a:solidFill>
              </a:rPr>
              <a:t>Click Here To Add The Tittle</a:t>
            </a:r>
            <a:endParaRPr lang="zh-CN" altLang="en-US" sz="2800" dirty="0">
              <a:solidFill>
                <a:srgbClr val="818588"/>
              </a:solidFill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4052F491-482B-4F14-99C8-6194F391BBFB}"/>
              </a:ext>
            </a:extLst>
          </p:cNvPr>
          <p:cNvGrpSpPr/>
          <p:nvPr/>
        </p:nvGrpSpPr>
        <p:grpSpPr>
          <a:xfrm>
            <a:off x="552920" y="321895"/>
            <a:ext cx="5537916" cy="558922"/>
            <a:chOff x="552920" y="321895"/>
            <a:chExt cx="5537916" cy="558922"/>
          </a:xfrm>
        </p:grpSpPr>
        <p:sp>
          <p:nvSpPr>
            <p:cNvPr id="65" name="直角三角形 64">
              <a:extLst>
                <a:ext uri="{FF2B5EF4-FFF2-40B4-BE49-F238E27FC236}">
                  <a16:creationId xmlns:a16="http://schemas.microsoft.com/office/drawing/2014/main" id="{7A7F0A7C-7700-432E-BDC1-BBEB765E8690}"/>
                </a:ext>
              </a:extLst>
            </p:cNvPr>
            <p:cNvSpPr/>
            <p:nvPr/>
          </p:nvSpPr>
          <p:spPr>
            <a:xfrm>
              <a:off x="738900" y="340817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直角三角形 65">
              <a:extLst>
                <a:ext uri="{FF2B5EF4-FFF2-40B4-BE49-F238E27FC236}">
                  <a16:creationId xmlns:a16="http://schemas.microsoft.com/office/drawing/2014/main" id="{2D158025-BE30-49A5-9857-6EC67EA3E2C6}"/>
                </a:ext>
              </a:extLst>
            </p:cNvPr>
            <p:cNvSpPr/>
            <p:nvPr/>
          </p:nvSpPr>
          <p:spPr>
            <a:xfrm rot="5400000">
              <a:off x="738900" y="321895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直角三角形 66">
              <a:extLst>
                <a:ext uri="{FF2B5EF4-FFF2-40B4-BE49-F238E27FC236}">
                  <a16:creationId xmlns:a16="http://schemas.microsoft.com/office/drawing/2014/main" id="{A53786B4-288C-4505-91D5-D43F60D76C1D}"/>
                </a:ext>
              </a:extLst>
            </p:cNvPr>
            <p:cNvSpPr/>
            <p:nvPr/>
          </p:nvSpPr>
          <p:spPr>
            <a:xfrm>
              <a:off x="552920" y="340817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直角三角形 67">
              <a:extLst>
                <a:ext uri="{FF2B5EF4-FFF2-40B4-BE49-F238E27FC236}">
                  <a16:creationId xmlns:a16="http://schemas.microsoft.com/office/drawing/2014/main" id="{9A70AD0F-0352-4E05-8276-16E159523BA4}"/>
                </a:ext>
              </a:extLst>
            </p:cNvPr>
            <p:cNvSpPr/>
            <p:nvPr/>
          </p:nvSpPr>
          <p:spPr>
            <a:xfrm rot="5400000">
              <a:off x="552920" y="321895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3AC19CC7-972B-4648-8CED-E812B3062237}"/>
                </a:ext>
              </a:extLst>
            </p:cNvPr>
            <p:cNvCxnSpPr>
              <a:cxnSpLocks/>
            </p:cNvCxnSpPr>
            <p:nvPr/>
          </p:nvCxnSpPr>
          <p:spPr>
            <a:xfrm>
              <a:off x="1108418" y="865319"/>
              <a:ext cx="4982418" cy="15498"/>
            </a:xfrm>
            <a:prstGeom prst="line">
              <a:avLst/>
            </a:prstGeom>
            <a:ln w="38100">
              <a:solidFill>
                <a:srgbClr val="8185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51271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32" grpId="0" animBg="1"/>
      <p:bldP spid="14" grpId="0" animBg="1"/>
      <p:bldP spid="6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673714ED-DF46-4885-9E40-749A0F124387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 rot="20250002">
            <a:off x="63297" y="4197217"/>
            <a:ext cx="1862247" cy="3044301"/>
          </a:xfrm>
          <a:custGeom>
            <a:avLst/>
            <a:gdLst>
              <a:gd name="connsiteX0" fmla="*/ 579298 w 1862247"/>
              <a:gd name="connsiteY0" fmla="*/ 2260008 h 3044301"/>
              <a:gd name="connsiteX1" fmla="*/ 561465 w 1862247"/>
              <a:gd name="connsiteY1" fmla="*/ 2376850 h 3044301"/>
              <a:gd name="connsiteX2" fmla="*/ 544081 w 1862247"/>
              <a:gd name="connsiteY2" fmla="*/ 2446243 h 3044301"/>
              <a:gd name="connsiteX3" fmla="*/ 519781 w 1862247"/>
              <a:gd name="connsiteY3" fmla="*/ 2487364 h 3044301"/>
              <a:gd name="connsiteX4" fmla="*/ 465199 w 1862247"/>
              <a:gd name="connsiteY4" fmla="*/ 2561606 h 3044301"/>
              <a:gd name="connsiteX5" fmla="*/ 458993 w 1862247"/>
              <a:gd name="connsiteY5" fmla="*/ 2559036 h 3044301"/>
              <a:gd name="connsiteX6" fmla="*/ 520790 w 1862247"/>
              <a:gd name="connsiteY6" fmla="*/ 2428837 h 3044301"/>
              <a:gd name="connsiteX7" fmla="*/ 575636 w 1862247"/>
              <a:gd name="connsiteY7" fmla="*/ 2274893 h 3044301"/>
              <a:gd name="connsiteX8" fmla="*/ 637636 w 1862247"/>
              <a:gd name="connsiteY8" fmla="*/ 2272269 h 3044301"/>
              <a:gd name="connsiteX9" fmla="*/ 639022 w 1862247"/>
              <a:gd name="connsiteY9" fmla="*/ 2305377 h 3044301"/>
              <a:gd name="connsiteX10" fmla="*/ 630318 w 1862247"/>
              <a:gd name="connsiteY10" fmla="*/ 2460021 h 3044301"/>
              <a:gd name="connsiteX11" fmla="*/ 626230 w 1862247"/>
              <a:gd name="connsiteY11" fmla="*/ 2486495 h 3044301"/>
              <a:gd name="connsiteX12" fmla="*/ 536182 w 1862247"/>
              <a:gd name="connsiteY12" fmla="*/ 2591008 h 3044301"/>
              <a:gd name="connsiteX13" fmla="*/ 504915 w 1862247"/>
              <a:gd name="connsiteY13" fmla="*/ 2578057 h 3044301"/>
              <a:gd name="connsiteX14" fmla="*/ 527847 w 1862247"/>
              <a:gd name="connsiteY14" fmla="*/ 2511040 h 3044301"/>
              <a:gd name="connsiteX15" fmla="*/ 544081 w 1862247"/>
              <a:gd name="connsiteY15" fmla="*/ 2446243 h 3044301"/>
              <a:gd name="connsiteX16" fmla="*/ 600142 w 1862247"/>
              <a:gd name="connsiteY16" fmla="*/ 2351374 h 3044301"/>
              <a:gd name="connsiteX17" fmla="*/ 761188 w 1862247"/>
              <a:gd name="connsiteY17" fmla="*/ 2297379 h 3044301"/>
              <a:gd name="connsiteX18" fmla="*/ 769195 w 1862247"/>
              <a:gd name="connsiteY18" fmla="*/ 2352863 h 3044301"/>
              <a:gd name="connsiteX19" fmla="*/ 776500 w 1862247"/>
              <a:gd name="connsiteY19" fmla="*/ 2505875 h 3044301"/>
              <a:gd name="connsiteX20" fmla="*/ 774716 w 1862247"/>
              <a:gd name="connsiteY20" fmla="*/ 2543254 h 3044301"/>
              <a:gd name="connsiteX21" fmla="*/ 689992 w 1862247"/>
              <a:gd name="connsiteY21" fmla="*/ 2626382 h 3044301"/>
              <a:gd name="connsiteX22" fmla="*/ 666349 w 1862247"/>
              <a:gd name="connsiteY22" fmla="*/ 2644925 h 3044301"/>
              <a:gd name="connsiteX23" fmla="*/ 604960 w 1862247"/>
              <a:gd name="connsiteY23" fmla="*/ 2619497 h 3044301"/>
              <a:gd name="connsiteX24" fmla="*/ 606813 w 1862247"/>
              <a:gd name="connsiteY24" fmla="*/ 2612219 h 3044301"/>
              <a:gd name="connsiteX25" fmla="*/ 626230 w 1862247"/>
              <a:gd name="connsiteY25" fmla="*/ 2486495 h 3044301"/>
              <a:gd name="connsiteX26" fmla="*/ 673491 w 1862247"/>
              <a:gd name="connsiteY26" fmla="*/ 2431641 h 3044301"/>
              <a:gd name="connsiteX27" fmla="*/ 953509 w 1862247"/>
              <a:gd name="connsiteY27" fmla="*/ 2327948 h 3044301"/>
              <a:gd name="connsiteX28" fmla="*/ 953606 w 1862247"/>
              <a:gd name="connsiteY28" fmla="*/ 2328327 h 3044301"/>
              <a:gd name="connsiteX29" fmla="*/ 977111 w 1862247"/>
              <a:gd name="connsiteY29" fmla="*/ 2480525 h 3044301"/>
              <a:gd name="connsiteX30" fmla="*/ 985011 w 1862247"/>
              <a:gd name="connsiteY30" fmla="*/ 2620896 h 3044301"/>
              <a:gd name="connsiteX31" fmla="*/ 906055 w 1862247"/>
              <a:gd name="connsiteY31" fmla="*/ 2693407 h 3044301"/>
              <a:gd name="connsiteX32" fmla="*/ 862833 w 1862247"/>
              <a:gd name="connsiteY32" fmla="*/ 2726311 h 3044301"/>
              <a:gd name="connsiteX33" fmla="*/ 765296 w 1862247"/>
              <a:gd name="connsiteY33" fmla="*/ 2685910 h 3044301"/>
              <a:gd name="connsiteX34" fmla="*/ 769195 w 1862247"/>
              <a:gd name="connsiteY34" fmla="*/ 2658887 h 3044301"/>
              <a:gd name="connsiteX35" fmla="*/ 774716 w 1862247"/>
              <a:gd name="connsiteY35" fmla="*/ 2543254 h 3044301"/>
              <a:gd name="connsiteX36" fmla="*/ 816808 w 1862247"/>
              <a:gd name="connsiteY36" fmla="*/ 2501954 h 3044301"/>
              <a:gd name="connsiteX37" fmla="*/ 929199 w 1862247"/>
              <a:gd name="connsiteY37" fmla="*/ 2364139 h 3044301"/>
              <a:gd name="connsiteX38" fmla="*/ 1190633 w 1862247"/>
              <a:gd name="connsiteY38" fmla="*/ 2375924 h 3044301"/>
              <a:gd name="connsiteX39" fmla="*/ 1214383 w 1862247"/>
              <a:gd name="connsiteY39" fmla="*/ 2531543 h 3044301"/>
              <a:gd name="connsiteX40" fmla="*/ 1222625 w 1862247"/>
              <a:gd name="connsiteY40" fmla="*/ 2694758 h 3044301"/>
              <a:gd name="connsiteX41" fmla="*/ 1220618 w 1862247"/>
              <a:gd name="connsiteY41" fmla="*/ 2734493 h 3044301"/>
              <a:gd name="connsiteX42" fmla="*/ 1212092 w 1862247"/>
              <a:gd name="connsiteY42" fmla="*/ 2744063 h 3044301"/>
              <a:gd name="connsiteX43" fmla="*/ 1116635 w 1862247"/>
              <a:gd name="connsiteY43" fmla="*/ 2831439 h 3044301"/>
              <a:gd name="connsiteX44" fmla="*/ 979968 w 1862247"/>
              <a:gd name="connsiteY44" fmla="*/ 2774830 h 3044301"/>
              <a:gd name="connsiteX45" fmla="*/ 985814 w 1862247"/>
              <a:gd name="connsiteY45" fmla="*/ 2635169 h 3044301"/>
              <a:gd name="connsiteX46" fmla="*/ 985011 w 1862247"/>
              <a:gd name="connsiteY46" fmla="*/ 2620896 h 3044301"/>
              <a:gd name="connsiteX47" fmla="*/ 1002414 w 1862247"/>
              <a:gd name="connsiteY47" fmla="*/ 2604914 h 3044301"/>
              <a:gd name="connsiteX48" fmla="*/ 1173466 w 1862247"/>
              <a:gd name="connsiteY48" fmla="*/ 2403126 h 3044301"/>
              <a:gd name="connsiteX49" fmla="*/ 1446941 w 1862247"/>
              <a:gd name="connsiteY49" fmla="*/ 2444684 h 3044301"/>
              <a:gd name="connsiteX50" fmla="*/ 1455525 w 1862247"/>
              <a:gd name="connsiteY50" fmla="*/ 2505149 h 3044301"/>
              <a:gd name="connsiteX51" fmla="*/ 1453354 w 1862247"/>
              <a:gd name="connsiteY51" fmla="*/ 2815835 h 3044301"/>
              <a:gd name="connsiteX52" fmla="*/ 1448737 w 1862247"/>
              <a:gd name="connsiteY52" fmla="*/ 2845730 h 3044301"/>
              <a:gd name="connsiteX53" fmla="*/ 1418439 w 1862247"/>
              <a:gd name="connsiteY53" fmla="*/ 2883359 h 3044301"/>
              <a:gd name="connsiteX54" fmla="*/ 1367281 w 1862247"/>
              <a:gd name="connsiteY54" fmla="*/ 2935260 h 3044301"/>
              <a:gd name="connsiteX55" fmla="*/ 1212380 w 1862247"/>
              <a:gd name="connsiteY55" fmla="*/ 2871098 h 3044301"/>
              <a:gd name="connsiteX56" fmla="*/ 1214383 w 1862247"/>
              <a:gd name="connsiteY56" fmla="*/ 2857973 h 3044301"/>
              <a:gd name="connsiteX57" fmla="*/ 1220618 w 1862247"/>
              <a:gd name="connsiteY57" fmla="*/ 2734493 h 3044301"/>
              <a:gd name="connsiteX58" fmla="*/ 1336109 w 1862247"/>
              <a:gd name="connsiteY58" fmla="*/ 2604866 h 3044301"/>
              <a:gd name="connsiteX59" fmla="*/ 1441051 w 1862247"/>
              <a:gd name="connsiteY59" fmla="*/ 2455509 h 3044301"/>
              <a:gd name="connsiteX60" fmla="*/ 1672178 w 1862247"/>
              <a:gd name="connsiteY60" fmla="*/ 2487294 h 3044301"/>
              <a:gd name="connsiteX61" fmla="*/ 1673365 w 1862247"/>
              <a:gd name="connsiteY61" fmla="*/ 2512155 h 3044301"/>
              <a:gd name="connsiteX62" fmla="*/ 1644143 w 1862247"/>
              <a:gd name="connsiteY62" fmla="*/ 2817044 h 3044301"/>
              <a:gd name="connsiteX63" fmla="*/ 1622236 w 1862247"/>
              <a:gd name="connsiteY63" fmla="*/ 2906769 h 3044301"/>
              <a:gd name="connsiteX64" fmla="*/ 1567734 w 1862247"/>
              <a:gd name="connsiteY64" fmla="*/ 2990123 h 3044301"/>
              <a:gd name="connsiteX65" fmla="*/ 1550764 w 1862247"/>
              <a:gd name="connsiteY65" fmla="*/ 3011261 h 3044301"/>
              <a:gd name="connsiteX66" fmla="*/ 1430844 w 1862247"/>
              <a:gd name="connsiteY66" fmla="*/ 2961589 h 3044301"/>
              <a:gd name="connsiteX67" fmla="*/ 1448737 w 1862247"/>
              <a:gd name="connsiteY67" fmla="*/ 2845730 h 3044301"/>
              <a:gd name="connsiteX68" fmla="*/ 1506940 w 1862247"/>
              <a:gd name="connsiteY68" fmla="*/ 2773444 h 3044301"/>
              <a:gd name="connsiteX69" fmla="*/ 1652512 w 1862247"/>
              <a:gd name="connsiteY69" fmla="*/ 2533788 h 3044301"/>
              <a:gd name="connsiteX70" fmla="*/ 1799521 w 1862247"/>
              <a:gd name="connsiteY70" fmla="*/ 2505567 h 3044301"/>
              <a:gd name="connsiteX71" fmla="*/ 1785480 w 1862247"/>
              <a:gd name="connsiteY71" fmla="*/ 2604465 h 3044301"/>
              <a:gd name="connsiteX72" fmla="*/ 1692328 w 1862247"/>
              <a:gd name="connsiteY72" fmla="*/ 2914103 h 3044301"/>
              <a:gd name="connsiteX73" fmla="*/ 1630531 w 1862247"/>
              <a:gd name="connsiteY73" fmla="*/ 3044301 h 3044301"/>
              <a:gd name="connsiteX74" fmla="*/ 1586792 w 1862247"/>
              <a:gd name="connsiteY74" fmla="*/ 3026184 h 3044301"/>
              <a:gd name="connsiteX75" fmla="*/ 1607615 w 1862247"/>
              <a:gd name="connsiteY75" fmla="*/ 2966651 h 3044301"/>
              <a:gd name="connsiteX76" fmla="*/ 1622236 w 1862247"/>
              <a:gd name="connsiteY76" fmla="*/ 2906769 h 3044301"/>
              <a:gd name="connsiteX77" fmla="*/ 1636117 w 1862247"/>
              <a:gd name="connsiteY77" fmla="*/ 2885539 h 3044301"/>
              <a:gd name="connsiteX78" fmla="*/ 1790480 w 1862247"/>
              <a:gd name="connsiteY78" fmla="*/ 2540729 h 3044301"/>
              <a:gd name="connsiteX79" fmla="*/ 583908 w 1862247"/>
              <a:gd name="connsiteY79" fmla="*/ 1885733 h 3044301"/>
              <a:gd name="connsiteX80" fmla="*/ 610287 w 1862247"/>
              <a:gd name="connsiteY80" fmla="*/ 1992944 h 3044301"/>
              <a:gd name="connsiteX81" fmla="*/ 621013 w 1862247"/>
              <a:gd name="connsiteY81" fmla="*/ 2068497 h 3044301"/>
              <a:gd name="connsiteX82" fmla="*/ 613942 w 1862247"/>
              <a:gd name="connsiteY82" fmla="*/ 2119200 h 3044301"/>
              <a:gd name="connsiteX83" fmla="*/ 579298 w 1862247"/>
              <a:gd name="connsiteY83" fmla="*/ 2260008 h 3044301"/>
              <a:gd name="connsiteX84" fmla="*/ 585656 w 1862247"/>
              <a:gd name="connsiteY84" fmla="*/ 2218350 h 3044301"/>
              <a:gd name="connsiteX85" fmla="*/ 593897 w 1862247"/>
              <a:gd name="connsiteY85" fmla="*/ 2055135 h 3044301"/>
              <a:gd name="connsiteX86" fmla="*/ 588882 w 1862247"/>
              <a:gd name="connsiteY86" fmla="*/ 1927668 h 3044301"/>
              <a:gd name="connsiteX87" fmla="*/ 640014 w 1862247"/>
              <a:gd name="connsiteY87" fmla="*/ 1862950 h 3044301"/>
              <a:gd name="connsiteX88" fmla="*/ 659612 w 1862247"/>
              <a:gd name="connsiteY88" fmla="*/ 1905176 h 3044301"/>
              <a:gd name="connsiteX89" fmla="*/ 710751 w 1862247"/>
              <a:gd name="connsiteY89" fmla="*/ 2051379 h 3044301"/>
              <a:gd name="connsiteX90" fmla="*/ 714642 w 1862247"/>
              <a:gd name="connsiteY90" fmla="*/ 2067315 h 3044301"/>
              <a:gd name="connsiteX91" fmla="*/ 701820 w 1862247"/>
              <a:gd name="connsiteY91" fmla="*/ 2112036 h 3044301"/>
              <a:gd name="connsiteX92" fmla="*/ 656081 w 1862247"/>
              <a:gd name="connsiteY92" fmla="*/ 2233354 h 3044301"/>
              <a:gd name="connsiteX93" fmla="*/ 637636 w 1862247"/>
              <a:gd name="connsiteY93" fmla="*/ 2272269 h 3044301"/>
              <a:gd name="connsiteX94" fmla="*/ 632489 w 1862247"/>
              <a:gd name="connsiteY94" fmla="*/ 2149336 h 3044301"/>
              <a:gd name="connsiteX95" fmla="*/ 621013 w 1862247"/>
              <a:gd name="connsiteY95" fmla="*/ 2068497 h 3044301"/>
              <a:gd name="connsiteX96" fmla="*/ 636836 w 1862247"/>
              <a:gd name="connsiteY96" fmla="*/ 1955030 h 3044301"/>
              <a:gd name="connsiteX97" fmla="*/ 765004 w 1862247"/>
              <a:gd name="connsiteY97" fmla="*/ 1840299 h 3044301"/>
              <a:gd name="connsiteX98" fmla="*/ 798623 w 1862247"/>
              <a:gd name="connsiteY98" fmla="*/ 1896896 h 3044301"/>
              <a:gd name="connsiteX99" fmla="*/ 863928 w 1862247"/>
              <a:gd name="connsiteY99" fmla="*/ 2035465 h 3044301"/>
              <a:gd name="connsiteX100" fmla="*/ 876867 w 1862247"/>
              <a:gd name="connsiteY100" fmla="*/ 2071470 h 3044301"/>
              <a:gd name="connsiteX101" fmla="*/ 788671 w 1862247"/>
              <a:gd name="connsiteY101" fmla="*/ 2255303 h 3044301"/>
              <a:gd name="connsiteX102" fmla="*/ 761188 w 1862247"/>
              <a:gd name="connsiteY102" fmla="*/ 2297379 h 3044301"/>
              <a:gd name="connsiteX103" fmla="*/ 747279 w 1862247"/>
              <a:gd name="connsiteY103" fmla="*/ 2200987 h 3044301"/>
              <a:gd name="connsiteX104" fmla="*/ 714642 w 1862247"/>
              <a:gd name="connsiteY104" fmla="*/ 2067315 h 3044301"/>
              <a:gd name="connsiteX105" fmla="*/ 737359 w 1862247"/>
              <a:gd name="connsiteY105" fmla="*/ 1988080 h 3044301"/>
              <a:gd name="connsiteX106" fmla="*/ 762699 w 1862247"/>
              <a:gd name="connsiteY106" fmla="*/ 1862149 h 3044301"/>
              <a:gd name="connsiteX107" fmla="*/ 956192 w 1862247"/>
              <a:gd name="connsiteY107" fmla="*/ 1812433 h 3044301"/>
              <a:gd name="connsiteX108" fmla="*/ 1029957 w 1862247"/>
              <a:gd name="connsiteY108" fmla="*/ 1933854 h 3044301"/>
              <a:gd name="connsiteX109" fmla="*/ 1095991 w 1862247"/>
              <a:gd name="connsiteY109" fmla="*/ 2070931 h 3044301"/>
              <a:gd name="connsiteX110" fmla="*/ 1054450 w 1862247"/>
              <a:gd name="connsiteY110" fmla="*/ 2161727 h 3044301"/>
              <a:gd name="connsiteX111" fmla="*/ 995494 w 1862247"/>
              <a:gd name="connsiteY111" fmla="*/ 2265443 h 3044301"/>
              <a:gd name="connsiteX112" fmla="*/ 953509 w 1862247"/>
              <a:gd name="connsiteY112" fmla="*/ 2327948 h 3044301"/>
              <a:gd name="connsiteX113" fmla="*/ 915733 w 1862247"/>
              <a:gd name="connsiteY113" fmla="*/ 2179624 h 3044301"/>
              <a:gd name="connsiteX114" fmla="*/ 876867 w 1862247"/>
              <a:gd name="connsiteY114" fmla="*/ 2071470 h 3044301"/>
              <a:gd name="connsiteX115" fmla="*/ 879502 w 1862247"/>
              <a:gd name="connsiteY115" fmla="*/ 2065975 h 3044301"/>
              <a:gd name="connsiteX116" fmla="*/ 944865 w 1862247"/>
              <a:gd name="connsiteY116" fmla="*/ 1866359 h 3044301"/>
              <a:gd name="connsiteX117" fmla="*/ 449041 w 1862247"/>
              <a:gd name="connsiteY117" fmla="*/ 1539843 h 3044301"/>
              <a:gd name="connsiteX118" fmla="*/ 513501 w 1862247"/>
              <a:gd name="connsiteY118" fmla="*/ 1627522 h 3044301"/>
              <a:gd name="connsiteX119" fmla="*/ 544731 w 1862247"/>
              <a:gd name="connsiteY119" fmla="*/ 1680369 h 3044301"/>
              <a:gd name="connsiteX120" fmla="*/ 574090 w 1862247"/>
              <a:gd name="connsiteY120" fmla="*/ 1802953 h 3044301"/>
              <a:gd name="connsiteX121" fmla="*/ 583908 w 1862247"/>
              <a:gd name="connsiteY121" fmla="*/ 1885733 h 3044301"/>
              <a:gd name="connsiteX122" fmla="*/ 571980 w 1862247"/>
              <a:gd name="connsiteY122" fmla="*/ 1837252 h 3044301"/>
              <a:gd name="connsiteX123" fmla="*/ 517135 w 1862247"/>
              <a:gd name="connsiteY123" fmla="*/ 1683307 h 3044301"/>
              <a:gd name="connsiteX124" fmla="*/ 489307 w 1862247"/>
              <a:gd name="connsiteY124" fmla="*/ 1491423 h 3044301"/>
              <a:gd name="connsiteX125" fmla="*/ 526059 w 1862247"/>
              <a:gd name="connsiteY125" fmla="*/ 1525222 h 3044301"/>
              <a:gd name="connsiteX126" fmla="*/ 629255 w 1862247"/>
              <a:gd name="connsiteY126" fmla="*/ 1640726 h 3044301"/>
              <a:gd name="connsiteX127" fmla="*/ 632483 w 1862247"/>
              <a:gd name="connsiteY127" fmla="*/ 1645134 h 3044301"/>
              <a:gd name="connsiteX128" fmla="*/ 642487 w 1862247"/>
              <a:gd name="connsiteY128" fmla="*/ 1791302 h 3044301"/>
              <a:gd name="connsiteX129" fmla="*/ 640014 w 1862247"/>
              <a:gd name="connsiteY129" fmla="*/ 1862950 h 3044301"/>
              <a:gd name="connsiteX130" fmla="*/ 593862 w 1862247"/>
              <a:gd name="connsiteY130" fmla="*/ 1763512 h 3044301"/>
              <a:gd name="connsiteX131" fmla="*/ 544731 w 1862247"/>
              <a:gd name="connsiteY131" fmla="*/ 1680369 h 3044301"/>
              <a:gd name="connsiteX132" fmla="*/ 516689 w 1862247"/>
              <a:gd name="connsiteY132" fmla="*/ 1563290 h 3044301"/>
              <a:gd name="connsiteX133" fmla="*/ 1193675 w 1862247"/>
              <a:gd name="connsiteY133" fmla="*/ 1765183 h 3044301"/>
              <a:gd name="connsiteX134" fmla="*/ 1270097 w 1862247"/>
              <a:gd name="connsiteY134" fmla="*/ 1891483 h 3044301"/>
              <a:gd name="connsiteX135" fmla="*/ 1340171 w 1862247"/>
              <a:gd name="connsiteY135" fmla="*/ 2039120 h 3044301"/>
              <a:gd name="connsiteX136" fmla="*/ 1352936 w 1862247"/>
              <a:gd name="connsiteY136" fmla="*/ 2074952 h 3044301"/>
              <a:gd name="connsiteX137" fmla="*/ 1349193 w 1862247"/>
              <a:gd name="connsiteY137" fmla="*/ 2085701 h 3044301"/>
              <a:gd name="connsiteX138" fmla="*/ 1269429 w 1862247"/>
              <a:gd name="connsiteY138" fmla="*/ 2251067 h 3044301"/>
              <a:gd name="connsiteX139" fmla="*/ 1190633 w 1862247"/>
              <a:gd name="connsiteY139" fmla="*/ 2375924 h 3044301"/>
              <a:gd name="connsiteX140" fmla="*/ 1190193 w 1862247"/>
              <a:gd name="connsiteY140" fmla="*/ 2373042 h 3044301"/>
              <a:gd name="connsiteX141" fmla="*/ 1097178 w 1862247"/>
              <a:gd name="connsiteY141" fmla="*/ 2073395 h 3044301"/>
              <a:gd name="connsiteX142" fmla="*/ 1095991 w 1862247"/>
              <a:gd name="connsiteY142" fmla="*/ 2070931 h 3044301"/>
              <a:gd name="connsiteX143" fmla="*/ 1121000 w 1862247"/>
              <a:gd name="connsiteY143" fmla="*/ 2016268 h 3044301"/>
              <a:gd name="connsiteX144" fmla="*/ 1172962 w 1862247"/>
              <a:gd name="connsiteY144" fmla="*/ 1863421 h 3044301"/>
              <a:gd name="connsiteX145" fmla="*/ 173780 w 1862247"/>
              <a:gd name="connsiteY145" fmla="*/ 1257279 h 3044301"/>
              <a:gd name="connsiteX146" fmla="*/ 217563 w 1862247"/>
              <a:gd name="connsiteY146" fmla="*/ 1281564 h 3044301"/>
              <a:gd name="connsiteX147" fmla="*/ 317427 w 1862247"/>
              <a:gd name="connsiteY147" fmla="*/ 1347266 h 3044301"/>
              <a:gd name="connsiteX148" fmla="*/ 336782 w 1862247"/>
              <a:gd name="connsiteY148" fmla="*/ 1362191 h 3044301"/>
              <a:gd name="connsiteX149" fmla="*/ 364056 w 1862247"/>
              <a:gd name="connsiteY149" fmla="*/ 1398491 h 3044301"/>
              <a:gd name="connsiteX150" fmla="*/ 447061 w 1862247"/>
              <a:gd name="connsiteY150" fmla="*/ 1535670 h 3044301"/>
              <a:gd name="connsiteX151" fmla="*/ 449041 w 1862247"/>
              <a:gd name="connsiteY151" fmla="*/ 1539843 h 3044301"/>
              <a:gd name="connsiteX152" fmla="*/ 418530 w 1862247"/>
              <a:gd name="connsiteY152" fmla="*/ 1498341 h 3044301"/>
              <a:gd name="connsiteX153" fmla="*/ 308947 w 1862247"/>
              <a:gd name="connsiteY153" fmla="*/ 1377102 h 3044301"/>
              <a:gd name="connsiteX154" fmla="*/ 187709 w 1862247"/>
              <a:gd name="connsiteY154" fmla="*/ 1267519 h 3044301"/>
              <a:gd name="connsiteX155" fmla="*/ 590690 w 1862247"/>
              <a:gd name="connsiteY155" fmla="*/ 1424803 h 3044301"/>
              <a:gd name="connsiteX156" fmla="*/ 641710 w 1862247"/>
              <a:gd name="connsiteY156" fmla="*/ 1462955 h 3044301"/>
              <a:gd name="connsiteX157" fmla="*/ 755072 w 1862247"/>
              <a:gd name="connsiteY157" fmla="*/ 1565984 h 3044301"/>
              <a:gd name="connsiteX158" fmla="*/ 778716 w 1862247"/>
              <a:gd name="connsiteY158" fmla="*/ 1591999 h 3044301"/>
              <a:gd name="connsiteX159" fmla="*/ 780619 w 1862247"/>
              <a:gd name="connsiteY159" fmla="*/ 1692313 h 3044301"/>
              <a:gd name="connsiteX160" fmla="*/ 765004 w 1862247"/>
              <a:gd name="connsiteY160" fmla="*/ 1840299 h 3044301"/>
              <a:gd name="connsiteX161" fmla="*/ 720254 w 1862247"/>
              <a:gd name="connsiteY161" fmla="*/ 1764967 h 3044301"/>
              <a:gd name="connsiteX162" fmla="*/ 632483 w 1862247"/>
              <a:gd name="connsiteY162" fmla="*/ 1645134 h 3044301"/>
              <a:gd name="connsiteX163" fmla="*/ 631395 w 1862247"/>
              <a:gd name="connsiteY163" fmla="*/ 1629230 h 3044301"/>
              <a:gd name="connsiteX164" fmla="*/ 604064 w 1862247"/>
              <a:gd name="connsiteY164" fmla="*/ 1470026 h 3044301"/>
              <a:gd name="connsiteX165" fmla="*/ 18778 w 1862247"/>
              <a:gd name="connsiteY165" fmla="*/ 1149059 h 3044301"/>
              <a:gd name="connsiteX166" fmla="*/ 58527 w 1862247"/>
              <a:gd name="connsiteY166" fmla="*/ 1172548 h 3044301"/>
              <a:gd name="connsiteX167" fmla="*/ 173780 w 1862247"/>
              <a:gd name="connsiteY167" fmla="*/ 1257279 h 3044301"/>
              <a:gd name="connsiteX168" fmla="*/ 111694 w 1862247"/>
              <a:gd name="connsiteY168" fmla="*/ 1222842 h 3044301"/>
              <a:gd name="connsiteX169" fmla="*/ 2 w 1862247"/>
              <a:gd name="connsiteY169" fmla="*/ 1171539 h 3044301"/>
              <a:gd name="connsiteX170" fmla="*/ 0 w 1862247"/>
              <a:gd name="connsiteY170" fmla="*/ 1171538 h 3044301"/>
              <a:gd name="connsiteX171" fmla="*/ 10222 w 1862247"/>
              <a:gd name="connsiteY171" fmla="*/ 1146859 h 3044301"/>
              <a:gd name="connsiteX172" fmla="*/ 247661 w 1862247"/>
              <a:gd name="connsiteY172" fmla="*/ 1223879 h 3044301"/>
              <a:gd name="connsiteX173" fmla="*/ 387203 w 1862247"/>
              <a:gd name="connsiteY173" fmla="*/ 1291099 h 3044301"/>
              <a:gd name="connsiteX174" fmla="*/ 399720 w 1862247"/>
              <a:gd name="connsiteY174" fmla="*/ 1298704 h 3044301"/>
              <a:gd name="connsiteX175" fmla="*/ 459033 w 1862247"/>
              <a:gd name="connsiteY175" fmla="*/ 1411966 h 3044301"/>
              <a:gd name="connsiteX176" fmla="*/ 489307 w 1862247"/>
              <a:gd name="connsiteY176" fmla="*/ 1491423 h 3044301"/>
              <a:gd name="connsiteX177" fmla="*/ 411102 w 1862247"/>
              <a:gd name="connsiteY177" fmla="*/ 1419503 h 3044301"/>
              <a:gd name="connsiteX178" fmla="*/ 336782 w 1862247"/>
              <a:gd name="connsiteY178" fmla="*/ 1362191 h 3044301"/>
              <a:gd name="connsiteX179" fmla="*/ 269171 w 1862247"/>
              <a:gd name="connsiteY179" fmla="*/ 1272207 h 3044301"/>
              <a:gd name="connsiteX180" fmla="*/ 213090 w 1862247"/>
              <a:gd name="connsiteY180" fmla="*/ 1211226 h 3044301"/>
              <a:gd name="connsiteX181" fmla="*/ 1453005 w 1862247"/>
              <a:gd name="connsiteY181" fmla="*/ 1705958 h 3044301"/>
              <a:gd name="connsiteX182" fmla="*/ 1490727 w 1862247"/>
              <a:gd name="connsiteY182" fmla="*/ 1769792 h 3044301"/>
              <a:gd name="connsiteX183" fmla="*/ 1607615 w 1862247"/>
              <a:gd name="connsiteY183" fmla="*/ 2057659 h 3044301"/>
              <a:gd name="connsiteX184" fmla="*/ 1611347 w 1862247"/>
              <a:gd name="connsiteY184" fmla="*/ 2072943 h 3044301"/>
              <a:gd name="connsiteX185" fmla="*/ 1593712 w 1862247"/>
              <a:gd name="connsiteY185" fmla="*/ 2133091 h 3044301"/>
              <a:gd name="connsiteX186" fmla="*/ 1526919 w 1862247"/>
              <a:gd name="connsiteY186" fmla="*/ 2297687 h 3044301"/>
              <a:gd name="connsiteX187" fmla="*/ 1446941 w 1862247"/>
              <a:gd name="connsiteY187" fmla="*/ 2444684 h 3044301"/>
              <a:gd name="connsiteX188" fmla="*/ 1433323 w 1862247"/>
              <a:gd name="connsiteY188" fmla="*/ 2348758 h 3044301"/>
              <a:gd name="connsiteX189" fmla="*/ 1395016 w 1862247"/>
              <a:gd name="connsiteY189" fmla="*/ 2193065 h 3044301"/>
              <a:gd name="connsiteX190" fmla="*/ 1352936 w 1862247"/>
              <a:gd name="connsiteY190" fmla="*/ 2074952 h 3044301"/>
              <a:gd name="connsiteX191" fmla="*/ 1410501 w 1862247"/>
              <a:gd name="connsiteY191" fmla="*/ 1909641 h 3044301"/>
              <a:gd name="connsiteX192" fmla="*/ 1450299 w 1862247"/>
              <a:gd name="connsiteY192" fmla="*/ 1731494 h 3044301"/>
              <a:gd name="connsiteX193" fmla="*/ 60935 w 1862247"/>
              <a:gd name="connsiteY193" fmla="*/ 1065658 h 3044301"/>
              <a:gd name="connsiteX194" fmla="*/ 163451 w 1862247"/>
              <a:gd name="connsiteY194" fmla="*/ 1157249 h 3044301"/>
              <a:gd name="connsiteX195" fmla="*/ 213090 w 1862247"/>
              <a:gd name="connsiteY195" fmla="*/ 1211226 h 3044301"/>
              <a:gd name="connsiteX196" fmla="*/ 100998 w 1862247"/>
              <a:gd name="connsiteY196" fmla="*/ 1170199 h 3044301"/>
              <a:gd name="connsiteX197" fmla="*/ 18778 w 1862247"/>
              <a:gd name="connsiteY197" fmla="*/ 1149059 h 3044301"/>
              <a:gd name="connsiteX198" fmla="*/ 11172 w 1862247"/>
              <a:gd name="connsiteY198" fmla="*/ 1144565 h 3044301"/>
              <a:gd name="connsiteX199" fmla="*/ 44592 w 1862247"/>
              <a:gd name="connsiteY199" fmla="*/ 1063884 h 3044301"/>
              <a:gd name="connsiteX200" fmla="*/ 55154 w 1862247"/>
              <a:gd name="connsiteY200" fmla="*/ 1064720 h 3044301"/>
              <a:gd name="connsiteX201" fmla="*/ 757189 w 1862247"/>
              <a:gd name="connsiteY201" fmla="*/ 1326520 h 3044301"/>
              <a:gd name="connsiteX202" fmla="*/ 870983 w 1862247"/>
              <a:gd name="connsiteY202" fmla="*/ 1409868 h 3044301"/>
              <a:gd name="connsiteX203" fmla="*/ 986487 w 1862247"/>
              <a:gd name="connsiteY203" fmla="*/ 1513063 h 3044301"/>
              <a:gd name="connsiteX204" fmla="*/ 991512 w 1862247"/>
              <a:gd name="connsiteY204" fmla="*/ 1518527 h 3044301"/>
              <a:gd name="connsiteX205" fmla="*/ 990461 w 1862247"/>
              <a:gd name="connsiteY205" fmla="*/ 1588871 h 3044301"/>
              <a:gd name="connsiteX206" fmla="*/ 973737 w 1862247"/>
              <a:gd name="connsiteY206" fmla="*/ 1728901 h 3044301"/>
              <a:gd name="connsiteX207" fmla="*/ 956192 w 1862247"/>
              <a:gd name="connsiteY207" fmla="*/ 1812433 h 3044301"/>
              <a:gd name="connsiteX208" fmla="*/ 949997 w 1862247"/>
              <a:gd name="connsiteY208" fmla="*/ 1802236 h 3044301"/>
              <a:gd name="connsiteX209" fmla="*/ 858102 w 1862247"/>
              <a:gd name="connsiteY209" fmla="*/ 1679346 h 3044301"/>
              <a:gd name="connsiteX210" fmla="*/ 778716 w 1862247"/>
              <a:gd name="connsiteY210" fmla="*/ 1591999 h 3044301"/>
              <a:gd name="connsiteX211" fmla="*/ 776305 w 1862247"/>
              <a:gd name="connsiteY211" fmla="*/ 1464944 h 3044301"/>
              <a:gd name="connsiteX212" fmla="*/ 476245 w 1862247"/>
              <a:gd name="connsiteY212" fmla="*/ 1175195 h 3044301"/>
              <a:gd name="connsiteX213" fmla="*/ 512959 w 1862247"/>
              <a:gd name="connsiteY213" fmla="*/ 1192497 h 3044301"/>
              <a:gd name="connsiteX214" fmla="*/ 543230 w 1862247"/>
              <a:gd name="connsiteY214" fmla="*/ 1264311 h 3044301"/>
              <a:gd name="connsiteX215" fmla="*/ 590690 w 1862247"/>
              <a:gd name="connsiteY215" fmla="*/ 1424803 h 3044301"/>
              <a:gd name="connsiteX216" fmla="*/ 518820 w 1862247"/>
              <a:gd name="connsiteY216" fmla="*/ 1371059 h 3044301"/>
              <a:gd name="connsiteX217" fmla="*/ 399720 w 1862247"/>
              <a:gd name="connsiteY217" fmla="*/ 1298704 h 3044301"/>
              <a:gd name="connsiteX218" fmla="*/ 359815 w 1862247"/>
              <a:gd name="connsiteY218" fmla="*/ 1222502 h 3044301"/>
              <a:gd name="connsiteX219" fmla="*/ 284740 w 1862247"/>
              <a:gd name="connsiteY219" fmla="*/ 1111331 h 3044301"/>
              <a:gd name="connsiteX220" fmla="*/ 332086 w 1862247"/>
              <a:gd name="connsiteY220" fmla="*/ 1123389 h 3044301"/>
              <a:gd name="connsiteX221" fmla="*/ 476245 w 1862247"/>
              <a:gd name="connsiteY221" fmla="*/ 1175195 h 3044301"/>
              <a:gd name="connsiteX222" fmla="*/ 1676651 w 1862247"/>
              <a:gd name="connsiteY222" fmla="*/ 1659061 h 3044301"/>
              <a:gd name="connsiteX223" fmla="*/ 1692329 w 1862247"/>
              <a:gd name="connsiteY223" fmla="*/ 1692327 h 3044301"/>
              <a:gd name="connsiteX224" fmla="*/ 1782006 w 1862247"/>
              <a:gd name="connsiteY224" fmla="*/ 1985190 h 3044301"/>
              <a:gd name="connsiteX225" fmla="*/ 1796745 w 1862247"/>
              <a:gd name="connsiteY225" fmla="*/ 2080619 h 3044301"/>
              <a:gd name="connsiteX226" fmla="*/ 1777525 w 1862247"/>
              <a:gd name="connsiteY226" fmla="*/ 2182540 h 3044301"/>
              <a:gd name="connsiteX227" fmla="*/ 1725215 w 1862247"/>
              <a:gd name="connsiteY227" fmla="*/ 2361903 h 3044301"/>
              <a:gd name="connsiteX228" fmla="*/ 1672178 w 1862247"/>
              <a:gd name="connsiteY228" fmla="*/ 2487294 h 3044301"/>
              <a:gd name="connsiteX229" fmla="*/ 1666059 w 1862247"/>
              <a:gd name="connsiteY229" fmla="*/ 2359144 h 3044301"/>
              <a:gd name="connsiteX230" fmla="*/ 1644143 w 1862247"/>
              <a:gd name="connsiteY230" fmla="*/ 2207267 h 3044301"/>
              <a:gd name="connsiteX231" fmla="*/ 1611347 w 1862247"/>
              <a:gd name="connsiteY231" fmla="*/ 2072943 h 3044301"/>
              <a:gd name="connsiteX232" fmla="*/ 1633414 w 1862247"/>
              <a:gd name="connsiteY232" fmla="*/ 1997675 h 3044301"/>
              <a:gd name="connsiteX233" fmla="*/ 1676192 w 1862247"/>
              <a:gd name="connsiteY233" fmla="*/ 1720554 h 3044301"/>
              <a:gd name="connsiteX234" fmla="*/ 1808279 w 1862247"/>
              <a:gd name="connsiteY234" fmla="*/ 1660555 h 3044301"/>
              <a:gd name="connsiteX235" fmla="*/ 1829816 w 1862247"/>
              <a:gd name="connsiteY235" fmla="*/ 1744314 h 3044301"/>
              <a:gd name="connsiteX236" fmla="*/ 1862247 w 1862247"/>
              <a:gd name="connsiteY236" fmla="*/ 2066030 h 3044301"/>
              <a:gd name="connsiteX237" fmla="*/ 1829816 w 1862247"/>
              <a:gd name="connsiteY237" fmla="*/ 2387745 h 3044301"/>
              <a:gd name="connsiteX238" fmla="*/ 1799521 w 1862247"/>
              <a:gd name="connsiteY238" fmla="*/ 2505567 h 3044301"/>
              <a:gd name="connsiteX239" fmla="*/ 1807683 w 1862247"/>
              <a:gd name="connsiteY239" fmla="*/ 2448074 h 3044301"/>
              <a:gd name="connsiteX240" fmla="*/ 1805512 w 1862247"/>
              <a:gd name="connsiteY240" fmla="*/ 2137388 h 3044301"/>
              <a:gd name="connsiteX241" fmla="*/ 1796745 w 1862247"/>
              <a:gd name="connsiteY241" fmla="*/ 2080619 h 3044301"/>
              <a:gd name="connsiteX242" fmla="*/ 1800680 w 1862247"/>
              <a:gd name="connsiteY242" fmla="*/ 2059747 h 3044301"/>
              <a:gd name="connsiteX243" fmla="*/ 1811340 w 1862247"/>
              <a:gd name="connsiteY243" fmla="*/ 1682112 h 3044301"/>
              <a:gd name="connsiteX244" fmla="*/ 113653 w 1862247"/>
              <a:gd name="connsiteY244" fmla="*/ 917577 h 3044301"/>
              <a:gd name="connsiteX245" fmla="*/ 191205 w 1862247"/>
              <a:gd name="connsiteY245" fmla="*/ 995158 h 3044301"/>
              <a:gd name="connsiteX246" fmla="*/ 280435 w 1862247"/>
              <a:gd name="connsiteY246" fmla="*/ 1104957 h 3044301"/>
              <a:gd name="connsiteX247" fmla="*/ 284740 w 1862247"/>
              <a:gd name="connsiteY247" fmla="*/ 1111331 h 3044301"/>
              <a:gd name="connsiteX248" fmla="*/ 183382 w 1862247"/>
              <a:gd name="connsiteY248" fmla="*/ 1085517 h 3044301"/>
              <a:gd name="connsiteX249" fmla="*/ 60935 w 1862247"/>
              <a:gd name="connsiteY249" fmla="*/ 1065658 h 3044301"/>
              <a:gd name="connsiteX250" fmla="*/ 48470 w 1862247"/>
              <a:gd name="connsiteY250" fmla="*/ 1054521 h 3044301"/>
              <a:gd name="connsiteX251" fmla="*/ 105358 w 1862247"/>
              <a:gd name="connsiteY251" fmla="*/ 917181 h 3044301"/>
              <a:gd name="connsiteX252" fmla="*/ 968984 w 1862247"/>
              <a:gd name="connsiteY252" fmla="*/ 1188820 h 3044301"/>
              <a:gd name="connsiteX253" fmla="*/ 1084573 w 1862247"/>
              <a:gd name="connsiteY253" fmla="*/ 1273800 h 3044301"/>
              <a:gd name="connsiteX254" fmla="*/ 1205811 w 1862247"/>
              <a:gd name="connsiteY254" fmla="*/ 1383382 h 3044301"/>
              <a:gd name="connsiteX255" fmla="*/ 1232757 w 1862247"/>
              <a:gd name="connsiteY255" fmla="*/ 1413195 h 3044301"/>
              <a:gd name="connsiteX256" fmla="*/ 1233520 w 1862247"/>
              <a:gd name="connsiteY256" fmla="*/ 1426407 h 3044301"/>
              <a:gd name="connsiteX257" fmla="*/ 1218032 w 1862247"/>
              <a:gd name="connsiteY257" fmla="*/ 1649656 h 3044301"/>
              <a:gd name="connsiteX258" fmla="*/ 1193675 w 1862247"/>
              <a:gd name="connsiteY258" fmla="*/ 1765183 h 3044301"/>
              <a:gd name="connsiteX259" fmla="*/ 1187093 w 1862247"/>
              <a:gd name="connsiteY259" fmla="*/ 1754305 h 3044301"/>
              <a:gd name="connsiteX260" fmla="*/ 1092206 w 1862247"/>
              <a:gd name="connsiteY260" fmla="*/ 1628020 h 3044301"/>
              <a:gd name="connsiteX261" fmla="*/ 991512 w 1862247"/>
              <a:gd name="connsiteY261" fmla="*/ 1518527 h 3044301"/>
              <a:gd name="connsiteX262" fmla="*/ 993289 w 1862247"/>
              <a:gd name="connsiteY262" fmla="*/ 1399550 h 3044301"/>
              <a:gd name="connsiteX263" fmla="*/ 973143 w 1862247"/>
              <a:gd name="connsiteY263" fmla="*/ 1208980 h 3044301"/>
              <a:gd name="connsiteX264" fmla="*/ 671800 w 1862247"/>
              <a:gd name="connsiteY264" fmla="*/ 1030641 h 3044301"/>
              <a:gd name="connsiteX265" fmla="*/ 720410 w 1862247"/>
              <a:gd name="connsiteY265" fmla="*/ 1166095 h 3044301"/>
              <a:gd name="connsiteX266" fmla="*/ 755521 w 1862247"/>
              <a:gd name="connsiteY266" fmla="*/ 1314445 h 3044301"/>
              <a:gd name="connsiteX267" fmla="*/ 757189 w 1862247"/>
              <a:gd name="connsiteY267" fmla="*/ 1326520 h 3044301"/>
              <a:gd name="connsiteX268" fmla="*/ 746743 w 1862247"/>
              <a:gd name="connsiteY268" fmla="*/ 1318868 h 3044301"/>
              <a:gd name="connsiteX269" fmla="*/ 614814 w 1862247"/>
              <a:gd name="connsiteY269" fmla="*/ 1240499 h 3044301"/>
              <a:gd name="connsiteX270" fmla="*/ 512959 w 1862247"/>
              <a:gd name="connsiteY270" fmla="*/ 1192497 h 3044301"/>
              <a:gd name="connsiteX271" fmla="*/ 487719 w 1862247"/>
              <a:gd name="connsiteY271" fmla="*/ 1132618 h 3044301"/>
              <a:gd name="connsiteX272" fmla="*/ 420655 w 1862247"/>
              <a:gd name="connsiteY272" fmla="*/ 1006278 h 3044301"/>
              <a:gd name="connsiteX273" fmla="*/ 380025 w 1862247"/>
              <a:gd name="connsiteY273" fmla="*/ 944777 h 3044301"/>
              <a:gd name="connsiteX274" fmla="*/ 381927 w 1862247"/>
              <a:gd name="connsiteY274" fmla="*/ 945051 h 3044301"/>
              <a:gd name="connsiteX275" fmla="*/ 531534 w 1862247"/>
              <a:gd name="connsiteY275" fmla="*/ 981579 h 3044301"/>
              <a:gd name="connsiteX276" fmla="*/ 192502 w 1862247"/>
              <a:gd name="connsiteY276" fmla="*/ 707293 h 3044301"/>
              <a:gd name="connsiteX277" fmla="*/ 330319 w 1862247"/>
              <a:gd name="connsiteY277" fmla="*/ 869538 h 3044301"/>
              <a:gd name="connsiteX278" fmla="*/ 380025 w 1862247"/>
              <a:gd name="connsiteY278" fmla="*/ 944777 h 3044301"/>
              <a:gd name="connsiteX279" fmla="*/ 230050 w 1862247"/>
              <a:gd name="connsiteY279" fmla="*/ 923135 h 3044301"/>
              <a:gd name="connsiteX280" fmla="*/ 113653 w 1862247"/>
              <a:gd name="connsiteY280" fmla="*/ 917577 h 3044301"/>
              <a:gd name="connsiteX281" fmla="*/ 107672 w 1862247"/>
              <a:gd name="connsiteY281" fmla="*/ 911594 h 3044301"/>
              <a:gd name="connsiteX282" fmla="*/ 192291 w 1862247"/>
              <a:gd name="connsiteY282" fmla="*/ 707305 h 3044301"/>
              <a:gd name="connsiteX283" fmla="*/ 1183691 w 1862247"/>
              <a:gd name="connsiteY283" fmla="*/ 1034431 h 3044301"/>
              <a:gd name="connsiteX284" fmla="*/ 1239503 w 1862247"/>
              <a:gd name="connsiteY284" fmla="*/ 1076366 h 3044301"/>
              <a:gd name="connsiteX285" fmla="*/ 1457656 w 1862247"/>
              <a:gd name="connsiteY285" fmla="*/ 1297589 h 3044301"/>
              <a:gd name="connsiteX286" fmla="*/ 1459911 w 1862247"/>
              <a:gd name="connsiteY286" fmla="*/ 1300669 h 3044301"/>
              <a:gd name="connsiteX287" fmla="*/ 1467955 w 1862247"/>
              <a:gd name="connsiteY287" fmla="*/ 1375197 h 3044301"/>
              <a:gd name="connsiteX288" fmla="*/ 1469234 w 1862247"/>
              <a:gd name="connsiteY288" fmla="*/ 1552825 h 3044301"/>
              <a:gd name="connsiteX289" fmla="*/ 1453005 w 1862247"/>
              <a:gd name="connsiteY289" fmla="*/ 1705958 h 3044301"/>
              <a:gd name="connsiteX290" fmla="*/ 1410366 w 1862247"/>
              <a:gd name="connsiteY290" fmla="*/ 1633802 h 3044301"/>
              <a:gd name="connsiteX291" fmla="*/ 1315394 w 1862247"/>
              <a:gd name="connsiteY291" fmla="*/ 1504621 h 3044301"/>
              <a:gd name="connsiteX292" fmla="*/ 1232757 w 1862247"/>
              <a:gd name="connsiteY292" fmla="*/ 1413195 h 3044301"/>
              <a:gd name="connsiteX293" fmla="*/ 1222785 w 1862247"/>
              <a:gd name="connsiteY293" fmla="*/ 1240287 h 3044301"/>
              <a:gd name="connsiteX294" fmla="*/ 1191380 w 1862247"/>
              <a:gd name="connsiteY294" fmla="*/ 1060470 h 3044301"/>
              <a:gd name="connsiteX295" fmla="*/ 828403 w 1862247"/>
              <a:gd name="connsiteY295" fmla="*/ 828402 h 3044301"/>
              <a:gd name="connsiteX296" fmla="*/ 866273 w 1862247"/>
              <a:gd name="connsiteY296" fmla="*/ 846377 h 3044301"/>
              <a:gd name="connsiteX297" fmla="*/ 872948 w 1862247"/>
              <a:gd name="connsiteY297" fmla="*/ 860269 h 3044301"/>
              <a:gd name="connsiteX298" fmla="*/ 948987 w 1862247"/>
              <a:gd name="connsiteY298" fmla="*/ 1091908 h 3044301"/>
              <a:gd name="connsiteX299" fmla="*/ 968984 w 1862247"/>
              <a:gd name="connsiteY299" fmla="*/ 1188820 h 3044301"/>
              <a:gd name="connsiteX300" fmla="*/ 955391 w 1862247"/>
              <a:gd name="connsiteY300" fmla="*/ 1178828 h 3044301"/>
              <a:gd name="connsiteX301" fmla="*/ 677737 w 1862247"/>
              <a:gd name="connsiteY301" fmla="*/ 1032717 h 3044301"/>
              <a:gd name="connsiteX302" fmla="*/ 671800 w 1862247"/>
              <a:gd name="connsiteY302" fmla="*/ 1030641 h 3044301"/>
              <a:gd name="connsiteX303" fmla="*/ 651309 w 1862247"/>
              <a:gd name="connsiteY303" fmla="*/ 973543 h 3044301"/>
              <a:gd name="connsiteX304" fmla="*/ 556737 w 1862247"/>
              <a:gd name="connsiteY304" fmla="*/ 789382 h 3044301"/>
              <a:gd name="connsiteX305" fmla="*/ 521704 w 1862247"/>
              <a:gd name="connsiteY305" fmla="*/ 735973 h 3044301"/>
              <a:gd name="connsiteX306" fmla="*/ 674458 w 1862247"/>
              <a:gd name="connsiteY306" fmla="*/ 773557 h 3044301"/>
              <a:gd name="connsiteX307" fmla="*/ 828403 w 1862247"/>
              <a:gd name="connsiteY307" fmla="*/ 828402 h 3044301"/>
              <a:gd name="connsiteX308" fmla="*/ 305800 w 1862247"/>
              <a:gd name="connsiteY308" fmla="*/ 471718 h 3044301"/>
              <a:gd name="connsiteX309" fmla="*/ 315226 w 1862247"/>
              <a:gd name="connsiteY309" fmla="*/ 480237 h 3044301"/>
              <a:gd name="connsiteX310" fmla="*/ 485879 w 1862247"/>
              <a:gd name="connsiteY310" fmla="*/ 681355 h 3044301"/>
              <a:gd name="connsiteX311" fmla="*/ 521704 w 1862247"/>
              <a:gd name="connsiteY311" fmla="*/ 735973 h 3044301"/>
              <a:gd name="connsiteX312" fmla="*/ 518766 w 1862247"/>
              <a:gd name="connsiteY312" fmla="*/ 735250 h 3044301"/>
              <a:gd name="connsiteX313" fmla="*/ 206332 w 1862247"/>
              <a:gd name="connsiteY313" fmla="*/ 706515 h 3044301"/>
              <a:gd name="connsiteX314" fmla="*/ 192502 w 1862247"/>
              <a:gd name="connsiteY314" fmla="*/ 707293 h 3044301"/>
              <a:gd name="connsiteX315" fmla="*/ 192364 w 1862247"/>
              <a:gd name="connsiteY315" fmla="*/ 707130 h 3044301"/>
              <a:gd name="connsiteX316" fmla="*/ 290201 w 1862247"/>
              <a:gd name="connsiteY316" fmla="*/ 470930 h 3044301"/>
              <a:gd name="connsiteX317" fmla="*/ 1365168 w 1862247"/>
              <a:gd name="connsiteY317" fmla="*/ 910420 h 3044301"/>
              <a:gd name="connsiteX318" fmla="*/ 1394694 w 1862247"/>
              <a:gd name="connsiteY318" fmla="*/ 937257 h 3044301"/>
              <a:gd name="connsiteX319" fmla="*/ 1589620 w 1862247"/>
              <a:gd name="connsiteY319" fmla="*/ 1173508 h 3044301"/>
              <a:gd name="connsiteX320" fmla="*/ 1637050 w 1862247"/>
              <a:gd name="connsiteY320" fmla="*/ 1251580 h 3044301"/>
              <a:gd name="connsiteX321" fmla="*/ 1657272 w 1862247"/>
              <a:gd name="connsiteY321" fmla="*/ 1348202 h 3044301"/>
              <a:gd name="connsiteX322" fmla="*/ 1677584 w 1862247"/>
              <a:gd name="connsiteY322" fmla="*/ 1533931 h 3044301"/>
              <a:gd name="connsiteX323" fmla="*/ 1676651 w 1862247"/>
              <a:gd name="connsiteY323" fmla="*/ 1659061 h 3044301"/>
              <a:gd name="connsiteX324" fmla="*/ 1627024 w 1862247"/>
              <a:gd name="connsiteY324" fmla="*/ 1553759 h 3044301"/>
              <a:gd name="connsiteX325" fmla="*/ 1548655 w 1862247"/>
              <a:gd name="connsiteY325" fmla="*/ 1421830 h 3044301"/>
              <a:gd name="connsiteX326" fmla="*/ 1459911 w 1862247"/>
              <a:gd name="connsiteY326" fmla="*/ 1300669 h 3044301"/>
              <a:gd name="connsiteX327" fmla="*/ 1452812 w 1862247"/>
              <a:gd name="connsiteY327" fmla="*/ 1234896 h 3044301"/>
              <a:gd name="connsiteX328" fmla="*/ 1386286 w 1862247"/>
              <a:gd name="connsiteY328" fmla="*/ 962499 h 3044301"/>
              <a:gd name="connsiteX329" fmla="*/ 1489403 w 1862247"/>
              <a:gd name="connsiteY329" fmla="*/ 860060 h 3044301"/>
              <a:gd name="connsiteX330" fmla="*/ 1542907 w 1862247"/>
              <a:gd name="connsiteY330" fmla="*/ 931269 h 3044301"/>
              <a:gd name="connsiteX331" fmla="*/ 1695985 w 1862247"/>
              <a:gd name="connsiteY331" fmla="*/ 1216084 h 3044301"/>
              <a:gd name="connsiteX332" fmla="*/ 1789137 w 1862247"/>
              <a:gd name="connsiteY332" fmla="*/ 1525721 h 3044301"/>
              <a:gd name="connsiteX333" fmla="*/ 1808279 w 1862247"/>
              <a:gd name="connsiteY333" fmla="*/ 1660555 h 3044301"/>
              <a:gd name="connsiteX334" fmla="*/ 1790480 w 1862247"/>
              <a:gd name="connsiteY334" fmla="*/ 1591331 h 3044301"/>
              <a:gd name="connsiteX335" fmla="*/ 1669579 w 1862247"/>
              <a:gd name="connsiteY335" fmla="*/ 1305126 h 3044301"/>
              <a:gd name="connsiteX336" fmla="*/ 1637050 w 1862247"/>
              <a:gd name="connsiteY336" fmla="*/ 1251580 h 3044301"/>
              <a:gd name="connsiteX337" fmla="*/ 1631674 w 1862247"/>
              <a:gd name="connsiteY337" fmla="*/ 1225896 h 3044301"/>
              <a:gd name="connsiteX338" fmla="*/ 1497007 w 1862247"/>
              <a:gd name="connsiteY338" fmla="*/ 872928 h 3044301"/>
              <a:gd name="connsiteX339" fmla="*/ 887283 w 1862247"/>
              <a:gd name="connsiteY339" fmla="*/ 595151 h 3044301"/>
              <a:gd name="connsiteX340" fmla="*/ 1026825 w 1862247"/>
              <a:gd name="connsiteY340" fmla="*/ 662372 h 3044301"/>
              <a:gd name="connsiteX341" fmla="*/ 1042603 w 1862247"/>
              <a:gd name="connsiteY341" fmla="*/ 671958 h 3044301"/>
              <a:gd name="connsiteX342" fmla="*/ 1071343 w 1862247"/>
              <a:gd name="connsiteY342" fmla="*/ 724539 h 3044301"/>
              <a:gd name="connsiteX343" fmla="*/ 1140500 w 1862247"/>
              <a:gd name="connsiteY343" fmla="*/ 888155 h 3044301"/>
              <a:gd name="connsiteX344" fmla="*/ 1183691 w 1862247"/>
              <a:gd name="connsiteY344" fmla="*/ 1034431 h 3044301"/>
              <a:gd name="connsiteX345" fmla="*/ 1113218 w 1862247"/>
              <a:gd name="connsiteY345" fmla="*/ 981480 h 3044301"/>
              <a:gd name="connsiteX346" fmla="*/ 976040 w 1862247"/>
              <a:gd name="connsiteY346" fmla="*/ 898476 h 3044301"/>
              <a:gd name="connsiteX347" fmla="*/ 866273 w 1862247"/>
              <a:gd name="connsiteY347" fmla="*/ 846377 h 3044301"/>
              <a:gd name="connsiteX348" fmla="*/ 795625 w 1862247"/>
              <a:gd name="connsiteY348" fmla="*/ 699321 h 3044301"/>
              <a:gd name="connsiteX349" fmla="*/ 702952 w 1862247"/>
              <a:gd name="connsiteY349" fmla="*/ 550933 h 3044301"/>
              <a:gd name="connsiteX350" fmla="*/ 684015 w 1862247"/>
              <a:gd name="connsiteY350" fmla="*/ 526917 h 3044301"/>
              <a:gd name="connsiteX351" fmla="*/ 740620 w 1862247"/>
              <a:gd name="connsiteY351" fmla="*/ 541472 h 3044301"/>
              <a:gd name="connsiteX352" fmla="*/ 887283 w 1862247"/>
              <a:gd name="connsiteY352" fmla="*/ 595151 h 3044301"/>
              <a:gd name="connsiteX353" fmla="*/ 416909 w 1862247"/>
              <a:gd name="connsiteY353" fmla="*/ 243594 h 3044301"/>
              <a:gd name="connsiteX354" fmla="*/ 477040 w 1862247"/>
              <a:gd name="connsiteY354" fmla="*/ 294113 h 3044301"/>
              <a:gd name="connsiteX355" fmla="*/ 596300 w 1862247"/>
              <a:gd name="connsiteY355" fmla="*/ 415674 h 3044301"/>
              <a:gd name="connsiteX356" fmla="*/ 684015 w 1862247"/>
              <a:gd name="connsiteY356" fmla="*/ 526917 h 3044301"/>
              <a:gd name="connsiteX357" fmla="*/ 587637 w 1862247"/>
              <a:gd name="connsiteY357" fmla="*/ 502136 h 3044301"/>
              <a:gd name="connsiteX358" fmla="*/ 429136 w 1862247"/>
              <a:gd name="connsiteY358" fmla="*/ 477946 h 3044301"/>
              <a:gd name="connsiteX359" fmla="*/ 305800 w 1862247"/>
              <a:gd name="connsiteY359" fmla="*/ 471718 h 3044301"/>
              <a:gd name="connsiteX360" fmla="*/ 294213 w 1862247"/>
              <a:gd name="connsiteY360" fmla="*/ 461245 h 3044301"/>
              <a:gd name="connsiteX361" fmla="*/ 386296 w 1862247"/>
              <a:gd name="connsiteY361" fmla="*/ 238936 h 3044301"/>
              <a:gd name="connsiteX362" fmla="*/ 386999 w 1862247"/>
              <a:gd name="connsiteY362" fmla="*/ 238975 h 3044301"/>
              <a:gd name="connsiteX363" fmla="*/ 832060 w 1862247"/>
              <a:gd name="connsiteY363" fmla="*/ 352158 h 3044301"/>
              <a:gd name="connsiteX364" fmla="*/ 1102557 w 1862247"/>
              <a:gd name="connsiteY364" fmla="*/ 495832 h 3044301"/>
              <a:gd name="connsiteX365" fmla="*/ 1172710 w 1862247"/>
              <a:gd name="connsiteY365" fmla="*/ 547216 h 3044301"/>
              <a:gd name="connsiteX366" fmla="*/ 1226312 w 1862247"/>
              <a:gd name="connsiteY366" fmla="*/ 625732 h 3044301"/>
              <a:gd name="connsiteX367" fmla="*/ 1316153 w 1862247"/>
              <a:gd name="connsiteY367" fmla="*/ 789550 h 3044301"/>
              <a:gd name="connsiteX368" fmla="*/ 1365168 w 1862247"/>
              <a:gd name="connsiteY368" fmla="*/ 910420 h 3044301"/>
              <a:gd name="connsiteX369" fmla="*/ 1281333 w 1862247"/>
              <a:gd name="connsiteY369" fmla="*/ 834227 h 3044301"/>
              <a:gd name="connsiteX370" fmla="*/ 1158443 w 1862247"/>
              <a:gd name="connsiteY370" fmla="*/ 742332 h 3044301"/>
              <a:gd name="connsiteX371" fmla="*/ 1042603 w 1862247"/>
              <a:gd name="connsiteY371" fmla="*/ 671958 h 3044301"/>
              <a:gd name="connsiteX372" fmla="*/ 1003662 w 1862247"/>
              <a:gd name="connsiteY372" fmla="*/ 600713 h 3044301"/>
              <a:gd name="connsiteX373" fmla="*/ 837958 w 1862247"/>
              <a:gd name="connsiteY373" fmla="*/ 374509 h 3044301"/>
              <a:gd name="connsiteX374" fmla="*/ 807101 w 1862247"/>
              <a:gd name="connsiteY374" fmla="*/ 343190 h 3044301"/>
              <a:gd name="connsiteX375" fmla="*/ 478801 w 1862247"/>
              <a:gd name="connsiteY375" fmla="*/ 70306 h 3044301"/>
              <a:gd name="connsiteX376" fmla="*/ 561287 w 1862247"/>
              <a:gd name="connsiteY376" fmla="*/ 124595 h 3044301"/>
              <a:gd name="connsiteX377" fmla="*/ 706978 w 1862247"/>
              <a:gd name="connsiteY377" fmla="*/ 241563 h 3044301"/>
              <a:gd name="connsiteX378" fmla="*/ 807101 w 1862247"/>
              <a:gd name="connsiteY378" fmla="*/ 343190 h 3044301"/>
              <a:gd name="connsiteX379" fmla="*/ 687899 w 1862247"/>
              <a:gd name="connsiteY379" fmla="*/ 300353 h 3044301"/>
              <a:gd name="connsiteX380" fmla="*/ 539197 w 1862247"/>
              <a:gd name="connsiteY380" fmla="*/ 262480 h 3044301"/>
              <a:gd name="connsiteX381" fmla="*/ 416909 w 1862247"/>
              <a:gd name="connsiteY381" fmla="*/ 243594 h 3044301"/>
              <a:gd name="connsiteX382" fmla="*/ 392767 w 1862247"/>
              <a:gd name="connsiteY382" fmla="*/ 223312 h 3044301"/>
              <a:gd name="connsiteX383" fmla="*/ 458225 w 1862247"/>
              <a:gd name="connsiteY383" fmla="*/ 65282 h 3044301"/>
              <a:gd name="connsiteX384" fmla="*/ 867740 w 1862247"/>
              <a:gd name="connsiteY384" fmla="*/ 226456 h 3044301"/>
              <a:gd name="connsiteX385" fmla="*/ 961672 w 1862247"/>
              <a:gd name="connsiteY385" fmla="*/ 281963 h 3044301"/>
              <a:gd name="connsiteX386" fmla="*/ 1212092 w 1862247"/>
              <a:gd name="connsiteY386" fmla="*/ 486518 h 3044301"/>
              <a:gd name="connsiteX387" fmla="*/ 1416647 w 1862247"/>
              <a:gd name="connsiteY387" fmla="*/ 736938 h 3044301"/>
              <a:gd name="connsiteX388" fmla="*/ 1489403 w 1862247"/>
              <a:gd name="connsiteY388" fmla="*/ 860060 h 3044301"/>
              <a:gd name="connsiteX389" fmla="*/ 1448021 w 1862247"/>
              <a:gd name="connsiteY389" fmla="*/ 804984 h 3044301"/>
              <a:gd name="connsiteX390" fmla="*/ 1226797 w 1862247"/>
              <a:gd name="connsiteY390" fmla="*/ 586831 h 3044301"/>
              <a:gd name="connsiteX391" fmla="*/ 1172710 w 1862247"/>
              <a:gd name="connsiteY391" fmla="*/ 547216 h 3044301"/>
              <a:gd name="connsiteX392" fmla="*/ 1155859 w 1862247"/>
              <a:gd name="connsiteY392" fmla="*/ 522531 h 3044301"/>
              <a:gd name="connsiteX393" fmla="*/ 896367 w 1862247"/>
              <a:gd name="connsiteY393" fmla="*/ 247965 h 3044301"/>
              <a:gd name="connsiteX394" fmla="*/ 485266 w 1862247"/>
              <a:gd name="connsiteY394" fmla="*/ 0 h 3044301"/>
              <a:gd name="connsiteX395" fmla="*/ 485267 w 1862247"/>
              <a:gd name="connsiteY395" fmla="*/ 1 h 3044301"/>
              <a:gd name="connsiteX396" fmla="*/ 770083 w 1862247"/>
              <a:gd name="connsiteY396" fmla="*/ 153079 h 3044301"/>
              <a:gd name="connsiteX397" fmla="*/ 867740 w 1862247"/>
              <a:gd name="connsiteY397" fmla="*/ 226456 h 3044301"/>
              <a:gd name="connsiteX398" fmla="*/ 825682 w 1862247"/>
              <a:gd name="connsiteY398" fmla="*/ 201602 h 3044301"/>
              <a:gd name="connsiteX399" fmla="*/ 537815 w 1862247"/>
              <a:gd name="connsiteY399" fmla="*/ 84714 h 3044301"/>
              <a:gd name="connsiteX400" fmla="*/ 478801 w 1862247"/>
              <a:gd name="connsiteY400" fmla="*/ 70306 h 3044301"/>
              <a:gd name="connsiteX401" fmla="*/ 464947 w 1862247"/>
              <a:gd name="connsiteY401" fmla="*/ 61187 h 3044301"/>
              <a:gd name="connsiteX402" fmla="*/ 460866 w 1862247"/>
              <a:gd name="connsiteY402" fmla="*/ 58906 h 3044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</a:cxnLst>
            <a:rect l="l" t="t" r="r" b="b"/>
            <a:pathLst>
              <a:path w="1862247" h="3044301">
                <a:moveTo>
                  <a:pt x="579298" y="2260008"/>
                </a:moveTo>
                <a:lnTo>
                  <a:pt x="561465" y="2376850"/>
                </a:lnTo>
                <a:lnTo>
                  <a:pt x="544081" y="2446243"/>
                </a:lnTo>
                <a:lnTo>
                  <a:pt x="519781" y="2487364"/>
                </a:lnTo>
                <a:lnTo>
                  <a:pt x="465199" y="2561606"/>
                </a:lnTo>
                <a:lnTo>
                  <a:pt x="458993" y="2559036"/>
                </a:lnTo>
                <a:lnTo>
                  <a:pt x="520790" y="2428837"/>
                </a:lnTo>
                <a:cubicBezTo>
                  <a:pt x="541877" y="2377930"/>
                  <a:pt x="560135" y="2326557"/>
                  <a:pt x="575636" y="2274893"/>
                </a:cubicBezTo>
                <a:close/>
                <a:moveTo>
                  <a:pt x="637636" y="2272269"/>
                </a:moveTo>
                <a:lnTo>
                  <a:pt x="639022" y="2305377"/>
                </a:lnTo>
                <a:cubicBezTo>
                  <a:pt x="638636" y="2357217"/>
                  <a:pt x="635710" y="2408823"/>
                  <a:pt x="630318" y="2460021"/>
                </a:cubicBezTo>
                <a:lnTo>
                  <a:pt x="626230" y="2486495"/>
                </a:lnTo>
                <a:lnTo>
                  <a:pt x="536182" y="2591008"/>
                </a:lnTo>
                <a:lnTo>
                  <a:pt x="504915" y="2578057"/>
                </a:lnTo>
                <a:lnTo>
                  <a:pt x="527847" y="2511040"/>
                </a:lnTo>
                <a:lnTo>
                  <a:pt x="544081" y="2446243"/>
                </a:lnTo>
                <a:lnTo>
                  <a:pt x="600142" y="2351374"/>
                </a:lnTo>
                <a:close/>
                <a:moveTo>
                  <a:pt x="761188" y="2297379"/>
                </a:moveTo>
                <a:lnTo>
                  <a:pt x="769195" y="2352863"/>
                </a:lnTo>
                <a:cubicBezTo>
                  <a:pt x="774065" y="2403741"/>
                  <a:pt x="776500" y="2454808"/>
                  <a:pt x="776500" y="2505875"/>
                </a:cubicBezTo>
                <a:lnTo>
                  <a:pt x="774716" y="2543254"/>
                </a:lnTo>
                <a:lnTo>
                  <a:pt x="689992" y="2626382"/>
                </a:lnTo>
                <a:lnTo>
                  <a:pt x="666349" y="2644925"/>
                </a:lnTo>
                <a:lnTo>
                  <a:pt x="604960" y="2619497"/>
                </a:lnTo>
                <a:lnTo>
                  <a:pt x="606813" y="2612219"/>
                </a:lnTo>
                <a:lnTo>
                  <a:pt x="626230" y="2486495"/>
                </a:lnTo>
                <a:lnTo>
                  <a:pt x="673491" y="2431641"/>
                </a:lnTo>
                <a:close/>
                <a:moveTo>
                  <a:pt x="953509" y="2327948"/>
                </a:moveTo>
                <a:lnTo>
                  <a:pt x="953606" y="2328327"/>
                </a:lnTo>
                <a:cubicBezTo>
                  <a:pt x="963860" y="2378536"/>
                  <a:pt x="971719" y="2429327"/>
                  <a:pt x="977111" y="2480525"/>
                </a:cubicBezTo>
                <a:lnTo>
                  <a:pt x="985011" y="2620896"/>
                </a:lnTo>
                <a:lnTo>
                  <a:pt x="906055" y="2693407"/>
                </a:lnTo>
                <a:lnTo>
                  <a:pt x="862833" y="2726311"/>
                </a:lnTo>
                <a:lnTo>
                  <a:pt x="765296" y="2685910"/>
                </a:lnTo>
                <a:lnTo>
                  <a:pt x="769195" y="2658887"/>
                </a:lnTo>
                <a:lnTo>
                  <a:pt x="774716" y="2543254"/>
                </a:lnTo>
                <a:lnTo>
                  <a:pt x="816808" y="2501954"/>
                </a:lnTo>
                <a:cubicBezTo>
                  <a:pt x="856746" y="2458177"/>
                  <a:pt x="894279" y="2412169"/>
                  <a:pt x="929199" y="2364139"/>
                </a:cubicBezTo>
                <a:close/>
                <a:moveTo>
                  <a:pt x="1190633" y="2375924"/>
                </a:moveTo>
                <a:lnTo>
                  <a:pt x="1214383" y="2531543"/>
                </a:lnTo>
                <a:cubicBezTo>
                  <a:pt x="1219833" y="2585207"/>
                  <a:pt x="1222625" y="2639656"/>
                  <a:pt x="1222625" y="2694758"/>
                </a:cubicBezTo>
                <a:lnTo>
                  <a:pt x="1220618" y="2734493"/>
                </a:lnTo>
                <a:lnTo>
                  <a:pt x="1212092" y="2744063"/>
                </a:lnTo>
                <a:lnTo>
                  <a:pt x="1116635" y="2831439"/>
                </a:lnTo>
                <a:lnTo>
                  <a:pt x="979968" y="2774830"/>
                </a:lnTo>
                <a:lnTo>
                  <a:pt x="985814" y="2635169"/>
                </a:lnTo>
                <a:lnTo>
                  <a:pt x="985011" y="2620896"/>
                </a:lnTo>
                <a:lnTo>
                  <a:pt x="1002414" y="2604914"/>
                </a:lnTo>
                <a:cubicBezTo>
                  <a:pt x="1064387" y="2543105"/>
                  <a:pt x="1121683" y="2475726"/>
                  <a:pt x="1173466" y="2403126"/>
                </a:cubicBezTo>
                <a:close/>
                <a:moveTo>
                  <a:pt x="1446941" y="2444684"/>
                </a:moveTo>
                <a:lnTo>
                  <a:pt x="1455525" y="2505149"/>
                </a:lnTo>
                <a:cubicBezTo>
                  <a:pt x="1465055" y="2609410"/>
                  <a:pt x="1464138" y="2713438"/>
                  <a:pt x="1453354" y="2815835"/>
                </a:cubicBezTo>
                <a:lnTo>
                  <a:pt x="1448737" y="2845730"/>
                </a:lnTo>
                <a:lnTo>
                  <a:pt x="1418439" y="2883359"/>
                </a:lnTo>
                <a:lnTo>
                  <a:pt x="1367281" y="2935260"/>
                </a:lnTo>
                <a:lnTo>
                  <a:pt x="1212380" y="2871098"/>
                </a:lnTo>
                <a:lnTo>
                  <a:pt x="1214383" y="2857973"/>
                </a:lnTo>
                <a:lnTo>
                  <a:pt x="1220618" y="2734493"/>
                </a:lnTo>
                <a:lnTo>
                  <a:pt x="1336109" y="2604866"/>
                </a:lnTo>
                <a:cubicBezTo>
                  <a:pt x="1374269" y="2556679"/>
                  <a:pt x="1409249" y="2506800"/>
                  <a:pt x="1441051" y="2455509"/>
                </a:cubicBezTo>
                <a:close/>
                <a:moveTo>
                  <a:pt x="1672178" y="2487294"/>
                </a:moveTo>
                <a:lnTo>
                  <a:pt x="1673365" y="2512155"/>
                </a:lnTo>
                <a:cubicBezTo>
                  <a:pt x="1673365" y="2614289"/>
                  <a:pt x="1663624" y="2716423"/>
                  <a:pt x="1644143" y="2817044"/>
                </a:cubicBezTo>
                <a:lnTo>
                  <a:pt x="1622236" y="2906769"/>
                </a:lnTo>
                <a:lnTo>
                  <a:pt x="1567734" y="2990123"/>
                </a:lnTo>
                <a:lnTo>
                  <a:pt x="1550764" y="3011261"/>
                </a:lnTo>
                <a:lnTo>
                  <a:pt x="1430844" y="2961589"/>
                </a:lnTo>
                <a:lnTo>
                  <a:pt x="1448737" y="2845730"/>
                </a:lnTo>
                <a:lnTo>
                  <a:pt x="1506940" y="2773444"/>
                </a:lnTo>
                <a:cubicBezTo>
                  <a:pt x="1562522" y="2697786"/>
                  <a:pt x="1611193" y="2617545"/>
                  <a:pt x="1652512" y="2533788"/>
                </a:cubicBezTo>
                <a:close/>
                <a:moveTo>
                  <a:pt x="1799521" y="2505567"/>
                </a:moveTo>
                <a:lnTo>
                  <a:pt x="1785480" y="2604465"/>
                </a:lnTo>
                <a:cubicBezTo>
                  <a:pt x="1765359" y="2708610"/>
                  <a:pt x="1734501" y="2812288"/>
                  <a:pt x="1692328" y="2914103"/>
                </a:cubicBezTo>
                <a:lnTo>
                  <a:pt x="1630531" y="3044301"/>
                </a:lnTo>
                <a:lnTo>
                  <a:pt x="1586792" y="3026184"/>
                </a:lnTo>
                <a:lnTo>
                  <a:pt x="1607615" y="2966651"/>
                </a:lnTo>
                <a:lnTo>
                  <a:pt x="1622236" y="2906769"/>
                </a:lnTo>
                <a:lnTo>
                  <a:pt x="1636117" y="2885539"/>
                </a:lnTo>
                <a:cubicBezTo>
                  <a:pt x="1700484" y="2778151"/>
                  <a:pt x="1752584" y="2662569"/>
                  <a:pt x="1790480" y="2540729"/>
                </a:cubicBezTo>
                <a:close/>
                <a:moveTo>
                  <a:pt x="583908" y="1885733"/>
                </a:moveTo>
                <a:lnTo>
                  <a:pt x="610287" y="1992944"/>
                </a:lnTo>
                <a:lnTo>
                  <a:pt x="621013" y="2068497"/>
                </a:lnTo>
                <a:lnTo>
                  <a:pt x="613942" y="2119200"/>
                </a:lnTo>
                <a:lnTo>
                  <a:pt x="579298" y="2260008"/>
                </a:lnTo>
                <a:lnTo>
                  <a:pt x="585656" y="2218350"/>
                </a:lnTo>
                <a:cubicBezTo>
                  <a:pt x="591105" y="2164686"/>
                  <a:pt x="593897" y="2110237"/>
                  <a:pt x="593897" y="2055135"/>
                </a:cubicBezTo>
                <a:cubicBezTo>
                  <a:pt x="593897" y="2012230"/>
                  <a:pt x="592205" y="1969720"/>
                  <a:pt x="588882" y="1927668"/>
                </a:cubicBezTo>
                <a:close/>
                <a:moveTo>
                  <a:pt x="640014" y="1862950"/>
                </a:moveTo>
                <a:lnTo>
                  <a:pt x="659612" y="1905176"/>
                </a:lnTo>
                <a:cubicBezTo>
                  <a:pt x="679093" y="1953217"/>
                  <a:pt x="696140" y="2002014"/>
                  <a:pt x="710751" y="2051379"/>
                </a:cubicBezTo>
                <a:lnTo>
                  <a:pt x="714642" y="2067315"/>
                </a:lnTo>
                <a:lnTo>
                  <a:pt x="701820" y="2112036"/>
                </a:lnTo>
                <a:cubicBezTo>
                  <a:pt x="688273" y="2152952"/>
                  <a:pt x="673027" y="2193428"/>
                  <a:pt x="656081" y="2233354"/>
                </a:cubicBezTo>
                <a:lnTo>
                  <a:pt x="637636" y="2272269"/>
                </a:lnTo>
                <a:lnTo>
                  <a:pt x="632489" y="2149336"/>
                </a:lnTo>
                <a:lnTo>
                  <a:pt x="621013" y="2068497"/>
                </a:lnTo>
                <a:lnTo>
                  <a:pt x="636836" y="1955030"/>
                </a:lnTo>
                <a:close/>
                <a:moveTo>
                  <a:pt x="765004" y="1840299"/>
                </a:moveTo>
                <a:lnTo>
                  <a:pt x="798623" y="1896896"/>
                </a:lnTo>
                <a:cubicBezTo>
                  <a:pt x="822593" y="1942037"/>
                  <a:pt x="844385" y="1988285"/>
                  <a:pt x="863928" y="2035465"/>
                </a:cubicBezTo>
                <a:lnTo>
                  <a:pt x="876867" y="2071470"/>
                </a:lnTo>
                <a:lnTo>
                  <a:pt x="788671" y="2255303"/>
                </a:lnTo>
                <a:lnTo>
                  <a:pt x="761188" y="2297379"/>
                </a:lnTo>
                <a:lnTo>
                  <a:pt x="747279" y="2200987"/>
                </a:lnTo>
                <a:lnTo>
                  <a:pt x="714642" y="2067315"/>
                </a:lnTo>
                <a:lnTo>
                  <a:pt x="737359" y="1988080"/>
                </a:lnTo>
                <a:cubicBezTo>
                  <a:pt x="747505" y="1946396"/>
                  <a:pt x="755952" y="1904382"/>
                  <a:pt x="762699" y="1862149"/>
                </a:cubicBezTo>
                <a:close/>
                <a:moveTo>
                  <a:pt x="956192" y="1812433"/>
                </a:moveTo>
                <a:lnTo>
                  <a:pt x="1029957" y="1933854"/>
                </a:lnTo>
                <a:lnTo>
                  <a:pt x="1095991" y="2070931"/>
                </a:lnTo>
                <a:lnTo>
                  <a:pt x="1054450" y="2161727"/>
                </a:lnTo>
                <a:cubicBezTo>
                  <a:pt x="1036063" y="2197095"/>
                  <a:pt x="1016390" y="2231688"/>
                  <a:pt x="995494" y="2265443"/>
                </a:cubicBezTo>
                <a:lnTo>
                  <a:pt x="953509" y="2327948"/>
                </a:lnTo>
                <a:lnTo>
                  <a:pt x="915733" y="2179624"/>
                </a:lnTo>
                <a:lnTo>
                  <a:pt x="876867" y="2071470"/>
                </a:lnTo>
                <a:lnTo>
                  <a:pt x="879502" y="2065975"/>
                </a:lnTo>
                <a:cubicBezTo>
                  <a:pt x="905597" y="2001001"/>
                  <a:pt x="927446" y="1934312"/>
                  <a:pt x="944865" y="1866359"/>
                </a:cubicBezTo>
                <a:close/>
                <a:moveTo>
                  <a:pt x="449041" y="1539843"/>
                </a:moveTo>
                <a:lnTo>
                  <a:pt x="513501" y="1627522"/>
                </a:lnTo>
                <a:lnTo>
                  <a:pt x="544731" y="1680369"/>
                </a:lnTo>
                <a:lnTo>
                  <a:pt x="574090" y="1802953"/>
                </a:lnTo>
                <a:lnTo>
                  <a:pt x="583908" y="1885733"/>
                </a:lnTo>
                <a:lnTo>
                  <a:pt x="571980" y="1837252"/>
                </a:lnTo>
                <a:cubicBezTo>
                  <a:pt x="556479" y="1785588"/>
                  <a:pt x="538221" y="1734214"/>
                  <a:pt x="517135" y="1683307"/>
                </a:cubicBezTo>
                <a:close/>
                <a:moveTo>
                  <a:pt x="489307" y="1491423"/>
                </a:moveTo>
                <a:lnTo>
                  <a:pt x="526059" y="1525222"/>
                </a:lnTo>
                <a:cubicBezTo>
                  <a:pt x="562442" y="1562151"/>
                  <a:pt x="596865" y="1600711"/>
                  <a:pt x="629255" y="1640726"/>
                </a:cubicBezTo>
                <a:lnTo>
                  <a:pt x="632483" y="1645134"/>
                </a:lnTo>
                <a:lnTo>
                  <a:pt x="642487" y="1791302"/>
                </a:lnTo>
                <a:lnTo>
                  <a:pt x="640014" y="1862950"/>
                </a:lnTo>
                <a:lnTo>
                  <a:pt x="593862" y="1763512"/>
                </a:lnTo>
                <a:lnTo>
                  <a:pt x="544731" y="1680369"/>
                </a:lnTo>
                <a:lnTo>
                  <a:pt x="516689" y="1563290"/>
                </a:lnTo>
                <a:close/>
                <a:moveTo>
                  <a:pt x="1193675" y="1765183"/>
                </a:moveTo>
                <a:lnTo>
                  <a:pt x="1270097" y="1891483"/>
                </a:lnTo>
                <a:cubicBezTo>
                  <a:pt x="1295668" y="1938977"/>
                  <a:pt x="1319084" y="1988213"/>
                  <a:pt x="1340171" y="2039120"/>
                </a:cubicBezTo>
                <a:lnTo>
                  <a:pt x="1352936" y="2074952"/>
                </a:lnTo>
                <a:lnTo>
                  <a:pt x="1349193" y="2085701"/>
                </a:lnTo>
                <a:cubicBezTo>
                  <a:pt x="1325470" y="2142972"/>
                  <a:pt x="1298799" y="2198128"/>
                  <a:pt x="1269429" y="2251067"/>
                </a:cubicBezTo>
                <a:lnTo>
                  <a:pt x="1190633" y="2375924"/>
                </a:lnTo>
                <a:lnTo>
                  <a:pt x="1190193" y="2373042"/>
                </a:lnTo>
                <a:cubicBezTo>
                  <a:pt x="1168929" y="2269125"/>
                  <a:pt x="1137567" y="2168886"/>
                  <a:pt x="1097178" y="2073395"/>
                </a:cubicBezTo>
                <a:lnTo>
                  <a:pt x="1095991" y="2070931"/>
                </a:lnTo>
                <a:lnTo>
                  <a:pt x="1121000" y="2016268"/>
                </a:lnTo>
                <a:cubicBezTo>
                  <a:pt x="1140801" y="1966501"/>
                  <a:pt x="1158170" y="1915503"/>
                  <a:pt x="1172962" y="1863421"/>
                </a:cubicBezTo>
                <a:close/>
                <a:moveTo>
                  <a:pt x="173780" y="1257279"/>
                </a:moveTo>
                <a:lnTo>
                  <a:pt x="217563" y="1281564"/>
                </a:lnTo>
                <a:cubicBezTo>
                  <a:pt x="251862" y="1302326"/>
                  <a:pt x="285160" y="1324252"/>
                  <a:pt x="317427" y="1347266"/>
                </a:cubicBezTo>
                <a:lnTo>
                  <a:pt x="336782" y="1362191"/>
                </a:lnTo>
                <a:lnTo>
                  <a:pt x="364056" y="1398491"/>
                </a:lnTo>
                <a:cubicBezTo>
                  <a:pt x="393763" y="1442426"/>
                  <a:pt x="421489" y="1488176"/>
                  <a:pt x="447061" y="1535670"/>
                </a:cubicBezTo>
                <a:lnTo>
                  <a:pt x="449041" y="1539843"/>
                </a:lnTo>
                <a:lnTo>
                  <a:pt x="418530" y="1498341"/>
                </a:lnTo>
                <a:cubicBezTo>
                  <a:pt x="384438" y="1456541"/>
                  <a:pt x="347910" y="1416065"/>
                  <a:pt x="308947" y="1377102"/>
                </a:cubicBezTo>
                <a:cubicBezTo>
                  <a:pt x="269984" y="1338139"/>
                  <a:pt x="229509" y="1301612"/>
                  <a:pt x="187709" y="1267519"/>
                </a:cubicBezTo>
                <a:close/>
                <a:moveTo>
                  <a:pt x="590690" y="1424803"/>
                </a:moveTo>
                <a:lnTo>
                  <a:pt x="641710" y="1462955"/>
                </a:lnTo>
                <a:cubicBezTo>
                  <a:pt x="681130" y="1495487"/>
                  <a:pt x="718962" y="1529875"/>
                  <a:pt x="755072" y="1565984"/>
                </a:cubicBezTo>
                <a:lnTo>
                  <a:pt x="778716" y="1591999"/>
                </a:lnTo>
                <a:lnTo>
                  <a:pt x="780619" y="1692313"/>
                </a:lnTo>
                <a:lnTo>
                  <a:pt x="765004" y="1840299"/>
                </a:lnTo>
                <a:lnTo>
                  <a:pt x="720254" y="1764967"/>
                </a:lnTo>
                <a:lnTo>
                  <a:pt x="632483" y="1645134"/>
                </a:lnTo>
                <a:lnTo>
                  <a:pt x="631395" y="1629230"/>
                </a:lnTo>
                <a:cubicBezTo>
                  <a:pt x="624963" y="1575617"/>
                  <a:pt x="615825" y="1522481"/>
                  <a:pt x="604064" y="1470026"/>
                </a:cubicBezTo>
                <a:close/>
                <a:moveTo>
                  <a:pt x="18778" y="1149059"/>
                </a:moveTo>
                <a:lnTo>
                  <a:pt x="58527" y="1172548"/>
                </a:lnTo>
                <a:lnTo>
                  <a:pt x="173780" y="1257279"/>
                </a:lnTo>
                <a:lnTo>
                  <a:pt x="111694" y="1222842"/>
                </a:lnTo>
                <a:cubicBezTo>
                  <a:pt x="75423" y="1204479"/>
                  <a:pt x="38183" y="1187354"/>
                  <a:pt x="2" y="1171539"/>
                </a:cubicBezTo>
                <a:lnTo>
                  <a:pt x="0" y="1171538"/>
                </a:lnTo>
                <a:lnTo>
                  <a:pt x="10222" y="1146859"/>
                </a:lnTo>
                <a:close/>
                <a:moveTo>
                  <a:pt x="247661" y="1223879"/>
                </a:moveTo>
                <a:cubicBezTo>
                  <a:pt x="295407" y="1244074"/>
                  <a:pt x="341965" y="1266525"/>
                  <a:pt x="387203" y="1291099"/>
                </a:cubicBezTo>
                <a:lnTo>
                  <a:pt x="399720" y="1298704"/>
                </a:lnTo>
                <a:lnTo>
                  <a:pt x="459033" y="1411966"/>
                </a:lnTo>
                <a:lnTo>
                  <a:pt x="489307" y="1491423"/>
                </a:lnTo>
                <a:lnTo>
                  <a:pt x="411102" y="1419503"/>
                </a:lnTo>
                <a:lnTo>
                  <a:pt x="336782" y="1362191"/>
                </a:lnTo>
                <a:lnTo>
                  <a:pt x="269171" y="1272207"/>
                </a:lnTo>
                <a:lnTo>
                  <a:pt x="213090" y="1211226"/>
                </a:lnTo>
                <a:close/>
                <a:moveTo>
                  <a:pt x="1453005" y="1705958"/>
                </a:moveTo>
                <a:lnTo>
                  <a:pt x="1490727" y="1769792"/>
                </a:lnTo>
                <a:cubicBezTo>
                  <a:pt x="1539430" y="1862470"/>
                  <a:pt x="1578393" y="1958930"/>
                  <a:pt x="1607615" y="2057659"/>
                </a:cubicBezTo>
                <a:lnTo>
                  <a:pt x="1611347" y="2072943"/>
                </a:lnTo>
                <a:lnTo>
                  <a:pt x="1593712" y="2133091"/>
                </a:lnTo>
                <a:cubicBezTo>
                  <a:pt x="1574627" y="2188897"/>
                  <a:pt x="1552363" y="2243857"/>
                  <a:pt x="1526919" y="2297687"/>
                </a:cubicBezTo>
                <a:lnTo>
                  <a:pt x="1446941" y="2444684"/>
                </a:lnTo>
                <a:lnTo>
                  <a:pt x="1433323" y="2348758"/>
                </a:lnTo>
                <a:cubicBezTo>
                  <a:pt x="1423262" y="2296686"/>
                  <a:pt x="1410517" y="2244730"/>
                  <a:pt x="1395016" y="2193065"/>
                </a:cubicBezTo>
                <a:lnTo>
                  <a:pt x="1352936" y="2074952"/>
                </a:lnTo>
                <a:lnTo>
                  <a:pt x="1410501" y="1909641"/>
                </a:lnTo>
                <a:cubicBezTo>
                  <a:pt x="1427316" y="1850519"/>
                  <a:pt x="1440546" y="1791050"/>
                  <a:pt x="1450299" y="1731494"/>
                </a:cubicBezTo>
                <a:close/>
                <a:moveTo>
                  <a:pt x="60935" y="1065658"/>
                </a:moveTo>
                <a:lnTo>
                  <a:pt x="163451" y="1157249"/>
                </a:lnTo>
                <a:lnTo>
                  <a:pt x="213090" y="1211226"/>
                </a:lnTo>
                <a:lnTo>
                  <a:pt x="100998" y="1170199"/>
                </a:lnTo>
                <a:lnTo>
                  <a:pt x="18778" y="1149059"/>
                </a:lnTo>
                <a:lnTo>
                  <a:pt x="11172" y="1144565"/>
                </a:lnTo>
                <a:lnTo>
                  <a:pt x="44592" y="1063884"/>
                </a:lnTo>
                <a:lnTo>
                  <a:pt x="55154" y="1064720"/>
                </a:lnTo>
                <a:close/>
                <a:moveTo>
                  <a:pt x="757189" y="1326520"/>
                </a:moveTo>
                <a:lnTo>
                  <a:pt x="870983" y="1409868"/>
                </a:lnTo>
                <a:cubicBezTo>
                  <a:pt x="910999" y="1442258"/>
                  <a:pt x="949559" y="1476680"/>
                  <a:pt x="986487" y="1513063"/>
                </a:cubicBezTo>
                <a:lnTo>
                  <a:pt x="991512" y="1518527"/>
                </a:lnTo>
                <a:lnTo>
                  <a:pt x="990461" y="1588871"/>
                </a:lnTo>
                <a:cubicBezTo>
                  <a:pt x="986948" y="1635887"/>
                  <a:pt x="981355" y="1682608"/>
                  <a:pt x="973737" y="1728901"/>
                </a:cubicBezTo>
                <a:lnTo>
                  <a:pt x="956192" y="1812433"/>
                </a:lnTo>
                <a:lnTo>
                  <a:pt x="949997" y="1802236"/>
                </a:lnTo>
                <a:cubicBezTo>
                  <a:pt x="921310" y="1759774"/>
                  <a:pt x="890634" y="1718766"/>
                  <a:pt x="858102" y="1679346"/>
                </a:cubicBezTo>
                <a:lnTo>
                  <a:pt x="778716" y="1591999"/>
                </a:lnTo>
                <a:lnTo>
                  <a:pt x="776305" y="1464944"/>
                </a:lnTo>
                <a:close/>
                <a:moveTo>
                  <a:pt x="476245" y="1175195"/>
                </a:moveTo>
                <a:lnTo>
                  <a:pt x="512959" y="1192497"/>
                </a:lnTo>
                <a:lnTo>
                  <a:pt x="543230" y="1264311"/>
                </a:lnTo>
                <a:lnTo>
                  <a:pt x="590690" y="1424803"/>
                </a:lnTo>
                <a:lnTo>
                  <a:pt x="518820" y="1371059"/>
                </a:lnTo>
                <a:lnTo>
                  <a:pt x="399720" y="1298704"/>
                </a:lnTo>
                <a:lnTo>
                  <a:pt x="359815" y="1222502"/>
                </a:lnTo>
                <a:lnTo>
                  <a:pt x="284740" y="1111331"/>
                </a:lnTo>
                <a:lnTo>
                  <a:pt x="332086" y="1123389"/>
                </a:lnTo>
                <a:cubicBezTo>
                  <a:pt x="380954" y="1138360"/>
                  <a:pt x="429066" y="1155653"/>
                  <a:pt x="476245" y="1175195"/>
                </a:cubicBezTo>
                <a:close/>
                <a:moveTo>
                  <a:pt x="1676651" y="1659061"/>
                </a:moveTo>
                <a:lnTo>
                  <a:pt x="1692329" y="1692327"/>
                </a:lnTo>
                <a:cubicBezTo>
                  <a:pt x="1731414" y="1786687"/>
                  <a:pt x="1761499" y="1884774"/>
                  <a:pt x="1782006" y="1985190"/>
                </a:cubicBezTo>
                <a:lnTo>
                  <a:pt x="1796745" y="2080619"/>
                </a:lnTo>
                <a:lnTo>
                  <a:pt x="1777525" y="2182540"/>
                </a:lnTo>
                <a:cubicBezTo>
                  <a:pt x="1763575" y="2243363"/>
                  <a:pt x="1746094" y="2303256"/>
                  <a:pt x="1725215" y="2361903"/>
                </a:cubicBezTo>
                <a:lnTo>
                  <a:pt x="1672178" y="2487294"/>
                </a:lnTo>
                <a:lnTo>
                  <a:pt x="1666059" y="2359144"/>
                </a:lnTo>
                <a:cubicBezTo>
                  <a:pt x="1661189" y="2308266"/>
                  <a:pt x="1653883" y="2257577"/>
                  <a:pt x="1644143" y="2207267"/>
                </a:cubicBezTo>
                <a:lnTo>
                  <a:pt x="1611347" y="2072943"/>
                </a:lnTo>
                <a:lnTo>
                  <a:pt x="1633414" y="1997675"/>
                </a:lnTo>
                <a:cubicBezTo>
                  <a:pt x="1655812" y="1906507"/>
                  <a:pt x="1670071" y="1813748"/>
                  <a:pt x="1676192" y="1720554"/>
                </a:cubicBezTo>
                <a:close/>
                <a:moveTo>
                  <a:pt x="1808279" y="1660555"/>
                </a:moveTo>
                <a:lnTo>
                  <a:pt x="1829816" y="1744314"/>
                </a:lnTo>
                <a:cubicBezTo>
                  <a:pt x="1851080" y="1848231"/>
                  <a:pt x="1862247" y="1955826"/>
                  <a:pt x="1862247" y="2066030"/>
                </a:cubicBezTo>
                <a:cubicBezTo>
                  <a:pt x="1862248" y="2176233"/>
                  <a:pt x="1851080" y="2283828"/>
                  <a:pt x="1829816" y="2387745"/>
                </a:cubicBezTo>
                <a:lnTo>
                  <a:pt x="1799521" y="2505567"/>
                </a:lnTo>
                <a:lnTo>
                  <a:pt x="1807683" y="2448074"/>
                </a:lnTo>
                <a:cubicBezTo>
                  <a:pt x="1817213" y="2343813"/>
                  <a:pt x="1816296" y="2239785"/>
                  <a:pt x="1805512" y="2137388"/>
                </a:cubicBezTo>
                <a:lnTo>
                  <a:pt x="1796745" y="2080619"/>
                </a:lnTo>
                <a:lnTo>
                  <a:pt x="1800680" y="2059747"/>
                </a:lnTo>
                <a:cubicBezTo>
                  <a:pt x="1819052" y="1935902"/>
                  <a:pt x="1822954" y="1809180"/>
                  <a:pt x="1811340" y="1682112"/>
                </a:cubicBezTo>
                <a:close/>
                <a:moveTo>
                  <a:pt x="113653" y="917577"/>
                </a:moveTo>
                <a:lnTo>
                  <a:pt x="191205" y="995158"/>
                </a:lnTo>
                <a:cubicBezTo>
                  <a:pt x="222520" y="1030396"/>
                  <a:pt x="252299" y="1067031"/>
                  <a:pt x="280435" y="1104957"/>
                </a:cubicBezTo>
                <a:lnTo>
                  <a:pt x="284740" y="1111331"/>
                </a:lnTo>
                <a:lnTo>
                  <a:pt x="183382" y="1085517"/>
                </a:lnTo>
                <a:lnTo>
                  <a:pt x="60935" y="1065658"/>
                </a:lnTo>
                <a:lnTo>
                  <a:pt x="48470" y="1054521"/>
                </a:lnTo>
                <a:lnTo>
                  <a:pt x="105358" y="917181"/>
                </a:lnTo>
                <a:close/>
                <a:moveTo>
                  <a:pt x="968984" y="1188820"/>
                </a:moveTo>
                <a:lnTo>
                  <a:pt x="1084573" y="1273800"/>
                </a:lnTo>
                <a:cubicBezTo>
                  <a:pt x="1126373" y="1307892"/>
                  <a:pt x="1166848" y="1344420"/>
                  <a:pt x="1205811" y="1383382"/>
                </a:cubicBezTo>
                <a:lnTo>
                  <a:pt x="1232757" y="1413195"/>
                </a:lnTo>
                <a:lnTo>
                  <a:pt x="1233520" y="1426407"/>
                </a:lnTo>
                <a:cubicBezTo>
                  <a:pt x="1233520" y="1502172"/>
                  <a:pt x="1228241" y="1576704"/>
                  <a:pt x="1218032" y="1649656"/>
                </a:cubicBezTo>
                <a:lnTo>
                  <a:pt x="1193675" y="1765183"/>
                </a:lnTo>
                <a:lnTo>
                  <a:pt x="1187093" y="1754305"/>
                </a:lnTo>
                <a:cubicBezTo>
                  <a:pt x="1157386" y="1710371"/>
                  <a:pt x="1125699" y="1668252"/>
                  <a:pt x="1092206" y="1628020"/>
                </a:cubicBezTo>
                <a:lnTo>
                  <a:pt x="991512" y="1518527"/>
                </a:lnTo>
                <a:lnTo>
                  <a:pt x="993289" y="1399550"/>
                </a:lnTo>
                <a:cubicBezTo>
                  <a:pt x="990447" y="1336130"/>
                  <a:pt x="983775" y="1272501"/>
                  <a:pt x="973143" y="1208980"/>
                </a:cubicBezTo>
                <a:close/>
                <a:moveTo>
                  <a:pt x="671800" y="1030641"/>
                </a:moveTo>
                <a:lnTo>
                  <a:pt x="720410" y="1166095"/>
                </a:lnTo>
                <a:cubicBezTo>
                  <a:pt x="734502" y="1215064"/>
                  <a:pt x="746205" y="1264575"/>
                  <a:pt x="755521" y="1314445"/>
                </a:cubicBezTo>
                <a:lnTo>
                  <a:pt x="757189" y="1326520"/>
                </a:lnTo>
                <a:lnTo>
                  <a:pt x="746743" y="1318868"/>
                </a:lnTo>
                <a:cubicBezTo>
                  <a:pt x="703990" y="1290616"/>
                  <a:pt x="659955" y="1264469"/>
                  <a:pt x="614814" y="1240499"/>
                </a:cubicBezTo>
                <a:lnTo>
                  <a:pt x="512959" y="1192497"/>
                </a:lnTo>
                <a:lnTo>
                  <a:pt x="487719" y="1132618"/>
                </a:lnTo>
                <a:cubicBezTo>
                  <a:pt x="467270" y="1089565"/>
                  <a:pt x="444896" y="1047404"/>
                  <a:pt x="420655" y="1006278"/>
                </a:cubicBezTo>
                <a:lnTo>
                  <a:pt x="380025" y="944777"/>
                </a:lnTo>
                <a:lnTo>
                  <a:pt x="381927" y="945051"/>
                </a:lnTo>
                <a:cubicBezTo>
                  <a:pt x="432237" y="954792"/>
                  <a:pt x="482169" y="966968"/>
                  <a:pt x="531534" y="981579"/>
                </a:cubicBezTo>
                <a:close/>
                <a:moveTo>
                  <a:pt x="192502" y="707293"/>
                </a:moveTo>
                <a:lnTo>
                  <a:pt x="330319" y="869538"/>
                </a:lnTo>
                <a:lnTo>
                  <a:pt x="380025" y="944777"/>
                </a:lnTo>
                <a:lnTo>
                  <a:pt x="230050" y="923135"/>
                </a:lnTo>
                <a:lnTo>
                  <a:pt x="113653" y="917577"/>
                </a:lnTo>
                <a:lnTo>
                  <a:pt x="107672" y="911594"/>
                </a:lnTo>
                <a:lnTo>
                  <a:pt x="192291" y="707305"/>
                </a:lnTo>
                <a:close/>
                <a:moveTo>
                  <a:pt x="1183691" y="1034431"/>
                </a:moveTo>
                <a:lnTo>
                  <a:pt x="1239503" y="1076366"/>
                </a:lnTo>
                <a:cubicBezTo>
                  <a:pt x="1319965" y="1143351"/>
                  <a:pt x="1392876" y="1217558"/>
                  <a:pt x="1457656" y="1297589"/>
                </a:cubicBezTo>
                <a:lnTo>
                  <a:pt x="1459911" y="1300669"/>
                </a:lnTo>
                <a:lnTo>
                  <a:pt x="1467955" y="1375197"/>
                </a:lnTo>
                <a:cubicBezTo>
                  <a:pt x="1471679" y="1434059"/>
                  <a:pt x="1472141" y="1493355"/>
                  <a:pt x="1469234" y="1552825"/>
                </a:cubicBezTo>
                <a:lnTo>
                  <a:pt x="1453005" y="1705958"/>
                </a:lnTo>
                <a:lnTo>
                  <a:pt x="1410366" y="1633802"/>
                </a:lnTo>
                <a:cubicBezTo>
                  <a:pt x="1381144" y="1589544"/>
                  <a:pt x="1349487" y="1546420"/>
                  <a:pt x="1315394" y="1504621"/>
                </a:cubicBezTo>
                <a:lnTo>
                  <a:pt x="1232757" y="1413195"/>
                </a:lnTo>
                <a:lnTo>
                  <a:pt x="1222785" y="1240287"/>
                </a:lnTo>
                <a:cubicBezTo>
                  <a:pt x="1215695" y="1179231"/>
                  <a:pt x="1205160" y="1119225"/>
                  <a:pt x="1191380" y="1060470"/>
                </a:cubicBezTo>
                <a:close/>
                <a:moveTo>
                  <a:pt x="828403" y="828402"/>
                </a:moveTo>
                <a:lnTo>
                  <a:pt x="866273" y="846377"/>
                </a:lnTo>
                <a:lnTo>
                  <a:pt x="872948" y="860269"/>
                </a:lnTo>
                <a:cubicBezTo>
                  <a:pt x="904577" y="936630"/>
                  <a:pt x="929842" y="1014040"/>
                  <a:pt x="948987" y="1091908"/>
                </a:cubicBezTo>
                <a:lnTo>
                  <a:pt x="968984" y="1188820"/>
                </a:lnTo>
                <a:lnTo>
                  <a:pt x="955391" y="1178828"/>
                </a:lnTo>
                <a:cubicBezTo>
                  <a:pt x="866875" y="1120384"/>
                  <a:pt x="773819" y="1071680"/>
                  <a:pt x="677737" y="1032717"/>
                </a:cubicBezTo>
                <a:lnTo>
                  <a:pt x="671800" y="1030641"/>
                </a:lnTo>
                <a:lnTo>
                  <a:pt x="651309" y="973543"/>
                </a:lnTo>
                <a:cubicBezTo>
                  <a:pt x="624030" y="910612"/>
                  <a:pt x="592506" y="849080"/>
                  <a:pt x="556737" y="789382"/>
                </a:cubicBezTo>
                <a:lnTo>
                  <a:pt x="521704" y="735973"/>
                </a:lnTo>
                <a:lnTo>
                  <a:pt x="674458" y="773557"/>
                </a:lnTo>
                <a:cubicBezTo>
                  <a:pt x="726122" y="789058"/>
                  <a:pt x="777496" y="807316"/>
                  <a:pt x="828403" y="828402"/>
                </a:cubicBezTo>
                <a:close/>
                <a:moveTo>
                  <a:pt x="305800" y="471718"/>
                </a:moveTo>
                <a:lnTo>
                  <a:pt x="315226" y="480237"/>
                </a:lnTo>
                <a:cubicBezTo>
                  <a:pt x="378541" y="543552"/>
                  <a:pt x="435425" y="610862"/>
                  <a:pt x="485879" y="681355"/>
                </a:cubicBezTo>
                <a:lnTo>
                  <a:pt x="521704" y="735973"/>
                </a:lnTo>
                <a:lnTo>
                  <a:pt x="518766" y="735250"/>
                </a:lnTo>
                <a:cubicBezTo>
                  <a:pt x="414621" y="715128"/>
                  <a:pt x="310011" y="705743"/>
                  <a:pt x="206332" y="706515"/>
                </a:cubicBezTo>
                <a:lnTo>
                  <a:pt x="192502" y="707293"/>
                </a:lnTo>
                <a:lnTo>
                  <a:pt x="192364" y="707130"/>
                </a:lnTo>
                <a:lnTo>
                  <a:pt x="290201" y="470930"/>
                </a:lnTo>
                <a:close/>
                <a:moveTo>
                  <a:pt x="1365168" y="910420"/>
                </a:moveTo>
                <a:lnTo>
                  <a:pt x="1394694" y="937257"/>
                </a:lnTo>
                <a:cubicBezTo>
                  <a:pt x="1466914" y="1009476"/>
                  <a:pt x="1532246" y="1088584"/>
                  <a:pt x="1589620" y="1173508"/>
                </a:cubicBezTo>
                <a:lnTo>
                  <a:pt x="1637050" y="1251580"/>
                </a:lnTo>
                <a:lnTo>
                  <a:pt x="1657272" y="1348202"/>
                </a:lnTo>
                <a:cubicBezTo>
                  <a:pt x="1667659" y="1409734"/>
                  <a:pt x="1674430" y="1471758"/>
                  <a:pt x="1677584" y="1533931"/>
                </a:cubicBezTo>
                <a:lnTo>
                  <a:pt x="1676651" y="1659061"/>
                </a:lnTo>
                <a:lnTo>
                  <a:pt x="1627024" y="1553759"/>
                </a:lnTo>
                <a:cubicBezTo>
                  <a:pt x="1603054" y="1508618"/>
                  <a:pt x="1576907" y="1464583"/>
                  <a:pt x="1548655" y="1421830"/>
                </a:cubicBezTo>
                <a:lnTo>
                  <a:pt x="1459911" y="1300669"/>
                </a:lnTo>
                <a:lnTo>
                  <a:pt x="1452812" y="1234896"/>
                </a:lnTo>
                <a:cubicBezTo>
                  <a:pt x="1438617" y="1142096"/>
                  <a:pt x="1416293" y="1050941"/>
                  <a:pt x="1386286" y="962499"/>
                </a:cubicBezTo>
                <a:close/>
                <a:moveTo>
                  <a:pt x="1489403" y="860060"/>
                </a:moveTo>
                <a:lnTo>
                  <a:pt x="1542907" y="931269"/>
                </a:lnTo>
                <a:cubicBezTo>
                  <a:pt x="1602320" y="1019137"/>
                  <a:pt x="1653812" y="1114269"/>
                  <a:pt x="1695985" y="1216084"/>
                </a:cubicBezTo>
                <a:cubicBezTo>
                  <a:pt x="1738158" y="1317898"/>
                  <a:pt x="1769016" y="1421577"/>
                  <a:pt x="1789137" y="1525721"/>
                </a:cubicBezTo>
                <a:lnTo>
                  <a:pt x="1808279" y="1660555"/>
                </a:lnTo>
                <a:lnTo>
                  <a:pt x="1790480" y="1591331"/>
                </a:lnTo>
                <a:cubicBezTo>
                  <a:pt x="1759386" y="1491360"/>
                  <a:pt x="1718729" y="1395601"/>
                  <a:pt x="1669579" y="1305126"/>
                </a:cubicBezTo>
                <a:lnTo>
                  <a:pt x="1637050" y="1251580"/>
                </a:lnTo>
                <a:lnTo>
                  <a:pt x="1631674" y="1225896"/>
                </a:lnTo>
                <a:cubicBezTo>
                  <a:pt x="1601253" y="1104447"/>
                  <a:pt x="1556365" y="985878"/>
                  <a:pt x="1497007" y="872928"/>
                </a:cubicBezTo>
                <a:close/>
                <a:moveTo>
                  <a:pt x="887283" y="595151"/>
                </a:moveTo>
                <a:cubicBezTo>
                  <a:pt x="935029" y="615346"/>
                  <a:pt x="981588" y="637797"/>
                  <a:pt x="1026825" y="662372"/>
                </a:cubicBezTo>
                <a:lnTo>
                  <a:pt x="1042603" y="671958"/>
                </a:lnTo>
                <a:lnTo>
                  <a:pt x="1071343" y="724539"/>
                </a:lnTo>
                <a:cubicBezTo>
                  <a:pt x="1097309" y="777495"/>
                  <a:pt x="1120428" y="832100"/>
                  <a:pt x="1140500" y="888155"/>
                </a:cubicBezTo>
                <a:lnTo>
                  <a:pt x="1183691" y="1034431"/>
                </a:lnTo>
                <a:lnTo>
                  <a:pt x="1113218" y="981480"/>
                </a:lnTo>
                <a:cubicBezTo>
                  <a:pt x="1069284" y="951774"/>
                  <a:pt x="1023533" y="924047"/>
                  <a:pt x="976040" y="898476"/>
                </a:cubicBezTo>
                <a:lnTo>
                  <a:pt x="866273" y="846377"/>
                </a:lnTo>
                <a:lnTo>
                  <a:pt x="795625" y="699321"/>
                </a:lnTo>
                <a:cubicBezTo>
                  <a:pt x="767216" y="647733"/>
                  <a:pt x="736248" y="598239"/>
                  <a:pt x="702952" y="550933"/>
                </a:cubicBezTo>
                <a:lnTo>
                  <a:pt x="684015" y="526917"/>
                </a:lnTo>
                <a:lnTo>
                  <a:pt x="740620" y="541472"/>
                </a:lnTo>
                <a:cubicBezTo>
                  <a:pt x="790606" y="557019"/>
                  <a:pt x="839538" y="574957"/>
                  <a:pt x="887283" y="595151"/>
                </a:cubicBezTo>
                <a:close/>
                <a:moveTo>
                  <a:pt x="416909" y="243594"/>
                </a:moveTo>
                <a:lnTo>
                  <a:pt x="477040" y="294113"/>
                </a:lnTo>
                <a:cubicBezTo>
                  <a:pt x="518742" y="332287"/>
                  <a:pt x="558572" y="372839"/>
                  <a:pt x="596300" y="415674"/>
                </a:cubicBezTo>
                <a:lnTo>
                  <a:pt x="684015" y="526917"/>
                </a:lnTo>
                <a:lnTo>
                  <a:pt x="587637" y="502136"/>
                </a:lnTo>
                <a:cubicBezTo>
                  <a:pt x="535678" y="491504"/>
                  <a:pt x="482800" y="483396"/>
                  <a:pt x="429136" y="477946"/>
                </a:cubicBezTo>
                <a:lnTo>
                  <a:pt x="305800" y="471718"/>
                </a:lnTo>
                <a:lnTo>
                  <a:pt x="294213" y="461245"/>
                </a:lnTo>
                <a:lnTo>
                  <a:pt x="386296" y="238936"/>
                </a:lnTo>
                <a:lnTo>
                  <a:pt x="386999" y="238975"/>
                </a:lnTo>
                <a:close/>
                <a:moveTo>
                  <a:pt x="832060" y="352158"/>
                </a:moveTo>
                <a:cubicBezTo>
                  <a:pt x="926419" y="391243"/>
                  <a:pt x="1017051" y="439327"/>
                  <a:pt x="1102557" y="495832"/>
                </a:cubicBezTo>
                <a:lnTo>
                  <a:pt x="1172710" y="547216"/>
                </a:lnTo>
                <a:lnTo>
                  <a:pt x="1226312" y="625732"/>
                </a:lnTo>
                <a:cubicBezTo>
                  <a:pt x="1259456" y="678604"/>
                  <a:pt x="1289447" y="733316"/>
                  <a:pt x="1316153" y="789550"/>
                </a:cubicBezTo>
                <a:lnTo>
                  <a:pt x="1365168" y="910420"/>
                </a:lnTo>
                <a:lnTo>
                  <a:pt x="1281333" y="834227"/>
                </a:lnTo>
                <a:cubicBezTo>
                  <a:pt x="1241913" y="801695"/>
                  <a:pt x="1200905" y="771018"/>
                  <a:pt x="1158443" y="742332"/>
                </a:cubicBezTo>
                <a:lnTo>
                  <a:pt x="1042603" y="671958"/>
                </a:lnTo>
                <a:lnTo>
                  <a:pt x="1003662" y="600713"/>
                </a:lnTo>
                <a:cubicBezTo>
                  <a:pt x="955034" y="520409"/>
                  <a:pt x="899527" y="444735"/>
                  <a:pt x="837958" y="374509"/>
                </a:cubicBezTo>
                <a:lnTo>
                  <a:pt x="807101" y="343190"/>
                </a:lnTo>
                <a:close/>
                <a:moveTo>
                  <a:pt x="478801" y="70306"/>
                </a:moveTo>
                <a:lnTo>
                  <a:pt x="561287" y="124595"/>
                </a:lnTo>
                <a:cubicBezTo>
                  <a:pt x="612141" y="160760"/>
                  <a:pt x="660786" y="199830"/>
                  <a:pt x="706978" y="241563"/>
                </a:cubicBezTo>
                <a:lnTo>
                  <a:pt x="807101" y="343190"/>
                </a:lnTo>
                <a:lnTo>
                  <a:pt x="687899" y="300353"/>
                </a:lnTo>
                <a:cubicBezTo>
                  <a:pt x="639031" y="285382"/>
                  <a:pt x="589405" y="272734"/>
                  <a:pt x="539197" y="262480"/>
                </a:cubicBezTo>
                <a:lnTo>
                  <a:pt x="416909" y="243594"/>
                </a:lnTo>
                <a:lnTo>
                  <a:pt x="392767" y="223312"/>
                </a:lnTo>
                <a:lnTo>
                  <a:pt x="458225" y="65282"/>
                </a:lnTo>
                <a:close/>
                <a:moveTo>
                  <a:pt x="867740" y="226456"/>
                </a:moveTo>
                <a:lnTo>
                  <a:pt x="961672" y="281963"/>
                </a:lnTo>
                <a:cubicBezTo>
                  <a:pt x="1050189" y="340407"/>
                  <a:pt x="1134166" y="408592"/>
                  <a:pt x="1212092" y="486518"/>
                </a:cubicBezTo>
                <a:cubicBezTo>
                  <a:pt x="1290017" y="564443"/>
                  <a:pt x="1358202" y="648421"/>
                  <a:pt x="1416647" y="736938"/>
                </a:cubicBezTo>
                <a:lnTo>
                  <a:pt x="1489403" y="860060"/>
                </a:lnTo>
                <a:lnTo>
                  <a:pt x="1448021" y="804984"/>
                </a:lnTo>
                <a:cubicBezTo>
                  <a:pt x="1381036" y="724522"/>
                  <a:pt x="1306829" y="651611"/>
                  <a:pt x="1226797" y="586831"/>
                </a:cubicBezTo>
                <a:lnTo>
                  <a:pt x="1172710" y="547216"/>
                </a:lnTo>
                <a:lnTo>
                  <a:pt x="1155859" y="522531"/>
                </a:lnTo>
                <a:cubicBezTo>
                  <a:pt x="1081277" y="421968"/>
                  <a:pt x="994430" y="329603"/>
                  <a:pt x="896367" y="247965"/>
                </a:cubicBezTo>
                <a:close/>
                <a:moveTo>
                  <a:pt x="485266" y="0"/>
                </a:moveTo>
                <a:lnTo>
                  <a:pt x="485267" y="1"/>
                </a:lnTo>
                <a:cubicBezTo>
                  <a:pt x="587082" y="42174"/>
                  <a:pt x="682213" y="93667"/>
                  <a:pt x="770083" y="153079"/>
                </a:cubicBezTo>
                <a:lnTo>
                  <a:pt x="867740" y="226456"/>
                </a:lnTo>
                <a:lnTo>
                  <a:pt x="825682" y="201602"/>
                </a:lnTo>
                <a:cubicBezTo>
                  <a:pt x="733004" y="152900"/>
                  <a:pt x="636545" y="113936"/>
                  <a:pt x="537815" y="84714"/>
                </a:cubicBezTo>
                <a:lnTo>
                  <a:pt x="478801" y="70306"/>
                </a:lnTo>
                <a:lnTo>
                  <a:pt x="464947" y="61187"/>
                </a:lnTo>
                <a:lnTo>
                  <a:pt x="460866" y="58906"/>
                </a:lnTo>
                <a:close/>
              </a:path>
            </a:pathLst>
          </a:custGeom>
          <a:noFill/>
          <a:ln w="19050">
            <a:solidFill>
              <a:srgbClr val="D2D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AD971AE-9275-4F6F-8CC4-15575F0B46DC}"/>
              </a:ext>
            </a:extLst>
          </p:cNvPr>
          <p:cNvGrpSpPr/>
          <p:nvPr/>
        </p:nvGrpSpPr>
        <p:grpSpPr>
          <a:xfrm>
            <a:off x="1947324" y="5675529"/>
            <a:ext cx="8182519" cy="107133"/>
            <a:chOff x="1947324" y="5675529"/>
            <a:chExt cx="8182519" cy="107133"/>
          </a:xfrm>
        </p:grpSpPr>
        <p:cxnSp>
          <p:nvCxnSpPr>
            <p:cNvPr id="21" name="Straight Connector 15">
              <a:extLst>
                <a:ext uri="{FF2B5EF4-FFF2-40B4-BE49-F238E27FC236}">
                  <a16:creationId xmlns:a16="http://schemas.microsoft.com/office/drawing/2014/main" id="{E9155FA0-4B5A-478D-8C72-E2643193148A}"/>
                </a:ext>
              </a:extLst>
            </p:cNvPr>
            <p:cNvCxnSpPr>
              <a:cxnSpLocks/>
            </p:cNvCxnSpPr>
            <p:nvPr/>
          </p:nvCxnSpPr>
          <p:spPr>
            <a:xfrm>
              <a:off x="1947324" y="5734411"/>
              <a:ext cx="8182519" cy="0"/>
            </a:xfrm>
            <a:prstGeom prst="line">
              <a:avLst/>
            </a:prstGeom>
            <a:ln w="12700">
              <a:solidFill>
                <a:srgbClr val="8185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Oval 23">
              <a:extLst>
                <a:ext uri="{FF2B5EF4-FFF2-40B4-BE49-F238E27FC236}">
                  <a16:creationId xmlns:a16="http://schemas.microsoft.com/office/drawing/2014/main" id="{CB3CD778-4226-420A-93EF-CC1AFB8C25FA}"/>
                </a:ext>
              </a:extLst>
            </p:cNvPr>
            <p:cNvSpPr/>
            <p:nvPr/>
          </p:nvSpPr>
          <p:spPr>
            <a:xfrm>
              <a:off x="3507368" y="5675529"/>
              <a:ext cx="107133" cy="107133"/>
            </a:xfrm>
            <a:prstGeom prst="ellipse">
              <a:avLst/>
            </a:prstGeom>
            <a:solidFill>
              <a:srgbClr val="818588"/>
            </a:solidFill>
            <a:ln w="12700"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Oval 24">
              <a:extLst>
                <a:ext uri="{FF2B5EF4-FFF2-40B4-BE49-F238E27FC236}">
                  <a16:creationId xmlns:a16="http://schemas.microsoft.com/office/drawing/2014/main" id="{4BF44155-8263-401C-A055-D5127D7E357E}"/>
                </a:ext>
              </a:extLst>
            </p:cNvPr>
            <p:cNvSpPr/>
            <p:nvPr/>
          </p:nvSpPr>
          <p:spPr>
            <a:xfrm>
              <a:off x="5193889" y="5675529"/>
              <a:ext cx="107133" cy="107133"/>
            </a:xfrm>
            <a:prstGeom prst="ellipse">
              <a:avLst/>
            </a:prstGeom>
            <a:solidFill>
              <a:srgbClr val="818588"/>
            </a:solidFill>
            <a:ln w="12700"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Oval 25">
              <a:extLst>
                <a:ext uri="{FF2B5EF4-FFF2-40B4-BE49-F238E27FC236}">
                  <a16:creationId xmlns:a16="http://schemas.microsoft.com/office/drawing/2014/main" id="{7E20D309-5411-4161-8BB5-139657998DA2}"/>
                </a:ext>
              </a:extLst>
            </p:cNvPr>
            <p:cNvSpPr/>
            <p:nvPr/>
          </p:nvSpPr>
          <p:spPr>
            <a:xfrm>
              <a:off x="6936752" y="5675529"/>
              <a:ext cx="107133" cy="107133"/>
            </a:xfrm>
            <a:prstGeom prst="ellipse">
              <a:avLst/>
            </a:prstGeom>
            <a:solidFill>
              <a:srgbClr val="818588"/>
            </a:solidFill>
            <a:ln w="12700"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Oval 26">
              <a:extLst>
                <a:ext uri="{FF2B5EF4-FFF2-40B4-BE49-F238E27FC236}">
                  <a16:creationId xmlns:a16="http://schemas.microsoft.com/office/drawing/2014/main" id="{A20589EA-B81F-472C-A118-B6E289B4990F}"/>
                </a:ext>
              </a:extLst>
            </p:cNvPr>
            <p:cNvSpPr/>
            <p:nvPr/>
          </p:nvSpPr>
          <p:spPr>
            <a:xfrm>
              <a:off x="8862066" y="5675529"/>
              <a:ext cx="107133" cy="107133"/>
            </a:xfrm>
            <a:prstGeom prst="ellipse">
              <a:avLst/>
            </a:prstGeom>
            <a:solidFill>
              <a:srgbClr val="818588"/>
            </a:solidFill>
            <a:ln w="12700"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3EE6DA68-0B4F-4862-9D6E-EA1B8DE1E0D3}"/>
              </a:ext>
            </a:extLst>
          </p:cNvPr>
          <p:cNvGrpSpPr/>
          <p:nvPr/>
        </p:nvGrpSpPr>
        <p:grpSpPr>
          <a:xfrm>
            <a:off x="1947324" y="3875660"/>
            <a:ext cx="8139790" cy="338554"/>
            <a:chOff x="1947324" y="3875660"/>
            <a:chExt cx="8139790" cy="338554"/>
          </a:xfrm>
        </p:grpSpPr>
        <p:sp>
          <p:nvSpPr>
            <p:cNvPr id="13" name="Rounded Rectangle 4">
              <a:extLst>
                <a:ext uri="{FF2B5EF4-FFF2-40B4-BE49-F238E27FC236}">
                  <a16:creationId xmlns:a16="http://schemas.microsoft.com/office/drawing/2014/main" id="{B78FF8F8-3221-48A1-BB49-F2D4BCC41D7D}"/>
                </a:ext>
              </a:extLst>
            </p:cNvPr>
            <p:cNvSpPr/>
            <p:nvPr/>
          </p:nvSpPr>
          <p:spPr>
            <a:xfrm>
              <a:off x="6871896" y="3908927"/>
              <a:ext cx="3215218" cy="299778"/>
            </a:xfrm>
            <a:prstGeom prst="roundRect">
              <a:avLst>
                <a:gd name="adj" fmla="val 50000"/>
              </a:avLst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ounded Rectangle 7">
              <a:extLst>
                <a:ext uri="{FF2B5EF4-FFF2-40B4-BE49-F238E27FC236}">
                  <a16:creationId xmlns:a16="http://schemas.microsoft.com/office/drawing/2014/main" id="{D7983967-5B8F-471D-A360-D76AFFCA5BF3}"/>
                </a:ext>
              </a:extLst>
            </p:cNvPr>
            <p:cNvSpPr/>
            <p:nvPr/>
          </p:nvSpPr>
          <p:spPr>
            <a:xfrm>
              <a:off x="5182974" y="3908927"/>
              <a:ext cx="2907535" cy="299778"/>
            </a:xfrm>
            <a:prstGeom prst="roundRect">
              <a:avLst>
                <a:gd name="adj" fmla="val 50000"/>
              </a:avLst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ounded Rectangle 8">
              <a:extLst>
                <a:ext uri="{FF2B5EF4-FFF2-40B4-BE49-F238E27FC236}">
                  <a16:creationId xmlns:a16="http://schemas.microsoft.com/office/drawing/2014/main" id="{023F25C5-F8CC-476D-BF13-7B88A37DFD87}"/>
                </a:ext>
              </a:extLst>
            </p:cNvPr>
            <p:cNvSpPr/>
            <p:nvPr/>
          </p:nvSpPr>
          <p:spPr>
            <a:xfrm>
              <a:off x="3430770" y="3908927"/>
              <a:ext cx="2895678" cy="299778"/>
            </a:xfrm>
            <a:prstGeom prst="roundRect">
              <a:avLst>
                <a:gd name="adj" fmla="val 50000"/>
              </a:avLst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Rounded Rectangle 5">
              <a:extLst>
                <a:ext uri="{FF2B5EF4-FFF2-40B4-BE49-F238E27FC236}">
                  <a16:creationId xmlns:a16="http://schemas.microsoft.com/office/drawing/2014/main" id="{7DDFE811-2BF1-4EB3-B76B-443096B48298}"/>
                </a:ext>
              </a:extLst>
            </p:cNvPr>
            <p:cNvSpPr/>
            <p:nvPr/>
          </p:nvSpPr>
          <p:spPr>
            <a:xfrm>
              <a:off x="1947324" y="3908927"/>
              <a:ext cx="2517931" cy="299778"/>
            </a:xfrm>
            <a:prstGeom prst="roundRect">
              <a:avLst>
                <a:gd name="adj" fmla="val 50000"/>
              </a:avLst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4B25C51-2C9D-4B14-976F-AF69B61EA767}"/>
                </a:ext>
              </a:extLst>
            </p:cNvPr>
            <p:cNvSpPr txBox="1"/>
            <p:nvPr/>
          </p:nvSpPr>
          <p:spPr>
            <a:xfrm>
              <a:off x="3252112" y="3875660"/>
              <a:ext cx="49478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C3726D3-1C18-4C68-9A98-CDD89E037C55}"/>
                </a:ext>
              </a:extLst>
            </p:cNvPr>
            <p:cNvSpPr txBox="1"/>
            <p:nvPr/>
          </p:nvSpPr>
          <p:spPr>
            <a:xfrm>
              <a:off x="4999982" y="3875660"/>
              <a:ext cx="49478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C90313B-C7D7-499D-A937-F1A53ECAE5CF}"/>
                </a:ext>
              </a:extLst>
            </p:cNvPr>
            <p:cNvSpPr txBox="1"/>
            <p:nvPr/>
          </p:nvSpPr>
          <p:spPr>
            <a:xfrm>
              <a:off x="6779657" y="3875660"/>
              <a:ext cx="49478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476C066-87DA-4B76-85F2-7355BAD10CBE}"/>
                </a:ext>
              </a:extLst>
            </p:cNvPr>
            <p:cNvSpPr txBox="1"/>
            <p:nvPr/>
          </p:nvSpPr>
          <p:spPr>
            <a:xfrm>
              <a:off x="8704493" y="3875660"/>
              <a:ext cx="49478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665E0A2D-B7DA-4515-9035-70628553FA76}"/>
              </a:ext>
            </a:extLst>
          </p:cNvPr>
          <p:cNvGrpSpPr/>
          <p:nvPr/>
        </p:nvGrpSpPr>
        <p:grpSpPr>
          <a:xfrm>
            <a:off x="8534684" y="2999261"/>
            <a:ext cx="664592" cy="636875"/>
            <a:chOff x="8534684" y="2999261"/>
            <a:chExt cx="664592" cy="636875"/>
          </a:xfrm>
        </p:grpSpPr>
        <p:sp>
          <p:nvSpPr>
            <p:cNvPr id="20" name="Oval Callout 12">
              <a:extLst>
                <a:ext uri="{FF2B5EF4-FFF2-40B4-BE49-F238E27FC236}">
                  <a16:creationId xmlns:a16="http://schemas.microsoft.com/office/drawing/2014/main" id="{D9D17883-F878-494A-958C-A63C9EB2FEA9}"/>
                </a:ext>
              </a:extLst>
            </p:cNvPr>
            <p:cNvSpPr/>
            <p:nvPr/>
          </p:nvSpPr>
          <p:spPr>
            <a:xfrm>
              <a:off x="8534684" y="2999261"/>
              <a:ext cx="664592" cy="636875"/>
            </a:xfrm>
            <a:prstGeom prst="wedgeEllipseCallout">
              <a:avLst>
                <a:gd name="adj1" fmla="val -3005"/>
                <a:gd name="adj2" fmla="val 76973"/>
              </a:avLst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big-webcam_77583">
              <a:extLst>
                <a:ext uri="{FF2B5EF4-FFF2-40B4-BE49-F238E27FC236}">
                  <a16:creationId xmlns:a16="http://schemas.microsoft.com/office/drawing/2014/main" id="{7E158DAF-ABDB-4228-9CAC-D05CEC518AD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689271" y="3100350"/>
              <a:ext cx="355418" cy="434696"/>
            </a:xfrm>
            <a:custGeom>
              <a:avLst/>
              <a:gdLst>
                <a:gd name="connsiteX0" fmla="*/ 145957 w 496992"/>
                <a:gd name="connsiteY0" fmla="*/ 501085 h 607851"/>
                <a:gd name="connsiteX1" fmla="*/ 350964 w 496992"/>
                <a:gd name="connsiteY1" fmla="*/ 501085 h 607851"/>
                <a:gd name="connsiteX2" fmla="*/ 368122 w 496992"/>
                <a:gd name="connsiteY2" fmla="*/ 536699 h 607851"/>
                <a:gd name="connsiteX3" fmla="*/ 323361 w 496992"/>
                <a:gd name="connsiteY3" fmla="*/ 607851 h 607851"/>
                <a:gd name="connsiteX4" fmla="*/ 248460 w 496992"/>
                <a:gd name="connsiteY4" fmla="*/ 607851 h 607851"/>
                <a:gd name="connsiteX5" fmla="*/ 173560 w 496992"/>
                <a:gd name="connsiteY5" fmla="*/ 607851 h 607851"/>
                <a:gd name="connsiteX6" fmla="*/ 128799 w 496992"/>
                <a:gd name="connsiteY6" fmla="*/ 536699 h 607851"/>
                <a:gd name="connsiteX7" fmla="*/ 145957 w 496992"/>
                <a:gd name="connsiteY7" fmla="*/ 501085 h 607851"/>
                <a:gd name="connsiteX8" fmla="*/ 248496 w 496992"/>
                <a:gd name="connsiteY8" fmla="*/ 210850 h 607851"/>
                <a:gd name="connsiteX9" fmla="*/ 285790 w 496992"/>
                <a:gd name="connsiteY9" fmla="*/ 248074 h 607851"/>
                <a:gd name="connsiteX10" fmla="*/ 248496 w 496992"/>
                <a:gd name="connsiteY10" fmla="*/ 285298 h 607851"/>
                <a:gd name="connsiteX11" fmla="*/ 211202 w 496992"/>
                <a:gd name="connsiteY11" fmla="*/ 248074 h 607851"/>
                <a:gd name="connsiteX12" fmla="*/ 248496 w 496992"/>
                <a:gd name="connsiteY12" fmla="*/ 210850 h 607851"/>
                <a:gd name="connsiteX13" fmla="*/ 248461 w 496992"/>
                <a:gd name="connsiteY13" fmla="*/ 198429 h 607851"/>
                <a:gd name="connsiteX14" fmla="*/ 198783 w 496992"/>
                <a:gd name="connsiteY14" fmla="*/ 248110 h 607851"/>
                <a:gd name="connsiteX15" fmla="*/ 248461 w 496992"/>
                <a:gd name="connsiteY15" fmla="*/ 297717 h 607851"/>
                <a:gd name="connsiteX16" fmla="*/ 298139 w 496992"/>
                <a:gd name="connsiteY16" fmla="*/ 248110 h 607851"/>
                <a:gd name="connsiteX17" fmla="*/ 248461 w 496992"/>
                <a:gd name="connsiteY17" fmla="*/ 198429 h 607851"/>
                <a:gd name="connsiteX18" fmla="*/ 248461 w 496992"/>
                <a:gd name="connsiteY18" fmla="*/ 99215 h 607851"/>
                <a:gd name="connsiteX19" fmla="*/ 397495 w 496992"/>
                <a:gd name="connsiteY19" fmla="*/ 248110 h 607851"/>
                <a:gd name="connsiteX20" fmla="*/ 248461 w 496992"/>
                <a:gd name="connsiteY20" fmla="*/ 396931 h 607851"/>
                <a:gd name="connsiteX21" fmla="*/ 99427 w 496992"/>
                <a:gd name="connsiteY21" fmla="*/ 248110 h 607851"/>
                <a:gd name="connsiteX22" fmla="*/ 248461 w 496992"/>
                <a:gd name="connsiteY22" fmla="*/ 99215 h 607851"/>
                <a:gd name="connsiteX23" fmla="*/ 248496 w 496992"/>
                <a:gd name="connsiteY23" fmla="*/ 74411 h 607851"/>
                <a:gd name="connsiteX24" fmla="*/ 74601 w 496992"/>
                <a:gd name="connsiteY24" fmla="*/ 248110 h 607851"/>
                <a:gd name="connsiteX25" fmla="*/ 248496 w 496992"/>
                <a:gd name="connsiteY25" fmla="*/ 421735 h 607851"/>
                <a:gd name="connsiteX26" fmla="*/ 422391 w 496992"/>
                <a:gd name="connsiteY26" fmla="*/ 248110 h 607851"/>
                <a:gd name="connsiteX27" fmla="*/ 248496 w 496992"/>
                <a:gd name="connsiteY27" fmla="*/ 74411 h 607851"/>
                <a:gd name="connsiteX28" fmla="*/ 248496 w 496992"/>
                <a:gd name="connsiteY28" fmla="*/ 0 h 607851"/>
                <a:gd name="connsiteX29" fmla="*/ 496992 w 496992"/>
                <a:gd name="connsiteY29" fmla="*/ 248110 h 607851"/>
                <a:gd name="connsiteX30" fmla="*/ 248496 w 496992"/>
                <a:gd name="connsiteY30" fmla="*/ 496146 h 607851"/>
                <a:gd name="connsiteX31" fmla="*/ 0 w 496992"/>
                <a:gd name="connsiteY31" fmla="*/ 248110 h 607851"/>
                <a:gd name="connsiteX32" fmla="*/ 248496 w 496992"/>
                <a:gd name="connsiteY32" fmla="*/ 0 h 607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96992" h="607851">
                  <a:moveTo>
                    <a:pt x="145957" y="501085"/>
                  </a:moveTo>
                  <a:cubicBezTo>
                    <a:pt x="211682" y="527609"/>
                    <a:pt x="285239" y="527609"/>
                    <a:pt x="350964" y="501085"/>
                  </a:cubicBezTo>
                  <a:cubicBezTo>
                    <a:pt x="356708" y="512931"/>
                    <a:pt x="362452" y="524778"/>
                    <a:pt x="368122" y="536699"/>
                  </a:cubicBezTo>
                  <a:cubicBezTo>
                    <a:pt x="384087" y="569630"/>
                    <a:pt x="359991" y="607851"/>
                    <a:pt x="323361" y="607851"/>
                  </a:cubicBezTo>
                  <a:lnTo>
                    <a:pt x="248460" y="607851"/>
                  </a:lnTo>
                  <a:lnTo>
                    <a:pt x="173560" y="607851"/>
                  </a:lnTo>
                  <a:cubicBezTo>
                    <a:pt x="136930" y="607851"/>
                    <a:pt x="112834" y="569630"/>
                    <a:pt x="128799" y="536699"/>
                  </a:cubicBezTo>
                  <a:cubicBezTo>
                    <a:pt x="134469" y="524778"/>
                    <a:pt x="140213" y="512931"/>
                    <a:pt x="145957" y="501085"/>
                  </a:cubicBezTo>
                  <a:close/>
                  <a:moveTo>
                    <a:pt x="248496" y="210850"/>
                  </a:moveTo>
                  <a:cubicBezTo>
                    <a:pt x="269093" y="210850"/>
                    <a:pt x="285790" y="227516"/>
                    <a:pt x="285790" y="248074"/>
                  </a:cubicBezTo>
                  <a:cubicBezTo>
                    <a:pt x="285790" y="268632"/>
                    <a:pt x="269093" y="285298"/>
                    <a:pt x="248496" y="285298"/>
                  </a:cubicBezTo>
                  <a:cubicBezTo>
                    <a:pt x="227899" y="285298"/>
                    <a:pt x="211202" y="268632"/>
                    <a:pt x="211202" y="248074"/>
                  </a:cubicBezTo>
                  <a:cubicBezTo>
                    <a:pt x="211202" y="227516"/>
                    <a:pt x="227899" y="210850"/>
                    <a:pt x="248496" y="210850"/>
                  </a:cubicBezTo>
                  <a:close/>
                  <a:moveTo>
                    <a:pt x="248461" y="198429"/>
                  </a:moveTo>
                  <a:cubicBezTo>
                    <a:pt x="221011" y="198429"/>
                    <a:pt x="198783" y="220700"/>
                    <a:pt x="198783" y="248110"/>
                  </a:cubicBezTo>
                  <a:cubicBezTo>
                    <a:pt x="198783" y="275446"/>
                    <a:pt x="221011" y="297717"/>
                    <a:pt x="248461" y="297717"/>
                  </a:cubicBezTo>
                  <a:cubicBezTo>
                    <a:pt x="275911" y="297717"/>
                    <a:pt x="298139" y="275446"/>
                    <a:pt x="298139" y="248110"/>
                  </a:cubicBezTo>
                  <a:cubicBezTo>
                    <a:pt x="298139" y="220700"/>
                    <a:pt x="275911" y="198429"/>
                    <a:pt x="248461" y="198429"/>
                  </a:cubicBezTo>
                  <a:close/>
                  <a:moveTo>
                    <a:pt x="248461" y="99215"/>
                  </a:moveTo>
                  <a:cubicBezTo>
                    <a:pt x="330810" y="99215"/>
                    <a:pt x="397495" y="165879"/>
                    <a:pt x="397495" y="248110"/>
                  </a:cubicBezTo>
                  <a:cubicBezTo>
                    <a:pt x="397495" y="330267"/>
                    <a:pt x="330810" y="396931"/>
                    <a:pt x="248461" y="396931"/>
                  </a:cubicBezTo>
                  <a:cubicBezTo>
                    <a:pt x="166112" y="396931"/>
                    <a:pt x="99427" y="330267"/>
                    <a:pt x="99427" y="248110"/>
                  </a:cubicBezTo>
                  <a:cubicBezTo>
                    <a:pt x="99427" y="165879"/>
                    <a:pt x="166112" y="99215"/>
                    <a:pt x="248461" y="99215"/>
                  </a:cubicBezTo>
                  <a:close/>
                  <a:moveTo>
                    <a:pt x="248496" y="74411"/>
                  </a:moveTo>
                  <a:cubicBezTo>
                    <a:pt x="152410" y="74411"/>
                    <a:pt x="74601" y="152173"/>
                    <a:pt x="74601" y="248110"/>
                  </a:cubicBezTo>
                  <a:cubicBezTo>
                    <a:pt x="74601" y="343973"/>
                    <a:pt x="152410" y="421735"/>
                    <a:pt x="248496" y="421735"/>
                  </a:cubicBezTo>
                  <a:cubicBezTo>
                    <a:pt x="344582" y="421735"/>
                    <a:pt x="422391" y="343973"/>
                    <a:pt x="422391" y="248110"/>
                  </a:cubicBezTo>
                  <a:cubicBezTo>
                    <a:pt x="422391" y="152173"/>
                    <a:pt x="344582" y="74411"/>
                    <a:pt x="248496" y="74411"/>
                  </a:cubicBezTo>
                  <a:close/>
                  <a:moveTo>
                    <a:pt x="248496" y="0"/>
                  </a:moveTo>
                  <a:cubicBezTo>
                    <a:pt x="385687" y="0"/>
                    <a:pt x="496992" y="111057"/>
                    <a:pt x="496992" y="248110"/>
                  </a:cubicBezTo>
                  <a:cubicBezTo>
                    <a:pt x="496992" y="385088"/>
                    <a:pt x="385687" y="496146"/>
                    <a:pt x="248496" y="496146"/>
                  </a:cubicBezTo>
                  <a:cubicBezTo>
                    <a:pt x="111305" y="496146"/>
                    <a:pt x="0" y="385088"/>
                    <a:pt x="0" y="248110"/>
                  </a:cubicBezTo>
                  <a:cubicBezTo>
                    <a:pt x="0" y="111057"/>
                    <a:pt x="111305" y="0"/>
                    <a:pt x="2484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D7B628E7-021C-4099-9FFB-D8C81EFA49DD}"/>
              </a:ext>
            </a:extLst>
          </p:cNvPr>
          <p:cNvGrpSpPr/>
          <p:nvPr/>
        </p:nvGrpSpPr>
        <p:grpSpPr>
          <a:xfrm>
            <a:off x="6550669" y="2735315"/>
            <a:ext cx="890834" cy="853682"/>
            <a:chOff x="6550669" y="2735315"/>
            <a:chExt cx="890834" cy="853682"/>
          </a:xfrm>
        </p:grpSpPr>
        <p:sp>
          <p:nvSpPr>
            <p:cNvPr id="19" name="Oval Callout 11">
              <a:extLst>
                <a:ext uri="{FF2B5EF4-FFF2-40B4-BE49-F238E27FC236}">
                  <a16:creationId xmlns:a16="http://schemas.microsoft.com/office/drawing/2014/main" id="{6747ABBC-A828-4D9B-86AF-8C8B44871187}"/>
                </a:ext>
              </a:extLst>
            </p:cNvPr>
            <p:cNvSpPr/>
            <p:nvPr/>
          </p:nvSpPr>
          <p:spPr>
            <a:xfrm>
              <a:off x="6550669" y="2735315"/>
              <a:ext cx="890834" cy="853682"/>
            </a:xfrm>
            <a:prstGeom prst="wedgeEllipseCallout">
              <a:avLst>
                <a:gd name="adj1" fmla="val -3005"/>
                <a:gd name="adj2" fmla="val 76973"/>
              </a:avLst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atomic-energy_100550">
              <a:extLst>
                <a:ext uri="{FF2B5EF4-FFF2-40B4-BE49-F238E27FC236}">
                  <a16:creationId xmlns:a16="http://schemas.microsoft.com/office/drawing/2014/main" id="{B934DFBD-DE9F-4AFD-B1AB-55A4B3BC4B1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724989" y="2870226"/>
              <a:ext cx="542193" cy="609685"/>
            </a:xfrm>
            <a:custGeom>
              <a:avLst/>
              <a:gdLst>
                <a:gd name="connsiteX0" fmla="*/ 177874 w 539998"/>
                <a:gd name="connsiteY0" fmla="*/ 382429 h 607216"/>
                <a:gd name="connsiteX1" fmla="*/ 204362 w 539998"/>
                <a:gd name="connsiteY1" fmla="*/ 508097 h 607216"/>
                <a:gd name="connsiteX2" fmla="*/ 269952 w 539998"/>
                <a:gd name="connsiteY2" fmla="*/ 587838 h 607216"/>
                <a:gd name="connsiteX3" fmla="*/ 335638 w 539998"/>
                <a:gd name="connsiteY3" fmla="*/ 508097 h 607216"/>
                <a:gd name="connsiteX4" fmla="*/ 348348 w 539998"/>
                <a:gd name="connsiteY4" fmla="*/ 465368 h 607216"/>
                <a:gd name="connsiteX5" fmla="*/ 312255 w 539998"/>
                <a:gd name="connsiteY5" fmla="*/ 452191 h 607216"/>
                <a:gd name="connsiteX6" fmla="*/ 306821 w 539998"/>
                <a:gd name="connsiteY6" fmla="*/ 439595 h 607216"/>
                <a:gd name="connsiteX7" fmla="*/ 319435 w 539998"/>
                <a:gd name="connsiteY7" fmla="*/ 434169 h 607216"/>
                <a:gd name="connsiteX8" fmla="*/ 352520 w 539998"/>
                <a:gd name="connsiteY8" fmla="*/ 446377 h 607216"/>
                <a:gd name="connsiteX9" fmla="*/ 362126 w 539998"/>
                <a:gd name="connsiteY9" fmla="*/ 382429 h 607216"/>
                <a:gd name="connsiteX10" fmla="*/ 327682 w 539998"/>
                <a:gd name="connsiteY10" fmla="*/ 403454 h 607216"/>
                <a:gd name="connsiteX11" fmla="*/ 220565 w 539998"/>
                <a:gd name="connsiteY11" fmla="*/ 455000 h 607216"/>
                <a:gd name="connsiteX12" fmla="*/ 217072 w 539998"/>
                <a:gd name="connsiteY12" fmla="*/ 455679 h 607216"/>
                <a:gd name="connsiteX13" fmla="*/ 208049 w 539998"/>
                <a:gd name="connsiteY13" fmla="*/ 449478 h 607216"/>
                <a:gd name="connsiteX14" fmla="*/ 213579 w 539998"/>
                <a:gd name="connsiteY14" fmla="*/ 436979 h 607216"/>
                <a:gd name="connsiteX15" fmla="*/ 247636 w 539998"/>
                <a:gd name="connsiteY15" fmla="*/ 422736 h 607216"/>
                <a:gd name="connsiteX16" fmla="*/ 212221 w 539998"/>
                <a:gd name="connsiteY16" fmla="*/ 403454 h 607216"/>
                <a:gd name="connsiteX17" fmla="*/ 177874 w 539998"/>
                <a:gd name="connsiteY17" fmla="*/ 382429 h 607216"/>
                <a:gd name="connsiteX18" fmla="*/ 449449 w 539998"/>
                <a:gd name="connsiteY18" fmla="*/ 316737 h 607216"/>
                <a:gd name="connsiteX19" fmla="*/ 382890 w 539998"/>
                <a:gd name="connsiteY19" fmla="*/ 368671 h 607216"/>
                <a:gd name="connsiteX20" fmla="*/ 371149 w 539998"/>
                <a:gd name="connsiteY20" fmla="*/ 452191 h 607216"/>
                <a:gd name="connsiteX21" fmla="*/ 516494 w 539998"/>
                <a:gd name="connsiteY21" fmla="*/ 445699 h 607216"/>
                <a:gd name="connsiteX22" fmla="*/ 480206 w 539998"/>
                <a:gd name="connsiteY22" fmla="*/ 349099 h 607216"/>
                <a:gd name="connsiteX23" fmla="*/ 449449 w 539998"/>
                <a:gd name="connsiteY23" fmla="*/ 316737 h 607216"/>
                <a:gd name="connsiteX24" fmla="*/ 90454 w 539998"/>
                <a:gd name="connsiteY24" fmla="*/ 316737 h 607216"/>
                <a:gd name="connsiteX25" fmla="*/ 59793 w 539998"/>
                <a:gd name="connsiteY25" fmla="*/ 349099 h 607216"/>
                <a:gd name="connsiteX26" fmla="*/ 23506 w 539998"/>
                <a:gd name="connsiteY26" fmla="*/ 445699 h 607216"/>
                <a:gd name="connsiteX27" fmla="*/ 168851 w 539998"/>
                <a:gd name="connsiteY27" fmla="*/ 452191 h 607216"/>
                <a:gd name="connsiteX28" fmla="*/ 157110 w 539998"/>
                <a:gd name="connsiteY28" fmla="*/ 368671 h 607216"/>
                <a:gd name="connsiteX29" fmla="*/ 90454 w 539998"/>
                <a:gd name="connsiteY29" fmla="*/ 316737 h 607216"/>
                <a:gd name="connsiteX30" fmla="*/ 384442 w 539998"/>
                <a:gd name="connsiteY30" fmla="*/ 263350 h 607216"/>
                <a:gd name="connsiteX31" fmla="*/ 385412 w 539998"/>
                <a:gd name="connsiteY31" fmla="*/ 303560 h 607216"/>
                <a:gd name="connsiteX32" fmla="*/ 384442 w 539998"/>
                <a:gd name="connsiteY32" fmla="*/ 343866 h 607216"/>
                <a:gd name="connsiteX33" fmla="*/ 435090 w 539998"/>
                <a:gd name="connsiteY33" fmla="*/ 303560 h 607216"/>
                <a:gd name="connsiteX34" fmla="*/ 384442 w 539998"/>
                <a:gd name="connsiteY34" fmla="*/ 263350 h 607216"/>
                <a:gd name="connsiteX35" fmla="*/ 155558 w 539998"/>
                <a:gd name="connsiteY35" fmla="*/ 263350 h 607216"/>
                <a:gd name="connsiteX36" fmla="*/ 104813 w 539998"/>
                <a:gd name="connsiteY36" fmla="*/ 303560 h 607216"/>
                <a:gd name="connsiteX37" fmla="*/ 155558 w 539998"/>
                <a:gd name="connsiteY37" fmla="*/ 343866 h 607216"/>
                <a:gd name="connsiteX38" fmla="*/ 154588 w 539998"/>
                <a:gd name="connsiteY38" fmla="*/ 303560 h 607216"/>
                <a:gd name="connsiteX39" fmla="*/ 155558 w 539998"/>
                <a:gd name="connsiteY39" fmla="*/ 263350 h 607216"/>
                <a:gd name="connsiteX40" fmla="*/ 269916 w 539998"/>
                <a:gd name="connsiteY40" fmla="*/ 262271 h 607216"/>
                <a:gd name="connsiteX41" fmla="*/ 228580 w 539998"/>
                <a:gd name="connsiteY41" fmla="*/ 303559 h 607216"/>
                <a:gd name="connsiteX42" fmla="*/ 269916 w 539998"/>
                <a:gd name="connsiteY42" fmla="*/ 344945 h 607216"/>
                <a:gd name="connsiteX43" fmla="*/ 311350 w 539998"/>
                <a:gd name="connsiteY43" fmla="*/ 303559 h 607216"/>
                <a:gd name="connsiteX44" fmla="*/ 269916 w 539998"/>
                <a:gd name="connsiteY44" fmla="*/ 262271 h 607216"/>
                <a:gd name="connsiteX45" fmla="*/ 269916 w 539998"/>
                <a:gd name="connsiteY45" fmla="*/ 242886 h 607216"/>
                <a:gd name="connsiteX46" fmla="*/ 330757 w 539998"/>
                <a:gd name="connsiteY46" fmla="*/ 303559 h 607216"/>
                <a:gd name="connsiteX47" fmla="*/ 269916 w 539998"/>
                <a:gd name="connsiteY47" fmla="*/ 364329 h 607216"/>
                <a:gd name="connsiteX48" fmla="*/ 209173 w 539998"/>
                <a:gd name="connsiteY48" fmla="*/ 303559 h 607216"/>
                <a:gd name="connsiteX49" fmla="*/ 269916 w 539998"/>
                <a:gd name="connsiteY49" fmla="*/ 242886 h 607216"/>
                <a:gd name="connsiteX50" fmla="*/ 270048 w 539998"/>
                <a:gd name="connsiteY50" fmla="*/ 194944 h 607216"/>
                <a:gd name="connsiteX51" fmla="*/ 221924 w 539998"/>
                <a:gd name="connsiteY51" fmla="*/ 220524 h 607216"/>
                <a:gd name="connsiteX52" fmla="*/ 175836 w 539998"/>
                <a:gd name="connsiteY52" fmla="*/ 249301 h 607216"/>
                <a:gd name="connsiteX53" fmla="*/ 173993 w 539998"/>
                <a:gd name="connsiteY53" fmla="*/ 303560 h 607216"/>
                <a:gd name="connsiteX54" fmla="*/ 175739 w 539998"/>
                <a:gd name="connsiteY54" fmla="*/ 357916 h 607216"/>
                <a:gd name="connsiteX55" fmla="*/ 221924 w 539998"/>
                <a:gd name="connsiteY55" fmla="*/ 386595 h 607216"/>
                <a:gd name="connsiteX56" fmla="*/ 269952 w 539998"/>
                <a:gd name="connsiteY56" fmla="*/ 412175 h 607216"/>
                <a:gd name="connsiteX57" fmla="*/ 317979 w 539998"/>
                <a:gd name="connsiteY57" fmla="*/ 386595 h 607216"/>
                <a:gd name="connsiteX58" fmla="*/ 364164 w 539998"/>
                <a:gd name="connsiteY58" fmla="*/ 357916 h 607216"/>
                <a:gd name="connsiteX59" fmla="*/ 366007 w 539998"/>
                <a:gd name="connsiteY59" fmla="*/ 303560 h 607216"/>
                <a:gd name="connsiteX60" fmla="*/ 364164 w 539998"/>
                <a:gd name="connsiteY60" fmla="*/ 249301 h 607216"/>
                <a:gd name="connsiteX61" fmla="*/ 317979 w 539998"/>
                <a:gd name="connsiteY61" fmla="*/ 220524 h 607216"/>
                <a:gd name="connsiteX62" fmla="*/ 270048 w 539998"/>
                <a:gd name="connsiteY62" fmla="*/ 194944 h 607216"/>
                <a:gd name="connsiteX63" fmla="*/ 465616 w 539998"/>
                <a:gd name="connsiteY63" fmla="*/ 140395 h 607216"/>
                <a:gd name="connsiteX64" fmla="*/ 371149 w 539998"/>
                <a:gd name="connsiteY64" fmla="*/ 155025 h 607216"/>
                <a:gd name="connsiteX65" fmla="*/ 382890 w 539998"/>
                <a:gd name="connsiteY65" fmla="*/ 238545 h 607216"/>
                <a:gd name="connsiteX66" fmla="*/ 449449 w 539998"/>
                <a:gd name="connsiteY66" fmla="*/ 290383 h 607216"/>
                <a:gd name="connsiteX67" fmla="*/ 480206 w 539998"/>
                <a:gd name="connsiteY67" fmla="*/ 258118 h 607216"/>
                <a:gd name="connsiteX68" fmla="*/ 516494 w 539998"/>
                <a:gd name="connsiteY68" fmla="*/ 161517 h 607216"/>
                <a:gd name="connsiteX69" fmla="*/ 465616 w 539998"/>
                <a:gd name="connsiteY69" fmla="*/ 140395 h 607216"/>
                <a:gd name="connsiteX70" fmla="*/ 88766 w 539998"/>
                <a:gd name="connsiteY70" fmla="*/ 140302 h 607216"/>
                <a:gd name="connsiteX71" fmla="*/ 23506 w 539998"/>
                <a:gd name="connsiteY71" fmla="*/ 161517 h 607216"/>
                <a:gd name="connsiteX72" fmla="*/ 59793 w 539998"/>
                <a:gd name="connsiteY72" fmla="*/ 258118 h 607216"/>
                <a:gd name="connsiteX73" fmla="*/ 90454 w 539998"/>
                <a:gd name="connsiteY73" fmla="*/ 290383 h 607216"/>
                <a:gd name="connsiteX74" fmla="*/ 157110 w 539998"/>
                <a:gd name="connsiteY74" fmla="*/ 238449 h 607216"/>
                <a:gd name="connsiteX75" fmla="*/ 163417 w 539998"/>
                <a:gd name="connsiteY75" fmla="*/ 185158 h 607216"/>
                <a:gd name="connsiteX76" fmla="*/ 174478 w 539998"/>
                <a:gd name="connsiteY76" fmla="*/ 177020 h 607216"/>
                <a:gd name="connsiteX77" fmla="*/ 182531 w 539998"/>
                <a:gd name="connsiteY77" fmla="*/ 188162 h 607216"/>
                <a:gd name="connsiteX78" fmla="*/ 177874 w 539998"/>
                <a:gd name="connsiteY78" fmla="*/ 224690 h 607216"/>
                <a:gd name="connsiteX79" fmla="*/ 212221 w 539998"/>
                <a:gd name="connsiteY79" fmla="*/ 203762 h 607216"/>
                <a:gd name="connsiteX80" fmla="*/ 247733 w 539998"/>
                <a:gd name="connsiteY80" fmla="*/ 184480 h 607216"/>
                <a:gd name="connsiteX81" fmla="*/ 125383 w 539998"/>
                <a:gd name="connsiteY81" fmla="*/ 144561 h 607216"/>
                <a:gd name="connsiteX82" fmla="*/ 88766 w 539998"/>
                <a:gd name="connsiteY82" fmla="*/ 140302 h 607216"/>
                <a:gd name="connsiteX83" fmla="*/ 269952 w 539998"/>
                <a:gd name="connsiteY83" fmla="*/ 19378 h 607216"/>
                <a:gd name="connsiteX84" fmla="*/ 191652 w 539998"/>
                <a:gd name="connsiteY84" fmla="*/ 141751 h 607216"/>
                <a:gd name="connsiteX85" fmla="*/ 327682 w 539998"/>
                <a:gd name="connsiteY85" fmla="*/ 203762 h 607216"/>
                <a:gd name="connsiteX86" fmla="*/ 362126 w 539998"/>
                <a:gd name="connsiteY86" fmla="*/ 224787 h 607216"/>
                <a:gd name="connsiteX87" fmla="*/ 352520 w 539998"/>
                <a:gd name="connsiteY87" fmla="*/ 160839 h 607216"/>
                <a:gd name="connsiteX88" fmla="*/ 319435 w 539998"/>
                <a:gd name="connsiteY88" fmla="*/ 172950 h 607216"/>
                <a:gd name="connsiteX89" fmla="*/ 306821 w 539998"/>
                <a:gd name="connsiteY89" fmla="*/ 167524 h 607216"/>
                <a:gd name="connsiteX90" fmla="*/ 312255 w 539998"/>
                <a:gd name="connsiteY90" fmla="*/ 155025 h 607216"/>
                <a:gd name="connsiteX91" fmla="*/ 348348 w 539998"/>
                <a:gd name="connsiteY91" fmla="*/ 141848 h 607216"/>
                <a:gd name="connsiteX92" fmla="*/ 335638 w 539998"/>
                <a:gd name="connsiteY92" fmla="*/ 99022 h 607216"/>
                <a:gd name="connsiteX93" fmla="*/ 269952 w 539998"/>
                <a:gd name="connsiteY93" fmla="*/ 19378 h 607216"/>
                <a:gd name="connsiteX94" fmla="*/ 269952 w 539998"/>
                <a:gd name="connsiteY94" fmla="*/ 0 h 607216"/>
                <a:gd name="connsiteX95" fmla="*/ 353879 w 539998"/>
                <a:gd name="connsiteY95" fmla="*/ 92531 h 607216"/>
                <a:gd name="connsiteX96" fmla="*/ 366880 w 539998"/>
                <a:gd name="connsiteY96" fmla="*/ 136035 h 607216"/>
                <a:gd name="connsiteX97" fmla="*/ 449643 w 539998"/>
                <a:gd name="connsiteY97" fmla="*/ 121017 h 607216"/>
                <a:gd name="connsiteX98" fmla="*/ 533280 w 539998"/>
                <a:gd name="connsiteY98" fmla="*/ 151828 h 607216"/>
                <a:gd name="connsiteX99" fmla="*/ 494954 w 539998"/>
                <a:gd name="connsiteY99" fmla="*/ 270617 h 607216"/>
                <a:gd name="connsiteX100" fmla="*/ 463712 w 539998"/>
                <a:gd name="connsiteY100" fmla="*/ 303560 h 607216"/>
                <a:gd name="connsiteX101" fmla="*/ 494954 w 539998"/>
                <a:gd name="connsiteY101" fmla="*/ 336600 h 607216"/>
                <a:gd name="connsiteX102" fmla="*/ 533280 w 539998"/>
                <a:gd name="connsiteY102" fmla="*/ 455388 h 607216"/>
                <a:gd name="connsiteX103" fmla="*/ 458570 w 539998"/>
                <a:gd name="connsiteY103" fmla="*/ 486393 h 607216"/>
                <a:gd name="connsiteX104" fmla="*/ 449643 w 539998"/>
                <a:gd name="connsiteY104" fmla="*/ 486199 h 607216"/>
                <a:gd name="connsiteX105" fmla="*/ 366880 w 539998"/>
                <a:gd name="connsiteY105" fmla="*/ 471181 h 607216"/>
                <a:gd name="connsiteX106" fmla="*/ 353879 w 539998"/>
                <a:gd name="connsiteY106" fmla="*/ 514685 h 607216"/>
                <a:gd name="connsiteX107" fmla="*/ 269952 w 539998"/>
                <a:gd name="connsiteY107" fmla="*/ 607216 h 607216"/>
                <a:gd name="connsiteX108" fmla="*/ 186121 w 539998"/>
                <a:gd name="connsiteY108" fmla="*/ 514685 h 607216"/>
                <a:gd name="connsiteX109" fmla="*/ 173120 w 539998"/>
                <a:gd name="connsiteY109" fmla="*/ 471181 h 607216"/>
                <a:gd name="connsiteX110" fmla="*/ 81236 w 539998"/>
                <a:gd name="connsiteY110" fmla="*/ 486393 h 607216"/>
                <a:gd name="connsiteX111" fmla="*/ 73765 w 539998"/>
                <a:gd name="connsiteY111" fmla="*/ 486199 h 607216"/>
                <a:gd name="connsiteX112" fmla="*/ 6720 w 539998"/>
                <a:gd name="connsiteY112" fmla="*/ 455388 h 607216"/>
                <a:gd name="connsiteX113" fmla="*/ 44949 w 539998"/>
                <a:gd name="connsiteY113" fmla="*/ 336600 h 607216"/>
                <a:gd name="connsiteX114" fmla="*/ 76191 w 539998"/>
                <a:gd name="connsiteY114" fmla="*/ 303560 h 607216"/>
                <a:gd name="connsiteX115" fmla="*/ 44949 w 539998"/>
                <a:gd name="connsiteY115" fmla="*/ 270617 h 607216"/>
                <a:gd name="connsiteX116" fmla="*/ 6720 w 539998"/>
                <a:gd name="connsiteY116" fmla="*/ 151828 h 607216"/>
                <a:gd name="connsiteX117" fmla="*/ 128876 w 539998"/>
                <a:gd name="connsiteY117" fmla="*/ 125474 h 607216"/>
                <a:gd name="connsiteX118" fmla="*/ 173120 w 539998"/>
                <a:gd name="connsiteY118" fmla="*/ 136035 h 607216"/>
                <a:gd name="connsiteX119" fmla="*/ 209698 w 539998"/>
                <a:gd name="connsiteY119" fmla="*/ 42632 h 607216"/>
                <a:gd name="connsiteX120" fmla="*/ 269952 w 539998"/>
                <a:gd name="connsiteY120" fmla="*/ 0 h 607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539998" h="607216">
                  <a:moveTo>
                    <a:pt x="177874" y="382429"/>
                  </a:moveTo>
                  <a:cubicBezTo>
                    <a:pt x="182628" y="429518"/>
                    <a:pt x="191652" y="472732"/>
                    <a:pt x="204362" y="508097"/>
                  </a:cubicBezTo>
                  <a:cubicBezTo>
                    <a:pt x="222603" y="558771"/>
                    <a:pt x="246471" y="587838"/>
                    <a:pt x="269952" y="587838"/>
                  </a:cubicBezTo>
                  <a:cubicBezTo>
                    <a:pt x="293432" y="587838"/>
                    <a:pt x="317397" y="558771"/>
                    <a:pt x="335638" y="508097"/>
                  </a:cubicBezTo>
                  <a:cubicBezTo>
                    <a:pt x="340392" y="494920"/>
                    <a:pt x="344661" y="480580"/>
                    <a:pt x="348348" y="465368"/>
                  </a:cubicBezTo>
                  <a:cubicBezTo>
                    <a:pt x="336608" y="461492"/>
                    <a:pt x="324480" y="457132"/>
                    <a:pt x="312255" y="452191"/>
                  </a:cubicBezTo>
                  <a:cubicBezTo>
                    <a:pt x="307306" y="450253"/>
                    <a:pt x="304881" y="444536"/>
                    <a:pt x="306821" y="439595"/>
                  </a:cubicBezTo>
                  <a:cubicBezTo>
                    <a:pt x="308859" y="434653"/>
                    <a:pt x="314486" y="432231"/>
                    <a:pt x="319435" y="434169"/>
                  </a:cubicBezTo>
                  <a:cubicBezTo>
                    <a:pt x="330690" y="438723"/>
                    <a:pt x="341751" y="442792"/>
                    <a:pt x="352520" y="446377"/>
                  </a:cubicBezTo>
                  <a:cubicBezTo>
                    <a:pt x="356693" y="426224"/>
                    <a:pt x="359894" y="404811"/>
                    <a:pt x="362126" y="382429"/>
                  </a:cubicBezTo>
                  <a:cubicBezTo>
                    <a:pt x="350968" y="389599"/>
                    <a:pt x="339519" y="396672"/>
                    <a:pt x="327682" y="403454"/>
                  </a:cubicBezTo>
                  <a:cubicBezTo>
                    <a:pt x="291976" y="423995"/>
                    <a:pt x="255980" y="441339"/>
                    <a:pt x="220565" y="455000"/>
                  </a:cubicBezTo>
                  <a:cubicBezTo>
                    <a:pt x="219401" y="455485"/>
                    <a:pt x="218237" y="455679"/>
                    <a:pt x="217072" y="455679"/>
                  </a:cubicBezTo>
                  <a:cubicBezTo>
                    <a:pt x="213191" y="455679"/>
                    <a:pt x="209504" y="453353"/>
                    <a:pt x="208049" y="449478"/>
                  </a:cubicBezTo>
                  <a:cubicBezTo>
                    <a:pt x="206108" y="444439"/>
                    <a:pt x="208534" y="438917"/>
                    <a:pt x="213579" y="436979"/>
                  </a:cubicBezTo>
                  <a:cubicBezTo>
                    <a:pt x="224834" y="432619"/>
                    <a:pt x="236284" y="427774"/>
                    <a:pt x="247636" y="422736"/>
                  </a:cubicBezTo>
                  <a:cubicBezTo>
                    <a:pt x="235798" y="416632"/>
                    <a:pt x="223961" y="410140"/>
                    <a:pt x="212221" y="403454"/>
                  </a:cubicBezTo>
                  <a:cubicBezTo>
                    <a:pt x="200481" y="396672"/>
                    <a:pt x="189032" y="389599"/>
                    <a:pt x="177874" y="382429"/>
                  </a:cubicBezTo>
                  <a:close/>
                  <a:moveTo>
                    <a:pt x="449449" y="316737"/>
                  </a:moveTo>
                  <a:cubicBezTo>
                    <a:pt x="429559" y="334468"/>
                    <a:pt x="407146" y="351908"/>
                    <a:pt x="382890" y="368671"/>
                  </a:cubicBezTo>
                  <a:cubicBezTo>
                    <a:pt x="380464" y="398029"/>
                    <a:pt x="376583" y="426127"/>
                    <a:pt x="371149" y="452191"/>
                  </a:cubicBezTo>
                  <a:cubicBezTo>
                    <a:pt x="444501" y="473604"/>
                    <a:pt x="501261" y="471956"/>
                    <a:pt x="516494" y="445699"/>
                  </a:cubicBezTo>
                  <a:cubicBezTo>
                    <a:pt x="528234" y="425352"/>
                    <a:pt x="514942" y="390180"/>
                    <a:pt x="480206" y="349099"/>
                  </a:cubicBezTo>
                  <a:cubicBezTo>
                    <a:pt x="471086" y="338344"/>
                    <a:pt x="460801" y="327589"/>
                    <a:pt x="449449" y="316737"/>
                  </a:cubicBezTo>
                  <a:close/>
                  <a:moveTo>
                    <a:pt x="90454" y="316737"/>
                  </a:moveTo>
                  <a:cubicBezTo>
                    <a:pt x="79199" y="327589"/>
                    <a:pt x="68914" y="338344"/>
                    <a:pt x="59793" y="349099"/>
                  </a:cubicBezTo>
                  <a:cubicBezTo>
                    <a:pt x="24961" y="390180"/>
                    <a:pt x="11766" y="425352"/>
                    <a:pt x="23506" y="445699"/>
                  </a:cubicBezTo>
                  <a:cubicBezTo>
                    <a:pt x="38448" y="471472"/>
                    <a:pt x="95014" y="473797"/>
                    <a:pt x="168851" y="452191"/>
                  </a:cubicBezTo>
                  <a:cubicBezTo>
                    <a:pt x="163417" y="426127"/>
                    <a:pt x="159439" y="398029"/>
                    <a:pt x="157110" y="368671"/>
                  </a:cubicBezTo>
                  <a:cubicBezTo>
                    <a:pt x="132757" y="351908"/>
                    <a:pt x="110344" y="334468"/>
                    <a:pt x="90454" y="316737"/>
                  </a:cubicBezTo>
                  <a:close/>
                  <a:moveTo>
                    <a:pt x="384442" y="263350"/>
                  </a:moveTo>
                  <a:cubicBezTo>
                    <a:pt x="385121" y="276527"/>
                    <a:pt x="385412" y="289995"/>
                    <a:pt x="385412" y="303560"/>
                  </a:cubicBezTo>
                  <a:cubicBezTo>
                    <a:pt x="385412" y="317221"/>
                    <a:pt x="385121" y="330592"/>
                    <a:pt x="384442" y="343866"/>
                  </a:cubicBezTo>
                  <a:cubicBezTo>
                    <a:pt x="402683" y="330689"/>
                    <a:pt x="419662" y="317221"/>
                    <a:pt x="435090" y="303560"/>
                  </a:cubicBezTo>
                  <a:cubicBezTo>
                    <a:pt x="419662" y="289995"/>
                    <a:pt x="402683" y="276430"/>
                    <a:pt x="384442" y="263350"/>
                  </a:cubicBezTo>
                  <a:close/>
                  <a:moveTo>
                    <a:pt x="155558" y="263350"/>
                  </a:moveTo>
                  <a:cubicBezTo>
                    <a:pt x="137317" y="276430"/>
                    <a:pt x="120241" y="289898"/>
                    <a:pt x="104813" y="303560"/>
                  </a:cubicBezTo>
                  <a:cubicBezTo>
                    <a:pt x="120241" y="317221"/>
                    <a:pt x="137317" y="330786"/>
                    <a:pt x="155558" y="343866"/>
                  </a:cubicBezTo>
                  <a:cubicBezTo>
                    <a:pt x="154879" y="330592"/>
                    <a:pt x="154588" y="317221"/>
                    <a:pt x="154588" y="303560"/>
                  </a:cubicBezTo>
                  <a:cubicBezTo>
                    <a:pt x="154588" y="289995"/>
                    <a:pt x="154879" y="276527"/>
                    <a:pt x="155558" y="263350"/>
                  </a:cubicBezTo>
                  <a:close/>
                  <a:moveTo>
                    <a:pt x="269916" y="262271"/>
                  </a:moveTo>
                  <a:cubicBezTo>
                    <a:pt x="247113" y="262271"/>
                    <a:pt x="228580" y="280783"/>
                    <a:pt x="228580" y="303559"/>
                  </a:cubicBezTo>
                  <a:cubicBezTo>
                    <a:pt x="228580" y="326433"/>
                    <a:pt x="247113" y="344945"/>
                    <a:pt x="269916" y="344945"/>
                  </a:cubicBezTo>
                  <a:cubicBezTo>
                    <a:pt x="292817" y="344945"/>
                    <a:pt x="311350" y="326433"/>
                    <a:pt x="311350" y="303559"/>
                  </a:cubicBezTo>
                  <a:cubicBezTo>
                    <a:pt x="311350" y="280783"/>
                    <a:pt x="292817" y="262271"/>
                    <a:pt x="269916" y="262271"/>
                  </a:cubicBezTo>
                  <a:close/>
                  <a:moveTo>
                    <a:pt x="269916" y="242886"/>
                  </a:moveTo>
                  <a:cubicBezTo>
                    <a:pt x="303490" y="242886"/>
                    <a:pt x="330757" y="270121"/>
                    <a:pt x="330757" y="303559"/>
                  </a:cubicBezTo>
                  <a:cubicBezTo>
                    <a:pt x="330757" y="337094"/>
                    <a:pt x="303490" y="364329"/>
                    <a:pt x="269916" y="364329"/>
                  </a:cubicBezTo>
                  <a:cubicBezTo>
                    <a:pt x="236440" y="364329"/>
                    <a:pt x="209173" y="337094"/>
                    <a:pt x="209173" y="303559"/>
                  </a:cubicBezTo>
                  <a:cubicBezTo>
                    <a:pt x="209173" y="270121"/>
                    <a:pt x="236440" y="242886"/>
                    <a:pt x="269916" y="242886"/>
                  </a:cubicBezTo>
                  <a:close/>
                  <a:moveTo>
                    <a:pt x="270048" y="194944"/>
                  </a:moveTo>
                  <a:cubicBezTo>
                    <a:pt x="253942" y="202793"/>
                    <a:pt x="237836" y="211416"/>
                    <a:pt x="221924" y="220524"/>
                  </a:cubicBezTo>
                  <a:cubicBezTo>
                    <a:pt x="206011" y="229728"/>
                    <a:pt x="190584" y="239321"/>
                    <a:pt x="175836" y="249301"/>
                  </a:cubicBezTo>
                  <a:cubicBezTo>
                    <a:pt x="174575" y="267032"/>
                    <a:pt x="173993" y="285150"/>
                    <a:pt x="173993" y="303560"/>
                  </a:cubicBezTo>
                  <a:cubicBezTo>
                    <a:pt x="173993" y="322066"/>
                    <a:pt x="174575" y="340185"/>
                    <a:pt x="175739" y="357916"/>
                  </a:cubicBezTo>
                  <a:cubicBezTo>
                    <a:pt x="190584" y="367799"/>
                    <a:pt x="206011" y="377391"/>
                    <a:pt x="221924" y="386595"/>
                  </a:cubicBezTo>
                  <a:cubicBezTo>
                    <a:pt x="237836" y="395800"/>
                    <a:pt x="253942" y="404326"/>
                    <a:pt x="269952" y="412175"/>
                  </a:cubicBezTo>
                  <a:cubicBezTo>
                    <a:pt x="285961" y="404423"/>
                    <a:pt x="302067" y="395800"/>
                    <a:pt x="317979" y="386595"/>
                  </a:cubicBezTo>
                  <a:cubicBezTo>
                    <a:pt x="333989" y="377391"/>
                    <a:pt x="349416" y="367799"/>
                    <a:pt x="364164" y="357916"/>
                  </a:cubicBezTo>
                  <a:cubicBezTo>
                    <a:pt x="365425" y="340185"/>
                    <a:pt x="366007" y="322066"/>
                    <a:pt x="366007" y="303560"/>
                  </a:cubicBezTo>
                  <a:cubicBezTo>
                    <a:pt x="366007" y="285150"/>
                    <a:pt x="365425" y="267032"/>
                    <a:pt x="364164" y="249301"/>
                  </a:cubicBezTo>
                  <a:cubicBezTo>
                    <a:pt x="349416" y="239417"/>
                    <a:pt x="333989" y="229728"/>
                    <a:pt x="317979" y="220524"/>
                  </a:cubicBezTo>
                  <a:cubicBezTo>
                    <a:pt x="301970" y="211319"/>
                    <a:pt x="285961" y="202793"/>
                    <a:pt x="270048" y="194944"/>
                  </a:cubicBezTo>
                  <a:close/>
                  <a:moveTo>
                    <a:pt x="465616" y="140395"/>
                  </a:moveTo>
                  <a:cubicBezTo>
                    <a:pt x="440353" y="139377"/>
                    <a:pt x="407825" y="144319"/>
                    <a:pt x="371149" y="155025"/>
                  </a:cubicBezTo>
                  <a:cubicBezTo>
                    <a:pt x="376583" y="181089"/>
                    <a:pt x="380464" y="209187"/>
                    <a:pt x="382890" y="238545"/>
                  </a:cubicBezTo>
                  <a:cubicBezTo>
                    <a:pt x="407146" y="255211"/>
                    <a:pt x="429559" y="272748"/>
                    <a:pt x="449449" y="290383"/>
                  </a:cubicBezTo>
                  <a:cubicBezTo>
                    <a:pt x="460801" y="279628"/>
                    <a:pt x="471086" y="268776"/>
                    <a:pt x="480206" y="258118"/>
                  </a:cubicBezTo>
                  <a:cubicBezTo>
                    <a:pt x="514942" y="217036"/>
                    <a:pt x="528234" y="181767"/>
                    <a:pt x="516494" y="161517"/>
                  </a:cubicBezTo>
                  <a:cubicBezTo>
                    <a:pt x="508877" y="148389"/>
                    <a:pt x="490879" y="141412"/>
                    <a:pt x="465616" y="140395"/>
                  </a:cubicBezTo>
                  <a:close/>
                  <a:moveTo>
                    <a:pt x="88766" y="140302"/>
                  </a:moveTo>
                  <a:cubicBezTo>
                    <a:pt x="55415" y="138953"/>
                    <a:pt x="32311" y="146257"/>
                    <a:pt x="23506" y="161517"/>
                  </a:cubicBezTo>
                  <a:cubicBezTo>
                    <a:pt x="11766" y="181767"/>
                    <a:pt x="24961" y="217036"/>
                    <a:pt x="59793" y="258118"/>
                  </a:cubicBezTo>
                  <a:cubicBezTo>
                    <a:pt x="68914" y="268776"/>
                    <a:pt x="79199" y="279628"/>
                    <a:pt x="90454" y="290383"/>
                  </a:cubicBezTo>
                  <a:cubicBezTo>
                    <a:pt x="110441" y="272748"/>
                    <a:pt x="132854" y="255211"/>
                    <a:pt x="157110" y="238449"/>
                  </a:cubicBezTo>
                  <a:cubicBezTo>
                    <a:pt x="158566" y="220233"/>
                    <a:pt x="160700" y="202405"/>
                    <a:pt x="163417" y="185158"/>
                  </a:cubicBezTo>
                  <a:cubicBezTo>
                    <a:pt x="164193" y="179829"/>
                    <a:pt x="169142" y="176245"/>
                    <a:pt x="174478" y="177020"/>
                  </a:cubicBezTo>
                  <a:cubicBezTo>
                    <a:pt x="179717" y="177892"/>
                    <a:pt x="183404" y="182833"/>
                    <a:pt x="182531" y="188162"/>
                  </a:cubicBezTo>
                  <a:cubicBezTo>
                    <a:pt x="180688" y="200080"/>
                    <a:pt x="179135" y="212288"/>
                    <a:pt x="177874" y="224690"/>
                  </a:cubicBezTo>
                  <a:cubicBezTo>
                    <a:pt x="189032" y="217520"/>
                    <a:pt x="200481" y="210544"/>
                    <a:pt x="212221" y="203762"/>
                  </a:cubicBezTo>
                  <a:cubicBezTo>
                    <a:pt x="223961" y="196979"/>
                    <a:pt x="235798" y="190584"/>
                    <a:pt x="247733" y="184480"/>
                  </a:cubicBezTo>
                  <a:cubicBezTo>
                    <a:pt x="204459" y="165005"/>
                    <a:pt x="162544" y="151247"/>
                    <a:pt x="125383" y="144561"/>
                  </a:cubicBezTo>
                  <a:cubicBezTo>
                    <a:pt x="112139" y="142163"/>
                    <a:pt x="99883" y="140752"/>
                    <a:pt x="88766" y="140302"/>
                  </a:cubicBezTo>
                  <a:close/>
                  <a:moveTo>
                    <a:pt x="269952" y="19378"/>
                  </a:moveTo>
                  <a:cubicBezTo>
                    <a:pt x="240165" y="19378"/>
                    <a:pt x="209795" y="67145"/>
                    <a:pt x="191652" y="141751"/>
                  </a:cubicBezTo>
                  <a:cubicBezTo>
                    <a:pt x="235216" y="156188"/>
                    <a:pt x="281789" y="177310"/>
                    <a:pt x="327682" y="203762"/>
                  </a:cubicBezTo>
                  <a:cubicBezTo>
                    <a:pt x="339519" y="210544"/>
                    <a:pt x="350968" y="217520"/>
                    <a:pt x="362126" y="224787"/>
                  </a:cubicBezTo>
                  <a:cubicBezTo>
                    <a:pt x="359894" y="202405"/>
                    <a:pt x="356693" y="180992"/>
                    <a:pt x="352520" y="160839"/>
                  </a:cubicBezTo>
                  <a:cubicBezTo>
                    <a:pt x="341751" y="164424"/>
                    <a:pt x="330690" y="168493"/>
                    <a:pt x="319435" y="172950"/>
                  </a:cubicBezTo>
                  <a:cubicBezTo>
                    <a:pt x="314486" y="174985"/>
                    <a:pt x="308859" y="172563"/>
                    <a:pt x="306821" y="167524"/>
                  </a:cubicBezTo>
                  <a:cubicBezTo>
                    <a:pt x="304881" y="162583"/>
                    <a:pt x="307306" y="156963"/>
                    <a:pt x="312255" y="155025"/>
                  </a:cubicBezTo>
                  <a:cubicBezTo>
                    <a:pt x="324480" y="150084"/>
                    <a:pt x="336511" y="145724"/>
                    <a:pt x="348348" y="141848"/>
                  </a:cubicBezTo>
                  <a:cubicBezTo>
                    <a:pt x="344661" y="126636"/>
                    <a:pt x="340392" y="112296"/>
                    <a:pt x="335638" y="99022"/>
                  </a:cubicBezTo>
                  <a:cubicBezTo>
                    <a:pt x="317397" y="48445"/>
                    <a:pt x="293432" y="19378"/>
                    <a:pt x="269952" y="19378"/>
                  </a:cubicBezTo>
                  <a:close/>
                  <a:moveTo>
                    <a:pt x="269952" y="0"/>
                  </a:moveTo>
                  <a:cubicBezTo>
                    <a:pt x="302649" y="0"/>
                    <a:pt x="332436" y="32846"/>
                    <a:pt x="353879" y="92531"/>
                  </a:cubicBezTo>
                  <a:cubicBezTo>
                    <a:pt x="358730" y="105999"/>
                    <a:pt x="363096" y="120629"/>
                    <a:pt x="366880" y="136035"/>
                  </a:cubicBezTo>
                  <a:cubicBezTo>
                    <a:pt x="397249" y="127121"/>
                    <a:pt x="425387" y="122082"/>
                    <a:pt x="449643" y="121017"/>
                  </a:cubicBezTo>
                  <a:cubicBezTo>
                    <a:pt x="491656" y="119176"/>
                    <a:pt x="520569" y="129834"/>
                    <a:pt x="533280" y="151828"/>
                  </a:cubicBezTo>
                  <a:cubicBezTo>
                    <a:pt x="549580" y="180023"/>
                    <a:pt x="535996" y="222171"/>
                    <a:pt x="494954" y="270617"/>
                  </a:cubicBezTo>
                  <a:cubicBezTo>
                    <a:pt x="485737" y="281566"/>
                    <a:pt x="475258" y="292611"/>
                    <a:pt x="463712" y="303560"/>
                  </a:cubicBezTo>
                  <a:cubicBezTo>
                    <a:pt x="475258" y="314605"/>
                    <a:pt x="485737" y="325651"/>
                    <a:pt x="494954" y="336600"/>
                  </a:cubicBezTo>
                  <a:cubicBezTo>
                    <a:pt x="535996" y="384948"/>
                    <a:pt x="549580" y="427193"/>
                    <a:pt x="533280" y="455388"/>
                  </a:cubicBezTo>
                  <a:cubicBezTo>
                    <a:pt x="521540" y="475735"/>
                    <a:pt x="495731" y="486393"/>
                    <a:pt x="458570" y="486393"/>
                  </a:cubicBezTo>
                  <a:cubicBezTo>
                    <a:pt x="455659" y="486393"/>
                    <a:pt x="452748" y="486296"/>
                    <a:pt x="449643" y="486199"/>
                  </a:cubicBezTo>
                  <a:cubicBezTo>
                    <a:pt x="425387" y="485134"/>
                    <a:pt x="397249" y="479998"/>
                    <a:pt x="366880" y="471181"/>
                  </a:cubicBezTo>
                  <a:cubicBezTo>
                    <a:pt x="363096" y="486587"/>
                    <a:pt x="358730" y="501217"/>
                    <a:pt x="353879" y="514685"/>
                  </a:cubicBezTo>
                  <a:cubicBezTo>
                    <a:pt x="332436" y="574370"/>
                    <a:pt x="302649" y="607216"/>
                    <a:pt x="269952" y="607216"/>
                  </a:cubicBezTo>
                  <a:cubicBezTo>
                    <a:pt x="237351" y="607216"/>
                    <a:pt x="207564" y="574370"/>
                    <a:pt x="186121" y="514685"/>
                  </a:cubicBezTo>
                  <a:cubicBezTo>
                    <a:pt x="181270" y="501121"/>
                    <a:pt x="176904" y="486587"/>
                    <a:pt x="173120" y="471181"/>
                  </a:cubicBezTo>
                  <a:cubicBezTo>
                    <a:pt x="138676" y="481161"/>
                    <a:pt x="107239" y="486393"/>
                    <a:pt x="81236" y="486393"/>
                  </a:cubicBezTo>
                  <a:cubicBezTo>
                    <a:pt x="78714" y="486393"/>
                    <a:pt x="76191" y="486296"/>
                    <a:pt x="73765" y="486199"/>
                  </a:cubicBezTo>
                  <a:cubicBezTo>
                    <a:pt x="40776" y="484843"/>
                    <a:pt x="17587" y="474185"/>
                    <a:pt x="6720" y="455388"/>
                  </a:cubicBezTo>
                  <a:cubicBezTo>
                    <a:pt x="-9580" y="427193"/>
                    <a:pt x="4004" y="384948"/>
                    <a:pt x="44949" y="336600"/>
                  </a:cubicBezTo>
                  <a:cubicBezTo>
                    <a:pt x="54263" y="325651"/>
                    <a:pt x="64742" y="314605"/>
                    <a:pt x="76191" y="303560"/>
                  </a:cubicBezTo>
                  <a:cubicBezTo>
                    <a:pt x="64742" y="292611"/>
                    <a:pt x="54263" y="281566"/>
                    <a:pt x="44949" y="270617"/>
                  </a:cubicBezTo>
                  <a:cubicBezTo>
                    <a:pt x="4004" y="222171"/>
                    <a:pt x="-9580" y="180023"/>
                    <a:pt x="6720" y="151828"/>
                  </a:cubicBezTo>
                  <a:cubicBezTo>
                    <a:pt x="23021" y="123536"/>
                    <a:pt x="66391" y="114234"/>
                    <a:pt x="128876" y="125474"/>
                  </a:cubicBezTo>
                  <a:cubicBezTo>
                    <a:pt x="143042" y="128090"/>
                    <a:pt x="157887" y="131578"/>
                    <a:pt x="173120" y="136035"/>
                  </a:cubicBezTo>
                  <a:cubicBezTo>
                    <a:pt x="182531" y="97860"/>
                    <a:pt x="195048" y="65692"/>
                    <a:pt x="209698" y="42632"/>
                  </a:cubicBezTo>
                  <a:cubicBezTo>
                    <a:pt x="227357" y="14727"/>
                    <a:pt x="248218" y="0"/>
                    <a:pt x="2699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1B77E295-CA63-4D63-A1F6-703D70D65C20}"/>
              </a:ext>
            </a:extLst>
          </p:cNvPr>
          <p:cNvGrpSpPr/>
          <p:nvPr/>
        </p:nvGrpSpPr>
        <p:grpSpPr>
          <a:xfrm>
            <a:off x="3111916" y="2922963"/>
            <a:ext cx="735293" cy="704627"/>
            <a:chOff x="3111916" y="2922963"/>
            <a:chExt cx="735293" cy="704627"/>
          </a:xfrm>
        </p:grpSpPr>
        <p:sp>
          <p:nvSpPr>
            <p:cNvPr id="17" name="Oval Callout 9">
              <a:extLst>
                <a:ext uri="{FF2B5EF4-FFF2-40B4-BE49-F238E27FC236}">
                  <a16:creationId xmlns:a16="http://schemas.microsoft.com/office/drawing/2014/main" id="{0E59A882-CF70-48FA-9FE8-436C1B19C0D1}"/>
                </a:ext>
              </a:extLst>
            </p:cNvPr>
            <p:cNvSpPr/>
            <p:nvPr/>
          </p:nvSpPr>
          <p:spPr>
            <a:xfrm>
              <a:off x="3111916" y="2922963"/>
              <a:ext cx="735293" cy="704627"/>
            </a:xfrm>
            <a:prstGeom prst="wedgeEllipseCallout">
              <a:avLst>
                <a:gd name="adj1" fmla="val -3005"/>
                <a:gd name="adj2" fmla="val 76973"/>
              </a:avLst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computer_95047">
              <a:extLst>
                <a:ext uri="{FF2B5EF4-FFF2-40B4-BE49-F238E27FC236}">
                  <a16:creationId xmlns:a16="http://schemas.microsoft.com/office/drawing/2014/main" id="{7CD488CB-5805-4CE5-A0D8-AEB63D66D88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271383" y="3079300"/>
              <a:ext cx="434698" cy="426068"/>
            </a:xfrm>
            <a:custGeom>
              <a:avLst/>
              <a:gdLst>
                <a:gd name="connsiteX0" fmla="*/ 247018 w 607850"/>
                <a:gd name="connsiteY0" fmla="*/ 105072 h 595784"/>
                <a:gd name="connsiteX1" fmla="*/ 259785 w 607850"/>
                <a:gd name="connsiteY1" fmla="*/ 109414 h 595784"/>
                <a:gd name="connsiteX2" fmla="*/ 396851 w 607850"/>
                <a:gd name="connsiteY2" fmla="*/ 203966 h 595784"/>
                <a:gd name="connsiteX3" fmla="*/ 407233 w 607850"/>
                <a:gd name="connsiteY3" fmla="*/ 222317 h 595784"/>
                <a:gd name="connsiteX4" fmla="*/ 396851 w 607850"/>
                <a:gd name="connsiteY4" fmla="*/ 240527 h 595784"/>
                <a:gd name="connsiteX5" fmla="*/ 259785 w 607850"/>
                <a:gd name="connsiteY5" fmla="*/ 335079 h 595784"/>
                <a:gd name="connsiteX6" fmla="*/ 247018 w 607850"/>
                <a:gd name="connsiteY6" fmla="*/ 339561 h 595784"/>
                <a:gd name="connsiteX7" fmla="*/ 230043 w 607850"/>
                <a:gd name="connsiteY7" fmla="*/ 319250 h 595784"/>
                <a:gd name="connsiteX8" fmla="*/ 230043 w 607850"/>
                <a:gd name="connsiteY8" fmla="*/ 125243 h 595784"/>
                <a:gd name="connsiteX9" fmla="*/ 247018 w 607850"/>
                <a:gd name="connsiteY9" fmla="*/ 105072 h 595784"/>
                <a:gd name="connsiteX10" fmla="*/ 56114 w 607850"/>
                <a:gd name="connsiteY10" fmla="*/ 56034 h 595784"/>
                <a:gd name="connsiteX11" fmla="*/ 56114 w 607850"/>
                <a:gd name="connsiteY11" fmla="*/ 388457 h 595784"/>
                <a:gd name="connsiteX12" fmla="*/ 551877 w 607850"/>
                <a:gd name="connsiteY12" fmla="*/ 388457 h 595784"/>
                <a:gd name="connsiteX13" fmla="*/ 551736 w 607850"/>
                <a:gd name="connsiteY13" fmla="*/ 56034 h 595784"/>
                <a:gd name="connsiteX14" fmla="*/ 56114 w 607850"/>
                <a:gd name="connsiteY14" fmla="*/ 0 h 595784"/>
                <a:gd name="connsiteX15" fmla="*/ 551736 w 607850"/>
                <a:gd name="connsiteY15" fmla="*/ 0 h 595784"/>
                <a:gd name="connsiteX16" fmla="*/ 607850 w 607850"/>
                <a:gd name="connsiteY16" fmla="*/ 56034 h 595784"/>
                <a:gd name="connsiteX17" fmla="*/ 607850 w 607850"/>
                <a:gd name="connsiteY17" fmla="*/ 431464 h 595784"/>
                <a:gd name="connsiteX18" fmla="*/ 551736 w 607850"/>
                <a:gd name="connsiteY18" fmla="*/ 487498 h 595784"/>
                <a:gd name="connsiteX19" fmla="*/ 353515 w 607850"/>
                <a:gd name="connsiteY19" fmla="*/ 487498 h 595784"/>
                <a:gd name="connsiteX20" fmla="*/ 353515 w 607850"/>
                <a:gd name="connsiteY20" fmla="*/ 516916 h 595784"/>
                <a:gd name="connsiteX21" fmla="*/ 362353 w 607850"/>
                <a:gd name="connsiteY21" fmla="*/ 526722 h 595784"/>
                <a:gd name="connsiteX22" fmla="*/ 487907 w 607850"/>
                <a:gd name="connsiteY22" fmla="*/ 526722 h 595784"/>
                <a:gd name="connsiteX23" fmla="*/ 516245 w 607850"/>
                <a:gd name="connsiteY23" fmla="*/ 554179 h 595784"/>
                <a:gd name="connsiteX24" fmla="*/ 516245 w 607850"/>
                <a:gd name="connsiteY24" fmla="*/ 567767 h 595784"/>
                <a:gd name="connsiteX25" fmla="*/ 487907 w 607850"/>
                <a:gd name="connsiteY25" fmla="*/ 595784 h 595784"/>
                <a:gd name="connsiteX26" fmla="*/ 120223 w 607850"/>
                <a:gd name="connsiteY26" fmla="*/ 595784 h 595784"/>
                <a:gd name="connsiteX27" fmla="*/ 91605 w 607850"/>
                <a:gd name="connsiteY27" fmla="*/ 567767 h 595784"/>
                <a:gd name="connsiteX28" fmla="*/ 91605 w 607850"/>
                <a:gd name="connsiteY28" fmla="*/ 554179 h 595784"/>
                <a:gd name="connsiteX29" fmla="*/ 120223 w 607850"/>
                <a:gd name="connsiteY29" fmla="*/ 526722 h 595784"/>
                <a:gd name="connsiteX30" fmla="*/ 245777 w 607850"/>
                <a:gd name="connsiteY30" fmla="*/ 526722 h 595784"/>
                <a:gd name="connsiteX31" fmla="*/ 254335 w 607850"/>
                <a:gd name="connsiteY31" fmla="*/ 516916 h 595784"/>
                <a:gd name="connsiteX32" fmla="*/ 254335 w 607850"/>
                <a:gd name="connsiteY32" fmla="*/ 487498 h 595784"/>
                <a:gd name="connsiteX33" fmla="*/ 56114 w 607850"/>
                <a:gd name="connsiteY33" fmla="*/ 487498 h 595784"/>
                <a:gd name="connsiteX34" fmla="*/ 0 w 607850"/>
                <a:gd name="connsiteY34" fmla="*/ 431464 h 595784"/>
                <a:gd name="connsiteX35" fmla="*/ 0 w 607850"/>
                <a:gd name="connsiteY35" fmla="*/ 56034 h 595784"/>
                <a:gd name="connsiteX36" fmla="*/ 56114 w 607850"/>
                <a:gd name="connsiteY36" fmla="*/ 0 h 595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7850" h="595784">
                  <a:moveTo>
                    <a:pt x="247018" y="105072"/>
                  </a:moveTo>
                  <a:cubicBezTo>
                    <a:pt x="251227" y="105072"/>
                    <a:pt x="255436" y="106473"/>
                    <a:pt x="259785" y="109414"/>
                  </a:cubicBezTo>
                  <a:lnTo>
                    <a:pt x="396851" y="203966"/>
                  </a:lnTo>
                  <a:cubicBezTo>
                    <a:pt x="403445" y="208589"/>
                    <a:pt x="407233" y="215173"/>
                    <a:pt x="407233" y="222317"/>
                  </a:cubicBezTo>
                  <a:cubicBezTo>
                    <a:pt x="407233" y="229320"/>
                    <a:pt x="403445" y="236044"/>
                    <a:pt x="396851" y="240527"/>
                  </a:cubicBezTo>
                  <a:lnTo>
                    <a:pt x="259785" y="335079"/>
                  </a:lnTo>
                  <a:cubicBezTo>
                    <a:pt x="255436" y="338020"/>
                    <a:pt x="251227" y="339561"/>
                    <a:pt x="247018" y="339561"/>
                  </a:cubicBezTo>
                  <a:cubicBezTo>
                    <a:pt x="238881" y="339561"/>
                    <a:pt x="230043" y="333117"/>
                    <a:pt x="230043" y="319250"/>
                  </a:cubicBezTo>
                  <a:lnTo>
                    <a:pt x="230043" y="125243"/>
                  </a:lnTo>
                  <a:cubicBezTo>
                    <a:pt x="230043" y="111375"/>
                    <a:pt x="238881" y="105072"/>
                    <a:pt x="247018" y="105072"/>
                  </a:cubicBezTo>
                  <a:close/>
                  <a:moveTo>
                    <a:pt x="56114" y="56034"/>
                  </a:moveTo>
                  <a:lnTo>
                    <a:pt x="56114" y="388457"/>
                  </a:lnTo>
                  <a:lnTo>
                    <a:pt x="551877" y="388457"/>
                  </a:lnTo>
                  <a:lnTo>
                    <a:pt x="551736" y="56034"/>
                  </a:lnTo>
                  <a:close/>
                  <a:moveTo>
                    <a:pt x="56114" y="0"/>
                  </a:moveTo>
                  <a:lnTo>
                    <a:pt x="551736" y="0"/>
                  </a:lnTo>
                  <a:cubicBezTo>
                    <a:pt x="582739" y="0"/>
                    <a:pt x="607850" y="25075"/>
                    <a:pt x="607850" y="56034"/>
                  </a:cubicBezTo>
                  <a:lnTo>
                    <a:pt x="607850" y="431464"/>
                  </a:lnTo>
                  <a:cubicBezTo>
                    <a:pt x="607850" y="462423"/>
                    <a:pt x="582739" y="487498"/>
                    <a:pt x="551736" y="487498"/>
                  </a:cubicBezTo>
                  <a:lnTo>
                    <a:pt x="353515" y="487498"/>
                  </a:lnTo>
                  <a:lnTo>
                    <a:pt x="353515" y="516916"/>
                  </a:lnTo>
                  <a:cubicBezTo>
                    <a:pt x="353515" y="522239"/>
                    <a:pt x="357584" y="526722"/>
                    <a:pt x="362353" y="526722"/>
                  </a:cubicBezTo>
                  <a:lnTo>
                    <a:pt x="487907" y="526722"/>
                  </a:lnTo>
                  <a:cubicBezTo>
                    <a:pt x="503479" y="526722"/>
                    <a:pt x="516245" y="539049"/>
                    <a:pt x="516245" y="554179"/>
                  </a:cubicBezTo>
                  <a:lnTo>
                    <a:pt x="516245" y="567767"/>
                  </a:lnTo>
                  <a:cubicBezTo>
                    <a:pt x="516245" y="583316"/>
                    <a:pt x="503479" y="595784"/>
                    <a:pt x="487907" y="595784"/>
                  </a:cubicBezTo>
                  <a:lnTo>
                    <a:pt x="120223" y="595784"/>
                  </a:lnTo>
                  <a:cubicBezTo>
                    <a:pt x="104792" y="595784"/>
                    <a:pt x="91605" y="583036"/>
                    <a:pt x="91605" y="567767"/>
                  </a:cubicBezTo>
                  <a:lnTo>
                    <a:pt x="91605" y="554179"/>
                  </a:lnTo>
                  <a:cubicBezTo>
                    <a:pt x="91605" y="539049"/>
                    <a:pt x="104511" y="526722"/>
                    <a:pt x="120223" y="526722"/>
                  </a:cubicBezTo>
                  <a:lnTo>
                    <a:pt x="245777" y="526722"/>
                  </a:lnTo>
                  <a:cubicBezTo>
                    <a:pt x="250547" y="526722"/>
                    <a:pt x="254335" y="522239"/>
                    <a:pt x="254335" y="516916"/>
                  </a:cubicBezTo>
                  <a:lnTo>
                    <a:pt x="254335" y="487498"/>
                  </a:lnTo>
                  <a:lnTo>
                    <a:pt x="56114" y="487498"/>
                  </a:lnTo>
                  <a:cubicBezTo>
                    <a:pt x="25111" y="487498"/>
                    <a:pt x="0" y="462423"/>
                    <a:pt x="0" y="431464"/>
                  </a:cubicBezTo>
                  <a:lnTo>
                    <a:pt x="0" y="56034"/>
                  </a:lnTo>
                  <a:cubicBezTo>
                    <a:pt x="0" y="25075"/>
                    <a:pt x="25111" y="0"/>
                    <a:pt x="5611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84AD042C-0094-44E7-9C27-21315CD1879C}"/>
              </a:ext>
            </a:extLst>
          </p:cNvPr>
          <p:cNvGrpSpPr/>
          <p:nvPr/>
        </p:nvGrpSpPr>
        <p:grpSpPr>
          <a:xfrm>
            <a:off x="4886511" y="2999261"/>
            <a:ext cx="664592" cy="636875"/>
            <a:chOff x="4886511" y="2999261"/>
            <a:chExt cx="664592" cy="636875"/>
          </a:xfrm>
        </p:grpSpPr>
        <p:sp>
          <p:nvSpPr>
            <p:cNvPr id="18" name="Oval Callout 10">
              <a:extLst>
                <a:ext uri="{FF2B5EF4-FFF2-40B4-BE49-F238E27FC236}">
                  <a16:creationId xmlns:a16="http://schemas.microsoft.com/office/drawing/2014/main" id="{75322A77-C27A-4B22-9185-05F0DFA286A3}"/>
                </a:ext>
              </a:extLst>
            </p:cNvPr>
            <p:cNvSpPr/>
            <p:nvPr/>
          </p:nvSpPr>
          <p:spPr>
            <a:xfrm>
              <a:off x="4886511" y="2999261"/>
              <a:ext cx="664592" cy="636875"/>
            </a:xfrm>
            <a:prstGeom prst="wedgeEllipseCallout">
              <a:avLst>
                <a:gd name="adj1" fmla="val -3005"/>
                <a:gd name="adj2" fmla="val 76973"/>
              </a:avLst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antenna_364735">
              <a:extLst>
                <a:ext uri="{FF2B5EF4-FFF2-40B4-BE49-F238E27FC236}">
                  <a16:creationId xmlns:a16="http://schemas.microsoft.com/office/drawing/2014/main" id="{FF285814-EFB2-4F5C-9BA3-0F1F5DAD903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007633" y="3100679"/>
              <a:ext cx="434698" cy="434038"/>
            </a:xfrm>
            <a:custGeom>
              <a:avLst/>
              <a:gdLst>
                <a:gd name="connsiteX0" fmla="*/ 303518 w 607093"/>
                <a:gd name="connsiteY0" fmla="*/ 289881 h 606173"/>
                <a:gd name="connsiteX1" fmla="*/ 228585 w 607093"/>
                <a:gd name="connsiteY1" fmla="*/ 572521 h 606173"/>
                <a:gd name="connsiteX2" fmla="*/ 378451 w 607093"/>
                <a:gd name="connsiteY2" fmla="*/ 572521 h 606173"/>
                <a:gd name="connsiteX3" fmla="*/ 303518 w 607093"/>
                <a:gd name="connsiteY3" fmla="*/ 163687 h 606173"/>
                <a:gd name="connsiteX4" fmla="*/ 282006 w 607093"/>
                <a:gd name="connsiteY4" fmla="*/ 185525 h 606173"/>
                <a:gd name="connsiteX5" fmla="*/ 303518 w 607093"/>
                <a:gd name="connsiteY5" fmla="*/ 207363 h 606173"/>
                <a:gd name="connsiteX6" fmla="*/ 325030 w 607093"/>
                <a:gd name="connsiteY6" fmla="*/ 185525 h 606173"/>
                <a:gd name="connsiteX7" fmla="*/ 303518 w 607093"/>
                <a:gd name="connsiteY7" fmla="*/ 163687 h 606173"/>
                <a:gd name="connsiteX8" fmla="*/ 303518 w 607093"/>
                <a:gd name="connsiteY8" fmla="*/ 129856 h 606173"/>
                <a:gd name="connsiteX9" fmla="*/ 358731 w 607093"/>
                <a:gd name="connsiteY9" fmla="*/ 185346 h 606173"/>
                <a:gd name="connsiteX10" fmla="*/ 324312 w 607093"/>
                <a:gd name="connsiteY10" fmla="*/ 236808 h 606173"/>
                <a:gd name="connsiteX11" fmla="*/ 413228 w 607093"/>
                <a:gd name="connsiteY11" fmla="*/ 572521 h 606173"/>
                <a:gd name="connsiteX12" fmla="*/ 448544 w 607093"/>
                <a:gd name="connsiteY12" fmla="*/ 572521 h 606173"/>
                <a:gd name="connsiteX13" fmla="*/ 465484 w 607093"/>
                <a:gd name="connsiteY13" fmla="*/ 589347 h 606173"/>
                <a:gd name="connsiteX14" fmla="*/ 448633 w 607093"/>
                <a:gd name="connsiteY14" fmla="*/ 606173 h 606173"/>
                <a:gd name="connsiteX15" fmla="*/ 158581 w 607093"/>
                <a:gd name="connsiteY15" fmla="*/ 606173 h 606173"/>
                <a:gd name="connsiteX16" fmla="*/ 141730 w 607093"/>
                <a:gd name="connsiteY16" fmla="*/ 589347 h 606173"/>
                <a:gd name="connsiteX17" fmla="*/ 158581 w 607093"/>
                <a:gd name="connsiteY17" fmla="*/ 572521 h 606173"/>
                <a:gd name="connsiteX18" fmla="*/ 193807 w 607093"/>
                <a:gd name="connsiteY18" fmla="*/ 572521 h 606173"/>
                <a:gd name="connsiteX19" fmla="*/ 282723 w 607093"/>
                <a:gd name="connsiteY19" fmla="*/ 236808 h 606173"/>
                <a:gd name="connsiteX20" fmla="*/ 248304 w 607093"/>
                <a:gd name="connsiteY20" fmla="*/ 185346 h 606173"/>
                <a:gd name="connsiteX21" fmla="*/ 303518 w 607093"/>
                <a:gd name="connsiteY21" fmla="*/ 129856 h 606173"/>
                <a:gd name="connsiteX22" fmla="*/ 394297 w 607093"/>
                <a:gd name="connsiteY22" fmla="*/ 94286 h 606173"/>
                <a:gd name="connsiteX23" fmla="*/ 406224 w 607093"/>
                <a:gd name="connsiteY23" fmla="*/ 99308 h 606173"/>
                <a:gd name="connsiteX24" fmla="*/ 406224 w 607093"/>
                <a:gd name="connsiteY24" fmla="*/ 271830 h 606173"/>
                <a:gd name="connsiteX25" fmla="*/ 382303 w 607093"/>
                <a:gd name="connsiteY25" fmla="*/ 271919 h 606173"/>
                <a:gd name="connsiteX26" fmla="*/ 382214 w 607093"/>
                <a:gd name="connsiteY26" fmla="*/ 248027 h 606173"/>
                <a:gd name="connsiteX27" fmla="*/ 382214 w 607093"/>
                <a:gd name="connsiteY27" fmla="*/ 123021 h 606173"/>
                <a:gd name="connsiteX28" fmla="*/ 382303 w 607093"/>
                <a:gd name="connsiteY28" fmla="*/ 99129 h 606173"/>
                <a:gd name="connsiteX29" fmla="*/ 394297 w 607093"/>
                <a:gd name="connsiteY29" fmla="*/ 94286 h 606173"/>
                <a:gd name="connsiteX30" fmla="*/ 212985 w 607093"/>
                <a:gd name="connsiteY30" fmla="*/ 94134 h 606173"/>
                <a:gd name="connsiteX31" fmla="*/ 224911 w 607093"/>
                <a:gd name="connsiteY31" fmla="*/ 98990 h 606173"/>
                <a:gd name="connsiteX32" fmla="*/ 225001 w 607093"/>
                <a:gd name="connsiteY32" fmla="*/ 122888 h 606173"/>
                <a:gd name="connsiteX33" fmla="*/ 225001 w 607093"/>
                <a:gd name="connsiteY33" fmla="*/ 248019 h 606173"/>
                <a:gd name="connsiteX34" fmla="*/ 224911 w 607093"/>
                <a:gd name="connsiteY34" fmla="*/ 271917 h 606173"/>
                <a:gd name="connsiteX35" fmla="*/ 200991 w 607093"/>
                <a:gd name="connsiteY35" fmla="*/ 271827 h 606173"/>
                <a:gd name="connsiteX36" fmla="*/ 200991 w 607093"/>
                <a:gd name="connsiteY36" fmla="*/ 99080 h 606173"/>
                <a:gd name="connsiteX37" fmla="*/ 212985 w 607093"/>
                <a:gd name="connsiteY37" fmla="*/ 94134 h 606173"/>
                <a:gd name="connsiteX38" fmla="*/ 457625 w 607093"/>
                <a:gd name="connsiteY38" fmla="*/ 47123 h 606173"/>
                <a:gd name="connsiteX39" fmla="*/ 469510 w 607093"/>
                <a:gd name="connsiteY39" fmla="*/ 52101 h 606173"/>
                <a:gd name="connsiteX40" fmla="*/ 469510 w 607093"/>
                <a:gd name="connsiteY40" fmla="*/ 319076 h 606173"/>
                <a:gd name="connsiteX41" fmla="*/ 445673 w 607093"/>
                <a:gd name="connsiteY41" fmla="*/ 319166 h 606173"/>
                <a:gd name="connsiteX42" fmla="*/ 445494 w 607093"/>
                <a:gd name="connsiteY42" fmla="*/ 295269 h 606173"/>
                <a:gd name="connsiteX43" fmla="*/ 445494 w 607093"/>
                <a:gd name="connsiteY43" fmla="*/ 75819 h 606173"/>
                <a:gd name="connsiteX44" fmla="*/ 445673 w 607093"/>
                <a:gd name="connsiteY44" fmla="*/ 52012 h 606173"/>
                <a:gd name="connsiteX45" fmla="*/ 457625 w 607093"/>
                <a:gd name="connsiteY45" fmla="*/ 47123 h 606173"/>
                <a:gd name="connsiteX46" fmla="*/ 149353 w 607093"/>
                <a:gd name="connsiteY46" fmla="*/ 47008 h 606173"/>
                <a:gd name="connsiteX47" fmla="*/ 161350 w 607093"/>
                <a:gd name="connsiteY47" fmla="*/ 51852 h 606173"/>
                <a:gd name="connsiteX48" fmla="*/ 161440 w 607093"/>
                <a:gd name="connsiteY48" fmla="*/ 75749 h 606173"/>
                <a:gd name="connsiteX49" fmla="*/ 161440 w 607093"/>
                <a:gd name="connsiteY49" fmla="*/ 295199 h 606173"/>
                <a:gd name="connsiteX50" fmla="*/ 161350 w 607093"/>
                <a:gd name="connsiteY50" fmla="*/ 319096 h 606173"/>
                <a:gd name="connsiteX51" fmla="*/ 137423 w 607093"/>
                <a:gd name="connsiteY51" fmla="*/ 318827 h 606173"/>
                <a:gd name="connsiteX52" fmla="*/ 137423 w 607093"/>
                <a:gd name="connsiteY52" fmla="*/ 52031 h 606173"/>
                <a:gd name="connsiteX53" fmla="*/ 149353 w 607093"/>
                <a:gd name="connsiteY53" fmla="*/ 47008 h 606173"/>
                <a:gd name="connsiteX54" fmla="*/ 521066 w 607093"/>
                <a:gd name="connsiteY54" fmla="*/ 0 h 606173"/>
                <a:gd name="connsiteX55" fmla="*/ 532952 w 607093"/>
                <a:gd name="connsiteY55" fmla="*/ 4945 h 606173"/>
                <a:gd name="connsiteX56" fmla="*/ 532952 w 607093"/>
                <a:gd name="connsiteY56" fmla="*/ 366065 h 606173"/>
                <a:gd name="connsiteX57" fmla="*/ 509112 w 607093"/>
                <a:gd name="connsiteY57" fmla="*/ 366154 h 606173"/>
                <a:gd name="connsiteX58" fmla="*/ 508933 w 607093"/>
                <a:gd name="connsiteY58" fmla="*/ 342348 h 606173"/>
                <a:gd name="connsiteX59" fmla="*/ 508933 w 607093"/>
                <a:gd name="connsiteY59" fmla="*/ 28751 h 606173"/>
                <a:gd name="connsiteX60" fmla="*/ 509112 w 607093"/>
                <a:gd name="connsiteY60" fmla="*/ 4855 h 606173"/>
                <a:gd name="connsiteX61" fmla="*/ 521066 w 607093"/>
                <a:gd name="connsiteY61" fmla="*/ 0 h 606173"/>
                <a:gd name="connsiteX62" fmla="*/ 85916 w 607093"/>
                <a:gd name="connsiteY62" fmla="*/ 0 h 606173"/>
                <a:gd name="connsiteX63" fmla="*/ 97911 w 607093"/>
                <a:gd name="connsiteY63" fmla="*/ 4855 h 606173"/>
                <a:gd name="connsiteX64" fmla="*/ 98001 w 607093"/>
                <a:gd name="connsiteY64" fmla="*/ 28748 h 606173"/>
                <a:gd name="connsiteX65" fmla="*/ 98001 w 607093"/>
                <a:gd name="connsiteY65" fmla="*/ 342318 h 606173"/>
                <a:gd name="connsiteX66" fmla="*/ 97911 w 607093"/>
                <a:gd name="connsiteY66" fmla="*/ 366122 h 606173"/>
                <a:gd name="connsiteX67" fmla="*/ 73988 w 607093"/>
                <a:gd name="connsiteY67" fmla="*/ 366033 h 606173"/>
                <a:gd name="connsiteX68" fmla="*/ 73988 w 607093"/>
                <a:gd name="connsiteY68" fmla="*/ 4944 h 606173"/>
                <a:gd name="connsiteX69" fmla="*/ 85916 w 607093"/>
                <a:gd name="connsiteY69" fmla="*/ 0 h 606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7093" h="606173">
                  <a:moveTo>
                    <a:pt x="303518" y="289881"/>
                  </a:moveTo>
                  <a:lnTo>
                    <a:pt x="228585" y="572521"/>
                  </a:lnTo>
                  <a:lnTo>
                    <a:pt x="378451" y="572521"/>
                  </a:lnTo>
                  <a:close/>
                  <a:moveTo>
                    <a:pt x="303518" y="163687"/>
                  </a:moveTo>
                  <a:cubicBezTo>
                    <a:pt x="291686" y="163687"/>
                    <a:pt x="282006" y="173442"/>
                    <a:pt x="282006" y="185525"/>
                  </a:cubicBezTo>
                  <a:cubicBezTo>
                    <a:pt x="282006" y="197518"/>
                    <a:pt x="291686" y="207363"/>
                    <a:pt x="303518" y="207363"/>
                  </a:cubicBezTo>
                  <a:cubicBezTo>
                    <a:pt x="315349" y="207363"/>
                    <a:pt x="325030" y="197518"/>
                    <a:pt x="325030" y="185525"/>
                  </a:cubicBezTo>
                  <a:cubicBezTo>
                    <a:pt x="325030" y="173442"/>
                    <a:pt x="315349" y="163687"/>
                    <a:pt x="303518" y="163687"/>
                  </a:cubicBezTo>
                  <a:close/>
                  <a:moveTo>
                    <a:pt x="303518" y="129856"/>
                  </a:moveTo>
                  <a:cubicBezTo>
                    <a:pt x="333993" y="129856"/>
                    <a:pt x="358731" y="154826"/>
                    <a:pt x="358731" y="185346"/>
                  </a:cubicBezTo>
                  <a:cubicBezTo>
                    <a:pt x="358731" y="208616"/>
                    <a:pt x="344569" y="228574"/>
                    <a:pt x="324312" y="236808"/>
                  </a:cubicBezTo>
                  <a:lnTo>
                    <a:pt x="413228" y="572521"/>
                  </a:lnTo>
                  <a:lnTo>
                    <a:pt x="448544" y="572521"/>
                  </a:lnTo>
                  <a:cubicBezTo>
                    <a:pt x="457865" y="572521"/>
                    <a:pt x="465484" y="580039"/>
                    <a:pt x="465484" y="589347"/>
                  </a:cubicBezTo>
                  <a:cubicBezTo>
                    <a:pt x="465484" y="598655"/>
                    <a:pt x="457955" y="606173"/>
                    <a:pt x="448633" y="606173"/>
                  </a:cubicBezTo>
                  <a:lnTo>
                    <a:pt x="158581" y="606173"/>
                  </a:lnTo>
                  <a:cubicBezTo>
                    <a:pt x="149259" y="606173"/>
                    <a:pt x="141730" y="598655"/>
                    <a:pt x="141730" y="589347"/>
                  </a:cubicBezTo>
                  <a:cubicBezTo>
                    <a:pt x="141730" y="580039"/>
                    <a:pt x="149259" y="572521"/>
                    <a:pt x="158581" y="572521"/>
                  </a:cubicBezTo>
                  <a:lnTo>
                    <a:pt x="193807" y="572521"/>
                  </a:lnTo>
                  <a:lnTo>
                    <a:pt x="282723" y="236808"/>
                  </a:lnTo>
                  <a:cubicBezTo>
                    <a:pt x="262555" y="228485"/>
                    <a:pt x="248304" y="208526"/>
                    <a:pt x="248304" y="185346"/>
                  </a:cubicBezTo>
                  <a:cubicBezTo>
                    <a:pt x="248304" y="154826"/>
                    <a:pt x="273042" y="129856"/>
                    <a:pt x="303518" y="129856"/>
                  </a:cubicBezTo>
                  <a:close/>
                  <a:moveTo>
                    <a:pt x="394297" y="94286"/>
                  </a:moveTo>
                  <a:cubicBezTo>
                    <a:pt x="398609" y="94320"/>
                    <a:pt x="402909" y="95997"/>
                    <a:pt x="406224" y="99308"/>
                  </a:cubicBezTo>
                  <a:cubicBezTo>
                    <a:pt x="453347" y="146734"/>
                    <a:pt x="453347" y="224225"/>
                    <a:pt x="406224" y="271830"/>
                  </a:cubicBezTo>
                  <a:cubicBezTo>
                    <a:pt x="402819" y="275140"/>
                    <a:pt x="389918" y="279525"/>
                    <a:pt x="382303" y="271919"/>
                  </a:cubicBezTo>
                  <a:cubicBezTo>
                    <a:pt x="375763" y="265208"/>
                    <a:pt x="375584" y="254649"/>
                    <a:pt x="382214" y="248027"/>
                  </a:cubicBezTo>
                  <a:cubicBezTo>
                    <a:pt x="416347" y="213577"/>
                    <a:pt x="416347" y="157382"/>
                    <a:pt x="382214" y="123021"/>
                  </a:cubicBezTo>
                  <a:cubicBezTo>
                    <a:pt x="375584" y="116310"/>
                    <a:pt x="375763" y="105751"/>
                    <a:pt x="382303" y="99129"/>
                  </a:cubicBezTo>
                  <a:cubicBezTo>
                    <a:pt x="385663" y="95863"/>
                    <a:pt x="389986" y="94252"/>
                    <a:pt x="394297" y="94286"/>
                  </a:cubicBezTo>
                  <a:close/>
                  <a:moveTo>
                    <a:pt x="212985" y="94134"/>
                  </a:moveTo>
                  <a:cubicBezTo>
                    <a:pt x="217319" y="94112"/>
                    <a:pt x="221641" y="95723"/>
                    <a:pt x="224911" y="98990"/>
                  </a:cubicBezTo>
                  <a:cubicBezTo>
                    <a:pt x="231451" y="105524"/>
                    <a:pt x="231630" y="116265"/>
                    <a:pt x="225001" y="122888"/>
                  </a:cubicBezTo>
                  <a:cubicBezTo>
                    <a:pt x="190778" y="157348"/>
                    <a:pt x="190778" y="213559"/>
                    <a:pt x="225001" y="248019"/>
                  </a:cubicBezTo>
                  <a:cubicBezTo>
                    <a:pt x="231630" y="254732"/>
                    <a:pt x="231451" y="265383"/>
                    <a:pt x="224911" y="271917"/>
                  </a:cubicBezTo>
                  <a:cubicBezTo>
                    <a:pt x="217117" y="279525"/>
                    <a:pt x="204395" y="275139"/>
                    <a:pt x="200991" y="271827"/>
                  </a:cubicBezTo>
                  <a:cubicBezTo>
                    <a:pt x="153867" y="224210"/>
                    <a:pt x="153867" y="146697"/>
                    <a:pt x="200991" y="99080"/>
                  </a:cubicBezTo>
                  <a:cubicBezTo>
                    <a:pt x="204306" y="95813"/>
                    <a:pt x="208651" y="94157"/>
                    <a:pt x="212985" y="94134"/>
                  </a:cubicBezTo>
                  <a:close/>
                  <a:moveTo>
                    <a:pt x="457625" y="47123"/>
                  </a:moveTo>
                  <a:cubicBezTo>
                    <a:pt x="461937" y="47157"/>
                    <a:pt x="466239" y="48835"/>
                    <a:pt x="469510" y="52101"/>
                  </a:cubicBezTo>
                  <a:cubicBezTo>
                    <a:pt x="542542" y="125580"/>
                    <a:pt x="542542" y="245329"/>
                    <a:pt x="469510" y="319076"/>
                  </a:cubicBezTo>
                  <a:cubicBezTo>
                    <a:pt x="466194" y="322388"/>
                    <a:pt x="455441" y="328921"/>
                    <a:pt x="445673" y="319166"/>
                  </a:cubicBezTo>
                  <a:cubicBezTo>
                    <a:pt x="439042" y="312453"/>
                    <a:pt x="438952" y="301892"/>
                    <a:pt x="445494" y="295269"/>
                  </a:cubicBezTo>
                  <a:cubicBezTo>
                    <a:pt x="505533" y="234768"/>
                    <a:pt x="505533" y="136320"/>
                    <a:pt x="445494" y="75819"/>
                  </a:cubicBezTo>
                  <a:cubicBezTo>
                    <a:pt x="438952" y="69196"/>
                    <a:pt x="439042" y="58545"/>
                    <a:pt x="445673" y="52012"/>
                  </a:cubicBezTo>
                  <a:cubicBezTo>
                    <a:pt x="448989" y="48700"/>
                    <a:pt x="453312" y="47089"/>
                    <a:pt x="457625" y="47123"/>
                  </a:cubicBezTo>
                  <a:close/>
                  <a:moveTo>
                    <a:pt x="149353" y="47008"/>
                  </a:moveTo>
                  <a:cubicBezTo>
                    <a:pt x="153688" y="46975"/>
                    <a:pt x="158035" y="48586"/>
                    <a:pt x="161350" y="51852"/>
                  </a:cubicBezTo>
                  <a:cubicBezTo>
                    <a:pt x="167892" y="58475"/>
                    <a:pt x="167981" y="69215"/>
                    <a:pt x="161440" y="75749"/>
                  </a:cubicBezTo>
                  <a:cubicBezTo>
                    <a:pt x="101490" y="136250"/>
                    <a:pt x="101490" y="234698"/>
                    <a:pt x="161440" y="295199"/>
                  </a:cubicBezTo>
                  <a:cubicBezTo>
                    <a:pt x="167981" y="301912"/>
                    <a:pt x="167892" y="312473"/>
                    <a:pt x="161350" y="319096"/>
                  </a:cubicBezTo>
                  <a:cubicBezTo>
                    <a:pt x="151493" y="328851"/>
                    <a:pt x="140739" y="322318"/>
                    <a:pt x="137423" y="318827"/>
                  </a:cubicBezTo>
                  <a:cubicBezTo>
                    <a:pt x="64391" y="245349"/>
                    <a:pt x="64391" y="125510"/>
                    <a:pt x="137423" y="52031"/>
                  </a:cubicBezTo>
                  <a:cubicBezTo>
                    <a:pt x="140694" y="48720"/>
                    <a:pt x="145019" y="47042"/>
                    <a:pt x="149353" y="47008"/>
                  </a:cubicBezTo>
                  <a:close/>
                  <a:moveTo>
                    <a:pt x="521066" y="0"/>
                  </a:moveTo>
                  <a:cubicBezTo>
                    <a:pt x="525379" y="22"/>
                    <a:pt x="529681" y="1678"/>
                    <a:pt x="532952" y="4945"/>
                  </a:cubicBezTo>
                  <a:cubicBezTo>
                    <a:pt x="631807" y="104465"/>
                    <a:pt x="631807" y="266455"/>
                    <a:pt x="532952" y="366065"/>
                  </a:cubicBezTo>
                  <a:cubicBezTo>
                    <a:pt x="529636" y="369376"/>
                    <a:pt x="518164" y="375283"/>
                    <a:pt x="509112" y="366154"/>
                  </a:cubicBezTo>
                  <a:cubicBezTo>
                    <a:pt x="502480" y="359532"/>
                    <a:pt x="502390" y="348881"/>
                    <a:pt x="508933" y="342348"/>
                  </a:cubicBezTo>
                  <a:cubicBezTo>
                    <a:pt x="594793" y="255894"/>
                    <a:pt x="594793" y="115205"/>
                    <a:pt x="508933" y="28751"/>
                  </a:cubicBezTo>
                  <a:cubicBezTo>
                    <a:pt x="502390" y="22039"/>
                    <a:pt x="502480" y="11389"/>
                    <a:pt x="509112" y="4855"/>
                  </a:cubicBezTo>
                  <a:cubicBezTo>
                    <a:pt x="512428" y="1589"/>
                    <a:pt x="516753" y="-22"/>
                    <a:pt x="521066" y="0"/>
                  </a:cubicBezTo>
                  <a:close/>
                  <a:moveTo>
                    <a:pt x="85916" y="0"/>
                  </a:moveTo>
                  <a:cubicBezTo>
                    <a:pt x="90250" y="-22"/>
                    <a:pt x="94596" y="1588"/>
                    <a:pt x="97911" y="4855"/>
                  </a:cubicBezTo>
                  <a:cubicBezTo>
                    <a:pt x="104452" y="11387"/>
                    <a:pt x="104542" y="22126"/>
                    <a:pt x="98001" y="28748"/>
                  </a:cubicBezTo>
                  <a:cubicBezTo>
                    <a:pt x="12252" y="115105"/>
                    <a:pt x="12252" y="255782"/>
                    <a:pt x="98001" y="342318"/>
                  </a:cubicBezTo>
                  <a:cubicBezTo>
                    <a:pt x="104542" y="348940"/>
                    <a:pt x="104452" y="359589"/>
                    <a:pt x="97911" y="366122"/>
                  </a:cubicBezTo>
                  <a:cubicBezTo>
                    <a:pt x="88772" y="375071"/>
                    <a:pt x="77303" y="369344"/>
                    <a:pt x="73988" y="366033"/>
                  </a:cubicBezTo>
                  <a:cubicBezTo>
                    <a:pt x="-24663" y="266431"/>
                    <a:pt x="-24663" y="104456"/>
                    <a:pt x="73988" y="4944"/>
                  </a:cubicBezTo>
                  <a:cubicBezTo>
                    <a:pt x="77258" y="1678"/>
                    <a:pt x="81582" y="22"/>
                    <a:pt x="8591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5DA9A473-57FA-40D8-8C95-9BD3D3F1AA4F}"/>
              </a:ext>
            </a:extLst>
          </p:cNvPr>
          <p:cNvGrpSpPr/>
          <p:nvPr/>
        </p:nvGrpSpPr>
        <p:grpSpPr>
          <a:xfrm>
            <a:off x="4318729" y="4385446"/>
            <a:ext cx="3612019" cy="1085738"/>
            <a:chOff x="5879643" y="1445796"/>
            <a:chExt cx="3612019" cy="1085738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2A7856C-EE4B-4460-8E9E-5739974FE921}"/>
                </a:ext>
              </a:extLst>
            </p:cNvPr>
            <p:cNvSpPr txBox="1"/>
            <p:nvPr/>
          </p:nvSpPr>
          <p:spPr>
            <a:xfrm>
              <a:off x="5879644" y="1792870"/>
              <a:ext cx="28358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81FC8DBB-25DD-4E96-AAB5-F94D4E79151F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C40E78A2-88F7-4FB4-B190-327BD8F2091B}"/>
              </a:ext>
            </a:extLst>
          </p:cNvPr>
          <p:cNvGrpSpPr/>
          <p:nvPr/>
        </p:nvGrpSpPr>
        <p:grpSpPr>
          <a:xfrm>
            <a:off x="2347157" y="1615353"/>
            <a:ext cx="3612019" cy="1085738"/>
            <a:chOff x="5879643" y="1445796"/>
            <a:chExt cx="3612019" cy="1085738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F9DEB0A5-4667-4940-A40C-CCF6FCB35612}"/>
                </a:ext>
              </a:extLst>
            </p:cNvPr>
            <p:cNvSpPr txBox="1"/>
            <p:nvPr/>
          </p:nvSpPr>
          <p:spPr>
            <a:xfrm>
              <a:off x="5879644" y="1792870"/>
              <a:ext cx="28358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4D0455D3-6764-4CC3-8FD1-64288B4BD5D3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E7114A1D-EB25-4D03-9FA2-C5FA0901D610}"/>
              </a:ext>
            </a:extLst>
          </p:cNvPr>
          <p:cNvGrpSpPr/>
          <p:nvPr/>
        </p:nvGrpSpPr>
        <p:grpSpPr>
          <a:xfrm>
            <a:off x="8248875" y="4385446"/>
            <a:ext cx="3612019" cy="1085738"/>
            <a:chOff x="5879643" y="1445796"/>
            <a:chExt cx="3612019" cy="1085738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652AD4D7-BC54-4BF7-A38E-A7A6EFE3B87F}"/>
                </a:ext>
              </a:extLst>
            </p:cNvPr>
            <p:cNvSpPr txBox="1"/>
            <p:nvPr/>
          </p:nvSpPr>
          <p:spPr>
            <a:xfrm>
              <a:off x="5879644" y="1792870"/>
              <a:ext cx="28358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D8573348-E200-408A-88C4-03899762BA66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35B460C4-539E-4538-BC9A-1DFC17A56516}"/>
              </a:ext>
            </a:extLst>
          </p:cNvPr>
          <p:cNvGrpSpPr/>
          <p:nvPr/>
        </p:nvGrpSpPr>
        <p:grpSpPr>
          <a:xfrm>
            <a:off x="6155970" y="1615353"/>
            <a:ext cx="3612019" cy="1085738"/>
            <a:chOff x="5879643" y="1445796"/>
            <a:chExt cx="3612019" cy="1085738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AE0BD1FB-A157-4DA6-AE0C-0B8186FC6EC5}"/>
                </a:ext>
              </a:extLst>
            </p:cNvPr>
            <p:cNvSpPr txBox="1"/>
            <p:nvPr/>
          </p:nvSpPr>
          <p:spPr>
            <a:xfrm>
              <a:off x="5879644" y="1792870"/>
              <a:ext cx="28358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</a:t>
              </a:r>
              <a:r>
                <a:rPr lang="en-US" altLang="zh-CN" sz="1400" b="1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endParaRPr lang="zh-CN" altLang="en-US" sz="1400" b="1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8B830EE6-A995-4EED-84C0-199D2738B28A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9ADAAD2E-2B27-4CF0-9437-327E887A8AF9}"/>
              </a:ext>
            </a:extLst>
          </p:cNvPr>
          <p:cNvGrpSpPr/>
          <p:nvPr/>
        </p:nvGrpSpPr>
        <p:grpSpPr>
          <a:xfrm>
            <a:off x="9807011" y="357597"/>
            <a:ext cx="2053883" cy="523220"/>
            <a:chOff x="9543984" y="189929"/>
            <a:chExt cx="2053883" cy="523220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FDB39DC1-F11E-4097-9B28-855E28EE5E58}"/>
                </a:ext>
              </a:extLst>
            </p:cNvPr>
            <p:cNvSpPr txBox="1"/>
            <p:nvPr/>
          </p:nvSpPr>
          <p:spPr>
            <a:xfrm>
              <a:off x="10294681" y="189929"/>
              <a:ext cx="10349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LOGO</a:t>
              </a:r>
              <a:endParaRPr lang="zh-CN" altLang="en-US" sz="2800" dirty="0">
                <a:solidFill>
                  <a:srgbClr val="818588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0" name="等腰三角形 59">
              <a:extLst>
                <a:ext uri="{FF2B5EF4-FFF2-40B4-BE49-F238E27FC236}">
                  <a16:creationId xmlns:a16="http://schemas.microsoft.com/office/drawing/2014/main" id="{C673257D-5513-400E-B66A-ECA924B2C466}"/>
                </a:ext>
              </a:extLst>
            </p:cNvPr>
            <p:cNvSpPr/>
            <p:nvPr/>
          </p:nvSpPr>
          <p:spPr>
            <a:xfrm>
              <a:off x="9696338" y="235395"/>
              <a:ext cx="501454" cy="432288"/>
            </a:xfrm>
            <a:prstGeom prst="triangle">
              <a:avLst/>
            </a:prstGeom>
            <a:solidFill>
              <a:srgbClr val="818588"/>
            </a:solidFill>
            <a:ln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AC496688-ABCE-4621-ADB0-5308A4764ACF}"/>
                </a:ext>
              </a:extLst>
            </p:cNvPr>
            <p:cNvSpPr/>
            <p:nvPr/>
          </p:nvSpPr>
          <p:spPr>
            <a:xfrm>
              <a:off x="9543984" y="189929"/>
              <a:ext cx="2053883" cy="523220"/>
            </a:xfrm>
            <a:prstGeom prst="rect">
              <a:avLst/>
            </a:prstGeom>
            <a:noFill/>
            <a:ln w="38100"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61DF4593-A262-47C6-A453-92E9BB812B63}"/>
              </a:ext>
            </a:extLst>
          </p:cNvPr>
          <p:cNvSpPr txBox="1"/>
          <p:nvPr/>
        </p:nvSpPr>
        <p:spPr>
          <a:xfrm>
            <a:off x="1375789" y="349207"/>
            <a:ext cx="4890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818588"/>
                </a:solidFill>
              </a:rPr>
              <a:t>Click Here To Add The Tittle</a:t>
            </a:r>
            <a:endParaRPr lang="zh-CN" altLang="en-US" sz="2800" dirty="0">
              <a:solidFill>
                <a:srgbClr val="818588"/>
              </a:solidFill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1C6F7CD9-E361-427E-AA85-419123A33D6E}"/>
              </a:ext>
            </a:extLst>
          </p:cNvPr>
          <p:cNvGrpSpPr/>
          <p:nvPr/>
        </p:nvGrpSpPr>
        <p:grpSpPr>
          <a:xfrm>
            <a:off x="552920" y="321895"/>
            <a:ext cx="5537916" cy="558922"/>
            <a:chOff x="552920" y="321895"/>
            <a:chExt cx="5537916" cy="558922"/>
          </a:xfrm>
        </p:grpSpPr>
        <p:sp>
          <p:nvSpPr>
            <p:cNvPr id="64" name="直角三角形 63">
              <a:extLst>
                <a:ext uri="{FF2B5EF4-FFF2-40B4-BE49-F238E27FC236}">
                  <a16:creationId xmlns:a16="http://schemas.microsoft.com/office/drawing/2014/main" id="{A4AE973A-FD18-48C0-9BC2-E8E0E110CB1D}"/>
                </a:ext>
              </a:extLst>
            </p:cNvPr>
            <p:cNvSpPr/>
            <p:nvPr/>
          </p:nvSpPr>
          <p:spPr>
            <a:xfrm>
              <a:off x="738900" y="340817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直角三角形 64">
              <a:extLst>
                <a:ext uri="{FF2B5EF4-FFF2-40B4-BE49-F238E27FC236}">
                  <a16:creationId xmlns:a16="http://schemas.microsoft.com/office/drawing/2014/main" id="{09723D16-ACEF-41FF-ADC2-D56501730DFE}"/>
                </a:ext>
              </a:extLst>
            </p:cNvPr>
            <p:cNvSpPr/>
            <p:nvPr/>
          </p:nvSpPr>
          <p:spPr>
            <a:xfrm rot="5400000">
              <a:off x="738900" y="321895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直角三角形 65">
              <a:extLst>
                <a:ext uri="{FF2B5EF4-FFF2-40B4-BE49-F238E27FC236}">
                  <a16:creationId xmlns:a16="http://schemas.microsoft.com/office/drawing/2014/main" id="{81AA7134-4484-4C52-A846-BBA3B2864514}"/>
                </a:ext>
              </a:extLst>
            </p:cNvPr>
            <p:cNvSpPr/>
            <p:nvPr/>
          </p:nvSpPr>
          <p:spPr>
            <a:xfrm>
              <a:off x="552920" y="340817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直角三角形 66">
              <a:extLst>
                <a:ext uri="{FF2B5EF4-FFF2-40B4-BE49-F238E27FC236}">
                  <a16:creationId xmlns:a16="http://schemas.microsoft.com/office/drawing/2014/main" id="{2EAD443E-0EB3-4072-BACD-EF37FBE18ACB}"/>
                </a:ext>
              </a:extLst>
            </p:cNvPr>
            <p:cNvSpPr/>
            <p:nvPr/>
          </p:nvSpPr>
          <p:spPr>
            <a:xfrm rot="5400000">
              <a:off x="552920" y="321895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2826613D-9588-40E4-BD11-E30BF9A53294}"/>
                </a:ext>
              </a:extLst>
            </p:cNvPr>
            <p:cNvCxnSpPr>
              <a:cxnSpLocks/>
            </p:cNvCxnSpPr>
            <p:nvPr/>
          </p:nvCxnSpPr>
          <p:spPr>
            <a:xfrm>
              <a:off x="1108418" y="865319"/>
              <a:ext cx="4982418" cy="15498"/>
            </a:xfrm>
            <a:prstGeom prst="line">
              <a:avLst/>
            </a:prstGeom>
            <a:ln w="38100">
              <a:solidFill>
                <a:srgbClr val="8185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83623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2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2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80">
            <a:extLst>
              <a:ext uri="{FF2B5EF4-FFF2-40B4-BE49-F238E27FC236}">
                <a16:creationId xmlns:a16="http://schemas.microsoft.com/office/drawing/2014/main" id="{8775516A-C884-400F-AA6B-2AE23B37D31F}"/>
              </a:ext>
            </a:extLst>
          </p:cNvPr>
          <p:cNvSpPr/>
          <p:nvPr/>
        </p:nvSpPr>
        <p:spPr>
          <a:xfrm rot="2700000">
            <a:off x="4058073" y="2621044"/>
            <a:ext cx="2249574" cy="2249574"/>
          </a:xfrm>
          <a:prstGeom prst="rect">
            <a:avLst/>
          </a:prstGeom>
          <a:noFill/>
          <a:ln>
            <a:solidFill>
              <a:srgbClr val="D2D2D2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4" name="矩形 83">
            <a:extLst>
              <a:ext uri="{FF2B5EF4-FFF2-40B4-BE49-F238E27FC236}">
                <a16:creationId xmlns:a16="http://schemas.microsoft.com/office/drawing/2014/main" id="{40E3352C-C79B-4A4B-BF8A-D380AEBA887D}"/>
              </a:ext>
            </a:extLst>
          </p:cNvPr>
          <p:cNvSpPr/>
          <p:nvPr/>
        </p:nvSpPr>
        <p:spPr>
          <a:xfrm rot="2700000">
            <a:off x="3706449" y="2269420"/>
            <a:ext cx="2952820" cy="2952820"/>
          </a:xfrm>
          <a:prstGeom prst="rect">
            <a:avLst/>
          </a:prstGeom>
          <a:noFill/>
          <a:ln>
            <a:solidFill>
              <a:srgbClr val="D2D2D2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id="{6BE6FD22-7921-4CC9-A933-B9FC603AAE96}"/>
              </a:ext>
            </a:extLst>
          </p:cNvPr>
          <p:cNvSpPr/>
          <p:nvPr/>
        </p:nvSpPr>
        <p:spPr>
          <a:xfrm rot="2700000">
            <a:off x="3230193" y="1793165"/>
            <a:ext cx="3905330" cy="3905330"/>
          </a:xfrm>
          <a:prstGeom prst="rect">
            <a:avLst/>
          </a:prstGeom>
          <a:noFill/>
          <a:ln>
            <a:solidFill>
              <a:srgbClr val="D2D2D2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id="{A08C5FF6-2C21-4DB6-818A-78170E1CDEA8}"/>
              </a:ext>
            </a:extLst>
          </p:cNvPr>
          <p:cNvSpPr/>
          <p:nvPr/>
        </p:nvSpPr>
        <p:spPr>
          <a:xfrm>
            <a:off x="2350396" y="2121091"/>
            <a:ext cx="7379462" cy="3250568"/>
          </a:xfrm>
          <a:prstGeom prst="ellipse">
            <a:avLst/>
          </a:prstGeom>
          <a:noFill/>
          <a:ln>
            <a:solidFill>
              <a:srgbClr val="D2D2D2">
                <a:alpha val="9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75E81E59-4E08-4E78-8084-65E5AC70E7CD}"/>
              </a:ext>
            </a:extLst>
          </p:cNvPr>
          <p:cNvSpPr/>
          <p:nvPr/>
        </p:nvSpPr>
        <p:spPr>
          <a:xfrm>
            <a:off x="1870162" y="1909009"/>
            <a:ext cx="8339930" cy="3673642"/>
          </a:xfrm>
          <a:prstGeom prst="ellipse">
            <a:avLst/>
          </a:prstGeom>
          <a:noFill/>
          <a:ln>
            <a:solidFill>
              <a:srgbClr val="D2D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450A787-4DD5-4C3A-B476-9B4750A5A9CB}"/>
              </a:ext>
            </a:extLst>
          </p:cNvPr>
          <p:cNvSpPr/>
          <p:nvPr/>
        </p:nvSpPr>
        <p:spPr>
          <a:xfrm rot="2700000">
            <a:off x="5933167" y="2621043"/>
            <a:ext cx="2249574" cy="2249574"/>
          </a:xfrm>
          <a:prstGeom prst="rect">
            <a:avLst/>
          </a:prstGeom>
          <a:noFill/>
          <a:ln>
            <a:solidFill>
              <a:srgbClr val="D2D2D2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9DB0BF0B-9FFD-477F-A5AA-245353F394A9}"/>
              </a:ext>
            </a:extLst>
          </p:cNvPr>
          <p:cNvSpPr/>
          <p:nvPr/>
        </p:nvSpPr>
        <p:spPr>
          <a:xfrm rot="2700000">
            <a:off x="5491963" y="2269420"/>
            <a:ext cx="2952820" cy="2952820"/>
          </a:xfrm>
          <a:prstGeom prst="rect">
            <a:avLst/>
          </a:prstGeom>
          <a:noFill/>
          <a:ln>
            <a:solidFill>
              <a:srgbClr val="D2D2D2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AF88CD05-8653-48DF-AA3C-B23CBFBCF67D}"/>
              </a:ext>
            </a:extLst>
          </p:cNvPr>
          <p:cNvSpPr/>
          <p:nvPr/>
        </p:nvSpPr>
        <p:spPr>
          <a:xfrm rot="2700000">
            <a:off x="5015707" y="1793165"/>
            <a:ext cx="3905330" cy="3905330"/>
          </a:xfrm>
          <a:prstGeom prst="rect">
            <a:avLst/>
          </a:prstGeom>
          <a:noFill/>
          <a:ln>
            <a:solidFill>
              <a:srgbClr val="D2D2D2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6E681A5-878F-455B-9227-FD2B659B8C07}"/>
              </a:ext>
            </a:extLst>
          </p:cNvPr>
          <p:cNvGrpSpPr/>
          <p:nvPr/>
        </p:nvGrpSpPr>
        <p:grpSpPr>
          <a:xfrm>
            <a:off x="4417730" y="2222394"/>
            <a:ext cx="3346212" cy="4635606"/>
            <a:chOff x="4417730" y="2222394"/>
            <a:chExt cx="3346212" cy="4635606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E79E4E4C-2F56-49B4-B914-3B91217327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 l="19349" t="5907" r="36290" b="5578"/>
            <a:stretch/>
          </p:blipFill>
          <p:spPr>
            <a:xfrm>
              <a:off x="5147219" y="2479729"/>
              <a:ext cx="1910735" cy="2541722"/>
            </a:xfrm>
            <a:prstGeom prst="rect">
              <a:avLst/>
            </a:prstGeom>
          </p:spPr>
        </p:pic>
        <p:pic>
          <p:nvPicPr>
            <p:cNvPr id="54" name="PA_图片 2">
              <a:extLst>
                <a:ext uri="{FF2B5EF4-FFF2-40B4-BE49-F238E27FC236}">
                  <a16:creationId xmlns:a16="http://schemas.microsoft.com/office/drawing/2014/main" id="{6A4D6621-6D4D-40E9-9263-FC9B40DEE2CC}"/>
                </a:ext>
              </a:extLst>
            </p:cNvPr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7730" y="2222394"/>
              <a:ext cx="3346212" cy="4635606"/>
            </a:xfrm>
            <a:prstGeom prst="rect">
              <a:avLst/>
            </a:prstGeom>
          </p:spPr>
        </p:pic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896437AA-432C-4F8E-A154-F22DDCBA5A5F}"/>
              </a:ext>
            </a:extLst>
          </p:cNvPr>
          <p:cNvGrpSpPr/>
          <p:nvPr/>
        </p:nvGrpSpPr>
        <p:grpSpPr>
          <a:xfrm>
            <a:off x="7569046" y="3202961"/>
            <a:ext cx="4225174" cy="1085738"/>
            <a:chOff x="7569046" y="3202961"/>
            <a:chExt cx="4225174" cy="1085738"/>
          </a:xfrm>
        </p:grpSpPr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7442C6E3-92E7-47B2-A6B0-4C8C286AE1E1}"/>
                </a:ext>
              </a:extLst>
            </p:cNvPr>
            <p:cNvGrpSpPr/>
            <p:nvPr/>
          </p:nvGrpSpPr>
          <p:grpSpPr>
            <a:xfrm>
              <a:off x="8182201" y="3202961"/>
              <a:ext cx="3612019" cy="1085738"/>
              <a:chOff x="5879643" y="1445796"/>
              <a:chExt cx="3612019" cy="1085738"/>
            </a:xfrm>
          </p:grpSpPr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205BFECE-385E-4BA3-A3EA-152D506A9930}"/>
                  </a:ext>
                </a:extLst>
              </p:cNvPr>
              <p:cNvSpPr txBox="1"/>
              <p:nvPr/>
            </p:nvSpPr>
            <p:spPr>
              <a:xfrm>
                <a:off x="5879644" y="1792870"/>
                <a:ext cx="2835802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8185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You know some birds are not meant to be caged. Their feathers are just too bright</a:t>
                </a:r>
                <a:r>
                  <a:rPr lang="en-US" altLang="zh-CN" sz="1400" b="1" dirty="0">
                    <a:solidFill>
                      <a:srgbClr val="8185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endParaRPr lang="zh-CN" altLang="en-US" sz="1400" b="1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314521BB-6187-4543-9ABF-4C3C063156C2}"/>
                  </a:ext>
                </a:extLst>
              </p:cNvPr>
              <p:cNvSpPr txBox="1"/>
              <p:nvPr/>
            </p:nvSpPr>
            <p:spPr>
              <a:xfrm>
                <a:off x="5879643" y="1445796"/>
                <a:ext cx="361201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>
                    <a:solidFill>
                      <a:srgbClr val="818588"/>
                    </a:solidFill>
                  </a:rPr>
                  <a:t>Add The Tittle</a:t>
                </a:r>
                <a:endParaRPr lang="zh-CN" altLang="en-US" sz="2000" dirty="0">
                  <a:solidFill>
                    <a:srgbClr val="818588"/>
                  </a:solidFill>
                </a:endParaRPr>
              </a:p>
            </p:txBody>
          </p:sp>
        </p:grpSp>
        <p:sp>
          <p:nvSpPr>
            <p:cNvPr id="78" name="等腰三角形 77">
              <a:extLst>
                <a:ext uri="{FF2B5EF4-FFF2-40B4-BE49-F238E27FC236}">
                  <a16:creationId xmlns:a16="http://schemas.microsoft.com/office/drawing/2014/main" id="{1BE68430-2D4B-42DE-8217-F710C5E1F55A}"/>
                </a:ext>
              </a:extLst>
            </p:cNvPr>
            <p:cNvSpPr/>
            <p:nvPr/>
          </p:nvSpPr>
          <p:spPr>
            <a:xfrm rot="5224616">
              <a:off x="7553248" y="3647094"/>
              <a:ext cx="229069" cy="197473"/>
            </a:xfrm>
            <a:prstGeom prst="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EEFD4804-CC6E-4D67-B99E-7ED68D5FE347}"/>
              </a:ext>
            </a:extLst>
          </p:cNvPr>
          <p:cNvGrpSpPr/>
          <p:nvPr/>
        </p:nvGrpSpPr>
        <p:grpSpPr>
          <a:xfrm>
            <a:off x="1123981" y="3177801"/>
            <a:ext cx="3466315" cy="1110898"/>
            <a:chOff x="1123981" y="3177801"/>
            <a:chExt cx="3466315" cy="1110898"/>
          </a:xfrm>
        </p:grpSpPr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CDC02B5C-7BB4-4539-AFA2-BBE70B4F7F35}"/>
                </a:ext>
              </a:extLst>
            </p:cNvPr>
            <p:cNvGrpSpPr/>
            <p:nvPr/>
          </p:nvGrpSpPr>
          <p:grpSpPr>
            <a:xfrm>
              <a:off x="1123981" y="3177801"/>
              <a:ext cx="2835802" cy="1110898"/>
              <a:chOff x="5879644" y="1420636"/>
              <a:chExt cx="2835802" cy="1110898"/>
            </a:xfrm>
          </p:grpSpPr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61DD3A84-A862-444B-9F63-7588C7A70F22}"/>
                  </a:ext>
                </a:extLst>
              </p:cNvPr>
              <p:cNvSpPr txBox="1"/>
              <p:nvPr/>
            </p:nvSpPr>
            <p:spPr>
              <a:xfrm>
                <a:off x="5879644" y="1792870"/>
                <a:ext cx="2835802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400" dirty="0">
                    <a:solidFill>
                      <a:srgbClr val="8185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You know some birds are not meant to be caged. Their feathers are just too bright</a:t>
                </a:r>
                <a:r>
                  <a:rPr lang="en-US" altLang="zh-CN" sz="1400" b="1" dirty="0">
                    <a:solidFill>
                      <a:srgbClr val="8185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endParaRPr lang="zh-CN" altLang="en-US" sz="1400" b="1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B597D54E-002A-493C-8137-894ABAAF51B5}"/>
                  </a:ext>
                </a:extLst>
              </p:cNvPr>
              <p:cNvSpPr txBox="1"/>
              <p:nvPr/>
            </p:nvSpPr>
            <p:spPr>
              <a:xfrm>
                <a:off x="5965443" y="1420636"/>
                <a:ext cx="275000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2000" dirty="0">
                    <a:solidFill>
                      <a:srgbClr val="818588"/>
                    </a:solidFill>
                  </a:rPr>
                  <a:t>Add The Tittle</a:t>
                </a:r>
                <a:endParaRPr lang="zh-CN" altLang="en-US" sz="2000" dirty="0">
                  <a:solidFill>
                    <a:srgbClr val="818588"/>
                  </a:solidFill>
                </a:endParaRPr>
              </a:p>
            </p:txBody>
          </p:sp>
        </p:grpSp>
        <p:sp>
          <p:nvSpPr>
            <p:cNvPr id="79" name="等腰三角形 78">
              <a:extLst>
                <a:ext uri="{FF2B5EF4-FFF2-40B4-BE49-F238E27FC236}">
                  <a16:creationId xmlns:a16="http://schemas.microsoft.com/office/drawing/2014/main" id="{7F5FE44E-B75B-4B65-A429-ED75A480B9C1}"/>
                </a:ext>
              </a:extLst>
            </p:cNvPr>
            <p:cNvSpPr/>
            <p:nvPr/>
          </p:nvSpPr>
          <p:spPr>
            <a:xfrm rot="16375384" flipH="1">
              <a:off x="4377025" y="3647093"/>
              <a:ext cx="229069" cy="197473"/>
            </a:xfrm>
            <a:prstGeom prst="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75B8F5F-C75E-4968-B866-91F91B3DB9B4}"/>
              </a:ext>
            </a:extLst>
          </p:cNvPr>
          <p:cNvGrpSpPr/>
          <p:nvPr/>
        </p:nvGrpSpPr>
        <p:grpSpPr>
          <a:xfrm>
            <a:off x="9807011" y="357597"/>
            <a:ext cx="2053883" cy="523220"/>
            <a:chOff x="9543984" y="189929"/>
            <a:chExt cx="2053883" cy="523220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1EF1A57-D8AB-4602-BD71-2A29B188C06F}"/>
                </a:ext>
              </a:extLst>
            </p:cNvPr>
            <p:cNvSpPr txBox="1"/>
            <p:nvPr/>
          </p:nvSpPr>
          <p:spPr>
            <a:xfrm>
              <a:off x="10294681" y="189929"/>
              <a:ext cx="10349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LOGO</a:t>
              </a:r>
              <a:endParaRPr lang="zh-CN" altLang="en-US" sz="2800" dirty="0">
                <a:solidFill>
                  <a:srgbClr val="818588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4" name="等腰三角形 33">
              <a:extLst>
                <a:ext uri="{FF2B5EF4-FFF2-40B4-BE49-F238E27FC236}">
                  <a16:creationId xmlns:a16="http://schemas.microsoft.com/office/drawing/2014/main" id="{1B01CEA1-DDDF-4582-8BDB-10C6896B338D}"/>
                </a:ext>
              </a:extLst>
            </p:cNvPr>
            <p:cNvSpPr/>
            <p:nvPr/>
          </p:nvSpPr>
          <p:spPr>
            <a:xfrm>
              <a:off x="9696338" y="235395"/>
              <a:ext cx="501454" cy="432288"/>
            </a:xfrm>
            <a:prstGeom prst="triangle">
              <a:avLst/>
            </a:prstGeom>
            <a:solidFill>
              <a:srgbClr val="818588"/>
            </a:solidFill>
            <a:ln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578B891E-124D-43AA-82A9-98542FFA4D34}"/>
                </a:ext>
              </a:extLst>
            </p:cNvPr>
            <p:cNvSpPr/>
            <p:nvPr/>
          </p:nvSpPr>
          <p:spPr>
            <a:xfrm>
              <a:off x="9543984" y="189929"/>
              <a:ext cx="2053883" cy="523220"/>
            </a:xfrm>
            <a:prstGeom prst="rect">
              <a:avLst/>
            </a:prstGeom>
            <a:noFill/>
            <a:ln w="38100"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49CF933B-29F5-4AF0-AACF-30E9BAE4916E}"/>
              </a:ext>
            </a:extLst>
          </p:cNvPr>
          <p:cNvSpPr txBox="1"/>
          <p:nvPr/>
        </p:nvSpPr>
        <p:spPr>
          <a:xfrm>
            <a:off x="1375789" y="349207"/>
            <a:ext cx="4890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818588"/>
                </a:solidFill>
              </a:rPr>
              <a:t>Click Here To Add The Tittle</a:t>
            </a:r>
            <a:endParaRPr lang="zh-CN" altLang="en-US" sz="2800" dirty="0">
              <a:solidFill>
                <a:srgbClr val="818588"/>
              </a:solidFill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0160214-2093-428C-8F38-9F6AF6493C6B}"/>
              </a:ext>
            </a:extLst>
          </p:cNvPr>
          <p:cNvGrpSpPr/>
          <p:nvPr/>
        </p:nvGrpSpPr>
        <p:grpSpPr>
          <a:xfrm>
            <a:off x="552920" y="321895"/>
            <a:ext cx="5537916" cy="558922"/>
            <a:chOff x="552920" y="321895"/>
            <a:chExt cx="5537916" cy="558922"/>
          </a:xfrm>
        </p:grpSpPr>
        <p:sp>
          <p:nvSpPr>
            <p:cNvPr id="38" name="直角三角形 37">
              <a:extLst>
                <a:ext uri="{FF2B5EF4-FFF2-40B4-BE49-F238E27FC236}">
                  <a16:creationId xmlns:a16="http://schemas.microsoft.com/office/drawing/2014/main" id="{C8EBA72A-59D4-4CAB-91DB-1F9AE749C6C6}"/>
                </a:ext>
              </a:extLst>
            </p:cNvPr>
            <p:cNvSpPr/>
            <p:nvPr/>
          </p:nvSpPr>
          <p:spPr>
            <a:xfrm>
              <a:off x="738900" y="340817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直角三角形 38">
              <a:extLst>
                <a:ext uri="{FF2B5EF4-FFF2-40B4-BE49-F238E27FC236}">
                  <a16:creationId xmlns:a16="http://schemas.microsoft.com/office/drawing/2014/main" id="{2CE5C30C-BB2D-42AF-A8FC-16775876673A}"/>
                </a:ext>
              </a:extLst>
            </p:cNvPr>
            <p:cNvSpPr/>
            <p:nvPr/>
          </p:nvSpPr>
          <p:spPr>
            <a:xfrm rot="5400000">
              <a:off x="738900" y="321895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直角三角形 39">
              <a:extLst>
                <a:ext uri="{FF2B5EF4-FFF2-40B4-BE49-F238E27FC236}">
                  <a16:creationId xmlns:a16="http://schemas.microsoft.com/office/drawing/2014/main" id="{50221DC6-553B-411C-9D90-85B226713881}"/>
                </a:ext>
              </a:extLst>
            </p:cNvPr>
            <p:cNvSpPr/>
            <p:nvPr/>
          </p:nvSpPr>
          <p:spPr>
            <a:xfrm>
              <a:off x="552920" y="340817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直角三角形 40">
              <a:extLst>
                <a:ext uri="{FF2B5EF4-FFF2-40B4-BE49-F238E27FC236}">
                  <a16:creationId xmlns:a16="http://schemas.microsoft.com/office/drawing/2014/main" id="{DABFA00B-32E0-4D10-BC7C-7B60B1678831}"/>
                </a:ext>
              </a:extLst>
            </p:cNvPr>
            <p:cNvSpPr/>
            <p:nvPr/>
          </p:nvSpPr>
          <p:spPr>
            <a:xfrm rot="5400000">
              <a:off x="552920" y="321895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7548A53C-9DBC-4F13-B419-EF9A44BE672E}"/>
                </a:ext>
              </a:extLst>
            </p:cNvPr>
            <p:cNvCxnSpPr>
              <a:cxnSpLocks/>
            </p:cNvCxnSpPr>
            <p:nvPr/>
          </p:nvCxnSpPr>
          <p:spPr>
            <a:xfrm>
              <a:off x="1108418" y="865319"/>
              <a:ext cx="4982418" cy="15498"/>
            </a:xfrm>
            <a:prstGeom prst="line">
              <a:avLst/>
            </a:prstGeom>
            <a:ln w="38100">
              <a:solidFill>
                <a:srgbClr val="8185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97501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4" grpId="0" animBg="1"/>
      <p:bldP spid="90" grpId="0" animBg="1"/>
      <p:bldP spid="75" grpId="0" animBg="1"/>
      <p:bldP spid="7" grpId="0" animBg="1"/>
      <p:bldP spid="3" grpId="0" animBg="1"/>
      <p:bldP spid="59" grpId="0" animBg="1"/>
      <p:bldP spid="60" grpId="0" animBg="1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6">
            <a:extLst>
              <a:ext uri="{FF2B5EF4-FFF2-40B4-BE49-F238E27FC236}">
                <a16:creationId xmlns:a16="http://schemas.microsoft.com/office/drawing/2014/main" id="{BE734B85-F9E3-4EEC-88D4-08889FB07A84}"/>
              </a:ext>
            </a:extLst>
          </p:cNvPr>
          <p:cNvSpPr/>
          <p:nvPr/>
        </p:nvSpPr>
        <p:spPr>
          <a:xfrm>
            <a:off x="2353898" y="1868879"/>
            <a:ext cx="7422114" cy="36265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996" y="0"/>
                </a:moveTo>
                <a:cubicBezTo>
                  <a:pt x="7985" y="0"/>
                  <a:pt x="7979" y="6"/>
                  <a:pt x="7970" y="10"/>
                </a:cubicBezTo>
                <a:cubicBezTo>
                  <a:pt x="7966" y="11"/>
                  <a:pt x="7961" y="8"/>
                  <a:pt x="7957" y="10"/>
                </a:cubicBezTo>
                <a:cubicBezTo>
                  <a:pt x="7951" y="11"/>
                  <a:pt x="7947" y="21"/>
                  <a:pt x="7941" y="29"/>
                </a:cubicBezTo>
                <a:cubicBezTo>
                  <a:pt x="7936" y="37"/>
                  <a:pt x="7935" y="53"/>
                  <a:pt x="7929" y="54"/>
                </a:cubicBezTo>
                <a:cubicBezTo>
                  <a:pt x="7924" y="56"/>
                  <a:pt x="7920" y="54"/>
                  <a:pt x="7915" y="54"/>
                </a:cubicBezTo>
                <a:lnTo>
                  <a:pt x="7900" y="54"/>
                </a:lnTo>
                <a:cubicBezTo>
                  <a:pt x="7894" y="54"/>
                  <a:pt x="7891" y="48"/>
                  <a:pt x="7885" y="48"/>
                </a:cubicBezTo>
                <a:lnTo>
                  <a:pt x="7869" y="48"/>
                </a:lnTo>
                <a:cubicBezTo>
                  <a:pt x="7864" y="48"/>
                  <a:pt x="7861" y="41"/>
                  <a:pt x="7857" y="41"/>
                </a:cubicBezTo>
                <a:cubicBezTo>
                  <a:pt x="7849" y="40"/>
                  <a:pt x="7844" y="41"/>
                  <a:pt x="7836" y="41"/>
                </a:cubicBezTo>
                <a:cubicBezTo>
                  <a:pt x="7828" y="41"/>
                  <a:pt x="7823" y="40"/>
                  <a:pt x="7816" y="41"/>
                </a:cubicBezTo>
                <a:cubicBezTo>
                  <a:pt x="7798" y="46"/>
                  <a:pt x="7789" y="64"/>
                  <a:pt x="7775" y="87"/>
                </a:cubicBezTo>
                <a:cubicBezTo>
                  <a:pt x="7780" y="100"/>
                  <a:pt x="7781" y="119"/>
                  <a:pt x="7784" y="132"/>
                </a:cubicBezTo>
                <a:cubicBezTo>
                  <a:pt x="7786" y="141"/>
                  <a:pt x="7791" y="151"/>
                  <a:pt x="7791" y="164"/>
                </a:cubicBezTo>
                <a:cubicBezTo>
                  <a:pt x="7791" y="185"/>
                  <a:pt x="7778" y="190"/>
                  <a:pt x="7768" y="196"/>
                </a:cubicBezTo>
                <a:cubicBezTo>
                  <a:pt x="7760" y="201"/>
                  <a:pt x="7753" y="202"/>
                  <a:pt x="7743" y="202"/>
                </a:cubicBezTo>
                <a:cubicBezTo>
                  <a:pt x="7732" y="202"/>
                  <a:pt x="7724" y="198"/>
                  <a:pt x="7715" y="190"/>
                </a:cubicBezTo>
                <a:cubicBezTo>
                  <a:pt x="7710" y="187"/>
                  <a:pt x="7707" y="177"/>
                  <a:pt x="7702" y="177"/>
                </a:cubicBezTo>
                <a:lnTo>
                  <a:pt x="7637" y="177"/>
                </a:lnTo>
                <a:cubicBezTo>
                  <a:pt x="7618" y="177"/>
                  <a:pt x="7612" y="143"/>
                  <a:pt x="7595" y="125"/>
                </a:cubicBezTo>
                <a:cubicBezTo>
                  <a:pt x="7591" y="122"/>
                  <a:pt x="7588" y="121"/>
                  <a:pt x="7583" y="119"/>
                </a:cubicBezTo>
                <a:cubicBezTo>
                  <a:pt x="7569" y="114"/>
                  <a:pt x="7562" y="113"/>
                  <a:pt x="7548" y="113"/>
                </a:cubicBezTo>
                <a:cubicBezTo>
                  <a:pt x="7542" y="113"/>
                  <a:pt x="7538" y="111"/>
                  <a:pt x="7533" y="113"/>
                </a:cubicBezTo>
                <a:cubicBezTo>
                  <a:pt x="7529" y="114"/>
                  <a:pt x="7524" y="118"/>
                  <a:pt x="7520" y="119"/>
                </a:cubicBezTo>
                <a:cubicBezTo>
                  <a:pt x="7514" y="122"/>
                  <a:pt x="7515" y="138"/>
                  <a:pt x="7510" y="145"/>
                </a:cubicBezTo>
                <a:cubicBezTo>
                  <a:pt x="7506" y="151"/>
                  <a:pt x="7501" y="157"/>
                  <a:pt x="7495" y="157"/>
                </a:cubicBezTo>
                <a:cubicBezTo>
                  <a:pt x="7485" y="159"/>
                  <a:pt x="7478" y="157"/>
                  <a:pt x="7468" y="157"/>
                </a:cubicBezTo>
                <a:lnTo>
                  <a:pt x="7457" y="157"/>
                </a:lnTo>
                <a:cubicBezTo>
                  <a:pt x="7451" y="157"/>
                  <a:pt x="7447" y="159"/>
                  <a:pt x="7441" y="157"/>
                </a:cubicBezTo>
                <a:cubicBezTo>
                  <a:pt x="7433" y="156"/>
                  <a:pt x="7430" y="138"/>
                  <a:pt x="7422" y="138"/>
                </a:cubicBezTo>
                <a:cubicBezTo>
                  <a:pt x="7408" y="138"/>
                  <a:pt x="7401" y="148"/>
                  <a:pt x="7388" y="157"/>
                </a:cubicBezTo>
                <a:cubicBezTo>
                  <a:pt x="7372" y="155"/>
                  <a:pt x="7355" y="151"/>
                  <a:pt x="7340" y="151"/>
                </a:cubicBezTo>
                <a:cubicBezTo>
                  <a:pt x="7336" y="151"/>
                  <a:pt x="7334" y="150"/>
                  <a:pt x="7331" y="151"/>
                </a:cubicBezTo>
                <a:cubicBezTo>
                  <a:pt x="7329" y="152"/>
                  <a:pt x="7327" y="157"/>
                  <a:pt x="7325" y="157"/>
                </a:cubicBezTo>
                <a:cubicBezTo>
                  <a:pt x="7323" y="158"/>
                  <a:pt x="7320" y="157"/>
                  <a:pt x="7318" y="157"/>
                </a:cubicBezTo>
                <a:cubicBezTo>
                  <a:pt x="7315" y="159"/>
                  <a:pt x="7313" y="162"/>
                  <a:pt x="7309" y="164"/>
                </a:cubicBezTo>
                <a:cubicBezTo>
                  <a:pt x="7305" y="167"/>
                  <a:pt x="7301" y="168"/>
                  <a:pt x="7296" y="171"/>
                </a:cubicBezTo>
                <a:cubicBezTo>
                  <a:pt x="7289" y="176"/>
                  <a:pt x="7286" y="181"/>
                  <a:pt x="7279" y="187"/>
                </a:cubicBezTo>
                <a:cubicBezTo>
                  <a:pt x="7282" y="199"/>
                  <a:pt x="7283" y="206"/>
                  <a:pt x="7287" y="216"/>
                </a:cubicBezTo>
                <a:cubicBezTo>
                  <a:pt x="7289" y="221"/>
                  <a:pt x="7291" y="225"/>
                  <a:pt x="7295" y="228"/>
                </a:cubicBezTo>
                <a:cubicBezTo>
                  <a:pt x="7297" y="230"/>
                  <a:pt x="7298" y="234"/>
                  <a:pt x="7301" y="235"/>
                </a:cubicBezTo>
                <a:cubicBezTo>
                  <a:pt x="7304" y="235"/>
                  <a:pt x="7306" y="234"/>
                  <a:pt x="7309" y="235"/>
                </a:cubicBezTo>
                <a:cubicBezTo>
                  <a:pt x="7315" y="237"/>
                  <a:pt x="7319" y="243"/>
                  <a:pt x="7325" y="251"/>
                </a:cubicBezTo>
                <a:cubicBezTo>
                  <a:pt x="7328" y="254"/>
                  <a:pt x="7330" y="259"/>
                  <a:pt x="7333" y="264"/>
                </a:cubicBezTo>
                <a:cubicBezTo>
                  <a:pt x="7335" y="268"/>
                  <a:pt x="7337" y="271"/>
                  <a:pt x="7339" y="277"/>
                </a:cubicBezTo>
                <a:cubicBezTo>
                  <a:pt x="7340" y="281"/>
                  <a:pt x="7343" y="284"/>
                  <a:pt x="7344" y="290"/>
                </a:cubicBezTo>
                <a:cubicBezTo>
                  <a:pt x="7345" y="299"/>
                  <a:pt x="7346" y="306"/>
                  <a:pt x="7347" y="316"/>
                </a:cubicBezTo>
                <a:cubicBezTo>
                  <a:pt x="7348" y="329"/>
                  <a:pt x="7347" y="337"/>
                  <a:pt x="7347" y="351"/>
                </a:cubicBezTo>
                <a:lnTo>
                  <a:pt x="7341" y="341"/>
                </a:lnTo>
                <a:cubicBezTo>
                  <a:pt x="7339" y="336"/>
                  <a:pt x="7338" y="331"/>
                  <a:pt x="7336" y="328"/>
                </a:cubicBezTo>
                <a:cubicBezTo>
                  <a:pt x="7334" y="325"/>
                  <a:pt x="7334" y="317"/>
                  <a:pt x="7331" y="316"/>
                </a:cubicBezTo>
                <a:cubicBezTo>
                  <a:pt x="7329" y="315"/>
                  <a:pt x="7327" y="317"/>
                  <a:pt x="7325" y="316"/>
                </a:cubicBezTo>
                <a:cubicBezTo>
                  <a:pt x="7322" y="314"/>
                  <a:pt x="7320" y="313"/>
                  <a:pt x="7317" y="312"/>
                </a:cubicBezTo>
                <a:cubicBezTo>
                  <a:pt x="7314" y="311"/>
                  <a:pt x="7312" y="311"/>
                  <a:pt x="7309" y="309"/>
                </a:cubicBezTo>
                <a:cubicBezTo>
                  <a:pt x="7306" y="307"/>
                  <a:pt x="7304" y="301"/>
                  <a:pt x="7301" y="299"/>
                </a:cubicBezTo>
                <a:cubicBezTo>
                  <a:pt x="7299" y="299"/>
                  <a:pt x="7297" y="300"/>
                  <a:pt x="7295" y="299"/>
                </a:cubicBezTo>
                <a:cubicBezTo>
                  <a:pt x="7292" y="298"/>
                  <a:pt x="7291" y="291"/>
                  <a:pt x="7289" y="290"/>
                </a:cubicBezTo>
                <a:cubicBezTo>
                  <a:pt x="7286" y="288"/>
                  <a:pt x="7284" y="287"/>
                  <a:pt x="7281" y="286"/>
                </a:cubicBezTo>
                <a:cubicBezTo>
                  <a:pt x="7279" y="286"/>
                  <a:pt x="7277" y="283"/>
                  <a:pt x="7274" y="283"/>
                </a:cubicBezTo>
                <a:cubicBezTo>
                  <a:pt x="7271" y="282"/>
                  <a:pt x="7269" y="283"/>
                  <a:pt x="7265" y="283"/>
                </a:cubicBezTo>
                <a:cubicBezTo>
                  <a:pt x="7260" y="283"/>
                  <a:pt x="7257" y="280"/>
                  <a:pt x="7252" y="280"/>
                </a:cubicBezTo>
                <a:cubicBezTo>
                  <a:pt x="7247" y="280"/>
                  <a:pt x="7244" y="279"/>
                  <a:pt x="7240" y="283"/>
                </a:cubicBezTo>
                <a:cubicBezTo>
                  <a:pt x="7237" y="286"/>
                  <a:pt x="7235" y="287"/>
                  <a:pt x="7234" y="293"/>
                </a:cubicBezTo>
                <a:cubicBezTo>
                  <a:pt x="7233" y="297"/>
                  <a:pt x="7230" y="300"/>
                  <a:pt x="7230" y="306"/>
                </a:cubicBezTo>
                <a:cubicBezTo>
                  <a:pt x="7230" y="311"/>
                  <a:pt x="7232" y="314"/>
                  <a:pt x="7232" y="319"/>
                </a:cubicBezTo>
                <a:cubicBezTo>
                  <a:pt x="7233" y="329"/>
                  <a:pt x="7235" y="335"/>
                  <a:pt x="7238" y="344"/>
                </a:cubicBezTo>
                <a:cubicBezTo>
                  <a:pt x="7240" y="350"/>
                  <a:pt x="7242" y="353"/>
                  <a:pt x="7245" y="357"/>
                </a:cubicBezTo>
                <a:cubicBezTo>
                  <a:pt x="7247" y="362"/>
                  <a:pt x="7249" y="367"/>
                  <a:pt x="7253" y="370"/>
                </a:cubicBezTo>
                <a:cubicBezTo>
                  <a:pt x="7258" y="376"/>
                  <a:pt x="7262" y="377"/>
                  <a:pt x="7268" y="383"/>
                </a:cubicBezTo>
                <a:cubicBezTo>
                  <a:pt x="7273" y="386"/>
                  <a:pt x="7276" y="392"/>
                  <a:pt x="7281" y="396"/>
                </a:cubicBezTo>
                <a:cubicBezTo>
                  <a:pt x="7283" y="397"/>
                  <a:pt x="7285" y="398"/>
                  <a:pt x="7287" y="399"/>
                </a:cubicBezTo>
                <a:cubicBezTo>
                  <a:pt x="7289" y="400"/>
                  <a:pt x="7291" y="404"/>
                  <a:pt x="7293" y="405"/>
                </a:cubicBezTo>
                <a:cubicBezTo>
                  <a:pt x="7296" y="406"/>
                  <a:pt x="7298" y="408"/>
                  <a:pt x="7301" y="408"/>
                </a:cubicBezTo>
                <a:cubicBezTo>
                  <a:pt x="7306" y="409"/>
                  <a:pt x="7310" y="408"/>
                  <a:pt x="7315" y="408"/>
                </a:cubicBezTo>
                <a:lnTo>
                  <a:pt x="7329" y="408"/>
                </a:lnTo>
                <a:cubicBezTo>
                  <a:pt x="7333" y="408"/>
                  <a:pt x="7335" y="411"/>
                  <a:pt x="7337" y="412"/>
                </a:cubicBezTo>
                <a:cubicBezTo>
                  <a:pt x="7340" y="413"/>
                  <a:pt x="7341" y="418"/>
                  <a:pt x="7344" y="421"/>
                </a:cubicBezTo>
                <a:cubicBezTo>
                  <a:pt x="7346" y="425"/>
                  <a:pt x="7348" y="428"/>
                  <a:pt x="7350" y="431"/>
                </a:cubicBezTo>
                <a:cubicBezTo>
                  <a:pt x="7355" y="437"/>
                  <a:pt x="7360" y="441"/>
                  <a:pt x="7364" y="451"/>
                </a:cubicBezTo>
                <a:cubicBezTo>
                  <a:pt x="7366" y="455"/>
                  <a:pt x="7367" y="458"/>
                  <a:pt x="7369" y="463"/>
                </a:cubicBezTo>
                <a:cubicBezTo>
                  <a:pt x="7373" y="473"/>
                  <a:pt x="7377" y="479"/>
                  <a:pt x="7380" y="489"/>
                </a:cubicBezTo>
                <a:cubicBezTo>
                  <a:pt x="7381" y="495"/>
                  <a:pt x="7383" y="499"/>
                  <a:pt x="7384" y="505"/>
                </a:cubicBezTo>
                <a:cubicBezTo>
                  <a:pt x="7385" y="510"/>
                  <a:pt x="7387" y="512"/>
                  <a:pt x="7388" y="518"/>
                </a:cubicBezTo>
                <a:cubicBezTo>
                  <a:pt x="7388" y="523"/>
                  <a:pt x="7387" y="526"/>
                  <a:pt x="7388" y="531"/>
                </a:cubicBezTo>
                <a:cubicBezTo>
                  <a:pt x="7388" y="538"/>
                  <a:pt x="7389" y="543"/>
                  <a:pt x="7389" y="550"/>
                </a:cubicBezTo>
                <a:cubicBezTo>
                  <a:pt x="7389" y="560"/>
                  <a:pt x="7389" y="573"/>
                  <a:pt x="7384" y="573"/>
                </a:cubicBezTo>
                <a:cubicBezTo>
                  <a:pt x="7382" y="573"/>
                  <a:pt x="7381" y="569"/>
                  <a:pt x="7378" y="569"/>
                </a:cubicBezTo>
                <a:cubicBezTo>
                  <a:pt x="7373" y="569"/>
                  <a:pt x="7369" y="566"/>
                  <a:pt x="7364" y="563"/>
                </a:cubicBezTo>
                <a:cubicBezTo>
                  <a:pt x="7362" y="562"/>
                  <a:pt x="7360" y="558"/>
                  <a:pt x="7356" y="557"/>
                </a:cubicBezTo>
                <a:cubicBezTo>
                  <a:pt x="7353" y="556"/>
                  <a:pt x="7351" y="558"/>
                  <a:pt x="7348" y="557"/>
                </a:cubicBezTo>
                <a:cubicBezTo>
                  <a:pt x="7344" y="556"/>
                  <a:pt x="7342" y="553"/>
                  <a:pt x="7339" y="550"/>
                </a:cubicBezTo>
                <a:cubicBezTo>
                  <a:pt x="7334" y="546"/>
                  <a:pt x="7331" y="541"/>
                  <a:pt x="7326" y="538"/>
                </a:cubicBezTo>
                <a:cubicBezTo>
                  <a:pt x="7324" y="536"/>
                  <a:pt x="7322" y="533"/>
                  <a:pt x="7320" y="531"/>
                </a:cubicBezTo>
                <a:cubicBezTo>
                  <a:pt x="7317" y="530"/>
                  <a:pt x="7315" y="530"/>
                  <a:pt x="7312" y="528"/>
                </a:cubicBezTo>
                <a:cubicBezTo>
                  <a:pt x="7309" y="526"/>
                  <a:pt x="7307" y="523"/>
                  <a:pt x="7304" y="521"/>
                </a:cubicBezTo>
                <a:cubicBezTo>
                  <a:pt x="7301" y="518"/>
                  <a:pt x="7298" y="514"/>
                  <a:pt x="7295" y="512"/>
                </a:cubicBezTo>
                <a:cubicBezTo>
                  <a:pt x="7293" y="510"/>
                  <a:pt x="7291" y="509"/>
                  <a:pt x="7289" y="508"/>
                </a:cubicBezTo>
                <a:cubicBezTo>
                  <a:pt x="7280" y="502"/>
                  <a:pt x="7276" y="494"/>
                  <a:pt x="7267" y="492"/>
                </a:cubicBezTo>
                <a:cubicBezTo>
                  <a:pt x="7262" y="491"/>
                  <a:pt x="7259" y="490"/>
                  <a:pt x="7255" y="489"/>
                </a:cubicBezTo>
                <a:cubicBezTo>
                  <a:pt x="7248" y="486"/>
                  <a:pt x="7245" y="478"/>
                  <a:pt x="7238" y="473"/>
                </a:cubicBezTo>
                <a:cubicBezTo>
                  <a:pt x="7236" y="471"/>
                  <a:pt x="7234" y="471"/>
                  <a:pt x="7232" y="470"/>
                </a:cubicBezTo>
                <a:cubicBezTo>
                  <a:pt x="7229" y="467"/>
                  <a:pt x="7227" y="461"/>
                  <a:pt x="7224" y="457"/>
                </a:cubicBezTo>
                <a:cubicBezTo>
                  <a:pt x="7222" y="454"/>
                  <a:pt x="7220" y="453"/>
                  <a:pt x="7218" y="451"/>
                </a:cubicBezTo>
                <a:cubicBezTo>
                  <a:pt x="7215" y="447"/>
                  <a:pt x="7213" y="442"/>
                  <a:pt x="7210" y="438"/>
                </a:cubicBezTo>
                <a:cubicBezTo>
                  <a:pt x="7207" y="434"/>
                  <a:pt x="7204" y="432"/>
                  <a:pt x="7200" y="428"/>
                </a:cubicBezTo>
                <a:cubicBezTo>
                  <a:pt x="7198" y="425"/>
                  <a:pt x="7196" y="420"/>
                  <a:pt x="7194" y="415"/>
                </a:cubicBezTo>
                <a:cubicBezTo>
                  <a:pt x="7191" y="409"/>
                  <a:pt x="7190" y="401"/>
                  <a:pt x="7186" y="399"/>
                </a:cubicBezTo>
                <a:cubicBezTo>
                  <a:pt x="7184" y="397"/>
                  <a:pt x="7181" y="400"/>
                  <a:pt x="7179" y="399"/>
                </a:cubicBezTo>
                <a:cubicBezTo>
                  <a:pt x="7176" y="398"/>
                  <a:pt x="7175" y="394"/>
                  <a:pt x="7172" y="393"/>
                </a:cubicBezTo>
                <a:cubicBezTo>
                  <a:pt x="7170" y="392"/>
                  <a:pt x="7168" y="390"/>
                  <a:pt x="7166" y="389"/>
                </a:cubicBezTo>
                <a:cubicBezTo>
                  <a:pt x="7163" y="388"/>
                  <a:pt x="7161" y="383"/>
                  <a:pt x="7158" y="383"/>
                </a:cubicBezTo>
                <a:lnTo>
                  <a:pt x="7129" y="383"/>
                </a:lnTo>
                <a:cubicBezTo>
                  <a:pt x="7125" y="383"/>
                  <a:pt x="7123" y="387"/>
                  <a:pt x="7120" y="386"/>
                </a:cubicBezTo>
                <a:cubicBezTo>
                  <a:pt x="7115" y="385"/>
                  <a:pt x="7111" y="380"/>
                  <a:pt x="7106" y="377"/>
                </a:cubicBezTo>
                <a:cubicBezTo>
                  <a:pt x="7102" y="374"/>
                  <a:pt x="7099" y="373"/>
                  <a:pt x="7095" y="370"/>
                </a:cubicBezTo>
                <a:cubicBezTo>
                  <a:pt x="7088" y="365"/>
                  <a:pt x="7084" y="354"/>
                  <a:pt x="7076" y="354"/>
                </a:cubicBezTo>
                <a:cubicBezTo>
                  <a:pt x="7051" y="354"/>
                  <a:pt x="7037" y="356"/>
                  <a:pt x="7012" y="356"/>
                </a:cubicBezTo>
                <a:cubicBezTo>
                  <a:pt x="7012" y="363"/>
                  <a:pt x="7011" y="367"/>
                  <a:pt x="7012" y="373"/>
                </a:cubicBezTo>
                <a:cubicBezTo>
                  <a:pt x="7013" y="379"/>
                  <a:pt x="7015" y="381"/>
                  <a:pt x="7016" y="386"/>
                </a:cubicBezTo>
                <a:cubicBezTo>
                  <a:pt x="7021" y="398"/>
                  <a:pt x="7024" y="404"/>
                  <a:pt x="7029" y="415"/>
                </a:cubicBezTo>
                <a:cubicBezTo>
                  <a:pt x="7034" y="425"/>
                  <a:pt x="7037" y="432"/>
                  <a:pt x="7043" y="435"/>
                </a:cubicBezTo>
                <a:cubicBezTo>
                  <a:pt x="7046" y="435"/>
                  <a:pt x="7048" y="432"/>
                  <a:pt x="7051" y="435"/>
                </a:cubicBezTo>
                <a:lnTo>
                  <a:pt x="7057" y="441"/>
                </a:lnTo>
                <a:cubicBezTo>
                  <a:pt x="7060" y="443"/>
                  <a:pt x="7060" y="450"/>
                  <a:pt x="7062" y="454"/>
                </a:cubicBezTo>
                <a:cubicBezTo>
                  <a:pt x="7066" y="463"/>
                  <a:pt x="7070" y="469"/>
                  <a:pt x="7075" y="476"/>
                </a:cubicBezTo>
                <a:cubicBezTo>
                  <a:pt x="7077" y="479"/>
                  <a:pt x="7079" y="481"/>
                  <a:pt x="7081" y="486"/>
                </a:cubicBezTo>
                <a:cubicBezTo>
                  <a:pt x="7083" y="490"/>
                  <a:pt x="7084" y="497"/>
                  <a:pt x="7086" y="502"/>
                </a:cubicBezTo>
                <a:cubicBezTo>
                  <a:pt x="7088" y="507"/>
                  <a:pt x="7091" y="509"/>
                  <a:pt x="7093" y="515"/>
                </a:cubicBezTo>
                <a:cubicBezTo>
                  <a:pt x="7096" y="524"/>
                  <a:pt x="7098" y="531"/>
                  <a:pt x="7100" y="541"/>
                </a:cubicBezTo>
                <a:cubicBezTo>
                  <a:pt x="7101" y="545"/>
                  <a:pt x="7101" y="550"/>
                  <a:pt x="7101" y="554"/>
                </a:cubicBezTo>
                <a:cubicBezTo>
                  <a:pt x="7103" y="560"/>
                  <a:pt x="7105" y="563"/>
                  <a:pt x="7106" y="569"/>
                </a:cubicBezTo>
                <a:cubicBezTo>
                  <a:pt x="7108" y="579"/>
                  <a:pt x="7111" y="585"/>
                  <a:pt x="7111" y="596"/>
                </a:cubicBezTo>
                <a:lnTo>
                  <a:pt x="7111" y="615"/>
                </a:lnTo>
                <a:lnTo>
                  <a:pt x="7095" y="615"/>
                </a:lnTo>
                <a:cubicBezTo>
                  <a:pt x="7092" y="615"/>
                  <a:pt x="7090" y="612"/>
                  <a:pt x="7087" y="611"/>
                </a:cubicBezTo>
                <a:cubicBezTo>
                  <a:pt x="7084" y="611"/>
                  <a:pt x="7082" y="611"/>
                  <a:pt x="7079" y="608"/>
                </a:cubicBezTo>
                <a:cubicBezTo>
                  <a:pt x="7077" y="606"/>
                  <a:pt x="7076" y="598"/>
                  <a:pt x="7073" y="595"/>
                </a:cubicBezTo>
                <a:cubicBezTo>
                  <a:pt x="7070" y="591"/>
                  <a:pt x="7066" y="590"/>
                  <a:pt x="7064" y="586"/>
                </a:cubicBezTo>
                <a:cubicBezTo>
                  <a:pt x="7062" y="582"/>
                  <a:pt x="7063" y="577"/>
                  <a:pt x="7061" y="573"/>
                </a:cubicBezTo>
                <a:cubicBezTo>
                  <a:pt x="7059" y="569"/>
                  <a:pt x="7056" y="569"/>
                  <a:pt x="7054" y="566"/>
                </a:cubicBezTo>
                <a:cubicBezTo>
                  <a:pt x="7051" y="561"/>
                  <a:pt x="7048" y="558"/>
                  <a:pt x="7045" y="554"/>
                </a:cubicBezTo>
                <a:cubicBezTo>
                  <a:pt x="7042" y="550"/>
                  <a:pt x="7040" y="545"/>
                  <a:pt x="7037" y="541"/>
                </a:cubicBezTo>
                <a:cubicBezTo>
                  <a:pt x="7034" y="537"/>
                  <a:pt x="7031" y="533"/>
                  <a:pt x="7028" y="528"/>
                </a:cubicBezTo>
                <a:cubicBezTo>
                  <a:pt x="7022" y="520"/>
                  <a:pt x="7019" y="512"/>
                  <a:pt x="7013" y="505"/>
                </a:cubicBezTo>
                <a:cubicBezTo>
                  <a:pt x="7011" y="503"/>
                  <a:pt x="7010" y="501"/>
                  <a:pt x="7007" y="499"/>
                </a:cubicBezTo>
                <a:cubicBezTo>
                  <a:pt x="7005" y="496"/>
                  <a:pt x="7003" y="492"/>
                  <a:pt x="7001" y="489"/>
                </a:cubicBezTo>
                <a:cubicBezTo>
                  <a:pt x="6998" y="486"/>
                  <a:pt x="6997" y="483"/>
                  <a:pt x="6995" y="480"/>
                </a:cubicBezTo>
                <a:cubicBezTo>
                  <a:pt x="6990" y="471"/>
                  <a:pt x="6988" y="463"/>
                  <a:pt x="6982" y="460"/>
                </a:cubicBezTo>
                <a:cubicBezTo>
                  <a:pt x="6980" y="459"/>
                  <a:pt x="6977" y="457"/>
                  <a:pt x="6976" y="457"/>
                </a:cubicBezTo>
                <a:cubicBezTo>
                  <a:pt x="6974" y="456"/>
                  <a:pt x="6972" y="457"/>
                  <a:pt x="6969" y="457"/>
                </a:cubicBezTo>
                <a:cubicBezTo>
                  <a:pt x="6963" y="456"/>
                  <a:pt x="6959" y="453"/>
                  <a:pt x="6954" y="447"/>
                </a:cubicBezTo>
                <a:cubicBezTo>
                  <a:pt x="6951" y="445"/>
                  <a:pt x="6949" y="443"/>
                  <a:pt x="6947" y="438"/>
                </a:cubicBezTo>
                <a:cubicBezTo>
                  <a:pt x="6946" y="433"/>
                  <a:pt x="6946" y="426"/>
                  <a:pt x="6944" y="421"/>
                </a:cubicBezTo>
                <a:cubicBezTo>
                  <a:pt x="6943" y="416"/>
                  <a:pt x="6941" y="412"/>
                  <a:pt x="6938" y="408"/>
                </a:cubicBezTo>
                <a:cubicBezTo>
                  <a:pt x="6936" y="406"/>
                  <a:pt x="6934" y="407"/>
                  <a:pt x="6932" y="405"/>
                </a:cubicBezTo>
                <a:cubicBezTo>
                  <a:pt x="6928" y="402"/>
                  <a:pt x="6926" y="397"/>
                  <a:pt x="6922" y="396"/>
                </a:cubicBezTo>
                <a:cubicBezTo>
                  <a:pt x="6920" y="395"/>
                  <a:pt x="6918" y="396"/>
                  <a:pt x="6916" y="396"/>
                </a:cubicBezTo>
                <a:cubicBezTo>
                  <a:pt x="6911" y="395"/>
                  <a:pt x="6908" y="393"/>
                  <a:pt x="6903" y="393"/>
                </a:cubicBezTo>
                <a:lnTo>
                  <a:pt x="6880" y="393"/>
                </a:lnTo>
                <a:lnTo>
                  <a:pt x="6880" y="414"/>
                </a:lnTo>
                <a:cubicBezTo>
                  <a:pt x="6880" y="426"/>
                  <a:pt x="6883" y="431"/>
                  <a:pt x="6885" y="441"/>
                </a:cubicBezTo>
                <a:cubicBezTo>
                  <a:pt x="6888" y="455"/>
                  <a:pt x="6892" y="465"/>
                  <a:pt x="6895" y="480"/>
                </a:cubicBezTo>
                <a:cubicBezTo>
                  <a:pt x="6897" y="487"/>
                  <a:pt x="6899" y="490"/>
                  <a:pt x="6899" y="499"/>
                </a:cubicBezTo>
                <a:cubicBezTo>
                  <a:pt x="6899" y="506"/>
                  <a:pt x="6897" y="511"/>
                  <a:pt x="6897" y="518"/>
                </a:cubicBezTo>
                <a:cubicBezTo>
                  <a:pt x="6896" y="524"/>
                  <a:pt x="6897" y="528"/>
                  <a:pt x="6897" y="534"/>
                </a:cubicBezTo>
                <a:cubicBezTo>
                  <a:pt x="6897" y="539"/>
                  <a:pt x="6895" y="543"/>
                  <a:pt x="6895" y="547"/>
                </a:cubicBezTo>
                <a:lnTo>
                  <a:pt x="6895" y="560"/>
                </a:lnTo>
                <a:cubicBezTo>
                  <a:pt x="6895" y="565"/>
                  <a:pt x="6893" y="568"/>
                  <a:pt x="6892" y="573"/>
                </a:cubicBezTo>
                <a:cubicBezTo>
                  <a:pt x="6889" y="594"/>
                  <a:pt x="6886" y="607"/>
                  <a:pt x="6883" y="627"/>
                </a:cubicBezTo>
                <a:cubicBezTo>
                  <a:pt x="6882" y="633"/>
                  <a:pt x="6882" y="639"/>
                  <a:pt x="6880" y="644"/>
                </a:cubicBezTo>
                <a:cubicBezTo>
                  <a:pt x="6878" y="647"/>
                  <a:pt x="6879" y="654"/>
                  <a:pt x="6877" y="657"/>
                </a:cubicBezTo>
                <a:cubicBezTo>
                  <a:pt x="6874" y="660"/>
                  <a:pt x="6871" y="660"/>
                  <a:pt x="6867" y="660"/>
                </a:cubicBezTo>
                <a:cubicBezTo>
                  <a:pt x="6863" y="660"/>
                  <a:pt x="6860" y="656"/>
                  <a:pt x="6856" y="653"/>
                </a:cubicBezTo>
                <a:cubicBezTo>
                  <a:pt x="6853" y="650"/>
                  <a:pt x="6850" y="648"/>
                  <a:pt x="6847" y="644"/>
                </a:cubicBezTo>
                <a:cubicBezTo>
                  <a:pt x="6842" y="636"/>
                  <a:pt x="6838" y="631"/>
                  <a:pt x="6836" y="621"/>
                </a:cubicBezTo>
                <a:cubicBezTo>
                  <a:pt x="6835" y="617"/>
                  <a:pt x="6836" y="613"/>
                  <a:pt x="6836" y="608"/>
                </a:cubicBezTo>
                <a:cubicBezTo>
                  <a:pt x="6836" y="597"/>
                  <a:pt x="6836" y="590"/>
                  <a:pt x="6837" y="579"/>
                </a:cubicBezTo>
                <a:cubicBezTo>
                  <a:pt x="6838" y="573"/>
                  <a:pt x="6840" y="571"/>
                  <a:pt x="6842" y="566"/>
                </a:cubicBezTo>
                <a:cubicBezTo>
                  <a:pt x="6846" y="555"/>
                  <a:pt x="6849" y="548"/>
                  <a:pt x="6853" y="538"/>
                </a:cubicBezTo>
                <a:cubicBezTo>
                  <a:pt x="6855" y="533"/>
                  <a:pt x="6858" y="531"/>
                  <a:pt x="6859" y="524"/>
                </a:cubicBezTo>
                <a:cubicBezTo>
                  <a:pt x="6860" y="520"/>
                  <a:pt x="6862" y="518"/>
                  <a:pt x="6862" y="512"/>
                </a:cubicBezTo>
                <a:cubicBezTo>
                  <a:pt x="6862" y="507"/>
                  <a:pt x="6861" y="503"/>
                  <a:pt x="6861" y="499"/>
                </a:cubicBezTo>
                <a:cubicBezTo>
                  <a:pt x="6860" y="492"/>
                  <a:pt x="6856" y="491"/>
                  <a:pt x="6854" y="486"/>
                </a:cubicBezTo>
                <a:cubicBezTo>
                  <a:pt x="6852" y="479"/>
                  <a:pt x="6852" y="473"/>
                  <a:pt x="6850" y="466"/>
                </a:cubicBezTo>
                <a:cubicBezTo>
                  <a:pt x="6848" y="461"/>
                  <a:pt x="6844" y="461"/>
                  <a:pt x="6843" y="454"/>
                </a:cubicBezTo>
                <a:lnTo>
                  <a:pt x="6843" y="441"/>
                </a:lnTo>
                <a:cubicBezTo>
                  <a:pt x="6843" y="436"/>
                  <a:pt x="6845" y="432"/>
                  <a:pt x="6845" y="428"/>
                </a:cubicBezTo>
                <a:cubicBezTo>
                  <a:pt x="6844" y="417"/>
                  <a:pt x="6842" y="409"/>
                  <a:pt x="6837" y="402"/>
                </a:cubicBezTo>
                <a:cubicBezTo>
                  <a:pt x="6834" y="398"/>
                  <a:pt x="6832" y="396"/>
                  <a:pt x="6829" y="393"/>
                </a:cubicBezTo>
                <a:cubicBezTo>
                  <a:pt x="6826" y="389"/>
                  <a:pt x="6825" y="384"/>
                  <a:pt x="6822" y="380"/>
                </a:cubicBezTo>
                <a:cubicBezTo>
                  <a:pt x="6819" y="376"/>
                  <a:pt x="6816" y="374"/>
                  <a:pt x="6814" y="370"/>
                </a:cubicBezTo>
                <a:cubicBezTo>
                  <a:pt x="6812" y="366"/>
                  <a:pt x="6812" y="358"/>
                  <a:pt x="6809" y="357"/>
                </a:cubicBezTo>
                <a:cubicBezTo>
                  <a:pt x="6805" y="353"/>
                  <a:pt x="6802" y="357"/>
                  <a:pt x="6798" y="357"/>
                </a:cubicBezTo>
                <a:cubicBezTo>
                  <a:pt x="6794" y="357"/>
                  <a:pt x="6791" y="355"/>
                  <a:pt x="6787" y="357"/>
                </a:cubicBezTo>
                <a:cubicBezTo>
                  <a:pt x="6784" y="358"/>
                  <a:pt x="6783" y="363"/>
                  <a:pt x="6781" y="363"/>
                </a:cubicBezTo>
                <a:cubicBezTo>
                  <a:pt x="6776" y="366"/>
                  <a:pt x="6772" y="368"/>
                  <a:pt x="6768" y="370"/>
                </a:cubicBezTo>
                <a:cubicBezTo>
                  <a:pt x="6766" y="371"/>
                  <a:pt x="6764" y="375"/>
                  <a:pt x="6762" y="377"/>
                </a:cubicBezTo>
                <a:cubicBezTo>
                  <a:pt x="6756" y="381"/>
                  <a:pt x="6751" y="385"/>
                  <a:pt x="6746" y="393"/>
                </a:cubicBezTo>
                <a:cubicBezTo>
                  <a:pt x="6743" y="397"/>
                  <a:pt x="6741" y="402"/>
                  <a:pt x="6738" y="405"/>
                </a:cubicBezTo>
                <a:cubicBezTo>
                  <a:pt x="6736" y="408"/>
                  <a:pt x="6734" y="410"/>
                  <a:pt x="6732" y="412"/>
                </a:cubicBezTo>
                <a:cubicBezTo>
                  <a:pt x="6730" y="414"/>
                  <a:pt x="6728" y="418"/>
                  <a:pt x="6725" y="418"/>
                </a:cubicBezTo>
                <a:cubicBezTo>
                  <a:pt x="6724" y="419"/>
                  <a:pt x="6721" y="418"/>
                  <a:pt x="6719" y="418"/>
                </a:cubicBezTo>
                <a:cubicBezTo>
                  <a:pt x="6717" y="419"/>
                  <a:pt x="6714" y="423"/>
                  <a:pt x="6711" y="425"/>
                </a:cubicBezTo>
                <a:cubicBezTo>
                  <a:pt x="6709" y="427"/>
                  <a:pt x="6706" y="428"/>
                  <a:pt x="6703" y="431"/>
                </a:cubicBezTo>
                <a:cubicBezTo>
                  <a:pt x="6700" y="434"/>
                  <a:pt x="6699" y="439"/>
                  <a:pt x="6696" y="441"/>
                </a:cubicBezTo>
                <a:cubicBezTo>
                  <a:pt x="6691" y="443"/>
                  <a:pt x="6687" y="444"/>
                  <a:pt x="6682" y="444"/>
                </a:cubicBezTo>
                <a:cubicBezTo>
                  <a:pt x="6679" y="444"/>
                  <a:pt x="6678" y="441"/>
                  <a:pt x="6675" y="441"/>
                </a:cubicBezTo>
                <a:lnTo>
                  <a:pt x="6638" y="441"/>
                </a:lnTo>
                <a:cubicBezTo>
                  <a:pt x="6635" y="441"/>
                  <a:pt x="6632" y="443"/>
                  <a:pt x="6629" y="444"/>
                </a:cubicBezTo>
                <a:cubicBezTo>
                  <a:pt x="6627" y="446"/>
                  <a:pt x="6625" y="448"/>
                  <a:pt x="6622" y="451"/>
                </a:cubicBezTo>
                <a:cubicBezTo>
                  <a:pt x="6619" y="452"/>
                  <a:pt x="6618" y="456"/>
                  <a:pt x="6615" y="457"/>
                </a:cubicBezTo>
                <a:cubicBezTo>
                  <a:pt x="6611" y="459"/>
                  <a:pt x="6608" y="463"/>
                  <a:pt x="6603" y="463"/>
                </a:cubicBezTo>
                <a:lnTo>
                  <a:pt x="6598" y="463"/>
                </a:lnTo>
                <a:cubicBezTo>
                  <a:pt x="6594" y="463"/>
                  <a:pt x="6591" y="460"/>
                  <a:pt x="6587" y="460"/>
                </a:cubicBezTo>
                <a:cubicBezTo>
                  <a:pt x="6573" y="460"/>
                  <a:pt x="6565" y="463"/>
                  <a:pt x="6551" y="463"/>
                </a:cubicBezTo>
                <a:cubicBezTo>
                  <a:pt x="6548" y="463"/>
                  <a:pt x="6546" y="465"/>
                  <a:pt x="6543" y="466"/>
                </a:cubicBezTo>
                <a:cubicBezTo>
                  <a:pt x="6541" y="468"/>
                  <a:pt x="6539" y="468"/>
                  <a:pt x="6537" y="470"/>
                </a:cubicBezTo>
                <a:cubicBezTo>
                  <a:pt x="6534" y="472"/>
                  <a:pt x="6532" y="476"/>
                  <a:pt x="6531" y="483"/>
                </a:cubicBezTo>
                <a:cubicBezTo>
                  <a:pt x="6530" y="487"/>
                  <a:pt x="6531" y="491"/>
                  <a:pt x="6531" y="495"/>
                </a:cubicBezTo>
                <a:cubicBezTo>
                  <a:pt x="6532" y="499"/>
                  <a:pt x="6531" y="506"/>
                  <a:pt x="6534" y="508"/>
                </a:cubicBezTo>
                <a:cubicBezTo>
                  <a:pt x="6535" y="510"/>
                  <a:pt x="6538" y="511"/>
                  <a:pt x="6540" y="512"/>
                </a:cubicBezTo>
                <a:cubicBezTo>
                  <a:pt x="6542" y="513"/>
                  <a:pt x="6544" y="515"/>
                  <a:pt x="6546" y="515"/>
                </a:cubicBezTo>
                <a:cubicBezTo>
                  <a:pt x="6552" y="516"/>
                  <a:pt x="6555" y="514"/>
                  <a:pt x="6560" y="515"/>
                </a:cubicBezTo>
                <a:cubicBezTo>
                  <a:pt x="6564" y="516"/>
                  <a:pt x="6566" y="518"/>
                  <a:pt x="6570" y="521"/>
                </a:cubicBezTo>
                <a:cubicBezTo>
                  <a:pt x="6573" y="523"/>
                  <a:pt x="6575" y="527"/>
                  <a:pt x="6578" y="531"/>
                </a:cubicBezTo>
                <a:cubicBezTo>
                  <a:pt x="6581" y="535"/>
                  <a:pt x="6582" y="538"/>
                  <a:pt x="6584" y="544"/>
                </a:cubicBezTo>
                <a:cubicBezTo>
                  <a:pt x="6585" y="548"/>
                  <a:pt x="6586" y="552"/>
                  <a:pt x="6587" y="557"/>
                </a:cubicBezTo>
                <a:cubicBezTo>
                  <a:pt x="6588" y="561"/>
                  <a:pt x="6591" y="565"/>
                  <a:pt x="6592" y="569"/>
                </a:cubicBezTo>
                <a:cubicBezTo>
                  <a:pt x="6593" y="575"/>
                  <a:pt x="6594" y="582"/>
                  <a:pt x="6597" y="586"/>
                </a:cubicBezTo>
                <a:cubicBezTo>
                  <a:pt x="6599" y="588"/>
                  <a:pt x="6602" y="588"/>
                  <a:pt x="6604" y="589"/>
                </a:cubicBezTo>
                <a:cubicBezTo>
                  <a:pt x="6609" y="593"/>
                  <a:pt x="6612" y="599"/>
                  <a:pt x="6617" y="602"/>
                </a:cubicBezTo>
                <a:cubicBezTo>
                  <a:pt x="6619" y="602"/>
                  <a:pt x="6621" y="602"/>
                  <a:pt x="6623" y="602"/>
                </a:cubicBezTo>
                <a:cubicBezTo>
                  <a:pt x="6628" y="602"/>
                  <a:pt x="6631" y="601"/>
                  <a:pt x="6636" y="602"/>
                </a:cubicBezTo>
                <a:cubicBezTo>
                  <a:pt x="6639" y="602"/>
                  <a:pt x="6640" y="606"/>
                  <a:pt x="6642" y="608"/>
                </a:cubicBezTo>
                <a:cubicBezTo>
                  <a:pt x="6645" y="612"/>
                  <a:pt x="6646" y="617"/>
                  <a:pt x="6648" y="621"/>
                </a:cubicBezTo>
                <a:cubicBezTo>
                  <a:pt x="6653" y="626"/>
                  <a:pt x="6656" y="630"/>
                  <a:pt x="6661" y="634"/>
                </a:cubicBezTo>
                <a:cubicBezTo>
                  <a:pt x="6663" y="636"/>
                  <a:pt x="6665" y="639"/>
                  <a:pt x="6668" y="640"/>
                </a:cubicBezTo>
                <a:cubicBezTo>
                  <a:pt x="6669" y="642"/>
                  <a:pt x="6672" y="641"/>
                  <a:pt x="6674" y="644"/>
                </a:cubicBezTo>
                <a:cubicBezTo>
                  <a:pt x="6678" y="649"/>
                  <a:pt x="6681" y="657"/>
                  <a:pt x="6685" y="666"/>
                </a:cubicBezTo>
                <a:lnTo>
                  <a:pt x="6680" y="679"/>
                </a:lnTo>
                <a:lnTo>
                  <a:pt x="6653" y="679"/>
                </a:lnTo>
                <a:cubicBezTo>
                  <a:pt x="6651" y="679"/>
                  <a:pt x="6649" y="674"/>
                  <a:pt x="6647" y="673"/>
                </a:cubicBezTo>
                <a:cubicBezTo>
                  <a:pt x="6645" y="672"/>
                  <a:pt x="6643" y="670"/>
                  <a:pt x="6641" y="669"/>
                </a:cubicBezTo>
                <a:cubicBezTo>
                  <a:pt x="6638" y="667"/>
                  <a:pt x="6637" y="664"/>
                  <a:pt x="6634" y="663"/>
                </a:cubicBezTo>
                <a:cubicBezTo>
                  <a:pt x="6628" y="659"/>
                  <a:pt x="6624" y="659"/>
                  <a:pt x="6619" y="653"/>
                </a:cubicBezTo>
                <a:cubicBezTo>
                  <a:pt x="6616" y="650"/>
                  <a:pt x="6614" y="644"/>
                  <a:pt x="6611" y="640"/>
                </a:cubicBezTo>
                <a:cubicBezTo>
                  <a:pt x="6608" y="637"/>
                  <a:pt x="6606" y="634"/>
                  <a:pt x="6603" y="630"/>
                </a:cubicBezTo>
                <a:cubicBezTo>
                  <a:pt x="6600" y="627"/>
                  <a:pt x="6599" y="625"/>
                  <a:pt x="6597" y="621"/>
                </a:cubicBezTo>
                <a:cubicBezTo>
                  <a:pt x="6594" y="617"/>
                  <a:pt x="6593" y="609"/>
                  <a:pt x="6590" y="608"/>
                </a:cubicBezTo>
                <a:cubicBezTo>
                  <a:pt x="6583" y="605"/>
                  <a:pt x="6578" y="609"/>
                  <a:pt x="6570" y="608"/>
                </a:cubicBezTo>
                <a:cubicBezTo>
                  <a:pt x="6567" y="608"/>
                  <a:pt x="6565" y="605"/>
                  <a:pt x="6562" y="605"/>
                </a:cubicBezTo>
                <a:lnTo>
                  <a:pt x="6556" y="605"/>
                </a:lnTo>
                <a:cubicBezTo>
                  <a:pt x="6553" y="605"/>
                  <a:pt x="6550" y="603"/>
                  <a:pt x="6548" y="602"/>
                </a:cubicBezTo>
                <a:cubicBezTo>
                  <a:pt x="6544" y="599"/>
                  <a:pt x="6544" y="589"/>
                  <a:pt x="6540" y="586"/>
                </a:cubicBezTo>
                <a:cubicBezTo>
                  <a:pt x="6535" y="581"/>
                  <a:pt x="6531" y="581"/>
                  <a:pt x="6526" y="579"/>
                </a:cubicBezTo>
                <a:cubicBezTo>
                  <a:pt x="6523" y="578"/>
                  <a:pt x="6522" y="574"/>
                  <a:pt x="6519" y="573"/>
                </a:cubicBezTo>
                <a:cubicBezTo>
                  <a:pt x="6513" y="568"/>
                  <a:pt x="6508" y="566"/>
                  <a:pt x="6502" y="557"/>
                </a:cubicBezTo>
                <a:cubicBezTo>
                  <a:pt x="6500" y="553"/>
                  <a:pt x="6498" y="549"/>
                  <a:pt x="6496" y="544"/>
                </a:cubicBezTo>
                <a:cubicBezTo>
                  <a:pt x="6494" y="539"/>
                  <a:pt x="6492" y="537"/>
                  <a:pt x="6490" y="531"/>
                </a:cubicBezTo>
                <a:cubicBezTo>
                  <a:pt x="6488" y="527"/>
                  <a:pt x="6488" y="520"/>
                  <a:pt x="6486" y="518"/>
                </a:cubicBezTo>
                <a:cubicBezTo>
                  <a:pt x="6484" y="515"/>
                  <a:pt x="6483" y="511"/>
                  <a:pt x="6480" y="508"/>
                </a:cubicBezTo>
                <a:cubicBezTo>
                  <a:pt x="6478" y="507"/>
                  <a:pt x="6476" y="508"/>
                  <a:pt x="6474" y="508"/>
                </a:cubicBezTo>
                <a:cubicBezTo>
                  <a:pt x="6463" y="508"/>
                  <a:pt x="6457" y="512"/>
                  <a:pt x="6447" y="518"/>
                </a:cubicBezTo>
                <a:cubicBezTo>
                  <a:pt x="6445" y="519"/>
                  <a:pt x="6443" y="523"/>
                  <a:pt x="6441" y="524"/>
                </a:cubicBezTo>
                <a:cubicBezTo>
                  <a:pt x="6438" y="526"/>
                  <a:pt x="6436" y="529"/>
                  <a:pt x="6433" y="531"/>
                </a:cubicBezTo>
                <a:cubicBezTo>
                  <a:pt x="6430" y="533"/>
                  <a:pt x="6429" y="538"/>
                  <a:pt x="6427" y="541"/>
                </a:cubicBezTo>
                <a:cubicBezTo>
                  <a:pt x="6424" y="543"/>
                  <a:pt x="6422" y="541"/>
                  <a:pt x="6419" y="544"/>
                </a:cubicBezTo>
                <a:cubicBezTo>
                  <a:pt x="6416" y="546"/>
                  <a:pt x="6415" y="551"/>
                  <a:pt x="6412" y="554"/>
                </a:cubicBezTo>
                <a:cubicBezTo>
                  <a:pt x="6407" y="559"/>
                  <a:pt x="6403" y="562"/>
                  <a:pt x="6397" y="566"/>
                </a:cubicBezTo>
                <a:cubicBezTo>
                  <a:pt x="6395" y="567"/>
                  <a:pt x="6392" y="568"/>
                  <a:pt x="6390" y="569"/>
                </a:cubicBezTo>
                <a:cubicBezTo>
                  <a:pt x="6387" y="574"/>
                  <a:pt x="6384" y="580"/>
                  <a:pt x="6384" y="589"/>
                </a:cubicBezTo>
                <a:cubicBezTo>
                  <a:pt x="6384" y="603"/>
                  <a:pt x="6387" y="610"/>
                  <a:pt x="6390" y="621"/>
                </a:cubicBezTo>
                <a:cubicBezTo>
                  <a:pt x="6392" y="626"/>
                  <a:pt x="6395" y="628"/>
                  <a:pt x="6397" y="634"/>
                </a:cubicBezTo>
                <a:cubicBezTo>
                  <a:pt x="6398" y="639"/>
                  <a:pt x="6399" y="642"/>
                  <a:pt x="6400" y="647"/>
                </a:cubicBezTo>
                <a:cubicBezTo>
                  <a:pt x="6401" y="651"/>
                  <a:pt x="6402" y="655"/>
                  <a:pt x="6402" y="660"/>
                </a:cubicBezTo>
                <a:lnTo>
                  <a:pt x="6402" y="766"/>
                </a:lnTo>
                <a:lnTo>
                  <a:pt x="6363" y="766"/>
                </a:lnTo>
                <a:cubicBezTo>
                  <a:pt x="6357" y="766"/>
                  <a:pt x="6354" y="760"/>
                  <a:pt x="6350" y="756"/>
                </a:cubicBezTo>
                <a:cubicBezTo>
                  <a:pt x="6346" y="754"/>
                  <a:pt x="6344" y="751"/>
                  <a:pt x="6342" y="747"/>
                </a:cubicBezTo>
                <a:cubicBezTo>
                  <a:pt x="6339" y="743"/>
                  <a:pt x="6338" y="737"/>
                  <a:pt x="6335" y="734"/>
                </a:cubicBezTo>
                <a:cubicBezTo>
                  <a:pt x="6333" y="732"/>
                  <a:pt x="6331" y="730"/>
                  <a:pt x="6329" y="730"/>
                </a:cubicBezTo>
                <a:cubicBezTo>
                  <a:pt x="6301" y="730"/>
                  <a:pt x="6286" y="728"/>
                  <a:pt x="6258" y="727"/>
                </a:cubicBezTo>
                <a:cubicBezTo>
                  <a:pt x="6256" y="731"/>
                  <a:pt x="6254" y="732"/>
                  <a:pt x="6252" y="737"/>
                </a:cubicBezTo>
                <a:cubicBezTo>
                  <a:pt x="6249" y="746"/>
                  <a:pt x="6248" y="754"/>
                  <a:pt x="6246" y="763"/>
                </a:cubicBezTo>
                <a:cubicBezTo>
                  <a:pt x="6244" y="768"/>
                  <a:pt x="6243" y="773"/>
                  <a:pt x="6240" y="776"/>
                </a:cubicBezTo>
                <a:cubicBezTo>
                  <a:pt x="6235" y="779"/>
                  <a:pt x="6231" y="779"/>
                  <a:pt x="6227" y="782"/>
                </a:cubicBezTo>
                <a:cubicBezTo>
                  <a:pt x="6220" y="787"/>
                  <a:pt x="6216" y="795"/>
                  <a:pt x="6208" y="798"/>
                </a:cubicBezTo>
                <a:cubicBezTo>
                  <a:pt x="6204" y="800"/>
                  <a:pt x="6200" y="800"/>
                  <a:pt x="6195" y="801"/>
                </a:cubicBezTo>
                <a:cubicBezTo>
                  <a:pt x="6189" y="804"/>
                  <a:pt x="6187" y="815"/>
                  <a:pt x="6183" y="824"/>
                </a:cubicBezTo>
                <a:lnTo>
                  <a:pt x="6177" y="837"/>
                </a:lnTo>
                <a:cubicBezTo>
                  <a:pt x="6172" y="847"/>
                  <a:pt x="6169" y="854"/>
                  <a:pt x="6162" y="863"/>
                </a:cubicBezTo>
                <a:cubicBezTo>
                  <a:pt x="6160" y="865"/>
                  <a:pt x="6159" y="871"/>
                  <a:pt x="6156" y="872"/>
                </a:cubicBezTo>
                <a:cubicBezTo>
                  <a:pt x="6154" y="873"/>
                  <a:pt x="6152" y="875"/>
                  <a:pt x="6150" y="875"/>
                </a:cubicBezTo>
                <a:cubicBezTo>
                  <a:pt x="6146" y="877"/>
                  <a:pt x="6142" y="875"/>
                  <a:pt x="6137" y="875"/>
                </a:cubicBezTo>
                <a:cubicBezTo>
                  <a:pt x="6133" y="875"/>
                  <a:pt x="6131" y="875"/>
                  <a:pt x="6126" y="875"/>
                </a:cubicBezTo>
                <a:cubicBezTo>
                  <a:pt x="6123" y="875"/>
                  <a:pt x="6121" y="878"/>
                  <a:pt x="6118" y="878"/>
                </a:cubicBezTo>
                <a:cubicBezTo>
                  <a:pt x="6115" y="878"/>
                  <a:pt x="6113" y="878"/>
                  <a:pt x="6111" y="878"/>
                </a:cubicBezTo>
                <a:cubicBezTo>
                  <a:pt x="6107" y="879"/>
                  <a:pt x="6105" y="885"/>
                  <a:pt x="6103" y="888"/>
                </a:cubicBezTo>
                <a:cubicBezTo>
                  <a:pt x="6100" y="892"/>
                  <a:pt x="6097" y="895"/>
                  <a:pt x="6095" y="898"/>
                </a:cubicBezTo>
                <a:cubicBezTo>
                  <a:pt x="6092" y="901"/>
                  <a:pt x="6091" y="905"/>
                  <a:pt x="6089" y="908"/>
                </a:cubicBezTo>
                <a:cubicBezTo>
                  <a:pt x="6087" y="909"/>
                  <a:pt x="6084" y="909"/>
                  <a:pt x="6082" y="911"/>
                </a:cubicBezTo>
                <a:cubicBezTo>
                  <a:pt x="6081" y="914"/>
                  <a:pt x="6082" y="924"/>
                  <a:pt x="6081" y="927"/>
                </a:cubicBezTo>
                <a:cubicBezTo>
                  <a:pt x="6078" y="930"/>
                  <a:pt x="6077" y="934"/>
                  <a:pt x="6074" y="936"/>
                </a:cubicBezTo>
                <a:cubicBezTo>
                  <a:pt x="6072" y="938"/>
                  <a:pt x="6070" y="935"/>
                  <a:pt x="6068" y="936"/>
                </a:cubicBezTo>
                <a:cubicBezTo>
                  <a:pt x="6066" y="938"/>
                  <a:pt x="6064" y="938"/>
                  <a:pt x="6062" y="940"/>
                </a:cubicBezTo>
                <a:cubicBezTo>
                  <a:pt x="6059" y="941"/>
                  <a:pt x="6060" y="949"/>
                  <a:pt x="6058" y="953"/>
                </a:cubicBezTo>
                <a:cubicBezTo>
                  <a:pt x="6054" y="965"/>
                  <a:pt x="6050" y="972"/>
                  <a:pt x="6046" y="985"/>
                </a:cubicBezTo>
                <a:cubicBezTo>
                  <a:pt x="6045" y="988"/>
                  <a:pt x="6046" y="996"/>
                  <a:pt x="6044" y="998"/>
                </a:cubicBezTo>
                <a:cubicBezTo>
                  <a:pt x="6043" y="1000"/>
                  <a:pt x="6040" y="999"/>
                  <a:pt x="6038" y="1001"/>
                </a:cubicBezTo>
                <a:cubicBezTo>
                  <a:pt x="6036" y="1005"/>
                  <a:pt x="6032" y="1007"/>
                  <a:pt x="6032" y="1014"/>
                </a:cubicBezTo>
                <a:cubicBezTo>
                  <a:pt x="6032" y="1023"/>
                  <a:pt x="6033" y="1030"/>
                  <a:pt x="6033" y="1039"/>
                </a:cubicBezTo>
                <a:lnTo>
                  <a:pt x="6046" y="1039"/>
                </a:lnTo>
                <a:cubicBezTo>
                  <a:pt x="6051" y="1042"/>
                  <a:pt x="6053" y="1044"/>
                  <a:pt x="6058" y="1046"/>
                </a:cubicBezTo>
                <a:cubicBezTo>
                  <a:pt x="6065" y="1048"/>
                  <a:pt x="6069" y="1045"/>
                  <a:pt x="6074" y="1052"/>
                </a:cubicBezTo>
                <a:cubicBezTo>
                  <a:pt x="6077" y="1056"/>
                  <a:pt x="6078" y="1059"/>
                  <a:pt x="6081" y="1062"/>
                </a:cubicBezTo>
                <a:cubicBezTo>
                  <a:pt x="6083" y="1065"/>
                  <a:pt x="6083" y="1073"/>
                  <a:pt x="6085" y="1075"/>
                </a:cubicBezTo>
                <a:cubicBezTo>
                  <a:pt x="6087" y="1077"/>
                  <a:pt x="6090" y="1075"/>
                  <a:pt x="6092" y="1075"/>
                </a:cubicBezTo>
                <a:cubicBezTo>
                  <a:pt x="6097" y="1077"/>
                  <a:pt x="6102" y="1075"/>
                  <a:pt x="6108" y="1075"/>
                </a:cubicBezTo>
                <a:cubicBezTo>
                  <a:pt x="6117" y="1075"/>
                  <a:pt x="6122" y="1077"/>
                  <a:pt x="6131" y="1075"/>
                </a:cubicBezTo>
                <a:cubicBezTo>
                  <a:pt x="6136" y="1074"/>
                  <a:pt x="6139" y="1069"/>
                  <a:pt x="6144" y="1065"/>
                </a:cubicBezTo>
                <a:cubicBezTo>
                  <a:pt x="6146" y="1064"/>
                  <a:pt x="6148" y="1064"/>
                  <a:pt x="6150" y="1062"/>
                </a:cubicBezTo>
                <a:cubicBezTo>
                  <a:pt x="6153" y="1059"/>
                  <a:pt x="6153" y="1053"/>
                  <a:pt x="6156" y="1049"/>
                </a:cubicBezTo>
                <a:cubicBezTo>
                  <a:pt x="6159" y="1045"/>
                  <a:pt x="6162" y="1039"/>
                  <a:pt x="6166" y="1039"/>
                </a:cubicBezTo>
                <a:cubicBezTo>
                  <a:pt x="6172" y="1039"/>
                  <a:pt x="6174" y="1053"/>
                  <a:pt x="6175" y="1065"/>
                </a:cubicBezTo>
                <a:cubicBezTo>
                  <a:pt x="6176" y="1074"/>
                  <a:pt x="6175" y="1081"/>
                  <a:pt x="6175" y="1091"/>
                </a:cubicBezTo>
                <a:cubicBezTo>
                  <a:pt x="6175" y="1100"/>
                  <a:pt x="6174" y="1108"/>
                  <a:pt x="6175" y="1117"/>
                </a:cubicBezTo>
                <a:cubicBezTo>
                  <a:pt x="6175" y="1122"/>
                  <a:pt x="6178" y="1125"/>
                  <a:pt x="6178" y="1130"/>
                </a:cubicBezTo>
                <a:cubicBezTo>
                  <a:pt x="6178" y="1134"/>
                  <a:pt x="6179" y="1139"/>
                  <a:pt x="6180" y="1143"/>
                </a:cubicBezTo>
                <a:cubicBezTo>
                  <a:pt x="6181" y="1148"/>
                  <a:pt x="6183" y="1151"/>
                  <a:pt x="6183" y="1156"/>
                </a:cubicBezTo>
                <a:lnTo>
                  <a:pt x="6183" y="1216"/>
                </a:lnTo>
                <a:cubicBezTo>
                  <a:pt x="6183" y="1243"/>
                  <a:pt x="6176" y="1258"/>
                  <a:pt x="6167" y="1278"/>
                </a:cubicBezTo>
                <a:cubicBezTo>
                  <a:pt x="6165" y="1282"/>
                  <a:pt x="6164" y="1287"/>
                  <a:pt x="6161" y="1291"/>
                </a:cubicBezTo>
                <a:cubicBezTo>
                  <a:pt x="6158" y="1295"/>
                  <a:pt x="6156" y="1300"/>
                  <a:pt x="6153" y="1300"/>
                </a:cubicBezTo>
                <a:cubicBezTo>
                  <a:pt x="6146" y="1303"/>
                  <a:pt x="6140" y="1300"/>
                  <a:pt x="6132" y="1300"/>
                </a:cubicBezTo>
                <a:lnTo>
                  <a:pt x="6126" y="1300"/>
                </a:lnTo>
                <a:cubicBezTo>
                  <a:pt x="6123" y="1300"/>
                  <a:pt x="6121" y="1297"/>
                  <a:pt x="6118" y="1297"/>
                </a:cubicBezTo>
                <a:cubicBezTo>
                  <a:pt x="6113" y="1296"/>
                  <a:pt x="6110" y="1296"/>
                  <a:pt x="6104" y="1297"/>
                </a:cubicBezTo>
                <a:cubicBezTo>
                  <a:pt x="6099" y="1298"/>
                  <a:pt x="6096" y="1300"/>
                  <a:pt x="6092" y="1303"/>
                </a:cubicBezTo>
                <a:cubicBezTo>
                  <a:pt x="6088" y="1306"/>
                  <a:pt x="6087" y="1313"/>
                  <a:pt x="6084" y="1317"/>
                </a:cubicBezTo>
                <a:cubicBezTo>
                  <a:pt x="6081" y="1319"/>
                  <a:pt x="6079" y="1318"/>
                  <a:pt x="6076" y="1320"/>
                </a:cubicBezTo>
                <a:cubicBezTo>
                  <a:pt x="6072" y="1322"/>
                  <a:pt x="6070" y="1329"/>
                  <a:pt x="6066" y="1329"/>
                </a:cubicBezTo>
                <a:lnTo>
                  <a:pt x="6037" y="1329"/>
                </a:lnTo>
                <a:cubicBezTo>
                  <a:pt x="6028" y="1329"/>
                  <a:pt x="6023" y="1326"/>
                  <a:pt x="6015" y="1323"/>
                </a:cubicBezTo>
                <a:cubicBezTo>
                  <a:pt x="6011" y="1322"/>
                  <a:pt x="6008" y="1321"/>
                  <a:pt x="6005" y="1320"/>
                </a:cubicBezTo>
                <a:cubicBezTo>
                  <a:pt x="6003" y="1319"/>
                  <a:pt x="6002" y="1313"/>
                  <a:pt x="5999" y="1313"/>
                </a:cubicBezTo>
                <a:cubicBezTo>
                  <a:pt x="5993" y="1312"/>
                  <a:pt x="5990" y="1313"/>
                  <a:pt x="5985" y="1313"/>
                </a:cubicBezTo>
                <a:cubicBezTo>
                  <a:pt x="5977" y="1313"/>
                  <a:pt x="5972" y="1313"/>
                  <a:pt x="5964" y="1317"/>
                </a:cubicBezTo>
                <a:cubicBezTo>
                  <a:pt x="5959" y="1319"/>
                  <a:pt x="5955" y="1324"/>
                  <a:pt x="5950" y="1329"/>
                </a:cubicBezTo>
                <a:cubicBezTo>
                  <a:pt x="5950" y="1334"/>
                  <a:pt x="5947" y="1344"/>
                  <a:pt x="5947" y="1349"/>
                </a:cubicBezTo>
                <a:cubicBezTo>
                  <a:pt x="5947" y="1355"/>
                  <a:pt x="5947" y="1359"/>
                  <a:pt x="5947" y="1364"/>
                </a:cubicBezTo>
                <a:cubicBezTo>
                  <a:pt x="5946" y="1376"/>
                  <a:pt x="5941" y="1385"/>
                  <a:pt x="5936" y="1391"/>
                </a:cubicBezTo>
                <a:cubicBezTo>
                  <a:pt x="5934" y="1393"/>
                  <a:pt x="5932" y="1397"/>
                  <a:pt x="5929" y="1397"/>
                </a:cubicBezTo>
                <a:lnTo>
                  <a:pt x="5894" y="1397"/>
                </a:lnTo>
                <a:cubicBezTo>
                  <a:pt x="5888" y="1397"/>
                  <a:pt x="5885" y="1407"/>
                  <a:pt x="5879" y="1413"/>
                </a:cubicBezTo>
                <a:cubicBezTo>
                  <a:pt x="5876" y="1415"/>
                  <a:pt x="5874" y="1418"/>
                  <a:pt x="5871" y="1419"/>
                </a:cubicBezTo>
                <a:cubicBezTo>
                  <a:pt x="5865" y="1424"/>
                  <a:pt x="5861" y="1426"/>
                  <a:pt x="5854" y="1426"/>
                </a:cubicBezTo>
                <a:cubicBezTo>
                  <a:pt x="5851" y="1426"/>
                  <a:pt x="5848" y="1427"/>
                  <a:pt x="5845" y="1426"/>
                </a:cubicBezTo>
                <a:cubicBezTo>
                  <a:pt x="5840" y="1425"/>
                  <a:pt x="5837" y="1420"/>
                  <a:pt x="5832" y="1419"/>
                </a:cubicBezTo>
                <a:cubicBezTo>
                  <a:pt x="5827" y="1419"/>
                  <a:pt x="5824" y="1419"/>
                  <a:pt x="5818" y="1419"/>
                </a:cubicBezTo>
                <a:cubicBezTo>
                  <a:pt x="5812" y="1419"/>
                  <a:pt x="5809" y="1419"/>
                  <a:pt x="5804" y="1419"/>
                </a:cubicBezTo>
                <a:cubicBezTo>
                  <a:pt x="5800" y="1420"/>
                  <a:pt x="5798" y="1424"/>
                  <a:pt x="5794" y="1426"/>
                </a:cubicBezTo>
                <a:cubicBezTo>
                  <a:pt x="5791" y="1428"/>
                  <a:pt x="5789" y="1432"/>
                  <a:pt x="5786" y="1433"/>
                </a:cubicBezTo>
                <a:cubicBezTo>
                  <a:pt x="5783" y="1434"/>
                  <a:pt x="5780" y="1433"/>
                  <a:pt x="5777" y="1435"/>
                </a:cubicBezTo>
                <a:cubicBezTo>
                  <a:pt x="5775" y="1438"/>
                  <a:pt x="5772" y="1437"/>
                  <a:pt x="5771" y="1442"/>
                </a:cubicBezTo>
                <a:cubicBezTo>
                  <a:pt x="5770" y="1447"/>
                  <a:pt x="5769" y="1450"/>
                  <a:pt x="5768" y="1455"/>
                </a:cubicBezTo>
                <a:cubicBezTo>
                  <a:pt x="5767" y="1459"/>
                  <a:pt x="5768" y="1464"/>
                  <a:pt x="5768" y="1468"/>
                </a:cubicBezTo>
                <a:cubicBezTo>
                  <a:pt x="5767" y="1472"/>
                  <a:pt x="5767" y="1477"/>
                  <a:pt x="5766" y="1481"/>
                </a:cubicBezTo>
                <a:cubicBezTo>
                  <a:pt x="5765" y="1486"/>
                  <a:pt x="5764" y="1489"/>
                  <a:pt x="5763" y="1493"/>
                </a:cubicBezTo>
                <a:cubicBezTo>
                  <a:pt x="5762" y="1497"/>
                  <a:pt x="5759" y="1500"/>
                  <a:pt x="5756" y="1500"/>
                </a:cubicBezTo>
                <a:lnTo>
                  <a:pt x="5722" y="1500"/>
                </a:lnTo>
                <a:cubicBezTo>
                  <a:pt x="5720" y="1504"/>
                  <a:pt x="5717" y="1505"/>
                  <a:pt x="5716" y="1509"/>
                </a:cubicBezTo>
                <a:cubicBezTo>
                  <a:pt x="5713" y="1518"/>
                  <a:pt x="5713" y="1526"/>
                  <a:pt x="5711" y="1536"/>
                </a:cubicBezTo>
                <a:cubicBezTo>
                  <a:pt x="5712" y="1543"/>
                  <a:pt x="5709" y="1553"/>
                  <a:pt x="5711" y="1561"/>
                </a:cubicBezTo>
                <a:cubicBezTo>
                  <a:pt x="5714" y="1570"/>
                  <a:pt x="5717" y="1577"/>
                  <a:pt x="5720" y="1587"/>
                </a:cubicBezTo>
                <a:cubicBezTo>
                  <a:pt x="5723" y="1596"/>
                  <a:pt x="5729" y="1600"/>
                  <a:pt x="5733" y="1606"/>
                </a:cubicBezTo>
                <a:cubicBezTo>
                  <a:pt x="5737" y="1613"/>
                  <a:pt x="5735" y="1627"/>
                  <a:pt x="5739" y="1632"/>
                </a:cubicBezTo>
                <a:cubicBezTo>
                  <a:pt x="5743" y="1635"/>
                  <a:pt x="5748" y="1631"/>
                  <a:pt x="5752" y="1632"/>
                </a:cubicBezTo>
                <a:cubicBezTo>
                  <a:pt x="5756" y="1634"/>
                  <a:pt x="5760" y="1632"/>
                  <a:pt x="5764" y="1632"/>
                </a:cubicBezTo>
                <a:cubicBezTo>
                  <a:pt x="5769" y="1632"/>
                  <a:pt x="5773" y="1636"/>
                  <a:pt x="5777" y="1638"/>
                </a:cubicBezTo>
                <a:cubicBezTo>
                  <a:pt x="5786" y="1643"/>
                  <a:pt x="5794" y="1646"/>
                  <a:pt x="5802" y="1658"/>
                </a:cubicBezTo>
                <a:cubicBezTo>
                  <a:pt x="5806" y="1663"/>
                  <a:pt x="5805" y="1676"/>
                  <a:pt x="5809" y="1684"/>
                </a:cubicBezTo>
                <a:lnTo>
                  <a:pt x="5871" y="1684"/>
                </a:lnTo>
                <a:lnTo>
                  <a:pt x="5897" y="1709"/>
                </a:lnTo>
                <a:cubicBezTo>
                  <a:pt x="5899" y="1711"/>
                  <a:pt x="5904" y="1711"/>
                  <a:pt x="5906" y="1712"/>
                </a:cubicBezTo>
                <a:cubicBezTo>
                  <a:pt x="5909" y="1715"/>
                  <a:pt x="5910" y="1720"/>
                  <a:pt x="5912" y="1722"/>
                </a:cubicBezTo>
                <a:cubicBezTo>
                  <a:pt x="5916" y="1727"/>
                  <a:pt x="5920" y="1736"/>
                  <a:pt x="5925" y="1739"/>
                </a:cubicBezTo>
                <a:cubicBezTo>
                  <a:pt x="5930" y="1741"/>
                  <a:pt x="5934" y="1739"/>
                  <a:pt x="5939" y="1739"/>
                </a:cubicBezTo>
                <a:cubicBezTo>
                  <a:pt x="5943" y="1739"/>
                  <a:pt x="5945" y="1742"/>
                  <a:pt x="5948" y="1742"/>
                </a:cubicBezTo>
                <a:lnTo>
                  <a:pt x="5960" y="1742"/>
                </a:lnTo>
                <a:cubicBezTo>
                  <a:pt x="5964" y="1742"/>
                  <a:pt x="5967" y="1742"/>
                  <a:pt x="5970" y="1742"/>
                </a:cubicBezTo>
                <a:cubicBezTo>
                  <a:pt x="5972" y="1742"/>
                  <a:pt x="5975" y="1739"/>
                  <a:pt x="5977" y="1739"/>
                </a:cubicBezTo>
                <a:cubicBezTo>
                  <a:pt x="5982" y="1736"/>
                  <a:pt x="5986" y="1729"/>
                  <a:pt x="5991" y="1725"/>
                </a:cubicBezTo>
                <a:cubicBezTo>
                  <a:pt x="5994" y="1723"/>
                  <a:pt x="5996" y="1719"/>
                  <a:pt x="5999" y="1719"/>
                </a:cubicBezTo>
                <a:lnTo>
                  <a:pt x="6034" y="1719"/>
                </a:lnTo>
                <a:cubicBezTo>
                  <a:pt x="6040" y="1719"/>
                  <a:pt x="6044" y="1711"/>
                  <a:pt x="6049" y="1709"/>
                </a:cubicBezTo>
                <a:cubicBezTo>
                  <a:pt x="6054" y="1708"/>
                  <a:pt x="6058" y="1706"/>
                  <a:pt x="6064" y="1706"/>
                </a:cubicBezTo>
                <a:lnTo>
                  <a:pt x="6070" y="1706"/>
                </a:lnTo>
                <a:cubicBezTo>
                  <a:pt x="6074" y="1707"/>
                  <a:pt x="6077" y="1709"/>
                  <a:pt x="6082" y="1709"/>
                </a:cubicBezTo>
                <a:cubicBezTo>
                  <a:pt x="6084" y="1709"/>
                  <a:pt x="6085" y="1707"/>
                  <a:pt x="6087" y="1707"/>
                </a:cubicBezTo>
                <a:lnTo>
                  <a:pt x="6087" y="1760"/>
                </a:lnTo>
                <a:cubicBezTo>
                  <a:pt x="6087" y="1771"/>
                  <a:pt x="6084" y="1778"/>
                  <a:pt x="6081" y="1786"/>
                </a:cubicBezTo>
                <a:cubicBezTo>
                  <a:pt x="6080" y="1790"/>
                  <a:pt x="6076" y="1791"/>
                  <a:pt x="6074" y="1793"/>
                </a:cubicBezTo>
                <a:cubicBezTo>
                  <a:pt x="6072" y="1796"/>
                  <a:pt x="6069" y="1797"/>
                  <a:pt x="6066" y="1799"/>
                </a:cubicBezTo>
                <a:cubicBezTo>
                  <a:pt x="6062" y="1803"/>
                  <a:pt x="6058" y="1807"/>
                  <a:pt x="6054" y="1812"/>
                </a:cubicBezTo>
                <a:cubicBezTo>
                  <a:pt x="6051" y="1816"/>
                  <a:pt x="6051" y="1827"/>
                  <a:pt x="6048" y="1828"/>
                </a:cubicBezTo>
                <a:cubicBezTo>
                  <a:pt x="6046" y="1829"/>
                  <a:pt x="6043" y="1828"/>
                  <a:pt x="6041" y="1828"/>
                </a:cubicBezTo>
                <a:lnTo>
                  <a:pt x="6035" y="1828"/>
                </a:lnTo>
                <a:cubicBezTo>
                  <a:pt x="6032" y="1828"/>
                  <a:pt x="6030" y="1822"/>
                  <a:pt x="6027" y="1822"/>
                </a:cubicBezTo>
                <a:cubicBezTo>
                  <a:pt x="6024" y="1821"/>
                  <a:pt x="6022" y="1823"/>
                  <a:pt x="6019" y="1822"/>
                </a:cubicBezTo>
                <a:cubicBezTo>
                  <a:pt x="6016" y="1820"/>
                  <a:pt x="6016" y="1814"/>
                  <a:pt x="6013" y="1812"/>
                </a:cubicBezTo>
                <a:cubicBezTo>
                  <a:pt x="6010" y="1810"/>
                  <a:pt x="6008" y="1809"/>
                  <a:pt x="6005" y="1809"/>
                </a:cubicBezTo>
                <a:lnTo>
                  <a:pt x="5992" y="1809"/>
                </a:lnTo>
                <a:cubicBezTo>
                  <a:pt x="5984" y="1809"/>
                  <a:pt x="5980" y="1808"/>
                  <a:pt x="5972" y="1812"/>
                </a:cubicBezTo>
                <a:cubicBezTo>
                  <a:pt x="5969" y="1814"/>
                  <a:pt x="5967" y="1819"/>
                  <a:pt x="5964" y="1822"/>
                </a:cubicBezTo>
                <a:cubicBezTo>
                  <a:pt x="5958" y="1827"/>
                  <a:pt x="5953" y="1828"/>
                  <a:pt x="5946" y="1828"/>
                </a:cubicBezTo>
                <a:lnTo>
                  <a:pt x="5937" y="1828"/>
                </a:lnTo>
                <a:cubicBezTo>
                  <a:pt x="5934" y="1828"/>
                  <a:pt x="5933" y="1825"/>
                  <a:pt x="5929" y="1825"/>
                </a:cubicBezTo>
                <a:cubicBezTo>
                  <a:pt x="5926" y="1825"/>
                  <a:pt x="5924" y="1826"/>
                  <a:pt x="5920" y="1825"/>
                </a:cubicBezTo>
                <a:cubicBezTo>
                  <a:pt x="5913" y="1822"/>
                  <a:pt x="5911" y="1814"/>
                  <a:pt x="5905" y="1812"/>
                </a:cubicBezTo>
                <a:cubicBezTo>
                  <a:pt x="5900" y="1811"/>
                  <a:pt x="5898" y="1812"/>
                  <a:pt x="5894" y="1812"/>
                </a:cubicBezTo>
                <a:lnTo>
                  <a:pt x="5884" y="1812"/>
                </a:lnTo>
                <a:cubicBezTo>
                  <a:pt x="5882" y="1812"/>
                  <a:pt x="5880" y="1814"/>
                  <a:pt x="5878" y="1815"/>
                </a:cubicBezTo>
                <a:cubicBezTo>
                  <a:pt x="5877" y="1828"/>
                  <a:pt x="5877" y="1835"/>
                  <a:pt x="5876" y="1848"/>
                </a:cubicBezTo>
                <a:lnTo>
                  <a:pt x="5839" y="1848"/>
                </a:lnTo>
                <a:cubicBezTo>
                  <a:pt x="5836" y="1848"/>
                  <a:pt x="5834" y="1851"/>
                  <a:pt x="5832" y="1854"/>
                </a:cubicBezTo>
                <a:cubicBezTo>
                  <a:pt x="5829" y="1858"/>
                  <a:pt x="5826" y="1862"/>
                  <a:pt x="5826" y="1870"/>
                </a:cubicBezTo>
                <a:cubicBezTo>
                  <a:pt x="5826" y="1890"/>
                  <a:pt x="5834" y="1897"/>
                  <a:pt x="5841" y="1909"/>
                </a:cubicBezTo>
                <a:cubicBezTo>
                  <a:pt x="5845" y="1913"/>
                  <a:pt x="5846" y="1918"/>
                  <a:pt x="5849" y="1922"/>
                </a:cubicBezTo>
                <a:cubicBezTo>
                  <a:pt x="5852" y="1925"/>
                  <a:pt x="5854" y="1931"/>
                  <a:pt x="5857" y="1931"/>
                </a:cubicBezTo>
                <a:cubicBezTo>
                  <a:pt x="5864" y="1934"/>
                  <a:pt x="5869" y="1930"/>
                  <a:pt x="5876" y="1931"/>
                </a:cubicBezTo>
                <a:cubicBezTo>
                  <a:pt x="5884" y="1933"/>
                  <a:pt x="5889" y="1940"/>
                  <a:pt x="5897" y="1948"/>
                </a:cubicBezTo>
                <a:cubicBezTo>
                  <a:pt x="5903" y="1953"/>
                  <a:pt x="5906" y="1956"/>
                  <a:pt x="5912" y="1960"/>
                </a:cubicBezTo>
                <a:cubicBezTo>
                  <a:pt x="5917" y="1963"/>
                  <a:pt x="5922" y="1966"/>
                  <a:pt x="5927" y="1970"/>
                </a:cubicBezTo>
                <a:cubicBezTo>
                  <a:pt x="5934" y="1975"/>
                  <a:pt x="5938" y="1981"/>
                  <a:pt x="5945" y="1989"/>
                </a:cubicBezTo>
                <a:lnTo>
                  <a:pt x="5952" y="1995"/>
                </a:lnTo>
                <a:cubicBezTo>
                  <a:pt x="5945" y="1995"/>
                  <a:pt x="5940" y="1991"/>
                  <a:pt x="5934" y="1999"/>
                </a:cubicBezTo>
                <a:cubicBezTo>
                  <a:pt x="5932" y="2002"/>
                  <a:pt x="5930" y="2004"/>
                  <a:pt x="5928" y="2009"/>
                </a:cubicBezTo>
                <a:cubicBezTo>
                  <a:pt x="5927" y="2012"/>
                  <a:pt x="5927" y="2018"/>
                  <a:pt x="5927" y="2022"/>
                </a:cubicBezTo>
                <a:cubicBezTo>
                  <a:pt x="5929" y="2026"/>
                  <a:pt x="5928" y="2032"/>
                  <a:pt x="5931" y="2034"/>
                </a:cubicBezTo>
                <a:cubicBezTo>
                  <a:pt x="5933" y="2036"/>
                  <a:pt x="5935" y="2036"/>
                  <a:pt x="5937" y="2037"/>
                </a:cubicBezTo>
                <a:cubicBezTo>
                  <a:pt x="5942" y="2040"/>
                  <a:pt x="5946" y="2042"/>
                  <a:pt x="5950" y="2047"/>
                </a:cubicBezTo>
                <a:cubicBezTo>
                  <a:pt x="5952" y="2049"/>
                  <a:pt x="5953" y="2056"/>
                  <a:pt x="5955" y="2060"/>
                </a:cubicBezTo>
                <a:cubicBezTo>
                  <a:pt x="5957" y="2065"/>
                  <a:pt x="5959" y="2067"/>
                  <a:pt x="5961" y="2073"/>
                </a:cubicBezTo>
                <a:cubicBezTo>
                  <a:pt x="5962" y="2076"/>
                  <a:pt x="5962" y="2083"/>
                  <a:pt x="5963" y="2086"/>
                </a:cubicBezTo>
                <a:cubicBezTo>
                  <a:pt x="5964" y="2090"/>
                  <a:pt x="5967" y="2090"/>
                  <a:pt x="5969" y="2092"/>
                </a:cubicBezTo>
                <a:cubicBezTo>
                  <a:pt x="5971" y="2096"/>
                  <a:pt x="5974" y="2096"/>
                  <a:pt x="5977" y="2099"/>
                </a:cubicBezTo>
                <a:cubicBezTo>
                  <a:pt x="5979" y="2101"/>
                  <a:pt x="5981" y="2103"/>
                  <a:pt x="5983" y="2105"/>
                </a:cubicBezTo>
                <a:cubicBezTo>
                  <a:pt x="5985" y="2107"/>
                  <a:pt x="5987" y="2110"/>
                  <a:pt x="5989" y="2112"/>
                </a:cubicBezTo>
                <a:cubicBezTo>
                  <a:pt x="5995" y="2117"/>
                  <a:pt x="5999" y="2120"/>
                  <a:pt x="6005" y="2125"/>
                </a:cubicBezTo>
                <a:cubicBezTo>
                  <a:pt x="6008" y="2126"/>
                  <a:pt x="6011" y="2128"/>
                  <a:pt x="6013" y="2131"/>
                </a:cubicBezTo>
                <a:cubicBezTo>
                  <a:pt x="6016" y="2134"/>
                  <a:pt x="6018" y="2140"/>
                  <a:pt x="6021" y="2144"/>
                </a:cubicBezTo>
                <a:cubicBezTo>
                  <a:pt x="6024" y="2148"/>
                  <a:pt x="6027" y="2151"/>
                  <a:pt x="6030" y="2153"/>
                </a:cubicBezTo>
                <a:cubicBezTo>
                  <a:pt x="6037" y="2158"/>
                  <a:pt x="6042" y="2156"/>
                  <a:pt x="6049" y="2156"/>
                </a:cubicBezTo>
                <a:lnTo>
                  <a:pt x="6052" y="2156"/>
                </a:lnTo>
                <a:cubicBezTo>
                  <a:pt x="6055" y="2156"/>
                  <a:pt x="6057" y="2157"/>
                  <a:pt x="6060" y="2156"/>
                </a:cubicBezTo>
                <a:cubicBezTo>
                  <a:pt x="6063" y="2156"/>
                  <a:pt x="6064" y="2149"/>
                  <a:pt x="6066" y="2147"/>
                </a:cubicBezTo>
                <a:cubicBezTo>
                  <a:pt x="6065" y="2142"/>
                  <a:pt x="6064" y="2138"/>
                  <a:pt x="6063" y="2134"/>
                </a:cubicBezTo>
                <a:cubicBezTo>
                  <a:pt x="6061" y="2128"/>
                  <a:pt x="6059" y="2124"/>
                  <a:pt x="6057" y="2118"/>
                </a:cubicBezTo>
                <a:cubicBezTo>
                  <a:pt x="6055" y="2113"/>
                  <a:pt x="6051" y="2110"/>
                  <a:pt x="6051" y="2102"/>
                </a:cubicBezTo>
                <a:cubicBezTo>
                  <a:pt x="6051" y="2094"/>
                  <a:pt x="6051" y="2087"/>
                  <a:pt x="6054" y="2083"/>
                </a:cubicBezTo>
                <a:cubicBezTo>
                  <a:pt x="6056" y="2080"/>
                  <a:pt x="6058" y="2083"/>
                  <a:pt x="6060" y="2083"/>
                </a:cubicBezTo>
                <a:cubicBezTo>
                  <a:pt x="6066" y="2081"/>
                  <a:pt x="6070" y="2083"/>
                  <a:pt x="6077" y="2083"/>
                </a:cubicBezTo>
                <a:cubicBezTo>
                  <a:pt x="6086" y="2083"/>
                  <a:pt x="6090" y="2081"/>
                  <a:pt x="6099" y="2083"/>
                </a:cubicBezTo>
                <a:cubicBezTo>
                  <a:pt x="6105" y="2084"/>
                  <a:pt x="6108" y="2091"/>
                  <a:pt x="6113" y="2095"/>
                </a:cubicBezTo>
                <a:cubicBezTo>
                  <a:pt x="6116" y="2097"/>
                  <a:pt x="6118" y="2100"/>
                  <a:pt x="6120" y="2102"/>
                </a:cubicBezTo>
                <a:cubicBezTo>
                  <a:pt x="6122" y="2104"/>
                  <a:pt x="6124" y="2104"/>
                  <a:pt x="6126" y="2105"/>
                </a:cubicBezTo>
                <a:cubicBezTo>
                  <a:pt x="6129" y="2106"/>
                  <a:pt x="6130" y="2112"/>
                  <a:pt x="6133" y="2112"/>
                </a:cubicBezTo>
                <a:cubicBezTo>
                  <a:pt x="6135" y="2112"/>
                  <a:pt x="6137" y="2109"/>
                  <a:pt x="6139" y="2109"/>
                </a:cubicBezTo>
                <a:lnTo>
                  <a:pt x="6139" y="2083"/>
                </a:lnTo>
                <a:lnTo>
                  <a:pt x="6165" y="2083"/>
                </a:lnTo>
                <a:cubicBezTo>
                  <a:pt x="6169" y="2083"/>
                  <a:pt x="6170" y="2090"/>
                  <a:pt x="6172" y="2092"/>
                </a:cubicBezTo>
                <a:cubicBezTo>
                  <a:pt x="6175" y="2096"/>
                  <a:pt x="6177" y="2100"/>
                  <a:pt x="6180" y="2102"/>
                </a:cubicBezTo>
                <a:cubicBezTo>
                  <a:pt x="6185" y="2107"/>
                  <a:pt x="6190" y="2105"/>
                  <a:pt x="6196" y="2105"/>
                </a:cubicBezTo>
                <a:cubicBezTo>
                  <a:pt x="6203" y="2105"/>
                  <a:pt x="6207" y="2108"/>
                  <a:pt x="6213" y="2102"/>
                </a:cubicBezTo>
                <a:cubicBezTo>
                  <a:pt x="6215" y="2100"/>
                  <a:pt x="6215" y="2092"/>
                  <a:pt x="6217" y="2089"/>
                </a:cubicBezTo>
                <a:cubicBezTo>
                  <a:pt x="6219" y="2086"/>
                  <a:pt x="6221" y="2085"/>
                  <a:pt x="6224" y="2083"/>
                </a:cubicBezTo>
                <a:cubicBezTo>
                  <a:pt x="6226" y="2080"/>
                  <a:pt x="6228" y="2077"/>
                  <a:pt x="6230" y="2076"/>
                </a:cubicBezTo>
                <a:cubicBezTo>
                  <a:pt x="6232" y="2075"/>
                  <a:pt x="6234" y="2074"/>
                  <a:pt x="6236" y="2073"/>
                </a:cubicBezTo>
                <a:cubicBezTo>
                  <a:pt x="6241" y="2071"/>
                  <a:pt x="6245" y="2074"/>
                  <a:pt x="6249" y="2070"/>
                </a:cubicBezTo>
                <a:cubicBezTo>
                  <a:pt x="6252" y="2067"/>
                  <a:pt x="6251" y="2060"/>
                  <a:pt x="6254" y="2057"/>
                </a:cubicBezTo>
                <a:cubicBezTo>
                  <a:pt x="6256" y="2055"/>
                  <a:pt x="6258" y="2053"/>
                  <a:pt x="6260" y="2051"/>
                </a:cubicBezTo>
                <a:cubicBezTo>
                  <a:pt x="6264" y="2046"/>
                  <a:pt x="6265" y="2037"/>
                  <a:pt x="6269" y="2037"/>
                </a:cubicBezTo>
                <a:cubicBezTo>
                  <a:pt x="6276" y="2037"/>
                  <a:pt x="6280" y="2041"/>
                  <a:pt x="6285" y="2047"/>
                </a:cubicBezTo>
                <a:cubicBezTo>
                  <a:pt x="6291" y="2053"/>
                  <a:pt x="6293" y="2061"/>
                  <a:pt x="6298" y="2067"/>
                </a:cubicBezTo>
                <a:cubicBezTo>
                  <a:pt x="6300" y="2069"/>
                  <a:pt x="6302" y="2073"/>
                  <a:pt x="6304" y="2073"/>
                </a:cubicBezTo>
                <a:lnTo>
                  <a:pt x="6323" y="2073"/>
                </a:lnTo>
                <a:cubicBezTo>
                  <a:pt x="6330" y="2073"/>
                  <a:pt x="6336" y="2075"/>
                  <a:pt x="6343" y="2076"/>
                </a:cubicBezTo>
                <a:cubicBezTo>
                  <a:pt x="6346" y="2076"/>
                  <a:pt x="6348" y="2075"/>
                  <a:pt x="6350" y="2076"/>
                </a:cubicBezTo>
                <a:cubicBezTo>
                  <a:pt x="6352" y="2077"/>
                  <a:pt x="6354" y="2082"/>
                  <a:pt x="6356" y="2083"/>
                </a:cubicBezTo>
                <a:cubicBezTo>
                  <a:pt x="6364" y="2087"/>
                  <a:pt x="6370" y="2091"/>
                  <a:pt x="6376" y="2102"/>
                </a:cubicBezTo>
                <a:cubicBezTo>
                  <a:pt x="6379" y="2106"/>
                  <a:pt x="6380" y="2112"/>
                  <a:pt x="6383" y="2115"/>
                </a:cubicBezTo>
                <a:cubicBezTo>
                  <a:pt x="6385" y="2118"/>
                  <a:pt x="6388" y="2120"/>
                  <a:pt x="6390" y="2121"/>
                </a:cubicBezTo>
                <a:cubicBezTo>
                  <a:pt x="6393" y="2122"/>
                  <a:pt x="6394" y="2125"/>
                  <a:pt x="6397" y="2125"/>
                </a:cubicBezTo>
                <a:lnTo>
                  <a:pt x="6441" y="2125"/>
                </a:lnTo>
                <a:cubicBezTo>
                  <a:pt x="6443" y="2125"/>
                  <a:pt x="6445" y="2127"/>
                  <a:pt x="6447" y="2128"/>
                </a:cubicBezTo>
                <a:cubicBezTo>
                  <a:pt x="6449" y="2128"/>
                  <a:pt x="6452" y="2129"/>
                  <a:pt x="6453" y="2131"/>
                </a:cubicBezTo>
                <a:cubicBezTo>
                  <a:pt x="6461" y="2136"/>
                  <a:pt x="6465" y="2145"/>
                  <a:pt x="6472" y="2153"/>
                </a:cubicBezTo>
                <a:cubicBezTo>
                  <a:pt x="6475" y="2156"/>
                  <a:pt x="6476" y="2161"/>
                  <a:pt x="6479" y="2163"/>
                </a:cubicBezTo>
                <a:cubicBezTo>
                  <a:pt x="6485" y="2169"/>
                  <a:pt x="6490" y="2166"/>
                  <a:pt x="6498" y="2166"/>
                </a:cubicBezTo>
                <a:lnTo>
                  <a:pt x="6504" y="2166"/>
                </a:lnTo>
                <a:cubicBezTo>
                  <a:pt x="6506" y="2166"/>
                  <a:pt x="6508" y="2165"/>
                  <a:pt x="6510" y="2166"/>
                </a:cubicBezTo>
                <a:cubicBezTo>
                  <a:pt x="6513" y="2167"/>
                  <a:pt x="6512" y="2176"/>
                  <a:pt x="6515" y="2179"/>
                </a:cubicBezTo>
                <a:cubicBezTo>
                  <a:pt x="6518" y="2189"/>
                  <a:pt x="6522" y="2198"/>
                  <a:pt x="6527" y="2205"/>
                </a:cubicBezTo>
                <a:cubicBezTo>
                  <a:pt x="6530" y="2208"/>
                  <a:pt x="6531" y="2213"/>
                  <a:pt x="6534" y="2215"/>
                </a:cubicBezTo>
                <a:cubicBezTo>
                  <a:pt x="6538" y="2217"/>
                  <a:pt x="6542" y="2217"/>
                  <a:pt x="6546" y="2218"/>
                </a:cubicBezTo>
                <a:lnTo>
                  <a:pt x="6553" y="2218"/>
                </a:lnTo>
                <a:cubicBezTo>
                  <a:pt x="6557" y="2219"/>
                  <a:pt x="6561" y="2221"/>
                  <a:pt x="6565" y="2224"/>
                </a:cubicBezTo>
                <a:cubicBezTo>
                  <a:pt x="6568" y="2226"/>
                  <a:pt x="6569" y="2231"/>
                  <a:pt x="6571" y="2234"/>
                </a:cubicBezTo>
                <a:cubicBezTo>
                  <a:pt x="6576" y="2241"/>
                  <a:pt x="6581" y="2246"/>
                  <a:pt x="6581" y="2257"/>
                </a:cubicBezTo>
                <a:lnTo>
                  <a:pt x="6581" y="2346"/>
                </a:lnTo>
                <a:cubicBezTo>
                  <a:pt x="6581" y="2358"/>
                  <a:pt x="6586" y="2363"/>
                  <a:pt x="6589" y="2373"/>
                </a:cubicBezTo>
                <a:cubicBezTo>
                  <a:pt x="6590" y="2377"/>
                  <a:pt x="6592" y="2380"/>
                  <a:pt x="6593" y="2385"/>
                </a:cubicBezTo>
                <a:cubicBezTo>
                  <a:pt x="6595" y="2390"/>
                  <a:pt x="6597" y="2397"/>
                  <a:pt x="6600" y="2398"/>
                </a:cubicBezTo>
                <a:cubicBezTo>
                  <a:pt x="6602" y="2399"/>
                  <a:pt x="6604" y="2401"/>
                  <a:pt x="6606" y="2401"/>
                </a:cubicBezTo>
                <a:cubicBezTo>
                  <a:pt x="6609" y="2403"/>
                  <a:pt x="6612" y="2400"/>
                  <a:pt x="6615" y="2401"/>
                </a:cubicBezTo>
                <a:cubicBezTo>
                  <a:pt x="6619" y="2403"/>
                  <a:pt x="6620" y="2408"/>
                  <a:pt x="6623" y="2411"/>
                </a:cubicBezTo>
                <a:cubicBezTo>
                  <a:pt x="6626" y="2413"/>
                  <a:pt x="6629" y="2415"/>
                  <a:pt x="6631" y="2417"/>
                </a:cubicBezTo>
                <a:cubicBezTo>
                  <a:pt x="6634" y="2421"/>
                  <a:pt x="6637" y="2422"/>
                  <a:pt x="6639" y="2427"/>
                </a:cubicBezTo>
                <a:cubicBezTo>
                  <a:pt x="6640" y="2431"/>
                  <a:pt x="6641" y="2436"/>
                  <a:pt x="6642" y="2440"/>
                </a:cubicBezTo>
                <a:cubicBezTo>
                  <a:pt x="6645" y="2449"/>
                  <a:pt x="6646" y="2456"/>
                  <a:pt x="6648" y="2465"/>
                </a:cubicBezTo>
                <a:cubicBezTo>
                  <a:pt x="6649" y="2469"/>
                  <a:pt x="6649" y="2475"/>
                  <a:pt x="6650" y="2479"/>
                </a:cubicBezTo>
                <a:cubicBezTo>
                  <a:pt x="6651" y="2483"/>
                  <a:pt x="6654" y="2481"/>
                  <a:pt x="6656" y="2485"/>
                </a:cubicBezTo>
                <a:cubicBezTo>
                  <a:pt x="6661" y="2495"/>
                  <a:pt x="6662" y="2504"/>
                  <a:pt x="6666" y="2514"/>
                </a:cubicBezTo>
                <a:cubicBezTo>
                  <a:pt x="6668" y="2519"/>
                  <a:pt x="6672" y="2521"/>
                  <a:pt x="6674" y="2527"/>
                </a:cubicBezTo>
                <a:cubicBezTo>
                  <a:pt x="6676" y="2532"/>
                  <a:pt x="6676" y="2540"/>
                  <a:pt x="6678" y="2546"/>
                </a:cubicBezTo>
                <a:cubicBezTo>
                  <a:pt x="6680" y="2551"/>
                  <a:pt x="6681" y="2555"/>
                  <a:pt x="6683" y="2559"/>
                </a:cubicBezTo>
                <a:cubicBezTo>
                  <a:pt x="6685" y="2563"/>
                  <a:pt x="6688" y="2564"/>
                  <a:pt x="6689" y="2569"/>
                </a:cubicBezTo>
                <a:cubicBezTo>
                  <a:pt x="6692" y="2577"/>
                  <a:pt x="6692" y="2585"/>
                  <a:pt x="6694" y="2595"/>
                </a:cubicBezTo>
                <a:cubicBezTo>
                  <a:pt x="6696" y="2604"/>
                  <a:pt x="6698" y="2611"/>
                  <a:pt x="6700" y="2620"/>
                </a:cubicBezTo>
                <a:cubicBezTo>
                  <a:pt x="6701" y="2625"/>
                  <a:pt x="6703" y="2628"/>
                  <a:pt x="6703" y="2633"/>
                </a:cubicBezTo>
                <a:cubicBezTo>
                  <a:pt x="6707" y="2649"/>
                  <a:pt x="6709" y="2660"/>
                  <a:pt x="6715" y="2675"/>
                </a:cubicBezTo>
                <a:cubicBezTo>
                  <a:pt x="6716" y="2680"/>
                  <a:pt x="6718" y="2681"/>
                  <a:pt x="6721" y="2685"/>
                </a:cubicBezTo>
                <a:cubicBezTo>
                  <a:pt x="6723" y="2688"/>
                  <a:pt x="6731" y="2698"/>
                  <a:pt x="6733" y="2701"/>
                </a:cubicBezTo>
                <a:cubicBezTo>
                  <a:pt x="6736" y="2706"/>
                  <a:pt x="6738" y="2713"/>
                  <a:pt x="6738" y="2722"/>
                </a:cubicBezTo>
                <a:lnTo>
                  <a:pt x="6738" y="2729"/>
                </a:lnTo>
                <a:cubicBezTo>
                  <a:pt x="6738" y="2737"/>
                  <a:pt x="6737" y="2742"/>
                  <a:pt x="6737" y="2749"/>
                </a:cubicBezTo>
                <a:cubicBezTo>
                  <a:pt x="6735" y="2756"/>
                  <a:pt x="6732" y="2760"/>
                  <a:pt x="6732" y="2768"/>
                </a:cubicBezTo>
                <a:cubicBezTo>
                  <a:pt x="6732" y="2777"/>
                  <a:pt x="6735" y="2781"/>
                  <a:pt x="6737" y="2787"/>
                </a:cubicBezTo>
                <a:cubicBezTo>
                  <a:pt x="6741" y="2802"/>
                  <a:pt x="6749" y="2808"/>
                  <a:pt x="6749" y="2827"/>
                </a:cubicBezTo>
                <a:lnTo>
                  <a:pt x="6749" y="2893"/>
                </a:lnTo>
                <a:cubicBezTo>
                  <a:pt x="6749" y="2901"/>
                  <a:pt x="6745" y="2903"/>
                  <a:pt x="6743" y="2910"/>
                </a:cubicBezTo>
                <a:cubicBezTo>
                  <a:pt x="6740" y="2918"/>
                  <a:pt x="6737" y="2924"/>
                  <a:pt x="6737" y="2934"/>
                </a:cubicBezTo>
                <a:cubicBezTo>
                  <a:pt x="6737" y="2943"/>
                  <a:pt x="6738" y="2948"/>
                  <a:pt x="6738" y="2957"/>
                </a:cubicBezTo>
                <a:lnTo>
                  <a:pt x="6768" y="2957"/>
                </a:lnTo>
                <a:lnTo>
                  <a:pt x="6768" y="3010"/>
                </a:lnTo>
                <a:cubicBezTo>
                  <a:pt x="6762" y="3010"/>
                  <a:pt x="6758" y="3006"/>
                  <a:pt x="6752" y="3010"/>
                </a:cubicBezTo>
                <a:cubicBezTo>
                  <a:pt x="6747" y="3012"/>
                  <a:pt x="6744" y="3018"/>
                  <a:pt x="6740" y="3026"/>
                </a:cubicBezTo>
                <a:cubicBezTo>
                  <a:pt x="6738" y="3028"/>
                  <a:pt x="6739" y="3035"/>
                  <a:pt x="6738" y="3039"/>
                </a:cubicBezTo>
                <a:cubicBezTo>
                  <a:pt x="6740" y="3057"/>
                  <a:pt x="6745" y="3067"/>
                  <a:pt x="6746" y="3087"/>
                </a:cubicBezTo>
                <a:cubicBezTo>
                  <a:pt x="6746" y="3101"/>
                  <a:pt x="6743" y="3111"/>
                  <a:pt x="6741" y="3126"/>
                </a:cubicBezTo>
                <a:lnTo>
                  <a:pt x="6718" y="3126"/>
                </a:lnTo>
                <a:lnTo>
                  <a:pt x="6718" y="3177"/>
                </a:lnTo>
                <a:cubicBezTo>
                  <a:pt x="6721" y="3185"/>
                  <a:pt x="6722" y="3205"/>
                  <a:pt x="6727" y="3210"/>
                </a:cubicBezTo>
                <a:cubicBezTo>
                  <a:pt x="6735" y="3218"/>
                  <a:pt x="6743" y="3220"/>
                  <a:pt x="6752" y="3222"/>
                </a:cubicBezTo>
                <a:lnTo>
                  <a:pt x="6765" y="3222"/>
                </a:lnTo>
                <a:cubicBezTo>
                  <a:pt x="6770" y="3222"/>
                  <a:pt x="6774" y="3229"/>
                  <a:pt x="6777" y="3229"/>
                </a:cubicBezTo>
                <a:cubicBezTo>
                  <a:pt x="6782" y="3231"/>
                  <a:pt x="6785" y="3235"/>
                  <a:pt x="6791" y="3235"/>
                </a:cubicBezTo>
                <a:lnTo>
                  <a:pt x="6853" y="3235"/>
                </a:lnTo>
                <a:cubicBezTo>
                  <a:pt x="6854" y="3222"/>
                  <a:pt x="6852" y="3216"/>
                  <a:pt x="6853" y="3203"/>
                </a:cubicBezTo>
                <a:cubicBezTo>
                  <a:pt x="6854" y="3193"/>
                  <a:pt x="6858" y="3188"/>
                  <a:pt x="6859" y="3180"/>
                </a:cubicBezTo>
                <a:cubicBezTo>
                  <a:pt x="6869" y="3180"/>
                  <a:pt x="6875" y="3177"/>
                  <a:pt x="6885" y="3177"/>
                </a:cubicBezTo>
                <a:cubicBezTo>
                  <a:pt x="6889" y="3177"/>
                  <a:pt x="6892" y="3184"/>
                  <a:pt x="6897" y="3184"/>
                </a:cubicBezTo>
                <a:cubicBezTo>
                  <a:pt x="6902" y="3184"/>
                  <a:pt x="6905" y="3180"/>
                  <a:pt x="6909" y="3180"/>
                </a:cubicBezTo>
                <a:cubicBezTo>
                  <a:pt x="6910" y="3195"/>
                  <a:pt x="6912" y="3203"/>
                  <a:pt x="6913" y="3216"/>
                </a:cubicBezTo>
                <a:cubicBezTo>
                  <a:pt x="6913" y="3223"/>
                  <a:pt x="6912" y="3233"/>
                  <a:pt x="6913" y="3241"/>
                </a:cubicBezTo>
                <a:cubicBezTo>
                  <a:pt x="6913" y="3252"/>
                  <a:pt x="6920" y="3257"/>
                  <a:pt x="6922" y="3267"/>
                </a:cubicBezTo>
                <a:cubicBezTo>
                  <a:pt x="6925" y="3278"/>
                  <a:pt x="6929" y="3286"/>
                  <a:pt x="6935" y="3293"/>
                </a:cubicBezTo>
                <a:cubicBezTo>
                  <a:pt x="6940" y="3297"/>
                  <a:pt x="6942" y="3311"/>
                  <a:pt x="6947" y="3313"/>
                </a:cubicBezTo>
                <a:cubicBezTo>
                  <a:pt x="6951" y="3313"/>
                  <a:pt x="6956" y="3311"/>
                  <a:pt x="6960" y="3313"/>
                </a:cubicBezTo>
                <a:cubicBezTo>
                  <a:pt x="6964" y="3314"/>
                  <a:pt x="6968" y="3311"/>
                  <a:pt x="6972" y="3313"/>
                </a:cubicBezTo>
                <a:cubicBezTo>
                  <a:pt x="6977" y="3314"/>
                  <a:pt x="6980" y="3320"/>
                  <a:pt x="6985" y="3325"/>
                </a:cubicBezTo>
                <a:cubicBezTo>
                  <a:pt x="6990" y="3330"/>
                  <a:pt x="6994" y="3333"/>
                  <a:pt x="6997" y="3338"/>
                </a:cubicBezTo>
                <a:cubicBezTo>
                  <a:pt x="7002" y="3344"/>
                  <a:pt x="7004" y="3355"/>
                  <a:pt x="7007" y="3363"/>
                </a:cubicBezTo>
                <a:cubicBezTo>
                  <a:pt x="7010" y="3372"/>
                  <a:pt x="7016" y="3373"/>
                  <a:pt x="7020" y="3383"/>
                </a:cubicBezTo>
                <a:cubicBezTo>
                  <a:pt x="7022" y="3390"/>
                  <a:pt x="7021" y="3401"/>
                  <a:pt x="7023" y="3409"/>
                </a:cubicBezTo>
                <a:lnTo>
                  <a:pt x="7020" y="3435"/>
                </a:lnTo>
                <a:lnTo>
                  <a:pt x="6995" y="3435"/>
                </a:lnTo>
                <a:cubicBezTo>
                  <a:pt x="6989" y="3435"/>
                  <a:pt x="6985" y="3428"/>
                  <a:pt x="6979" y="3428"/>
                </a:cubicBezTo>
                <a:lnTo>
                  <a:pt x="6954" y="3428"/>
                </a:lnTo>
                <a:cubicBezTo>
                  <a:pt x="6939" y="3428"/>
                  <a:pt x="6929" y="3435"/>
                  <a:pt x="6916" y="3422"/>
                </a:cubicBezTo>
                <a:cubicBezTo>
                  <a:pt x="6911" y="3419"/>
                  <a:pt x="6907" y="3414"/>
                  <a:pt x="6903" y="3409"/>
                </a:cubicBezTo>
                <a:cubicBezTo>
                  <a:pt x="6900" y="3406"/>
                  <a:pt x="6904" y="3388"/>
                  <a:pt x="6900" y="3383"/>
                </a:cubicBezTo>
                <a:cubicBezTo>
                  <a:pt x="6896" y="3378"/>
                  <a:pt x="6891" y="3385"/>
                  <a:pt x="6887" y="3383"/>
                </a:cubicBezTo>
                <a:cubicBezTo>
                  <a:pt x="6879" y="3378"/>
                  <a:pt x="6872" y="3378"/>
                  <a:pt x="6862" y="3377"/>
                </a:cubicBezTo>
                <a:cubicBezTo>
                  <a:pt x="6851" y="3375"/>
                  <a:pt x="6845" y="3370"/>
                  <a:pt x="6834" y="3370"/>
                </a:cubicBezTo>
                <a:cubicBezTo>
                  <a:pt x="6819" y="3370"/>
                  <a:pt x="6810" y="3378"/>
                  <a:pt x="6796" y="3390"/>
                </a:cubicBezTo>
                <a:cubicBezTo>
                  <a:pt x="6799" y="3409"/>
                  <a:pt x="6801" y="3424"/>
                  <a:pt x="6806" y="3441"/>
                </a:cubicBezTo>
                <a:cubicBezTo>
                  <a:pt x="6808" y="3451"/>
                  <a:pt x="6814" y="3452"/>
                  <a:pt x="6818" y="3460"/>
                </a:cubicBezTo>
                <a:cubicBezTo>
                  <a:pt x="6823" y="3470"/>
                  <a:pt x="6831" y="3472"/>
                  <a:pt x="6831" y="3486"/>
                </a:cubicBezTo>
                <a:cubicBezTo>
                  <a:pt x="6831" y="3498"/>
                  <a:pt x="6825" y="3501"/>
                  <a:pt x="6825" y="3512"/>
                </a:cubicBezTo>
                <a:cubicBezTo>
                  <a:pt x="6815" y="3513"/>
                  <a:pt x="6808" y="3514"/>
                  <a:pt x="6799" y="3518"/>
                </a:cubicBezTo>
                <a:cubicBezTo>
                  <a:pt x="6794" y="3522"/>
                  <a:pt x="6792" y="3531"/>
                  <a:pt x="6787" y="3538"/>
                </a:cubicBezTo>
                <a:cubicBezTo>
                  <a:pt x="6781" y="3547"/>
                  <a:pt x="6774" y="3559"/>
                  <a:pt x="6774" y="3577"/>
                </a:cubicBezTo>
                <a:cubicBezTo>
                  <a:pt x="6774" y="3592"/>
                  <a:pt x="6774" y="3605"/>
                  <a:pt x="6781" y="3615"/>
                </a:cubicBezTo>
                <a:cubicBezTo>
                  <a:pt x="6792" y="3632"/>
                  <a:pt x="6804" y="3617"/>
                  <a:pt x="6818" y="3621"/>
                </a:cubicBezTo>
                <a:cubicBezTo>
                  <a:pt x="6828" y="3625"/>
                  <a:pt x="6835" y="3636"/>
                  <a:pt x="6843" y="3647"/>
                </a:cubicBezTo>
                <a:cubicBezTo>
                  <a:pt x="6858" y="3667"/>
                  <a:pt x="6861" y="3705"/>
                  <a:pt x="6878" y="3705"/>
                </a:cubicBezTo>
                <a:cubicBezTo>
                  <a:pt x="6885" y="3705"/>
                  <a:pt x="6886" y="3689"/>
                  <a:pt x="6891" y="3680"/>
                </a:cubicBezTo>
                <a:cubicBezTo>
                  <a:pt x="6899" y="3662"/>
                  <a:pt x="6903" y="3644"/>
                  <a:pt x="6916" y="3641"/>
                </a:cubicBezTo>
                <a:cubicBezTo>
                  <a:pt x="6932" y="3637"/>
                  <a:pt x="6939" y="3641"/>
                  <a:pt x="6955" y="3641"/>
                </a:cubicBezTo>
                <a:lnTo>
                  <a:pt x="6955" y="3551"/>
                </a:lnTo>
                <a:cubicBezTo>
                  <a:pt x="6941" y="3551"/>
                  <a:pt x="6932" y="3554"/>
                  <a:pt x="6919" y="3544"/>
                </a:cubicBezTo>
                <a:cubicBezTo>
                  <a:pt x="6915" y="3543"/>
                  <a:pt x="6910" y="3547"/>
                  <a:pt x="6907" y="3544"/>
                </a:cubicBezTo>
                <a:cubicBezTo>
                  <a:pt x="6902" y="3541"/>
                  <a:pt x="6905" y="3522"/>
                  <a:pt x="6900" y="3518"/>
                </a:cubicBezTo>
                <a:cubicBezTo>
                  <a:pt x="6896" y="3515"/>
                  <a:pt x="6891" y="3520"/>
                  <a:pt x="6887" y="3518"/>
                </a:cubicBezTo>
                <a:cubicBezTo>
                  <a:pt x="6884" y="3517"/>
                  <a:pt x="6880" y="3513"/>
                  <a:pt x="6875" y="3512"/>
                </a:cubicBezTo>
                <a:lnTo>
                  <a:pt x="6881" y="3486"/>
                </a:lnTo>
                <a:lnTo>
                  <a:pt x="6906" y="3486"/>
                </a:lnTo>
                <a:cubicBezTo>
                  <a:pt x="6911" y="3486"/>
                  <a:pt x="6914" y="3488"/>
                  <a:pt x="6919" y="3493"/>
                </a:cubicBezTo>
                <a:cubicBezTo>
                  <a:pt x="6924" y="3498"/>
                  <a:pt x="6926" y="3507"/>
                  <a:pt x="6932" y="3512"/>
                </a:cubicBezTo>
                <a:cubicBezTo>
                  <a:pt x="6936" y="3515"/>
                  <a:pt x="6940" y="3523"/>
                  <a:pt x="6944" y="3524"/>
                </a:cubicBezTo>
                <a:cubicBezTo>
                  <a:pt x="6948" y="3526"/>
                  <a:pt x="6953" y="3524"/>
                  <a:pt x="6957" y="3524"/>
                </a:cubicBezTo>
                <a:cubicBezTo>
                  <a:pt x="6962" y="3526"/>
                  <a:pt x="6966" y="3531"/>
                  <a:pt x="6972" y="3531"/>
                </a:cubicBezTo>
                <a:lnTo>
                  <a:pt x="6997" y="3531"/>
                </a:lnTo>
                <a:cubicBezTo>
                  <a:pt x="7007" y="3531"/>
                  <a:pt x="7015" y="3530"/>
                  <a:pt x="7023" y="3538"/>
                </a:cubicBezTo>
                <a:cubicBezTo>
                  <a:pt x="7030" y="3544"/>
                  <a:pt x="7035" y="3559"/>
                  <a:pt x="7035" y="3577"/>
                </a:cubicBezTo>
                <a:lnTo>
                  <a:pt x="7035" y="3589"/>
                </a:lnTo>
                <a:cubicBezTo>
                  <a:pt x="7034" y="3600"/>
                  <a:pt x="7025" y="3599"/>
                  <a:pt x="7023" y="3609"/>
                </a:cubicBezTo>
                <a:cubicBezTo>
                  <a:pt x="7020" y="3617"/>
                  <a:pt x="7024" y="3626"/>
                  <a:pt x="7023" y="3635"/>
                </a:cubicBezTo>
                <a:cubicBezTo>
                  <a:pt x="7020" y="3646"/>
                  <a:pt x="7010" y="3645"/>
                  <a:pt x="7010" y="3660"/>
                </a:cubicBezTo>
                <a:lnTo>
                  <a:pt x="7010" y="3673"/>
                </a:lnTo>
                <a:cubicBezTo>
                  <a:pt x="7010" y="3686"/>
                  <a:pt x="7016" y="3689"/>
                  <a:pt x="7020" y="3699"/>
                </a:cubicBezTo>
                <a:cubicBezTo>
                  <a:pt x="7024" y="3710"/>
                  <a:pt x="7028" y="3713"/>
                  <a:pt x="7032" y="3724"/>
                </a:cubicBezTo>
                <a:cubicBezTo>
                  <a:pt x="7035" y="3733"/>
                  <a:pt x="7039" y="3740"/>
                  <a:pt x="7039" y="3752"/>
                </a:cubicBezTo>
                <a:lnTo>
                  <a:pt x="7039" y="3827"/>
                </a:lnTo>
                <a:lnTo>
                  <a:pt x="7005" y="3827"/>
                </a:lnTo>
                <a:cubicBezTo>
                  <a:pt x="6999" y="3827"/>
                  <a:pt x="6996" y="3816"/>
                  <a:pt x="6991" y="3821"/>
                </a:cubicBezTo>
                <a:cubicBezTo>
                  <a:pt x="6987" y="3826"/>
                  <a:pt x="6984" y="3834"/>
                  <a:pt x="6979" y="3841"/>
                </a:cubicBezTo>
                <a:cubicBezTo>
                  <a:pt x="6973" y="3847"/>
                  <a:pt x="6975" y="3861"/>
                  <a:pt x="6969" y="3866"/>
                </a:cubicBezTo>
                <a:cubicBezTo>
                  <a:pt x="6965" y="3870"/>
                  <a:pt x="6961" y="3866"/>
                  <a:pt x="6955" y="3866"/>
                </a:cubicBezTo>
                <a:lnTo>
                  <a:pt x="6941" y="3866"/>
                </a:lnTo>
                <a:cubicBezTo>
                  <a:pt x="6935" y="3866"/>
                  <a:pt x="6934" y="3855"/>
                  <a:pt x="6928" y="3853"/>
                </a:cubicBezTo>
                <a:cubicBezTo>
                  <a:pt x="6923" y="3851"/>
                  <a:pt x="6920" y="3863"/>
                  <a:pt x="6914" y="3863"/>
                </a:cubicBezTo>
                <a:lnTo>
                  <a:pt x="6914" y="3988"/>
                </a:lnTo>
                <a:cubicBezTo>
                  <a:pt x="6907" y="3987"/>
                  <a:pt x="6903" y="3985"/>
                  <a:pt x="6897" y="3982"/>
                </a:cubicBezTo>
                <a:cubicBezTo>
                  <a:pt x="6891" y="3979"/>
                  <a:pt x="6888" y="3969"/>
                  <a:pt x="6881" y="3969"/>
                </a:cubicBezTo>
                <a:cubicBezTo>
                  <a:pt x="6875" y="3969"/>
                  <a:pt x="6877" y="3990"/>
                  <a:pt x="6872" y="3994"/>
                </a:cubicBezTo>
                <a:cubicBezTo>
                  <a:pt x="6867" y="3998"/>
                  <a:pt x="6864" y="4004"/>
                  <a:pt x="6859" y="4008"/>
                </a:cubicBezTo>
                <a:cubicBezTo>
                  <a:pt x="6855" y="4011"/>
                  <a:pt x="6850" y="4011"/>
                  <a:pt x="6847" y="4014"/>
                </a:cubicBezTo>
                <a:cubicBezTo>
                  <a:pt x="6843" y="4018"/>
                  <a:pt x="6837" y="4018"/>
                  <a:pt x="6834" y="4021"/>
                </a:cubicBezTo>
                <a:cubicBezTo>
                  <a:pt x="6828" y="4029"/>
                  <a:pt x="6831" y="4046"/>
                  <a:pt x="6831" y="4062"/>
                </a:cubicBezTo>
                <a:lnTo>
                  <a:pt x="6831" y="4079"/>
                </a:lnTo>
                <a:cubicBezTo>
                  <a:pt x="6831" y="4092"/>
                  <a:pt x="6835" y="4099"/>
                  <a:pt x="6837" y="4111"/>
                </a:cubicBezTo>
                <a:cubicBezTo>
                  <a:pt x="6840" y="4123"/>
                  <a:pt x="6841" y="4138"/>
                  <a:pt x="6847" y="4143"/>
                </a:cubicBezTo>
                <a:cubicBezTo>
                  <a:pt x="6850" y="4146"/>
                  <a:pt x="6855" y="4146"/>
                  <a:pt x="6859" y="4149"/>
                </a:cubicBezTo>
                <a:cubicBezTo>
                  <a:pt x="6863" y="4153"/>
                  <a:pt x="6868" y="4152"/>
                  <a:pt x="6872" y="4155"/>
                </a:cubicBezTo>
                <a:cubicBezTo>
                  <a:pt x="6877" y="4160"/>
                  <a:pt x="6880" y="4169"/>
                  <a:pt x="6885" y="4175"/>
                </a:cubicBezTo>
                <a:cubicBezTo>
                  <a:pt x="6888" y="4180"/>
                  <a:pt x="6894" y="4180"/>
                  <a:pt x="6897" y="4188"/>
                </a:cubicBezTo>
                <a:cubicBezTo>
                  <a:pt x="6902" y="4203"/>
                  <a:pt x="6902" y="4220"/>
                  <a:pt x="6903" y="4239"/>
                </a:cubicBezTo>
                <a:cubicBezTo>
                  <a:pt x="6895" y="4243"/>
                  <a:pt x="6886" y="4243"/>
                  <a:pt x="6878" y="4252"/>
                </a:cubicBezTo>
                <a:cubicBezTo>
                  <a:pt x="6872" y="4259"/>
                  <a:pt x="6869" y="4275"/>
                  <a:pt x="6869" y="4291"/>
                </a:cubicBezTo>
                <a:cubicBezTo>
                  <a:pt x="6869" y="4318"/>
                  <a:pt x="6878" y="4333"/>
                  <a:pt x="6885" y="4355"/>
                </a:cubicBezTo>
                <a:cubicBezTo>
                  <a:pt x="6890" y="4374"/>
                  <a:pt x="6891" y="4389"/>
                  <a:pt x="6897" y="4407"/>
                </a:cubicBezTo>
                <a:cubicBezTo>
                  <a:pt x="6899" y="4415"/>
                  <a:pt x="6900" y="4425"/>
                  <a:pt x="6903" y="4433"/>
                </a:cubicBezTo>
                <a:cubicBezTo>
                  <a:pt x="6907" y="4442"/>
                  <a:pt x="6915" y="4439"/>
                  <a:pt x="6922" y="4439"/>
                </a:cubicBezTo>
                <a:cubicBezTo>
                  <a:pt x="6929" y="4439"/>
                  <a:pt x="6935" y="4439"/>
                  <a:pt x="6941" y="4433"/>
                </a:cubicBezTo>
                <a:cubicBezTo>
                  <a:pt x="6946" y="4428"/>
                  <a:pt x="6945" y="4410"/>
                  <a:pt x="6950" y="4407"/>
                </a:cubicBezTo>
                <a:cubicBezTo>
                  <a:pt x="6954" y="4404"/>
                  <a:pt x="6958" y="4407"/>
                  <a:pt x="6963" y="4407"/>
                </a:cubicBezTo>
                <a:lnTo>
                  <a:pt x="6976" y="4407"/>
                </a:lnTo>
                <a:cubicBezTo>
                  <a:pt x="6981" y="4407"/>
                  <a:pt x="6983" y="4416"/>
                  <a:pt x="6988" y="4420"/>
                </a:cubicBezTo>
                <a:cubicBezTo>
                  <a:pt x="6988" y="4429"/>
                  <a:pt x="6990" y="4437"/>
                  <a:pt x="6988" y="4445"/>
                </a:cubicBezTo>
                <a:cubicBezTo>
                  <a:pt x="6987" y="4453"/>
                  <a:pt x="6988" y="4465"/>
                  <a:pt x="6985" y="4472"/>
                </a:cubicBezTo>
                <a:cubicBezTo>
                  <a:pt x="6982" y="4478"/>
                  <a:pt x="6976" y="4468"/>
                  <a:pt x="6972" y="4472"/>
                </a:cubicBezTo>
                <a:cubicBezTo>
                  <a:pt x="6968" y="4476"/>
                  <a:pt x="6963" y="4476"/>
                  <a:pt x="6960" y="4484"/>
                </a:cubicBezTo>
                <a:cubicBezTo>
                  <a:pt x="6958" y="4491"/>
                  <a:pt x="6962" y="4502"/>
                  <a:pt x="6960" y="4510"/>
                </a:cubicBezTo>
                <a:cubicBezTo>
                  <a:pt x="6958" y="4520"/>
                  <a:pt x="6955" y="4526"/>
                  <a:pt x="6954" y="4536"/>
                </a:cubicBezTo>
                <a:cubicBezTo>
                  <a:pt x="6950" y="4550"/>
                  <a:pt x="6941" y="4552"/>
                  <a:pt x="6941" y="4568"/>
                </a:cubicBezTo>
                <a:cubicBezTo>
                  <a:pt x="6941" y="4583"/>
                  <a:pt x="6943" y="4593"/>
                  <a:pt x="6944" y="4606"/>
                </a:cubicBezTo>
                <a:cubicBezTo>
                  <a:pt x="6947" y="4625"/>
                  <a:pt x="6948" y="4642"/>
                  <a:pt x="6954" y="4658"/>
                </a:cubicBezTo>
                <a:cubicBezTo>
                  <a:pt x="6957" y="4667"/>
                  <a:pt x="6958" y="4679"/>
                  <a:pt x="6963" y="4684"/>
                </a:cubicBezTo>
                <a:cubicBezTo>
                  <a:pt x="6967" y="4689"/>
                  <a:pt x="6971" y="4684"/>
                  <a:pt x="6976" y="4684"/>
                </a:cubicBezTo>
                <a:cubicBezTo>
                  <a:pt x="6980" y="4684"/>
                  <a:pt x="6984" y="4687"/>
                  <a:pt x="6988" y="4684"/>
                </a:cubicBezTo>
                <a:cubicBezTo>
                  <a:pt x="6994" y="4679"/>
                  <a:pt x="6997" y="4671"/>
                  <a:pt x="7001" y="4664"/>
                </a:cubicBezTo>
                <a:cubicBezTo>
                  <a:pt x="7005" y="4658"/>
                  <a:pt x="7007" y="4647"/>
                  <a:pt x="7010" y="4639"/>
                </a:cubicBezTo>
                <a:cubicBezTo>
                  <a:pt x="7013" y="4630"/>
                  <a:pt x="7013" y="4618"/>
                  <a:pt x="7016" y="4613"/>
                </a:cubicBezTo>
                <a:cubicBezTo>
                  <a:pt x="7020" y="4610"/>
                  <a:pt x="7024" y="4606"/>
                  <a:pt x="7029" y="4606"/>
                </a:cubicBezTo>
                <a:cubicBezTo>
                  <a:pt x="7036" y="4606"/>
                  <a:pt x="7041" y="4611"/>
                  <a:pt x="7048" y="4613"/>
                </a:cubicBezTo>
                <a:lnTo>
                  <a:pt x="7048" y="4716"/>
                </a:lnTo>
                <a:cubicBezTo>
                  <a:pt x="7043" y="4724"/>
                  <a:pt x="7043" y="4737"/>
                  <a:pt x="7039" y="4742"/>
                </a:cubicBezTo>
                <a:cubicBezTo>
                  <a:pt x="7035" y="4746"/>
                  <a:pt x="7030" y="4743"/>
                  <a:pt x="7026" y="4748"/>
                </a:cubicBezTo>
                <a:cubicBezTo>
                  <a:pt x="7021" y="4753"/>
                  <a:pt x="7018" y="4762"/>
                  <a:pt x="7013" y="4767"/>
                </a:cubicBezTo>
                <a:cubicBezTo>
                  <a:pt x="7009" y="4772"/>
                  <a:pt x="7003" y="4775"/>
                  <a:pt x="7001" y="4786"/>
                </a:cubicBezTo>
                <a:cubicBezTo>
                  <a:pt x="6998" y="4798"/>
                  <a:pt x="6997" y="4811"/>
                  <a:pt x="6997" y="4825"/>
                </a:cubicBezTo>
                <a:cubicBezTo>
                  <a:pt x="6997" y="4841"/>
                  <a:pt x="7001" y="4851"/>
                  <a:pt x="7004" y="4864"/>
                </a:cubicBezTo>
                <a:cubicBezTo>
                  <a:pt x="7006" y="4873"/>
                  <a:pt x="7013" y="4875"/>
                  <a:pt x="7016" y="4883"/>
                </a:cubicBezTo>
                <a:cubicBezTo>
                  <a:pt x="7021" y="4893"/>
                  <a:pt x="7025" y="4900"/>
                  <a:pt x="7029" y="4909"/>
                </a:cubicBezTo>
                <a:cubicBezTo>
                  <a:pt x="7040" y="4937"/>
                  <a:pt x="7046" y="4961"/>
                  <a:pt x="7057" y="4986"/>
                </a:cubicBezTo>
                <a:cubicBezTo>
                  <a:pt x="7061" y="4995"/>
                  <a:pt x="7067" y="4996"/>
                  <a:pt x="7070" y="5006"/>
                </a:cubicBezTo>
                <a:cubicBezTo>
                  <a:pt x="7072" y="5014"/>
                  <a:pt x="7075" y="5022"/>
                  <a:pt x="7076" y="5031"/>
                </a:cubicBezTo>
                <a:cubicBezTo>
                  <a:pt x="7078" y="5039"/>
                  <a:pt x="7075" y="5049"/>
                  <a:pt x="7076" y="5057"/>
                </a:cubicBezTo>
                <a:cubicBezTo>
                  <a:pt x="7079" y="5078"/>
                  <a:pt x="7088" y="5089"/>
                  <a:pt x="7092" y="5109"/>
                </a:cubicBezTo>
                <a:cubicBezTo>
                  <a:pt x="7095" y="5125"/>
                  <a:pt x="7095" y="5142"/>
                  <a:pt x="7098" y="5160"/>
                </a:cubicBezTo>
                <a:cubicBezTo>
                  <a:pt x="7103" y="5183"/>
                  <a:pt x="7114" y="5192"/>
                  <a:pt x="7124" y="5205"/>
                </a:cubicBezTo>
                <a:cubicBezTo>
                  <a:pt x="7128" y="5210"/>
                  <a:pt x="7133" y="5210"/>
                  <a:pt x="7136" y="5218"/>
                </a:cubicBezTo>
                <a:cubicBezTo>
                  <a:pt x="7139" y="5226"/>
                  <a:pt x="7143" y="5232"/>
                  <a:pt x="7145" y="5244"/>
                </a:cubicBezTo>
                <a:cubicBezTo>
                  <a:pt x="7149" y="5262"/>
                  <a:pt x="7142" y="5278"/>
                  <a:pt x="7145" y="5295"/>
                </a:cubicBezTo>
                <a:cubicBezTo>
                  <a:pt x="7148" y="5306"/>
                  <a:pt x="7151" y="5315"/>
                  <a:pt x="7155" y="5321"/>
                </a:cubicBezTo>
                <a:cubicBezTo>
                  <a:pt x="7166" y="5342"/>
                  <a:pt x="7178" y="5337"/>
                  <a:pt x="7193" y="5347"/>
                </a:cubicBezTo>
                <a:cubicBezTo>
                  <a:pt x="7204" y="5355"/>
                  <a:pt x="7209" y="5371"/>
                  <a:pt x="7218" y="5386"/>
                </a:cubicBezTo>
                <a:cubicBezTo>
                  <a:pt x="7223" y="5392"/>
                  <a:pt x="7222" y="5406"/>
                  <a:pt x="7227" y="5412"/>
                </a:cubicBezTo>
                <a:cubicBezTo>
                  <a:pt x="7231" y="5415"/>
                  <a:pt x="7235" y="5412"/>
                  <a:pt x="7240" y="5412"/>
                </a:cubicBezTo>
                <a:lnTo>
                  <a:pt x="7253" y="5412"/>
                </a:lnTo>
                <a:cubicBezTo>
                  <a:pt x="7258" y="5412"/>
                  <a:pt x="7260" y="5400"/>
                  <a:pt x="7265" y="5398"/>
                </a:cubicBezTo>
                <a:cubicBezTo>
                  <a:pt x="7271" y="5395"/>
                  <a:pt x="7277" y="5392"/>
                  <a:pt x="7284" y="5392"/>
                </a:cubicBezTo>
                <a:lnTo>
                  <a:pt x="7290" y="5392"/>
                </a:lnTo>
                <a:cubicBezTo>
                  <a:pt x="7295" y="5392"/>
                  <a:pt x="7299" y="5397"/>
                  <a:pt x="7303" y="5398"/>
                </a:cubicBezTo>
                <a:cubicBezTo>
                  <a:pt x="7307" y="5400"/>
                  <a:pt x="7312" y="5393"/>
                  <a:pt x="7315" y="5398"/>
                </a:cubicBezTo>
                <a:cubicBezTo>
                  <a:pt x="7319" y="5403"/>
                  <a:pt x="7317" y="5416"/>
                  <a:pt x="7318" y="5424"/>
                </a:cubicBezTo>
                <a:cubicBezTo>
                  <a:pt x="7320" y="5432"/>
                  <a:pt x="7320" y="5442"/>
                  <a:pt x="7322" y="5450"/>
                </a:cubicBezTo>
                <a:cubicBezTo>
                  <a:pt x="7325" y="5464"/>
                  <a:pt x="7331" y="5469"/>
                  <a:pt x="7337" y="5476"/>
                </a:cubicBezTo>
                <a:cubicBezTo>
                  <a:pt x="7342" y="5481"/>
                  <a:pt x="7347" y="5489"/>
                  <a:pt x="7353" y="5489"/>
                </a:cubicBezTo>
                <a:cubicBezTo>
                  <a:pt x="7363" y="5491"/>
                  <a:pt x="7370" y="5486"/>
                  <a:pt x="7378" y="5489"/>
                </a:cubicBezTo>
                <a:cubicBezTo>
                  <a:pt x="7385" y="5492"/>
                  <a:pt x="7388" y="5503"/>
                  <a:pt x="7391" y="5514"/>
                </a:cubicBezTo>
                <a:cubicBezTo>
                  <a:pt x="7393" y="5522"/>
                  <a:pt x="7391" y="5532"/>
                  <a:pt x="7394" y="5540"/>
                </a:cubicBezTo>
                <a:cubicBezTo>
                  <a:pt x="7397" y="5551"/>
                  <a:pt x="7400" y="5562"/>
                  <a:pt x="7406" y="5565"/>
                </a:cubicBezTo>
                <a:cubicBezTo>
                  <a:pt x="7415" y="5569"/>
                  <a:pt x="7422" y="5565"/>
                  <a:pt x="7432" y="5565"/>
                </a:cubicBezTo>
                <a:cubicBezTo>
                  <a:pt x="7441" y="5565"/>
                  <a:pt x="7448" y="5570"/>
                  <a:pt x="7457" y="5565"/>
                </a:cubicBezTo>
                <a:cubicBezTo>
                  <a:pt x="7463" y="5562"/>
                  <a:pt x="7464" y="5551"/>
                  <a:pt x="7470" y="5546"/>
                </a:cubicBezTo>
                <a:cubicBezTo>
                  <a:pt x="7474" y="5541"/>
                  <a:pt x="7478" y="5540"/>
                  <a:pt x="7482" y="5534"/>
                </a:cubicBezTo>
                <a:cubicBezTo>
                  <a:pt x="7487" y="5526"/>
                  <a:pt x="7492" y="5524"/>
                  <a:pt x="7495" y="5514"/>
                </a:cubicBezTo>
                <a:cubicBezTo>
                  <a:pt x="7497" y="5506"/>
                  <a:pt x="7495" y="5497"/>
                  <a:pt x="7495" y="5489"/>
                </a:cubicBezTo>
                <a:lnTo>
                  <a:pt x="7495" y="5462"/>
                </a:lnTo>
                <a:cubicBezTo>
                  <a:pt x="7495" y="5422"/>
                  <a:pt x="7494" y="5393"/>
                  <a:pt x="7504" y="5359"/>
                </a:cubicBezTo>
                <a:cubicBezTo>
                  <a:pt x="7510" y="5340"/>
                  <a:pt x="7518" y="5332"/>
                  <a:pt x="7526" y="5315"/>
                </a:cubicBezTo>
                <a:cubicBezTo>
                  <a:pt x="7529" y="5306"/>
                  <a:pt x="7530" y="5299"/>
                  <a:pt x="7533" y="5289"/>
                </a:cubicBezTo>
                <a:cubicBezTo>
                  <a:pt x="7536" y="5276"/>
                  <a:pt x="7539" y="5267"/>
                  <a:pt x="7539" y="5250"/>
                </a:cubicBezTo>
                <a:cubicBezTo>
                  <a:pt x="7539" y="5236"/>
                  <a:pt x="7536" y="5226"/>
                  <a:pt x="7535" y="5212"/>
                </a:cubicBezTo>
                <a:cubicBezTo>
                  <a:pt x="7535" y="5202"/>
                  <a:pt x="7533" y="5196"/>
                  <a:pt x="7533" y="5186"/>
                </a:cubicBezTo>
                <a:cubicBezTo>
                  <a:pt x="7533" y="5176"/>
                  <a:pt x="7535" y="5170"/>
                  <a:pt x="7535" y="5160"/>
                </a:cubicBezTo>
                <a:cubicBezTo>
                  <a:pt x="7535" y="5141"/>
                  <a:pt x="7537" y="5125"/>
                  <a:pt x="7533" y="5109"/>
                </a:cubicBezTo>
                <a:cubicBezTo>
                  <a:pt x="7530" y="5098"/>
                  <a:pt x="7522" y="5099"/>
                  <a:pt x="7520" y="5089"/>
                </a:cubicBezTo>
                <a:cubicBezTo>
                  <a:pt x="7518" y="5082"/>
                  <a:pt x="7515" y="5073"/>
                  <a:pt x="7513" y="5064"/>
                </a:cubicBezTo>
                <a:cubicBezTo>
                  <a:pt x="7513" y="5055"/>
                  <a:pt x="7510" y="5047"/>
                  <a:pt x="7510" y="5038"/>
                </a:cubicBezTo>
                <a:cubicBezTo>
                  <a:pt x="7510" y="5010"/>
                  <a:pt x="7528" y="5007"/>
                  <a:pt x="7542" y="5006"/>
                </a:cubicBezTo>
                <a:lnTo>
                  <a:pt x="7554" y="5006"/>
                </a:lnTo>
                <a:cubicBezTo>
                  <a:pt x="7559" y="5006"/>
                  <a:pt x="7562" y="4999"/>
                  <a:pt x="7567" y="4999"/>
                </a:cubicBezTo>
                <a:cubicBezTo>
                  <a:pt x="7576" y="4997"/>
                  <a:pt x="7583" y="4999"/>
                  <a:pt x="7592" y="4999"/>
                </a:cubicBezTo>
                <a:cubicBezTo>
                  <a:pt x="7592" y="4981"/>
                  <a:pt x="7591" y="4972"/>
                  <a:pt x="7592" y="4954"/>
                </a:cubicBezTo>
                <a:cubicBezTo>
                  <a:pt x="7592" y="4944"/>
                  <a:pt x="7590" y="4936"/>
                  <a:pt x="7592" y="4928"/>
                </a:cubicBezTo>
                <a:cubicBezTo>
                  <a:pt x="7595" y="4919"/>
                  <a:pt x="7598" y="4911"/>
                  <a:pt x="7602" y="4903"/>
                </a:cubicBezTo>
                <a:cubicBezTo>
                  <a:pt x="7605" y="4894"/>
                  <a:pt x="7609" y="4888"/>
                  <a:pt x="7614" y="4883"/>
                </a:cubicBezTo>
                <a:cubicBezTo>
                  <a:pt x="7618" y="4880"/>
                  <a:pt x="7623" y="4885"/>
                  <a:pt x="7627" y="4883"/>
                </a:cubicBezTo>
                <a:cubicBezTo>
                  <a:pt x="7632" y="4880"/>
                  <a:pt x="7634" y="4869"/>
                  <a:pt x="7640" y="4864"/>
                </a:cubicBezTo>
                <a:lnTo>
                  <a:pt x="7640" y="4735"/>
                </a:lnTo>
                <a:cubicBezTo>
                  <a:pt x="7644" y="4722"/>
                  <a:pt x="7652" y="4719"/>
                  <a:pt x="7652" y="4703"/>
                </a:cubicBezTo>
                <a:cubicBezTo>
                  <a:pt x="7652" y="4688"/>
                  <a:pt x="7650" y="4677"/>
                  <a:pt x="7649" y="4664"/>
                </a:cubicBezTo>
                <a:cubicBezTo>
                  <a:pt x="7648" y="4655"/>
                  <a:pt x="7645" y="4648"/>
                  <a:pt x="7642" y="4639"/>
                </a:cubicBezTo>
                <a:cubicBezTo>
                  <a:pt x="7641" y="4630"/>
                  <a:pt x="7642" y="4621"/>
                  <a:pt x="7640" y="4613"/>
                </a:cubicBezTo>
                <a:cubicBezTo>
                  <a:pt x="7637" y="4605"/>
                  <a:pt x="7627" y="4611"/>
                  <a:pt x="7627" y="4600"/>
                </a:cubicBezTo>
                <a:cubicBezTo>
                  <a:pt x="7627" y="4584"/>
                  <a:pt x="7627" y="4570"/>
                  <a:pt x="7633" y="4561"/>
                </a:cubicBezTo>
                <a:cubicBezTo>
                  <a:pt x="7636" y="4558"/>
                  <a:pt x="7642" y="4563"/>
                  <a:pt x="7646" y="4561"/>
                </a:cubicBezTo>
                <a:cubicBezTo>
                  <a:pt x="7654" y="4557"/>
                  <a:pt x="7662" y="4560"/>
                  <a:pt x="7671" y="4555"/>
                </a:cubicBezTo>
                <a:cubicBezTo>
                  <a:pt x="7675" y="4552"/>
                  <a:pt x="7679" y="4546"/>
                  <a:pt x="7683" y="4542"/>
                </a:cubicBezTo>
                <a:cubicBezTo>
                  <a:pt x="7688" y="4535"/>
                  <a:pt x="7694" y="4533"/>
                  <a:pt x="7696" y="4523"/>
                </a:cubicBezTo>
                <a:cubicBezTo>
                  <a:pt x="7698" y="4515"/>
                  <a:pt x="7695" y="4505"/>
                  <a:pt x="7696" y="4497"/>
                </a:cubicBezTo>
                <a:cubicBezTo>
                  <a:pt x="7697" y="4489"/>
                  <a:pt x="7696" y="4481"/>
                  <a:pt x="7696" y="4472"/>
                </a:cubicBezTo>
                <a:cubicBezTo>
                  <a:pt x="7696" y="4462"/>
                  <a:pt x="7698" y="4455"/>
                  <a:pt x="7699" y="4445"/>
                </a:cubicBezTo>
                <a:lnTo>
                  <a:pt x="7776" y="4445"/>
                </a:lnTo>
                <a:cubicBezTo>
                  <a:pt x="7775" y="4418"/>
                  <a:pt x="7774" y="4402"/>
                  <a:pt x="7775" y="4375"/>
                </a:cubicBezTo>
                <a:cubicBezTo>
                  <a:pt x="7775" y="4365"/>
                  <a:pt x="7776" y="4359"/>
                  <a:pt x="7776" y="4349"/>
                </a:cubicBezTo>
                <a:lnTo>
                  <a:pt x="7820" y="4349"/>
                </a:lnTo>
                <a:cubicBezTo>
                  <a:pt x="7820" y="4379"/>
                  <a:pt x="7818" y="4396"/>
                  <a:pt x="7819" y="4426"/>
                </a:cubicBezTo>
                <a:cubicBezTo>
                  <a:pt x="7819" y="4437"/>
                  <a:pt x="7820" y="4445"/>
                  <a:pt x="7820" y="4457"/>
                </a:cubicBezTo>
                <a:cubicBezTo>
                  <a:pt x="7831" y="4455"/>
                  <a:pt x="7837" y="4452"/>
                  <a:pt x="7847" y="4452"/>
                </a:cubicBezTo>
                <a:cubicBezTo>
                  <a:pt x="7852" y="4452"/>
                  <a:pt x="7854" y="4458"/>
                  <a:pt x="7859" y="4458"/>
                </a:cubicBezTo>
                <a:cubicBezTo>
                  <a:pt x="7875" y="4458"/>
                  <a:pt x="7883" y="4431"/>
                  <a:pt x="7894" y="4407"/>
                </a:cubicBezTo>
                <a:cubicBezTo>
                  <a:pt x="7898" y="4397"/>
                  <a:pt x="7902" y="4391"/>
                  <a:pt x="7907" y="4381"/>
                </a:cubicBezTo>
                <a:cubicBezTo>
                  <a:pt x="7911" y="4372"/>
                  <a:pt x="7913" y="4362"/>
                  <a:pt x="7919" y="4355"/>
                </a:cubicBezTo>
                <a:cubicBezTo>
                  <a:pt x="7924" y="4350"/>
                  <a:pt x="7926" y="4342"/>
                  <a:pt x="7932" y="4342"/>
                </a:cubicBezTo>
                <a:lnTo>
                  <a:pt x="7944" y="4342"/>
                </a:lnTo>
                <a:cubicBezTo>
                  <a:pt x="7954" y="4341"/>
                  <a:pt x="7961" y="4346"/>
                  <a:pt x="7970" y="4342"/>
                </a:cubicBezTo>
                <a:cubicBezTo>
                  <a:pt x="7975" y="4341"/>
                  <a:pt x="7978" y="4334"/>
                  <a:pt x="7982" y="4330"/>
                </a:cubicBezTo>
                <a:cubicBezTo>
                  <a:pt x="7986" y="4326"/>
                  <a:pt x="7993" y="4330"/>
                  <a:pt x="7995" y="4323"/>
                </a:cubicBezTo>
                <a:cubicBezTo>
                  <a:pt x="7997" y="4316"/>
                  <a:pt x="7993" y="4306"/>
                  <a:pt x="7995" y="4297"/>
                </a:cubicBezTo>
                <a:lnTo>
                  <a:pt x="8001" y="4272"/>
                </a:lnTo>
                <a:cubicBezTo>
                  <a:pt x="8003" y="4260"/>
                  <a:pt x="8009" y="4259"/>
                  <a:pt x="8014" y="4252"/>
                </a:cubicBezTo>
                <a:cubicBezTo>
                  <a:pt x="8018" y="4246"/>
                  <a:pt x="8022" y="4239"/>
                  <a:pt x="8026" y="4233"/>
                </a:cubicBezTo>
                <a:cubicBezTo>
                  <a:pt x="8030" y="4228"/>
                  <a:pt x="8036" y="4226"/>
                  <a:pt x="8039" y="4220"/>
                </a:cubicBezTo>
                <a:cubicBezTo>
                  <a:pt x="8042" y="4214"/>
                  <a:pt x="8042" y="4203"/>
                  <a:pt x="8045" y="4194"/>
                </a:cubicBezTo>
                <a:cubicBezTo>
                  <a:pt x="8049" y="4186"/>
                  <a:pt x="8051" y="4175"/>
                  <a:pt x="8055" y="4169"/>
                </a:cubicBezTo>
                <a:cubicBezTo>
                  <a:pt x="8058" y="4164"/>
                  <a:pt x="8064" y="4167"/>
                  <a:pt x="8067" y="4163"/>
                </a:cubicBezTo>
                <a:cubicBezTo>
                  <a:pt x="8075" y="4148"/>
                  <a:pt x="8078" y="4128"/>
                  <a:pt x="8083" y="4111"/>
                </a:cubicBezTo>
                <a:cubicBezTo>
                  <a:pt x="8085" y="4103"/>
                  <a:pt x="8085" y="4091"/>
                  <a:pt x="8089" y="4085"/>
                </a:cubicBezTo>
                <a:cubicBezTo>
                  <a:pt x="8092" y="4080"/>
                  <a:pt x="8099" y="4084"/>
                  <a:pt x="8102" y="4079"/>
                </a:cubicBezTo>
                <a:cubicBezTo>
                  <a:pt x="8106" y="4074"/>
                  <a:pt x="8111" y="4074"/>
                  <a:pt x="8114" y="4066"/>
                </a:cubicBezTo>
                <a:cubicBezTo>
                  <a:pt x="8117" y="4059"/>
                  <a:pt x="8113" y="4047"/>
                  <a:pt x="8114" y="4040"/>
                </a:cubicBezTo>
                <a:cubicBezTo>
                  <a:pt x="8117" y="4031"/>
                  <a:pt x="8120" y="4022"/>
                  <a:pt x="8124" y="4014"/>
                </a:cubicBezTo>
                <a:cubicBezTo>
                  <a:pt x="8127" y="4008"/>
                  <a:pt x="8133" y="4012"/>
                  <a:pt x="8137" y="4008"/>
                </a:cubicBezTo>
                <a:cubicBezTo>
                  <a:pt x="8142" y="4001"/>
                  <a:pt x="8148" y="3995"/>
                  <a:pt x="8149" y="3982"/>
                </a:cubicBezTo>
                <a:cubicBezTo>
                  <a:pt x="8152" y="3953"/>
                  <a:pt x="8149" y="3935"/>
                  <a:pt x="8149" y="3905"/>
                </a:cubicBezTo>
                <a:cubicBezTo>
                  <a:pt x="8150" y="3902"/>
                  <a:pt x="8148" y="3901"/>
                  <a:pt x="8150" y="3900"/>
                </a:cubicBezTo>
                <a:cubicBezTo>
                  <a:pt x="8151" y="3899"/>
                  <a:pt x="8153" y="3900"/>
                  <a:pt x="8155" y="3900"/>
                </a:cubicBezTo>
                <a:cubicBezTo>
                  <a:pt x="8159" y="3900"/>
                  <a:pt x="8162" y="3900"/>
                  <a:pt x="8166" y="3903"/>
                </a:cubicBezTo>
                <a:cubicBezTo>
                  <a:pt x="8167" y="3904"/>
                  <a:pt x="8168" y="3905"/>
                  <a:pt x="8169" y="3906"/>
                </a:cubicBezTo>
                <a:cubicBezTo>
                  <a:pt x="8170" y="3907"/>
                  <a:pt x="8171" y="3908"/>
                  <a:pt x="8172" y="3909"/>
                </a:cubicBezTo>
                <a:cubicBezTo>
                  <a:pt x="8173" y="3910"/>
                  <a:pt x="8174" y="3910"/>
                  <a:pt x="8175" y="3911"/>
                </a:cubicBezTo>
                <a:cubicBezTo>
                  <a:pt x="8178" y="3914"/>
                  <a:pt x="8179" y="3917"/>
                  <a:pt x="8181" y="3921"/>
                </a:cubicBezTo>
                <a:cubicBezTo>
                  <a:pt x="8182" y="3922"/>
                  <a:pt x="8184" y="3923"/>
                  <a:pt x="8185" y="3924"/>
                </a:cubicBezTo>
                <a:cubicBezTo>
                  <a:pt x="8188" y="3928"/>
                  <a:pt x="8188" y="3934"/>
                  <a:pt x="8191" y="3938"/>
                </a:cubicBezTo>
                <a:cubicBezTo>
                  <a:pt x="8192" y="3940"/>
                  <a:pt x="8193" y="3942"/>
                  <a:pt x="8195" y="3943"/>
                </a:cubicBezTo>
                <a:cubicBezTo>
                  <a:pt x="8200" y="3945"/>
                  <a:pt x="8204" y="3950"/>
                  <a:pt x="8209" y="3950"/>
                </a:cubicBezTo>
                <a:cubicBezTo>
                  <a:pt x="8218" y="3950"/>
                  <a:pt x="8225" y="3945"/>
                  <a:pt x="8234" y="3950"/>
                </a:cubicBezTo>
                <a:cubicBezTo>
                  <a:pt x="8244" y="3954"/>
                  <a:pt x="8250" y="3972"/>
                  <a:pt x="8259" y="3982"/>
                </a:cubicBezTo>
                <a:cubicBezTo>
                  <a:pt x="8270" y="3993"/>
                  <a:pt x="8280" y="3988"/>
                  <a:pt x="8292" y="3988"/>
                </a:cubicBezTo>
                <a:cubicBezTo>
                  <a:pt x="8300" y="3988"/>
                  <a:pt x="8305" y="3990"/>
                  <a:pt x="8313" y="3988"/>
                </a:cubicBezTo>
                <a:cubicBezTo>
                  <a:pt x="8318" y="3988"/>
                  <a:pt x="8320" y="3979"/>
                  <a:pt x="8325" y="3976"/>
                </a:cubicBezTo>
                <a:cubicBezTo>
                  <a:pt x="8337" y="3968"/>
                  <a:pt x="8344" y="3957"/>
                  <a:pt x="8354" y="3943"/>
                </a:cubicBezTo>
                <a:cubicBezTo>
                  <a:pt x="8360" y="3933"/>
                  <a:pt x="8364" y="3928"/>
                  <a:pt x="8369" y="3917"/>
                </a:cubicBezTo>
                <a:cubicBezTo>
                  <a:pt x="8373" y="3907"/>
                  <a:pt x="8373" y="3894"/>
                  <a:pt x="8379" y="3885"/>
                </a:cubicBezTo>
                <a:cubicBezTo>
                  <a:pt x="8387" y="3872"/>
                  <a:pt x="8394" y="3863"/>
                  <a:pt x="8404" y="3860"/>
                </a:cubicBezTo>
                <a:cubicBezTo>
                  <a:pt x="8413" y="3857"/>
                  <a:pt x="8420" y="3861"/>
                  <a:pt x="8429" y="3860"/>
                </a:cubicBezTo>
                <a:cubicBezTo>
                  <a:pt x="8433" y="3860"/>
                  <a:pt x="8438" y="3855"/>
                  <a:pt x="8442" y="3853"/>
                </a:cubicBezTo>
                <a:cubicBezTo>
                  <a:pt x="8447" y="3851"/>
                  <a:pt x="8452" y="3842"/>
                  <a:pt x="8457" y="3841"/>
                </a:cubicBezTo>
                <a:cubicBezTo>
                  <a:pt x="8463" y="3839"/>
                  <a:pt x="8467" y="3844"/>
                  <a:pt x="8473" y="3841"/>
                </a:cubicBezTo>
                <a:cubicBezTo>
                  <a:pt x="8478" y="3837"/>
                  <a:pt x="8481" y="3829"/>
                  <a:pt x="8486" y="3827"/>
                </a:cubicBezTo>
                <a:cubicBezTo>
                  <a:pt x="8490" y="3826"/>
                  <a:pt x="8494" y="3818"/>
                  <a:pt x="8498" y="3815"/>
                </a:cubicBezTo>
                <a:cubicBezTo>
                  <a:pt x="8502" y="3813"/>
                  <a:pt x="8507" y="3818"/>
                  <a:pt x="8511" y="3815"/>
                </a:cubicBezTo>
                <a:cubicBezTo>
                  <a:pt x="8516" y="3812"/>
                  <a:pt x="8519" y="3800"/>
                  <a:pt x="8523" y="3795"/>
                </a:cubicBezTo>
                <a:cubicBezTo>
                  <a:pt x="8528" y="3790"/>
                  <a:pt x="8532" y="3787"/>
                  <a:pt x="8536" y="3782"/>
                </a:cubicBezTo>
                <a:cubicBezTo>
                  <a:pt x="8541" y="3776"/>
                  <a:pt x="8542" y="3765"/>
                  <a:pt x="8546" y="3757"/>
                </a:cubicBezTo>
                <a:cubicBezTo>
                  <a:pt x="8550" y="3745"/>
                  <a:pt x="8554" y="3737"/>
                  <a:pt x="8558" y="3724"/>
                </a:cubicBezTo>
                <a:cubicBezTo>
                  <a:pt x="8562" y="3712"/>
                  <a:pt x="8566" y="3698"/>
                  <a:pt x="8571" y="3686"/>
                </a:cubicBezTo>
                <a:cubicBezTo>
                  <a:pt x="8577" y="3668"/>
                  <a:pt x="8585" y="3654"/>
                  <a:pt x="8597" y="3654"/>
                </a:cubicBezTo>
                <a:lnTo>
                  <a:pt x="8661" y="3654"/>
                </a:lnTo>
                <a:cubicBezTo>
                  <a:pt x="8672" y="3654"/>
                  <a:pt x="8678" y="3640"/>
                  <a:pt x="8687" y="3628"/>
                </a:cubicBezTo>
                <a:cubicBezTo>
                  <a:pt x="8692" y="3622"/>
                  <a:pt x="8695" y="3611"/>
                  <a:pt x="8700" y="3602"/>
                </a:cubicBezTo>
                <a:cubicBezTo>
                  <a:pt x="8705" y="3593"/>
                  <a:pt x="8711" y="3589"/>
                  <a:pt x="8715" y="3577"/>
                </a:cubicBezTo>
                <a:cubicBezTo>
                  <a:pt x="8717" y="3568"/>
                  <a:pt x="8714" y="3559"/>
                  <a:pt x="8715" y="3551"/>
                </a:cubicBezTo>
                <a:lnTo>
                  <a:pt x="8703" y="3538"/>
                </a:lnTo>
                <a:cubicBezTo>
                  <a:pt x="8693" y="3552"/>
                  <a:pt x="8686" y="3560"/>
                  <a:pt x="8678" y="3577"/>
                </a:cubicBezTo>
                <a:cubicBezTo>
                  <a:pt x="8675" y="3581"/>
                  <a:pt x="8678" y="3597"/>
                  <a:pt x="8675" y="3602"/>
                </a:cubicBezTo>
                <a:cubicBezTo>
                  <a:pt x="8669" y="3612"/>
                  <a:pt x="8662" y="3609"/>
                  <a:pt x="8654" y="3609"/>
                </a:cubicBezTo>
                <a:lnTo>
                  <a:pt x="8646" y="3609"/>
                </a:lnTo>
                <a:cubicBezTo>
                  <a:pt x="8635" y="3607"/>
                  <a:pt x="8626" y="3602"/>
                  <a:pt x="8618" y="3589"/>
                </a:cubicBezTo>
                <a:cubicBezTo>
                  <a:pt x="8610" y="3576"/>
                  <a:pt x="8612" y="3549"/>
                  <a:pt x="8602" y="3538"/>
                </a:cubicBezTo>
                <a:cubicBezTo>
                  <a:pt x="8598" y="3533"/>
                  <a:pt x="8593" y="3538"/>
                  <a:pt x="8589" y="3538"/>
                </a:cubicBezTo>
                <a:lnTo>
                  <a:pt x="8577" y="3538"/>
                </a:lnTo>
                <a:cubicBezTo>
                  <a:pt x="8556" y="3538"/>
                  <a:pt x="8543" y="3537"/>
                  <a:pt x="8523" y="3524"/>
                </a:cubicBezTo>
                <a:cubicBezTo>
                  <a:pt x="8519" y="3523"/>
                  <a:pt x="8515" y="3520"/>
                  <a:pt x="8511" y="3518"/>
                </a:cubicBezTo>
                <a:cubicBezTo>
                  <a:pt x="8505" y="3515"/>
                  <a:pt x="8503" y="3507"/>
                  <a:pt x="8498" y="3499"/>
                </a:cubicBezTo>
                <a:cubicBezTo>
                  <a:pt x="8494" y="3491"/>
                  <a:pt x="8488" y="3489"/>
                  <a:pt x="8486" y="3480"/>
                </a:cubicBezTo>
                <a:cubicBezTo>
                  <a:pt x="8483" y="3470"/>
                  <a:pt x="8483" y="3460"/>
                  <a:pt x="8483" y="3449"/>
                </a:cubicBezTo>
                <a:lnTo>
                  <a:pt x="8483" y="3396"/>
                </a:lnTo>
                <a:cubicBezTo>
                  <a:pt x="8491" y="3395"/>
                  <a:pt x="8496" y="3390"/>
                  <a:pt x="8505" y="3390"/>
                </a:cubicBezTo>
                <a:cubicBezTo>
                  <a:pt x="8520" y="3388"/>
                  <a:pt x="8527" y="3393"/>
                  <a:pt x="8542" y="3390"/>
                </a:cubicBezTo>
                <a:cubicBezTo>
                  <a:pt x="8547" y="3390"/>
                  <a:pt x="8551" y="3383"/>
                  <a:pt x="8555" y="3383"/>
                </a:cubicBezTo>
                <a:cubicBezTo>
                  <a:pt x="8565" y="3380"/>
                  <a:pt x="8573" y="3378"/>
                  <a:pt x="8583" y="3370"/>
                </a:cubicBezTo>
                <a:cubicBezTo>
                  <a:pt x="8594" y="3362"/>
                  <a:pt x="8598" y="3338"/>
                  <a:pt x="8605" y="3319"/>
                </a:cubicBezTo>
                <a:cubicBezTo>
                  <a:pt x="8609" y="3322"/>
                  <a:pt x="8615" y="3322"/>
                  <a:pt x="8618" y="3325"/>
                </a:cubicBezTo>
                <a:cubicBezTo>
                  <a:pt x="8623" y="3331"/>
                  <a:pt x="8624" y="3341"/>
                  <a:pt x="8627" y="3351"/>
                </a:cubicBezTo>
                <a:cubicBezTo>
                  <a:pt x="8633" y="3372"/>
                  <a:pt x="8625" y="3391"/>
                  <a:pt x="8627" y="3416"/>
                </a:cubicBezTo>
                <a:cubicBezTo>
                  <a:pt x="8628" y="3425"/>
                  <a:pt x="8631" y="3432"/>
                  <a:pt x="8634" y="3441"/>
                </a:cubicBezTo>
                <a:cubicBezTo>
                  <a:pt x="8636" y="3451"/>
                  <a:pt x="8637" y="3459"/>
                  <a:pt x="8640" y="3467"/>
                </a:cubicBezTo>
                <a:cubicBezTo>
                  <a:pt x="8646" y="3486"/>
                  <a:pt x="8656" y="3493"/>
                  <a:pt x="8668" y="3493"/>
                </a:cubicBezTo>
                <a:cubicBezTo>
                  <a:pt x="8675" y="3493"/>
                  <a:pt x="8680" y="3485"/>
                  <a:pt x="8684" y="3474"/>
                </a:cubicBezTo>
                <a:cubicBezTo>
                  <a:pt x="8685" y="3467"/>
                  <a:pt x="8685" y="3454"/>
                  <a:pt x="8687" y="3447"/>
                </a:cubicBezTo>
                <a:cubicBezTo>
                  <a:pt x="8693" y="3430"/>
                  <a:pt x="8702" y="3420"/>
                  <a:pt x="8712" y="3416"/>
                </a:cubicBezTo>
                <a:cubicBezTo>
                  <a:pt x="8721" y="3412"/>
                  <a:pt x="8728" y="3416"/>
                  <a:pt x="8737" y="3416"/>
                </a:cubicBezTo>
                <a:cubicBezTo>
                  <a:pt x="8748" y="3416"/>
                  <a:pt x="8754" y="3417"/>
                  <a:pt x="8765" y="3416"/>
                </a:cubicBezTo>
                <a:cubicBezTo>
                  <a:pt x="8771" y="3416"/>
                  <a:pt x="8773" y="3404"/>
                  <a:pt x="8778" y="3402"/>
                </a:cubicBezTo>
                <a:cubicBezTo>
                  <a:pt x="8776" y="3383"/>
                  <a:pt x="8776" y="3369"/>
                  <a:pt x="8775" y="3351"/>
                </a:cubicBezTo>
                <a:cubicBezTo>
                  <a:pt x="8774" y="3328"/>
                  <a:pt x="8768" y="3314"/>
                  <a:pt x="8763" y="3293"/>
                </a:cubicBezTo>
                <a:cubicBezTo>
                  <a:pt x="8760" y="3281"/>
                  <a:pt x="8758" y="3269"/>
                  <a:pt x="8753" y="3261"/>
                </a:cubicBezTo>
                <a:cubicBezTo>
                  <a:pt x="8744" y="3248"/>
                  <a:pt x="8736" y="3246"/>
                  <a:pt x="8728" y="3235"/>
                </a:cubicBezTo>
                <a:cubicBezTo>
                  <a:pt x="8718" y="3222"/>
                  <a:pt x="8710" y="3211"/>
                  <a:pt x="8706" y="3190"/>
                </a:cubicBezTo>
                <a:cubicBezTo>
                  <a:pt x="8703" y="3172"/>
                  <a:pt x="8709" y="3156"/>
                  <a:pt x="8706" y="3138"/>
                </a:cubicBezTo>
                <a:cubicBezTo>
                  <a:pt x="8704" y="3129"/>
                  <a:pt x="8696" y="3135"/>
                  <a:pt x="8693" y="3126"/>
                </a:cubicBezTo>
                <a:cubicBezTo>
                  <a:pt x="8692" y="3118"/>
                  <a:pt x="8692" y="3108"/>
                  <a:pt x="8690" y="3100"/>
                </a:cubicBezTo>
                <a:cubicBezTo>
                  <a:pt x="8688" y="3092"/>
                  <a:pt x="8692" y="3081"/>
                  <a:pt x="8690" y="3074"/>
                </a:cubicBezTo>
                <a:cubicBezTo>
                  <a:pt x="8688" y="3066"/>
                  <a:pt x="8682" y="3066"/>
                  <a:pt x="8678" y="3061"/>
                </a:cubicBezTo>
                <a:cubicBezTo>
                  <a:pt x="8670" y="3051"/>
                  <a:pt x="8662" y="3050"/>
                  <a:pt x="8652" y="3042"/>
                </a:cubicBezTo>
                <a:cubicBezTo>
                  <a:pt x="8647" y="3037"/>
                  <a:pt x="8644" y="3027"/>
                  <a:pt x="8640" y="3023"/>
                </a:cubicBezTo>
                <a:cubicBezTo>
                  <a:pt x="8644" y="3015"/>
                  <a:pt x="8644" y="3004"/>
                  <a:pt x="8649" y="2997"/>
                </a:cubicBezTo>
                <a:cubicBezTo>
                  <a:pt x="8652" y="2994"/>
                  <a:pt x="8658" y="2994"/>
                  <a:pt x="8662" y="2990"/>
                </a:cubicBezTo>
                <a:cubicBezTo>
                  <a:pt x="8671" y="3002"/>
                  <a:pt x="8675" y="3022"/>
                  <a:pt x="8684" y="3035"/>
                </a:cubicBezTo>
                <a:cubicBezTo>
                  <a:pt x="8688" y="3040"/>
                  <a:pt x="8685" y="3056"/>
                  <a:pt x="8690" y="3061"/>
                </a:cubicBezTo>
                <a:cubicBezTo>
                  <a:pt x="8695" y="3066"/>
                  <a:pt x="8700" y="3061"/>
                  <a:pt x="8705" y="3061"/>
                </a:cubicBezTo>
                <a:lnTo>
                  <a:pt x="8718" y="3061"/>
                </a:lnTo>
                <a:cubicBezTo>
                  <a:pt x="8723" y="3061"/>
                  <a:pt x="8726" y="3055"/>
                  <a:pt x="8731" y="3055"/>
                </a:cubicBezTo>
                <a:cubicBezTo>
                  <a:pt x="8736" y="3055"/>
                  <a:pt x="8739" y="3058"/>
                  <a:pt x="8744" y="3058"/>
                </a:cubicBezTo>
                <a:cubicBezTo>
                  <a:pt x="8746" y="3019"/>
                  <a:pt x="8746" y="2997"/>
                  <a:pt x="8747" y="2958"/>
                </a:cubicBezTo>
                <a:lnTo>
                  <a:pt x="8747" y="2932"/>
                </a:lnTo>
                <a:cubicBezTo>
                  <a:pt x="8747" y="2924"/>
                  <a:pt x="8749" y="2915"/>
                  <a:pt x="8750" y="2907"/>
                </a:cubicBezTo>
                <a:cubicBezTo>
                  <a:pt x="8751" y="2897"/>
                  <a:pt x="8756" y="2892"/>
                  <a:pt x="8756" y="2881"/>
                </a:cubicBezTo>
                <a:cubicBezTo>
                  <a:pt x="8756" y="2871"/>
                  <a:pt x="8755" y="2863"/>
                  <a:pt x="8753" y="2855"/>
                </a:cubicBezTo>
                <a:cubicBezTo>
                  <a:pt x="8751" y="2847"/>
                  <a:pt x="8745" y="2847"/>
                  <a:pt x="8740" y="2842"/>
                </a:cubicBezTo>
                <a:cubicBezTo>
                  <a:pt x="8732" y="2832"/>
                  <a:pt x="8724" y="2829"/>
                  <a:pt x="8714" y="2829"/>
                </a:cubicBezTo>
                <a:cubicBezTo>
                  <a:pt x="8703" y="2829"/>
                  <a:pt x="8695" y="2828"/>
                  <a:pt x="8687" y="2836"/>
                </a:cubicBezTo>
                <a:cubicBezTo>
                  <a:pt x="8682" y="2841"/>
                  <a:pt x="8685" y="2855"/>
                  <a:pt x="8681" y="2862"/>
                </a:cubicBezTo>
                <a:cubicBezTo>
                  <a:pt x="8677" y="2868"/>
                  <a:pt x="8673" y="2868"/>
                  <a:pt x="8667" y="2868"/>
                </a:cubicBezTo>
                <a:lnTo>
                  <a:pt x="8624" y="2868"/>
                </a:lnTo>
                <a:cubicBezTo>
                  <a:pt x="8629" y="2854"/>
                  <a:pt x="8629" y="2838"/>
                  <a:pt x="8636" y="2829"/>
                </a:cubicBezTo>
                <a:cubicBezTo>
                  <a:pt x="8640" y="2825"/>
                  <a:pt x="8646" y="2828"/>
                  <a:pt x="8649" y="2823"/>
                </a:cubicBezTo>
                <a:cubicBezTo>
                  <a:pt x="8653" y="2818"/>
                  <a:pt x="8658" y="2815"/>
                  <a:pt x="8662" y="2810"/>
                </a:cubicBezTo>
                <a:cubicBezTo>
                  <a:pt x="8665" y="2805"/>
                  <a:pt x="8660" y="2792"/>
                  <a:pt x="8662" y="2784"/>
                </a:cubicBezTo>
                <a:cubicBezTo>
                  <a:pt x="8652" y="2777"/>
                  <a:pt x="8646" y="2772"/>
                  <a:pt x="8636" y="2765"/>
                </a:cubicBezTo>
                <a:cubicBezTo>
                  <a:pt x="8632" y="2762"/>
                  <a:pt x="8629" y="2755"/>
                  <a:pt x="8624" y="2752"/>
                </a:cubicBezTo>
                <a:lnTo>
                  <a:pt x="8634" y="2733"/>
                </a:lnTo>
                <a:lnTo>
                  <a:pt x="8687" y="2733"/>
                </a:lnTo>
                <a:lnTo>
                  <a:pt x="8687" y="2804"/>
                </a:lnTo>
                <a:lnTo>
                  <a:pt x="8737" y="2804"/>
                </a:lnTo>
                <a:cubicBezTo>
                  <a:pt x="8742" y="2804"/>
                  <a:pt x="8746" y="2803"/>
                  <a:pt x="8750" y="2797"/>
                </a:cubicBezTo>
                <a:cubicBezTo>
                  <a:pt x="8754" y="2791"/>
                  <a:pt x="8751" y="2776"/>
                  <a:pt x="8756" y="2771"/>
                </a:cubicBezTo>
                <a:cubicBezTo>
                  <a:pt x="8765" y="2763"/>
                  <a:pt x="8773" y="2765"/>
                  <a:pt x="8783" y="2765"/>
                </a:cubicBezTo>
                <a:lnTo>
                  <a:pt x="8797" y="2765"/>
                </a:lnTo>
                <a:cubicBezTo>
                  <a:pt x="8811" y="2767"/>
                  <a:pt x="8817" y="2791"/>
                  <a:pt x="8832" y="2791"/>
                </a:cubicBezTo>
                <a:cubicBezTo>
                  <a:pt x="8839" y="2791"/>
                  <a:pt x="8844" y="2785"/>
                  <a:pt x="8851" y="2778"/>
                </a:cubicBezTo>
                <a:cubicBezTo>
                  <a:pt x="8855" y="2773"/>
                  <a:pt x="8856" y="2760"/>
                  <a:pt x="8860" y="2752"/>
                </a:cubicBezTo>
                <a:cubicBezTo>
                  <a:pt x="8865" y="2743"/>
                  <a:pt x="8873" y="2741"/>
                  <a:pt x="8873" y="2726"/>
                </a:cubicBezTo>
                <a:cubicBezTo>
                  <a:pt x="8873" y="2710"/>
                  <a:pt x="8867" y="2701"/>
                  <a:pt x="8863" y="2688"/>
                </a:cubicBezTo>
                <a:cubicBezTo>
                  <a:pt x="8859" y="2675"/>
                  <a:pt x="8856" y="2665"/>
                  <a:pt x="8851" y="2656"/>
                </a:cubicBezTo>
                <a:cubicBezTo>
                  <a:pt x="8844" y="2645"/>
                  <a:pt x="8840" y="2630"/>
                  <a:pt x="8832" y="2630"/>
                </a:cubicBezTo>
                <a:cubicBezTo>
                  <a:pt x="8825" y="2630"/>
                  <a:pt x="8819" y="2633"/>
                  <a:pt x="8813" y="2636"/>
                </a:cubicBezTo>
                <a:cubicBezTo>
                  <a:pt x="8808" y="2638"/>
                  <a:pt x="8805" y="2648"/>
                  <a:pt x="8800" y="2649"/>
                </a:cubicBezTo>
                <a:cubicBezTo>
                  <a:pt x="8796" y="2651"/>
                  <a:pt x="8792" y="2656"/>
                  <a:pt x="8788" y="2656"/>
                </a:cubicBezTo>
                <a:cubicBezTo>
                  <a:pt x="8783" y="2656"/>
                  <a:pt x="8779" y="2652"/>
                  <a:pt x="8775" y="2649"/>
                </a:cubicBezTo>
                <a:cubicBezTo>
                  <a:pt x="8770" y="2644"/>
                  <a:pt x="8765" y="2640"/>
                  <a:pt x="8763" y="2630"/>
                </a:cubicBezTo>
                <a:cubicBezTo>
                  <a:pt x="8760" y="2621"/>
                  <a:pt x="8756" y="2615"/>
                  <a:pt x="8756" y="2604"/>
                </a:cubicBezTo>
                <a:cubicBezTo>
                  <a:pt x="8756" y="2588"/>
                  <a:pt x="8764" y="2579"/>
                  <a:pt x="8772" y="2579"/>
                </a:cubicBezTo>
                <a:cubicBezTo>
                  <a:pt x="8777" y="2579"/>
                  <a:pt x="8780" y="2585"/>
                  <a:pt x="8785" y="2585"/>
                </a:cubicBezTo>
                <a:cubicBezTo>
                  <a:pt x="8789" y="2585"/>
                  <a:pt x="8792" y="2591"/>
                  <a:pt x="8797" y="2591"/>
                </a:cubicBezTo>
                <a:cubicBezTo>
                  <a:pt x="8807" y="2592"/>
                  <a:pt x="8813" y="2591"/>
                  <a:pt x="8824" y="2591"/>
                </a:cubicBezTo>
                <a:cubicBezTo>
                  <a:pt x="8834" y="2591"/>
                  <a:pt x="8841" y="2594"/>
                  <a:pt x="8851" y="2591"/>
                </a:cubicBezTo>
                <a:cubicBezTo>
                  <a:pt x="8855" y="2590"/>
                  <a:pt x="8858" y="2583"/>
                  <a:pt x="8863" y="2579"/>
                </a:cubicBezTo>
                <a:lnTo>
                  <a:pt x="8876" y="2565"/>
                </a:lnTo>
                <a:cubicBezTo>
                  <a:pt x="8881" y="2560"/>
                  <a:pt x="8879" y="2540"/>
                  <a:pt x="8885" y="2540"/>
                </a:cubicBezTo>
                <a:cubicBezTo>
                  <a:pt x="8891" y="2540"/>
                  <a:pt x="8892" y="2553"/>
                  <a:pt x="8898" y="2553"/>
                </a:cubicBezTo>
                <a:lnTo>
                  <a:pt x="8918" y="2553"/>
                </a:lnTo>
                <a:cubicBezTo>
                  <a:pt x="8926" y="2553"/>
                  <a:pt x="8932" y="2556"/>
                  <a:pt x="8939" y="2553"/>
                </a:cubicBezTo>
                <a:cubicBezTo>
                  <a:pt x="8943" y="2551"/>
                  <a:pt x="8947" y="2549"/>
                  <a:pt x="8951" y="2546"/>
                </a:cubicBezTo>
                <a:cubicBezTo>
                  <a:pt x="8955" y="2543"/>
                  <a:pt x="8952" y="2528"/>
                  <a:pt x="8954" y="2520"/>
                </a:cubicBezTo>
                <a:cubicBezTo>
                  <a:pt x="8946" y="2503"/>
                  <a:pt x="8941" y="2488"/>
                  <a:pt x="8929" y="2482"/>
                </a:cubicBezTo>
                <a:cubicBezTo>
                  <a:pt x="8925" y="2480"/>
                  <a:pt x="8921" y="2483"/>
                  <a:pt x="8917" y="2482"/>
                </a:cubicBezTo>
                <a:cubicBezTo>
                  <a:pt x="8910" y="2478"/>
                  <a:pt x="8906" y="2470"/>
                  <a:pt x="8901" y="2462"/>
                </a:cubicBezTo>
                <a:cubicBezTo>
                  <a:pt x="8895" y="2453"/>
                  <a:pt x="8888" y="2446"/>
                  <a:pt x="8885" y="2430"/>
                </a:cubicBezTo>
                <a:cubicBezTo>
                  <a:pt x="8884" y="2422"/>
                  <a:pt x="8882" y="2414"/>
                  <a:pt x="8882" y="2404"/>
                </a:cubicBezTo>
                <a:cubicBezTo>
                  <a:pt x="8882" y="2390"/>
                  <a:pt x="8884" y="2382"/>
                  <a:pt x="8884" y="2368"/>
                </a:cubicBezTo>
                <a:cubicBezTo>
                  <a:pt x="8884" y="2352"/>
                  <a:pt x="8882" y="2343"/>
                  <a:pt x="8882" y="2327"/>
                </a:cubicBezTo>
                <a:cubicBezTo>
                  <a:pt x="8882" y="2317"/>
                  <a:pt x="8885" y="2312"/>
                  <a:pt x="8885" y="2302"/>
                </a:cubicBezTo>
                <a:cubicBezTo>
                  <a:pt x="8885" y="2295"/>
                  <a:pt x="8884" y="2291"/>
                  <a:pt x="8884" y="2285"/>
                </a:cubicBezTo>
                <a:cubicBezTo>
                  <a:pt x="8904" y="2287"/>
                  <a:pt x="8915" y="2288"/>
                  <a:pt x="8935" y="2285"/>
                </a:cubicBezTo>
                <a:lnTo>
                  <a:pt x="8935" y="2210"/>
                </a:lnTo>
                <a:cubicBezTo>
                  <a:pt x="8935" y="2176"/>
                  <a:pt x="8917" y="2171"/>
                  <a:pt x="8910" y="2140"/>
                </a:cubicBezTo>
                <a:cubicBezTo>
                  <a:pt x="8909" y="2132"/>
                  <a:pt x="8911" y="2123"/>
                  <a:pt x="8910" y="2115"/>
                </a:cubicBezTo>
                <a:cubicBezTo>
                  <a:pt x="8910" y="2102"/>
                  <a:pt x="8908" y="2091"/>
                  <a:pt x="8907" y="2076"/>
                </a:cubicBezTo>
                <a:cubicBezTo>
                  <a:pt x="8892" y="2076"/>
                  <a:pt x="8884" y="2081"/>
                  <a:pt x="8869" y="2076"/>
                </a:cubicBezTo>
                <a:cubicBezTo>
                  <a:pt x="8863" y="2074"/>
                  <a:pt x="8859" y="2071"/>
                  <a:pt x="8854" y="2070"/>
                </a:cubicBezTo>
                <a:cubicBezTo>
                  <a:pt x="8850" y="2068"/>
                  <a:pt x="8845" y="2065"/>
                  <a:pt x="8841" y="2063"/>
                </a:cubicBezTo>
                <a:cubicBezTo>
                  <a:pt x="8837" y="2060"/>
                  <a:pt x="8833" y="2055"/>
                  <a:pt x="8828" y="2051"/>
                </a:cubicBezTo>
                <a:cubicBezTo>
                  <a:pt x="8824" y="2046"/>
                  <a:pt x="8820" y="2042"/>
                  <a:pt x="8816" y="2037"/>
                </a:cubicBezTo>
                <a:cubicBezTo>
                  <a:pt x="8811" y="2031"/>
                  <a:pt x="8810" y="2022"/>
                  <a:pt x="8806" y="2012"/>
                </a:cubicBezTo>
                <a:cubicBezTo>
                  <a:pt x="8803" y="2001"/>
                  <a:pt x="8804" y="1988"/>
                  <a:pt x="8804" y="1973"/>
                </a:cubicBezTo>
                <a:cubicBezTo>
                  <a:pt x="8804" y="1968"/>
                  <a:pt x="8803" y="1963"/>
                  <a:pt x="8804" y="1960"/>
                </a:cubicBezTo>
                <a:cubicBezTo>
                  <a:pt x="8806" y="1950"/>
                  <a:pt x="8812" y="1952"/>
                  <a:pt x="8816" y="1948"/>
                </a:cubicBezTo>
                <a:cubicBezTo>
                  <a:pt x="8821" y="1941"/>
                  <a:pt x="8820" y="1926"/>
                  <a:pt x="8825" y="1922"/>
                </a:cubicBezTo>
                <a:cubicBezTo>
                  <a:pt x="8829" y="1919"/>
                  <a:pt x="8834" y="1923"/>
                  <a:pt x="8838" y="1922"/>
                </a:cubicBezTo>
                <a:cubicBezTo>
                  <a:pt x="8848" y="1917"/>
                  <a:pt x="8855" y="1917"/>
                  <a:pt x="8866" y="1915"/>
                </a:cubicBezTo>
                <a:cubicBezTo>
                  <a:pt x="8871" y="1915"/>
                  <a:pt x="8874" y="1909"/>
                  <a:pt x="8879" y="1909"/>
                </a:cubicBezTo>
                <a:lnTo>
                  <a:pt x="8904" y="1909"/>
                </a:lnTo>
                <a:cubicBezTo>
                  <a:pt x="8913" y="1909"/>
                  <a:pt x="8921" y="1905"/>
                  <a:pt x="8929" y="1909"/>
                </a:cubicBezTo>
                <a:cubicBezTo>
                  <a:pt x="8935" y="1910"/>
                  <a:pt x="8937" y="1922"/>
                  <a:pt x="8942" y="1928"/>
                </a:cubicBezTo>
                <a:cubicBezTo>
                  <a:pt x="8948" y="1936"/>
                  <a:pt x="8954" y="1944"/>
                  <a:pt x="8954" y="1960"/>
                </a:cubicBezTo>
                <a:lnTo>
                  <a:pt x="8954" y="1973"/>
                </a:lnTo>
                <a:cubicBezTo>
                  <a:pt x="8955" y="1985"/>
                  <a:pt x="8950" y="1990"/>
                  <a:pt x="8948" y="1999"/>
                </a:cubicBezTo>
                <a:cubicBezTo>
                  <a:pt x="8946" y="2014"/>
                  <a:pt x="8939" y="2021"/>
                  <a:pt x="8939" y="2037"/>
                </a:cubicBezTo>
                <a:cubicBezTo>
                  <a:pt x="8939" y="2078"/>
                  <a:pt x="8946" y="2099"/>
                  <a:pt x="8954" y="2134"/>
                </a:cubicBezTo>
                <a:lnTo>
                  <a:pt x="8970" y="2121"/>
                </a:lnTo>
                <a:lnTo>
                  <a:pt x="8970" y="1915"/>
                </a:lnTo>
                <a:cubicBezTo>
                  <a:pt x="8973" y="1905"/>
                  <a:pt x="8976" y="1899"/>
                  <a:pt x="8980" y="1889"/>
                </a:cubicBezTo>
                <a:cubicBezTo>
                  <a:pt x="8983" y="1880"/>
                  <a:pt x="8992" y="1878"/>
                  <a:pt x="8992" y="1864"/>
                </a:cubicBezTo>
                <a:lnTo>
                  <a:pt x="8992" y="1851"/>
                </a:lnTo>
                <a:cubicBezTo>
                  <a:pt x="8992" y="1836"/>
                  <a:pt x="8987" y="1830"/>
                  <a:pt x="8983" y="1819"/>
                </a:cubicBezTo>
                <a:cubicBezTo>
                  <a:pt x="8978" y="1806"/>
                  <a:pt x="8976" y="1786"/>
                  <a:pt x="8967" y="1786"/>
                </a:cubicBezTo>
                <a:cubicBezTo>
                  <a:pt x="8960" y="1786"/>
                  <a:pt x="8954" y="1790"/>
                  <a:pt x="8948" y="1793"/>
                </a:cubicBezTo>
                <a:cubicBezTo>
                  <a:pt x="8943" y="1795"/>
                  <a:pt x="8940" y="1804"/>
                  <a:pt x="8935" y="1806"/>
                </a:cubicBezTo>
                <a:cubicBezTo>
                  <a:pt x="8928" y="1809"/>
                  <a:pt x="8923" y="1806"/>
                  <a:pt x="8914" y="1806"/>
                </a:cubicBezTo>
                <a:lnTo>
                  <a:pt x="8894" y="1806"/>
                </a:lnTo>
                <a:cubicBezTo>
                  <a:pt x="8888" y="1806"/>
                  <a:pt x="8885" y="1799"/>
                  <a:pt x="8879" y="1799"/>
                </a:cubicBezTo>
                <a:cubicBezTo>
                  <a:pt x="8875" y="1799"/>
                  <a:pt x="8873" y="1803"/>
                  <a:pt x="8869" y="1803"/>
                </a:cubicBezTo>
                <a:lnTo>
                  <a:pt x="8869" y="1722"/>
                </a:lnTo>
                <a:cubicBezTo>
                  <a:pt x="8874" y="1722"/>
                  <a:pt x="8878" y="1716"/>
                  <a:pt x="8882" y="1716"/>
                </a:cubicBezTo>
                <a:cubicBezTo>
                  <a:pt x="8887" y="1717"/>
                  <a:pt x="8889" y="1728"/>
                  <a:pt x="8894" y="1728"/>
                </a:cubicBezTo>
                <a:lnTo>
                  <a:pt x="8906" y="1728"/>
                </a:lnTo>
                <a:cubicBezTo>
                  <a:pt x="8917" y="1728"/>
                  <a:pt x="8923" y="1727"/>
                  <a:pt x="8933" y="1722"/>
                </a:cubicBezTo>
                <a:cubicBezTo>
                  <a:pt x="8938" y="1719"/>
                  <a:pt x="8940" y="1707"/>
                  <a:pt x="8945" y="1703"/>
                </a:cubicBezTo>
                <a:cubicBezTo>
                  <a:pt x="8942" y="1693"/>
                  <a:pt x="8939" y="1687"/>
                  <a:pt x="8935" y="1677"/>
                </a:cubicBezTo>
                <a:cubicBezTo>
                  <a:pt x="8932" y="1667"/>
                  <a:pt x="8930" y="1653"/>
                  <a:pt x="8923" y="1651"/>
                </a:cubicBezTo>
                <a:cubicBezTo>
                  <a:pt x="8913" y="1650"/>
                  <a:pt x="8906" y="1661"/>
                  <a:pt x="8898" y="1658"/>
                </a:cubicBezTo>
                <a:cubicBezTo>
                  <a:pt x="8892" y="1656"/>
                  <a:pt x="8891" y="1641"/>
                  <a:pt x="8885" y="1638"/>
                </a:cubicBezTo>
                <a:cubicBezTo>
                  <a:pt x="8881" y="1636"/>
                  <a:pt x="8876" y="1634"/>
                  <a:pt x="8873" y="1632"/>
                </a:cubicBezTo>
                <a:cubicBezTo>
                  <a:pt x="8869" y="1631"/>
                  <a:pt x="8865" y="1632"/>
                  <a:pt x="8860" y="1632"/>
                </a:cubicBezTo>
                <a:cubicBezTo>
                  <a:pt x="8852" y="1631"/>
                  <a:pt x="8848" y="1619"/>
                  <a:pt x="8840" y="1619"/>
                </a:cubicBezTo>
                <a:cubicBezTo>
                  <a:pt x="8829" y="1619"/>
                  <a:pt x="8821" y="1624"/>
                  <a:pt x="8810" y="1625"/>
                </a:cubicBezTo>
                <a:cubicBezTo>
                  <a:pt x="8810" y="1643"/>
                  <a:pt x="8811" y="1653"/>
                  <a:pt x="8810" y="1670"/>
                </a:cubicBezTo>
                <a:cubicBezTo>
                  <a:pt x="8809" y="1682"/>
                  <a:pt x="8806" y="1687"/>
                  <a:pt x="8804" y="1696"/>
                </a:cubicBezTo>
                <a:cubicBezTo>
                  <a:pt x="8800" y="1695"/>
                  <a:pt x="8794" y="1701"/>
                  <a:pt x="8791" y="1696"/>
                </a:cubicBezTo>
                <a:cubicBezTo>
                  <a:pt x="8786" y="1688"/>
                  <a:pt x="8781" y="1687"/>
                  <a:pt x="8778" y="1677"/>
                </a:cubicBezTo>
                <a:cubicBezTo>
                  <a:pt x="8776" y="1669"/>
                  <a:pt x="8778" y="1661"/>
                  <a:pt x="8778" y="1651"/>
                </a:cubicBezTo>
                <a:cubicBezTo>
                  <a:pt x="8778" y="1632"/>
                  <a:pt x="8778" y="1616"/>
                  <a:pt x="8781" y="1600"/>
                </a:cubicBezTo>
                <a:cubicBezTo>
                  <a:pt x="8783" y="1590"/>
                  <a:pt x="8785" y="1582"/>
                  <a:pt x="8788" y="1574"/>
                </a:cubicBezTo>
                <a:cubicBezTo>
                  <a:pt x="8790" y="1567"/>
                  <a:pt x="8798" y="1574"/>
                  <a:pt x="8800" y="1567"/>
                </a:cubicBezTo>
                <a:cubicBezTo>
                  <a:pt x="8804" y="1558"/>
                  <a:pt x="8807" y="1553"/>
                  <a:pt x="8810" y="1542"/>
                </a:cubicBezTo>
                <a:cubicBezTo>
                  <a:pt x="8811" y="1533"/>
                  <a:pt x="8810" y="1526"/>
                  <a:pt x="8810" y="1516"/>
                </a:cubicBezTo>
                <a:cubicBezTo>
                  <a:pt x="8810" y="1497"/>
                  <a:pt x="8810" y="1484"/>
                  <a:pt x="8810" y="1464"/>
                </a:cubicBezTo>
                <a:cubicBezTo>
                  <a:pt x="8810" y="1439"/>
                  <a:pt x="8815" y="1420"/>
                  <a:pt x="8816" y="1394"/>
                </a:cubicBezTo>
                <a:lnTo>
                  <a:pt x="8854" y="1394"/>
                </a:lnTo>
                <a:cubicBezTo>
                  <a:pt x="8854" y="1368"/>
                  <a:pt x="8852" y="1347"/>
                  <a:pt x="8860" y="1329"/>
                </a:cubicBezTo>
                <a:cubicBezTo>
                  <a:pt x="8863" y="1321"/>
                  <a:pt x="8865" y="1310"/>
                  <a:pt x="8869" y="1303"/>
                </a:cubicBezTo>
                <a:cubicBezTo>
                  <a:pt x="8876" y="1294"/>
                  <a:pt x="8886" y="1299"/>
                  <a:pt x="8894" y="1297"/>
                </a:cubicBezTo>
                <a:lnTo>
                  <a:pt x="8907" y="1297"/>
                </a:lnTo>
                <a:cubicBezTo>
                  <a:pt x="8913" y="1296"/>
                  <a:pt x="8914" y="1282"/>
                  <a:pt x="8920" y="1278"/>
                </a:cubicBezTo>
                <a:cubicBezTo>
                  <a:pt x="8919" y="1268"/>
                  <a:pt x="8917" y="1261"/>
                  <a:pt x="8917" y="1252"/>
                </a:cubicBezTo>
                <a:cubicBezTo>
                  <a:pt x="8916" y="1237"/>
                  <a:pt x="8914" y="1228"/>
                  <a:pt x="8914" y="1214"/>
                </a:cubicBezTo>
                <a:cubicBezTo>
                  <a:pt x="8914" y="1197"/>
                  <a:pt x="8919" y="1187"/>
                  <a:pt x="8923" y="1175"/>
                </a:cubicBezTo>
                <a:cubicBezTo>
                  <a:pt x="8925" y="1165"/>
                  <a:pt x="8929" y="1159"/>
                  <a:pt x="8933" y="1149"/>
                </a:cubicBezTo>
                <a:cubicBezTo>
                  <a:pt x="8935" y="1141"/>
                  <a:pt x="8936" y="1131"/>
                  <a:pt x="8939" y="1123"/>
                </a:cubicBezTo>
                <a:cubicBezTo>
                  <a:pt x="8942" y="1114"/>
                  <a:pt x="8947" y="1110"/>
                  <a:pt x="8951" y="1104"/>
                </a:cubicBezTo>
                <a:cubicBezTo>
                  <a:pt x="8960" y="1091"/>
                  <a:pt x="8966" y="1082"/>
                  <a:pt x="8976" y="1078"/>
                </a:cubicBezTo>
                <a:cubicBezTo>
                  <a:pt x="8991" y="1073"/>
                  <a:pt x="9000" y="1091"/>
                  <a:pt x="9014" y="1085"/>
                </a:cubicBezTo>
                <a:cubicBezTo>
                  <a:pt x="9018" y="1083"/>
                  <a:pt x="9024" y="1083"/>
                  <a:pt x="9027" y="1078"/>
                </a:cubicBezTo>
                <a:cubicBezTo>
                  <a:pt x="9031" y="1072"/>
                  <a:pt x="9031" y="1062"/>
                  <a:pt x="9033" y="1052"/>
                </a:cubicBezTo>
                <a:cubicBezTo>
                  <a:pt x="9034" y="1044"/>
                  <a:pt x="9035" y="1035"/>
                  <a:pt x="9036" y="1027"/>
                </a:cubicBezTo>
                <a:cubicBezTo>
                  <a:pt x="9038" y="1017"/>
                  <a:pt x="9039" y="1009"/>
                  <a:pt x="9043" y="1001"/>
                </a:cubicBezTo>
                <a:cubicBezTo>
                  <a:pt x="9046" y="993"/>
                  <a:pt x="9050" y="993"/>
                  <a:pt x="9055" y="988"/>
                </a:cubicBezTo>
                <a:cubicBezTo>
                  <a:pt x="9060" y="983"/>
                  <a:pt x="9063" y="977"/>
                  <a:pt x="9068" y="975"/>
                </a:cubicBezTo>
                <a:cubicBezTo>
                  <a:pt x="9072" y="974"/>
                  <a:pt x="9076" y="975"/>
                  <a:pt x="9080" y="975"/>
                </a:cubicBezTo>
                <a:cubicBezTo>
                  <a:pt x="9084" y="975"/>
                  <a:pt x="9089" y="970"/>
                  <a:pt x="9093" y="969"/>
                </a:cubicBezTo>
                <a:cubicBezTo>
                  <a:pt x="9097" y="967"/>
                  <a:pt x="9101" y="970"/>
                  <a:pt x="9105" y="969"/>
                </a:cubicBezTo>
                <a:cubicBezTo>
                  <a:pt x="9111" y="966"/>
                  <a:pt x="9110" y="949"/>
                  <a:pt x="9115" y="943"/>
                </a:cubicBezTo>
                <a:lnTo>
                  <a:pt x="9112" y="912"/>
                </a:lnTo>
                <a:lnTo>
                  <a:pt x="8995" y="912"/>
                </a:lnTo>
                <a:lnTo>
                  <a:pt x="8964" y="898"/>
                </a:lnTo>
                <a:cubicBezTo>
                  <a:pt x="8975" y="893"/>
                  <a:pt x="8982" y="893"/>
                  <a:pt x="8992" y="885"/>
                </a:cubicBezTo>
                <a:cubicBezTo>
                  <a:pt x="9006" y="874"/>
                  <a:pt x="9011" y="840"/>
                  <a:pt x="9027" y="840"/>
                </a:cubicBezTo>
                <a:cubicBezTo>
                  <a:pt x="9035" y="840"/>
                  <a:pt x="9039" y="847"/>
                  <a:pt x="9046" y="853"/>
                </a:cubicBezTo>
                <a:cubicBezTo>
                  <a:pt x="9052" y="858"/>
                  <a:pt x="9054" y="871"/>
                  <a:pt x="9061" y="872"/>
                </a:cubicBezTo>
                <a:cubicBezTo>
                  <a:pt x="9067" y="874"/>
                  <a:pt x="9070" y="872"/>
                  <a:pt x="9076" y="872"/>
                </a:cubicBezTo>
                <a:lnTo>
                  <a:pt x="9090" y="872"/>
                </a:lnTo>
                <a:cubicBezTo>
                  <a:pt x="9095" y="872"/>
                  <a:pt x="9097" y="866"/>
                  <a:pt x="9102" y="866"/>
                </a:cubicBezTo>
                <a:cubicBezTo>
                  <a:pt x="9107" y="866"/>
                  <a:pt x="9111" y="867"/>
                  <a:pt x="9115" y="866"/>
                </a:cubicBezTo>
                <a:cubicBezTo>
                  <a:pt x="9120" y="864"/>
                  <a:pt x="9125" y="863"/>
                  <a:pt x="9131" y="860"/>
                </a:cubicBezTo>
                <a:cubicBezTo>
                  <a:pt x="9136" y="856"/>
                  <a:pt x="9136" y="840"/>
                  <a:pt x="9140" y="833"/>
                </a:cubicBezTo>
                <a:cubicBezTo>
                  <a:pt x="9144" y="827"/>
                  <a:pt x="9146" y="817"/>
                  <a:pt x="9150" y="808"/>
                </a:cubicBezTo>
                <a:cubicBezTo>
                  <a:pt x="9155" y="795"/>
                  <a:pt x="9159" y="787"/>
                  <a:pt x="9165" y="776"/>
                </a:cubicBezTo>
                <a:cubicBezTo>
                  <a:pt x="9169" y="769"/>
                  <a:pt x="9169" y="753"/>
                  <a:pt x="9174" y="750"/>
                </a:cubicBezTo>
                <a:cubicBezTo>
                  <a:pt x="9183" y="744"/>
                  <a:pt x="9190" y="744"/>
                  <a:pt x="9200" y="744"/>
                </a:cubicBezTo>
                <a:lnTo>
                  <a:pt x="9212" y="744"/>
                </a:lnTo>
                <a:cubicBezTo>
                  <a:pt x="9232" y="744"/>
                  <a:pt x="9244" y="742"/>
                  <a:pt x="9263" y="737"/>
                </a:cubicBezTo>
                <a:cubicBezTo>
                  <a:pt x="9267" y="737"/>
                  <a:pt x="9271" y="732"/>
                  <a:pt x="9275" y="730"/>
                </a:cubicBezTo>
                <a:cubicBezTo>
                  <a:pt x="9279" y="729"/>
                  <a:pt x="9284" y="728"/>
                  <a:pt x="9288" y="724"/>
                </a:cubicBezTo>
                <a:cubicBezTo>
                  <a:pt x="9294" y="720"/>
                  <a:pt x="9297" y="710"/>
                  <a:pt x="9301" y="699"/>
                </a:cubicBezTo>
                <a:cubicBezTo>
                  <a:pt x="9304" y="689"/>
                  <a:pt x="9308" y="684"/>
                  <a:pt x="9310" y="673"/>
                </a:cubicBezTo>
                <a:cubicBezTo>
                  <a:pt x="9312" y="655"/>
                  <a:pt x="9313" y="640"/>
                  <a:pt x="9313" y="621"/>
                </a:cubicBezTo>
                <a:cubicBezTo>
                  <a:pt x="9313" y="602"/>
                  <a:pt x="9313" y="582"/>
                  <a:pt x="9307" y="569"/>
                </a:cubicBezTo>
                <a:cubicBezTo>
                  <a:pt x="9304" y="563"/>
                  <a:pt x="9299" y="560"/>
                  <a:pt x="9294" y="557"/>
                </a:cubicBezTo>
                <a:cubicBezTo>
                  <a:pt x="9285" y="549"/>
                  <a:pt x="9277" y="550"/>
                  <a:pt x="9266" y="550"/>
                </a:cubicBezTo>
                <a:cubicBezTo>
                  <a:pt x="9255" y="550"/>
                  <a:pt x="9248" y="552"/>
                  <a:pt x="9238" y="557"/>
                </a:cubicBezTo>
                <a:cubicBezTo>
                  <a:pt x="9231" y="560"/>
                  <a:pt x="9228" y="573"/>
                  <a:pt x="9222" y="576"/>
                </a:cubicBezTo>
                <a:cubicBezTo>
                  <a:pt x="9213" y="581"/>
                  <a:pt x="9206" y="583"/>
                  <a:pt x="9197" y="583"/>
                </a:cubicBezTo>
                <a:cubicBezTo>
                  <a:pt x="9186" y="583"/>
                  <a:pt x="9179" y="577"/>
                  <a:pt x="9168" y="569"/>
                </a:cubicBezTo>
                <a:cubicBezTo>
                  <a:pt x="9163" y="566"/>
                  <a:pt x="9158" y="560"/>
                  <a:pt x="9153" y="557"/>
                </a:cubicBezTo>
                <a:lnTo>
                  <a:pt x="9134" y="544"/>
                </a:lnTo>
                <a:cubicBezTo>
                  <a:pt x="9128" y="540"/>
                  <a:pt x="9124" y="531"/>
                  <a:pt x="9118" y="531"/>
                </a:cubicBezTo>
                <a:cubicBezTo>
                  <a:pt x="9107" y="531"/>
                  <a:pt x="9100" y="542"/>
                  <a:pt x="9090" y="544"/>
                </a:cubicBezTo>
                <a:cubicBezTo>
                  <a:pt x="9084" y="545"/>
                  <a:pt x="9080" y="542"/>
                  <a:pt x="9074" y="544"/>
                </a:cubicBezTo>
                <a:cubicBezTo>
                  <a:pt x="9064" y="545"/>
                  <a:pt x="9056" y="550"/>
                  <a:pt x="9046" y="557"/>
                </a:cubicBezTo>
                <a:cubicBezTo>
                  <a:pt x="9040" y="560"/>
                  <a:pt x="9038" y="569"/>
                  <a:pt x="9033" y="576"/>
                </a:cubicBezTo>
                <a:cubicBezTo>
                  <a:pt x="9028" y="582"/>
                  <a:pt x="9023" y="585"/>
                  <a:pt x="9020" y="595"/>
                </a:cubicBezTo>
                <a:cubicBezTo>
                  <a:pt x="9016" y="613"/>
                  <a:pt x="9016" y="629"/>
                  <a:pt x="9011" y="647"/>
                </a:cubicBezTo>
                <a:cubicBezTo>
                  <a:pt x="9009" y="656"/>
                  <a:pt x="9009" y="668"/>
                  <a:pt x="9005" y="673"/>
                </a:cubicBezTo>
                <a:cubicBezTo>
                  <a:pt x="9002" y="678"/>
                  <a:pt x="8996" y="677"/>
                  <a:pt x="8992" y="679"/>
                </a:cubicBezTo>
                <a:cubicBezTo>
                  <a:pt x="8982" y="684"/>
                  <a:pt x="8975" y="677"/>
                  <a:pt x="8964" y="679"/>
                </a:cubicBezTo>
                <a:cubicBezTo>
                  <a:pt x="8954" y="681"/>
                  <a:pt x="8947" y="685"/>
                  <a:pt x="8937" y="685"/>
                </a:cubicBezTo>
                <a:cubicBezTo>
                  <a:pt x="8927" y="685"/>
                  <a:pt x="8919" y="687"/>
                  <a:pt x="8910" y="679"/>
                </a:cubicBezTo>
                <a:cubicBezTo>
                  <a:pt x="8905" y="674"/>
                  <a:pt x="8906" y="660"/>
                  <a:pt x="8901" y="653"/>
                </a:cubicBezTo>
                <a:cubicBezTo>
                  <a:pt x="8891" y="639"/>
                  <a:pt x="8880" y="647"/>
                  <a:pt x="8868" y="647"/>
                </a:cubicBezTo>
                <a:cubicBezTo>
                  <a:pt x="8860" y="647"/>
                  <a:pt x="8855" y="640"/>
                  <a:pt x="8847" y="647"/>
                </a:cubicBezTo>
                <a:cubicBezTo>
                  <a:pt x="8837" y="656"/>
                  <a:pt x="8833" y="674"/>
                  <a:pt x="8825" y="691"/>
                </a:cubicBezTo>
                <a:cubicBezTo>
                  <a:pt x="8822" y="700"/>
                  <a:pt x="8823" y="711"/>
                  <a:pt x="8819" y="718"/>
                </a:cubicBezTo>
                <a:cubicBezTo>
                  <a:pt x="8815" y="724"/>
                  <a:pt x="8811" y="727"/>
                  <a:pt x="8806" y="730"/>
                </a:cubicBezTo>
                <a:cubicBezTo>
                  <a:pt x="8803" y="732"/>
                  <a:pt x="8799" y="730"/>
                  <a:pt x="8794" y="730"/>
                </a:cubicBezTo>
                <a:cubicBezTo>
                  <a:pt x="8783" y="732"/>
                  <a:pt x="8776" y="729"/>
                  <a:pt x="8765" y="730"/>
                </a:cubicBezTo>
                <a:cubicBezTo>
                  <a:pt x="8756" y="732"/>
                  <a:pt x="8749" y="737"/>
                  <a:pt x="8740" y="744"/>
                </a:cubicBezTo>
                <a:cubicBezTo>
                  <a:pt x="8735" y="747"/>
                  <a:pt x="8733" y="760"/>
                  <a:pt x="8728" y="763"/>
                </a:cubicBezTo>
                <a:cubicBezTo>
                  <a:pt x="8717" y="771"/>
                  <a:pt x="8710" y="769"/>
                  <a:pt x="8700" y="776"/>
                </a:cubicBezTo>
                <a:cubicBezTo>
                  <a:pt x="8694" y="779"/>
                  <a:pt x="8692" y="789"/>
                  <a:pt x="8687" y="795"/>
                </a:cubicBezTo>
                <a:cubicBezTo>
                  <a:pt x="8681" y="805"/>
                  <a:pt x="8676" y="810"/>
                  <a:pt x="8671" y="821"/>
                </a:cubicBezTo>
                <a:cubicBezTo>
                  <a:pt x="8663" y="842"/>
                  <a:pt x="8665" y="872"/>
                  <a:pt x="8652" y="885"/>
                </a:cubicBezTo>
                <a:cubicBezTo>
                  <a:pt x="8648" y="890"/>
                  <a:pt x="8645" y="898"/>
                  <a:pt x="8640" y="898"/>
                </a:cubicBezTo>
                <a:cubicBezTo>
                  <a:pt x="8634" y="898"/>
                  <a:pt x="8633" y="886"/>
                  <a:pt x="8627" y="885"/>
                </a:cubicBezTo>
                <a:cubicBezTo>
                  <a:pt x="8630" y="877"/>
                  <a:pt x="8630" y="868"/>
                  <a:pt x="8634" y="860"/>
                </a:cubicBezTo>
                <a:cubicBezTo>
                  <a:pt x="8638" y="851"/>
                  <a:pt x="8643" y="854"/>
                  <a:pt x="8646" y="847"/>
                </a:cubicBezTo>
                <a:cubicBezTo>
                  <a:pt x="8649" y="838"/>
                  <a:pt x="8650" y="829"/>
                  <a:pt x="8652" y="821"/>
                </a:cubicBezTo>
                <a:cubicBezTo>
                  <a:pt x="8655" y="811"/>
                  <a:pt x="8660" y="805"/>
                  <a:pt x="8662" y="795"/>
                </a:cubicBezTo>
                <a:cubicBezTo>
                  <a:pt x="8667" y="777"/>
                  <a:pt x="8669" y="755"/>
                  <a:pt x="8678" y="744"/>
                </a:cubicBezTo>
                <a:cubicBezTo>
                  <a:pt x="8681" y="740"/>
                  <a:pt x="8686" y="747"/>
                  <a:pt x="8690" y="744"/>
                </a:cubicBezTo>
                <a:cubicBezTo>
                  <a:pt x="8698" y="737"/>
                  <a:pt x="8703" y="731"/>
                  <a:pt x="8710" y="724"/>
                </a:cubicBezTo>
                <a:cubicBezTo>
                  <a:pt x="8710" y="715"/>
                  <a:pt x="8709" y="708"/>
                  <a:pt x="8709" y="699"/>
                </a:cubicBezTo>
                <a:lnTo>
                  <a:pt x="8709" y="640"/>
                </a:lnTo>
                <a:cubicBezTo>
                  <a:pt x="8714" y="635"/>
                  <a:pt x="8719" y="620"/>
                  <a:pt x="8725" y="615"/>
                </a:cubicBezTo>
                <a:cubicBezTo>
                  <a:pt x="8729" y="611"/>
                  <a:pt x="8734" y="613"/>
                  <a:pt x="8737" y="608"/>
                </a:cubicBezTo>
                <a:cubicBezTo>
                  <a:pt x="8742" y="602"/>
                  <a:pt x="8748" y="599"/>
                  <a:pt x="8750" y="589"/>
                </a:cubicBezTo>
                <a:cubicBezTo>
                  <a:pt x="8752" y="581"/>
                  <a:pt x="8750" y="573"/>
                  <a:pt x="8750" y="563"/>
                </a:cubicBezTo>
                <a:cubicBezTo>
                  <a:pt x="8750" y="554"/>
                  <a:pt x="8751" y="545"/>
                  <a:pt x="8750" y="538"/>
                </a:cubicBezTo>
                <a:cubicBezTo>
                  <a:pt x="8749" y="528"/>
                  <a:pt x="8746" y="520"/>
                  <a:pt x="8744" y="512"/>
                </a:cubicBezTo>
                <a:cubicBezTo>
                  <a:pt x="8740" y="502"/>
                  <a:pt x="8739" y="490"/>
                  <a:pt x="8734" y="486"/>
                </a:cubicBezTo>
                <a:cubicBezTo>
                  <a:pt x="8730" y="481"/>
                  <a:pt x="8726" y="486"/>
                  <a:pt x="8722" y="486"/>
                </a:cubicBezTo>
                <a:lnTo>
                  <a:pt x="8709" y="486"/>
                </a:lnTo>
                <a:cubicBezTo>
                  <a:pt x="8704" y="486"/>
                  <a:pt x="8701" y="492"/>
                  <a:pt x="8696" y="492"/>
                </a:cubicBezTo>
                <a:cubicBezTo>
                  <a:pt x="8684" y="494"/>
                  <a:pt x="8678" y="490"/>
                  <a:pt x="8665" y="492"/>
                </a:cubicBezTo>
                <a:cubicBezTo>
                  <a:pt x="8660" y="492"/>
                  <a:pt x="8657" y="499"/>
                  <a:pt x="8652" y="499"/>
                </a:cubicBezTo>
                <a:cubicBezTo>
                  <a:pt x="8636" y="500"/>
                  <a:pt x="8627" y="500"/>
                  <a:pt x="8612" y="499"/>
                </a:cubicBezTo>
                <a:cubicBezTo>
                  <a:pt x="8605" y="499"/>
                  <a:pt x="8601" y="489"/>
                  <a:pt x="8596" y="487"/>
                </a:cubicBezTo>
                <a:cubicBezTo>
                  <a:pt x="8596" y="520"/>
                  <a:pt x="8596" y="537"/>
                  <a:pt x="8596" y="569"/>
                </a:cubicBezTo>
                <a:cubicBezTo>
                  <a:pt x="8596" y="579"/>
                  <a:pt x="8593" y="585"/>
                  <a:pt x="8593" y="595"/>
                </a:cubicBezTo>
                <a:cubicBezTo>
                  <a:pt x="8593" y="603"/>
                  <a:pt x="8596" y="608"/>
                  <a:pt x="8596" y="617"/>
                </a:cubicBezTo>
                <a:cubicBezTo>
                  <a:pt x="8589" y="617"/>
                  <a:pt x="8587" y="627"/>
                  <a:pt x="8580" y="627"/>
                </a:cubicBezTo>
                <a:cubicBezTo>
                  <a:pt x="8574" y="627"/>
                  <a:pt x="8571" y="616"/>
                  <a:pt x="8564" y="615"/>
                </a:cubicBezTo>
                <a:cubicBezTo>
                  <a:pt x="8556" y="613"/>
                  <a:pt x="8551" y="615"/>
                  <a:pt x="8542" y="615"/>
                </a:cubicBezTo>
                <a:cubicBezTo>
                  <a:pt x="8534" y="615"/>
                  <a:pt x="8528" y="611"/>
                  <a:pt x="8520" y="615"/>
                </a:cubicBezTo>
                <a:cubicBezTo>
                  <a:pt x="8510" y="620"/>
                  <a:pt x="8505" y="632"/>
                  <a:pt x="8495" y="640"/>
                </a:cubicBezTo>
                <a:cubicBezTo>
                  <a:pt x="8491" y="643"/>
                  <a:pt x="8487" y="643"/>
                  <a:pt x="8483" y="647"/>
                </a:cubicBezTo>
                <a:cubicBezTo>
                  <a:pt x="8477" y="650"/>
                  <a:pt x="8475" y="661"/>
                  <a:pt x="8470" y="666"/>
                </a:cubicBezTo>
                <a:cubicBezTo>
                  <a:pt x="8466" y="669"/>
                  <a:pt x="8461" y="664"/>
                  <a:pt x="8457" y="666"/>
                </a:cubicBezTo>
                <a:cubicBezTo>
                  <a:pt x="8458" y="658"/>
                  <a:pt x="8460" y="648"/>
                  <a:pt x="8460" y="640"/>
                </a:cubicBezTo>
                <a:cubicBezTo>
                  <a:pt x="8462" y="630"/>
                  <a:pt x="8465" y="624"/>
                  <a:pt x="8467" y="615"/>
                </a:cubicBezTo>
                <a:cubicBezTo>
                  <a:pt x="8468" y="604"/>
                  <a:pt x="8468" y="589"/>
                  <a:pt x="8473" y="583"/>
                </a:cubicBezTo>
                <a:cubicBezTo>
                  <a:pt x="8478" y="576"/>
                  <a:pt x="8480" y="565"/>
                  <a:pt x="8486" y="563"/>
                </a:cubicBezTo>
                <a:lnTo>
                  <a:pt x="8498" y="563"/>
                </a:lnTo>
                <a:cubicBezTo>
                  <a:pt x="8509" y="562"/>
                  <a:pt x="8516" y="563"/>
                  <a:pt x="8527" y="563"/>
                </a:cubicBezTo>
                <a:cubicBezTo>
                  <a:pt x="8536" y="563"/>
                  <a:pt x="8543" y="561"/>
                  <a:pt x="8552" y="557"/>
                </a:cubicBezTo>
                <a:cubicBezTo>
                  <a:pt x="8557" y="554"/>
                  <a:pt x="8560" y="542"/>
                  <a:pt x="8564" y="538"/>
                </a:cubicBezTo>
                <a:lnTo>
                  <a:pt x="8561" y="512"/>
                </a:lnTo>
                <a:cubicBezTo>
                  <a:pt x="8556" y="510"/>
                  <a:pt x="8554" y="500"/>
                  <a:pt x="8548" y="499"/>
                </a:cubicBezTo>
                <a:cubicBezTo>
                  <a:pt x="8542" y="497"/>
                  <a:pt x="8539" y="500"/>
                  <a:pt x="8533" y="499"/>
                </a:cubicBezTo>
                <a:cubicBezTo>
                  <a:pt x="8525" y="497"/>
                  <a:pt x="8520" y="492"/>
                  <a:pt x="8512" y="492"/>
                </a:cubicBezTo>
                <a:cubicBezTo>
                  <a:pt x="8493" y="492"/>
                  <a:pt x="8483" y="507"/>
                  <a:pt x="8464" y="512"/>
                </a:cubicBezTo>
                <a:cubicBezTo>
                  <a:pt x="8454" y="513"/>
                  <a:pt x="8448" y="512"/>
                  <a:pt x="8438" y="512"/>
                </a:cubicBezTo>
                <a:cubicBezTo>
                  <a:pt x="8433" y="512"/>
                  <a:pt x="8431" y="518"/>
                  <a:pt x="8425" y="518"/>
                </a:cubicBezTo>
                <a:lnTo>
                  <a:pt x="8338" y="518"/>
                </a:lnTo>
                <a:cubicBezTo>
                  <a:pt x="8325" y="518"/>
                  <a:pt x="8318" y="505"/>
                  <a:pt x="8305" y="505"/>
                </a:cubicBezTo>
                <a:cubicBezTo>
                  <a:pt x="8292" y="505"/>
                  <a:pt x="8284" y="512"/>
                  <a:pt x="8272" y="518"/>
                </a:cubicBezTo>
                <a:cubicBezTo>
                  <a:pt x="8266" y="520"/>
                  <a:pt x="8261" y="521"/>
                  <a:pt x="8256" y="524"/>
                </a:cubicBezTo>
                <a:cubicBezTo>
                  <a:pt x="8251" y="526"/>
                  <a:pt x="8248" y="534"/>
                  <a:pt x="8243" y="538"/>
                </a:cubicBezTo>
                <a:cubicBezTo>
                  <a:pt x="8239" y="539"/>
                  <a:pt x="8235" y="542"/>
                  <a:pt x="8231" y="544"/>
                </a:cubicBezTo>
                <a:cubicBezTo>
                  <a:pt x="8224" y="549"/>
                  <a:pt x="8219" y="560"/>
                  <a:pt x="8212" y="563"/>
                </a:cubicBezTo>
                <a:cubicBezTo>
                  <a:pt x="8207" y="565"/>
                  <a:pt x="8203" y="562"/>
                  <a:pt x="8196" y="563"/>
                </a:cubicBezTo>
                <a:cubicBezTo>
                  <a:pt x="8188" y="565"/>
                  <a:pt x="8185" y="574"/>
                  <a:pt x="8177" y="576"/>
                </a:cubicBezTo>
                <a:cubicBezTo>
                  <a:pt x="8171" y="578"/>
                  <a:pt x="8168" y="574"/>
                  <a:pt x="8162" y="576"/>
                </a:cubicBezTo>
                <a:cubicBezTo>
                  <a:pt x="8155" y="578"/>
                  <a:pt x="8151" y="586"/>
                  <a:pt x="8146" y="589"/>
                </a:cubicBezTo>
                <a:cubicBezTo>
                  <a:pt x="8142" y="591"/>
                  <a:pt x="8137" y="593"/>
                  <a:pt x="8133" y="595"/>
                </a:cubicBezTo>
                <a:cubicBezTo>
                  <a:pt x="8128" y="598"/>
                  <a:pt x="8124" y="608"/>
                  <a:pt x="8118" y="608"/>
                </a:cubicBezTo>
                <a:cubicBezTo>
                  <a:pt x="8112" y="608"/>
                  <a:pt x="8110" y="597"/>
                  <a:pt x="8105" y="595"/>
                </a:cubicBezTo>
                <a:cubicBezTo>
                  <a:pt x="8106" y="587"/>
                  <a:pt x="8106" y="577"/>
                  <a:pt x="8108" y="569"/>
                </a:cubicBezTo>
                <a:cubicBezTo>
                  <a:pt x="8114" y="547"/>
                  <a:pt x="8120" y="537"/>
                  <a:pt x="8127" y="518"/>
                </a:cubicBezTo>
                <a:cubicBezTo>
                  <a:pt x="8130" y="508"/>
                  <a:pt x="8132" y="500"/>
                  <a:pt x="8137" y="492"/>
                </a:cubicBezTo>
                <a:cubicBezTo>
                  <a:pt x="8145" y="478"/>
                  <a:pt x="8153" y="471"/>
                  <a:pt x="8165" y="466"/>
                </a:cubicBezTo>
                <a:cubicBezTo>
                  <a:pt x="8171" y="465"/>
                  <a:pt x="8175" y="460"/>
                  <a:pt x="8181" y="460"/>
                </a:cubicBezTo>
                <a:lnTo>
                  <a:pt x="8394" y="460"/>
                </a:lnTo>
                <a:cubicBezTo>
                  <a:pt x="8399" y="460"/>
                  <a:pt x="8403" y="459"/>
                  <a:pt x="8407" y="454"/>
                </a:cubicBezTo>
                <a:cubicBezTo>
                  <a:pt x="8412" y="447"/>
                  <a:pt x="8412" y="434"/>
                  <a:pt x="8417" y="428"/>
                </a:cubicBezTo>
                <a:cubicBezTo>
                  <a:pt x="8421" y="423"/>
                  <a:pt x="8424" y="421"/>
                  <a:pt x="8430" y="421"/>
                </a:cubicBezTo>
                <a:lnTo>
                  <a:pt x="8608" y="421"/>
                </a:lnTo>
                <a:cubicBezTo>
                  <a:pt x="8613" y="421"/>
                  <a:pt x="8615" y="415"/>
                  <a:pt x="8621" y="415"/>
                </a:cubicBezTo>
                <a:cubicBezTo>
                  <a:pt x="8630" y="415"/>
                  <a:pt x="8638" y="421"/>
                  <a:pt x="8646" y="415"/>
                </a:cubicBezTo>
                <a:cubicBezTo>
                  <a:pt x="8651" y="412"/>
                  <a:pt x="8654" y="407"/>
                  <a:pt x="8659" y="402"/>
                </a:cubicBezTo>
                <a:cubicBezTo>
                  <a:pt x="8663" y="397"/>
                  <a:pt x="8660" y="381"/>
                  <a:pt x="8665" y="377"/>
                </a:cubicBezTo>
                <a:cubicBezTo>
                  <a:pt x="8669" y="372"/>
                  <a:pt x="8674" y="378"/>
                  <a:pt x="8678" y="377"/>
                </a:cubicBezTo>
                <a:cubicBezTo>
                  <a:pt x="8682" y="373"/>
                  <a:pt x="8685" y="365"/>
                  <a:pt x="8690" y="363"/>
                </a:cubicBezTo>
                <a:cubicBezTo>
                  <a:pt x="8694" y="363"/>
                  <a:pt x="8699" y="365"/>
                  <a:pt x="8703" y="363"/>
                </a:cubicBezTo>
                <a:cubicBezTo>
                  <a:pt x="8707" y="362"/>
                  <a:pt x="8711" y="365"/>
                  <a:pt x="8715" y="363"/>
                </a:cubicBezTo>
                <a:cubicBezTo>
                  <a:pt x="8721" y="362"/>
                  <a:pt x="8722" y="346"/>
                  <a:pt x="8728" y="344"/>
                </a:cubicBezTo>
                <a:cubicBezTo>
                  <a:pt x="8743" y="338"/>
                  <a:pt x="8753" y="346"/>
                  <a:pt x="8769" y="344"/>
                </a:cubicBezTo>
                <a:cubicBezTo>
                  <a:pt x="8775" y="344"/>
                  <a:pt x="8778" y="339"/>
                  <a:pt x="8785" y="338"/>
                </a:cubicBezTo>
                <a:lnTo>
                  <a:pt x="8785" y="280"/>
                </a:lnTo>
                <a:lnTo>
                  <a:pt x="8747" y="274"/>
                </a:lnTo>
                <a:cubicBezTo>
                  <a:pt x="8740" y="278"/>
                  <a:pt x="8736" y="286"/>
                  <a:pt x="8728" y="286"/>
                </a:cubicBezTo>
                <a:lnTo>
                  <a:pt x="8722" y="286"/>
                </a:lnTo>
                <a:cubicBezTo>
                  <a:pt x="8716" y="286"/>
                  <a:pt x="8714" y="275"/>
                  <a:pt x="8709" y="274"/>
                </a:cubicBezTo>
                <a:cubicBezTo>
                  <a:pt x="8694" y="266"/>
                  <a:pt x="8684" y="260"/>
                  <a:pt x="8668" y="260"/>
                </a:cubicBezTo>
                <a:cubicBezTo>
                  <a:pt x="8659" y="260"/>
                  <a:pt x="8652" y="267"/>
                  <a:pt x="8643" y="267"/>
                </a:cubicBezTo>
                <a:cubicBezTo>
                  <a:pt x="8630" y="267"/>
                  <a:pt x="8623" y="267"/>
                  <a:pt x="8612" y="260"/>
                </a:cubicBezTo>
                <a:cubicBezTo>
                  <a:pt x="8607" y="259"/>
                  <a:pt x="8604" y="253"/>
                  <a:pt x="8599" y="248"/>
                </a:cubicBezTo>
                <a:cubicBezTo>
                  <a:pt x="8601" y="238"/>
                  <a:pt x="8612" y="241"/>
                  <a:pt x="8612" y="228"/>
                </a:cubicBezTo>
                <a:cubicBezTo>
                  <a:pt x="8612" y="217"/>
                  <a:pt x="8605" y="213"/>
                  <a:pt x="8605" y="202"/>
                </a:cubicBezTo>
                <a:cubicBezTo>
                  <a:pt x="8600" y="202"/>
                  <a:pt x="8597" y="204"/>
                  <a:pt x="8593" y="202"/>
                </a:cubicBezTo>
                <a:cubicBezTo>
                  <a:pt x="8583" y="199"/>
                  <a:pt x="8578" y="190"/>
                  <a:pt x="8569" y="190"/>
                </a:cubicBezTo>
                <a:cubicBezTo>
                  <a:pt x="8566" y="190"/>
                  <a:pt x="8564" y="188"/>
                  <a:pt x="8561" y="190"/>
                </a:cubicBezTo>
                <a:cubicBezTo>
                  <a:pt x="8556" y="195"/>
                  <a:pt x="8554" y="209"/>
                  <a:pt x="8548" y="209"/>
                </a:cubicBezTo>
                <a:lnTo>
                  <a:pt x="8486" y="209"/>
                </a:lnTo>
                <a:cubicBezTo>
                  <a:pt x="8475" y="209"/>
                  <a:pt x="8471" y="185"/>
                  <a:pt x="8460" y="177"/>
                </a:cubicBezTo>
                <a:cubicBezTo>
                  <a:pt x="8457" y="173"/>
                  <a:pt x="8452" y="172"/>
                  <a:pt x="8448" y="171"/>
                </a:cubicBezTo>
                <a:cubicBezTo>
                  <a:pt x="8438" y="167"/>
                  <a:pt x="8431" y="171"/>
                  <a:pt x="8420" y="171"/>
                </a:cubicBezTo>
                <a:lnTo>
                  <a:pt x="8344" y="171"/>
                </a:lnTo>
                <a:lnTo>
                  <a:pt x="8325" y="171"/>
                </a:lnTo>
                <a:lnTo>
                  <a:pt x="8278" y="171"/>
                </a:lnTo>
                <a:lnTo>
                  <a:pt x="8253" y="171"/>
                </a:lnTo>
                <a:cubicBezTo>
                  <a:pt x="8244" y="171"/>
                  <a:pt x="8236" y="172"/>
                  <a:pt x="8228" y="177"/>
                </a:cubicBezTo>
                <a:cubicBezTo>
                  <a:pt x="8222" y="180"/>
                  <a:pt x="8220" y="193"/>
                  <a:pt x="8215" y="199"/>
                </a:cubicBezTo>
                <a:lnTo>
                  <a:pt x="8105" y="199"/>
                </a:lnTo>
                <a:lnTo>
                  <a:pt x="8108" y="171"/>
                </a:lnTo>
                <a:lnTo>
                  <a:pt x="8132" y="171"/>
                </a:lnTo>
                <a:cubicBezTo>
                  <a:pt x="8143" y="171"/>
                  <a:pt x="8149" y="180"/>
                  <a:pt x="8159" y="177"/>
                </a:cubicBezTo>
                <a:cubicBezTo>
                  <a:pt x="8164" y="175"/>
                  <a:pt x="8165" y="159"/>
                  <a:pt x="8168" y="151"/>
                </a:cubicBezTo>
                <a:cubicBezTo>
                  <a:pt x="8171" y="143"/>
                  <a:pt x="8173" y="132"/>
                  <a:pt x="8174" y="122"/>
                </a:cubicBezTo>
                <a:lnTo>
                  <a:pt x="8552" y="122"/>
                </a:lnTo>
                <a:cubicBezTo>
                  <a:pt x="8551" y="112"/>
                  <a:pt x="8553" y="103"/>
                  <a:pt x="8552" y="93"/>
                </a:cubicBezTo>
                <a:cubicBezTo>
                  <a:pt x="8549" y="80"/>
                  <a:pt x="8545" y="76"/>
                  <a:pt x="8539" y="68"/>
                </a:cubicBezTo>
                <a:cubicBezTo>
                  <a:pt x="8535" y="63"/>
                  <a:pt x="8531" y="58"/>
                  <a:pt x="8527" y="54"/>
                </a:cubicBezTo>
                <a:cubicBezTo>
                  <a:pt x="8517" y="46"/>
                  <a:pt x="8509" y="43"/>
                  <a:pt x="8498" y="41"/>
                </a:cubicBezTo>
                <a:lnTo>
                  <a:pt x="8483" y="41"/>
                </a:lnTo>
                <a:cubicBezTo>
                  <a:pt x="8472" y="40"/>
                  <a:pt x="8465" y="37"/>
                  <a:pt x="8454" y="35"/>
                </a:cubicBezTo>
                <a:cubicBezTo>
                  <a:pt x="8445" y="35"/>
                  <a:pt x="8438" y="34"/>
                  <a:pt x="8429" y="29"/>
                </a:cubicBezTo>
                <a:cubicBezTo>
                  <a:pt x="8424" y="27"/>
                  <a:pt x="8421" y="17"/>
                  <a:pt x="8417" y="16"/>
                </a:cubicBezTo>
                <a:cubicBezTo>
                  <a:pt x="8413" y="14"/>
                  <a:pt x="8408" y="10"/>
                  <a:pt x="8404" y="10"/>
                </a:cubicBezTo>
                <a:cubicBezTo>
                  <a:pt x="8394" y="6"/>
                  <a:pt x="8387" y="10"/>
                  <a:pt x="8376" y="10"/>
                </a:cubicBezTo>
                <a:cubicBezTo>
                  <a:pt x="8364" y="10"/>
                  <a:pt x="8358" y="8"/>
                  <a:pt x="8347" y="10"/>
                </a:cubicBezTo>
                <a:cubicBezTo>
                  <a:pt x="8342" y="10"/>
                  <a:pt x="8339" y="16"/>
                  <a:pt x="8335" y="16"/>
                </a:cubicBezTo>
                <a:cubicBezTo>
                  <a:pt x="8324" y="17"/>
                  <a:pt x="8317" y="16"/>
                  <a:pt x="8306" y="16"/>
                </a:cubicBezTo>
                <a:lnTo>
                  <a:pt x="8291" y="16"/>
                </a:lnTo>
                <a:cubicBezTo>
                  <a:pt x="8280" y="14"/>
                  <a:pt x="8275" y="3"/>
                  <a:pt x="8265" y="3"/>
                </a:cubicBezTo>
                <a:cubicBezTo>
                  <a:pt x="8160" y="3"/>
                  <a:pt x="8100" y="0"/>
                  <a:pt x="7996" y="0"/>
                </a:cubicBezTo>
                <a:close/>
                <a:moveTo>
                  <a:pt x="5811" y="134"/>
                </a:moveTo>
                <a:cubicBezTo>
                  <a:pt x="5811" y="134"/>
                  <a:pt x="5814" y="231"/>
                  <a:pt x="5801" y="225"/>
                </a:cubicBezTo>
                <a:cubicBezTo>
                  <a:pt x="5789" y="218"/>
                  <a:pt x="5779" y="250"/>
                  <a:pt x="5767" y="218"/>
                </a:cubicBezTo>
                <a:cubicBezTo>
                  <a:pt x="5754" y="186"/>
                  <a:pt x="5760" y="166"/>
                  <a:pt x="5738" y="166"/>
                </a:cubicBezTo>
                <a:cubicBezTo>
                  <a:pt x="5716" y="166"/>
                  <a:pt x="5710" y="173"/>
                  <a:pt x="5697" y="173"/>
                </a:cubicBezTo>
                <a:cubicBezTo>
                  <a:pt x="5685" y="173"/>
                  <a:pt x="5688" y="244"/>
                  <a:pt x="5688" y="244"/>
                </a:cubicBezTo>
                <a:cubicBezTo>
                  <a:pt x="5669" y="276"/>
                  <a:pt x="5628" y="237"/>
                  <a:pt x="5628" y="237"/>
                </a:cubicBezTo>
                <a:cubicBezTo>
                  <a:pt x="5594" y="166"/>
                  <a:pt x="5572" y="166"/>
                  <a:pt x="5572" y="166"/>
                </a:cubicBezTo>
                <a:lnTo>
                  <a:pt x="5512" y="160"/>
                </a:lnTo>
                <a:cubicBezTo>
                  <a:pt x="5512" y="160"/>
                  <a:pt x="5466" y="129"/>
                  <a:pt x="5461" y="160"/>
                </a:cubicBezTo>
                <a:cubicBezTo>
                  <a:pt x="5452" y="218"/>
                  <a:pt x="5468" y="283"/>
                  <a:pt x="5468" y="283"/>
                </a:cubicBezTo>
                <a:lnTo>
                  <a:pt x="5439" y="283"/>
                </a:lnTo>
                <a:lnTo>
                  <a:pt x="5402" y="237"/>
                </a:lnTo>
                <a:cubicBezTo>
                  <a:pt x="5402" y="237"/>
                  <a:pt x="5392" y="211"/>
                  <a:pt x="5373" y="211"/>
                </a:cubicBezTo>
                <a:lnTo>
                  <a:pt x="5317" y="211"/>
                </a:lnTo>
                <a:lnTo>
                  <a:pt x="5314" y="263"/>
                </a:lnTo>
                <a:lnTo>
                  <a:pt x="5263" y="263"/>
                </a:lnTo>
                <a:cubicBezTo>
                  <a:pt x="5235" y="244"/>
                  <a:pt x="5181" y="250"/>
                  <a:pt x="5181" y="250"/>
                </a:cubicBezTo>
                <a:cubicBezTo>
                  <a:pt x="5163" y="295"/>
                  <a:pt x="5122" y="302"/>
                  <a:pt x="5122" y="302"/>
                </a:cubicBezTo>
                <a:lnTo>
                  <a:pt x="5093" y="379"/>
                </a:lnTo>
                <a:lnTo>
                  <a:pt x="5166" y="379"/>
                </a:lnTo>
                <a:cubicBezTo>
                  <a:pt x="5185" y="418"/>
                  <a:pt x="5257" y="450"/>
                  <a:pt x="5257" y="450"/>
                </a:cubicBezTo>
                <a:cubicBezTo>
                  <a:pt x="5257" y="450"/>
                  <a:pt x="5273" y="424"/>
                  <a:pt x="5279" y="456"/>
                </a:cubicBezTo>
                <a:cubicBezTo>
                  <a:pt x="5285" y="488"/>
                  <a:pt x="5298" y="533"/>
                  <a:pt x="5298" y="533"/>
                </a:cubicBezTo>
                <a:cubicBezTo>
                  <a:pt x="5298" y="533"/>
                  <a:pt x="5248" y="546"/>
                  <a:pt x="5235" y="520"/>
                </a:cubicBezTo>
                <a:cubicBezTo>
                  <a:pt x="5222" y="495"/>
                  <a:pt x="5207" y="463"/>
                  <a:pt x="5191" y="463"/>
                </a:cubicBezTo>
                <a:lnTo>
                  <a:pt x="5122" y="463"/>
                </a:lnTo>
                <a:cubicBezTo>
                  <a:pt x="5122" y="463"/>
                  <a:pt x="5084" y="456"/>
                  <a:pt x="5075" y="430"/>
                </a:cubicBezTo>
                <a:cubicBezTo>
                  <a:pt x="5065" y="405"/>
                  <a:pt x="5059" y="353"/>
                  <a:pt x="5043" y="359"/>
                </a:cubicBezTo>
                <a:cubicBezTo>
                  <a:pt x="5027" y="366"/>
                  <a:pt x="4993" y="372"/>
                  <a:pt x="4993" y="372"/>
                </a:cubicBezTo>
                <a:lnTo>
                  <a:pt x="4955" y="327"/>
                </a:lnTo>
                <a:cubicBezTo>
                  <a:pt x="4955" y="327"/>
                  <a:pt x="4942" y="321"/>
                  <a:pt x="4927" y="327"/>
                </a:cubicBezTo>
                <a:lnTo>
                  <a:pt x="4895" y="341"/>
                </a:lnTo>
                <a:lnTo>
                  <a:pt x="4889" y="398"/>
                </a:lnTo>
                <a:cubicBezTo>
                  <a:pt x="4889" y="398"/>
                  <a:pt x="4902" y="469"/>
                  <a:pt x="4889" y="469"/>
                </a:cubicBezTo>
                <a:lnTo>
                  <a:pt x="4845" y="469"/>
                </a:lnTo>
                <a:lnTo>
                  <a:pt x="4792" y="437"/>
                </a:lnTo>
                <a:lnTo>
                  <a:pt x="4763" y="437"/>
                </a:lnTo>
                <a:lnTo>
                  <a:pt x="4735" y="489"/>
                </a:lnTo>
                <a:cubicBezTo>
                  <a:pt x="4735" y="489"/>
                  <a:pt x="4719" y="514"/>
                  <a:pt x="4706" y="514"/>
                </a:cubicBezTo>
                <a:lnTo>
                  <a:pt x="4675" y="514"/>
                </a:lnTo>
                <a:lnTo>
                  <a:pt x="4641" y="514"/>
                </a:lnTo>
                <a:lnTo>
                  <a:pt x="4634" y="566"/>
                </a:lnTo>
                <a:lnTo>
                  <a:pt x="4571" y="559"/>
                </a:lnTo>
                <a:lnTo>
                  <a:pt x="4568" y="617"/>
                </a:lnTo>
                <a:lnTo>
                  <a:pt x="4609" y="630"/>
                </a:lnTo>
                <a:cubicBezTo>
                  <a:pt x="4609" y="630"/>
                  <a:pt x="4631" y="643"/>
                  <a:pt x="4631" y="643"/>
                </a:cubicBezTo>
                <a:lnTo>
                  <a:pt x="4628" y="720"/>
                </a:lnTo>
                <a:lnTo>
                  <a:pt x="4678" y="739"/>
                </a:lnTo>
                <a:cubicBezTo>
                  <a:pt x="4678" y="739"/>
                  <a:pt x="4694" y="810"/>
                  <a:pt x="4706" y="810"/>
                </a:cubicBezTo>
                <a:cubicBezTo>
                  <a:pt x="4719" y="810"/>
                  <a:pt x="4760" y="817"/>
                  <a:pt x="4760" y="817"/>
                </a:cubicBezTo>
                <a:cubicBezTo>
                  <a:pt x="4760" y="817"/>
                  <a:pt x="4785" y="836"/>
                  <a:pt x="4807" y="849"/>
                </a:cubicBezTo>
                <a:cubicBezTo>
                  <a:pt x="4829" y="862"/>
                  <a:pt x="4861" y="862"/>
                  <a:pt x="4861" y="862"/>
                </a:cubicBezTo>
                <a:lnTo>
                  <a:pt x="4892" y="784"/>
                </a:lnTo>
                <a:lnTo>
                  <a:pt x="4911" y="739"/>
                </a:lnTo>
                <a:lnTo>
                  <a:pt x="4974" y="727"/>
                </a:lnTo>
                <a:lnTo>
                  <a:pt x="4933" y="784"/>
                </a:lnTo>
                <a:lnTo>
                  <a:pt x="4905" y="862"/>
                </a:lnTo>
                <a:lnTo>
                  <a:pt x="4911" y="939"/>
                </a:lnTo>
                <a:lnTo>
                  <a:pt x="5002" y="933"/>
                </a:lnTo>
                <a:cubicBezTo>
                  <a:pt x="5002" y="933"/>
                  <a:pt x="5071" y="972"/>
                  <a:pt x="5078" y="933"/>
                </a:cubicBezTo>
                <a:cubicBezTo>
                  <a:pt x="5084" y="894"/>
                  <a:pt x="5106" y="856"/>
                  <a:pt x="5106" y="856"/>
                </a:cubicBezTo>
                <a:lnTo>
                  <a:pt x="5166" y="868"/>
                </a:lnTo>
                <a:lnTo>
                  <a:pt x="5244" y="868"/>
                </a:lnTo>
                <a:lnTo>
                  <a:pt x="5292" y="804"/>
                </a:lnTo>
                <a:lnTo>
                  <a:pt x="5323" y="746"/>
                </a:lnTo>
                <a:lnTo>
                  <a:pt x="5330" y="701"/>
                </a:lnTo>
                <a:cubicBezTo>
                  <a:pt x="5330" y="701"/>
                  <a:pt x="5355" y="707"/>
                  <a:pt x="5370" y="701"/>
                </a:cubicBezTo>
                <a:cubicBezTo>
                  <a:pt x="5386" y="695"/>
                  <a:pt x="5427" y="656"/>
                  <a:pt x="5427" y="656"/>
                </a:cubicBezTo>
                <a:lnTo>
                  <a:pt x="5480" y="669"/>
                </a:lnTo>
                <a:lnTo>
                  <a:pt x="5443" y="675"/>
                </a:lnTo>
                <a:lnTo>
                  <a:pt x="5395" y="727"/>
                </a:lnTo>
                <a:cubicBezTo>
                  <a:pt x="5367" y="765"/>
                  <a:pt x="5342" y="797"/>
                  <a:pt x="5342" y="797"/>
                </a:cubicBezTo>
                <a:lnTo>
                  <a:pt x="5411" y="791"/>
                </a:lnTo>
                <a:lnTo>
                  <a:pt x="5443" y="804"/>
                </a:lnTo>
                <a:lnTo>
                  <a:pt x="5471" y="810"/>
                </a:lnTo>
                <a:lnTo>
                  <a:pt x="5452" y="862"/>
                </a:lnTo>
                <a:lnTo>
                  <a:pt x="5383" y="862"/>
                </a:lnTo>
                <a:lnTo>
                  <a:pt x="5326" y="868"/>
                </a:lnTo>
                <a:lnTo>
                  <a:pt x="5292" y="894"/>
                </a:lnTo>
                <a:lnTo>
                  <a:pt x="5260" y="900"/>
                </a:lnTo>
                <a:cubicBezTo>
                  <a:pt x="5235" y="926"/>
                  <a:pt x="5188" y="939"/>
                  <a:pt x="5188" y="939"/>
                </a:cubicBezTo>
                <a:lnTo>
                  <a:pt x="5150" y="939"/>
                </a:lnTo>
                <a:lnTo>
                  <a:pt x="5112" y="952"/>
                </a:lnTo>
                <a:lnTo>
                  <a:pt x="5112" y="1017"/>
                </a:lnTo>
                <a:lnTo>
                  <a:pt x="5153" y="1029"/>
                </a:lnTo>
                <a:lnTo>
                  <a:pt x="5181" y="1067"/>
                </a:lnTo>
                <a:lnTo>
                  <a:pt x="5197" y="1132"/>
                </a:lnTo>
                <a:lnTo>
                  <a:pt x="5282" y="1158"/>
                </a:lnTo>
                <a:lnTo>
                  <a:pt x="5244" y="1171"/>
                </a:lnTo>
                <a:lnTo>
                  <a:pt x="5194" y="1164"/>
                </a:lnTo>
                <a:cubicBezTo>
                  <a:pt x="5194" y="1164"/>
                  <a:pt x="5150" y="1100"/>
                  <a:pt x="5134" y="1087"/>
                </a:cubicBezTo>
                <a:cubicBezTo>
                  <a:pt x="5119" y="1074"/>
                  <a:pt x="5065" y="997"/>
                  <a:pt x="5052" y="997"/>
                </a:cubicBezTo>
                <a:cubicBezTo>
                  <a:pt x="5040" y="997"/>
                  <a:pt x="4990" y="990"/>
                  <a:pt x="4990" y="990"/>
                </a:cubicBezTo>
                <a:lnTo>
                  <a:pt x="4895" y="971"/>
                </a:lnTo>
                <a:lnTo>
                  <a:pt x="4889" y="1042"/>
                </a:lnTo>
                <a:lnTo>
                  <a:pt x="4924" y="1100"/>
                </a:lnTo>
                <a:lnTo>
                  <a:pt x="4971" y="1177"/>
                </a:lnTo>
                <a:lnTo>
                  <a:pt x="5052" y="1281"/>
                </a:lnTo>
                <a:lnTo>
                  <a:pt x="5106" y="1325"/>
                </a:lnTo>
                <a:lnTo>
                  <a:pt x="5191" y="1338"/>
                </a:lnTo>
                <a:cubicBezTo>
                  <a:pt x="5191" y="1338"/>
                  <a:pt x="5182" y="1383"/>
                  <a:pt x="5169" y="1383"/>
                </a:cubicBezTo>
                <a:cubicBezTo>
                  <a:pt x="5156" y="1383"/>
                  <a:pt x="5138" y="1377"/>
                  <a:pt x="5138" y="1409"/>
                </a:cubicBezTo>
                <a:lnTo>
                  <a:pt x="5138" y="1486"/>
                </a:lnTo>
                <a:lnTo>
                  <a:pt x="5059" y="1377"/>
                </a:lnTo>
                <a:lnTo>
                  <a:pt x="5005" y="1358"/>
                </a:lnTo>
                <a:lnTo>
                  <a:pt x="4939" y="1370"/>
                </a:lnTo>
                <a:lnTo>
                  <a:pt x="4892" y="1390"/>
                </a:lnTo>
                <a:lnTo>
                  <a:pt x="4845" y="1435"/>
                </a:lnTo>
                <a:lnTo>
                  <a:pt x="4845" y="1506"/>
                </a:lnTo>
                <a:lnTo>
                  <a:pt x="4848" y="1557"/>
                </a:lnTo>
                <a:lnTo>
                  <a:pt x="4895" y="1576"/>
                </a:lnTo>
                <a:lnTo>
                  <a:pt x="4964" y="1576"/>
                </a:lnTo>
                <a:lnTo>
                  <a:pt x="5021" y="1564"/>
                </a:lnTo>
                <a:lnTo>
                  <a:pt x="4968" y="1622"/>
                </a:lnTo>
                <a:lnTo>
                  <a:pt x="4983" y="1692"/>
                </a:lnTo>
                <a:lnTo>
                  <a:pt x="5031" y="1705"/>
                </a:lnTo>
                <a:cubicBezTo>
                  <a:pt x="5031" y="1705"/>
                  <a:pt x="5049" y="1699"/>
                  <a:pt x="5065" y="1686"/>
                </a:cubicBezTo>
                <a:cubicBezTo>
                  <a:pt x="5081" y="1673"/>
                  <a:pt x="5131" y="1596"/>
                  <a:pt x="5131" y="1596"/>
                </a:cubicBezTo>
                <a:lnTo>
                  <a:pt x="5112" y="1679"/>
                </a:lnTo>
                <a:lnTo>
                  <a:pt x="5062" y="1751"/>
                </a:lnTo>
                <a:lnTo>
                  <a:pt x="5005" y="1757"/>
                </a:lnTo>
                <a:lnTo>
                  <a:pt x="4917" y="1699"/>
                </a:lnTo>
                <a:cubicBezTo>
                  <a:pt x="4917" y="1699"/>
                  <a:pt x="4876" y="1634"/>
                  <a:pt x="4851" y="1634"/>
                </a:cubicBezTo>
                <a:cubicBezTo>
                  <a:pt x="4826" y="1634"/>
                  <a:pt x="4779" y="1641"/>
                  <a:pt x="4779" y="1641"/>
                </a:cubicBezTo>
                <a:lnTo>
                  <a:pt x="4794" y="1712"/>
                </a:lnTo>
                <a:cubicBezTo>
                  <a:pt x="4794" y="1712"/>
                  <a:pt x="4817" y="1815"/>
                  <a:pt x="4804" y="1815"/>
                </a:cubicBezTo>
                <a:cubicBezTo>
                  <a:pt x="4792" y="1815"/>
                  <a:pt x="4744" y="1834"/>
                  <a:pt x="4744" y="1834"/>
                </a:cubicBezTo>
                <a:lnTo>
                  <a:pt x="4719" y="1905"/>
                </a:lnTo>
                <a:lnTo>
                  <a:pt x="4763" y="2001"/>
                </a:lnTo>
                <a:lnTo>
                  <a:pt x="4820" y="2046"/>
                </a:lnTo>
                <a:lnTo>
                  <a:pt x="4880" y="2008"/>
                </a:lnTo>
                <a:cubicBezTo>
                  <a:pt x="4880" y="2008"/>
                  <a:pt x="4876" y="1982"/>
                  <a:pt x="4902" y="2001"/>
                </a:cubicBezTo>
                <a:cubicBezTo>
                  <a:pt x="4927" y="2021"/>
                  <a:pt x="4943" y="2027"/>
                  <a:pt x="4958" y="2027"/>
                </a:cubicBezTo>
                <a:cubicBezTo>
                  <a:pt x="4974" y="2027"/>
                  <a:pt x="4999" y="2053"/>
                  <a:pt x="5002" y="2027"/>
                </a:cubicBezTo>
                <a:cubicBezTo>
                  <a:pt x="5005" y="2001"/>
                  <a:pt x="5043" y="1982"/>
                  <a:pt x="5043" y="1982"/>
                </a:cubicBezTo>
                <a:cubicBezTo>
                  <a:pt x="5043" y="1982"/>
                  <a:pt x="5068" y="2021"/>
                  <a:pt x="5081" y="2021"/>
                </a:cubicBezTo>
                <a:cubicBezTo>
                  <a:pt x="5094" y="2021"/>
                  <a:pt x="5115" y="2033"/>
                  <a:pt x="5128" y="2021"/>
                </a:cubicBezTo>
                <a:cubicBezTo>
                  <a:pt x="5141" y="2008"/>
                  <a:pt x="5131" y="2001"/>
                  <a:pt x="5150" y="2001"/>
                </a:cubicBezTo>
                <a:lnTo>
                  <a:pt x="5200" y="2001"/>
                </a:lnTo>
                <a:cubicBezTo>
                  <a:pt x="5207" y="2034"/>
                  <a:pt x="5185" y="2073"/>
                  <a:pt x="5197" y="2079"/>
                </a:cubicBezTo>
                <a:cubicBezTo>
                  <a:pt x="5241" y="2098"/>
                  <a:pt x="5263" y="2072"/>
                  <a:pt x="5263" y="2072"/>
                </a:cubicBezTo>
                <a:lnTo>
                  <a:pt x="5301" y="2072"/>
                </a:lnTo>
                <a:lnTo>
                  <a:pt x="5351" y="2034"/>
                </a:lnTo>
                <a:cubicBezTo>
                  <a:pt x="5351" y="2034"/>
                  <a:pt x="5355" y="2001"/>
                  <a:pt x="5377" y="2001"/>
                </a:cubicBezTo>
                <a:cubicBezTo>
                  <a:pt x="5399" y="2001"/>
                  <a:pt x="5414" y="1931"/>
                  <a:pt x="5414" y="1931"/>
                </a:cubicBezTo>
                <a:lnTo>
                  <a:pt x="5402" y="1860"/>
                </a:lnTo>
                <a:lnTo>
                  <a:pt x="5351" y="1905"/>
                </a:lnTo>
                <a:lnTo>
                  <a:pt x="5336" y="1808"/>
                </a:lnTo>
                <a:lnTo>
                  <a:pt x="5389" y="1789"/>
                </a:lnTo>
                <a:lnTo>
                  <a:pt x="5405" y="1699"/>
                </a:lnTo>
                <a:lnTo>
                  <a:pt x="5386" y="1615"/>
                </a:lnTo>
                <a:lnTo>
                  <a:pt x="5424" y="1615"/>
                </a:lnTo>
                <a:lnTo>
                  <a:pt x="5493" y="1622"/>
                </a:lnTo>
                <a:cubicBezTo>
                  <a:pt x="5493" y="1622"/>
                  <a:pt x="5512" y="1634"/>
                  <a:pt x="5521" y="1609"/>
                </a:cubicBezTo>
                <a:cubicBezTo>
                  <a:pt x="5531" y="1583"/>
                  <a:pt x="5525" y="1525"/>
                  <a:pt x="5525" y="1525"/>
                </a:cubicBezTo>
                <a:cubicBezTo>
                  <a:pt x="5525" y="1525"/>
                  <a:pt x="5465" y="1448"/>
                  <a:pt x="5496" y="1448"/>
                </a:cubicBezTo>
                <a:lnTo>
                  <a:pt x="5549" y="1448"/>
                </a:lnTo>
                <a:cubicBezTo>
                  <a:pt x="5568" y="1448"/>
                  <a:pt x="5584" y="1467"/>
                  <a:pt x="5584" y="1435"/>
                </a:cubicBezTo>
                <a:cubicBezTo>
                  <a:pt x="5584" y="1403"/>
                  <a:pt x="5556" y="1351"/>
                  <a:pt x="5556" y="1351"/>
                </a:cubicBezTo>
                <a:cubicBezTo>
                  <a:pt x="5556" y="1351"/>
                  <a:pt x="5521" y="1351"/>
                  <a:pt x="5506" y="1325"/>
                </a:cubicBezTo>
                <a:cubicBezTo>
                  <a:pt x="5490" y="1299"/>
                  <a:pt x="5455" y="1306"/>
                  <a:pt x="5455" y="1306"/>
                </a:cubicBezTo>
                <a:lnTo>
                  <a:pt x="5414" y="1351"/>
                </a:lnTo>
                <a:lnTo>
                  <a:pt x="5383" y="1390"/>
                </a:lnTo>
                <a:lnTo>
                  <a:pt x="5370" y="1325"/>
                </a:lnTo>
                <a:lnTo>
                  <a:pt x="5421" y="1299"/>
                </a:lnTo>
                <a:cubicBezTo>
                  <a:pt x="5421" y="1299"/>
                  <a:pt x="5411" y="1261"/>
                  <a:pt x="5424" y="1255"/>
                </a:cubicBezTo>
                <a:cubicBezTo>
                  <a:pt x="5436" y="1248"/>
                  <a:pt x="5461" y="1216"/>
                  <a:pt x="5461" y="1216"/>
                </a:cubicBezTo>
                <a:lnTo>
                  <a:pt x="5509" y="1216"/>
                </a:lnTo>
                <a:lnTo>
                  <a:pt x="5531" y="1267"/>
                </a:lnTo>
                <a:lnTo>
                  <a:pt x="5594" y="1287"/>
                </a:lnTo>
                <a:cubicBezTo>
                  <a:pt x="5594" y="1287"/>
                  <a:pt x="5622" y="1293"/>
                  <a:pt x="5635" y="1267"/>
                </a:cubicBezTo>
                <a:cubicBezTo>
                  <a:pt x="5647" y="1242"/>
                  <a:pt x="5682" y="1203"/>
                  <a:pt x="5682" y="1203"/>
                </a:cubicBezTo>
                <a:lnTo>
                  <a:pt x="5625" y="1120"/>
                </a:lnTo>
                <a:lnTo>
                  <a:pt x="5688" y="1113"/>
                </a:lnTo>
                <a:lnTo>
                  <a:pt x="5713" y="1171"/>
                </a:lnTo>
                <a:lnTo>
                  <a:pt x="5764" y="1164"/>
                </a:lnTo>
                <a:lnTo>
                  <a:pt x="5823" y="1126"/>
                </a:lnTo>
                <a:lnTo>
                  <a:pt x="5798" y="1036"/>
                </a:lnTo>
                <a:lnTo>
                  <a:pt x="5757" y="1003"/>
                </a:lnTo>
                <a:lnTo>
                  <a:pt x="5830" y="1003"/>
                </a:lnTo>
                <a:lnTo>
                  <a:pt x="5874" y="1003"/>
                </a:lnTo>
                <a:lnTo>
                  <a:pt x="5899" y="945"/>
                </a:lnTo>
                <a:lnTo>
                  <a:pt x="5952" y="913"/>
                </a:lnTo>
                <a:lnTo>
                  <a:pt x="6006" y="842"/>
                </a:lnTo>
                <a:cubicBezTo>
                  <a:pt x="6006" y="842"/>
                  <a:pt x="6059" y="804"/>
                  <a:pt x="6075" y="797"/>
                </a:cubicBezTo>
                <a:cubicBezTo>
                  <a:pt x="6091" y="791"/>
                  <a:pt x="6132" y="714"/>
                  <a:pt x="6132" y="714"/>
                </a:cubicBezTo>
                <a:lnTo>
                  <a:pt x="6188" y="707"/>
                </a:lnTo>
                <a:lnTo>
                  <a:pt x="6220" y="669"/>
                </a:lnTo>
                <a:lnTo>
                  <a:pt x="6194" y="604"/>
                </a:lnTo>
                <a:cubicBezTo>
                  <a:pt x="6194" y="604"/>
                  <a:pt x="6166" y="636"/>
                  <a:pt x="6154" y="636"/>
                </a:cubicBezTo>
                <a:cubicBezTo>
                  <a:pt x="6141" y="636"/>
                  <a:pt x="6100" y="688"/>
                  <a:pt x="6088" y="669"/>
                </a:cubicBezTo>
                <a:cubicBezTo>
                  <a:pt x="6075" y="649"/>
                  <a:pt x="6085" y="643"/>
                  <a:pt x="6059" y="643"/>
                </a:cubicBezTo>
                <a:cubicBezTo>
                  <a:pt x="6034" y="643"/>
                  <a:pt x="5981" y="650"/>
                  <a:pt x="5981" y="650"/>
                </a:cubicBezTo>
                <a:lnTo>
                  <a:pt x="5993" y="592"/>
                </a:lnTo>
                <a:lnTo>
                  <a:pt x="6053" y="566"/>
                </a:lnTo>
                <a:lnTo>
                  <a:pt x="6122" y="566"/>
                </a:lnTo>
                <a:lnTo>
                  <a:pt x="6192" y="566"/>
                </a:lnTo>
                <a:cubicBezTo>
                  <a:pt x="6192" y="566"/>
                  <a:pt x="6232" y="533"/>
                  <a:pt x="6257" y="533"/>
                </a:cubicBezTo>
                <a:cubicBezTo>
                  <a:pt x="6283" y="533"/>
                  <a:pt x="6321" y="495"/>
                  <a:pt x="6321" y="495"/>
                </a:cubicBezTo>
                <a:lnTo>
                  <a:pt x="6390" y="489"/>
                </a:lnTo>
                <a:cubicBezTo>
                  <a:pt x="6390" y="489"/>
                  <a:pt x="6402" y="440"/>
                  <a:pt x="6409" y="417"/>
                </a:cubicBezTo>
                <a:cubicBezTo>
                  <a:pt x="6421" y="372"/>
                  <a:pt x="6396" y="327"/>
                  <a:pt x="6396" y="327"/>
                </a:cubicBezTo>
                <a:lnTo>
                  <a:pt x="6343" y="353"/>
                </a:lnTo>
                <a:lnTo>
                  <a:pt x="6295" y="341"/>
                </a:lnTo>
                <a:lnTo>
                  <a:pt x="6283" y="276"/>
                </a:lnTo>
                <a:lnTo>
                  <a:pt x="6220" y="211"/>
                </a:lnTo>
                <a:lnTo>
                  <a:pt x="6173" y="237"/>
                </a:lnTo>
                <a:lnTo>
                  <a:pt x="6106" y="237"/>
                </a:lnTo>
                <a:lnTo>
                  <a:pt x="6034" y="276"/>
                </a:lnTo>
                <a:lnTo>
                  <a:pt x="6037" y="218"/>
                </a:lnTo>
                <a:lnTo>
                  <a:pt x="5984" y="211"/>
                </a:lnTo>
                <a:cubicBezTo>
                  <a:pt x="5984" y="211"/>
                  <a:pt x="5943" y="244"/>
                  <a:pt x="5936" y="218"/>
                </a:cubicBezTo>
                <a:cubicBezTo>
                  <a:pt x="5930" y="192"/>
                  <a:pt x="5921" y="173"/>
                  <a:pt x="5921" y="173"/>
                </a:cubicBezTo>
                <a:lnTo>
                  <a:pt x="5874" y="166"/>
                </a:lnTo>
                <a:cubicBezTo>
                  <a:pt x="5842" y="134"/>
                  <a:pt x="5811" y="134"/>
                  <a:pt x="5811" y="134"/>
                </a:cubicBezTo>
                <a:close/>
                <a:moveTo>
                  <a:pt x="13585" y="633"/>
                </a:moveTo>
                <a:cubicBezTo>
                  <a:pt x="13579" y="634"/>
                  <a:pt x="13575" y="638"/>
                  <a:pt x="13569" y="639"/>
                </a:cubicBezTo>
                <a:cubicBezTo>
                  <a:pt x="13565" y="639"/>
                  <a:pt x="13561" y="646"/>
                  <a:pt x="13557" y="646"/>
                </a:cubicBezTo>
                <a:lnTo>
                  <a:pt x="13544" y="646"/>
                </a:lnTo>
                <a:cubicBezTo>
                  <a:pt x="13540" y="646"/>
                  <a:pt x="13536" y="652"/>
                  <a:pt x="13532" y="652"/>
                </a:cubicBezTo>
                <a:cubicBezTo>
                  <a:pt x="13526" y="654"/>
                  <a:pt x="13520" y="654"/>
                  <a:pt x="13516" y="659"/>
                </a:cubicBezTo>
                <a:cubicBezTo>
                  <a:pt x="13511" y="663"/>
                  <a:pt x="13504" y="667"/>
                  <a:pt x="13503" y="678"/>
                </a:cubicBezTo>
                <a:cubicBezTo>
                  <a:pt x="13502" y="686"/>
                  <a:pt x="13503" y="694"/>
                  <a:pt x="13503" y="704"/>
                </a:cubicBezTo>
                <a:cubicBezTo>
                  <a:pt x="13503" y="714"/>
                  <a:pt x="13506" y="720"/>
                  <a:pt x="13506" y="730"/>
                </a:cubicBezTo>
                <a:cubicBezTo>
                  <a:pt x="13506" y="743"/>
                  <a:pt x="13503" y="749"/>
                  <a:pt x="13503" y="762"/>
                </a:cubicBezTo>
                <a:cubicBezTo>
                  <a:pt x="13492" y="762"/>
                  <a:pt x="13486" y="763"/>
                  <a:pt x="13475" y="762"/>
                </a:cubicBezTo>
                <a:cubicBezTo>
                  <a:pt x="13470" y="762"/>
                  <a:pt x="13467" y="756"/>
                  <a:pt x="13462" y="756"/>
                </a:cubicBezTo>
                <a:lnTo>
                  <a:pt x="13446" y="756"/>
                </a:lnTo>
                <a:lnTo>
                  <a:pt x="13434" y="756"/>
                </a:lnTo>
                <a:cubicBezTo>
                  <a:pt x="13428" y="757"/>
                  <a:pt x="13423" y="751"/>
                  <a:pt x="13418" y="756"/>
                </a:cubicBezTo>
                <a:cubicBezTo>
                  <a:pt x="13414" y="760"/>
                  <a:pt x="13409" y="768"/>
                  <a:pt x="13409" y="781"/>
                </a:cubicBezTo>
                <a:cubicBezTo>
                  <a:pt x="13409" y="791"/>
                  <a:pt x="13413" y="799"/>
                  <a:pt x="13412" y="807"/>
                </a:cubicBezTo>
                <a:cubicBezTo>
                  <a:pt x="13410" y="817"/>
                  <a:pt x="13399" y="808"/>
                  <a:pt x="13399" y="820"/>
                </a:cubicBezTo>
                <a:cubicBezTo>
                  <a:pt x="13399" y="831"/>
                  <a:pt x="13406" y="834"/>
                  <a:pt x="13406" y="845"/>
                </a:cubicBezTo>
                <a:lnTo>
                  <a:pt x="13406" y="890"/>
                </a:lnTo>
                <a:cubicBezTo>
                  <a:pt x="13386" y="895"/>
                  <a:pt x="13375" y="894"/>
                  <a:pt x="13355" y="897"/>
                </a:cubicBezTo>
                <a:cubicBezTo>
                  <a:pt x="13349" y="897"/>
                  <a:pt x="13345" y="902"/>
                  <a:pt x="13340" y="903"/>
                </a:cubicBezTo>
                <a:cubicBezTo>
                  <a:pt x="13336" y="905"/>
                  <a:pt x="13331" y="909"/>
                  <a:pt x="13327" y="910"/>
                </a:cubicBezTo>
                <a:cubicBezTo>
                  <a:pt x="13322" y="912"/>
                  <a:pt x="13319" y="921"/>
                  <a:pt x="13314" y="923"/>
                </a:cubicBezTo>
                <a:cubicBezTo>
                  <a:pt x="13310" y="924"/>
                  <a:pt x="13306" y="921"/>
                  <a:pt x="13302" y="923"/>
                </a:cubicBezTo>
                <a:cubicBezTo>
                  <a:pt x="13297" y="924"/>
                  <a:pt x="13294" y="930"/>
                  <a:pt x="13289" y="935"/>
                </a:cubicBezTo>
                <a:cubicBezTo>
                  <a:pt x="13283" y="942"/>
                  <a:pt x="13282" y="951"/>
                  <a:pt x="13277" y="961"/>
                </a:cubicBezTo>
                <a:lnTo>
                  <a:pt x="13264" y="987"/>
                </a:lnTo>
                <a:lnTo>
                  <a:pt x="13277" y="1006"/>
                </a:lnTo>
                <a:cubicBezTo>
                  <a:pt x="13280" y="1000"/>
                  <a:pt x="13288" y="1003"/>
                  <a:pt x="13289" y="993"/>
                </a:cubicBezTo>
                <a:cubicBezTo>
                  <a:pt x="13291" y="985"/>
                  <a:pt x="13287" y="976"/>
                  <a:pt x="13289" y="967"/>
                </a:cubicBezTo>
                <a:cubicBezTo>
                  <a:pt x="13292" y="959"/>
                  <a:pt x="13292" y="947"/>
                  <a:pt x="13296" y="942"/>
                </a:cubicBezTo>
                <a:cubicBezTo>
                  <a:pt x="13303" y="933"/>
                  <a:pt x="13312" y="945"/>
                  <a:pt x="13321" y="942"/>
                </a:cubicBezTo>
                <a:cubicBezTo>
                  <a:pt x="13325" y="941"/>
                  <a:pt x="13329" y="937"/>
                  <a:pt x="13333" y="935"/>
                </a:cubicBezTo>
                <a:cubicBezTo>
                  <a:pt x="13339" y="932"/>
                  <a:pt x="13341" y="920"/>
                  <a:pt x="13346" y="916"/>
                </a:cubicBezTo>
                <a:cubicBezTo>
                  <a:pt x="13355" y="911"/>
                  <a:pt x="13362" y="920"/>
                  <a:pt x="13371" y="916"/>
                </a:cubicBezTo>
                <a:cubicBezTo>
                  <a:pt x="13377" y="915"/>
                  <a:pt x="13378" y="899"/>
                  <a:pt x="13384" y="897"/>
                </a:cubicBezTo>
                <a:cubicBezTo>
                  <a:pt x="13388" y="895"/>
                  <a:pt x="13392" y="897"/>
                  <a:pt x="13396" y="897"/>
                </a:cubicBezTo>
                <a:cubicBezTo>
                  <a:pt x="13405" y="895"/>
                  <a:pt x="13413" y="897"/>
                  <a:pt x="13421" y="890"/>
                </a:cubicBezTo>
                <a:cubicBezTo>
                  <a:pt x="13425" y="889"/>
                  <a:pt x="13430" y="887"/>
                  <a:pt x="13434" y="884"/>
                </a:cubicBezTo>
                <a:cubicBezTo>
                  <a:pt x="13439" y="879"/>
                  <a:pt x="13435" y="859"/>
                  <a:pt x="13440" y="859"/>
                </a:cubicBezTo>
                <a:cubicBezTo>
                  <a:pt x="13451" y="859"/>
                  <a:pt x="13456" y="873"/>
                  <a:pt x="13465" y="878"/>
                </a:cubicBezTo>
                <a:cubicBezTo>
                  <a:pt x="13469" y="880"/>
                  <a:pt x="13474" y="882"/>
                  <a:pt x="13478" y="884"/>
                </a:cubicBezTo>
                <a:cubicBezTo>
                  <a:pt x="13484" y="887"/>
                  <a:pt x="13488" y="890"/>
                  <a:pt x="13494" y="890"/>
                </a:cubicBezTo>
                <a:lnTo>
                  <a:pt x="13519" y="890"/>
                </a:lnTo>
                <a:cubicBezTo>
                  <a:pt x="13518" y="881"/>
                  <a:pt x="13520" y="873"/>
                  <a:pt x="13519" y="865"/>
                </a:cubicBezTo>
                <a:cubicBezTo>
                  <a:pt x="13517" y="846"/>
                  <a:pt x="13509" y="834"/>
                  <a:pt x="13509" y="813"/>
                </a:cubicBezTo>
                <a:cubicBezTo>
                  <a:pt x="13509" y="790"/>
                  <a:pt x="13524" y="781"/>
                  <a:pt x="13535" y="781"/>
                </a:cubicBezTo>
                <a:cubicBezTo>
                  <a:pt x="13543" y="781"/>
                  <a:pt x="13547" y="788"/>
                  <a:pt x="13554" y="794"/>
                </a:cubicBezTo>
                <a:cubicBezTo>
                  <a:pt x="13557" y="797"/>
                  <a:pt x="13563" y="796"/>
                  <a:pt x="13566" y="800"/>
                </a:cubicBezTo>
                <a:cubicBezTo>
                  <a:pt x="13570" y="806"/>
                  <a:pt x="13568" y="818"/>
                  <a:pt x="13572" y="826"/>
                </a:cubicBezTo>
                <a:cubicBezTo>
                  <a:pt x="13582" y="845"/>
                  <a:pt x="13591" y="852"/>
                  <a:pt x="13605" y="852"/>
                </a:cubicBezTo>
                <a:cubicBezTo>
                  <a:pt x="13618" y="852"/>
                  <a:pt x="13625" y="847"/>
                  <a:pt x="13638" y="845"/>
                </a:cubicBezTo>
                <a:cubicBezTo>
                  <a:pt x="13638" y="832"/>
                  <a:pt x="13642" y="826"/>
                  <a:pt x="13642" y="813"/>
                </a:cubicBezTo>
                <a:cubicBezTo>
                  <a:pt x="13642" y="803"/>
                  <a:pt x="13638" y="797"/>
                  <a:pt x="13638" y="787"/>
                </a:cubicBezTo>
                <a:lnTo>
                  <a:pt x="13638" y="756"/>
                </a:lnTo>
                <a:cubicBezTo>
                  <a:pt x="13627" y="756"/>
                  <a:pt x="13621" y="754"/>
                  <a:pt x="13610" y="756"/>
                </a:cubicBezTo>
                <a:cubicBezTo>
                  <a:pt x="13605" y="756"/>
                  <a:pt x="13602" y="762"/>
                  <a:pt x="13597" y="762"/>
                </a:cubicBezTo>
                <a:cubicBezTo>
                  <a:pt x="13588" y="763"/>
                  <a:pt x="13582" y="762"/>
                  <a:pt x="13572" y="762"/>
                </a:cubicBezTo>
                <a:cubicBezTo>
                  <a:pt x="13568" y="762"/>
                  <a:pt x="13565" y="757"/>
                  <a:pt x="13560" y="756"/>
                </a:cubicBezTo>
                <a:cubicBezTo>
                  <a:pt x="13565" y="741"/>
                  <a:pt x="13567" y="730"/>
                  <a:pt x="13572" y="717"/>
                </a:cubicBezTo>
                <a:cubicBezTo>
                  <a:pt x="13577" y="705"/>
                  <a:pt x="13583" y="702"/>
                  <a:pt x="13588" y="691"/>
                </a:cubicBezTo>
                <a:cubicBezTo>
                  <a:pt x="13594" y="680"/>
                  <a:pt x="13596" y="671"/>
                  <a:pt x="13601" y="659"/>
                </a:cubicBezTo>
                <a:lnTo>
                  <a:pt x="13597" y="633"/>
                </a:lnTo>
                <a:cubicBezTo>
                  <a:pt x="13593" y="633"/>
                  <a:pt x="13590" y="631"/>
                  <a:pt x="13585" y="633"/>
                </a:cubicBezTo>
                <a:close/>
                <a:moveTo>
                  <a:pt x="4482" y="651"/>
                </a:moveTo>
                <a:cubicBezTo>
                  <a:pt x="4482" y="651"/>
                  <a:pt x="4416" y="671"/>
                  <a:pt x="4419" y="709"/>
                </a:cubicBezTo>
                <a:lnTo>
                  <a:pt x="4467" y="709"/>
                </a:lnTo>
                <a:cubicBezTo>
                  <a:pt x="4485" y="709"/>
                  <a:pt x="4479" y="722"/>
                  <a:pt x="4482" y="754"/>
                </a:cubicBezTo>
                <a:cubicBezTo>
                  <a:pt x="4485" y="786"/>
                  <a:pt x="4445" y="774"/>
                  <a:pt x="4445" y="774"/>
                </a:cubicBezTo>
                <a:lnTo>
                  <a:pt x="4385" y="774"/>
                </a:lnTo>
                <a:lnTo>
                  <a:pt x="4360" y="793"/>
                </a:lnTo>
                <a:cubicBezTo>
                  <a:pt x="4360" y="793"/>
                  <a:pt x="4385" y="832"/>
                  <a:pt x="4400" y="845"/>
                </a:cubicBezTo>
                <a:cubicBezTo>
                  <a:pt x="4416" y="858"/>
                  <a:pt x="4404" y="902"/>
                  <a:pt x="4404" y="902"/>
                </a:cubicBezTo>
                <a:lnTo>
                  <a:pt x="4353" y="896"/>
                </a:lnTo>
                <a:lnTo>
                  <a:pt x="4319" y="909"/>
                </a:lnTo>
                <a:lnTo>
                  <a:pt x="4328" y="993"/>
                </a:lnTo>
                <a:lnTo>
                  <a:pt x="4297" y="1032"/>
                </a:lnTo>
                <a:lnTo>
                  <a:pt x="4297" y="1109"/>
                </a:lnTo>
                <a:lnTo>
                  <a:pt x="4338" y="1115"/>
                </a:lnTo>
                <a:cubicBezTo>
                  <a:pt x="4338" y="1115"/>
                  <a:pt x="4338" y="1199"/>
                  <a:pt x="4338" y="1199"/>
                </a:cubicBezTo>
                <a:lnTo>
                  <a:pt x="4388" y="1250"/>
                </a:lnTo>
                <a:lnTo>
                  <a:pt x="4432" y="1237"/>
                </a:lnTo>
                <a:lnTo>
                  <a:pt x="4476" y="1212"/>
                </a:lnTo>
                <a:lnTo>
                  <a:pt x="4536" y="1205"/>
                </a:lnTo>
                <a:lnTo>
                  <a:pt x="4564" y="1269"/>
                </a:lnTo>
                <a:cubicBezTo>
                  <a:pt x="4564" y="1269"/>
                  <a:pt x="4523" y="1302"/>
                  <a:pt x="4510" y="1302"/>
                </a:cubicBezTo>
                <a:lnTo>
                  <a:pt x="4457" y="1302"/>
                </a:lnTo>
                <a:lnTo>
                  <a:pt x="4419" y="1340"/>
                </a:lnTo>
                <a:lnTo>
                  <a:pt x="4473" y="1398"/>
                </a:lnTo>
                <a:lnTo>
                  <a:pt x="4501" y="1488"/>
                </a:lnTo>
                <a:lnTo>
                  <a:pt x="4592" y="1527"/>
                </a:lnTo>
                <a:lnTo>
                  <a:pt x="4662" y="1507"/>
                </a:lnTo>
                <a:lnTo>
                  <a:pt x="4725" y="1540"/>
                </a:lnTo>
                <a:lnTo>
                  <a:pt x="4747" y="1488"/>
                </a:lnTo>
                <a:lnTo>
                  <a:pt x="4775" y="1488"/>
                </a:lnTo>
                <a:cubicBezTo>
                  <a:pt x="4791" y="1488"/>
                  <a:pt x="4781" y="1424"/>
                  <a:pt x="4781" y="1424"/>
                </a:cubicBezTo>
                <a:lnTo>
                  <a:pt x="4787" y="1353"/>
                </a:lnTo>
                <a:lnTo>
                  <a:pt x="4835" y="1391"/>
                </a:lnTo>
                <a:cubicBezTo>
                  <a:pt x="4835" y="1391"/>
                  <a:pt x="4850" y="1366"/>
                  <a:pt x="4850" y="1340"/>
                </a:cubicBezTo>
                <a:cubicBezTo>
                  <a:pt x="4850" y="1315"/>
                  <a:pt x="4891" y="1334"/>
                  <a:pt x="4907" y="1346"/>
                </a:cubicBezTo>
                <a:cubicBezTo>
                  <a:pt x="4923" y="1359"/>
                  <a:pt x="4948" y="1288"/>
                  <a:pt x="4948" y="1288"/>
                </a:cubicBezTo>
                <a:lnTo>
                  <a:pt x="4948" y="1192"/>
                </a:lnTo>
                <a:lnTo>
                  <a:pt x="4885" y="1154"/>
                </a:lnTo>
                <a:cubicBezTo>
                  <a:pt x="4885" y="1154"/>
                  <a:pt x="4872" y="1154"/>
                  <a:pt x="4844" y="1128"/>
                </a:cubicBezTo>
                <a:lnTo>
                  <a:pt x="4825" y="1063"/>
                </a:lnTo>
                <a:lnTo>
                  <a:pt x="4825" y="1012"/>
                </a:lnTo>
                <a:lnTo>
                  <a:pt x="4787" y="967"/>
                </a:lnTo>
                <a:cubicBezTo>
                  <a:pt x="4787" y="967"/>
                  <a:pt x="4769" y="1018"/>
                  <a:pt x="4756" y="1012"/>
                </a:cubicBezTo>
                <a:cubicBezTo>
                  <a:pt x="4743" y="1006"/>
                  <a:pt x="4734" y="973"/>
                  <a:pt x="4734" y="948"/>
                </a:cubicBezTo>
                <a:cubicBezTo>
                  <a:pt x="4734" y="922"/>
                  <a:pt x="4715" y="903"/>
                  <a:pt x="4703" y="890"/>
                </a:cubicBezTo>
                <a:cubicBezTo>
                  <a:pt x="4690" y="877"/>
                  <a:pt x="4665" y="876"/>
                  <a:pt x="4637" y="857"/>
                </a:cubicBezTo>
                <a:cubicBezTo>
                  <a:pt x="4608" y="838"/>
                  <a:pt x="4602" y="793"/>
                  <a:pt x="4602" y="793"/>
                </a:cubicBezTo>
                <a:lnTo>
                  <a:pt x="4570" y="735"/>
                </a:lnTo>
                <a:cubicBezTo>
                  <a:pt x="4570" y="735"/>
                  <a:pt x="4529" y="664"/>
                  <a:pt x="4517" y="658"/>
                </a:cubicBezTo>
                <a:cubicBezTo>
                  <a:pt x="4504" y="651"/>
                  <a:pt x="4482" y="651"/>
                  <a:pt x="4482" y="651"/>
                </a:cubicBezTo>
                <a:close/>
                <a:moveTo>
                  <a:pt x="15520" y="709"/>
                </a:moveTo>
                <a:lnTo>
                  <a:pt x="15511" y="735"/>
                </a:lnTo>
                <a:lnTo>
                  <a:pt x="15511" y="786"/>
                </a:lnTo>
                <a:cubicBezTo>
                  <a:pt x="15517" y="788"/>
                  <a:pt x="15521" y="788"/>
                  <a:pt x="15527" y="793"/>
                </a:cubicBezTo>
                <a:cubicBezTo>
                  <a:pt x="15532" y="797"/>
                  <a:pt x="15535" y="807"/>
                  <a:pt x="15539" y="812"/>
                </a:cubicBezTo>
                <a:cubicBezTo>
                  <a:pt x="15544" y="817"/>
                  <a:pt x="15545" y="831"/>
                  <a:pt x="15552" y="831"/>
                </a:cubicBezTo>
                <a:lnTo>
                  <a:pt x="15558" y="831"/>
                </a:lnTo>
                <a:cubicBezTo>
                  <a:pt x="15566" y="831"/>
                  <a:pt x="15571" y="826"/>
                  <a:pt x="15577" y="818"/>
                </a:cubicBezTo>
                <a:cubicBezTo>
                  <a:pt x="15581" y="814"/>
                  <a:pt x="15589" y="815"/>
                  <a:pt x="15590" y="805"/>
                </a:cubicBezTo>
                <a:cubicBezTo>
                  <a:pt x="15590" y="797"/>
                  <a:pt x="15593" y="789"/>
                  <a:pt x="15593" y="779"/>
                </a:cubicBezTo>
                <a:cubicBezTo>
                  <a:pt x="15593" y="768"/>
                  <a:pt x="15587" y="764"/>
                  <a:pt x="15586" y="754"/>
                </a:cubicBezTo>
                <a:cubicBezTo>
                  <a:pt x="15586" y="746"/>
                  <a:pt x="15589" y="736"/>
                  <a:pt x="15586" y="728"/>
                </a:cubicBezTo>
                <a:cubicBezTo>
                  <a:pt x="15582" y="715"/>
                  <a:pt x="15576" y="709"/>
                  <a:pt x="15568" y="709"/>
                </a:cubicBezTo>
                <a:cubicBezTo>
                  <a:pt x="15560" y="709"/>
                  <a:pt x="15556" y="728"/>
                  <a:pt x="15549" y="728"/>
                </a:cubicBezTo>
                <a:cubicBezTo>
                  <a:pt x="15542" y="728"/>
                  <a:pt x="15539" y="719"/>
                  <a:pt x="15533" y="715"/>
                </a:cubicBezTo>
                <a:cubicBezTo>
                  <a:pt x="15529" y="714"/>
                  <a:pt x="15524" y="710"/>
                  <a:pt x="15520" y="709"/>
                </a:cubicBezTo>
                <a:close/>
                <a:moveTo>
                  <a:pt x="15853" y="728"/>
                </a:moveTo>
                <a:cubicBezTo>
                  <a:pt x="15843" y="728"/>
                  <a:pt x="15836" y="739"/>
                  <a:pt x="15828" y="747"/>
                </a:cubicBezTo>
                <a:cubicBezTo>
                  <a:pt x="15824" y="750"/>
                  <a:pt x="15819" y="751"/>
                  <a:pt x="15815" y="754"/>
                </a:cubicBezTo>
                <a:cubicBezTo>
                  <a:pt x="15810" y="759"/>
                  <a:pt x="15811" y="775"/>
                  <a:pt x="15806" y="779"/>
                </a:cubicBezTo>
                <a:cubicBezTo>
                  <a:pt x="15796" y="788"/>
                  <a:pt x="15788" y="781"/>
                  <a:pt x="15777" y="786"/>
                </a:cubicBezTo>
                <a:cubicBezTo>
                  <a:pt x="15773" y="788"/>
                  <a:pt x="15770" y="796"/>
                  <a:pt x="15765" y="799"/>
                </a:cubicBezTo>
                <a:cubicBezTo>
                  <a:pt x="15755" y="806"/>
                  <a:pt x="15749" y="817"/>
                  <a:pt x="15739" y="818"/>
                </a:cubicBezTo>
                <a:cubicBezTo>
                  <a:pt x="15729" y="822"/>
                  <a:pt x="15722" y="818"/>
                  <a:pt x="15711" y="818"/>
                </a:cubicBezTo>
                <a:cubicBezTo>
                  <a:pt x="15706" y="818"/>
                  <a:pt x="15703" y="824"/>
                  <a:pt x="15699" y="824"/>
                </a:cubicBezTo>
                <a:cubicBezTo>
                  <a:pt x="15699" y="844"/>
                  <a:pt x="15700" y="857"/>
                  <a:pt x="15699" y="876"/>
                </a:cubicBezTo>
                <a:cubicBezTo>
                  <a:pt x="15699" y="888"/>
                  <a:pt x="15695" y="892"/>
                  <a:pt x="15692" y="902"/>
                </a:cubicBezTo>
                <a:cubicBezTo>
                  <a:pt x="15689" y="914"/>
                  <a:pt x="15686" y="924"/>
                  <a:pt x="15680" y="927"/>
                </a:cubicBezTo>
                <a:cubicBezTo>
                  <a:pt x="15671" y="931"/>
                  <a:pt x="15663" y="924"/>
                  <a:pt x="15654" y="927"/>
                </a:cubicBezTo>
                <a:cubicBezTo>
                  <a:pt x="15650" y="929"/>
                  <a:pt x="15647" y="937"/>
                  <a:pt x="15642" y="941"/>
                </a:cubicBezTo>
                <a:cubicBezTo>
                  <a:pt x="15636" y="945"/>
                  <a:pt x="15632" y="942"/>
                  <a:pt x="15626" y="947"/>
                </a:cubicBezTo>
                <a:cubicBezTo>
                  <a:pt x="15622" y="951"/>
                  <a:pt x="15625" y="967"/>
                  <a:pt x="15623" y="973"/>
                </a:cubicBezTo>
                <a:cubicBezTo>
                  <a:pt x="15625" y="983"/>
                  <a:pt x="15625" y="994"/>
                  <a:pt x="15629" y="999"/>
                </a:cubicBezTo>
                <a:cubicBezTo>
                  <a:pt x="15636" y="1008"/>
                  <a:pt x="15640" y="1011"/>
                  <a:pt x="15648" y="1011"/>
                </a:cubicBezTo>
                <a:cubicBezTo>
                  <a:pt x="15658" y="1011"/>
                  <a:pt x="15664" y="999"/>
                  <a:pt x="15673" y="999"/>
                </a:cubicBezTo>
                <a:lnTo>
                  <a:pt x="15680" y="999"/>
                </a:lnTo>
                <a:cubicBezTo>
                  <a:pt x="15687" y="1001"/>
                  <a:pt x="15687" y="1016"/>
                  <a:pt x="15692" y="1024"/>
                </a:cubicBezTo>
                <a:cubicBezTo>
                  <a:pt x="15696" y="1031"/>
                  <a:pt x="15696" y="1044"/>
                  <a:pt x="15702" y="1050"/>
                </a:cubicBezTo>
                <a:cubicBezTo>
                  <a:pt x="15706" y="1053"/>
                  <a:pt x="15710" y="1056"/>
                  <a:pt x="15714" y="1056"/>
                </a:cubicBezTo>
                <a:cubicBezTo>
                  <a:pt x="15718" y="1056"/>
                  <a:pt x="15721" y="1066"/>
                  <a:pt x="15724" y="1069"/>
                </a:cubicBezTo>
                <a:cubicBezTo>
                  <a:pt x="15729" y="1074"/>
                  <a:pt x="15732" y="1079"/>
                  <a:pt x="15736" y="1082"/>
                </a:cubicBezTo>
                <a:cubicBezTo>
                  <a:pt x="15743" y="1085"/>
                  <a:pt x="15748" y="1082"/>
                  <a:pt x="15755" y="1082"/>
                </a:cubicBezTo>
                <a:cubicBezTo>
                  <a:pt x="15762" y="1082"/>
                  <a:pt x="15768" y="1084"/>
                  <a:pt x="15774" y="1082"/>
                </a:cubicBezTo>
                <a:cubicBezTo>
                  <a:pt x="15780" y="1080"/>
                  <a:pt x="15782" y="1068"/>
                  <a:pt x="15787" y="1063"/>
                </a:cubicBezTo>
                <a:cubicBezTo>
                  <a:pt x="15792" y="1057"/>
                  <a:pt x="15793" y="1041"/>
                  <a:pt x="15799" y="1038"/>
                </a:cubicBezTo>
                <a:cubicBezTo>
                  <a:pt x="15803" y="1036"/>
                  <a:pt x="15808" y="1038"/>
                  <a:pt x="15812" y="1038"/>
                </a:cubicBezTo>
                <a:cubicBezTo>
                  <a:pt x="15820" y="1036"/>
                  <a:pt x="15828" y="1041"/>
                  <a:pt x="15837" y="1038"/>
                </a:cubicBezTo>
                <a:cubicBezTo>
                  <a:pt x="15841" y="1036"/>
                  <a:pt x="15846" y="1034"/>
                  <a:pt x="15850" y="1031"/>
                </a:cubicBezTo>
                <a:cubicBezTo>
                  <a:pt x="15855" y="1026"/>
                  <a:pt x="15853" y="1008"/>
                  <a:pt x="15859" y="1005"/>
                </a:cubicBezTo>
                <a:cubicBezTo>
                  <a:pt x="15868" y="998"/>
                  <a:pt x="15875" y="1005"/>
                  <a:pt x="15884" y="1005"/>
                </a:cubicBezTo>
                <a:cubicBezTo>
                  <a:pt x="15904" y="1005"/>
                  <a:pt x="15915" y="1002"/>
                  <a:pt x="15934" y="999"/>
                </a:cubicBezTo>
                <a:cubicBezTo>
                  <a:pt x="15935" y="986"/>
                  <a:pt x="15938" y="979"/>
                  <a:pt x="15938" y="966"/>
                </a:cubicBezTo>
                <a:cubicBezTo>
                  <a:pt x="15939" y="947"/>
                  <a:pt x="15936" y="931"/>
                  <a:pt x="15941" y="915"/>
                </a:cubicBezTo>
                <a:cubicBezTo>
                  <a:pt x="15943" y="905"/>
                  <a:pt x="15945" y="897"/>
                  <a:pt x="15950" y="889"/>
                </a:cubicBezTo>
                <a:cubicBezTo>
                  <a:pt x="15953" y="884"/>
                  <a:pt x="15959" y="894"/>
                  <a:pt x="15963" y="889"/>
                </a:cubicBezTo>
                <a:cubicBezTo>
                  <a:pt x="15967" y="883"/>
                  <a:pt x="15968" y="870"/>
                  <a:pt x="15972" y="863"/>
                </a:cubicBezTo>
                <a:cubicBezTo>
                  <a:pt x="15976" y="858"/>
                  <a:pt x="15981" y="855"/>
                  <a:pt x="15985" y="850"/>
                </a:cubicBezTo>
                <a:cubicBezTo>
                  <a:pt x="15980" y="845"/>
                  <a:pt x="15976" y="842"/>
                  <a:pt x="15972" y="838"/>
                </a:cubicBezTo>
                <a:cubicBezTo>
                  <a:pt x="15972" y="838"/>
                  <a:pt x="15973" y="833"/>
                  <a:pt x="15972" y="831"/>
                </a:cubicBezTo>
                <a:lnTo>
                  <a:pt x="15891" y="831"/>
                </a:lnTo>
                <a:cubicBezTo>
                  <a:pt x="15891" y="805"/>
                  <a:pt x="15892" y="786"/>
                  <a:pt x="15884" y="767"/>
                </a:cubicBezTo>
                <a:cubicBezTo>
                  <a:pt x="15881" y="759"/>
                  <a:pt x="15882" y="746"/>
                  <a:pt x="15878" y="741"/>
                </a:cubicBezTo>
                <a:cubicBezTo>
                  <a:pt x="15875" y="736"/>
                  <a:pt x="15869" y="743"/>
                  <a:pt x="15865" y="741"/>
                </a:cubicBezTo>
                <a:cubicBezTo>
                  <a:pt x="15861" y="739"/>
                  <a:pt x="15858" y="728"/>
                  <a:pt x="15853" y="728"/>
                </a:cubicBezTo>
                <a:close/>
                <a:moveTo>
                  <a:pt x="13767" y="747"/>
                </a:moveTo>
                <a:cubicBezTo>
                  <a:pt x="13763" y="751"/>
                  <a:pt x="13758" y="751"/>
                  <a:pt x="13755" y="754"/>
                </a:cubicBezTo>
                <a:cubicBezTo>
                  <a:pt x="13750" y="760"/>
                  <a:pt x="13749" y="773"/>
                  <a:pt x="13745" y="779"/>
                </a:cubicBezTo>
                <a:cubicBezTo>
                  <a:pt x="13741" y="787"/>
                  <a:pt x="13739" y="799"/>
                  <a:pt x="13733" y="805"/>
                </a:cubicBezTo>
                <a:cubicBezTo>
                  <a:pt x="13729" y="809"/>
                  <a:pt x="13724" y="809"/>
                  <a:pt x="13720" y="812"/>
                </a:cubicBezTo>
                <a:cubicBezTo>
                  <a:pt x="13716" y="817"/>
                  <a:pt x="13712" y="821"/>
                  <a:pt x="13708" y="824"/>
                </a:cubicBezTo>
                <a:lnTo>
                  <a:pt x="13692" y="805"/>
                </a:lnTo>
                <a:cubicBezTo>
                  <a:pt x="13692" y="815"/>
                  <a:pt x="13693" y="823"/>
                  <a:pt x="13692" y="831"/>
                </a:cubicBezTo>
                <a:cubicBezTo>
                  <a:pt x="13691" y="839"/>
                  <a:pt x="13694" y="850"/>
                  <a:pt x="13692" y="857"/>
                </a:cubicBezTo>
                <a:cubicBezTo>
                  <a:pt x="13690" y="863"/>
                  <a:pt x="13683" y="858"/>
                  <a:pt x="13679" y="863"/>
                </a:cubicBezTo>
                <a:cubicBezTo>
                  <a:pt x="13671" y="875"/>
                  <a:pt x="13662" y="882"/>
                  <a:pt x="13654" y="895"/>
                </a:cubicBezTo>
                <a:cubicBezTo>
                  <a:pt x="13650" y="902"/>
                  <a:pt x="13650" y="913"/>
                  <a:pt x="13648" y="921"/>
                </a:cubicBezTo>
                <a:lnTo>
                  <a:pt x="13661" y="934"/>
                </a:lnTo>
                <a:cubicBezTo>
                  <a:pt x="13665" y="939"/>
                  <a:pt x="13668" y="948"/>
                  <a:pt x="13673" y="953"/>
                </a:cubicBezTo>
                <a:cubicBezTo>
                  <a:pt x="13680" y="959"/>
                  <a:pt x="13685" y="960"/>
                  <a:pt x="13692" y="960"/>
                </a:cubicBezTo>
                <a:lnTo>
                  <a:pt x="13698" y="960"/>
                </a:lnTo>
                <a:cubicBezTo>
                  <a:pt x="13705" y="958"/>
                  <a:pt x="13706" y="944"/>
                  <a:pt x="13711" y="941"/>
                </a:cubicBezTo>
                <a:cubicBezTo>
                  <a:pt x="13717" y="936"/>
                  <a:pt x="13723" y="941"/>
                  <a:pt x="13730" y="941"/>
                </a:cubicBezTo>
                <a:lnTo>
                  <a:pt x="13749" y="941"/>
                </a:lnTo>
                <a:cubicBezTo>
                  <a:pt x="13755" y="941"/>
                  <a:pt x="13758" y="947"/>
                  <a:pt x="13764" y="947"/>
                </a:cubicBezTo>
                <a:cubicBezTo>
                  <a:pt x="13783" y="950"/>
                  <a:pt x="13794" y="949"/>
                  <a:pt x="13812" y="947"/>
                </a:cubicBezTo>
                <a:cubicBezTo>
                  <a:pt x="13817" y="947"/>
                  <a:pt x="13819" y="939"/>
                  <a:pt x="13824" y="937"/>
                </a:cubicBezTo>
                <a:cubicBezTo>
                  <a:pt x="13820" y="927"/>
                  <a:pt x="13815" y="920"/>
                  <a:pt x="13812" y="908"/>
                </a:cubicBezTo>
                <a:cubicBezTo>
                  <a:pt x="13809" y="899"/>
                  <a:pt x="13804" y="894"/>
                  <a:pt x="13802" y="882"/>
                </a:cubicBezTo>
                <a:cubicBezTo>
                  <a:pt x="13801" y="875"/>
                  <a:pt x="13804" y="865"/>
                  <a:pt x="13802" y="857"/>
                </a:cubicBezTo>
                <a:cubicBezTo>
                  <a:pt x="13798" y="837"/>
                  <a:pt x="13789" y="826"/>
                  <a:pt x="13786" y="805"/>
                </a:cubicBezTo>
                <a:cubicBezTo>
                  <a:pt x="13784" y="788"/>
                  <a:pt x="13786" y="773"/>
                  <a:pt x="13786" y="754"/>
                </a:cubicBezTo>
                <a:lnTo>
                  <a:pt x="13767" y="747"/>
                </a:lnTo>
                <a:close/>
                <a:moveTo>
                  <a:pt x="13974" y="748"/>
                </a:moveTo>
                <a:cubicBezTo>
                  <a:pt x="13970" y="750"/>
                  <a:pt x="13965" y="752"/>
                  <a:pt x="13961" y="755"/>
                </a:cubicBezTo>
                <a:cubicBezTo>
                  <a:pt x="13957" y="758"/>
                  <a:pt x="13962" y="778"/>
                  <a:pt x="13958" y="781"/>
                </a:cubicBezTo>
                <a:cubicBezTo>
                  <a:pt x="13954" y="784"/>
                  <a:pt x="13949" y="781"/>
                  <a:pt x="13945" y="781"/>
                </a:cubicBezTo>
                <a:cubicBezTo>
                  <a:pt x="13931" y="786"/>
                  <a:pt x="13922" y="776"/>
                  <a:pt x="13907" y="781"/>
                </a:cubicBezTo>
                <a:cubicBezTo>
                  <a:pt x="13904" y="782"/>
                  <a:pt x="13899" y="785"/>
                  <a:pt x="13895" y="787"/>
                </a:cubicBezTo>
                <a:cubicBezTo>
                  <a:pt x="13889" y="790"/>
                  <a:pt x="13888" y="802"/>
                  <a:pt x="13882" y="806"/>
                </a:cubicBezTo>
                <a:cubicBezTo>
                  <a:pt x="13877" y="811"/>
                  <a:pt x="13876" y="826"/>
                  <a:pt x="13870" y="826"/>
                </a:cubicBezTo>
                <a:cubicBezTo>
                  <a:pt x="13864" y="826"/>
                  <a:pt x="13859" y="816"/>
                  <a:pt x="13854" y="813"/>
                </a:cubicBezTo>
                <a:lnTo>
                  <a:pt x="13860" y="839"/>
                </a:lnTo>
                <a:cubicBezTo>
                  <a:pt x="13869" y="856"/>
                  <a:pt x="13875" y="871"/>
                  <a:pt x="13886" y="884"/>
                </a:cubicBezTo>
                <a:cubicBezTo>
                  <a:pt x="13890" y="890"/>
                  <a:pt x="13893" y="898"/>
                  <a:pt x="13898" y="903"/>
                </a:cubicBezTo>
                <a:cubicBezTo>
                  <a:pt x="13908" y="916"/>
                  <a:pt x="13917" y="923"/>
                  <a:pt x="13929" y="923"/>
                </a:cubicBezTo>
                <a:cubicBezTo>
                  <a:pt x="13936" y="923"/>
                  <a:pt x="13942" y="919"/>
                  <a:pt x="13948" y="916"/>
                </a:cubicBezTo>
                <a:cubicBezTo>
                  <a:pt x="13953" y="913"/>
                  <a:pt x="13956" y="908"/>
                  <a:pt x="13961" y="903"/>
                </a:cubicBezTo>
                <a:cubicBezTo>
                  <a:pt x="13966" y="898"/>
                  <a:pt x="13970" y="897"/>
                  <a:pt x="13974" y="890"/>
                </a:cubicBezTo>
                <a:cubicBezTo>
                  <a:pt x="13978" y="884"/>
                  <a:pt x="13977" y="872"/>
                  <a:pt x="13980" y="865"/>
                </a:cubicBezTo>
                <a:cubicBezTo>
                  <a:pt x="13983" y="856"/>
                  <a:pt x="13984" y="845"/>
                  <a:pt x="13989" y="839"/>
                </a:cubicBezTo>
                <a:cubicBezTo>
                  <a:pt x="13992" y="834"/>
                  <a:pt x="13998" y="835"/>
                  <a:pt x="14002" y="832"/>
                </a:cubicBezTo>
                <a:cubicBezTo>
                  <a:pt x="14006" y="827"/>
                  <a:pt x="14010" y="823"/>
                  <a:pt x="14015" y="820"/>
                </a:cubicBezTo>
                <a:cubicBezTo>
                  <a:pt x="14019" y="816"/>
                  <a:pt x="14022" y="810"/>
                  <a:pt x="14027" y="806"/>
                </a:cubicBezTo>
                <a:cubicBezTo>
                  <a:pt x="14036" y="800"/>
                  <a:pt x="14044" y="797"/>
                  <a:pt x="14052" y="794"/>
                </a:cubicBezTo>
                <a:lnTo>
                  <a:pt x="14049" y="768"/>
                </a:lnTo>
                <a:cubicBezTo>
                  <a:pt x="14044" y="765"/>
                  <a:pt x="14041" y="756"/>
                  <a:pt x="14036" y="755"/>
                </a:cubicBezTo>
                <a:lnTo>
                  <a:pt x="14024" y="755"/>
                </a:lnTo>
                <a:cubicBezTo>
                  <a:pt x="14020" y="755"/>
                  <a:pt x="14016" y="748"/>
                  <a:pt x="14011" y="748"/>
                </a:cubicBezTo>
                <a:cubicBezTo>
                  <a:pt x="14004" y="747"/>
                  <a:pt x="13999" y="748"/>
                  <a:pt x="13992" y="748"/>
                </a:cubicBezTo>
                <a:cubicBezTo>
                  <a:pt x="13985" y="748"/>
                  <a:pt x="13980" y="745"/>
                  <a:pt x="13974" y="748"/>
                </a:cubicBezTo>
                <a:close/>
                <a:moveTo>
                  <a:pt x="13126" y="766"/>
                </a:moveTo>
                <a:cubicBezTo>
                  <a:pt x="13122" y="766"/>
                  <a:pt x="13119" y="773"/>
                  <a:pt x="13114" y="773"/>
                </a:cubicBezTo>
                <a:cubicBezTo>
                  <a:pt x="13104" y="773"/>
                  <a:pt x="13096" y="768"/>
                  <a:pt x="13089" y="779"/>
                </a:cubicBezTo>
                <a:cubicBezTo>
                  <a:pt x="13086" y="784"/>
                  <a:pt x="13091" y="797"/>
                  <a:pt x="13089" y="805"/>
                </a:cubicBezTo>
                <a:cubicBezTo>
                  <a:pt x="13086" y="814"/>
                  <a:pt x="13080" y="815"/>
                  <a:pt x="13076" y="824"/>
                </a:cubicBezTo>
                <a:cubicBezTo>
                  <a:pt x="13072" y="834"/>
                  <a:pt x="13070" y="845"/>
                  <a:pt x="13064" y="850"/>
                </a:cubicBezTo>
                <a:cubicBezTo>
                  <a:pt x="13050" y="860"/>
                  <a:pt x="13034" y="844"/>
                  <a:pt x="13019" y="844"/>
                </a:cubicBezTo>
                <a:cubicBezTo>
                  <a:pt x="13010" y="844"/>
                  <a:pt x="13003" y="840"/>
                  <a:pt x="12994" y="844"/>
                </a:cubicBezTo>
                <a:cubicBezTo>
                  <a:pt x="12989" y="845"/>
                  <a:pt x="12986" y="853"/>
                  <a:pt x="12982" y="856"/>
                </a:cubicBezTo>
                <a:cubicBezTo>
                  <a:pt x="12977" y="859"/>
                  <a:pt x="12974" y="867"/>
                  <a:pt x="12969" y="869"/>
                </a:cubicBezTo>
                <a:lnTo>
                  <a:pt x="12963" y="869"/>
                </a:lnTo>
                <a:cubicBezTo>
                  <a:pt x="12956" y="869"/>
                  <a:pt x="12950" y="866"/>
                  <a:pt x="12944" y="863"/>
                </a:cubicBezTo>
                <a:cubicBezTo>
                  <a:pt x="12940" y="861"/>
                  <a:pt x="12935" y="858"/>
                  <a:pt x="12931" y="856"/>
                </a:cubicBezTo>
                <a:cubicBezTo>
                  <a:pt x="12926" y="853"/>
                  <a:pt x="12921" y="847"/>
                  <a:pt x="12916" y="844"/>
                </a:cubicBezTo>
                <a:cubicBezTo>
                  <a:pt x="12912" y="855"/>
                  <a:pt x="12909" y="864"/>
                  <a:pt x="12906" y="876"/>
                </a:cubicBezTo>
                <a:cubicBezTo>
                  <a:pt x="12904" y="884"/>
                  <a:pt x="12907" y="900"/>
                  <a:pt x="12903" y="901"/>
                </a:cubicBezTo>
                <a:cubicBezTo>
                  <a:pt x="12898" y="904"/>
                  <a:pt x="12896" y="914"/>
                  <a:pt x="12890" y="914"/>
                </a:cubicBezTo>
                <a:cubicBezTo>
                  <a:pt x="12884" y="914"/>
                  <a:pt x="12883" y="898"/>
                  <a:pt x="12878" y="895"/>
                </a:cubicBezTo>
                <a:cubicBezTo>
                  <a:pt x="12874" y="893"/>
                  <a:pt x="12869" y="890"/>
                  <a:pt x="12865" y="888"/>
                </a:cubicBezTo>
                <a:cubicBezTo>
                  <a:pt x="12856" y="884"/>
                  <a:pt x="12849" y="876"/>
                  <a:pt x="12839" y="876"/>
                </a:cubicBezTo>
                <a:lnTo>
                  <a:pt x="12815" y="876"/>
                </a:lnTo>
                <a:cubicBezTo>
                  <a:pt x="12816" y="898"/>
                  <a:pt x="12813" y="914"/>
                  <a:pt x="12818" y="933"/>
                </a:cubicBezTo>
                <a:cubicBezTo>
                  <a:pt x="12824" y="957"/>
                  <a:pt x="12833" y="972"/>
                  <a:pt x="12847" y="972"/>
                </a:cubicBezTo>
                <a:cubicBezTo>
                  <a:pt x="12857" y="972"/>
                  <a:pt x="12862" y="960"/>
                  <a:pt x="12871" y="953"/>
                </a:cubicBezTo>
                <a:cubicBezTo>
                  <a:pt x="12875" y="951"/>
                  <a:pt x="12880" y="948"/>
                  <a:pt x="12884" y="947"/>
                </a:cubicBezTo>
                <a:cubicBezTo>
                  <a:pt x="12889" y="943"/>
                  <a:pt x="12894" y="937"/>
                  <a:pt x="12900" y="933"/>
                </a:cubicBezTo>
                <a:cubicBezTo>
                  <a:pt x="12904" y="930"/>
                  <a:pt x="12908" y="923"/>
                  <a:pt x="12912" y="921"/>
                </a:cubicBezTo>
                <a:cubicBezTo>
                  <a:pt x="12922" y="918"/>
                  <a:pt x="12928" y="914"/>
                  <a:pt x="12938" y="914"/>
                </a:cubicBezTo>
                <a:cubicBezTo>
                  <a:pt x="12948" y="914"/>
                  <a:pt x="12953" y="919"/>
                  <a:pt x="12963" y="921"/>
                </a:cubicBezTo>
                <a:cubicBezTo>
                  <a:pt x="12967" y="921"/>
                  <a:pt x="12971" y="927"/>
                  <a:pt x="12975" y="927"/>
                </a:cubicBezTo>
                <a:cubicBezTo>
                  <a:pt x="12980" y="927"/>
                  <a:pt x="12983" y="921"/>
                  <a:pt x="12988" y="921"/>
                </a:cubicBezTo>
                <a:lnTo>
                  <a:pt x="12991" y="960"/>
                </a:lnTo>
                <a:cubicBezTo>
                  <a:pt x="12986" y="969"/>
                  <a:pt x="12985" y="984"/>
                  <a:pt x="12978" y="985"/>
                </a:cubicBezTo>
                <a:cubicBezTo>
                  <a:pt x="12968" y="989"/>
                  <a:pt x="12961" y="985"/>
                  <a:pt x="12950" y="985"/>
                </a:cubicBezTo>
                <a:lnTo>
                  <a:pt x="12950" y="1038"/>
                </a:lnTo>
                <a:cubicBezTo>
                  <a:pt x="12950" y="1049"/>
                  <a:pt x="12953" y="1054"/>
                  <a:pt x="12956" y="1063"/>
                </a:cubicBezTo>
                <a:cubicBezTo>
                  <a:pt x="12961" y="1074"/>
                  <a:pt x="12966" y="1081"/>
                  <a:pt x="12972" y="1088"/>
                </a:cubicBezTo>
                <a:lnTo>
                  <a:pt x="12985" y="1101"/>
                </a:lnTo>
                <a:cubicBezTo>
                  <a:pt x="12998" y="1114"/>
                  <a:pt x="13006" y="1127"/>
                  <a:pt x="13021" y="1127"/>
                </a:cubicBezTo>
                <a:cubicBezTo>
                  <a:pt x="13030" y="1127"/>
                  <a:pt x="13036" y="1120"/>
                  <a:pt x="13045" y="1114"/>
                </a:cubicBezTo>
                <a:cubicBezTo>
                  <a:pt x="13050" y="1109"/>
                  <a:pt x="13054" y="1104"/>
                  <a:pt x="13057" y="1094"/>
                </a:cubicBezTo>
                <a:cubicBezTo>
                  <a:pt x="13062" y="1081"/>
                  <a:pt x="13066" y="1072"/>
                  <a:pt x="13066" y="1056"/>
                </a:cubicBezTo>
                <a:cubicBezTo>
                  <a:pt x="13067" y="1037"/>
                  <a:pt x="13064" y="1024"/>
                  <a:pt x="13064" y="1005"/>
                </a:cubicBezTo>
                <a:lnTo>
                  <a:pt x="13064" y="979"/>
                </a:lnTo>
                <a:cubicBezTo>
                  <a:pt x="13078" y="977"/>
                  <a:pt x="13086" y="972"/>
                  <a:pt x="13100" y="972"/>
                </a:cubicBezTo>
                <a:cubicBezTo>
                  <a:pt x="13106" y="972"/>
                  <a:pt x="13109" y="979"/>
                  <a:pt x="13114" y="979"/>
                </a:cubicBezTo>
                <a:lnTo>
                  <a:pt x="13121" y="979"/>
                </a:lnTo>
                <a:cubicBezTo>
                  <a:pt x="13130" y="979"/>
                  <a:pt x="13135" y="979"/>
                  <a:pt x="13142" y="972"/>
                </a:cubicBezTo>
                <a:cubicBezTo>
                  <a:pt x="13148" y="968"/>
                  <a:pt x="13150" y="960"/>
                  <a:pt x="13155" y="953"/>
                </a:cubicBezTo>
                <a:cubicBezTo>
                  <a:pt x="13158" y="946"/>
                  <a:pt x="13163" y="946"/>
                  <a:pt x="13167" y="940"/>
                </a:cubicBezTo>
                <a:cubicBezTo>
                  <a:pt x="13171" y="933"/>
                  <a:pt x="13174" y="924"/>
                  <a:pt x="13174" y="913"/>
                </a:cubicBezTo>
                <a:lnTo>
                  <a:pt x="13174" y="863"/>
                </a:lnTo>
                <a:cubicBezTo>
                  <a:pt x="13160" y="856"/>
                  <a:pt x="13152" y="856"/>
                  <a:pt x="13139" y="856"/>
                </a:cubicBezTo>
                <a:lnTo>
                  <a:pt x="13139" y="779"/>
                </a:lnTo>
                <a:cubicBezTo>
                  <a:pt x="13134" y="777"/>
                  <a:pt x="13132" y="766"/>
                  <a:pt x="13126" y="766"/>
                </a:cubicBezTo>
                <a:close/>
                <a:moveTo>
                  <a:pt x="11513" y="920"/>
                </a:moveTo>
                <a:cubicBezTo>
                  <a:pt x="11509" y="923"/>
                  <a:pt x="11504" y="921"/>
                  <a:pt x="11501" y="926"/>
                </a:cubicBezTo>
                <a:cubicBezTo>
                  <a:pt x="11495" y="932"/>
                  <a:pt x="11495" y="952"/>
                  <a:pt x="11488" y="952"/>
                </a:cubicBezTo>
                <a:lnTo>
                  <a:pt x="11482" y="952"/>
                </a:lnTo>
                <a:cubicBezTo>
                  <a:pt x="11476" y="954"/>
                  <a:pt x="11474" y="939"/>
                  <a:pt x="11468" y="939"/>
                </a:cubicBezTo>
                <a:lnTo>
                  <a:pt x="11431" y="939"/>
                </a:lnTo>
                <a:cubicBezTo>
                  <a:pt x="11430" y="964"/>
                  <a:pt x="11429" y="978"/>
                  <a:pt x="11428" y="1003"/>
                </a:cubicBezTo>
                <a:cubicBezTo>
                  <a:pt x="11428" y="1023"/>
                  <a:pt x="11427" y="1037"/>
                  <a:pt x="11425" y="1055"/>
                </a:cubicBezTo>
                <a:cubicBezTo>
                  <a:pt x="11424" y="1066"/>
                  <a:pt x="11418" y="1071"/>
                  <a:pt x="11415" y="1081"/>
                </a:cubicBezTo>
                <a:lnTo>
                  <a:pt x="11403" y="1074"/>
                </a:lnTo>
                <a:cubicBezTo>
                  <a:pt x="11403" y="1043"/>
                  <a:pt x="11405" y="1019"/>
                  <a:pt x="11397" y="997"/>
                </a:cubicBezTo>
                <a:cubicBezTo>
                  <a:pt x="11394" y="987"/>
                  <a:pt x="11389" y="984"/>
                  <a:pt x="11384" y="978"/>
                </a:cubicBezTo>
                <a:cubicBezTo>
                  <a:pt x="11380" y="973"/>
                  <a:pt x="11376" y="968"/>
                  <a:pt x="11372" y="964"/>
                </a:cubicBezTo>
                <a:cubicBezTo>
                  <a:pt x="11367" y="961"/>
                  <a:pt x="11364" y="958"/>
                  <a:pt x="11358" y="958"/>
                </a:cubicBezTo>
                <a:cubicBezTo>
                  <a:pt x="11318" y="958"/>
                  <a:pt x="11296" y="952"/>
                  <a:pt x="11256" y="952"/>
                </a:cubicBezTo>
                <a:cubicBezTo>
                  <a:pt x="11250" y="952"/>
                  <a:pt x="11248" y="956"/>
                  <a:pt x="11243" y="958"/>
                </a:cubicBezTo>
                <a:cubicBezTo>
                  <a:pt x="11238" y="960"/>
                  <a:pt x="11234" y="961"/>
                  <a:pt x="11230" y="964"/>
                </a:cubicBezTo>
                <a:cubicBezTo>
                  <a:pt x="11222" y="973"/>
                  <a:pt x="11214" y="984"/>
                  <a:pt x="11214" y="1003"/>
                </a:cubicBezTo>
                <a:cubicBezTo>
                  <a:pt x="11214" y="1021"/>
                  <a:pt x="11214" y="1034"/>
                  <a:pt x="11217" y="1048"/>
                </a:cubicBezTo>
                <a:cubicBezTo>
                  <a:pt x="11220" y="1060"/>
                  <a:pt x="11228" y="1058"/>
                  <a:pt x="11233" y="1061"/>
                </a:cubicBezTo>
                <a:cubicBezTo>
                  <a:pt x="11238" y="1065"/>
                  <a:pt x="11241" y="1072"/>
                  <a:pt x="11246" y="1074"/>
                </a:cubicBezTo>
                <a:lnTo>
                  <a:pt x="11258" y="1074"/>
                </a:lnTo>
                <a:cubicBezTo>
                  <a:pt x="11262" y="1074"/>
                  <a:pt x="11267" y="1079"/>
                  <a:pt x="11271" y="1081"/>
                </a:cubicBezTo>
                <a:cubicBezTo>
                  <a:pt x="11278" y="1084"/>
                  <a:pt x="11282" y="1093"/>
                  <a:pt x="11290" y="1093"/>
                </a:cubicBezTo>
                <a:cubicBezTo>
                  <a:pt x="11297" y="1093"/>
                  <a:pt x="11302" y="1090"/>
                  <a:pt x="11308" y="1087"/>
                </a:cubicBezTo>
                <a:cubicBezTo>
                  <a:pt x="11316" y="1084"/>
                  <a:pt x="11320" y="1074"/>
                  <a:pt x="11327" y="1074"/>
                </a:cubicBezTo>
                <a:cubicBezTo>
                  <a:pt x="11335" y="1074"/>
                  <a:pt x="11340" y="1077"/>
                  <a:pt x="11346" y="1081"/>
                </a:cubicBezTo>
                <a:cubicBezTo>
                  <a:pt x="11350" y="1082"/>
                  <a:pt x="11355" y="1082"/>
                  <a:pt x="11359" y="1087"/>
                </a:cubicBezTo>
                <a:cubicBezTo>
                  <a:pt x="11364" y="1092"/>
                  <a:pt x="11367" y="1098"/>
                  <a:pt x="11372" y="1106"/>
                </a:cubicBezTo>
                <a:cubicBezTo>
                  <a:pt x="11375" y="1111"/>
                  <a:pt x="11373" y="1124"/>
                  <a:pt x="11375" y="1132"/>
                </a:cubicBezTo>
                <a:lnTo>
                  <a:pt x="11280" y="1132"/>
                </a:lnTo>
                <a:lnTo>
                  <a:pt x="11280" y="1190"/>
                </a:lnTo>
                <a:cubicBezTo>
                  <a:pt x="11290" y="1198"/>
                  <a:pt x="11297" y="1203"/>
                  <a:pt x="11305" y="1209"/>
                </a:cubicBezTo>
                <a:cubicBezTo>
                  <a:pt x="11315" y="1217"/>
                  <a:pt x="11321" y="1235"/>
                  <a:pt x="11332" y="1235"/>
                </a:cubicBezTo>
                <a:lnTo>
                  <a:pt x="11399" y="1235"/>
                </a:lnTo>
                <a:cubicBezTo>
                  <a:pt x="11405" y="1235"/>
                  <a:pt x="11407" y="1229"/>
                  <a:pt x="11413" y="1229"/>
                </a:cubicBezTo>
                <a:cubicBezTo>
                  <a:pt x="11422" y="1229"/>
                  <a:pt x="11429" y="1228"/>
                  <a:pt x="11438" y="1235"/>
                </a:cubicBezTo>
                <a:cubicBezTo>
                  <a:pt x="11443" y="1238"/>
                  <a:pt x="11442" y="1254"/>
                  <a:pt x="11447" y="1261"/>
                </a:cubicBezTo>
                <a:cubicBezTo>
                  <a:pt x="11452" y="1267"/>
                  <a:pt x="11457" y="1272"/>
                  <a:pt x="11463" y="1274"/>
                </a:cubicBezTo>
                <a:cubicBezTo>
                  <a:pt x="11467" y="1276"/>
                  <a:pt x="11472" y="1278"/>
                  <a:pt x="11475" y="1280"/>
                </a:cubicBezTo>
                <a:cubicBezTo>
                  <a:pt x="11482" y="1282"/>
                  <a:pt x="11487" y="1280"/>
                  <a:pt x="11494" y="1280"/>
                </a:cubicBezTo>
                <a:cubicBezTo>
                  <a:pt x="11507" y="1280"/>
                  <a:pt x="11514" y="1282"/>
                  <a:pt x="11526" y="1274"/>
                </a:cubicBezTo>
                <a:cubicBezTo>
                  <a:pt x="11530" y="1271"/>
                  <a:pt x="11534" y="1266"/>
                  <a:pt x="11538" y="1261"/>
                </a:cubicBezTo>
                <a:cubicBezTo>
                  <a:pt x="11544" y="1256"/>
                  <a:pt x="11546" y="1248"/>
                  <a:pt x="11551" y="1242"/>
                </a:cubicBezTo>
                <a:cubicBezTo>
                  <a:pt x="11557" y="1234"/>
                  <a:pt x="11559" y="1216"/>
                  <a:pt x="11567" y="1216"/>
                </a:cubicBezTo>
                <a:cubicBezTo>
                  <a:pt x="11583" y="1216"/>
                  <a:pt x="11591" y="1242"/>
                  <a:pt x="11607" y="1242"/>
                </a:cubicBezTo>
                <a:cubicBezTo>
                  <a:pt x="11620" y="1242"/>
                  <a:pt x="11629" y="1236"/>
                  <a:pt x="11639" y="1223"/>
                </a:cubicBezTo>
                <a:cubicBezTo>
                  <a:pt x="11643" y="1218"/>
                  <a:pt x="11649" y="1217"/>
                  <a:pt x="11652" y="1209"/>
                </a:cubicBezTo>
                <a:cubicBezTo>
                  <a:pt x="11656" y="1193"/>
                  <a:pt x="11648" y="1176"/>
                  <a:pt x="11652" y="1158"/>
                </a:cubicBezTo>
                <a:cubicBezTo>
                  <a:pt x="11655" y="1139"/>
                  <a:pt x="11661" y="1126"/>
                  <a:pt x="11671" y="1119"/>
                </a:cubicBezTo>
                <a:cubicBezTo>
                  <a:pt x="11674" y="1117"/>
                  <a:pt x="11679" y="1119"/>
                  <a:pt x="11683" y="1119"/>
                </a:cubicBezTo>
                <a:cubicBezTo>
                  <a:pt x="11688" y="1117"/>
                  <a:pt x="11693" y="1116"/>
                  <a:pt x="11699" y="1113"/>
                </a:cubicBezTo>
                <a:cubicBezTo>
                  <a:pt x="11704" y="1110"/>
                  <a:pt x="11706" y="1098"/>
                  <a:pt x="11711" y="1093"/>
                </a:cubicBezTo>
                <a:lnTo>
                  <a:pt x="11724" y="1081"/>
                </a:lnTo>
                <a:cubicBezTo>
                  <a:pt x="11716" y="1063"/>
                  <a:pt x="11712" y="1046"/>
                  <a:pt x="11702" y="1036"/>
                </a:cubicBezTo>
                <a:cubicBezTo>
                  <a:pt x="11693" y="1028"/>
                  <a:pt x="11685" y="1029"/>
                  <a:pt x="11675" y="1029"/>
                </a:cubicBezTo>
                <a:cubicBezTo>
                  <a:pt x="11670" y="1029"/>
                  <a:pt x="11666" y="1027"/>
                  <a:pt x="11661" y="1029"/>
                </a:cubicBezTo>
                <a:cubicBezTo>
                  <a:pt x="11651" y="1032"/>
                  <a:pt x="11646" y="1048"/>
                  <a:pt x="11635" y="1048"/>
                </a:cubicBezTo>
                <a:lnTo>
                  <a:pt x="11611" y="1048"/>
                </a:lnTo>
                <a:cubicBezTo>
                  <a:pt x="11610" y="1035"/>
                  <a:pt x="11611" y="1029"/>
                  <a:pt x="11611" y="1017"/>
                </a:cubicBezTo>
                <a:cubicBezTo>
                  <a:pt x="11610" y="1005"/>
                  <a:pt x="11607" y="1000"/>
                  <a:pt x="11604" y="990"/>
                </a:cubicBezTo>
                <a:cubicBezTo>
                  <a:pt x="11601" y="977"/>
                  <a:pt x="11594" y="976"/>
                  <a:pt x="11589" y="964"/>
                </a:cubicBezTo>
                <a:cubicBezTo>
                  <a:pt x="11585" y="956"/>
                  <a:pt x="11582" y="948"/>
                  <a:pt x="11579" y="939"/>
                </a:cubicBezTo>
                <a:cubicBezTo>
                  <a:pt x="11575" y="942"/>
                  <a:pt x="11570" y="942"/>
                  <a:pt x="11567" y="945"/>
                </a:cubicBezTo>
                <a:cubicBezTo>
                  <a:pt x="11562" y="952"/>
                  <a:pt x="11561" y="965"/>
                  <a:pt x="11557" y="971"/>
                </a:cubicBezTo>
                <a:cubicBezTo>
                  <a:pt x="11552" y="979"/>
                  <a:pt x="11549" y="989"/>
                  <a:pt x="11544" y="997"/>
                </a:cubicBezTo>
                <a:cubicBezTo>
                  <a:pt x="11535" y="1013"/>
                  <a:pt x="11529" y="1029"/>
                  <a:pt x="11516" y="1029"/>
                </a:cubicBezTo>
                <a:cubicBezTo>
                  <a:pt x="11512" y="1029"/>
                  <a:pt x="11508" y="1036"/>
                  <a:pt x="11504" y="1036"/>
                </a:cubicBezTo>
                <a:cubicBezTo>
                  <a:pt x="11498" y="1036"/>
                  <a:pt x="11496" y="1020"/>
                  <a:pt x="11491" y="1017"/>
                </a:cubicBezTo>
                <a:lnTo>
                  <a:pt x="11516" y="958"/>
                </a:lnTo>
                <a:lnTo>
                  <a:pt x="11516" y="945"/>
                </a:lnTo>
                <a:cubicBezTo>
                  <a:pt x="11516" y="936"/>
                  <a:pt x="11514" y="929"/>
                  <a:pt x="11513" y="920"/>
                </a:cubicBezTo>
                <a:close/>
                <a:moveTo>
                  <a:pt x="13537" y="939"/>
                </a:moveTo>
                <a:cubicBezTo>
                  <a:pt x="13526" y="939"/>
                  <a:pt x="13522" y="950"/>
                  <a:pt x="13511" y="958"/>
                </a:cubicBezTo>
                <a:cubicBezTo>
                  <a:pt x="13506" y="961"/>
                  <a:pt x="13501" y="966"/>
                  <a:pt x="13496" y="971"/>
                </a:cubicBezTo>
                <a:cubicBezTo>
                  <a:pt x="13490" y="976"/>
                  <a:pt x="13488" y="986"/>
                  <a:pt x="13483" y="990"/>
                </a:cubicBezTo>
                <a:cubicBezTo>
                  <a:pt x="13472" y="1001"/>
                  <a:pt x="13464" y="1005"/>
                  <a:pt x="13451" y="1009"/>
                </a:cubicBezTo>
                <a:lnTo>
                  <a:pt x="13451" y="1067"/>
                </a:lnTo>
                <a:lnTo>
                  <a:pt x="13508" y="1067"/>
                </a:lnTo>
                <a:cubicBezTo>
                  <a:pt x="13513" y="1058"/>
                  <a:pt x="13518" y="1055"/>
                  <a:pt x="13521" y="1042"/>
                </a:cubicBezTo>
                <a:cubicBezTo>
                  <a:pt x="13522" y="1034"/>
                  <a:pt x="13519" y="1024"/>
                  <a:pt x="13521" y="1016"/>
                </a:cubicBezTo>
                <a:cubicBezTo>
                  <a:pt x="13522" y="1009"/>
                  <a:pt x="13528" y="1010"/>
                  <a:pt x="13530" y="1003"/>
                </a:cubicBezTo>
                <a:cubicBezTo>
                  <a:pt x="13530" y="1029"/>
                  <a:pt x="13527" y="1052"/>
                  <a:pt x="13537" y="1067"/>
                </a:cubicBezTo>
                <a:cubicBezTo>
                  <a:pt x="13541" y="1076"/>
                  <a:pt x="13546" y="1081"/>
                  <a:pt x="13552" y="1081"/>
                </a:cubicBezTo>
                <a:cubicBezTo>
                  <a:pt x="13558" y="1081"/>
                  <a:pt x="13559" y="1067"/>
                  <a:pt x="13565" y="1067"/>
                </a:cubicBezTo>
                <a:cubicBezTo>
                  <a:pt x="13570" y="1067"/>
                  <a:pt x="13574" y="1069"/>
                  <a:pt x="13579" y="1067"/>
                </a:cubicBezTo>
                <a:cubicBezTo>
                  <a:pt x="13580" y="1037"/>
                  <a:pt x="13581" y="1021"/>
                  <a:pt x="13579" y="990"/>
                </a:cubicBezTo>
                <a:lnTo>
                  <a:pt x="13634" y="990"/>
                </a:lnTo>
                <a:cubicBezTo>
                  <a:pt x="13634" y="990"/>
                  <a:pt x="13634" y="964"/>
                  <a:pt x="13634" y="964"/>
                </a:cubicBezTo>
                <a:cubicBezTo>
                  <a:pt x="13634" y="955"/>
                  <a:pt x="13632" y="948"/>
                  <a:pt x="13631" y="939"/>
                </a:cubicBezTo>
                <a:lnTo>
                  <a:pt x="13537" y="939"/>
                </a:lnTo>
                <a:close/>
                <a:moveTo>
                  <a:pt x="4063" y="1015"/>
                </a:moveTo>
                <a:lnTo>
                  <a:pt x="4063" y="1093"/>
                </a:lnTo>
                <a:lnTo>
                  <a:pt x="4110" y="1093"/>
                </a:lnTo>
                <a:cubicBezTo>
                  <a:pt x="4110" y="1093"/>
                  <a:pt x="4122" y="1164"/>
                  <a:pt x="4122" y="1164"/>
                </a:cubicBezTo>
                <a:lnTo>
                  <a:pt x="4160" y="1131"/>
                </a:lnTo>
                <a:lnTo>
                  <a:pt x="4144" y="1041"/>
                </a:lnTo>
                <a:lnTo>
                  <a:pt x="4104" y="1015"/>
                </a:lnTo>
                <a:lnTo>
                  <a:pt x="4063" y="1015"/>
                </a:lnTo>
                <a:close/>
                <a:moveTo>
                  <a:pt x="13683" y="1035"/>
                </a:moveTo>
                <a:cubicBezTo>
                  <a:pt x="13679" y="1036"/>
                  <a:pt x="13675" y="1039"/>
                  <a:pt x="13671" y="1041"/>
                </a:cubicBezTo>
                <a:cubicBezTo>
                  <a:pt x="13665" y="1044"/>
                  <a:pt x="13661" y="1052"/>
                  <a:pt x="13655" y="1054"/>
                </a:cubicBezTo>
                <a:lnTo>
                  <a:pt x="13643" y="1054"/>
                </a:lnTo>
                <a:cubicBezTo>
                  <a:pt x="13639" y="1054"/>
                  <a:pt x="13637" y="1060"/>
                  <a:pt x="13633" y="1060"/>
                </a:cubicBezTo>
                <a:cubicBezTo>
                  <a:pt x="13633" y="1060"/>
                  <a:pt x="13621" y="1060"/>
                  <a:pt x="13621" y="1060"/>
                </a:cubicBezTo>
                <a:cubicBezTo>
                  <a:pt x="13621" y="1070"/>
                  <a:pt x="13619" y="1079"/>
                  <a:pt x="13621" y="1086"/>
                </a:cubicBezTo>
                <a:cubicBezTo>
                  <a:pt x="13623" y="1094"/>
                  <a:pt x="13623" y="1107"/>
                  <a:pt x="13627" y="1112"/>
                </a:cubicBezTo>
                <a:cubicBezTo>
                  <a:pt x="13631" y="1117"/>
                  <a:pt x="13636" y="1112"/>
                  <a:pt x="13641" y="1112"/>
                </a:cubicBezTo>
                <a:cubicBezTo>
                  <a:pt x="13646" y="1112"/>
                  <a:pt x="13651" y="1114"/>
                  <a:pt x="13655" y="1112"/>
                </a:cubicBezTo>
                <a:cubicBezTo>
                  <a:pt x="13660" y="1110"/>
                  <a:pt x="13663" y="1100"/>
                  <a:pt x="13668" y="1099"/>
                </a:cubicBezTo>
                <a:cubicBezTo>
                  <a:pt x="13676" y="1094"/>
                  <a:pt x="13684" y="1089"/>
                  <a:pt x="13693" y="1086"/>
                </a:cubicBezTo>
                <a:cubicBezTo>
                  <a:pt x="13692" y="1078"/>
                  <a:pt x="13694" y="1068"/>
                  <a:pt x="13693" y="1060"/>
                </a:cubicBezTo>
                <a:cubicBezTo>
                  <a:pt x="13691" y="1049"/>
                  <a:pt x="13686" y="1046"/>
                  <a:pt x="13683" y="1035"/>
                </a:cubicBezTo>
                <a:close/>
                <a:moveTo>
                  <a:pt x="15906" y="1036"/>
                </a:moveTo>
                <a:cubicBezTo>
                  <a:pt x="15901" y="1037"/>
                  <a:pt x="15898" y="1044"/>
                  <a:pt x="15893" y="1049"/>
                </a:cubicBezTo>
                <a:cubicBezTo>
                  <a:pt x="15888" y="1054"/>
                  <a:pt x="15885" y="1057"/>
                  <a:pt x="15881" y="1061"/>
                </a:cubicBezTo>
                <a:cubicBezTo>
                  <a:pt x="15876" y="1068"/>
                  <a:pt x="15877" y="1082"/>
                  <a:pt x="15871" y="1087"/>
                </a:cubicBezTo>
                <a:cubicBezTo>
                  <a:pt x="15867" y="1090"/>
                  <a:pt x="15863" y="1092"/>
                  <a:pt x="15859" y="1094"/>
                </a:cubicBezTo>
                <a:cubicBezTo>
                  <a:pt x="15844" y="1100"/>
                  <a:pt x="15836" y="1092"/>
                  <a:pt x="15821" y="1094"/>
                </a:cubicBezTo>
                <a:cubicBezTo>
                  <a:pt x="15816" y="1094"/>
                  <a:pt x="15812" y="1099"/>
                  <a:pt x="15808" y="1100"/>
                </a:cubicBezTo>
                <a:cubicBezTo>
                  <a:pt x="15804" y="1102"/>
                  <a:pt x="15799" y="1097"/>
                  <a:pt x="15795" y="1100"/>
                </a:cubicBezTo>
                <a:cubicBezTo>
                  <a:pt x="15790" y="1105"/>
                  <a:pt x="15787" y="1115"/>
                  <a:pt x="15783" y="1120"/>
                </a:cubicBezTo>
                <a:cubicBezTo>
                  <a:pt x="15778" y="1124"/>
                  <a:pt x="15779" y="1140"/>
                  <a:pt x="15773" y="1145"/>
                </a:cubicBezTo>
                <a:cubicBezTo>
                  <a:pt x="15770" y="1148"/>
                  <a:pt x="15765" y="1142"/>
                  <a:pt x="15761" y="1145"/>
                </a:cubicBezTo>
                <a:cubicBezTo>
                  <a:pt x="15757" y="1148"/>
                  <a:pt x="15752" y="1150"/>
                  <a:pt x="15748" y="1152"/>
                </a:cubicBezTo>
                <a:cubicBezTo>
                  <a:pt x="15742" y="1157"/>
                  <a:pt x="15739" y="1166"/>
                  <a:pt x="15736" y="1178"/>
                </a:cubicBezTo>
                <a:cubicBezTo>
                  <a:pt x="15733" y="1187"/>
                  <a:pt x="15729" y="1192"/>
                  <a:pt x="15726" y="1203"/>
                </a:cubicBezTo>
                <a:cubicBezTo>
                  <a:pt x="15726" y="1210"/>
                  <a:pt x="15727" y="1216"/>
                  <a:pt x="15726" y="1223"/>
                </a:cubicBezTo>
                <a:cubicBezTo>
                  <a:pt x="15736" y="1229"/>
                  <a:pt x="15744" y="1232"/>
                  <a:pt x="15752" y="1242"/>
                </a:cubicBezTo>
                <a:cubicBezTo>
                  <a:pt x="15756" y="1247"/>
                  <a:pt x="15762" y="1247"/>
                  <a:pt x="15764" y="1255"/>
                </a:cubicBezTo>
                <a:cubicBezTo>
                  <a:pt x="15766" y="1263"/>
                  <a:pt x="15763" y="1272"/>
                  <a:pt x="15764" y="1281"/>
                </a:cubicBezTo>
                <a:cubicBezTo>
                  <a:pt x="15765" y="1289"/>
                  <a:pt x="15764" y="1297"/>
                  <a:pt x="15764" y="1306"/>
                </a:cubicBezTo>
                <a:cubicBezTo>
                  <a:pt x="15764" y="1321"/>
                  <a:pt x="15767" y="1330"/>
                  <a:pt x="15767" y="1345"/>
                </a:cubicBezTo>
                <a:lnTo>
                  <a:pt x="15880" y="1345"/>
                </a:lnTo>
                <a:cubicBezTo>
                  <a:pt x="15885" y="1345"/>
                  <a:pt x="15888" y="1350"/>
                  <a:pt x="15893" y="1351"/>
                </a:cubicBezTo>
                <a:cubicBezTo>
                  <a:pt x="15897" y="1353"/>
                  <a:pt x="15902" y="1350"/>
                  <a:pt x="15906" y="1351"/>
                </a:cubicBezTo>
                <a:cubicBezTo>
                  <a:pt x="15911" y="1355"/>
                  <a:pt x="15911" y="1369"/>
                  <a:pt x="15915" y="1377"/>
                </a:cubicBezTo>
                <a:cubicBezTo>
                  <a:pt x="15920" y="1387"/>
                  <a:pt x="15921" y="1398"/>
                  <a:pt x="15924" y="1409"/>
                </a:cubicBezTo>
                <a:cubicBezTo>
                  <a:pt x="15957" y="1408"/>
                  <a:pt x="15974" y="1401"/>
                  <a:pt x="16006" y="1403"/>
                </a:cubicBezTo>
                <a:cubicBezTo>
                  <a:pt x="16011" y="1403"/>
                  <a:pt x="16014" y="1409"/>
                  <a:pt x="16019" y="1409"/>
                </a:cubicBezTo>
                <a:lnTo>
                  <a:pt x="16039" y="1409"/>
                </a:lnTo>
                <a:cubicBezTo>
                  <a:pt x="16047" y="1409"/>
                  <a:pt x="16051" y="1411"/>
                  <a:pt x="16060" y="1409"/>
                </a:cubicBezTo>
                <a:cubicBezTo>
                  <a:pt x="16065" y="1409"/>
                  <a:pt x="16069" y="1404"/>
                  <a:pt x="16072" y="1403"/>
                </a:cubicBezTo>
                <a:cubicBezTo>
                  <a:pt x="16082" y="1399"/>
                  <a:pt x="16089" y="1393"/>
                  <a:pt x="16098" y="1384"/>
                </a:cubicBezTo>
                <a:cubicBezTo>
                  <a:pt x="16102" y="1379"/>
                  <a:pt x="16104" y="1370"/>
                  <a:pt x="16104" y="1359"/>
                </a:cubicBezTo>
                <a:lnTo>
                  <a:pt x="16104" y="1306"/>
                </a:lnTo>
                <a:cubicBezTo>
                  <a:pt x="16097" y="1306"/>
                  <a:pt x="16092" y="1308"/>
                  <a:pt x="16085" y="1306"/>
                </a:cubicBezTo>
                <a:cubicBezTo>
                  <a:pt x="16079" y="1305"/>
                  <a:pt x="16077" y="1298"/>
                  <a:pt x="16072" y="1293"/>
                </a:cubicBezTo>
                <a:cubicBezTo>
                  <a:pt x="16073" y="1274"/>
                  <a:pt x="16073" y="1260"/>
                  <a:pt x="16076" y="1242"/>
                </a:cubicBezTo>
                <a:cubicBezTo>
                  <a:pt x="16077" y="1232"/>
                  <a:pt x="16079" y="1226"/>
                  <a:pt x="16082" y="1217"/>
                </a:cubicBezTo>
                <a:cubicBezTo>
                  <a:pt x="16084" y="1205"/>
                  <a:pt x="16088" y="1200"/>
                  <a:pt x="16091" y="1190"/>
                </a:cubicBezTo>
                <a:cubicBezTo>
                  <a:pt x="16095" y="1177"/>
                  <a:pt x="16104" y="1174"/>
                  <a:pt x="16104" y="1158"/>
                </a:cubicBezTo>
                <a:cubicBezTo>
                  <a:pt x="16104" y="1139"/>
                  <a:pt x="16098" y="1129"/>
                  <a:pt x="16094" y="1113"/>
                </a:cubicBezTo>
                <a:cubicBezTo>
                  <a:pt x="16092" y="1103"/>
                  <a:pt x="16091" y="1095"/>
                  <a:pt x="16088" y="1087"/>
                </a:cubicBezTo>
                <a:cubicBezTo>
                  <a:pt x="16085" y="1079"/>
                  <a:pt x="16083" y="1067"/>
                  <a:pt x="16079" y="1061"/>
                </a:cubicBezTo>
                <a:cubicBezTo>
                  <a:pt x="16068" y="1049"/>
                  <a:pt x="16060" y="1055"/>
                  <a:pt x="16047" y="1055"/>
                </a:cubicBezTo>
                <a:cubicBezTo>
                  <a:pt x="16040" y="1055"/>
                  <a:pt x="16035" y="1050"/>
                  <a:pt x="16029" y="1055"/>
                </a:cubicBezTo>
                <a:cubicBezTo>
                  <a:pt x="16024" y="1059"/>
                  <a:pt x="16020" y="1063"/>
                  <a:pt x="16016" y="1068"/>
                </a:cubicBezTo>
                <a:cubicBezTo>
                  <a:pt x="16012" y="1073"/>
                  <a:pt x="16013" y="1087"/>
                  <a:pt x="16010" y="1094"/>
                </a:cubicBezTo>
                <a:cubicBezTo>
                  <a:pt x="16005" y="1100"/>
                  <a:pt x="16003" y="1108"/>
                  <a:pt x="15997" y="1113"/>
                </a:cubicBezTo>
                <a:cubicBezTo>
                  <a:pt x="15993" y="1116"/>
                  <a:pt x="15989" y="1113"/>
                  <a:pt x="15984" y="1113"/>
                </a:cubicBezTo>
                <a:cubicBezTo>
                  <a:pt x="15975" y="1115"/>
                  <a:pt x="15969" y="1113"/>
                  <a:pt x="15959" y="1113"/>
                </a:cubicBezTo>
                <a:cubicBezTo>
                  <a:pt x="15962" y="1105"/>
                  <a:pt x="15962" y="1095"/>
                  <a:pt x="15965" y="1087"/>
                </a:cubicBezTo>
                <a:cubicBezTo>
                  <a:pt x="15969" y="1078"/>
                  <a:pt x="15974" y="1076"/>
                  <a:pt x="15978" y="1068"/>
                </a:cubicBezTo>
                <a:lnTo>
                  <a:pt x="15975" y="1038"/>
                </a:lnTo>
                <a:cubicBezTo>
                  <a:pt x="15959" y="1038"/>
                  <a:pt x="15950" y="1036"/>
                  <a:pt x="15935" y="1036"/>
                </a:cubicBezTo>
                <a:cubicBezTo>
                  <a:pt x="15924" y="1036"/>
                  <a:pt x="15916" y="1033"/>
                  <a:pt x="15906" y="1036"/>
                </a:cubicBezTo>
                <a:close/>
                <a:moveTo>
                  <a:pt x="15609" y="1073"/>
                </a:moveTo>
                <a:cubicBezTo>
                  <a:pt x="15605" y="1073"/>
                  <a:pt x="15604" y="1086"/>
                  <a:pt x="15600" y="1086"/>
                </a:cubicBezTo>
                <a:lnTo>
                  <a:pt x="15587" y="1086"/>
                </a:lnTo>
                <a:cubicBezTo>
                  <a:pt x="15587" y="1086"/>
                  <a:pt x="15576" y="1086"/>
                  <a:pt x="15576" y="1086"/>
                </a:cubicBezTo>
                <a:cubicBezTo>
                  <a:pt x="15577" y="1117"/>
                  <a:pt x="15578" y="1133"/>
                  <a:pt x="15576" y="1163"/>
                </a:cubicBezTo>
                <a:cubicBezTo>
                  <a:pt x="15597" y="1168"/>
                  <a:pt x="15608" y="1165"/>
                  <a:pt x="15628" y="1170"/>
                </a:cubicBezTo>
                <a:lnTo>
                  <a:pt x="15641" y="1170"/>
                </a:lnTo>
                <a:cubicBezTo>
                  <a:pt x="15646" y="1172"/>
                  <a:pt x="15649" y="1182"/>
                  <a:pt x="15653" y="1189"/>
                </a:cubicBezTo>
                <a:cubicBezTo>
                  <a:pt x="15658" y="1195"/>
                  <a:pt x="15654" y="1218"/>
                  <a:pt x="15660" y="1221"/>
                </a:cubicBezTo>
                <a:cubicBezTo>
                  <a:pt x="15664" y="1223"/>
                  <a:pt x="15668" y="1221"/>
                  <a:pt x="15672" y="1221"/>
                </a:cubicBezTo>
                <a:cubicBezTo>
                  <a:pt x="15677" y="1221"/>
                  <a:pt x="15681" y="1223"/>
                  <a:pt x="15685" y="1221"/>
                </a:cubicBezTo>
                <a:cubicBezTo>
                  <a:pt x="15690" y="1218"/>
                  <a:pt x="15693" y="1208"/>
                  <a:pt x="15697" y="1202"/>
                </a:cubicBezTo>
                <a:cubicBezTo>
                  <a:pt x="15701" y="1197"/>
                  <a:pt x="15708" y="1197"/>
                  <a:pt x="15710" y="1189"/>
                </a:cubicBezTo>
                <a:cubicBezTo>
                  <a:pt x="15712" y="1181"/>
                  <a:pt x="15710" y="1173"/>
                  <a:pt x="15710" y="1163"/>
                </a:cubicBezTo>
                <a:lnTo>
                  <a:pt x="15710" y="1138"/>
                </a:lnTo>
                <a:cubicBezTo>
                  <a:pt x="15710" y="1126"/>
                  <a:pt x="15705" y="1121"/>
                  <a:pt x="15704" y="1112"/>
                </a:cubicBezTo>
                <a:cubicBezTo>
                  <a:pt x="15699" y="1112"/>
                  <a:pt x="15695" y="1118"/>
                  <a:pt x="15691" y="1118"/>
                </a:cubicBezTo>
                <a:cubicBezTo>
                  <a:pt x="15687" y="1118"/>
                  <a:pt x="15682" y="1113"/>
                  <a:pt x="15678" y="1112"/>
                </a:cubicBezTo>
                <a:cubicBezTo>
                  <a:pt x="15674" y="1110"/>
                  <a:pt x="15671" y="1102"/>
                  <a:pt x="15666" y="1099"/>
                </a:cubicBezTo>
                <a:cubicBezTo>
                  <a:pt x="15660" y="1095"/>
                  <a:pt x="15656" y="1095"/>
                  <a:pt x="15650" y="1092"/>
                </a:cubicBezTo>
                <a:cubicBezTo>
                  <a:pt x="15645" y="1089"/>
                  <a:pt x="15640" y="1081"/>
                  <a:pt x="15635" y="1079"/>
                </a:cubicBezTo>
                <a:lnTo>
                  <a:pt x="15622" y="1079"/>
                </a:lnTo>
                <a:cubicBezTo>
                  <a:pt x="15617" y="1079"/>
                  <a:pt x="15614" y="1073"/>
                  <a:pt x="15609" y="1073"/>
                </a:cubicBezTo>
                <a:close/>
                <a:moveTo>
                  <a:pt x="11080" y="1093"/>
                </a:moveTo>
                <a:cubicBezTo>
                  <a:pt x="11073" y="1100"/>
                  <a:pt x="11070" y="1106"/>
                  <a:pt x="11067" y="1119"/>
                </a:cubicBezTo>
                <a:cubicBezTo>
                  <a:pt x="11063" y="1135"/>
                  <a:pt x="11061" y="1151"/>
                  <a:pt x="11061" y="1170"/>
                </a:cubicBezTo>
                <a:lnTo>
                  <a:pt x="11061" y="1196"/>
                </a:lnTo>
                <a:cubicBezTo>
                  <a:pt x="11061" y="1206"/>
                  <a:pt x="11063" y="1214"/>
                  <a:pt x="11064" y="1222"/>
                </a:cubicBezTo>
                <a:cubicBezTo>
                  <a:pt x="11065" y="1238"/>
                  <a:pt x="11074" y="1246"/>
                  <a:pt x="11074" y="1264"/>
                </a:cubicBezTo>
                <a:cubicBezTo>
                  <a:pt x="11074" y="1282"/>
                  <a:pt x="11069" y="1292"/>
                  <a:pt x="11064" y="1305"/>
                </a:cubicBezTo>
                <a:cubicBezTo>
                  <a:pt x="11059" y="1317"/>
                  <a:pt x="11053" y="1325"/>
                  <a:pt x="11045" y="1325"/>
                </a:cubicBezTo>
                <a:cubicBezTo>
                  <a:pt x="11037" y="1325"/>
                  <a:pt x="11031" y="1323"/>
                  <a:pt x="11026" y="1312"/>
                </a:cubicBezTo>
                <a:cubicBezTo>
                  <a:pt x="11020" y="1296"/>
                  <a:pt x="11018" y="1275"/>
                  <a:pt x="11017" y="1254"/>
                </a:cubicBezTo>
                <a:lnTo>
                  <a:pt x="11017" y="1229"/>
                </a:lnTo>
                <a:cubicBezTo>
                  <a:pt x="11017" y="1219"/>
                  <a:pt x="11014" y="1212"/>
                  <a:pt x="11014" y="1202"/>
                </a:cubicBezTo>
                <a:lnTo>
                  <a:pt x="11014" y="1177"/>
                </a:lnTo>
                <a:cubicBezTo>
                  <a:pt x="11013" y="1159"/>
                  <a:pt x="11011" y="1150"/>
                  <a:pt x="11010" y="1132"/>
                </a:cubicBezTo>
                <a:lnTo>
                  <a:pt x="10985" y="1126"/>
                </a:lnTo>
                <a:cubicBezTo>
                  <a:pt x="10976" y="1135"/>
                  <a:pt x="10968" y="1138"/>
                  <a:pt x="10960" y="1151"/>
                </a:cubicBezTo>
                <a:cubicBezTo>
                  <a:pt x="10956" y="1158"/>
                  <a:pt x="10957" y="1169"/>
                  <a:pt x="10954" y="1177"/>
                </a:cubicBezTo>
                <a:cubicBezTo>
                  <a:pt x="10951" y="1185"/>
                  <a:pt x="10945" y="1190"/>
                  <a:pt x="10941" y="1196"/>
                </a:cubicBezTo>
                <a:cubicBezTo>
                  <a:pt x="10937" y="1202"/>
                  <a:pt x="10934" y="1215"/>
                  <a:pt x="10928" y="1215"/>
                </a:cubicBezTo>
                <a:lnTo>
                  <a:pt x="10888" y="1215"/>
                </a:lnTo>
                <a:lnTo>
                  <a:pt x="10888" y="1170"/>
                </a:lnTo>
                <a:cubicBezTo>
                  <a:pt x="10891" y="1164"/>
                  <a:pt x="10890" y="1149"/>
                  <a:pt x="10894" y="1145"/>
                </a:cubicBezTo>
                <a:cubicBezTo>
                  <a:pt x="10898" y="1142"/>
                  <a:pt x="10903" y="1148"/>
                  <a:pt x="10907" y="1145"/>
                </a:cubicBezTo>
                <a:cubicBezTo>
                  <a:pt x="10912" y="1140"/>
                  <a:pt x="10914" y="1130"/>
                  <a:pt x="10919" y="1126"/>
                </a:cubicBezTo>
                <a:lnTo>
                  <a:pt x="10916" y="1100"/>
                </a:lnTo>
                <a:cubicBezTo>
                  <a:pt x="10912" y="1101"/>
                  <a:pt x="10908" y="1097"/>
                  <a:pt x="10904" y="1100"/>
                </a:cubicBezTo>
                <a:cubicBezTo>
                  <a:pt x="10898" y="1105"/>
                  <a:pt x="10896" y="1114"/>
                  <a:pt x="10891" y="1119"/>
                </a:cubicBezTo>
                <a:cubicBezTo>
                  <a:pt x="10887" y="1124"/>
                  <a:pt x="10882" y="1127"/>
                  <a:pt x="10878" y="1132"/>
                </a:cubicBezTo>
                <a:cubicBezTo>
                  <a:pt x="10874" y="1137"/>
                  <a:pt x="10875" y="1150"/>
                  <a:pt x="10872" y="1158"/>
                </a:cubicBezTo>
                <a:lnTo>
                  <a:pt x="10791" y="1158"/>
                </a:lnTo>
                <a:cubicBezTo>
                  <a:pt x="10786" y="1158"/>
                  <a:pt x="10783" y="1162"/>
                  <a:pt x="10778" y="1164"/>
                </a:cubicBezTo>
                <a:cubicBezTo>
                  <a:pt x="10767" y="1167"/>
                  <a:pt x="10760" y="1167"/>
                  <a:pt x="10750" y="1170"/>
                </a:cubicBezTo>
                <a:cubicBezTo>
                  <a:pt x="10745" y="1172"/>
                  <a:pt x="10742" y="1180"/>
                  <a:pt x="10737" y="1183"/>
                </a:cubicBezTo>
                <a:cubicBezTo>
                  <a:pt x="10738" y="1202"/>
                  <a:pt x="10737" y="1217"/>
                  <a:pt x="10740" y="1234"/>
                </a:cubicBezTo>
                <a:cubicBezTo>
                  <a:pt x="10742" y="1247"/>
                  <a:pt x="10748" y="1253"/>
                  <a:pt x="10753" y="1261"/>
                </a:cubicBezTo>
                <a:cubicBezTo>
                  <a:pt x="10757" y="1269"/>
                  <a:pt x="10756" y="1285"/>
                  <a:pt x="10762" y="1287"/>
                </a:cubicBezTo>
                <a:cubicBezTo>
                  <a:pt x="10776" y="1293"/>
                  <a:pt x="10785" y="1285"/>
                  <a:pt x="10800" y="1287"/>
                </a:cubicBezTo>
                <a:cubicBezTo>
                  <a:pt x="10804" y="1287"/>
                  <a:pt x="10808" y="1291"/>
                  <a:pt x="10812" y="1293"/>
                </a:cubicBezTo>
                <a:cubicBezTo>
                  <a:pt x="10812" y="1302"/>
                  <a:pt x="10814" y="1311"/>
                  <a:pt x="10812" y="1319"/>
                </a:cubicBezTo>
                <a:cubicBezTo>
                  <a:pt x="10811" y="1327"/>
                  <a:pt x="10811" y="1336"/>
                  <a:pt x="10809" y="1344"/>
                </a:cubicBezTo>
                <a:cubicBezTo>
                  <a:pt x="10807" y="1355"/>
                  <a:pt x="10797" y="1351"/>
                  <a:pt x="10797" y="1364"/>
                </a:cubicBezTo>
                <a:cubicBezTo>
                  <a:pt x="10797" y="1378"/>
                  <a:pt x="10798" y="1389"/>
                  <a:pt x="10800" y="1402"/>
                </a:cubicBezTo>
                <a:cubicBezTo>
                  <a:pt x="10802" y="1413"/>
                  <a:pt x="10810" y="1412"/>
                  <a:pt x="10812" y="1421"/>
                </a:cubicBezTo>
                <a:cubicBezTo>
                  <a:pt x="10815" y="1433"/>
                  <a:pt x="10816" y="1446"/>
                  <a:pt x="10816" y="1460"/>
                </a:cubicBezTo>
                <a:cubicBezTo>
                  <a:pt x="10816" y="1478"/>
                  <a:pt x="10812" y="1489"/>
                  <a:pt x="10809" y="1505"/>
                </a:cubicBezTo>
                <a:cubicBezTo>
                  <a:pt x="10804" y="1500"/>
                  <a:pt x="10801" y="1497"/>
                  <a:pt x="10797" y="1492"/>
                </a:cubicBezTo>
                <a:cubicBezTo>
                  <a:pt x="10793" y="1487"/>
                  <a:pt x="10787" y="1487"/>
                  <a:pt x="10784" y="1479"/>
                </a:cubicBezTo>
                <a:cubicBezTo>
                  <a:pt x="10781" y="1473"/>
                  <a:pt x="10782" y="1462"/>
                  <a:pt x="10781" y="1454"/>
                </a:cubicBezTo>
                <a:cubicBezTo>
                  <a:pt x="10778" y="1442"/>
                  <a:pt x="10778" y="1428"/>
                  <a:pt x="10775" y="1421"/>
                </a:cubicBezTo>
                <a:cubicBezTo>
                  <a:pt x="10771" y="1415"/>
                  <a:pt x="10768" y="1407"/>
                  <a:pt x="10762" y="1402"/>
                </a:cubicBezTo>
                <a:cubicBezTo>
                  <a:pt x="10757" y="1399"/>
                  <a:pt x="10754" y="1392"/>
                  <a:pt x="10750" y="1389"/>
                </a:cubicBezTo>
                <a:cubicBezTo>
                  <a:pt x="10746" y="1386"/>
                  <a:pt x="10742" y="1391"/>
                  <a:pt x="10737" y="1389"/>
                </a:cubicBezTo>
                <a:cubicBezTo>
                  <a:pt x="10742" y="1408"/>
                  <a:pt x="10747" y="1420"/>
                  <a:pt x="10750" y="1441"/>
                </a:cubicBezTo>
                <a:cubicBezTo>
                  <a:pt x="10750" y="1449"/>
                  <a:pt x="10749" y="1459"/>
                  <a:pt x="10750" y="1467"/>
                </a:cubicBezTo>
                <a:cubicBezTo>
                  <a:pt x="10750" y="1475"/>
                  <a:pt x="10752" y="1484"/>
                  <a:pt x="10753" y="1492"/>
                </a:cubicBezTo>
                <a:cubicBezTo>
                  <a:pt x="10755" y="1505"/>
                  <a:pt x="10761" y="1509"/>
                  <a:pt x="10765" y="1518"/>
                </a:cubicBezTo>
                <a:cubicBezTo>
                  <a:pt x="10770" y="1528"/>
                  <a:pt x="10771" y="1538"/>
                  <a:pt x="10778" y="1544"/>
                </a:cubicBezTo>
                <a:cubicBezTo>
                  <a:pt x="10788" y="1554"/>
                  <a:pt x="10795" y="1563"/>
                  <a:pt x="10807" y="1563"/>
                </a:cubicBezTo>
                <a:cubicBezTo>
                  <a:pt x="10812" y="1563"/>
                  <a:pt x="10815" y="1557"/>
                  <a:pt x="10820" y="1557"/>
                </a:cubicBezTo>
                <a:cubicBezTo>
                  <a:pt x="10819" y="1537"/>
                  <a:pt x="10819" y="1525"/>
                  <a:pt x="10819" y="1505"/>
                </a:cubicBezTo>
                <a:cubicBezTo>
                  <a:pt x="10819" y="1495"/>
                  <a:pt x="10820" y="1489"/>
                  <a:pt x="10820" y="1479"/>
                </a:cubicBezTo>
                <a:cubicBezTo>
                  <a:pt x="10830" y="1481"/>
                  <a:pt x="10839" y="1473"/>
                  <a:pt x="10847" y="1486"/>
                </a:cubicBezTo>
                <a:cubicBezTo>
                  <a:pt x="10855" y="1499"/>
                  <a:pt x="10850" y="1521"/>
                  <a:pt x="10856" y="1537"/>
                </a:cubicBezTo>
                <a:cubicBezTo>
                  <a:pt x="10860" y="1547"/>
                  <a:pt x="10864" y="1550"/>
                  <a:pt x="10869" y="1557"/>
                </a:cubicBezTo>
                <a:cubicBezTo>
                  <a:pt x="10873" y="1561"/>
                  <a:pt x="10877" y="1568"/>
                  <a:pt x="10882" y="1570"/>
                </a:cubicBezTo>
                <a:cubicBezTo>
                  <a:pt x="10890" y="1574"/>
                  <a:pt x="10897" y="1570"/>
                  <a:pt x="10907" y="1570"/>
                </a:cubicBezTo>
                <a:lnTo>
                  <a:pt x="10919" y="1570"/>
                </a:lnTo>
                <a:cubicBezTo>
                  <a:pt x="10923" y="1570"/>
                  <a:pt x="10928" y="1574"/>
                  <a:pt x="10932" y="1570"/>
                </a:cubicBezTo>
                <a:cubicBezTo>
                  <a:pt x="10937" y="1563"/>
                  <a:pt x="10939" y="1554"/>
                  <a:pt x="10941" y="1544"/>
                </a:cubicBezTo>
                <a:cubicBezTo>
                  <a:pt x="10944" y="1536"/>
                  <a:pt x="10939" y="1526"/>
                  <a:pt x="10941" y="1518"/>
                </a:cubicBezTo>
                <a:cubicBezTo>
                  <a:pt x="10944" y="1509"/>
                  <a:pt x="10946" y="1498"/>
                  <a:pt x="10951" y="1492"/>
                </a:cubicBezTo>
                <a:cubicBezTo>
                  <a:pt x="10954" y="1487"/>
                  <a:pt x="10959" y="1495"/>
                  <a:pt x="10963" y="1492"/>
                </a:cubicBezTo>
                <a:cubicBezTo>
                  <a:pt x="10968" y="1489"/>
                  <a:pt x="10971" y="1482"/>
                  <a:pt x="10976" y="1479"/>
                </a:cubicBezTo>
                <a:cubicBezTo>
                  <a:pt x="10975" y="1470"/>
                  <a:pt x="10973" y="1463"/>
                  <a:pt x="10973" y="1454"/>
                </a:cubicBezTo>
                <a:lnTo>
                  <a:pt x="10973" y="1415"/>
                </a:lnTo>
                <a:lnTo>
                  <a:pt x="10998" y="1409"/>
                </a:lnTo>
                <a:cubicBezTo>
                  <a:pt x="11001" y="1418"/>
                  <a:pt x="11009" y="1417"/>
                  <a:pt x="11010" y="1428"/>
                </a:cubicBezTo>
                <a:cubicBezTo>
                  <a:pt x="11011" y="1436"/>
                  <a:pt x="11010" y="1446"/>
                  <a:pt x="11010" y="1454"/>
                </a:cubicBezTo>
                <a:cubicBezTo>
                  <a:pt x="11012" y="1471"/>
                  <a:pt x="11013" y="1486"/>
                  <a:pt x="11014" y="1505"/>
                </a:cubicBezTo>
                <a:lnTo>
                  <a:pt x="11061" y="1505"/>
                </a:lnTo>
                <a:lnTo>
                  <a:pt x="11086" y="1467"/>
                </a:lnTo>
                <a:lnTo>
                  <a:pt x="11099" y="1486"/>
                </a:lnTo>
                <a:cubicBezTo>
                  <a:pt x="11099" y="1508"/>
                  <a:pt x="11097" y="1521"/>
                  <a:pt x="11099" y="1544"/>
                </a:cubicBezTo>
                <a:cubicBezTo>
                  <a:pt x="11099" y="1549"/>
                  <a:pt x="11104" y="1547"/>
                  <a:pt x="11105" y="1551"/>
                </a:cubicBezTo>
                <a:cubicBezTo>
                  <a:pt x="11102" y="1560"/>
                  <a:pt x="11103" y="1574"/>
                  <a:pt x="11099" y="1576"/>
                </a:cubicBezTo>
                <a:cubicBezTo>
                  <a:pt x="11088" y="1581"/>
                  <a:pt x="11081" y="1571"/>
                  <a:pt x="11070" y="1570"/>
                </a:cubicBezTo>
                <a:lnTo>
                  <a:pt x="11054" y="1570"/>
                </a:lnTo>
                <a:cubicBezTo>
                  <a:pt x="11050" y="1570"/>
                  <a:pt x="11047" y="1563"/>
                  <a:pt x="11042" y="1563"/>
                </a:cubicBezTo>
                <a:cubicBezTo>
                  <a:pt x="11032" y="1563"/>
                  <a:pt x="11025" y="1560"/>
                  <a:pt x="11017" y="1563"/>
                </a:cubicBezTo>
                <a:cubicBezTo>
                  <a:pt x="11012" y="1565"/>
                  <a:pt x="11009" y="1572"/>
                  <a:pt x="11004" y="1576"/>
                </a:cubicBezTo>
                <a:cubicBezTo>
                  <a:pt x="10999" y="1579"/>
                  <a:pt x="10996" y="1587"/>
                  <a:pt x="10992" y="1589"/>
                </a:cubicBezTo>
                <a:cubicBezTo>
                  <a:pt x="10977" y="1595"/>
                  <a:pt x="10966" y="1586"/>
                  <a:pt x="10951" y="1589"/>
                </a:cubicBezTo>
                <a:cubicBezTo>
                  <a:pt x="10935" y="1592"/>
                  <a:pt x="10925" y="1597"/>
                  <a:pt x="10913" y="1615"/>
                </a:cubicBezTo>
                <a:cubicBezTo>
                  <a:pt x="10909" y="1619"/>
                  <a:pt x="10910" y="1631"/>
                  <a:pt x="10910" y="1642"/>
                </a:cubicBezTo>
                <a:lnTo>
                  <a:pt x="10910" y="1698"/>
                </a:lnTo>
                <a:cubicBezTo>
                  <a:pt x="10925" y="1692"/>
                  <a:pt x="10933" y="1684"/>
                  <a:pt x="10948" y="1685"/>
                </a:cubicBezTo>
                <a:lnTo>
                  <a:pt x="10960" y="1685"/>
                </a:lnTo>
                <a:cubicBezTo>
                  <a:pt x="10965" y="1685"/>
                  <a:pt x="10968" y="1692"/>
                  <a:pt x="10973" y="1692"/>
                </a:cubicBezTo>
                <a:cubicBezTo>
                  <a:pt x="10981" y="1693"/>
                  <a:pt x="10986" y="1698"/>
                  <a:pt x="10995" y="1698"/>
                </a:cubicBezTo>
                <a:cubicBezTo>
                  <a:pt x="11007" y="1698"/>
                  <a:pt x="11015" y="1695"/>
                  <a:pt x="11026" y="1685"/>
                </a:cubicBezTo>
                <a:cubicBezTo>
                  <a:pt x="11036" y="1677"/>
                  <a:pt x="11042" y="1663"/>
                  <a:pt x="11051" y="1654"/>
                </a:cubicBezTo>
                <a:cubicBezTo>
                  <a:pt x="11058" y="1647"/>
                  <a:pt x="11062" y="1634"/>
                  <a:pt x="11070" y="1634"/>
                </a:cubicBezTo>
                <a:lnTo>
                  <a:pt x="11077" y="1634"/>
                </a:lnTo>
                <a:cubicBezTo>
                  <a:pt x="11081" y="1634"/>
                  <a:pt x="11085" y="1637"/>
                  <a:pt x="11089" y="1640"/>
                </a:cubicBezTo>
                <a:cubicBezTo>
                  <a:pt x="11094" y="1645"/>
                  <a:pt x="11092" y="1658"/>
                  <a:pt x="11095" y="1666"/>
                </a:cubicBezTo>
                <a:cubicBezTo>
                  <a:pt x="11091" y="1672"/>
                  <a:pt x="11092" y="1689"/>
                  <a:pt x="11086" y="1692"/>
                </a:cubicBezTo>
                <a:cubicBezTo>
                  <a:pt x="11082" y="1693"/>
                  <a:pt x="11077" y="1689"/>
                  <a:pt x="11074" y="1692"/>
                </a:cubicBezTo>
                <a:cubicBezTo>
                  <a:pt x="11070" y="1695"/>
                  <a:pt x="11065" y="1695"/>
                  <a:pt x="11061" y="1698"/>
                </a:cubicBezTo>
                <a:cubicBezTo>
                  <a:pt x="11055" y="1702"/>
                  <a:pt x="11056" y="1718"/>
                  <a:pt x="11051" y="1724"/>
                </a:cubicBezTo>
                <a:cubicBezTo>
                  <a:pt x="11045" y="1734"/>
                  <a:pt x="11040" y="1742"/>
                  <a:pt x="11033" y="1743"/>
                </a:cubicBezTo>
                <a:cubicBezTo>
                  <a:pt x="11025" y="1745"/>
                  <a:pt x="11021" y="1737"/>
                  <a:pt x="11014" y="1737"/>
                </a:cubicBezTo>
                <a:cubicBezTo>
                  <a:pt x="10996" y="1736"/>
                  <a:pt x="10987" y="1736"/>
                  <a:pt x="10970" y="1737"/>
                </a:cubicBezTo>
                <a:cubicBezTo>
                  <a:pt x="10965" y="1737"/>
                  <a:pt x="10961" y="1736"/>
                  <a:pt x="10957" y="1737"/>
                </a:cubicBezTo>
                <a:cubicBezTo>
                  <a:pt x="10952" y="1739"/>
                  <a:pt x="10949" y="1747"/>
                  <a:pt x="10945" y="1750"/>
                </a:cubicBezTo>
                <a:cubicBezTo>
                  <a:pt x="10940" y="1753"/>
                  <a:pt x="10934" y="1750"/>
                  <a:pt x="10932" y="1757"/>
                </a:cubicBezTo>
                <a:cubicBezTo>
                  <a:pt x="10930" y="1763"/>
                  <a:pt x="10929" y="1772"/>
                  <a:pt x="10929" y="1782"/>
                </a:cubicBezTo>
                <a:cubicBezTo>
                  <a:pt x="10929" y="1792"/>
                  <a:pt x="10930" y="1800"/>
                  <a:pt x="10932" y="1807"/>
                </a:cubicBezTo>
                <a:cubicBezTo>
                  <a:pt x="10937" y="1828"/>
                  <a:pt x="10944" y="1845"/>
                  <a:pt x="10954" y="1853"/>
                </a:cubicBezTo>
                <a:cubicBezTo>
                  <a:pt x="10958" y="1856"/>
                  <a:pt x="10962" y="1853"/>
                  <a:pt x="10966" y="1853"/>
                </a:cubicBezTo>
                <a:cubicBezTo>
                  <a:pt x="10976" y="1855"/>
                  <a:pt x="10982" y="1851"/>
                  <a:pt x="10992" y="1853"/>
                </a:cubicBezTo>
                <a:cubicBezTo>
                  <a:pt x="10996" y="1853"/>
                  <a:pt x="11000" y="1857"/>
                  <a:pt x="11004" y="1859"/>
                </a:cubicBezTo>
                <a:cubicBezTo>
                  <a:pt x="11014" y="1864"/>
                  <a:pt x="11021" y="1872"/>
                  <a:pt x="11029" y="1885"/>
                </a:cubicBezTo>
                <a:cubicBezTo>
                  <a:pt x="11034" y="1892"/>
                  <a:pt x="11039" y="1895"/>
                  <a:pt x="11042" y="1904"/>
                </a:cubicBezTo>
                <a:cubicBezTo>
                  <a:pt x="11044" y="1913"/>
                  <a:pt x="11046" y="1922"/>
                  <a:pt x="11048" y="1930"/>
                </a:cubicBezTo>
                <a:cubicBezTo>
                  <a:pt x="11051" y="1940"/>
                  <a:pt x="11055" y="1946"/>
                  <a:pt x="11058" y="1956"/>
                </a:cubicBezTo>
                <a:cubicBezTo>
                  <a:pt x="11064" y="1977"/>
                  <a:pt x="11070" y="1988"/>
                  <a:pt x="11077" y="2007"/>
                </a:cubicBezTo>
                <a:lnTo>
                  <a:pt x="11089" y="2001"/>
                </a:lnTo>
                <a:cubicBezTo>
                  <a:pt x="11090" y="1993"/>
                  <a:pt x="11087" y="1981"/>
                  <a:pt x="11089" y="1975"/>
                </a:cubicBezTo>
                <a:cubicBezTo>
                  <a:pt x="11092" y="1965"/>
                  <a:pt x="11095" y="1957"/>
                  <a:pt x="11099" y="1949"/>
                </a:cubicBezTo>
                <a:cubicBezTo>
                  <a:pt x="11102" y="1943"/>
                  <a:pt x="11107" y="1942"/>
                  <a:pt x="11111" y="1937"/>
                </a:cubicBezTo>
                <a:cubicBezTo>
                  <a:pt x="11120" y="1925"/>
                  <a:pt x="11131" y="1922"/>
                  <a:pt x="11136" y="1904"/>
                </a:cubicBezTo>
                <a:cubicBezTo>
                  <a:pt x="11138" y="1898"/>
                  <a:pt x="11139" y="1887"/>
                  <a:pt x="11139" y="1879"/>
                </a:cubicBezTo>
                <a:cubicBezTo>
                  <a:pt x="11142" y="1858"/>
                  <a:pt x="11139" y="1843"/>
                  <a:pt x="11139" y="1821"/>
                </a:cubicBezTo>
                <a:cubicBezTo>
                  <a:pt x="11139" y="1809"/>
                  <a:pt x="11144" y="1805"/>
                  <a:pt x="11146" y="1795"/>
                </a:cubicBezTo>
                <a:cubicBezTo>
                  <a:pt x="11148" y="1782"/>
                  <a:pt x="11152" y="1776"/>
                  <a:pt x="11158" y="1769"/>
                </a:cubicBezTo>
                <a:cubicBezTo>
                  <a:pt x="11163" y="1764"/>
                  <a:pt x="11165" y="1757"/>
                  <a:pt x="11171" y="1757"/>
                </a:cubicBezTo>
                <a:cubicBezTo>
                  <a:pt x="11180" y="1755"/>
                  <a:pt x="11185" y="1757"/>
                  <a:pt x="11195" y="1757"/>
                </a:cubicBezTo>
                <a:lnTo>
                  <a:pt x="11195" y="1628"/>
                </a:lnTo>
                <a:cubicBezTo>
                  <a:pt x="11204" y="1628"/>
                  <a:pt x="11210" y="1633"/>
                  <a:pt x="11218" y="1628"/>
                </a:cubicBezTo>
                <a:cubicBezTo>
                  <a:pt x="11228" y="1621"/>
                  <a:pt x="11235" y="1607"/>
                  <a:pt x="11243" y="1595"/>
                </a:cubicBezTo>
                <a:cubicBezTo>
                  <a:pt x="11241" y="1584"/>
                  <a:pt x="11235" y="1583"/>
                  <a:pt x="11234" y="1570"/>
                </a:cubicBezTo>
                <a:cubicBezTo>
                  <a:pt x="11234" y="1560"/>
                  <a:pt x="11235" y="1555"/>
                  <a:pt x="11235" y="1545"/>
                </a:cubicBezTo>
                <a:cubicBezTo>
                  <a:pt x="11235" y="1534"/>
                  <a:pt x="11234" y="1530"/>
                  <a:pt x="11234" y="1518"/>
                </a:cubicBezTo>
                <a:cubicBezTo>
                  <a:pt x="11234" y="1509"/>
                  <a:pt x="11237" y="1502"/>
                  <a:pt x="11237" y="1492"/>
                </a:cubicBezTo>
                <a:cubicBezTo>
                  <a:pt x="11237" y="1481"/>
                  <a:pt x="11235" y="1474"/>
                  <a:pt x="11235" y="1463"/>
                </a:cubicBezTo>
                <a:lnTo>
                  <a:pt x="11325" y="1463"/>
                </a:lnTo>
                <a:cubicBezTo>
                  <a:pt x="11324" y="1478"/>
                  <a:pt x="11327" y="1486"/>
                  <a:pt x="11325" y="1499"/>
                </a:cubicBezTo>
                <a:cubicBezTo>
                  <a:pt x="11323" y="1520"/>
                  <a:pt x="11316" y="1529"/>
                  <a:pt x="11316" y="1552"/>
                </a:cubicBezTo>
                <a:cubicBezTo>
                  <a:pt x="11316" y="1561"/>
                  <a:pt x="11319" y="1566"/>
                  <a:pt x="11319" y="1576"/>
                </a:cubicBezTo>
                <a:cubicBezTo>
                  <a:pt x="11328" y="1576"/>
                  <a:pt x="11335" y="1574"/>
                  <a:pt x="11344" y="1576"/>
                </a:cubicBezTo>
                <a:cubicBezTo>
                  <a:pt x="11350" y="1576"/>
                  <a:pt x="11356" y="1583"/>
                  <a:pt x="11360" y="1589"/>
                </a:cubicBezTo>
                <a:cubicBezTo>
                  <a:pt x="11363" y="1595"/>
                  <a:pt x="11372" y="1597"/>
                  <a:pt x="11372" y="1608"/>
                </a:cubicBezTo>
                <a:cubicBezTo>
                  <a:pt x="11373" y="1616"/>
                  <a:pt x="11372" y="1624"/>
                  <a:pt x="11372" y="1634"/>
                </a:cubicBezTo>
                <a:cubicBezTo>
                  <a:pt x="11372" y="1653"/>
                  <a:pt x="11372" y="1668"/>
                  <a:pt x="11369" y="1685"/>
                </a:cubicBezTo>
                <a:cubicBezTo>
                  <a:pt x="11368" y="1695"/>
                  <a:pt x="11361" y="1692"/>
                  <a:pt x="11357" y="1698"/>
                </a:cubicBezTo>
                <a:cubicBezTo>
                  <a:pt x="11347" y="1716"/>
                  <a:pt x="11338" y="1730"/>
                  <a:pt x="11338" y="1758"/>
                </a:cubicBezTo>
                <a:cubicBezTo>
                  <a:pt x="11338" y="1769"/>
                  <a:pt x="11341" y="1777"/>
                  <a:pt x="11341" y="1788"/>
                </a:cubicBezTo>
                <a:lnTo>
                  <a:pt x="11368" y="1788"/>
                </a:lnTo>
                <a:cubicBezTo>
                  <a:pt x="11386" y="1788"/>
                  <a:pt x="11393" y="1761"/>
                  <a:pt x="11407" y="1743"/>
                </a:cubicBezTo>
                <a:cubicBezTo>
                  <a:pt x="11416" y="1734"/>
                  <a:pt x="11421" y="1718"/>
                  <a:pt x="11432" y="1718"/>
                </a:cubicBezTo>
                <a:cubicBezTo>
                  <a:pt x="11438" y="1718"/>
                  <a:pt x="11442" y="1728"/>
                  <a:pt x="11445" y="1737"/>
                </a:cubicBezTo>
                <a:cubicBezTo>
                  <a:pt x="11446" y="1744"/>
                  <a:pt x="11445" y="1754"/>
                  <a:pt x="11445" y="1763"/>
                </a:cubicBezTo>
                <a:cubicBezTo>
                  <a:pt x="11446" y="1780"/>
                  <a:pt x="11445" y="1795"/>
                  <a:pt x="11445" y="1814"/>
                </a:cubicBezTo>
                <a:lnTo>
                  <a:pt x="11479" y="1814"/>
                </a:lnTo>
                <a:cubicBezTo>
                  <a:pt x="11483" y="1807"/>
                  <a:pt x="11489" y="1811"/>
                  <a:pt x="11492" y="1801"/>
                </a:cubicBezTo>
                <a:cubicBezTo>
                  <a:pt x="11493" y="1793"/>
                  <a:pt x="11494" y="1784"/>
                  <a:pt x="11495" y="1776"/>
                </a:cubicBezTo>
                <a:cubicBezTo>
                  <a:pt x="11497" y="1766"/>
                  <a:pt x="11500" y="1759"/>
                  <a:pt x="11501" y="1750"/>
                </a:cubicBezTo>
                <a:lnTo>
                  <a:pt x="11574" y="1750"/>
                </a:lnTo>
                <a:lnTo>
                  <a:pt x="11599" y="1737"/>
                </a:lnTo>
                <a:lnTo>
                  <a:pt x="11602" y="1711"/>
                </a:lnTo>
                <a:cubicBezTo>
                  <a:pt x="11593" y="1685"/>
                  <a:pt x="11584" y="1663"/>
                  <a:pt x="11567" y="1660"/>
                </a:cubicBezTo>
                <a:cubicBezTo>
                  <a:pt x="11563" y="1660"/>
                  <a:pt x="11559" y="1666"/>
                  <a:pt x="11555" y="1666"/>
                </a:cubicBezTo>
                <a:cubicBezTo>
                  <a:pt x="11543" y="1666"/>
                  <a:pt x="11537" y="1665"/>
                  <a:pt x="11525" y="1663"/>
                </a:cubicBezTo>
                <a:cubicBezTo>
                  <a:pt x="11524" y="1639"/>
                  <a:pt x="11523" y="1626"/>
                  <a:pt x="11523" y="1602"/>
                </a:cubicBezTo>
                <a:cubicBezTo>
                  <a:pt x="11523" y="1592"/>
                  <a:pt x="11525" y="1585"/>
                  <a:pt x="11525" y="1576"/>
                </a:cubicBezTo>
                <a:lnTo>
                  <a:pt x="11445" y="1576"/>
                </a:lnTo>
                <a:cubicBezTo>
                  <a:pt x="11445" y="1537"/>
                  <a:pt x="11449" y="1505"/>
                  <a:pt x="11435" y="1479"/>
                </a:cubicBezTo>
                <a:cubicBezTo>
                  <a:pt x="11432" y="1475"/>
                  <a:pt x="11427" y="1478"/>
                  <a:pt x="11422" y="1473"/>
                </a:cubicBezTo>
                <a:cubicBezTo>
                  <a:pt x="11419" y="1468"/>
                  <a:pt x="11413" y="1467"/>
                  <a:pt x="11410" y="1460"/>
                </a:cubicBezTo>
                <a:cubicBezTo>
                  <a:pt x="11407" y="1454"/>
                  <a:pt x="11406" y="1442"/>
                  <a:pt x="11404" y="1434"/>
                </a:cubicBezTo>
                <a:cubicBezTo>
                  <a:pt x="11402" y="1428"/>
                  <a:pt x="11404" y="1413"/>
                  <a:pt x="11401" y="1409"/>
                </a:cubicBezTo>
                <a:cubicBezTo>
                  <a:pt x="11393" y="1394"/>
                  <a:pt x="11383" y="1399"/>
                  <a:pt x="11372" y="1396"/>
                </a:cubicBezTo>
                <a:cubicBezTo>
                  <a:pt x="11368" y="1396"/>
                  <a:pt x="11363" y="1399"/>
                  <a:pt x="11360" y="1396"/>
                </a:cubicBezTo>
                <a:cubicBezTo>
                  <a:pt x="11354" y="1391"/>
                  <a:pt x="11351" y="1385"/>
                  <a:pt x="11347" y="1376"/>
                </a:cubicBezTo>
                <a:cubicBezTo>
                  <a:pt x="11340" y="1362"/>
                  <a:pt x="11343" y="1338"/>
                  <a:pt x="11334" y="1325"/>
                </a:cubicBezTo>
                <a:cubicBezTo>
                  <a:pt x="11331" y="1320"/>
                  <a:pt x="11326" y="1320"/>
                  <a:pt x="11322" y="1319"/>
                </a:cubicBezTo>
                <a:cubicBezTo>
                  <a:pt x="11318" y="1317"/>
                  <a:pt x="11314" y="1312"/>
                  <a:pt x="11309" y="1312"/>
                </a:cubicBezTo>
                <a:cubicBezTo>
                  <a:pt x="11305" y="1312"/>
                  <a:pt x="11301" y="1317"/>
                  <a:pt x="11297" y="1319"/>
                </a:cubicBezTo>
                <a:cubicBezTo>
                  <a:pt x="11288" y="1322"/>
                  <a:pt x="11286" y="1344"/>
                  <a:pt x="11276" y="1344"/>
                </a:cubicBezTo>
                <a:cubicBezTo>
                  <a:pt x="11267" y="1344"/>
                  <a:pt x="11261" y="1336"/>
                  <a:pt x="11253" y="1331"/>
                </a:cubicBezTo>
                <a:cubicBezTo>
                  <a:pt x="11249" y="1330"/>
                  <a:pt x="11244" y="1333"/>
                  <a:pt x="11240" y="1331"/>
                </a:cubicBezTo>
                <a:cubicBezTo>
                  <a:pt x="11236" y="1330"/>
                  <a:pt x="11235" y="1317"/>
                  <a:pt x="11230" y="1312"/>
                </a:cubicBezTo>
                <a:lnTo>
                  <a:pt x="11230" y="1248"/>
                </a:lnTo>
                <a:cubicBezTo>
                  <a:pt x="11228" y="1248"/>
                  <a:pt x="11226" y="1248"/>
                  <a:pt x="11224" y="1248"/>
                </a:cubicBezTo>
                <a:cubicBezTo>
                  <a:pt x="11224" y="1247"/>
                  <a:pt x="11224" y="1246"/>
                  <a:pt x="11224" y="1245"/>
                </a:cubicBezTo>
                <a:lnTo>
                  <a:pt x="11224" y="1248"/>
                </a:lnTo>
                <a:cubicBezTo>
                  <a:pt x="11220" y="1248"/>
                  <a:pt x="11216" y="1248"/>
                  <a:pt x="11212" y="1248"/>
                </a:cubicBezTo>
                <a:cubicBezTo>
                  <a:pt x="11205" y="1248"/>
                  <a:pt x="11200" y="1249"/>
                  <a:pt x="11193" y="1248"/>
                </a:cubicBezTo>
                <a:cubicBezTo>
                  <a:pt x="11187" y="1246"/>
                  <a:pt x="11185" y="1239"/>
                  <a:pt x="11180" y="1234"/>
                </a:cubicBezTo>
                <a:cubicBezTo>
                  <a:pt x="11182" y="1226"/>
                  <a:pt x="11182" y="1217"/>
                  <a:pt x="11183" y="1209"/>
                </a:cubicBezTo>
                <a:cubicBezTo>
                  <a:pt x="11189" y="1186"/>
                  <a:pt x="11199" y="1182"/>
                  <a:pt x="11203" y="1158"/>
                </a:cubicBezTo>
                <a:cubicBezTo>
                  <a:pt x="11203" y="1150"/>
                  <a:pt x="11202" y="1140"/>
                  <a:pt x="11203" y="1132"/>
                </a:cubicBezTo>
                <a:lnTo>
                  <a:pt x="11092" y="1093"/>
                </a:lnTo>
                <a:cubicBezTo>
                  <a:pt x="11088" y="1095"/>
                  <a:pt x="11084" y="1090"/>
                  <a:pt x="11080" y="1093"/>
                </a:cubicBezTo>
                <a:close/>
                <a:moveTo>
                  <a:pt x="16243" y="1226"/>
                </a:moveTo>
                <a:cubicBezTo>
                  <a:pt x="16236" y="1226"/>
                  <a:pt x="16236" y="1242"/>
                  <a:pt x="16230" y="1245"/>
                </a:cubicBezTo>
                <a:cubicBezTo>
                  <a:pt x="16225" y="1248"/>
                  <a:pt x="16220" y="1247"/>
                  <a:pt x="16215" y="1252"/>
                </a:cubicBezTo>
                <a:cubicBezTo>
                  <a:pt x="16211" y="1255"/>
                  <a:pt x="16206" y="1254"/>
                  <a:pt x="16202" y="1258"/>
                </a:cubicBezTo>
                <a:cubicBezTo>
                  <a:pt x="16197" y="1263"/>
                  <a:pt x="16196" y="1278"/>
                  <a:pt x="16192" y="1284"/>
                </a:cubicBezTo>
                <a:cubicBezTo>
                  <a:pt x="16188" y="1291"/>
                  <a:pt x="16183" y="1294"/>
                  <a:pt x="16180" y="1303"/>
                </a:cubicBezTo>
                <a:cubicBezTo>
                  <a:pt x="16178" y="1311"/>
                  <a:pt x="16176" y="1319"/>
                  <a:pt x="16174" y="1329"/>
                </a:cubicBezTo>
                <a:cubicBezTo>
                  <a:pt x="16172" y="1337"/>
                  <a:pt x="16173" y="1347"/>
                  <a:pt x="16170" y="1355"/>
                </a:cubicBezTo>
                <a:cubicBezTo>
                  <a:pt x="16168" y="1365"/>
                  <a:pt x="16168" y="1374"/>
                  <a:pt x="16164" y="1381"/>
                </a:cubicBezTo>
                <a:cubicBezTo>
                  <a:pt x="16161" y="1385"/>
                  <a:pt x="16155" y="1376"/>
                  <a:pt x="16152" y="1381"/>
                </a:cubicBezTo>
                <a:cubicBezTo>
                  <a:pt x="16147" y="1387"/>
                  <a:pt x="16142" y="1390"/>
                  <a:pt x="16139" y="1400"/>
                </a:cubicBezTo>
                <a:cubicBezTo>
                  <a:pt x="16137" y="1408"/>
                  <a:pt x="16139" y="1417"/>
                  <a:pt x="16139" y="1425"/>
                </a:cubicBezTo>
                <a:cubicBezTo>
                  <a:pt x="16138" y="1443"/>
                  <a:pt x="16142" y="1459"/>
                  <a:pt x="16139" y="1477"/>
                </a:cubicBezTo>
                <a:cubicBezTo>
                  <a:pt x="16138" y="1487"/>
                  <a:pt x="16135" y="1493"/>
                  <a:pt x="16133" y="1503"/>
                </a:cubicBezTo>
                <a:cubicBezTo>
                  <a:pt x="16130" y="1512"/>
                  <a:pt x="16124" y="1511"/>
                  <a:pt x="16120" y="1516"/>
                </a:cubicBezTo>
                <a:cubicBezTo>
                  <a:pt x="16115" y="1522"/>
                  <a:pt x="16109" y="1524"/>
                  <a:pt x="16104" y="1528"/>
                </a:cubicBezTo>
                <a:cubicBezTo>
                  <a:pt x="16101" y="1533"/>
                  <a:pt x="16094" y="1534"/>
                  <a:pt x="16092" y="1542"/>
                </a:cubicBezTo>
                <a:cubicBezTo>
                  <a:pt x="16089" y="1551"/>
                  <a:pt x="16084" y="1556"/>
                  <a:pt x="16082" y="1567"/>
                </a:cubicBezTo>
                <a:cubicBezTo>
                  <a:pt x="16081" y="1579"/>
                  <a:pt x="16083" y="1587"/>
                  <a:pt x="16082" y="1600"/>
                </a:cubicBezTo>
                <a:cubicBezTo>
                  <a:pt x="16082" y="1613"/>
                  <a:pt x="16082" y="1618"/>
                  <a:pt x="16082" y="1631"/>
                </a:cubicBezTo>
                <a:cubicBezTo>
                  <a:pt x="16089" y="1638"/>
                  <a:pt x="16100" y="1676"/>
                  <a:pt x="16108" y="1676"/>
                </a:cubicBezTo>
                <a:cubicBezTo>
                  <a:pt x="16122" y="1676"/>
                  <a:pt x="16129" y="1656"/>
                  <a:pt x="16139" y="1638"/>
                </a:cubicBezTo>
                <a:cubicBezTo>
                  <a:pt x="16144" y="1630"/>
                  <a:pt x="16147" y="1622"/>
                  <a:pt x="16152" y="1612"/>
                </a:cubicBezTo>
                <a:cubicBezTo>
                  <a:pt x="16156" y="1602"/>
                  <a:pt x="16158" y="1591"/>
                  <a:pt x="16164" y="1587"/>
                </a:cubicBezTo>
                <a:cubicBezTo>
                  <a:pt x="16168" y="1583"/>
                  <a:pt x="16173" y="1582"/>
                  <a:pt x="16177" y="1580"/>
                </a:cubicBezTo>
                <a:cubicBezTo>
                  <a:pt x="16182" y="1578"/>
                  <a:pt x="16186" y="1573"/>
                  <a:pt x="16192" y="1573"/>
                </a:cubicBezTo>
                <a:cubicBezTo>
                  <a:pt x="16198" y="1573"/>
                  <a:pt x="16201" y="1585"/>
                  <a:pt x="16205" y="1587"/>
                </a:cubicBezTo>
                <a:lnTo>
                  <a:pt x="16274" y="1587"/>
                </a:lnTo>
                <a:cubicBezTo>
                  <a:pt x="16280" y="1587"/>
                  <a:pt x="16281" y="1572"/>
                  <a:pt x="16287" y="1567"/>
                </a:cubicBezTo>
                <a:cubicBezTo>
                  <a:pt x="16292" y="1564"/>
                  <a:pt x="16295" y="1556"/>
                  <a:pt x="16299" y="1554"/>
                </a:cubicBezTo>
                <a:cubicBezTo>
                  <a:pt x="16303" y="1552"/>
                  <a:pt x="16307" y="1554"/>
                  <a:pt x="16312" y="1554"/>
                </a:cubicBezTo>
                <a:cubicBezTo>
                  <a:pt x="16321" y="1552"/>
                  <a:pt x="16328" y="1554"/>
                  <a:pt x="16337" y="1554"/>
                </a:cubicBezTo>
                <a:cubicBezTo>
                  <a:pt x="16342" y="1554"/>
                  <a:pt x="16345" y="1556"/>
                  <a:pt x="16350" y="1554"/>
                </a:cubicBezTo>
                <a:cubicBezTo>
                  <a:pt x="16358" y="1552"/>
                  <a:pt x="16361" y="1537"/>
                  <a:pt x="16369" y="1535"/>
                </a:cubicBezTo>
                <a:cubicBezTo>
                  <a:pt x="16381" y="1532"/>
                  <a:pt x="16388" y="1542"/>
                  <a:pt x="16400" y="1542"/>
                </a:cubicBezTo>
                <a:cubicBezTo>
                  <a:pt x="16410" y="1542"/>
                  <a:pt x="16419" y="1540"/>
                  <a:pt x="16425" y="1528"/>
                </a:cubicBezTo>
                <a:cubicBezTo>
                  <a:pt x="16429" y="1522"/>
                  <a:pt x="16430" y="1512"/>
                  <a:pt x="16432" y="1503"/>
                </a:cubicBezTo>
                <a:cubicBezTo>
                  <a:pt x="16433" y="1495"/>
                  <a:pt x="16435" y="1488"/>
                  <a:pt x="16435" y="1479"/>
                </a:cubicBezTo>
                <a:cubicBezTo>
                  <a:pt x="16435" y="1468"/>
                  <a:pt x="16432" y="1463"/>
                  <a:pt x="16432" y="1451"/>
                </a:cubicBezTo>
                <a:lnTo>
                  <a:pt x="16432" y="1419"/>
                </a:lnTo>
                <a:lnTo>
                  <a:pt x="16378" y="1419"/>
                </a:lnTo>
                <a:cubicBezTo>
                  <a:pt x="16378" y="1397"/>
                  <a:pt x="16380" y="1382"/>
                  <a:pt x="16378" y="1361"/>
                </a:cubicBezTo>
                <a:cubicBezTo>
                  <a:pt x="16378" y="1353"/>
                  <a:pt x="16380" y="1342"/>
                  <a:pt x="16378" y="1336"/>
                </a:cubicBezTo>
                <a:cubicBezTo>
                  <a:pt x="16376" y="1327"/>
                  <a:pt x="16370" y="1327"/>
                  <a:pt x="16366" y="1322"/>
                </a:cubicBezTo>
                <a:cubicBezTo>
                  <a:pt x="16362" y="1319"/>
                  <a:pt x="16357" y="1318"/>
                  <a:pt x="16353" y="1316"/>
                </a:cubicBezTo>
                <a:cubicBezTo>
                  <a:pt x="16338" y="1308"/>
                  <a:pt x="16330" y="1303"/>
                  <a:pt x="16314" y="1303"/>
                </a:cubicBezTo>
                <a:cubicBezTo>
                  <a:pt x="16308" y="1303"/>
                  <a:pt x="16304" y="1302"/>
                  <a:pt x="16299" y="1303"/>
                </a:cubicBezTo>
                <a:cubicBezTo>
                  <a:pt x="16295" y="1305"/>
                  <a:pt x="16297" y="1323"/>
                  <a:pt x="16293" y="1329"/>
                </a:cubicBezTo>
                <a:cubicBezTo>
                  <a:pt x="16289" y="1337"/>
                  <a:pt x="16288" y="1355"/>
                  <a:pt x="16281" y="1355"/>
                </a:cubicBezTo>
                <a:lnTo>
                  <a:pt x="16274" y="1355"/>
                </a:lnTo>
                <a:cubicBezTo>
                  <a:pt x="16268" y="1355"/>
                  <a:pt x="16267" y="1341"/>
                  <a:pt x="16262" y="1336"/>
                </a:cubicBezTo>
                <a:cubicBezTo>
                  <a:pt x="16267" y="1326"/>
                  <a:pt x="16270" y="1319"/>
                  <a:pt x="16274" y="1309"/>
                </a:cubicBezTo>
                <a:cubicBezTo>
                  <a:pt x="16278" y="1300"/>
                  <a:pt x="16284" y="1301"/>
                  <a:pt x="16287" y="1290"/>
                </a:cubicBezTo>
                <a:cubicBezTo>
                  <a:pt x="16288" y="1282"/>
                  <a:pt x="16286" y="1272"/>
                  <a:pt x="16287" y="1264"/>
                </a:cubicBezTo>
                <a:cubicBezTo>
                  <a:pt x="16283" y="1263"/>
                  <a:pt x="16278" y="1262"/>
                  <a:pt x="16274" y="1258"/>
                </a:cubicBezTo>
                <a:cubicBezTo>
                  <a:pt x="16270" y="1255"/>
                  <a:pt x="16266" y="1255"/>
                  <a:pt x="16262" y="1252"/>
                </a:cubicBezTo>
                <a:cubicBezTo>
                  <a:pt x="16255" y="1247"/>
                  <a:pt x="16256" y="1226"/>
                  <a:pt x="16249" y="1226"/>
                </a:cubicBezTo>
                <a:lnTo>
                  <a:pt x="16243" y="1226"/>
                </a:lnTo>
                <a:close/>
                <a:moveTo>
                  <a:pt x="3867" y="1245"/>
                </a:moveTo>
                <a:lnTo>
                  <a:pt x="3829" y="1258"/>
                </a:lnTo>
                <a:lnTo>
                  <a:pt x="3735" y="1296"/>
                </a:lnTo>
                <a:lnTo>
                  <a:pt x="3757" y="1361"/>
                </a:lnTo>
                <a:cubicBezTo>
                  <a:pt x="3757" y="1361"/>
                  <a:pt x="3792" y="1354"/>
                  <a:pt x="3792" y="1354"/>
                </a:cubicBezTo>
                <a:lnTo>
                  <a:pt x="3826" y="1387"/>
                </a:lnTo>
                <a:lnTo>
                  <a:pt x="3836" y="1464"/>
                </a:lnTo>
                <a:lnTo>
                  <a:pt x="3782" y="1464"/>
                </a:lnTo>
                <a:lnTo>
                  <a:pt x="3801" y="1534"/>
                </a:lnTo>
                <a:lnTo>
                  <a:pt x="3836" y="1528"/>
                </a:lnTo>
                <a:lnTo>
                  <a:pt x="3861" y="1573"/>
                </a:lnTo>
                <a:lnTo>
                  <a:pt x="3895" y="1541"/>
                </a:lnTo>
                <a:lnTo>
                  <a:pt x="3927" y="1548"/>
                </a:lnTo>
                <a:lnTo>
                  <a:pt x="4002" y="1560"/>
                </a:lnTo>
                <a:lnTo>
                  <a:pt x="4059" y="1657"/>
                </a:lnTo>
                <a:lnTo>
                  <a:pt x="4116" y="1683"/>
                </a:lnTo>
                <a:lnTo>
                  <a:pt x="4131" y="1625"/>
                </a:lnTo>
                <a:lnTo>
                  <a:pt x="4122" y="1548"/>
                </a:lnTo>
                <a:lnTo>
                  <a:pt x="4087" y="1496"/>
                </a:lnTo>
                <a:lnTo>
                  <a:pt x="4072" y="1419"/>
                </a:lnTo>
                <a:lnTo>
                  <a:pt x="4025" y="1380"/>
                </a:lnTo>
                <a:lnTo>
                  <a:pt x="3987" y="1335"/>
                </a:lnTo>
                <a:lnTo>
                  <a:pt x="3949" y="1348"/>
                </a:lnTo>
                <a:lnTo>
                  <a:pt x="3914" y="1296"/>
                </a:lnTo>
                <a:lnTo>
                  <a:pt x="3867" y="1245"/>
                </a:lnTo>
                <a:close/>
                <a:moveTo>
                  <a:pt x="4213" y="1379"/>
                </a:moveTo>
                <a:lnTo>
                  <a:pt x="4184" y="1425"/>
                </a:lnTo>
                <a:lnTo>
                  <a:pt x="4209" y="1496"/>
                </a:lnTo>
                <a:cubicBezTo>
                  <a:pt x="4209" y="1496"/>
                  <a:pt x="4228" y="1612"/>
                  <a:pt x="4228" y="1612"/>
                </a:cubicBezTo>
                <a:lnTo>
                  <a:pt x="4285" y="1631"/>
                </a:lnTo>
                <a:lnTo>
                  <a:pt x="4338" y="1618"/>
                </a:lnTo>
                <a:lnTo>
                  <a:pt x="4389" y="1598"/>
                </a:lnTo>
                <a:lnTo>
                  <a:pt x="4401" y="1547"/>
                </a:lnTo>
                <a:lnTo>
                  <a:pt x="4348" y="1470"/>
                </a:lnTo>
                <a:lnTo>
                  <a:pt x="4272" y="1457"/>
                </a:lnTo>
                <a:lnTo>
                  <a:pt x="4213" y="1379"/>
                </a:lnTo>
                <a:close/>
                <a:moveTo>
                  <a:pt x="3440" y="1418"/>
                </a:moveTo>
                <a:lnTo>
                  <a:pt x="3380" y="1424"/>
                </a:lnTo>
                <a:lnTo>
                  <a:pt x="3330" y="1450"/>
                </a:lnTo>
                <a:lnTo>
                  <a:pt x="3286" y="1527"/>
                </a:lnTo>
                <a:lnTo>
                  <a:pt x="3342" y="1527"/>
                </a:lnTo>
                <a:cubicBezTo>
                  <a:pt x="3342" y="1527"/>
                  <a:pt x="3418" y="1527"/>
                  <a:pt x="3418" y="1527"/>
                </a:cubicBezTo>
                <a:lnTo>
                  <a:pt x="3509" y="1527"/>
                </a:lnTo>
                <a:cubicBezTo>
                  <a:pt x="3509" y="1527"/>
                  <a:pt x="3512" y="1462"/>
                  <a:pt x="3497" y="1456"/>
                </a:cubicBezTo>
                <a:cubicBezTo>
                  <a:pt x="3481" y="1450"/>
                  <a:pt x="3440" y="1418"/>
                  <a:pt x="3440" y="1418"/>
                </a:cubicBezTo>
                <a:close/>
                <a:moveTo>
                  <a:pt x="16478" y="1533"/>
                </a:moveTo>
                <a:cubicBezTo>
                  <a:pt x="16473" y="1535"/>
                  <a:pt x="16471" y="1548"/>
                  <a:pt x="16466" y="1553"/>
                </a:cubicBezTo>
                <a:lnTo>
                  <a:pt x="16469" y="1578"/>
                </a:lnTo>
                <a:cubicBezTo>
                  <a:pt x="16473" y="1580"/>
                  <a:pt x="16478" y="1583"/>
                  <a:pt x="16481" y="1585"/>
                </a:cubicBezTo>
                <a:cubicBezTo>
                  <a:pt x="16485" y="1586"/>
                  <a:pt x="16490" y="1581"/>
                  <a:pt x="16494" y="1585"/>
                </a:cubicBezTo>
                <a:cubicBezTo>
                  <a:pt x="16499" y="1590"/>
                  <a:pt x="16502" y="1598"/>
                  <a:pt x="16507" y="1604"/>
                </a:cubicBezTo>
                <a:cubicBezTo>
                  <a:pt x="16511" y="1611"/>
                  <a:pt x="16510" y="1625"/>
                  <a:pt x="16516" y="1630"/>
                </a:cubicBezTo>
                <a:cubicBezTo>
                  <a:pt x="16525" y="1640"/>
                  <a:pt x="16534" y="1636"/>
                  <a:pt x="16545" y="1636"/>
                </a:cubicBezTo>
                <a:lnTo>
                  <a:pt x="16560" y="1636"/>
                </a:lnTo>
                <a:cubicBezTo>
                  <a:pt x="16565" y="1636"/>
                  <a:pt x="16568" y="1630"/>
                  <a:pt x="16572" y="1630"/>
                </a:cubicBezTo>
                <a:cubicBezTo>
                  <a:pt x="16572" y="1622"/>
                  <a:pt x="16574" y="1612"/>
                  <a:pt x="16572" y="1604"/>
                </a:cubicBezTo>
                <a:cubicBezTo>
                  <a:pt x="16569" y="1593"/>
                  <a:pt x="16562" y="1594"/>
                  <a:pt x="16560" y="1585"/>
                </a:cubicBezTo>
                <a:cubicBezTo>
                  <a:pt x="16558" y="1576"/>
                  <a:pt x="16563" y="1564"/>
                  <a:pt x="16560" y="1559"/>
                </a:cubicBezTo>
                <a:cubicBezTo>
                  <a:pt x="16557" y="1554"/>
                  <a:pt x="16551" y="1555"/>
                  <a:pt x="16548" y="1553"/>
                </a:cubicBezTo>
                <a:cubicBezTo>
                  <a:pt x="16542" y="1550"/>
                  <a:pt x="16537" y="1548"/>
                  <a:pt x="16531" y="1546"/>
                </a:cubicBezTo>
                <a:lnTo>
                  <a:pt x="16519" y="1546"/>
                </a:lnTo>
                <a:cubicBezTo>
                  <a:pt x="16514" y="1545"/>
                  <a:pt x="16511" y="1533"/>
                  <a:pt x="16507" y="1533"/>
                </a:cubicBezTo>
                <a:cubicBezTo>
                  <a:pt x="16501" y="1532"/>
                  <a:pt x="16497" y="1533"/>
                  <a:pt x="16491" y="1533"/>
                </a:cubicBezTo>
                <a:lnTo>
                  <a:pt x="16478" y="1533"/>
                </a:lnTo>
                <a:close/>
                <a:moveTo>
                  <a:pt x="3186" y="1571"/>
                </a:moveTo>
                <a:lnTo>
                  <a:pt x="3155" y="1578"/>
                </a:lnTo>
                <a:lnTo>
                  <a:pt x="3167" y="1642"/>
                </a:lnTo>
                <a:cubicBezTo>
                  <a:pt x="3167" y="1642"/>
                  <a:pt x="3192" y="1687"/>
                  <a:pt x="3192" y="1687"/>
                </a:cubicBezTo>
                <a:lnTo>
                  <a:pt x="3240" y="1693"/>
                </a:lnTo>
                <a:lnTo>
                  <a:pt x="3233" y="1610"/>
                </a:lnTo>
                <a:lnTo>
                  <a:pt x="3186" y="1571"/>
                </a:lnTo>
                <a:close/>
                <a:moveTo>
                  <a:pt x="3377" y="1590"/>
                </a:moveTo>
                <a:lnTo>
                  <a:pt x="3330" y="1616"/>
                </a:lnTo>
                <a:lnTo>
                  <a:pt x="3286" y="1667"/>
                </a:lnTo>
                <a:lnTo>
                  <a:pt x="3320" y="1783"/>
                </a:lnTo>
                <a:cubicBezTo>
                  <a:pt x="3320" y="1783"/>
                  <a:pt x="3352" y="1796"/>
                  <a:pt x="3352" y="1796"/>
                </a:cubicBezTo>
                <a:lnTo>
                  <a:pt x="3386" y="1770"/>
                </a:lnTo>
                <a:lnTo>
                  <a:pt x="3456" y="1764"/>
                </a:lnTo>
                <a:lnTo>
                  <a:pt x="3471" y="1712"/>
                </a:lnTo>
                <a:lnTo>
                  <a:pt x="3440" y="1655"/>
                </a:lnTo>
                <a:lnTo>
                  <a:pt x="3471" y="1648"/>
                </a:lnTo>
                <a:lnTo>
                  <a:pt x="3493" y="1590"/>
                </a:lnTo>
                <a:lnTo>
                  <a:pt x="3456" y="1590"/>
                </a:lnTo>
                <a:lnTo>
                  <a:pt x="3377" y="1590"/>
                </a:lnTo>
                <a:close/>
                <a:moveTo>
                  <a:pt x="3954" y="1628"/>
                </a:moveTo>
                <a:lnTo>
                  <a:pt x="3894" y="1635"/>
                </a:lnTo>
                <a:lnTo>
                  <a:pt x="3903" y="1706"/>
                </a:lnTo>
                <a:lnTo>
                  <a:pt x="3954" y="1712"/>
                </a:lnTo>
                <a:cubicBezTo>
                  <a:pt x="3954" y="1712"/>
                  <a:pt x="3995" y="1686"/>
                  <a:pt x="3995" y="1686"/>
                </a:cubicBezTo>
                <a:lnTo>
                  <a:pt x="3954" y="1628"/>
                </a:lnTo>
                <a:close/>
                <a:moveTo>
                  <a:pt x="3718" y="1648"/>
                </a:moveTo>
                <a:cubicBezTo>
                  <a:pt x="3718" y="1648"/>
                  <a:pt x="3712" y="1693"/>
                  <a:pt x="3721" y="1731"/>
                </a:cubicBezTo>
                <a:cubicBezTo>
                  <a:pt x="3731" y="1770"/>
                  <a:pt x="3775" y="1847"/>
                  <a:pt x="3775" y="1847"/>
                </a:cubicBezTo>
                <a:lnTo>
                  <a:pt x="3810" y="1815"/>
                </a:lnTo>
                <a:lnTo>
                  <a:pt x="3769" y="1706"/>
                </a:lnTo>
                <a:lnTo>
                  <a:pt x="3718" y="1648"/>
                </a:lnTo>
                <a:close/>
                <a:moveTo>
                  <a:pt x="4359" y="1667"/>
                </a:moveTo>
                <a:lnTo>
                  <a:pt x="4325" y="1725"/>
                </a:lnTo>
                <a:lnTo>
                  <a:pt x="4325" y="1776"/>
                </a:lnTo>
                <a:lnTo>
                  <a:pt x="4400" y="1770"/>
                </a:lnTo>
                <a:cubicBezTo>
                  <a:pt x="4400" y="1770"/>
                  <a:pt x="4441" y="1751"/>
                  <a:pt x="4441" y="1751"/>
                </a:cubicBezTo>
                <a:lnTo>
                  <a:pt x="4491" y="1731"/>
                </a:lnTo>
                <a:lnTo>
                  <a:pt x="4491" y="1667"/>
                </a:lnTo>
                <a:lnTo>
                  <a:pt x="4422" y="1667"/>
                </a:lnTo>
                <a:lnTo>
                  <a:pt x="4359" y="1667"/>
                </a:lnTo>
                <a:close/>
                <a:moveTo>
                  <a:pt x="4659" y="1686"/>
                </a:moveTo>
                <a:lnTo>
                  <a:pt x="4587" y="1712"/>
                </a:lnTo>
                <a:lnTo>
                  <a:pt x="4559" y="1802"/>
                </a:lnTo>
                <a:lnTo>
                  <a:pt x="4650" y="1828"/>
                </a:lnTo>
                <a:cubicBezTo>
                  <a:pt x="4650" y="1828"/>
                  <a:pt x="4700" y="1782"/>
                  <a:pt x="4700" y="1782"/>
                </a:cubicBezTo>
                <a:cubicBezTo>
                  <a:pt x="4700" y="1782"/>
                  <a:pt x="4672" y="1705"/>
                  <a:pt x="4659" y="1686"/>
                </a:cubicBezTo>
                <a:close/>
                <a:moveTo>
                  <a:pt x="3070" y="1724"/>
                </a:moveTo>
                <a:lnTo>
                  <a:pt x="3036" y="1789"/>
                </a:lnTo>
                <a:lnTo>
                  <a:pt x="2963" y="1789"/>
                </a:lnTo>
                <a:lnTo>
                  <a:pt x="2916" y="1782"/>
                </a:lnTo>
                <a:cubicBezTo>
                  <a:pt x="2916" y="1782"/>
                  <a:pt x="2881" y="1892"/>
                  <a:pt x="2872" y="1918"/>
                </a:cubicBezTo>
                <a:cubicBezTo>
                  <a:pt x="2863" y="1943"/>
                  <a:pt x="2825" y="2014"/>
                  <a:pt x="2825" y="2014"/>
                </a:cubicBezTo>
                <a:lnTo>
                  <a:pt x="2768" y="2014"/>
                </a:lnTo>
                <a:lnTo>
                  <a:pt x="2715" y="2059"/>
                </a:lnTo>
                <a:lnTo>
                  <a:pt x="2737" y="2137"/>
                </a:lnTo>
                <a:cubicBezTo>
                  <a:pt x="2737" y="2137"/>
                  <a:pt x="2800" y="2182"/>
                  <a:pt x="2800" y="2182"/>
                </a:cubicBezTo>
                <a:lnTo>
                  <a:pt x="2825" y="2117"/>
                </a:lnTo>
                <a:lnTo>
                  <a:pt x="2862" y="2168"/>
                </a:lnTo>
                <a:lnTo>
                  <a:pt x="2897" y="2130"/>
                </a:lnTo>
                <a:lnTo>
                  <a:pt x="2904" y="2078"/>
                </a:lnTo>
                <a:lnTo>
                  <a:pt x="2944" y="2072"/>
                </a:lnTo>
                <a:lnTo>
                  <a:pt x="2957" y="1995"/>
                </a:lnTo>
                <a:lnTo>
                  <a:pt x="2991" y="1943"/>
                </a:lnTo>
                <a:lnTo>
                  <a:pt x="3020" y="2027"/>
                </a:lnTo>
                <a:lnTo>
                  <a:pt x="3051" y="2001"/>
                </a:lnTo>
                <a:lnTo>
                  <a:pt x="3105" y="1962"/>
                </a:lnTo>
                <a:lnTo>
                  <a:pt x="3120" y="1840"/>
                </a:lnTo>
                <a:lnTo>
                  <a:pt x="3139" y="1757"/>
                </a:lnTo>
                <a:lnTo>
                  <a:pt x="3070" y="1724"/>
                </a:lnTo>
                <a:close/>
                <a:moveTo>
                  <a:pt x="16329" y="1724"/>
                </a:moveTo>
                <a:cubicBezTo>
                  <a:pt x="16323" y="1724"/>
                  <a:pt x="16320" y="1734"/>
                  <a:pt x="16315" y="1737"/>
                </a:cubicBezTo>
                <a:cubicBezTo>
                  <a:pt x="16306" y="1745"/>
                  <a:pt x="16300" y="1753"/>
                  <a:pt x="16290" y="1757"/>
                </a:cubicBezTo>
                <a:cubicBezTo>
                  <a:pt x="16286" y="1758"/>
                  <a:pt x="16282" y="1757"/>
                  <a:pt x="16278" y="1757"/>
                </a:cubicBezTo>
                <a:cubicBezTo>
                  <a:pt x="16263" y="1761"/>
                  <a:pt x="16254" y="1771"/>
                  <a:pt x="16240" y="1782"/>
                </a:cubicBezTo>
                <a:cubicBezTo>
                  <a:pt x="16236" y="1786"/>
                  <a:pt x="16231" y="1786"/>
                  <a:pt x="16227" y="1789"/>
                </a:cubicBezTo>
                <a:cubicBezTo>
                  <a:pt x="16222" y="1794"/>
                  <a:pt x="16219" y="1802"/>
                  <a:pt x="16215" y="1808"/>
                </a:cubicBezTo>
                <a:cubicBezTo>
                  <a:pt x="16209" y="1816"/>
                  <a:pt x="16206" y="1828"/>
                  <a:pt x="16205" y="1840"/>
                </a:cubicBezTo>
                <a:cubicBezTo>
                  <a:pt x="16205" y="1848"/>
                  <a:pt x="16206" y="1858"/>
                  <a:pt x="16205" y="1866"/>
                </a:cubicBezTo>
                <a:cubicBezTo>
                  <a:pt x="16204" y="1874"/>
                  <a:pt x="16207" y="1884"/>
                  <a:pt x="16205" y="1892"/>
                </a:cubicBezTo>
                <a:cubicBezTo>
                  <a:pt x="16203" y="1903"/>
                  <a:pt x="16200" y="1909"/>
                  <a:pt x="16196" y="1918"/>
                </a:cubicBezTo>
                <a:cubicBezTo>
                  <a:pt x="16189" y="1932"/>
                  <a:pt x="16180" y="1933"/>
                  <a:pt x="16171" y="1943"/>
                </a:cubicBezTo>
                <a:cubicBezTo>
                  <a:pt x="16174" y="1951"/>
                  <a:pt x="16173" y="1961"/>
                  <a:pt x="16177" y="1969"/>
                </a:cubicBezTo>
                <a:cubicBezTo>
                  <a:pt x="16181" y="1977"/>
                  <a:pt x="16186" y="1975"/>
                  <a:pt x="16189" y="1982"/>
                </a:cubicBezTo>
                <a:lnTo>
                  <a:pt x="16187" y="2012"/>
                </a:lnTo>
                <a:lnTo>
                  <a:pt x="16061" y="2012"/>
                </a:lnTo>
                <a:cubicBezTo>
                  <a:pt x="16059" y="2033"/>
                  <a:pt x="16061" y="2054"/>
                  <a:pt x="16054" y="2065"/>
                </a:cubicBezTo>
                <a:cubicBezTo>
                  <a:pt x="16046" y="2078"/>
                  <a:pt x="16034" y="2064"/>
                  <a:pt x="16026" y="2078"/>
                </a:cubicBezTo>
                <a:cubicBezTo>
                  <a:pt x="16023" y="2083"/>
                  <a:pt x="16027" y="2098"/>
                  <a:pt x="16026" y="2104"/>
                </a:cubicBezTo>
                <a:cubicBezTo>
                  <a:pt x="16023" y="2114"/>
                  <a:pt x="16021" y="2124"/>
                  <a:pt x="16017" y="2130"/>
                </a:cubicBezTo>
                <a:cubicBezTo>
                  <a:pt x="16013" y="2137"/>
                  <a:pt x="16009" y="2138"/>
                  <a:pt x="16004" y="2143"/>
                </a:cubicBezTo>
                <a:cubicBezTo>
                  <a:pt x="15993" y="2156"/>
                  <a:pt x="15983" y="2149"/>
                  <a:pt x="15969" y="2149"/>
                </a:cubicBezTo>
                <a:cubicBezTo>
                  <a:pt x="15961" y="2149"/>
                  <a:pt x="15955" y="2152"/>
                  <a:pt x="15947" y="2149"/>
                </a:cubicBezTo>
                <a:cubicBezTo>
                  <a:pt x="15943" y="2147"/>
                  <a:pt x="15939" y="2142"/>
                  <a:pt x="15935" y="2137"/>
                </a:cubicBezTo>
                <a:cubicBezTo>
                  <a:pt x="15930" y="2132"/>
                  <a:pt x="15927" y="2123"/>
                  <a:pt x="15922" y="2117"/>
                </a:cubicBezTo>
                <a:cubicBezTo>
                  <a:pt x="15917" y="2110"/>
                  <a:pt x="15917" y="2096"/>
                  <a:pt x="15913" y="2091"/>
                </a:cubicBezTo>
                <a:cubicBezTo>
                  <a:pt x="15909" y="2088"/>
                  <a:pt x="15904" y="2086"/>
                  <a:pt x="15900" y="2085"/>
                </a:cubicBezTo>
                <a:cubicBezTo>
                  <a:pt x="15896" y="2083"/>
                  <a:pt x="15892" y="2085"/>
                  <a:pt x="15888" y="2085"/>
                </a:cubicBezTo>
                <a:cubicBezTo>
                  <a:pt x="15875" y="2085"/>
                  <a:pt x="15869" y="2086"/>
                  <a:pt x="15856" y="2085"/>
                </a:cubicBezTo>
                <a:lnTo>
                  <a:pt x="15843" y="2085"/>
                </a:lnTo>
                <a:cubicBezTo>
                  <a:pt x="15832" y="2083"/>
                  <a:pt x="15826" y="2065"/>
                  <a:pt x="15815" y="2065"/>
                </a:cubicBezTo>
                <a:cubicBezTo>
                  <a:pt x="15809" y="2065"/>
                  <a:pt x="15805" y="2070"/>
                  <a:pt x="15800" y="2072"/>
                </a:cubicBezTo>
                <a:cubicBezTo>
                  <a:pt x="15794" y="2074"/>
                  <a:pt x="15787" y="2069"/>
                  <a:pt x="15784" y="2078"/>
                </a:cubicBezTo>
                <a:cubicBezTo>
                  <a:pt x="15781" y="2088"/>
                  <a:pt x="15777" y="2094"/>
                  <a:pt x="15774" y="2104"/>
                </a:cubicBezTo>
                <a:cubicBezTo>
                  <a:pt x="15772" y="2116"/>
                  <a:pt x="15779" y="2125"/>
                  <a:pt x="15777" y="2137"/>
                </a:cubicBezTo>
                <a:cubicBezTo>
                  <a:pt x="15777" y="2145"/>
                  <a:pt x="15775" y="2154"/>
                  <a:pt x="15774" y="2162"/>
                </a:cubicBezTo>
                <a:cubicBezTo>
                  <a:pt x="15773" y="2172"/>
                  <a:pt x="15766" y="2170"/>
                  <a:pt x="15762" y="2175"/>
                </a:cubicBezTo>
                <a:cubicBezTo>
                  <a:pt x="15756" y="2182"/>
                  <a:pt x="15752" y="2188"/>
                  <a:pt x="15745" y="2188"/>
                </a:cubicBezTo>
                <a:lnTo>
                  <a:pt x="15678" y="2188"/>
                </a:lnTo>
                <a:cubicBezTo>
                  <a:pt x="15664" y="2188"/>
                  <a:pt x="15657" y="2202"/>
                  <a:pt x="15645" y="2213"/>
                </a:cubicBezTo>
                <a:cubicBezTo>
                  <a:pt x="15640" y="2218"/>
                  <a:pt x="15635" y="2222"/>
                  <a:pt x="15630" y="2227"/>
                </a:cubicBezTo>
                <a:cubicBezTo>
                  <a:pt x="15620" y="2235"/>
                  <a:pt x="15614" y="2244"/>
                  <a:pt x="15604" y="2252"/>
                </a:cubicBezTo>
                <a:cubicBezTo>
                  <a:pt x="15601" y="2256"/>
                  <a:pt x="15596" y="2256"/>
                  <a:pt x="15592" y="2259"/>
                </a:cubicBezTo>
                <a:cubicBezTo>
                  <a:pt x="15585" y="2265"/>
                  <a:pt x="15584" y="2285"/>
                  <a:pt x="15576" y="2285"/>
                </a:cubicBezTo>
                <a:cubicBezTo>
                  <a:pt x="15571" y="2285"/>
                  <a:pt x="15567" y="2280"/>
                  <a:pt x="15563" y="2278"/>
                </a:cubicBezTo>
                <a:cubicBezTo>
                  <a:pt x="15559" y="2276"/>
                  <a:pt x="15562" y="2256"/>
                  <a:pt x="15557" y="2252"/>
                </a:cubicBezTo>
                <a:cubicBezTo>
                  <a:pt x="15553" y="2249"/>
                  <a:pt x="15548" y="2252"/>
                  <a:pt x="15543" y="2252"/>
                </a:cubicBezTo>
                <a:cubicBezTo>
                  <a:pt x="15533" y="2252"/>
                  <a:pt x="15526" y="2252"/>
                  <a:pt x="15516" y="2259"/>
                </a:cubicBezTo>
                <a:cubicBezTo>
                  <a:pt x="15511" y="2262"/>
                  <a:pt x="15509" y="2273"/>
                  <a:pt x="15504" y="2278"/>
                </a:cubicBezTo>
                <a:cubicBezTo>
                  <a:pt x="15494" y="2288"/>
                  <a:pt x="15487" y="2294"/>
                  <a:pt x="15479" y="2304"/>
                </a:cubicBezTo>
                <a:cubicBezTo>
                  <a:pt x="15473" y="2310"/>
                  <a:pt x="15472" y="2326"/>
                  <a:pt x="15466" y="2329"/>
                </a:cubicBezTo>
                <a:cubicBezTo>
                  <a:pt x="15462" y="2331"/>
                  <a:pt x="15457" y="2335"/>
                  <a:pt x="15453" y="2336"/>
                </a:cubicBezTo>
                <a:cubicBezTo>
                  <a:pt x="15448" y="2339"/>
                  <a:pt x="15444" y="2336"/>
                  <a:pt x="15438" y="2336"/>
                </a:cubicBezTo>
                <a:cubicBezTo>
                  <a:pt x="15425" y="2336"/>
                  <a:pt x="15418" y="2336"/>
                  <a:pt x="15406" y="2342"/>
                </a:cubicBezTo>
                <a:cubicBezTo>
                  <a:pt x="15396" y="2347"/>
                  <a:pt x="15390" y="2355"/>
                  <a:pt x="15381" y="2368"/>
                </a:cubicBezTo>
                <a:cubicBezTo>
                  <a:pt x="15376" y="2374"/>
                  <a:pt x="15374" y="2382"/>
                  <a:pt x="15372" y="2394"/>
                </a:cubicBezTo>
                <a:cubicBezTo>
                  <a:pt x="15369" y="2405"/>
                  <a:pt x="15372" y="2417"/>
                  <a:pt x="15368" y="2426"/>
                </a:cubicBezTo>
                <a:cubicBezTo>
                  <a:pt x="15366" y="2434"/>
                  <a:pt x="15366" y="2447"/>
                  <a:pt x="15362" y="2452"/>
                </a:cubicBezTo>
                <a:cubicBezTo>
                  <a:pt x="15359" y="2455"/>
                  <a:pt x="15354" y="2450"/>
                  <a:pt x="15350" y="2452"/>
                </a:cubicBezTo>
                <a:cubicBezTo>
                  <a:pt x="15344" y="2453"/>
                  <a:pt x="15340" y="2452"/>
                  <a:pt x="15334" y="2452"/>
                </a:cubicBezTo>
                <a:cubicBezTo>
                  <a:pt x="15329" y="2452"/>
                  <a:pt x="15325" y="2457"/>
                  <a:pt x="15321" y="2458"/>
                </a:cubicBezTo>
                <a:cubicBezTo>
                  <a:pt x="15317" y="2460"/>
                  <a:pt x="15313" y="2463"/>
                  <a:pt x="15309" y="2465"/>
                </a:cubicBezTo>
                <a:cubicBezTo>
                  <a:pt x="15305" y="2466"/>
                  <a:pt x="15300" y="2468"/>
                  <a:pt x="15296" y="2471"/>
                </a:cubicBezTo>
                <a:cubicBezTo>
                  <a:pt x="15290" y="2476"/>
                  <a:pt x="15284" y="2483"/>
                  <a:pt x="15284" y="2497"/>
                </a:cubicBezTo>
                <a:cubicBezTo>
                  <a:pt x="15284" y="2520"/>
                  <a:pt x="15290" y="2531"/>
                  <a:pt x="15296" y="2549"/>
                </a:cubicBezTo>
                <a:cubicBezTo>
                  <a:pt x="15298" y="2557"/>
                  <a:pt x="15305" y="2556"/>
                  <a:pt x="15309" y="2561"/>
                </a:cubicBezTo>
                <a:cubicBezTo>
                  <a:pt x="15317" y="2571"/>
                  <a:pt x="15327" y="2571"/>
                  <a:pt x="15337" y="2580"/>
                </a:cubicBezTo>
                <a:cubicBezTo>
                  <a:pt x="15342" y="2585"/>
                  <a:pt x="15347" y="2585"/>
                  <a:pt x="15350" y="2594"/>
                </a:cubicBezTo>
                <a:cubicBezTo>
                  <a:pt x="15351" y="2600"/>
                  <a:pt x="15350" y="2610"/>
                  <a:pt x="15350" y="2619"/>
                </a:cubicBezTo>
                <a:lnTo>
                  <a:pt x="15350" y="2645"/>
                </a:lnTo>
                <a:cubicBezTo>
                  <a:pt x="15349" y="2656"/>
                  <a:pt x="15343" y="2659"/>
                  <a:pt x="15340" y="2671"/>
                </a:cubicBezTo>
                <a:cubicBezTo>
                  <a:pt x="15336" y="2669"/>
                  <a:pt x="15331" y="2666"/>
                  <a:pt x="15327" y="2664"/>
                </a:cubicBezTo>
                <a:cubicBezTo>
                  <a:pt x="15313" y="2658"/>
                  <a:pt x="15303" y="2652"/>
                  <a:pt x="15287" y="2652"/>
                </a:cubicBezTo>
                <a:cubicBezTo>
                  <a:pt x="15277" y="2652"/>
                  <a:pt x="15270" y="2653"/>
                  <a:pt x="15262" y="2658"/>
                </a:cubicBezTo>
                <a:cubicBezTo>
                  <a:pt x="15258" y="2660"/>
                  <a:pt x="15253" y="2659"/>
                  <a:pt x="15249" y="2664"/>
                </a:cubicBezTo>
                <a:cubicBezTo>
                  <a:pt x="15244" y="2669"/>
                  <a:pt x="15244" y="2683"/>
                  <a:pt x="15239" y="2690"/>
                </a:cubicBezTo>
                <a:cubicBezTo>
                  <a:pt x="15235" y="2696"/>
                  <a:pt x="15233" y="2704"/>
                  <a:pt x="15227" y="2710"/>
                </a:cubicBezTo>
                <a:cubicBezTo>
                  <a:pt x="15223" y="2713"/>
                  <a:pt x="15219" y="2710"/>
                  <a:pt x="15214" y="2710"/>
                </a:cubicBezTo>
                <a:cubicBezTo>
                  <a:pt x="15210" y="2710"/>
                  <a:pt x="15206" y="2711"/>
                  <a:pt x="15202" y="2710"/>
                </a:cubicBezTo>
                <a:cubicBezTo>
                  <a:pt x="15195" y="2706"/>
                  <a:pt x="15194" y="2684"/>
                  <a:pt x="15186" y="2684"/>
                </a:cubicBezTo>
                <a:cubicBezTo>
                  <a:pt x="15173" y="2684"/>
                  <a:pt x="15165" y="2690"/>
                  <a:pt x="15151" y="2690"/>
                </a:cubicBezTo>
                <a:cubicBezTo>
                  <a:pt x="15142" y="2690"/>
                  <a:pt x="15135" y="2688"/>
                  <a:pt x="15126" y="2690"/>
                </a:cubicBezTo>
                <a:cubicBezTo>
                  <a:pt x="15122" y="2690"/>
                  <a:pt x="15118" y="2695"/>
                  <a:pt x="15114" y="2696"/>
                </a:cubicBezTo>
                <a:cubicBezTo>
                  <a:pt x="15109" y="2698"/>
                  <a:pt x="15106" y="2710"/>
                  <a:pt x="15100" y="2710"/>
                </a:cubicBezTo>
                <a:lnTo>
                  <a:pt x="15042" y="2710"/>
                </a:lnTo>
                <a:cubicBezTo>
                  <a:pt x="15037" y="2710"/>
                  <a:pt x="15033" y="2700"/>
                  <a:pt x="15029" y="2703"/>
                </a:cubicBezTo>
                <a:cubicBezTo>
                  <a:pt x="15025" y="2705"/>
                  <a:pt x="15019" y="2704"/>
                  <a:pt x="15016" y="2710"/>
                </a:cubicBezTo>
                <a:cubicBezTo>
                  <a:pt x="15013" y="2714"/>
                  <a:pt x="15015" y="2729"/>
                  <a:pt x="15013" y="2735"/>
                </a:cubicBezTo>
                <a:cubicBezTo>
                  <a:pt x="15010" y="2745"/>
                  <a:pt x="15006" y="2751"/>
                  <a:pt x="15004" y="2761"/>
                </a:cubicBezTo>
                <a:lnTo>
                  <a:pt x="14938" y="2761"/>
                </a:lnTo>
                <a:cubicBezTo>
                  <a:pt x="14927" y="2761"/>
                  <a:pt x="14923" y="2785"/>
                  <a:pt x="14916" y="2799"/>
                </a:cubicBezTo>
                <a:cubicBezTo>
                  <a:pt x="14917" y="2808"/>
                  <a:pt x="14919" y="2817"/>
                  <a:pt x="14922" y="2825"/>
                </a:cubicBezTo>
                <a:cubicBezTo>
                  <a:pt x="14925" y="2837"/>
                  <a:pt x="14930" y="2841"/>
                  <a:pt x="14934" y="2851"/>
                </a:cubicBezTo>
                <a:cubicBezTo>
                  <a:pt x="14939" y="2861"/>
                  <a:pt x="14943" y="2867"/>
                  <a:pt x="14947" y="2877"/>
                </a:cubicBezTo>
                <a:cubicBezTo>
                  <a:pt x="14951" y="2886"/>
                  <a:pt x="14959" y="2885"/>
                  <a:pt x="14959" y="2896"/>
                </a:cubicBezTo>
                <a:cubicBezTo>
                  <a:pt x="14961" y="2914"/>
                  <a:pt x="14959" y="2928"/>
                  <a:pt x="14959" y="2947"/>
                </a:cubicBezTo>
                <a:cubicBezTo>
                  <a:pt x="14959" y="2957"/>
                  <a:pt x="14959" y="2965"/>
                  <a:pt x="14959" y="2974"/>
                </a:cubicBezTo>
                <a:cubicBezTo>
                  <a:pt x="14960" y="2983"/>
                  <a:pt x="14964" y="2989"/>
                  <a:pt x="14966" y="2999"/>
                </a:cubicBezTo>
                <a:cubicBezTo>
                  <a:pt x="14967" y="3007"/>
                  <a:pt x="14966" y="3020"/>
                  <a:pt x="14969" y="3025"/>
                </a:cubicBezTo>
                <a:cubicBezTo>
                  <a:pt x="14978" y="3039"/>
                  <a:pt x="14988" y="3031"/>
                  <a:pt x="15000" y="3031"/>
                </a:cubicBezTo>
                <a:lnTo>
                  <a:pt x="15019" y="3031"/>
                </a:lnTo>
                <a:cubicBezTo>
                  <a:pt x="15026" y="3031"/>
                  <a:pt x="15029" y="3023"/>
                  <a:pt x="15035" y="3025"/>
                </a:cubicBezTo>
                <a:cubicBezTo>
                  <a:pt x="15040" y="3026"/>
                  <a:pt x="15043" y="3035"/>
                  <a:pt x="15048" y="3038"/>
                </a:cubicBezTo>
                <a:cubicBezTo>
                  <a:pt x="15053" y="3043"/>
                  <a:pt x="15053" y="3055"/>
                  <a:pt x="15057" y="3063"/>
                </a:cubicBezTo>
                <a:cubicBezTo>
                  <a:pt x="15062" y="3073"/>
                  <a:pt x="15068" y="3076"/>
                  <a:pt x="15070" y="3089"/>
                </a:cubicBezTo>
                <a:cubicBezTo>
                  <a:pt x="15070" y="3097"/>
                  <a:pt x="15070" y="3105"/>
                  <a:pt x="15070" y="3115"/>
                </a:cubicBezTo>
                <a:lnTo>
                  <a:pt x="15070" y="3141"/>
                </a:lnTo>
                <a:cubicBezTo>
                  <a:pt x="15067" y="3167"/>
                  <a:pt x="15055" y="3180"/>
                  <a:pt x="15041" y="3180"/>
                </a:cubicBezTo>
                <a:cubicBezTo>
                  <a:pt x="15033" y="3180"/>
                  <a:pt x="15029" y="3173"/>
                  <a:pt x="15022" y="3166"/>
                </a:cubicBezTo>
                <a:cubicBezTo>
                  <a:pt x="15018" y="3161"/>
                  <a:pt x="15014" y="3158"/>
                  <a:pt x="15010" y="3153"/>
                </a:cubicBezTo>
                <a:cubicBezTo>
                  <a:pt x="15006" y="3149"/>
                  <a:pt x="15008" y="3132"/>
                  <a:pt x="15004" y="3128"/>
                </a:cubicBezTo>
                <a:cubicBezTo>
                  <a:pt x="15000" y="3124"/>
                  <a:pt x="14995" y="3131"/>
                  <a:pt x="14991" y="3128"/>
                </a:cubicBezTo>
                <a:cubicBezTo>
                  <a:pt x="14985" y="3124"/>
                  <a:pt x="14981" y="3118"/>
                  <a:pt x="14975" y="3115"/>
                </a:cubicBezTo>
                <a:cubicBezTo>
                  <a:pt x="14971" y="3113"/>
                  <a:pt x="14966" y="3112"/>
                  <a:pt x="14963" y="3108"/>
                </a:cubicBezTo>
                <a:cubicBezTo>
                  <a:pt x="14959" y="3105"/>
                  <a:pt x="14953" y="3109"/>
                  <a:pt x="14950" y="3102"/>
                </a:cubicBezTo>
                <a:cubicBezTo>
                  <a:pt x="14947" y="3096"/>
                  <a:pt x="14949" y="3084"/>
                  <a:pt x="14947" y="3076"/>
                </a:cubicBezTo>
                <a:cubicBezTo>
                  <a:pt x="14945" y="3068"/>
                  <a:pt x="14945" y="3059"/>
                  <a:pt x="14944" y="3050"/>
                </a:cubicBezTo>
                <a:cubicBezTo>
                  <a:pt x="14941" y="3041"/>
                  <a:pt x="14935" y="3044"/>
                  <a:pt x="14931" y="3038"/>
                </a:cubicBezTo>
                <a:lnTo>
                  <a:pt x="14856" y="3038"/>
                </a:lnTo>
                <a:cubicBezTo>
                  <a:pt x="14845" y="3038"/>
                  <a:pt x="14838" y="3026"/>
                  <a:pt x="14830" y="3012"/>
                </a:cubicBezTo>
                <a:cubicBezTo>
                  <a:pt x="14827" y="3007"/>
                  <a:pt x="14831" y="2991"/>
                  <a:pt x="14827" y="2986"/>
                </a:cubicBezTo>
                <a:cubicBezTo>
                  <a:pt x="14820" y="2975"/>
                  <a:pt x="14812" y="2974"/>
                  <a:pt x="14802" y="2974"/>
                </a:cubicBezTo>
                <a:cubicBezTo>
                  <a:pt x="14797" y="2974"/>
                  <a:pt x="14793" y="2972"/>
                  <a:pt x="14789" y="2974"/>
                </a:cubicBezTo>
                <a:cubicBezTo>
                  <a:pt x="14784" y="2977"/>
                  <a:pt x="14783" y="2990"/>
                  <a:pt x="14777" y="2993"/>
                </a:cubicBezTo>
                <a:cubicBezTo>
                  <a:pt x="14773" y="2994"/>
                  <a:pt x="14768" y="2997"/>
                  <a:pt x="14765" y="2999"/>
                </a:cubicBezTo>
                <a:cubicBezTo>
                  <a:pt x="14750" y="3009"/>
                  <a:pt x="14741" y="3012"/>
                  <a:pt x="14727" y="3019"/>
                </a:cubicBezTo>
                <a:lnTo>
                  <a:pt x="14730" y="3044"/>
                </a:lnTo>
                <a:cubicBezTo>
                  <a:pt x="14735" y="3045"/>
                  <a:pt x="14738" y="3050"/>
                  <a:pt x="14742" y="3050"/>
                </a:cubicBezTo>
                <a:cubicBezTo>
                  <a:pt x="14752" y="3050"/>
                  <a:pt x="14759" y="3049"/>
                  <a:pt x="14768" y="3050"/>
                </a:cubicBezTo>
                <a:cubicBezTo>
                  <a:pt x="14771" y="3050"/>
                  <a:pt x="14776" y="3049"/>
                  <a:pt x="14780" y="3050"/>
                </a:cubicBezTo>
                <a:cubicBezTo>
                  <a:pt x="14785" y="3052"/>
                  <a:pt x="14786" y="3066"/>
                  <a:pt x="14789" y="3076"/>
                </a:cubicBezTo>
                <a:cubicBezTo>
                  <a:pt x="14793" y="3086"/>
                  <a:pt x="14799" y="3090"/>
                  <a:pt x="14799" y="3102"/>
                </a:cubicBezTo>
                <a:cubicBezTo>
                  <a:pt x="14799" y="3114"/>
                  <a:pt x="14793" y="3116"/>
                  <a:pt x="14793" y="3128"/>
                </a:cubicBezTo>
                <a:cubicBezTo>
                  <a:pt x="14782" y="3126"/>
                  <a:pt x="14775" y="3128"/>
                  <a:pt x="14765" y="3122"/>
                </a:cubicBezTo>
                <a:cubicBezTo>
                  <a:pt x="14761" y="3120"/>
                  <a:pt x="14756" y="3118"/>
                  <a:pt x="14752" y="3115"/>
                </a:cubicBezTo>
                <a:cubicBezTo>
                  <a:pt x="14746" y="3110"/>
                  <a:pt x="14748" y="3094"/>
                  <a:pt x="14742" y="3089"/>
                </a:cubicBezTo>
                <a:cubicBezTo>
                  <a:pt x="14736" y="3083"/>
                  <a:pt x="14730" y="3089"/>
                  <a:pt x="14722" y="3089"/>
                </a:cubicBezTo>
                <a:lnTo>
                  <a:pt x="14714" y="3089"/>
                </a:lnTo>
                <a:cubicBezTo>
                  <a:pt x="14710" y="3089"/>
                  <a:pt x="14705" y="3084"/>
                  <a:pt x="14701" y="3089"/>
                </a:cubicBezTo>
                <a:cubicBezTo>
                  <a:pt x="14698" y="3094"/>
                  <a:pt x="14698" y="3107"/>
                  <a:pt x="14695" y="3115"/>
                </a:cubicBezTo>
                <a:cubicBezTo>
                  <a:pt x="14694" y="3122"/>
                  <a:pt x="14694" y="3133"/>
                  <a:pt x="14692" y="3141"/>
                </a:cubicBezTo>
                <a:cubicBezTo>
                  <a:pt x="14689" y="3154"/>
                  <a:pt x="14679" y="3152"/>
                  <a:pt x="14679" y="3166"/>
                </a:cubicBezTo>
                <a:cubicBezTo>
                  <a:pt x="14679" y="3200"/>
                  <a:pt x="14695" y="3220"/>
                  <a:pt x="14711" y="3225"/>
                </a:cubicBezTo>
                <a:cubicBezTo>
                  <a:pt x="14720" y="3226"/>
                  <a:pt x="14727" y="3223"/>
                  <a:pt x="14736" y="3225"/>
                </a:cubicBezTo>
                <a:cubicBezTo>
                  <a:pt x="14741" y="3225"/>
                  <a:pt x="14745" y="3229"/>
                  <a:pt x="14749" y="3231"/>
                </a:cubicBezTo>
                <a:cubicBezTo>
                  <a:pt x="14764" y="3237"/>
                  <a:pt x="14774" y="3247"/>
                  <a:pt x="14787" y="3263"/>
                </a:cubicBezTo>
                <a:cubicBezTo>
                  <a:pt x="14791" y="3270"/>
                  <a:pt x="14791" y="3284"/>
                  <a:pt x="14796" y="3289"/>
                </a:cubicBezTo>
                <a:cubicBezTo>
                  <a:pt x="14800" y="3294"/>
                  <a:pt x="14805" y="3290"/>
                  <a:pt x="14808" y="3295"/>
                </a:cubicBezTo>
                <a:cubicBezTo>
                  <a:pt x="14812" y="3300"/>
                  <a:pt x="14818" y="3300"/>
                  <a:pt x="14821" y="3308"/>
                </a:cubicBezTo>
                <a:cubicBezTo>
                  <a:pt x="14824" y="3316"/>
                  <a:pt x="14827" y="3323"/>
                  <a:pt x="14827" y="3334"/>
                </a:cubicBezTo>
                <a:cubicBezTo>
                  <a:pt x="14827" y="3345"/>
                  <a:pt x="14822" y="3349"/>
                  <a:pt x="14821" y="3360"/>
                </a:cubicBezTo>
                <a:cubicBezTo>
                  <a:pt x="14816" y="3345"/>
                  <a:pt x="14816" y="3327"/>
                  <a:pt x="14808" y="3321"/>
                </a:cubicBezTo>
                <a:cubicBezTo>
                  <a:pt x="14801" y="3313"/>
                  <a:pt x="14792" y="3319"/>
                  <a:pt x="14783" y="3314"/>
                </a:cubicBezTo>
                <a:cubicBezTo>
                  <a:pt x="14778" y="3311"/>
                  <a:pt x="14776" y="3297"/>
                  <a:pt x="14771" y="3295"/>
                </a:cubicBezTo>
                <a:cubicBezTo>
                  <a:pt x="14767" y="3294"/>
                  <a:pt x="14762" y="3297"/>
                  <a:pt x="14758" y="3295"/>
                </a:cubicBezTo>
                <a:cubicBezTo>
                  <a:pt x="14754" y="3294"/>
                  <a:pt x="14749" y="3297"/>
                  <a:pt x="14746" y="3295"/>
                </a:cubicBezTo>
                <a:cubicBezTo>
                  <a:pt x="14740" y="3292"/>
                  <a:pt x="14738" y="3279"/>
                  <a:pt x="14733" y="3276"/>
                </a:cubicBezTo>
                <a:cubicBezTo>
                  <a:pt x="14729" y="3274"/>
                  <a:pt x="14724" y="3271"/>
                  <a:pt x="14720" y="3269"/>
                </a:cubicBezTo>
                <a:cubicBezTo>
                  <a:pt x="14706" y="3265"/>
                  <a:pt x="14697" y="3274"/>
                  <a:pt x="14683" y="3269"/>
                </a:cubicBezTo>
                <a:cubicBezTo>
                  <a:pt x="14673" y="3266"/>
                  <a:pt x="14666" y="3260"/>
                  <a:pt x="14658" y="3250"/>
                </a:cubicBezTo>
                <a:cubicBezTo>
                  <a:pt x="14652" y="3246"/>
                  <a:pt x="14647" y="3236"/>
                  <a:pt x="14645" y="3225"/>
                </a:cubicBezTo>
                <a:cubicBezTo>
                  <a:pt x="14643" y="3213"/>
                  <a:pt x="14636" y="3212"/>
                  <a:pt x="14636" y="3199"/>
                </a:cubicBezTo>
                <a:cubicBezTo>
                  <a:pt x="14636" y="3189"/>
                  <a:pt x="14639" y="3183"/>
                  <a:pt x="14639" y="3173"/>
                </a:cubicBezTo>
                <a:lnTo>
                  <a:pt x="14639" y="3122"/>
                </a:lnTo>
                <a:cubicBezTo>
                  <a:pt x="14639" y="3102"/>
                  <a:pt x="14637" y="3088"/>
                  <a:pt x="14639" y="3070"/>
                </a:cubicBezTo>
                <a:cubicBezTo>
                  <a:pt x="14639" y="3059"/>
                  <a:pt x="14647" y="3055"/>
                  <a:pt x="14648" y="3044"/>
                </a:cubicBezTo>
                <a:cubicBezTo>
                  <a:pt x="14649" y="3036"/>
                  <a:pt x="14648" y="3028"/>
                  <a:pt x="14648" y="3019"/>
                </a:cubicBezTo>
                <a:cubicBezTo>
                  <a:pt x="14648" y="3009"/>
                  <a:pt x="14649" y="3001"/>
                  <a:pt x="14648" y="2993"/>
                </a:cubicBezTo>
                <a:cubicBezTo>
                  <a:pt x="14647" y="2985"/>
                  <a:pt x="14646" y="2975"/>
                  <a:pt x="14645" y="2967"/>
                </a:cubicBezTo>
                <a:cubicBezTo>
                  <a:pt x="14643" y="2958"/>
                  <a:pt x="14635" y="2964"/>
                  <a:pt x="14632" y="2954"/>
                </a:cubicBezTo>
                <a:cubicBezTo>
                  <a:pt x="14631" y="2946"/>
                  <a:pt x="14634" y="2936"/>
                  <a:pt x="14632" y="2928"/>
                </a:cubicBezTo>
                <a:cubicBezTo>
                  <a:pt x="14628" y="2909"/>
                  <a:pt x="14624" y="2896"/>
                  <a:pt x="14620" y="2877"/>
                </a:cubicBezTo>
                <a:cubicBezTo>
                  <a:pt x="14615" y="2880"/>
                  <a:pt x="14613" y="2888"/>
                  <a:pt x="14607" y="2890"/>
                </a:cubicBezTo>
                <a:cubicBezTo>
                  <a:pt x="14603" y="2891"/>
                  <a:pt x="14599" y="2888"/>
                  <a:pt x="14595" y="2890"/>
                </a:cubicBezTo>
                <a:cubicBezTo>
                  <a:pt x="14595" y="2904"/>
                  <a:pt x="14594" y="2914"/>
                  <a:pt x="14595" y="2928"/>
                </a:cubicBezTo>
                <a:cubicBezTo>
                  <a:pt x="14595" y="2938"/>
                  <a:pt x="14598" y="2944"/>
                  <a:pt x="14598" y="2954"/>
                </a:cubicBezTo>
                <a:cubicBezTo>
                  <a:pt x="14598" y="2985"/>
                  <a:pt x="14598" y="3000"/>
                  <a:pt x="14598" y="3031"/>
                </a:cubicBezTo>
                <a:cubicBezTo>
                  <a:pt x="14598" y="3041"/>
                  <a:pt x="14595" y="3048"/>
                  <a:pt x="14595" y="3057"/>
                </a:cubicBezTo>
                <a:lnTo>
                  <a:pt x="14595" y="3086"/>
                </a:lnTo>
                <a:cubicBezTo>
                  <a:pt x="14585" y="3086"/>
                  <a:pt x="14579" y="3083"/>
                  <a:pt x="14569" y="3083"/>
                </a:cubicBezTo>
                <a:cubicBezTo>
                  <a:pt x="14563" y="3083"/>
                  <a:pt x="14560" y="3089"/>
                  <a:pt x="14554" y="3089"/>
                </a:cubicBezTo>
                <a:cubicBezTo>
                  <a:pt x="14549" y="3089"/>
                  <a:pt x="14546" y="3086"/>
                  <a:pt x="14541" y="3086"/>
                </a:cubicBezTo>
                <a:cubicBezTo>
                  <a:pt x="14541" y="3102"/>
                  <a:pt x="14543" y="3113"/>
                  <a:pt x="14541" y="3128"/>
                </a:cubicBezTo>
                <a:cubicBezTo>
                  <a:pt x="14540" y="3136"/>
                  <a:pt x="14541" y="3150"/>
                  <a:pt x="14538" y="3153"/>
                </a:cubicBezTo>
                <a:cubicBezTo>
                  <a:pt x="14534" y="3158"/>
                  <a:pt x="14530" y="3161"/>
                  <a:pt x="14525" y="3166"/>
                </a:cubicBezTo>
                <a:cubicBezTo>
                  <a:pt x="14521" y="3171"/>
                  <a:pt x="14517" y="3170"/>
                  <a:pt x="14513" y="3173"/>
                </a:cubicBezTo>
                <a:cubicBezTo>
                  <a:pt x="14502" y="3183"/>
                  <a:pt x="14497" y="3205"/>
                  <a:pt x="14497" y="3231"/>
                </a:cubicBezTo>
                <a:lnTo>
                  <a:pt x="14497" y="3244"/>
                </a:lnTo>
                <a:cubicBezTo>
                  <a:pt x="14501" y="3277"/>
                  <a:pt x="14513" y="3292"/>
                  <a:pt x="14525" y="3314"/>
                </a:cubicBezTo>
                <a:cubicBezTo>
                  <a:pt x="14534" y="3330"/>
                  <a:pt x="14543" y="3339"/>
                  <a:pt x="14548" y="3360"/>
                </a:cubicBezTo>
                <a:cubicBezTo>
                  <a:pt x="14549" y="3368"/>
                  <a:pt x="14547" y="3378"/>
                  <a:pt x="14548" y="3386"/>
                </a:cubicBezTo>
                <a:cubicBezTo>
                  <a:pt x="14549" y="3403"/>
                  <a:pt x="14554" y="3418"/>
                  <a:pt x="14554" y="3437"/>
                </a:cubicBezTo>
                <a:cubicBezTo>
                  <a:pt x="14554" y="3447"/>
                  <a:pt x="14550" y="3455"/>
                  <a:pt x="14550" y="3463"/>
                </a:cubicBezTo>
                <a:cubicBezTo>
                  <a:pt x="14550" y="3472"/>
                  <a:pt x="14547" y="3479"/>
                  <a:pt x="14544" y="3489"/>
                </a:cubicBezTo>
                <a:cubicBezTo>
                  <a:pt x="14540" y="3505"/>
                  <a:pt x="14529" y="3508"/>
                  <a:pt x="14529" y="3527"/>
                </a:cubicBezTo>
                <a:lnTo>
                  <a:pt x="14529" y="3540"/>
                </a:lnTo>
                <a:cubicBezTo>
                  <a:pt x="14529" y="3551"/>
                  <a:pt x="14534" y="3556"/>
                  <a:pt x="14535" y="3566"/>
                </a:cubicBezTo>
                <a:cubicBezTo>
                  <a:pt x="14536" y="3577"/>
                  <a:pt x="14537" y="3587"/>
                  <a:pt x="14538" y="3598"/>
                </a:cubicBezTo>
                <a:cubicBezTo>
                  <a:pt x="14538" y="3606"/>
                  <a:pt x="14541" y="3614"/>
                  <a:pt x="14541" y="3623"/>
                </a:cubicBezTo>
                <a:cubicBezTo>
                  <a:pt x="14541" y="3635"/>
                  <a:pt x="14535" y="3638"/>
                  <a:pt x="14535" y="3650"/>
                </a:cubicBezTo>
                <a:cubicBezTo>
                  <a:pt x="14535" y="3659"/>
                  <a:pt x="14537" y="3667"/>
                  <a:pt x="14538" y="3675"/>
                </a:cubicBezTo>
                <a:cubicBezTo>
                  <a:pt x="14539" y="3696"/>
                  <a:pt x="14544" y="3709"/>
                  <a:pt x="14550" y="3727"/>
                </a:cubicBezTo>
                <a:cubicBezTo>
                  <a:pt x="14554" y="3735"/>
                  <a:pt x="14559" y="3739"/>
                  <a:pt x="14564" y="3739"/>
                </a:cubicBezTo>
                <a:lnTo>
                  <a:pt x="14626" y="3739"/>
                </a:lnTo>
                <a:cubicBezTo>
                  <a:pt x="14629" y="3731"/>
                  <a:pt x="14632" y="3722"/>
                  <a:pt x="14636" y="3714"/>
                </a:cubicBezTo>
                <a:cubicBezTo>
                  <a:pt x="14639" y="3706"/>
                  <a:pt x="14644" y="3701"/>
                  <a:pt x="14648" y="3694"/>
                </a:cubicBezTo>
                <a:cubicBezTo>
                  <a:pt x="14653" y="3686"/>
                  <a:pt x="14653" y="3669"/>
                  <a:pt x="14660" y="3669"/>
                </a:cubicBezTo>
                <a:lnTo>
                  <a:pt x="14667" y="3669"/>
                </a:lnTo>
                <a:cubicBezTo>
                  <a:pt x="14672" y="3669"/>
                  <a:pt x="14676" y="3670"/>
                  <a:pt x="14679" y="3675"/>
                </a:cubicBezTo>
                <a:cubicBezTo>
                  <a:pt x="14684" y="3680"/>
                  <a:pt x="14684" y="3695"/>
                  <a:pt x="14689" y="3701"/>
                </a:cubicBezTo>
                <a:cubicBezTo>
                  <a:pt x="14698" y="3714"/>
                  <a:pt x="14705" y="3724"/>
                  <a:pt x="14714" y="3733"/>
                </a:cubicBezTo>
                <a:cubicBezTo>
                  <a:pt x="14718" y="3737"/>
                  <a:pt x="14723" y="3735"/>
                  <a:pt x="14727" y="3739"/>
                </a:cubicBezTo>
                <a:cubicBezTo>
                  <a:pt x="14731" y="3744"/>
                  <a:pt x="14736" y="3751"/>
                  <a:pt x="14739" y="3759"/>
                </a:cubicBezTo>
                <a:cubicBezTo>
                  <a:pt x="14746" y="3775"/>
                  <a:pt x="14746" y="3792"/>
                  <a:pt x="14752" y="3810"/>
                </a:cubicBezTo>
                <a:cubicBezTo>
                  <a:pt x="14758" y="3829"/>
                  <a:pt x="14765" y="3839"/>
                  <a:pt x="14774" y="3856"/>
                </a:cubicBezTo>
                <a:cubicBezTo>
                  <a:pt x="14778" y="3862"/>
                  <a:pt x="14784" y="3865"/>
                  <a:pt x="14787" y="3875"/>
                </a:cubicBezTo>
                <a:cubicBezTo>
                  <a:pt x="14789" y="3884"/>
                  <a:pt x="14796" y="3888"/>
                  <a:pt x="14796" y="3900"/>
                </a:cubicBezTo>
                <a:cubicBezTo>
                  <a:pt x="14796" y="3921"/>
                  <a:pt x="14791" y="3936"/>
                  <a:pt x="14787" y="3952"/>
                </a:cubicBezTo>
                <a:cubicBezTo>
                  <a:pt x="14784" y="3962"/>
                  <a:pt x="14779" y="3968"/>
                  <a:pt x="14777" y="3978"/>
                </a:cubicBezTo>
                <a:cubicBezTo>
                  <a:pt x="14775" y="3987"/>
                  <a:pt x="14765" y="3984"/>
                  <a:pt x="14765" y="3997"/>
                </a:cubicBezTo>
                <a:cubicBezTo>
                  <a:pt x="14765" y="4008"/>
                  <a:pt x="14771" y="4011"/>
                  <a:pt x="14771" y="4023"/>
                </a:cubicBezTo>
                <a:cubicBezTo>
                  <a:pt x="14775" y="4024"/>
                  <a:pt x="14779" y="4019"/>
                  <a:pt x="14783" y="4023"/>
                </a:cubicBezTo>
                <a:lnTo>
                  <a:pt x="14796" y="4036"/>
                </a:lnTo>
                <a:cubicBezTo>
                  <a:pt x="14801" y="4041"/>
                  <a:pt x="14800" y="4056"/>
                  <a:pt x="14805" y="4061"/>
                </a:cubicBezTo>
                <a:cubicBezTo>
                  <a:pt x="14818" y="4074"/>
                  <a:pt x="14828" y="4066"/>
                  <a:pt x="14843" y="4068"/>
                </a:cubicBezTo>
                <a:cubicBezTo>
                  <a:pt x="14848" y="4068"/>
                  <a:pt x="14851" y="4073"/>
                  <a:pt x="14856" y="4074"/>
                </a:cubicBezTo>
                <a:lnTo>
                  <a:pt x="14846" y="4100"/>
                </a:lnTo>
                <a:cubicBezTo>
                  <a:pt x="14842" y="4103"/>
                  <a:pt x="14838" y="4111"/>
                  <a:pt x="14834" y="4113"/>
                </a:cubicBezTo>
                <a:cubicBezTo>
                  <a:pt x="14825" y="4116"/>
                  <a:pt x="14818" y="4120"/>
                  <a:pt x="14808" y="4120"/>
                </a:cubicBezTo>
                <a:lnTo>
                  <a:pt x="14796" y="4120"/>
                </a:lnTo>
                <a:cubicBezTo>
                  <a:pt x="14790" y="4118"/>
                  <a:pt x="14789" y="4105"/>
                  <a:pt x="14783" y="4100"/>
                </a:cubicBezTo>
                <a:cubicBezTo>
                  <a:pt x="14778" y="4095"/>
                  <a:pt x="14775" y="4085"/>
                  <a:pt x="14771" y="4081"/>
                </a:cubicBezTo>
                <a:cubicBezTo>
                  <a:pt x="14767" y="4076"/>
                  <a:pt x="14762" y="4079"/>
                  <a:pt x="14758" y="4074"/>
                </a:cubicBezTo>
                <a:cubicBezTo>
                  <a:pt x="14748" y="4061"/>
                  <a:pt x="14752" y="4036"/>
                  <a:pt x="14752" y="4010"/>
                </a:cubicBezTo>
                <a:lnTo>
                  <a:pt x="14752" y="3971"/>
                </a:lnTo>
                <a:cubicBezTo>
                  <a:pt x="14752" y="3962"/>
                  <a:pt x="14755" y="3955"/>
                  <a:pt x="14755" y="3945"/>
                </a:cubicBezTo>
                <a:cubicBezTo>
                  <a:pt x="14755" y="3920"/>
                  <a:pt x="14745" y="3912"/>
                  <a:pt x="14736" y="3894"/>
                </a:cubicBezTo>
                <a:cubicBezTo>
                  <a:pt x="14732" y="3886"/>
                  <a:pt x="14726" y="3891"/>
                  <a:pt x="14724" y="3881"/>
                </a:cubicBezTo>
                <a:cubicBezTo>
                  <a:pt x="14722" y="3873"/>
                  <a:pt x="14725" y="3862"/>
                  <a:pt x="14724" y="3856"/>
                </a:cubicBezTo>
                <a:cubicBezTo>
                  <a:pt x="14720" y="3846"/>
                  <a:pt x="14719" y="3836"/>
                  <a:pt x="14714" y="3830"/>
                </a:cubicBezTo>
                <a:cubicBezTo>
                  <a:pt x="14711" y="3825"/>
                  <a:pt x="14705" y="3825"/>
                  <a:pt x="14701" y="3823"/>
                </a:cubicBezTo>
                <a:cubicBezTo>
                  <a:pt x="14696" y="3820"/>
                  <a:pt x="14691" y="3818"/>
                  <a:pt x="14686" y="3817"/>
                </a:cubicBezTo>
                <a:cubicBezTo>
                  <a:pt x="14677" y="3813"/>
                  <a:pt x="14670" y="3810"/>
                  <a:pt x="14660" y="3810"/>
                </a:cubicBezTo>
                <a:cubicBezTo>
                  <a:pt x="14646" y="3810"/>
                  <a:pt x="14638" y="3813"/>
                  <a:pt x="14623" y="3817"/>
                </a:cubicBezTo>
                <a:cubicBezTo>
                  <a:pt x="14618" y="3817"/>
                  <a:pt x="14614" y="3815"/>
                  <a:pt x="14610" y="3817"/>
                </a:cubicBezTo>
                <a:cubicBezTo>
                  <a:pt x="14605" y="3818"/>
                  <a:pt x="14602" y="3826"/>
                  <a:pt x="14598" y="3830"/>
                </a:cubicBezTo>
                <a:cubicBezTo>
                  <a:pt x="14593" y="3833"/>
                  <a:pt x="14589" y="3838"/>
                  <a:pt x="14585" y="3843"/>
                </a:cubicBezTo>
                <a:cubicBezTo>
                  <a:pt x="14579" y="3849"/>
                  <a:pt x="14572" y="3854"/>
                  <a:pt x="14572" y="3869"/>
                </a:cubicBezTo>
                <a:cubicBezTo>
                  <a:pt x="14572" y="3878"/>
                  <a:pt x="14576" y="3884"/>
                  <a:pt x="14576" y="3894"/>
                </a:cubicBezTo>
                <a:cubicBezTo>
                  <a:pt x="14576" y="3903"/>
                  <a:pt x="14578" y="3912"/>
                  <a:pt x="14579" y="3920"/>
                </a:cubicBezTo>
                <a:cubicBezTo>
                  <a:pt x="14582" y="3944"/>
                  <a:pt x="14588" y="3958"/>
                  <a:pt x="14588" y="3984"/>
                </a:cubicBezTo>
                <a:cubicBezTo>
                  <a:pt x="14588" y="4010"/>
                  <a:pt x="14586" y="4024"/>
                  <a:pt x="14582" y="4049"/>
                </a:cubicBezTo>
                <a:cubicBezTo>
                  <a:pt x="14581" y="4057"/>
                  <a:pt x="14580" y="4066"/>
                  <a:pt x="14579" y="4074"/>
                </a:cubicBezTo>
                <a:cubicBezTo>
                  <a:pt x="14576" y="4087"/>
                  <a:pt x="14571" y="4092"/>
                  <a:pt x="14566" y="4100"/>
                </a:cubicBezTo>
                <a:cubicBezTo>
                  <a:pt x="14562" y="4108"/>
                  <a:pt x="14558" y="4113"/>
                  <a:pt x="14554" y="4120"/>
                </a:cubicBezTo>
                <a:cubicBezTo>
                  <a:pt x="14547" y="4129"/>
                  <a:pt x="14543" y="4134"/>
                  <a:pt x="14538" y="4145"/>
                </a:cubicBezTo>
                <a:cubicBezTo>
                  <a:pt x="14535" y="4153"/>
                  <a:pt x="14526" y="4153"/>
                  <a:pt x="14525" y="4164"/>
                </a:cubicBezTo>
                <a:cubicBezTo>
                  <a:pt x="14522" y="4188"/>
                  <a:pt x="14525" y="4203"/>
                  <a:pt x="14525" y="4229"/>
                </a:cubicBezTo>
                <a:cubicBezTo>
                  <a:pt x="14516" y="4229"/>
                  <a:pt x="14509" y="4224"/>
                  <a:pt x="14500" y="4229"/>
                </a:cubicBezTo>
                <a:cubicBezTo>
                  <a:pt x="14484" y="4240"/>
                  <a:pt x="14476" y="4258"/>
                  <a:pt x="14462" y="4274"/>
                </a:cubicBezTo>
                <a:cubicBezTo>
                  <a:pt x="14453" y="4285"/>
                  <a:pt x="14444" y="4288"/>
                  <a:pt x="14437" y="4306"/>
                </a:cubicBezTo>
                <a:cubicBezTo>
                  <a:pt x="14435" y="4312"/>
                  <a:pt x="14439" y="4326"/>
                  <a:pt x="14437" y="4332"/>
                </a:cubicBezTo>
                <a:cubicBezTo>
                  <a:pt x="14434" y="4342"/>
                  <a:pt x="14433" y="4351"/>
                  <a:pt x="14428" y="4358"/>
                </a:cubicBezTo>
                <a:cubicBezTo>
                  <a:pt x="14424" y="4362"/>
                  <a:pt x="14420" y="4358"/>
                  <a:pt x="14415" y="4358"/>
                </a:cubicBezTo>
                <a:cubicBezTo>
                  <a:pt x="14406" y="4358"/>
                  <a:pt x="14399" y="4356"/>
                  <a:pt x="14390" y="4351"/>
                </a:cubicBezTo>
                <a:cubicBezTo>
                  <a:pt x="14385" y="4350"/>
                  <a:pt x="14382" y="4341"/>
                  <a:pt x="14378" y="4338"/>
                </a:cubicBezTo>
                <a:cubicBezTo>
                  <a:pt x="14374" y="4335"/>
                  <a:pt x="14369" y="4335"/>
                  <a:pt x="14365" y="4332"/>
                </a:cubicBezTo>
                <a:cubicBezTo>
                  <a:pt x="14360" y="4327"/>
                  <a:pt x="14358" y="4312"/>
                  <a:pt x="14352" y="4312"/>
                </a:cubicBezTo>
                <a:lnTo>
                  <a:pt x="14277" y="4312"/>
                </a:lnTo>
                <a:lnTo>
                  <a:pt x="14264" y="4300"/>
                </a:lnTo>
                <a:cubicBezTo>
                  <a:pt x="14268" y="4290"/>
                  <a:pt x="14271" y="4283"/>
                  <a:pt x="14274" y="4274"/>
                </a:cubicBezTo>
                <a:cubicBezTo>
                  <a:pt x="14277" y="4264"/>
                  <a:pt x="14278" y="4253"/>
                  <a:pt x="14283" y="4248"/>
                </a:cubicBezTo>
                <a:cubicBezTo>
                  <a:pt x="14289" y="4243"/>
                  <a:pt x="14295" y="4248"/>
                  <a:pt x="14302" y="4248"/>
                </a:cubicBezTo>
                <a:cubicBezTo>
                  <a:pt x="14309" y="4248"/>
                  <a:pt x="14315" y="4247"/>
                  <a:pt x="14321" y="4248"/>
                </a:cubicBezTo>
                <a:cubicBezTo>
                  <a:pt x="14325" y="4250"/>
                  <a:pt x="14329" y="4259"/>
                  <a:pt x="14333" y="4261"/>
                </a:cubicBezTo>
                <a:cubicBezTo>
                  <a:pt x="14342" y="4262"/>
                  <a:pt x="14349" y="4261"/>
                  <a:pt x="14359" y="4261"/>
                </a:cubicBezTo>
                <a:cubicBezTo>
                  <a:pt x="14368" y="4261"/>
                  <a:pt x="14375" y="4264"/>
                  <a:pt x="14384" y="4261"/>
                </a:cubicBezTo>
                <a:cubicBezTo>
                  <a:pt x="14389" y="4259"/>
                  <a:pt x="14391" y="4247"/>
                  <a:pt x="14397" y="4242"/>
                </a:cubicBezTo>
                <a:cubicBezTo>
                  <a:pt x="14402" y="4237"/>
                  <a:pt x="14405" y="4229"/>
                  <a:pt x="14409" y="4223"/>
                </a:cubicBezTo>
                <a:cubicBezTo>
                  <a:pt x="14413" y="4216"/>
                  <a:pt x="14418" y="4213"/>
                  <a:pt x="14421" y="4203"/>
                </a:cubicBezTo>
                <a:cubicBezTo>
                  <a:pt x="14427" y="4186"/>
                  <a:pt x="14427" y="4167"/>
                  <a:pt x="14434" y="4151"/>
                </a:cubicBezTo>
                <a:cubicBezTo>
                  <a:pt x="14437" y="4143"/>
                  <a:pt x="14443" y="4145"/>
                  <a:pt x="14447" y="4139"/>
                </a:cubicBezTo>
                <a:cubicBezTo>
                  <a:pt x="14455" y="4124"/>
                  <a:pt x="14462" y="4113"/>
                  <a:pt x="14469" y="4094"/>
                </a:cubicBezTo>
                <a:cubicBezTo>
                  <a:pt x="14471" y="4088"/>
                  <a:pt x="14469" y="4074"/>
                  <a:pt x="14472" y="4068"/>
                </a:cubicBezTo>
                <a:cubicBezTo>
                  <a:pt x="14475" y="4060"/>
                  <a:pt x="14480" y="4062"/>
                  <a:pt x="14484" y="4055"/>
                </a:cubicBezTo>
                <a:cubicBezTo>
                  <a:pt x="14488" y="4049"/>
                  <a:pt x="14495" y="4050"/>
                  <a:pt x="14497" y="4042"/>
                </a:cubicBezTo>
                <a:cubicBezTo>
                  <a:pt x="14499" y="4035"/>
                  <a:pt x="14496" y="4024"/>
                  <a:pt x="14497" y="4016"/>
                </a:cubicBezTo>
                <a:cubicBezTo>
                  <a:pt x="14498" y="4008"/>
                  <a:pt x="14499" y="3999"/>
                  <a:pt x="14500" y="3991"/>
                </a:cubicBezTo>
                <a:cubicBezTo>
                  <a:pt x="14502" y="3971"/>
                  <a:pt x="14507" y="3959"/>
                  <a:pt x="14510" y="3939"/>
                </a:cubicBezTo>
                <a:cubicBezTo>
                  <a:pt x="14510" y="3931"/>
                  <a:pt x="14512" y="3922"/>
                  <a:pt x="14513" y="3914"/>
                </a:cubicBezTo>
                <a:cubicBezTo>
                  <a:pt x="14513" y="3906"/>
                  <a:pt x="14515" y="3896"/>
                  <a:pt x="14516" y="3888"/>
                </a:cubicBezTo>
                <a:cubicBezTo>
                  <a:pt x="14517" y="3878"/>
                  <a:pt x="14522" y="3875"/>
                  <a:pt x="14522" y="3863"/>
                </a:cubicBezTo>
                <a:cubicBezTo>
                  <a:pt x="14522" y="3851"/>
                  <a:pt x="14519" y="3844"/>
                  <a:pt x="14519" y="3831"/>
                </a:cubicBezTo>
                <a:cubicBezTo>
                  <a:pt x="14510" y="3833"/>
                  <a:pt x="14503" y="3836"/>
                  <a:pt x="14494" y="3836"/>
                </a:cubicBezTo>
                <a:cubicBezTo>
                  <a:pt x="14487" y="3836"/>
                  <a:pt x="14485" y="3831"/>
                  <a:pt x="14478" y="3830"/>
                </a:cubicBezTo>
                <a:cubicBezTo>
                  <a:pt x="14474" y="3826"/>
                  <a:pt x="14465" y="3820"/>
                  <a:pt x="14462" y="3817"/>
                </a:cubicBezTo>
                <a:cubicBezTo>
                  <a:pt x="14458" y="3810"/>
                  <a:pt x="14456" y="3800"/>
                  <a:pt x="14453" y="3791"/>
                </a:cubicBezTo>
                <a:cubicBezTo>
                  <a:pt x="14449" y="3780"/>
                  <a:pt x="14450" y="3767"/>
                  <a:pt x="14450" y="3753"/>
                </a:cubicBezTo>
                <a:cubicBezTo>
                  <a:pt x="14450" y="3727"/>
                  <a:pt x="14454" y="3714"/>
                  <a:pt x="14456" y="3688"/>
                </a:cubicBezTo>
                <a:cubicBezTo>
                  <a:pt x="14458" y="3657"/>
                  <a:pt x="14456" y="3641"/>
                  <a:pt x="14456" y="3611"/>
                </a:cubicBezTo>
                <a:lnTo>
                  <a:pt x="14456" y="3585"/>
                </a:lnTo>
                <a:cubicBezTo>
                  <a:pt x="14457" y="3566"/>
                  <a:pt x="14461" y="3551"/>
                  <a:pt x="14462" y="3533"/>
                </a:cubicBezTo>
                <a:cubicBezTo>
                  <a:pt x="14465" y="3504"/>
                  <a:pt x="14469" y="3487"/>
                  <a:pt x="14469" y="3456"/>
                </a:cubicBezTo>
                <a:cubicBezTo>
                  <a:pt x="14469" y="3447"/>
                  <a:pt x="14469" y="3439"/>
                  <a:pt x="14469" y="3430"/>
                </a:cubicBezTo>
                <a:cubicBezTo>
                  <a:pt x="14466" y="3410"/>
                  <a:pt x="14459" y="3400"/>
                  <a:pt x="14456" y="3379"/>
                </a:cubicBezTo>
                <a:cubicBezTo>
                  <a:pt x="14455" y="3371"/>
                  <a:pt x="14454" y="3361"/>
                  <a:pt x="14453" y="3353"/>
                </a:cubicBezTo>
                <a:cubicBezTo>
                  <a:pt x="14450" y="3334"/>
                  <a:pt x="14448" y="3320"/>
                  <a:pt x="14443" y="3302"/>
                </a:cubicBezTo>
                <a:cubicBezTo>
                  <a:pt x="14441" y="3290"/>
                  <a:pt x="14436" y="3286"/>
                  <a:pt x="14434" y="3276"/>
                </a:cubicBezTo>
                <a:cubicBezTo>
                  <a:pt x="14432" y="3268"/>
                  <a:pt x="14428" y="3263"/>
                  <a:pt x="14428" y="3252"/>
                </a:cubicBezTo>
                <a:lnTo>
                  <a:pt x="14428" y="3092"/>
                </a:lnTo>
                <a:cubicBezTo>
                  <a:pt x="14437" y="3092"/>
                  <a:pt x="14444" y="3096"/>
                  <a:pt x="14453" y="3096"/>
                </a:cubicBezTo>
                <a:cubicBezTo>
                  <a:pt x="14458" y="3096"/>
                  <a:pt x="14461" y="3089"/>
                  <a:pt x="14466" y="3089"/>
                </a:cubicBezTo>
                <a:cubicBezTo>
                  <a:pt x="14467" y="3089"/>
                  <a:pt x="14467" y="3092"/>
                  <a:pt x="14469" y="3092"/>
                </a:cubicBezTo>
                <a:lnTo>
                  <a:pt x="14469" y="2935"/>
                </a:lnTo>
                <a:cubicBezTo>
                  <a:pt x="14457" y="2935"/>
                  <a:pt x="14449" y="2935"/>
                  <a:pt x="14437" y="2928"/>
                </a:cubicBezTo>
                <a:cubicBezTo>
                  <a:pt x="14431" y="2925"/>
                  <a:pt x="14431" y="2907"/>
                  <a:pt x="14425" y="2902"/>
                </a:cubicBezTo>
                <a:cubicBezTo>
                  <a:pt x="14421" y="2901"/>
                  <a:pt x="14416" y="2898"/>
                  <a:pt x="14412" y="2896"/>
                </a:cubicBezTo>
                <a:cubicBezTo>
                  <a:pt x="14403" y="2893"/>
                  <a:pt x="14396" y="2896"/>
                  <a:pt x="14387" y="2896"/>
                </a:cubicBezTo>
                <a:lnTo>
                  <a:pt x="14362" y="2896"/>
                </a:lnTo>
                <a:cubicBezTo>
                  <a:pt x="14355" y="2896"/>
                  <a:pt x="14350" y="2890"/>
                  <a:pt x="14343" y="2890"/>
                </a:cubicBezTo>
                <a:cubicBezTo>
                  <a:pt x="14330" y="2890"/>
                  <a:pt x="14322" y="2893"/>
                  <a:pt x="14311" y="2902"/>
                </a:cubicBezTo>
                <a:cubicBezTo>
                  <a:pt x="14306" y="2907"/>
                  <a:pt x="14304" y="2917"/>
                  <a:pt x="14299" y="2922"/>
                </a:cubicBezTo>
                <a:cubicBezTo>
                  <a:pt x="14294" y="2925"/>
                  <a:pt x="14291" y="2933"/>
                  <a:pt x="14286" y="2935"/>
                </a:cubicBezTo>
                <a:cubicBezTo>
                  <a:pt x="14282" y="2937"/>
                  <a:pt x="14278" y="2935"/>
                  <a:pt x="14274" y="2935"/>
                </a:cubicBezTo>
                <a:cubicBezTo>
                  <a:pt x="14264" y="2937"/>
                  <a:pt x="14258" y="2935"/>
                  <a:pt x="14249" y="2935"/>
                </a:cubicBezTo>
                <a:cubicBezTo>
                  <a:pt x="14244" y="2935"/>
                  <a:pt x="14241" y="2939"/>
                  <a:pt x="14236" y="2941"/>
                </a:cubicBezTo>
                <a:cubicBezTo>
                  <a:pt x="14236" y="2971"/>
                  <a:pt x="14237" y="2988"/>
                  <a:pt x="14236" y="3019"/>
                </a:cubicBezTo>
                <a:cubicBezTo>
                  <a:pt x="14236" y="3031"/>
                  <a:pt x="14237" y="3039"/>
                  <a:pt x="14236" y="3050"/>
                </a:cubicBezTo>
                <a:cubicBezTo>
                  <a:pt x="14234" y="3071"/>
                  <a:pt x="14226" y="3085"/>
                  <a:pt x="14220" y="3102"/>
                </a:cubicBezTo>
                <a:cubicBezTo>
                  <a:pt x="14217" y="3112"/>
                  <a:pt x="14215" y="3118"/>
                  <a:pt x="14211" y="3128"/>
                </a:cubicBezTo>
                <a:cubicBezTo>
                  <a:pt x="14203" y="3147"/>
                  <a:pt x="14193" y="3155"/>
                  <a:pt x="14189" y="3180"/>
                </a:cubicBezTo>
                <a:cubicBezTo>
                  <a:pt x="14186" y="3197"/>
                  <a:pt x="14185" y="3213"/>
                  <a:pt x="14182" y="3231"/>
                </a:cubicBezTo>
                <a:cubicBezTo>
                  <a:pt x="14181" y="3242"/>
                  <a:pt x="14182" y="3259"/>
                  <a:pt x="14176" y="3263"/>
                </a:cubicBezTo>
                <a:cubicBezTo>
                  <a:pt x="14172" y="3266"/>
                  <a:pt x="14167" y="3268"/>
                  <a:pt x="14163" y="3269"/>
                </a:cubicBezTo>
                <a:cubicBezTo>
                  <a:pt x="14155" y="3274"/>
                  <a:pt x="14148" y="3268"/>
                  <a:pt x="14138" y="3269"/>
                </a:cubicBezTo>
                <a:lnTo>
                  <a:pt x="14126" y="3269"/>
                </a:lnTo>
                <a:cubicBezTo>
                  <a:pt x="14120" y="3269"/>
                  <a:pt x="14117" y="3278"/>
                  <a:pt x="14113" y="3283"/>
                </a:cubicBezTo>
                <a:cubicBezTo>
                  <a:pt x="14107" y="3291"/>
                  <a:pt x="14107" y="3305"/>
                  <a:pt x="14107" y="3321"/>
                </a:cubicBezTo>
                <a:lnTo>
                  <a:pt x="14107" y="3334"/>
                </a:lnTo>
                <a:cubicBezTo>
                  <a:pt x="14108" y="3345"/>
                  <a:pt x="14107" y="3358"/>
                  <a:pt x="14110" y="3366"/>
                </a:cubicBezTo>
                <a:cubicBezTo>
                  <a:pt x="14112" y="3372"/>
                  <a:pt x="14119" y="3361"/>
                  <a:pt x="14122" y="3366"/>
                </a:cubicBezTo>
                <a:cubicBezTo>
                  <a:pt x="14132" y="3380"/>
                  <a:pt x="14140" y="3390"/>
                  <a:pt x="14145" y="3411"/>
                </a:cubicBezTo>
                <a:cubicBezTo>
                  <a:pt x="14149" y="3427"/>
                  <a:pt x="14148" y="3443"/>
                  <a:pt x="14148" y="3463"/>
                </a:cubicBezTo>
                <a:cubicBezTo>
                  <a:pt x="14148" y="3482"/>
                  <a:pt x="14148" y="3501"/>
                  <a:pt x="14142" y="3514"/>
                </a:cubicBezTo>
                <a:cubicBezTo>
                  <a:pt x="14138" y="3521"/>
                  <a:pt x="14132" y="3516"/>
                  <a:pt x="14129" y="3521"/>
                </a:cubicBezTo>
                <a:cubicBezTo>
                  <a:pt x="14125" y="3527"/>
                  <a:pt x="14120" y="3527"/>
                  <a:pt x="14116" y="3533"/>
                </a:cubicBezTo>
                <a:cubicBezTo>
                  <a:pt x="14111" y="3543"/>
                  <a:pt x="14113" y="3558"/>
                  <a:pt x="14113" y="3574"/>
                </a:cubicBezTo>
                <a:cubicBezTo>
                  <a:pt x="14113" y="3593"/>
                  <a:pt x="14116" y="3604"/>
                  <a:pt x="14116" y="3623"/>
                </a:cubicBezTo>
                <a:cubicBezTo>
                  <a:pt x="14126" y="3623"/>
                  <a:pt x="14132" y="3622"/>
                  <a:pt x="14142" y="3623"/>
                </a:cubicBezTo>
                <a:cubicBezTo>
                  <a:pt x="14146" y="3623"/>
                  <a:pt x="14150" y="3619"/>
                  <a:pt x="14154" y="3623"/>
                </a:cubicBezTo>
                <a:cubicBezTo>
                  <a:pt x="14159" y="3630"/>
                  <a:pt x="14163" y="3635"/>
                  <a:pt x="14167" y="3643"/>
                </a:cubicBezTo>
                <a:cubicBezTo>
                  <a:pt x="14170" y="3651"/>
                  <a:pt x="14174" y="3657"/>
                  <a:pt x="14176" y="3669"/>
                </a:cubicBezTo>
                <a:cubicBezTo>
                  <a:pt x="14178" y="3677"/>
                  <a:pt x="14175" y="3686"/>
                  <a:pt x="14176" y="3694"/>
                </a:cubicBezTo>
                <a:cubicBezTo>
                  <a:pt x="14179" y="3704"/>
                  <a:pt x="14180" y="3712"/>
                  <a:pt x="14182" y="3720"/>
                </a:cubicBezTo>
                <a:cubicBezTo>
                  <a:pt x="14185" y="3729"/>
                  <a:pt x="14191" y="3727"/>
                  <a:pt x="14195" y="3733"/>
                </a:cubicBezTo>
                <a:cubicBezTo>
                  <a:pt x="14200" y="3741"/>
                  <a:pt x="14200" y="3752"/>
                  <a:pt x="14204" y="3759"/>
                </a:cubicBezTo>
                <a:cubicBezTo>
                  <a:pt x="14208" y="3762"/>
                  <a:pt x="14214" y="3762"/>
                  <a:pt x="14217" y="3765"/>
                </a:cubicBezTo>
                <a:cubicBezTo>
                  <a:pt x="14226" y="3778"/>
                  <a:pt x="14232" y="3794"/>
                  <a:pt x="14239" y="3810"/>
                </a:cubicBezTo>
                <a:cubicBezTo>
                  <a:pt x="14242" y="3818"/>
                  <a:pt x="14249" y="3814"/>
                  <a:pt x="14252" y="3823"/>
                </a:cubicBezTo>
                <a:cubicBezTo>
                  <a:pt x="14253" y="3831"/>
                  <a:pt x="14252" y="3839"/>
                  <a:pt x="14252" y="3849"/>
                </a:cubicBezTo>
                <a:cubicBezTo>
                  <a:pt x="14252" y="3859"/>
                  <a:pt x="14253" y="3867"/>
                  <a:pt x="14252" y="3875"/>
                </a:cubicBezTo>
                <a:cubicBezTo>
                  <a:pt x="14250" y="3888"/>
                  <a:pt x="14243" y="3891"/>
                  <a:pt x="14239" y="3900"/>
                </a:cubicBezTo>
                <a:cubicBezTo>
                  <a:pt x="14237" y="3907"/>
                  <a:pt x="14240" y="3921"/>
                  <a:pt x="14236" y="3926"/>
                </a:cubicBezTo>
                <a:cubicBezTo>
                  <a:pt x="14232" y="3931"/>
                  <a:pt x="14227" y="3926"/>
                  <a:pt x="14223" y="3926"/>
                </a:cubicBezTo>
                <a:lnTo>
                  <a:pt x="14211" y="3926"/>
                </a:lnTo>
                <a:cubicBezTo>
                  <a:pt x="14201" y="3926"/>
                  <a:pt x="14194" y="3929"/>
                  <a:pt x="14186" y="3926"/>
                </a:cubicBezTo>
                <a:cubicBezTo>
                  <a:pt x="14175" y="3921"/>
                  <a:pt x="14169" y="3910"/>
                  <a:pt x="14161" y="3900"/>
                </a:cubicBezTo>
                <a:cubicBezTo>
                  <a:pt x="14146" y="3883"/>
                  <a:pt x="14145" y="3847"/>
                  <a:pt x="14145" y="3810"/>
                </a:cubicBezTo>
                <a:cubicBezTo>
                  <a:pt x="14135" y="3809"/>
                  <a:pt x="14129" y="3804"/>
                  <a:pt x="14120" y="3804"/>
                </a:cubicBezTo>
                <a:cubicBezTo>
                  <a:pt x="14105" y="3804"/>
                  <a:pt x="14094" y="3807"/>
                  <a:pt x="14082" y="3791"/>
                </a:cubicBezTo>
                <a:cubicBezTo>
                  <a:pt x="14077" y="3784"/>
                  <a:pt x="14077" y="3772"/>
                  <a:pt x="14072" y="3765"/>
                </a:cubicBezTo>
                <a:cubicBezTo>
                  <a:pt x="14067" y="3759"/>
                  <a:pt x="14065" y="3751"/>
                  <a:pt x="14060" y="3746"/>
                </a:cubicBezTo>
                <a:cubicBezTo>
                  <a:pt x="14051" y="3740"/>
                  <a:pt x="14044" y="3748"/>
                  <a:pt x="14035" y="3746"/>
                </a:cubicBezTo>
                <a:cubicBezTo>
                  <a:pt x="14030" y="3746"/>
                  <a:pt x="14027" y="3739"/>
                  <a:pt x="14022" y="3739"/>
                </a:cubicBezTo>
                <a:cubicBezTo>
                  <a:pt x="14013" y="3738"/>
                  <a:pt x="14006" y="3740"/>
                  <a:pt x="13997" y="3733"/>
                </a:cubicBezTo>
                <a:cubicBezTo>
                  <a:pt x="13991" y="3729"/>
                  <a:pt x="13988" y="3719"/>
                  <a:pt x="13984" y="3708"/>
                </a:cubicBezTo>
                <a:cubicBezTo>
                  <a:pt x="13981" y="3698"/>
                  <a:pt x="13983" y="3682"/>
                  <a:pt x="13978" y="3675"/>
                </a:cubicBezTo>
                <a:cubicBezTo>
                  <a:pt x="13974" y="3672"/>
                  <a:pt x="13969" y="3672"/>
                  <a:pt x="13965" y="3669"/>
                </a:cubicBezTo>
                <a:cubicBezTo>
                  <a:pt x="13961" y="3666"/>
                  <a:pt x="13957" y="3664"/>
                  <a:pt x="13953" y="3662"/>
                </a:cubicBezTo>
                <a:cubicBezTo>
                  <a:pt x="13947" y="3659"/>
                  <a:pt x="13943" y="3648"/>
                  <a:pt x="13937" y="3643"/>
                </a:cubicBezTo>
                <a:cubicBezTo>
                  <a:pt x="13932" y="3638"/>
                  <a:pt x="13929" y="3630"/>
                  <a:pt x="13924" y="3630"/>
                </a:cubicBezTo>
                <a:lnTo>
                  <a:pt x="13862" y="3630"/>
                </a:lnTo>
                <a:cubicBezTo>
                  <a:pt x="13857" y="3630"/>
                  <a:pt x="13853" y="3624"/>
                  <a:pt x="13849" y="3617"/>
                </a:cubicBezTo>
                <a:cubicBezTo>
                  <a:pt x="13845" y="3611"/>
                  <a:pt x="13847" y="3598"/>
                  <a:pt x="13843" y="3592"/>
                </a:cubicBezTo>
                <a:cubicBezTo>
                  <a:pt x="13839" y="3585"/>
                  <a:pt x="13835" y="3579"/>
                  <a:pt x="13829" y="3579"/>
                </a:cubicBezTo>
                <a:lnTo>
                  <a:pt x="13765" y="3579"/>
                </a:lnTo>
                <a:cubicBezTo>
                  <a:pt x="13753" y="3579"/>
                  <a:pt x="13748" y="3558"/>
                  <a:pt x="13739" y="3547"/>
                </a:cubicBezTo>
                <a:cubicBezTo>
                  <a:pt x="13730" y="3537"/>
                  <a:pt x="13723" y="3526"/>
                  <a:pt x="13714" y="3514"/>
                </a:cubicBezTo>
                <a:cubicBezTo>
                  <a:pt x="13710" y="3510"/>
                  <a:pt x="13704" y="3511"/>
                  <a:pt x="13701" y="3508"/>
                </a:cubicBezTo>
                <a:cubicBezTo>
                  <a:pt x="13697" y="3503"/>
                  <a:pt x="13699" y="3487"/>
                  <a:pt x="13695" y="3482"/>
                </a:cubicBezTo>
                <a:cubicBezTo>
                  <a:pt x="13692" y="3479"/>
                  <a:pt x="13685" y="3480"/>
                  <a:pt x="13682" y="3475"/>
                </a:cubicBezTo>
                <a:cubicBezTo>
                  <a:pt x="13678" y="3467"/>
                  <a:pt x="13674" y="3464"/>
                  <a:pt x="13670" y="3456"/>
                </a:cubicBezTo>
                <a:cubicBezTo>
                  <a:pt x="13667" y="3451"/>
                  <a:pt x="13670" y="3435"/>
                  <a:pt x="13666" y="3430"/>
                </a:cubicBezTo>
                <a:cubicBezTo>
                  <a:pt x="13662" y="3426"/>
                  <a:pt x="13658" y="3432"/>
                  <a:pt x="13654" y="3430"/>
                </a:cubicBezTo>
                <a:cubicBezTo>
                  <a:pt x="13647" y="3427"/>
                  <a:pt x="13642" y="3424"/>
                  <a:pt x="13635" y="3424"/>
                </a:cubicBezTo>
                <a:lnTo>
                  <a:pt x="13629" y="3424"/>
                </a:lnTo>
                <a:cubicBezTo>
                  <a:pt x="13623" y="3424"/>
                  <a:pt x="13621" y="3432"/>
                  <a:pt x="13616" y="3437"/>
                </a:cubicBezTo>
                <a:cubicBezTo>
                  <a:pt x="13611" y="3443"/>
                  <a:pt x="13604" y="3448"/>
                  <a:pt x="13604" y="3463"/>
                </a:cubicBezTo>
                <a:cubicBezTo>
                  <a:pt x="13604" y="3477"/>
                  <a:pt x="13604" y="3488"/>
                  <a:pt x="13607" y="3501"/>
                </a:cubicBezTo>
                <a:cubicBezTo>
                  <a:pt x="13609" y="3514"/>
                  <a:pt x="13615" y="3517"/>
                  <a:pt x="13619" y="3527"/>
                </a:cubicBezTo>
                <a:cubicBezTo>
                  <a:pt x="13623" y="3536"/>
                  <a:pt x="13631" y="3535"/>
                  <a:pt x="13632" y="3547"/>
                </a:cubicBezTo>
                <a:cubicBezTo>
                  <a:pt x="13633" y="3555"/>
                  <a:pt x="13631" y="3564"/>
                  <a:pt x="13632" y="3572"/>
                </a:cubicBezTo>
                <a:cubicBezTo>
                  <a:pt x="13633" y="3584"/>
                  <a:pt x="13632" y="3591"/>
                  <a:pt x="13632" y="3604"/>
                </a:cubicBezTo>
                <a:cubicBezTo>
                  <a:pt x="13641" y="3604"/>
                  <a:pt x="13648" y="3602"/>
                  <a:pt x="13657" y="3604"/>
                </a:cubicBezTo>
                <a:cubicBezTo>
                  <a:pt x="13662" y="3604"/>
                  <a:pt x="13666" y="3611"/>
                  <a:pt x="13670" y="3611"/>
                </a:cubicBezTo>
                <a:cubicBezTo>
                  <a:pt x="13674" y="3611"/>
                  <a:pt x="13678" y="3607"/>
                  <a:pt x="13682" y="3611"/>
                </a:cubicBezTo>
                <a:cubicBezTo>
                  <a:pt x="13687" y="3614"/>
                  <a:pt x="13692" y="3615"/>
                  <a:pt x="13695" y="3623"/>
                </a:cubicBezTo>
                <a:cubicBezTo>
                  <a:pt x="13697" y="3630"/>
                  <a:pt x="13696" y="3642"/>
                  <a:pt x="13698" y="3650"/>
                </a:cubicBezTo>
                <a:cubicBezTo>
                  <a:pt x="13700" y="3661"/>
                  <a:pt x="13703" y="3670"/>
                  <a:pt x="13704" y="3681"/>
                </a:cubicBezTo>
                <a:cubicBezTo>
                  <a:pt x="13714" y="3688"/>
                  <a:pt x="13727" y="3691"/>
                  <a:pt x="13736" y="3701"/>
                </a:cubicBezTo>
                <a:cubicBezTo>
                  <a:pt x="13741" y="3706"/>
                  <a:pt x="13745" y="3706"/>
                  <a:pt x="13748" y="3714"/>
                </a:cubicBezTo>
                <a:cubicBezTo>
                  <a:pt x="13751" y="3722"/>
                  <a:pt x="13758" y="3726"/>
                  <a:pt x="13758" y="3739"/>
                </a:cubicBezTo>
                <a:cubicBezTo>
                  <a:pt x="13758" y="3749"/>
                  <a:pt x="13754" y="3757"/>
                  <a:pt x="13754" y="3765"/>
                </a:cubicBezTo>
                <a:cubicBezTo>
                  <a:pt x="13754" y="3773"/>
                  <a:pt x="13753" y="3783"/>
                  <a:pt x="13752" y="3791"/>
                </a:cubicBezTo>
                <a:cubicBezTo>
                  <a:pt x="13746" y="3812"/>
                  <a:pt x="13740" y="3828"/>
                  <a:pt x="13729" y="3836"/>
                </a:cubicBezTo>
                <a:cubicBezTo>
                  <a:pt x="13725" y="3839"/>
                  <a:pt x="13722" y="3836"/>
                  <a:pt x="13717" y="3836"/>
                </a:cubicBezTo>
                <a:lnTo>
                  <a:pt x="13704" y="3836"/>
                </a:lnTo>
                <a:cubicBezTo>
                  <a:pt x="13700" y="3836"/>
                  <a:pt x="13695" y="3833"/>
                  <a:pt x="13692" y="3836"/>
                </a:cubicBezTo>
                <a:cubicBezTo>
                  <a:pt x="13688" y="3841"/>
                  <a:pt x="13688" y="3852"/>
                  <a:pt x="13685" y="3862"/>
                </a:cubicBezTo>
                <a:cubicBezTo>
                  <a:pt x="13683" y="3870"/>
                  <a:pt x="13684" y="3880"/>
                  <a:pt x="13682" y="3888"/>
                </a:cubicBezTo>
                <a:cubicBezTo>
                  <a:pt x="13680" y="3898"/>
                  <a:pt x="13678" y="3906"/>
                  <a:pt x="13676" y="3914"/>
                </a:cubicBezTo>
                <a:cubicBezTo>
                  <a:pt x="13673" y="3922"/>
                  <a:pt x="13667" y="3920"/>
                  <a:pt x="13664" y="3926"/>
                </a:cubicBezTo>
                <a:lnTo>
                  <a:pt x="13649" y="3920"/>
                </a:lnTo>
                <a:cubicBezTo>
                  <a:pt x="13649" y="3900"/>
                  <a:pt x="13650" y="3888"/>
                  <a:pt x="13651" y="3869"/>
                </a:cubicBezTo>
                <a:cubicBezTo>
                  <a:pt x="13651" y="3859"/>
                  <a:pt x="13654" y="3852"/>
                  <a:pt x="13654" y="3843"/>
                </a:cubicBezTo>
                <a:cubicBezTo>
                  <a:pt x="13654" y="3823"/>
                  <a:pt x="13654" y="3810"/>
                  <a:pt x="13654" y="3791"/>
                </a:cubicBezTo>
                <a:cubicBezTo>
                  <a:pt x="13654" y="3780"/>
                  <a:pt x="13650" y="3775"/>
                  <a:pt x="13649" y="3765"/>
                </a:cubicBezTo>
                <a:lnTo>
                  <a:pt x="13632" y="3765"/>
                </a:lnTo>
                <a:cubicBezTo>
                  <a:pt x="13628" y="3768"/>
                  <a:pt x="13622" y="3767"/>
                  <a:pt x="13619" y="3772"/>
                </a:cubicBezTo>
                <a:cubicBezTo>
                  <a:pt x="13615" y="3778"/>
                  <a:pt x="13610" y="3783"/>
                  <a:pt x="13607" y="3791"/>
                </a:cubicBezTo>
                <a:cubicBezTo>
                  <a:pt x="13604" y="3799"/>
                  <a:pt x="13604" y="3809"/>
                  <a:pt x="13600" y="3817"/>
                </a:cubicBezTo>
                <a:cubicBezTo>
                  <a:pt x="13597" y="3825"/>
                  <a:pt x="13598" y="3835"/>
                  <a:pt x="13594" y="3843"/>
                </a:cubicBezTo>
                <a:cubicBezTo>
                  <a:pt x="13588" y="3856"/>
                  <a:pt x="13578" y="3843"/>
                  <a:pt x="13569" y="3843"/>
                </a:cubicBezTo>
                <a:lnTo>
                  <a:pt x="13556" y="3843"/>
                </a:lnTo>
                <a:cubicBezTo>
                  <a:pt x="13547" y="3841"/>
                  <a:pt x="13541" y="3834"/>
                  <a:pt x="13531" y="3836"/>
                </a:cubicBezTo>
                <a:cubicBezTo>
                  <a:pt x="13525" y="3838"/>
                  <a:pt x="13521" y="3829"/>
                  <a:pt x="13516" y="3836"/>
                </a:cubicBezTo>
                <a:cubicBezTo>
                  <a:pt x="13511" y="3841"/>
                  <a:pt x="13513" y="3856"/>
                  <a:pt x="13509" y="3862"/>
                </a:cubicBezTo>
                <a:cubicBezTo>
                  <a:pt x="13505" y="3869"/>
                  <a:pt x="13505" y="3883"/>
                  <a:pt x="13500" y="3888"/>
                </a:cubicBezTo>
                <a:cubicBezTo>
                  <a:pt x="13495" y="3893"/>
                  <a:pt x="13490" y="3888"/>
                  <a:pt x="13485" y="3888"/>
                </a:cubicBezTo>
                <a:lnTo>
                  <a:pt x="13472" y="3888"/>
                </a:lnTo>
                <a:cubicBezTo>
                  <a:pt x="13467" y="3888"/>
                  <a:pt x="13464" y="3881"/>
                  <a:pt x="13459" y="3881"/>
                </a:cubicBezTo>
                <a:lnTo>
                  <a:pt x="13446" y="3881"/>
                </a:lnTo>
                <a:lnTo>
                  <a:pt x="13418" y="3881"/>
                </a:lnTo>
                <a:cubicBezTo>
                  <a:pt x="13413" y="3881"/>
                  <a:pt x="13410" y="3886"/>
                  <a:pt x="13406" y="3886"/>
                </a:cubicBezTo>
                <a:lnTo>
                  <a:pt x="13406" y="3952"/>
                </a:lnTo>
                <a:lnTo>
                  <a:pt x="13368" y="3952"/>
                </a:lnTo>
                <a:cubicBezTo>
                  <a:pt x="13364" y="3944"/>
                  <a:pt x="13359" y="3941"/>
                  <a:pt x="13355" y="3933"/>
                </a:cubicBezTo>
                <a:cubicBezTo>
                  <a:pt x="13351" y="3925"/>
                  <a:pt x="13353" y="3915"/>
                  <a:pt x="13349" y="3907"/>
                </a:cubicBezTo>
                <a:cubicBezTo>
                  <a:pt x="13345" y="3901"/>
                  <a:pt x="13340" y="3905"/>
                  <a:pt x="13336" y="3900"/>
                </a:cubicBezTo>
                <a:cubicBezTo>
                  <a:pt x="13338" y="3891"/>
                  <a:pt x="13342" y="3884"/>
                  <a:pt x="13343" y="3875"/>
                </a:cubicBezTo>
                <a:cubicBezTo>
                  <a:pt x="13343" y="3867"/>
                  <a:pt x="13342" y="3857"/>
                  <a:pt x="13343" y="3849"/>
                </a:cubicBezTo>
                <a:cubicBezTo>
                  <a:pt x="13346" y="3828"/>
                  <a:pt x="13350" y="3817"/>
                  <a:pt x="13355" y="3797"/>
                </a:cubicBezTo>
                <a:lnTo>
                  <a:pt x="13352" y="3772"/>
                </a:lnTo>
                <a:cubicBezTo>
                  <a:pt x="13348" y="3777"/>
                  <a:pt x="13343" y="3773"/>
                  <a:pt x="13339" y="3778"/>
                </a:cubicBezTo>
                <a:cubicBezTo>
                  <a:pt x="13336" y="3785"/>
                  <a:pt x="13338" y="3799"/>
                  <a:pt x="13333" y="3804"/>
                </a:cubicBezTo>
                <a:cubicBezTo>
                  <a:pt x="13329" y="3809"/>
                  <a:pt x="13324" y="3809"/>
                  <a:pt x="13320" y="3810"/>
                </a:cubicBezTo>
                <a:cubicBezTo>
                  <a:pt x="13316" y="3812"/>
                  <a:pt x="13312" y="3817"/>
                  <a:pt x="13308" y="3817"/>
                </a:cubicBezTo>
                <a:cubicBezTo>
                  <a:pt x="13298" y="3820"/>
                  <a:pt x="13289" y="3814"/>
                  <a:pt x="13279" y="3823"/>
                </a:cubicBezTo>
                <a:cubicBezTo>
                  <a:pt x="13274" y="3828"/>
                  <a:pt x="13275" y="3844"/>
                  <a:pt x="13270" y="3849"/>
                </a:cubicBezTo>
                <a:cubicBezTo>
                  <a:pt x="13261" y="3860"/>
                  <a:pt x="13254" y="3865"/>
                  <a:pt x="13245" y="3875"/>
                </a:cubicBezTo>
                <a:lnTo>
                  <a:pt x="13226" y="3875"/>
                </a:lnTo>
                <a:cubicBezTo>
                  <a:pt x="13211" y="3875"/>
                  <a:pt x="13202" y="3869"/>
                  <a:pt x="13188" y="3881"/>
                </a:cubicBezTo>
                <a:cubicBezTo>
                  <a:pt x="13184" y="3884"/>
                  <a:pt x="13180" y="3887"/>
                  <a:pt x="13176" y="3894"/>
                </a:cubicBezTo>
                <a:cubicBezTo>
                  <a:pt x="13173" y="3899"/>
                  <a:pt x="13176" y="3915"/>
                  <a:pt x="13173" y="3920"/>
                </a:cubicBezTo>
                <a:cubicBezTo>
                  <a:pt x="13169" y="3925"/>
                  <a:pt x="13165" y="3930"/>
                  <a:pt x="13160" y="3933"/>
                </a:cubicBezTo>
                <a:cubicBezTo>
                  <a:pt x="13156" y="3934"/>
                  <a:pt x="13152" y="3933"/>
                  <a:pt x="13148" y="3933"/>
                </a:cubicBezTo>
                <a:lnTo>
                  <a:pt x="13135" y="3933"/>
                </a:lnTo>
                <a:cubicBezTo>
                  <a:pt x="13130" y="3933"/>
                  <a:pt x="13126" y="3938"/>
                  <a:pt x="13122" y="3939"/>
                </a:cubicBezTo>
                <a:cubicBezTo>
                  <a:pt x="13112" y="3942"/>
                  <a:pt x="13104" y="3945"/>
                  <a:pt x="13094" y="3952"/>
                </a:cubicBezTo>
                <a:cubicBezTo>
                  <a:pt x="13088" y="3955"/>
                  <a:pt x="13086" y="3963"/>
                  <a:pt x="13081" y="3971"/>
                </a:cubicBezTo>
                <a:cubicBezTo>
                  <a:pt x="13072" y="3987"/>
                  <a:pt x="13066" y="4003"/>
                  <a:pt x="13056" y="4016"/>
                </a:cubicBezTo>
                <a:cubicBezTo>
                  <a:pt x="13051" y="4022"/>
                  <a:pt x="13047" y="4034"/>
                  <a:pt x="13040" y="4036"/>
                </a:cubicBezTo>
                <a:cubicBezTo>
                  <a:pt x="13022" y="4042"/>
                  <a:pt x="13008" y="4029"/>
                  <a:pt x="12990" y="4042"/>
                </a:cubicBezTo>
                <a:cubicBezTo>
                  <a:pt x="12984" y="4047"/>
                  <a:pt x="12982" y="4059"/>
                  <a:pt x="12978" y="4068"/>
                </a:cubicBezTo>
                <a:cubicBezTo>
                  <a:pt x="12980" y="4078"/>
                  <a:pt x="12981" y="4086"/>
                  <a:pt x="12984" y="4094"/>
                </a:cubicBezTo>
                <a:cubicBezTo>
                  <a:pt x="12988" y="4107"/>
                  <a:pt x="12997" y="4109"/>
                  <a:pt x="12997" y="4126"/>
                </a:cubicBezTo>
                <a:cubicBezTo>
                  <a:pt x="12997" y="4142"/>
                  <a:pt x="12996" y="4153"/>
                  <a:pt x="12990" y="4164"/>
                </a:cubicBezTo>
                <a:cubicBezTo>
                  <a:pt x="12983" y="4179"/>
                  <a:pt x="12974" y="4181"/>
                  <a:pt x="12965" y="4190"/>
                </a:cubicBezTo>
                <a:cubicBezTo>
                  <a:pt x="12960" y="4195"/>
                  <a:pt x="12958" y="4206"/>
                  <a:pt x="12952" y="4209"/>
                </a:cubicBezTo>
                <a:cubicBezTo>
                  <a:pt x="12949" y="4213"/>
                  <a:pt x="12944" y="4215"/>
                  <a:pt x="12940" y="4216"/>
                </a:cubicBezTo>
                <a:cubicBezTo>
                  <a:pt x="12936" y="4218"/>
                  <a:pt x="12932" y="4216"/>
                  <a:pt x="12927" y="4216"/>
                </a:cubicBezTo>
                <a:cubicBezTo>
                  <a:pt x="12921" y="4216"/>
                  <a:pt x="12918" y="4215"/>
                  <a:pt x="12911" y="4216"/>
                </a:cubicBezTo>
                <a:cubicBezTo>
                  <a:pt x="12904" y="4218"/>
                  <a:pt x="12900" y="4235"/>
                  <a:pt x="12892" y="4235"/>
                </a:cubicBezTo>
                <a:lnTo>
                  <a:pt x="12886" y="4235"/>
                </a:lnTo>
                <a:cubicBezTo>
                  <a:pt x="12880" y="4235"/>
                  <a:pt x="12882" y="4216"/>
                  <a:pt x="12877" y="4209"/>
                </a:cubicBezTo>
                <a:cubicBezTo>
                  <a:pt x="12872" y="4203"/>
                  <a:pt x="12867" y="4200"/>
                  <a:pt x="12861" y="4197"/>
                </a:cubicBezTo>
                <a:cubicBezTo>
                  <a:pt x="12857" y="4187"/>
                  <a:pt x="12852" y="4181"/>
                  <a:pt x="12849" y="4171"/>
                </a:cubicBezTo>
                <a:cubicBezTo>
                  <a:pt x="12847" y="4165"/>
                  <a:pt x="12847" y="4153"/>
                  <a:pt x="12845" y="4145"/>
                </a:cubicBezTo>
                <a:cubicBezTo>
                  <a:pt x="12841" y="4131"/>
                  <a:pt x="12833" y="4124"/>
                  <a:pt x="12833" y="4106"/>
                </a:cubicBezTo>
                <a:cubicBezTo>
                  <a:pt x="12833" y="4082"/>
                  <a:pt x="12835" y="4069"/>
                  <a:pt x="12836" y="4045"/>
                </a:cubicBezTo>
                <a:lnTo>
                  <a:pt x="12905" y="4045"/>
                </a:lnTo>
                <a:lnTo>
                  <a:pt x="12905" y="3965"/>
                </a:lnTo>
                <a:cubicBezTo>
                  <a:pt x="12901" y="3955"/>
                  <a:pt x="12898" y="3947"/>
                  <a:pt x="12892" y="3939"/>
                </a:cubicBezTo>
                <a:cubicBezTo>
                  <a:pt x="12889" y="3936"/>
                  <a:pt x="12883" y="3938"/>
                  <a:pt x="12880" y="3933"/>
                </a:cubicBezTo>
                <a:cubicBezTo>
                  <a:pt x="12876" y="3926"/>
                  <a:pt x="12877" y="3915"/>
                  <a:pt x="12874" y="3907"/>
                </a:cubicBezTo>
                <a:cubicBezTo>
                  <a:pt x="12870" y="3897"/>
                  <a:pt x="12867" y="3891"/>
                  <a:pt x="12864" y="3881"/>
                </a:cubicBezTo>
                <a:cubicBezTo>
                  <a:pt x="12860" y="3870"/>
                  <a:pt x="12859" y="3856"/>
                  <a:pt x="12852" y="3856"/>
                </a:cubicBezTo>
                <a:cubicBezTo>
                  <a:pt x="12842" y="3856"/>
                  <a:pt x="12836" y="3869"/>
                  <a:pt x="12827" y="3869"/>
                </a:cubicBezTo>
                <a:lnTo>
                  <a:pt x="12820" y="3869"/>
                </a:lnTo>
                <a:cubicBezTo>
                  <a:pt x="12813" y="3867"/>
                  <a:pt x="12814" y="3848"/>
                  <a:pt x="12808" y="3843"/>
                </a:cubicBezTo>
                <a:cubicBezTo>
                  <a:pt x="12804" y="3841"/>
                  <a:pt x="12799" y="3838"/>
                  <a:pt x="12795" y="3836"/>
                </a:cubicBezTo>
                <a:cubicBezTo>
                  <a:pt x="12785" y="3831"/>
                  <a:pt x="12779" y="3836"/>
                  <a:pt x="12768" y="3836"/>
                </a:cubicBezTo>
                <a:lnTo>
                  <a:pt x="12741" y="3836"/>
                </a:lnTo>
                <a:cubicBezTo>
                  <a:pt x="12737" y="3836"/>
                  <a:pt x="12734" y="3843"/>
                  <a:pt x="12729" y="3843"/>
                </a:cubicBezTo>
                <a:cubicBezTo>
                  <a:pt x="12725" y="3843"/>
                  <a:pt x="12724" y="3838"/>
                  <a:pt x="12720" y="3838"/>
                </a:cubicBezTo>
                <a:lnTo>
                  <a:pt x="12720" y="3894"/>
                </a:lnTo>
                <a:cubicBezTo>
                  <a:pt x="12729" y="3897"/>
                  <a:pt x="12736" y="3897"/>
                  <a:pt x="12745" y="3900"/>
                </a:cubicBezTo>
                <a:cubicBezTo>
                  <a:pt x="12749" y="3900"/>
                  <a:pt x="12752" y="3912"/>
                  <a:pt x="12756" y="3914"/>
                </a:cubicBezTo>
                <a:lnTo>
                  <a:pt x="12756" y="4066"/>
                </a:lnTo>
                <a:cubicBezTo>
                  <a:pt x="12756" y="4078"/>
                  <a:pt x="12750" y="4086"/>
                  <a:pt x="12748" y="4094"/>
                </a:cubicBezTo>
                <a:cubicBezTo>
                  <a:pt x="12745" y="4103"/>
                  <a:pt x="12735" y="4100"/>
                  <a:pt x="12735" y="4113"/>
                </a:cubicBezTo>
                <a:cubicBezTo>
                  <a:pt x="12735" y="4123"/>
                  <a:pt x="12739" y="4129"/>
                  <a:pt x="12739" y="4139"/>
                </a:cubicBezTo>
                <a:cubicBezTo>
                  <a:pt x="12739" y="4148"/>
                  <a:pt x="12736" y="4158"/>
                  <a:pt x="12739" y="4164"/>
                </a:cubicBezTo>
                <a:cubicBezTo>
                  <a:pt x="12741" y="4171"/>
                  <a:pt x="12748" y="4168"/>
                  <a:pt x="12751" y="4171"/>
                </a:cubicBezTo>
                <a:cubicBezTo>
                  <a:pt x="12755" y="4176"/>
                  <a:pt x="12759" y="4179"/>
                  <a:pt x="12764" y="4184"/>
                </a:cubicBezTo>
                <a:cubicBezTo>
                  <a:pt x="12768" y="4188"/>
                  <a:pt x="12770" y="4201"/>
                  <a:pt x="12773" y="4209"/>
                </a:cubicBezTo>
                <a:cubicBezTo>
                  <a:pt x="12778" y="4221"/>
                  <a:pt x="12786" y="4226"/>
                  <a:pt x="12786" y="4242"/>
                </a:cubicBezTo>
                <a:lnTo>
                  <a:pt x="12786" y="4255"/>
                </a:lnTo>
                <a:cubicBezTo>
                  <a:pt x="12785" y="4266"/>
                  <a:pt x="12775" y="4259"/>
                  <a:pt x="12775" y="4270"/>
                </a:cubicBezTo>
                <a:cubicBezTo>
                  <a:pt x="12775" y="4278"/>
                  <a:pt x="12776" y="4285"/>
                  <a:pt x="12776" y="4293"/>
                </a:cubicBezTo>
                <a:cubicBezTo>
                  <a:pt x="12775" y="4324"/>
                  <a:pt x="12776" y="4340"/>
                  <a:pt x="12776" y="4370"/>
                </a:cubicBezTo>
                <a:cubicBezTo>
                  <a:pt x="12776" y="4375"/>
                  <a:pt x="12775" y="4379"/>
                  <a:pt x="12775" y="4384"/>
                </a:cubicBezTo>
                <a:cubicBezTo>
                  <a:pt x="12764" y="4382"/>
                  <a:pt x="12757" y="4380"/>
                  <a:pt x="12748" y="4377"/>
                </a:cubicBezTo>
                <a:cubicBezTo>
                  <a:pt x="12744" y="4377"/>
                  <a:pt x="12739" y="4382"/>
                  <a:pt x="12735" y="4377"/>
                </a:cubicBezTo>
                <a:cubicBezTo>
                  <a:pt x="12731" y="4369"/>
                  <a:pt x="12727" y="4367"/>
                  <a:pt x="12723" y="4358"/>
                </a:cubicBezTo>
                <a:cubicBezTo>
                  <a:pt x="12720" y="4351"/>
                  <a:pt x="12725" y="4338"/>
                  <a:pt x="12723" y="4332"/>
                </a:cubicBezTo>
                <a:cubicBezTo>
                  <a:pt x="12720" y="4322"/>
                  <a:pt x="12718" y="4311"/>
                  <a:pt x="12713" y="4306"/>
                </a:cubicBezTo>
                <a:cubicBezTo>
                  <a:pt x="12709" y="4301"/>
                  <a:pt x="12705" y="4306"/>
                  <a:pt x="12699" y="4306"/>
                </a:cubicBezTo>
                <a:cubicBezTo>
                  <a:pt x="12694" y="4306"/>
                  <a:pt x="12690" y="4304"/>
                  <a:pt x="12685" y="4306"/>
                </a:cubicBezTo>
                <a:cubicBezTo>
                  <a:pt x="12679" y="4308"/>
                  <a:pt x="12678" y="4324"/>
                  <a:pt x="12672" y="4326"/>
                </a:cubicBezTo>
                <a:cubicBezTo>
                  <a:pt x="12669" y="4327"/>
                  <a:pt x="12665" y="4326"/>
                  <a:pt x="12660" y="4326"/>
                </a:cubicBezTo>
                <a:cubicBezTo>
                  <a:pt x="12649" y="4327"/>
                  <a:pt x="12642" y="4326"/>
                  <a:pt x="12631" y="4326"/>
                </a:cubicBezTo>
                <a:cubicBezTo>
                  <a:pt x="12627" y="4326"/>
                  <a:pt x="12624" y="4332"/>
                  <a:pt x="12619" y="4332"/>
                </a:cubicBezTo>
                <a:cubicBezTo>
                  <a:pt x="12619" y="4342"/>
                  <a:pt x="12620" y="4349"/>
                  <a:pt x="12619" y="4358"/>
                </a:cubicBezTo>
                <a:cubicBezTo>
                  <a:pt x="12617" y="4366"/>
                  <a:pt x="12618" y="4377"/>
                  <a:pt x="12616" y="4384"/>
                </a:cubicBezTo>
                <a:cubicBezTo>
                  <a:pt x="12613" y="4392"/>
                  <a:pt x="12608" y="4391"/>
                  <a:pt x="12603" y="4396"/>
                </a:cubicBezTo>
                <a:cubicBezTo>
                  <a:pt x="12599" y="4399"/>
                  <a:pt x="12595" y="4401"/>
                  <a:pt x="12591" y="4403"/>
                </a:cubicBezTo>
                <a:cubicBezTo>
                  <a:pt x="12582" y="4408"/>
                  <a:pt x="12574" y="4412"/>
                  <a:pt x="12565" y="4416"/>
                </a:cubicBezTo>
                <a:cubicBezTo>
                  <a:pt x="12560" y="4417"/>
                  <a:pt x="12555" y="4417"/>
                  <a:pt x="12550" y="4422"/>
                </a:cubicBezTo>
                <a:cubicBezTo>
                  <a:pt x="12544" y="4427"/>
                  <a:pt x="12541" y="4432"/>
                  <a:pt x="12537" y="4442"/>
                </a:cubicBezTo>
                <a:cubicBezTo>
                  <a:pt x="12534" y="4449"/>
                  <a:pt x="12535" y="4460"/>
                  <a:pt x="12531" y="4467"/>
                </a:cubicBezTo>
                <a:cubicBezTo>
                  <a:pt x="12527" y="4473"/>
                  <a:pt x="12524" y="4481"/>
                  <a:pt x="12518" y="4486"/>
                </a:cubicBezTo>
                <a:cubicBezTo>
                  <a:pt x="12512" y="4492"/>
                  <a:pt x="12506" y="4492"/>
                  <a:pt x="12500" y="4493"/>
                </a:cubicBezTo>
                <a:cubicBezTo>
                  <a:pt x="12502" y="4512"/>
                  <a:pt x="12498" y="4526"/>
                  <a:pt x="12500" y="4544"/>
                </a:cubicBezTo>
                <a:cubicBezTo>
                  <a:pt x="12500" y="4554"/>
                  <a:pt x="12503" y="4562"/>
                  <a:pt x="12506" y="4570"/>
                </a:cubicBezTo>
                <a:cubicBezTo>
                  <a:pt x="12508" y="4578"/>
                  <a:pt x="12506" y="4590"/>
                  <a:pt x="12509" y="4596"/>
                </a:cubicBezTo>
                <a:cubicBezTo>
                  <a:pt x="12512" y="4602"/>
                  <a:pt x="12517" y="4597"/>
                  <a:pt x="12522" y="4602"/>
                </a:cubicBezTo>
                <a:cubicBezTo>
                  <a:pt x="12525" y="4607"/>
                  <a:pt x="12530" y="4610"/>
                  <a:pt x="12534" y="4615"/>
                </a:cubicBezTo>
                <a:cubicBezTo>
                  <a:pt x="12540" y="4623"/>
                  <a:pt x="12540" y="4638"/>
                  <a:pt x="12540" y="4654"/>
                </a:cubicBezTo>
                <a:cubicBezTo>
                  <a:pt x="12540" y="4668"/>
                  <a:pt x="12538" y="4678"/>
                  <a:pt x="12537" y="4693"/>
                </a:cubicBezTo>
                <a:cubicBezTo>
                  <a:pt x="12535" y="4691"/>
                  <a:pt x="12539" y="4679"/>
                  <a:pt x="12537" y="4679"/>
                </a:cubicBezTo>
                <a:cubicBezTo>
                  <a:pt x="12528" y="4675"/>
                  <a:pt x="12522" y="4679"/>
                  <a:pt x="12512" y="4679"/>
                </a:cubicBezTo>
                <a:cubicBezTo>
                  <a:pt x="12503" y="4679"/>
                  <a:pt x="12496" y="4681"/>
                  <a:pt x="12487" y="4679"/>
                </a:cubicBezTo>
                <a:cubicBezTo>
                  <a:pt x="12477" y="4678"/>
                  <a:pt x="12470" y="4668"/>
                  <a:pt x="12462" y="4667"/>
                </a:cubicBezTo>
                <a:lnTo>
                  <a:pt x="12449" y="4667"/>
                </a:lnTo>
                <a:cubicBezTo>
                  <a:pt x="12444" y="4667"/>
                  <a:pt x="12441" y="4660"/>
                  <a:pt x="12436" y="4660"/>
                </a:cubicBezTo>
                <a:cubicBezTo>
                  <a:pt x="12425" y="4658"/>
                  <a:pt x="12418" y="4660"/>
                  <a:pt x="12408" y="4654"/>
                </a:cubicBezTo>
                <a:cubicBezTo>
                  <a:pt x="12403" y="4650"/>
                  <a:pt x="12401" y="4638"/>
                  <a:pt x="12395" y="4634"/>
                </a:cubicBezTo>
                <a:cubicBezTo>
                  <a:pt x="12392" y="4633"/>
                  <a:pt x="12387" y="4630"/>
                  <a:pt x="12383" y="4628"/>
                </a:cubicBezTo>
                <a:cubicBezTo>
                  <a:pt x="12379" y="4626"/>
                  <a:pt x="12374" y="4630"/>
                  <a:pt x="12370" y="4628"/>
                </a:cubicBezTo>
                <a:cubicBezTo>
                  <a:pt x="12365" y="4626"/>
                  <a:pt x="12363" y="4615"/>
                  <a:pt x="12358" y="4609"/>
                </a:cubicBezTo>
                <a:cubicBezTo>
                  <a:pt x="12352" y="4600"/>
                  <a:pt x="12351" y="4588"/>
                  <a:pt x="12348" y="4576"/>
                </a:cubicBezTo>
                <a:lnTo>
                  <a:pt x="12342" y="4551"/>
                </a:lnTo>
                <a:cubicBezTo>
                  <a:pt x="12338" y="4555"/>
                  <a:pt x="12333" y="4559"/>
                  <a:pt x="12330" y="4564"/>
                </a:cubicBezTo>
                <a:cubicBezTo>
                  <a:pt x="12325" y="4570"/>
                  <a:pt x="12325" y="4583"/>
                  <a:pt x="12320" y="4590"/>
                </a:cubicBezTo>
                <a:cubicBezTo>
                  <a:pt x="12317" y="4593"/>
                  <a:pt x="12311" y="4585"/>
                  <a:pt x="12307" y="4590"/>
                </a:cubicBezTo>
                <a:cubicBezTo>
                  <a:pt x="12301" y="4596"/>
                  <a:pt x="12295" y="4605"/>
                  <a:pt x="12295" y="4621"/>
                </a:cubicBezTo>
                <a:cubicBezTo>
                  <a:pt x="12295" y="4638"/>
                  <a:pt x="12297" y="4649"/>
                  <a:pt x="12301" y="4660"/>
                </a:cubicBezTo>
                <a:cubicBezTo>
                  <a:pt x="12304" y="4668"/>
                  <a:pt x="12309" y="4671"/>
                  <a:pt x="12314" y="4679"/>
                </a:cubicBezTo>
                <a:cubicBezTo>
                  <a:pt x="12317" y="4684"/>
                  <a:pt x="12324" y="4679"/>
                  <a:pt x="12326" y="4686"/>
                </a:cubicBezTo>
                <a:cubicBezTo>
                  <a:pt x="12329" y="4692"/>
                  <a:pt x="12325" y="4704"/>
                  <a:pt x="12326" y="4712"/>
                </a:cubicBezTo>
                <a:cubicBezTo>
                  <a:pt x="12328" y="4721"/>
                  <a:pt x="12331" y="4727"/>
                  <a:pt x="12333" y="4737"/>
                </a:cubicBezTo>
                <a:lnTo>
                  <a:pt x="12345" y="4737"/>
                </a:lnTo>
                <a:cubicBezTo>
                  <a:pt x="12356" y="4736"/>
                  <a:pt x="12363" y="4726"/>
                  <a:pt x="12373" y="4731"/>
                </a:cubicBezTo>
                <a:cubicBezTo>
                  <a:pt x="12384" y="4736"/>
                  <a:pt x="12391" y="4750"/>
                  <a:pt x="12399" y="4763"/>
                </a:cubicBezTo>
                <a:cubicBezTo>
                  <a:pt x="12403" y="4771"/>
                  <a:pt x="12408" y="4781"/>
                  <a:pt x="12408" y="4795"/>
                </a:cubicBezTo>
                <a:cubicBezTo>
                  <a:pt x="12408" y="4808"/>
                  <a:pt x="12399" y="4810"/>
                  <a:pt x="12399" y="4821"/>
                </a:cubicBezTo>
                <a:lnTo>
                  <a:pt x="12336" y="4821"/>
                </a:lnTo>
                <a:cubicBezTo>
                  <a:pt x="12333" y="4829"/>
                  <a:pt x="12334" y="4844"/>
                  <a:pt x="12330" y="4847"/>
                </a:cubicBezTo>
                <a:cubicBezTo>
                  <a:pt x="12326" y="4848"/>
                  <a:pt x="12322" y="4854"/>
                  <a:pt x="12317" y="4854"/>
                </a:cubicBezTo>
                <a:cubicBezTo>
                  <a:pt x="12312" y="4854"/>
                  <a:pt x="12308" y="4852"/>
                  <a:pt x="12304" y="4847"/>
                </a:cubicBezTo>
                <a:cubicBezTo>
                  <a:pt x="12301" y="4842"/>
                  <a:pt x="12304" y="4828"/>
                  <a:pt x="12301" y="4821"/>
                </a:cubicBezTo>
                <a:cubicBezTo>
                  <a:pt x="12297" y="4812"/>
                  <a:pt x="12293" y="4808"/>
                  <a:pt x="12289" y="4802"/>
                </a:cubicBezTo>
                <a:cubicBezTo>
                  <a:pt x="12277" y="4783"/>
                  <a:pt x="12266" y="4775"/>
                  <a:pt x="12251" y="4770"/>
                </a:cubicBezTo>
                <a:cubicBezTo>
                  <a:pt x="12247" y="4768"/>
                  <a:pt x="12242" y="4771"/>
                  <a:pt x="12238" y="4770"/>
                </a:cubicBezTo>
                <a:cubicBezTo>
                  <a:pt x="12228" y="4762"/>
                  <a:pt x="12222" y="4749"/>
                  <a:pt x="12216" y="4731"/>
                </a:cubicBezTo>
                <a:cubicBezTo>
                  <a:pt x="12214" y="4723"/>
                  <a:pt x="12211" y="4715"/>
                  <a:pt x="12210" y="4705"/>
                </a:cubicBezTo>
                <a:cubicBezTo>
                  <a:pt x="12209" y="4697"/>
                  <a:pt x="12210" y="4689"/>
                  <a:pt x="12210" y="4679"/>
                </a:cubicBezTo>
                <a:cubicBezTo>
                  <a:pt x="12209" y="4649"/>
                  <a:pt x="12210" y="4633"/>
                  <a:pt x="12210" y="4602"/>
                </a:cubicBezTo>
                <a:lnTo>
                  <a:pt x="12170" y="4602"/>
                </a:lnTo>
                <a:lnTo>
                  <a:pt x="12169" y="4519"/>
                </a:lnTo>
                <a:cubicBezTo>
                  <a:pt x="12169" y="4478"/>
                  <a:pt x="12179" y="4447"/>
                  <a:pt x="12175" y="4409"/>
                </a:cubicBezTo>
                <a:cubicBezTo>
                  <a:pt x="12174" y="4389"/>
                  <a:pt x="12173" y="4371"/>
                  <a:pt x="12166" y="4358"/>
                </a:cubicBezTo>
                <a:cubicBezTo>
                  <a:pt x="12156" y="4338"/>
                  <a:pt x="12142" y="4353"/>
                  <a:pt x="12128" y="4345"/>
                </a:cubicBezTo>
                <a:cubicBezTo>
                  <a:pt x="12124" y="4343"/>
                  <a:pt x="12126" y="4327"/>
                  <a:pt x="12122" y="4319"/>
                </a:cubicBezTo>
                <a:cubicBezTo>
                  <a:pt x="12117" y="4309"/>
                  <a:pt x="12112" y="4306"/>
                  <a:pt x="12109" y="4293"/>
                </a:cubicBezTo>
                <a:cubicBezTo>
                  <a:pt x="12105" y="4275"/>
                  <a:pt x="12108" y="4253"/>
                  <a:pt x="12100" y="4242"/>
                </a:cubicBezTo>
                <a:cubicBezTo>
                  <a:pt x="12091" y="4229"/>
                  <a:pt x="12082" y="4240"/>
                  <a:pt x="12072" y="4235"/>
                </a:cubicBezTo>
                <a:cubicBezTo>
                  <a:pt x="12065" y="4232"/>
                  <a:pt x="12064" y="4216"/>
                  <a:pt x="12059" y="4209"/>
                </a:cubicBezTo>
                <a:cubicBezTo>
                  <a:pt x="12050" y="4200"/>
                  <a:pt x="12043" y="4193"/>
                  <a:pt x="12034" y="4184"/>
                </a:cubicBezTo>
                <a:lnTo>
                  <a:pt x="12037" y="4158"/>
                </a:lnTo>
                <a:cubicBezTo>
                  <a:pt x="12041" y="4160"/>
                  <a:pt x="12045" y="4161"/>
                  <a:pt x="12049" y="4164"/>
                </a:cubicBezTo>
                <a:cubicBezTo>
                  <a:pt x="12053" y="4168"/>
                  <a:pt x="12058" y="4166"/>
                  <a:pt x="12062" y="4171"/>
                </a:cubicBezTo>
                <a:cubicBezTo>
                  <a:pt x="12066" y="4176"/>
                  <a:pt x="12064" y="4192"/>
                  <a:pt x="12068" y="4197"/>
                </a:cubicBezTo>
                <a:cubicBezTo>
                  <a:pt x="12076" y="4208"/>
                  <a:pt x="12085" y="4208"/>
                  <a:pt x="12094" y="4216"/>
                </a:cubicBezTo>
                <a:cubicBezTo>
                  <a:pt x="12103" y="4226"/>
                  <a:pt x="12109" y="4240"/>
                  <a:pt x="12119" y="4248"/>
                </a:cubicBezTo>
                <a:cubicBezTo>
                  <a:pt x="12123" y="4252"/>
                  <a:pt x="12126" y="4259"/>
                  <a:pt x="12131" y="4261"/>
                </a:cubicBezTo>
                <a:cubicBezTo>
                  <a:pt x="12148" y="4267"/>
                  <a:pt x="12159" y="4256"/>
                  <a:pt x="12175" y="4261"/>
                </a:cubicBezTo>
                <a:cubicBezTo>
                  <a:pt x="12179" y="4261"/>
                  <a:pt x="12184" y="4258"/>
                  <a:pt x="12188" y="4261"/>
                </a:cubicBezTo>
                <a:cubicBezTo>
                  <a:pt x="12194" y="4266"/>
                  <a:pt x="12193" y="4280"/>
                  <a:pt x="12197" y="4287"/>
                </a:cubicBezTo>
                <a:cubicBezTo>
                  <a:pt x="12206" y="4298"/>
                  <a:pt x="12212" y="4312"/>
                  <a:pt x="12223" y="4312"/>
                </a:cubicBezTo>
                <a:lnTo>
                  <a:pt x="12310" y="4312"/>
                </a:lnTo>
                <a:cubicBezTo>
                  <a:pt x="12315" y="4312"/>
                  <a:pt x="12318" y="4316"/>
                  <a:pt x="12323" y="4319"/>
                </a:cubicBezTo>
                <a:cubicBezTo>
                  <a:pt x="12327" y="4322"/>
                  <a:pt x="12332" y="4322"/>
                  <a:pt x="12336" y="4326"/>
                </a:cubicBezTo>
                <a:cubicBezTo>
                  <a:pt x="12341" y="4330"/>
                  <a:pt x="12337" y="4347"/>
                  <a:pt x="12342" y="4351"/>
                </a:cubicBezTo>
                <a:cubicBezTo>
                  <a:pt x="12346" y="4355"/>
                  <a:pt x="12351" y="4356"/>
                  <a:pt x="12355" y="4358"/>
                </a:cubicBezTo>
                <a:cubicBezTo>
                  <a:pt x="12359" y="4359"/>
                  <a:pt x="12363" y="4358"/>
                  <a:pt x="12367" y="4358"/>
                </a:cubicBezTo>
                <a:cubicBezTo>
                  <a:pt x="12372" y="4358"/>
                  <a:pt x="12375" y="4364"/>
                  <a:pt x="12380" y="4364"/>
                </a:cubicBezTo>
                <a:cubicBezTo>
                  <a:pt x="12389" y="4365"/>
                  <a:pt x="12396" y="4364"/>
                  <a:pt x="12405" y="4364"/>
                </a:cubicBezTo>
                <a:lnTo>
                  <a:pt x="12418" y="4364"/>
                </a:lnTo>
                <a:lnTo>
                  <a:pt x="12430" y="4364"/>
                </a:lnTo>
                <a:cubicBezTo>
                  <a:pt x="12435" y="4362"/>
                  <a:pt x="12438" y="4353"/>
                  <a:pt x="12443" y="4351"/>
                </a:cubicBezTo>
                <a:cubicBezTo>
                  <a:pt x="12447" y="4350"/>
                  <a:pt x="12451" y="4353"/>
                  <a:pt x="12455" y="4351"/>
                </a:cubicBezTo>
                <a:cubicBezTo>
                  <a:pt x="12459" y="4350"/>
                  <a:pt x="12464" y="4346"/>
                  <a:pt x="12468" y="4345"/>
                </a:cubicBezTo>
                <a:cubicBezTo>
                  <a:pt x="12478" y="4338"/>
                  <a:pt x="12483" y="4324"/>
                  <a:pt x="12493" y="4319"/>
                </a:cubicBezTo>
                <a:cubicBezTo>
                  <a:pt x="12497" y="4318"/>
                  <a:pt x="12501" y="4319"/>
                  <a:pt x="12506" y="4319"/>
                </a:cubicBezTo>
                <a:cubicBezTo>
                  <a:pt x="12515" y="4318"/>
                  <a:pt x="12522" y="4317"/>
                  <a:pt x="12531" y="4312"/>
                </a:cubicBezTo>
                <a:cubicBezTo>
                  <a:pt x="12536" y="4309"/>
                  <a:pt x="12539" y="4298"/>
                  <a:pt x="12543" y="4293"/>
                </a:cubicBezTo>
                <a:cubicBezTo>
                  <a:pt x="12548" y="4288"/>
                  <a:pt x="12552" y="4280"/>
                  <a:pt x="12556" y="4274"/>
                </a:cubicBezTo>
                <a:cubicBezTo>
                  <a:pt x="12560" y="4267"/>
                  <a:pt x="12566" y="4264"/>
                  <a:pt x="12569" y="4255"/>
                </a:cubicBezTo>
                <a:cubicBezTo>
                  <a:pt x="12571" y="4245"/>
                  <a:pt x="12573" y="4238"/>
                  <a:pt x="12575" y="4229"/>
                </a:cubicBezTo>
                <a:cubicBezTo>
                  <a:pt x="12578" y="4211"/>
                  <a:pt x="12578" y="4197"/>
                  <a:pt x="12578" y="4178"/>
                </a:cubicBezTo>
                <a:cubicBezTo>
                  <a:pt x="12578" y="4147"/>
                  <a:pt x="12577" y="4131"/>
                  <a:pt x="12575" y="4100"/>
                </a:cubicBezTo>
                <a:cubicBezTo>
                  <a:pt x="12575" y="4090"/>
                  <a:pt x="12576" y="4082"/>
                  <a:pt x="12575" y="4074"/>
                </a:cubicBezTo>
                <a:cubicBezTo>
                  <a:pt x="12573" y="4053"/>
                  <a:pt x="12568" y="4040"/>
                  <a:pt x="12562" y="4023"/>
                </a:cubicBezTo>
                <a:cubicBezTo>
                  <a:pt x="12559" y="4013"/>
                  <a:pt x="12554" y="4011"/>
                  <a:pt x="12550" y="4003"/>
                </a:cubicBezTo>
                <a:cubicBezTo>
                  <a:pt x="12545" y="3994"/>
                  <a:pt x="12543" y="3982"/>
                  <a:pt x="12537" y="3978"/>
                </a:cubicBezTo>
                <a:cubicBezTo>
                  <a:pt x="12533" y="3974"/>
                  <a:pt x="12528" y="3973"/>
                  <a:pt x="12524" y="3971"/>
                </a:cubicBezTo>
                <a:cubicBezTo>
                  <a:pt x="12519" y="3968"/>
                  <a:pt x="12515" y="3965"/>
                  <a:pt x="12509" y="3965"/>
                </a:cubicBezTo>
                <a:cubicBezTo>
                  <a:pt x="12500" y="3963"/>
                  <a:pt x="12493" y="3965"/>
                  <a:pt x="12483" y="3965"/>
                </a:cubicBezTo>
                <a:cubicBezTo>
                  <a:pt x="12474" y="3965"/>
                  <a:pt x="12467" y="3970"/>
                  <a:pt x="12458" y="3965"/>
                </a:cubicBezTo>
                <a:cubicBezTo>
                  <a:pt x="12448" y="3960"/>
                  <a:pt x="12442" y="3946"/>
                  <a:pt x="12433" y="3933"/>
                </a:cubicBezTo>
                <a:cubicBezTo>
                  <a:pt x="12429" y="3928"/>
                  <a:pt x="12425" y="3926"/>
                  <a:pt x="12421" y="3920"/>
                </a:cubicBezTo>
                <a:cubicBezTo>
                  <a:pt x="12417" y="3913"/>
                  <a:pt x="12418" y="3900"/>
                  <a:pt x="12414" y="3894"/>
                </a:cubicBezTo>
                <a:cubicBezTo>
                  <a:pt x="12411" y="3887"/>
                  <a:pt x="12406" y="3888"/>
                  <a:pt x="12402" y="3881"/>
                </a:cubicBezTo>
                <a:cubicBezTo>
                  <a:pt x="12397" y="3875"/>
                  <a:pt x="12398" y="3860"/>
                  <a:pt x="12393" y="3856"/>
                </a:cubicBezTo>
                <a:cubicBezTo>
                  <a:pt x="12389" y="3852"/>
                  <a:pt x="12384" y="3859"/>
                  <a:pt x="12380" y="3856"/>
                </a:cubicBezTo>
                <a:lnTo>
                  <a:pt x="12367" y="3843"/>
                </a:lnTo>
                <a:cubicBezTo>
                  <a:pt x="12363" y="3838"/>
                  <a:pt x="12363" y="3822"/>
                  <a:pt x="12358" y="3817"/>
                </a:cubicBezTo>
                <a:cubicBezTo>
                  <a:pt x="12354" y="3812"/>
                  <a:pt x="12349" y="3813"/>
                  <a:pt x="12345" y="3810"/>
                </a:cubicBezTo>
                <a:lnTo>
                  <a:pt x="12333" y="3797"/>
                </a:lnTo>
                <a:cubicBezTo>
                  <a:pt x="12327" y="3793"/>
                  <a:pt x="12326" y="3783"/>
                  <a:pt x="12320" y="3778"/>
                </a:cubicBezTo>
                <a:cubicBezTo>
                  <a:pt x="12316" y="3775"/>
                  <a:pt x="12311" y="3773"/>
                  <a:pt x="12307" y="3772"/>
                </a:cubicBezTo>
                <a:cubicBezTo>
                  <a:pt x="12296" y="3767"/>
                  <a:pt x="12289" y="3765"/>
                  <a:pt x="12278" y="3765"/>
                </a:cubicBezTo>
                <a:cubicBezTo>
                  <a:pt x="12266" y="3765"/>
                  <a:pt x="12259" y="3769"/>
                  <a:pt x="12248" y="3772"/>
                </a:cubicBezTo>
                <a:cubicBezTo>
                  <a:pt x="12241" y="3773"/>
                  <a:pt x="12236" y="3778"/>
                  <a:pt x="12229" y="3778"/>
                </a:cubicBezTo>
                <a:lnTo>
                  <a:pt x="12223" y="3778"/>
                </a:lnTo>
                <a:cubicBezTo>
                  <a:pt x="12216" y="3777"/>
                  <a:pt x="12215" y="3763"/>
                  <a:pt x="12210" y="3759"/>
                </a:cubicBezTo>
                <a:cubicBezTo>
                  <a:pt x="12204" y="3754"/>
                  <a:pt x="12199" y="3752"/>
                  <a:pt x="12194" y="3746"/>
                </a:cubicBezTo>
                <a:cubicBezTo>
                  <a:pt x="12185" y="3732"/>
                  <a:pt x="12180" y="3719"/>
                  <a:pt x="12172" y="3701"/>
                </a:cubicBezTo>
                <a:lnTo>
                  <a:pt x="12134" y="3701"/>
                </a:lnTo>
                <a:cubicBezTo>
                  <a:pt x="12134" y="3716"/>
                  <a:pt x="12138" y="3728"/>
                  <a:pt x="12134" y="3739"/>
                </a:cubicBezTo>
                <a:cubicBezTo>
                  <a:pt x="12132" y="3749"/>
                  <a:pt x="12133" y="3764"/>
                  <a:pt x="12128" y="3765"/>
                </a:cubicBezTo>
                <a:cubicBezTo>
                  <a:pt x="12124" y="3767"/>
                  <a:pt x="12120" y="3765"/>
                  <a:pt x="12116" y="3765"/>
                </a:cubicBezTo>
                <a:lnTo>
                  <a:pt x="12103" y="3765"/>
                </a:lnTo>
                <a:cubicBezTo>
                  <a:pt x="12097" y="3764"/>
                  <a:pt x="12093" y="3752"/>
                  <a:pt x="12087" y="3746"/>
                </a:cubicBezTo>
                <a:cubicBezTo>
                  <a:pt x="12090" y="3736"/>
                  <a:pt x="12092" y="3730"/>
                  <a:pt x="12094" y="3720"/>
                </a:cubicBezTo>
                <a:cubicBezTo>
                  <a:pt x="12096" y="3706"/>
                  <a:pt x="12100" y="3697"/>
                  <a:pt x="12100" y="3681"/>
                </a:cubicBezTo>
                <a:cubicBezTo>
                  <a:pt x="12100" y="3677"/>
                  <a:pt x="12101" y="3672"/>
                  <a:pt x="12100" y="3669"/>
                </a:cubicBezTo>
                <a:cubicBezTo>
                  <a:pt x="12098" y="3661"/>
                  <a:pt x="12091" y="3662"/>
                  <a:pt x="12087" y="3656"/>
                </a:cubicBezTo>
                <a:cubicBezTo>
                  <a:pt x="12083" y="3650"/>
                  <a:pt x="12077" y="3651"/>
                  <a:pt x="12075" y="3643"/>
                </a:cubicBezTo>
                <a:cubicBezTo>
                  <a:pt x="12073" y="3637"/>
                  <a:pt x="12075" y="3625"/>
                  <a:pt x="12075" y="3617"/>
                </a:cubicBezTo>
                <a:cubicBezTo>
                  <a:pt x="12073" y="3606"/>
                  <a:pt x="12072" y="3598"/>
                  <a:pt x="12072" y="3585"/>
                </a:cubicBezTo>
                <a:lnTo>
                  <a:pt x="12035" y="3585"/>
                </a:lnTo>
                <a:cubicBezTo>
                  <a:pt x="12029" y="3585"/>
                  <a:pt x="12025" y="3593"/>
                  <a:pt x="12021" y="3598"/>
                </a:cubicBezTo>
                <a:cubicBezTo>
                  <a:pt x="12016" y="3606"/>
                  <a:pt x="12016" y="3623"/>
                  <a:pt x="12009" y="3623"/>
                </a:cubicBezTo>
                <a:cubicBezTo>
                  <a:pt x="12001" y="3623"/>
                  <a:pt x="11996" y="3619"/>
                  <a:pt x="11990" y="3611"/>
                </a:cubicBezTo>
                <a:cubicBezTo>
                  <a:pt x="11986" y="3606"/>
                  <a:pt x="11981" y="3603"/>
                  <a:pt x="11977" y="3598"/>
                </a:cubicBezTo>
                <a:cubicBezTo>
                  <a:pt x="11974" y="3593"/>
                  <a:pt x="11976" y="3580"/>
                  <a:pt x="11974" y="3572"/>
                </a:cubicBezTo>
                <a:cubicBezTo>
                  <a:pt x="11965" y="3572"/>
                  <a:pt x="11955" y="3580"/>
                  <a:pt x="11946" y="3579"/>
                </a:cubicBezTo>
                <a:cubicBezTo>
                  <a:pt x="11935" y="3577"/>
                  <a:pt x="11928" y="3569"/>
                  <a:pt x="11917" y="3566"/>
                </a:cubicBezTo>
                <a:cubicBezTo>
                  <a:pt x="11913" y="3564"/>
                  <a:pt x="11909" y="3561"/>
                  <a:pt x="11905" y="3559"/>
                </a:cubicBezTo>
                <a:lnTo>
                  <a:pt x="11905" y="3530"/>
                </a:lnTo>
                <a:cubicBezTo>
                  <a:pt x="11910" y="3530"/>
                  <a:pt x="11913" y="3533"/>
                  <a:pt x="11917" y="3533"/>
                </a:cubicBezTo>
                <a:cubicBezTo>
                  <a:pt x="11922" y="3533"/>
                  <a:pt x="11925" y="3527"/>
                  <a:pt x="11930" y="3527"/>
                </a:cubicBezTo>
                <a:cubicBezTo>
                  <a:pt x="11936" y="3527"/>
                  <a:pt x="11939" y="3530"/>
                  <a:pt x="11946" y="3530"/>
                </a:cubicBezTo>
                <a:lnTo>
                  <a:pt x="11949" y="3475"/>
                </a:lnTo>
                <a:cubicBezTo>
                  <a:pt x="11946" y="3466"/>
                  <a:pt x="11943" y="3456"/>
                  <a:pt x="11939" y="3450"/>
                </a:cubicBezTo>
                <a:cubicBezTo>
                  <a:pt x="11935" y="3443"/>
                  <a:pt x="11935" y="3426"/>
                  <a:pt x="11930" y="3424"/>
                </a:cubicBezTo>
                <a:cubicBezTo>
                  <a:pt x="11926" y="3422"/>
                  <a:pt x="11921" y="3424"/>
                  <a:pt x="11917" y="3424"/>
                </a:cubicBezTo>
                <a:cubicBezTo>
                  <a:pt x="11907" y="3421"/>
                  <a:pt x="11900" y="3424"/>
                  <a:pt x="11889" y="3424"/>
                </a:cubicBezTo>
                <a:cubicBezTo>
                  <a:pt x="11880" y="3424"/>
                  <a:pt x="11872" y="3424"/>
                  <a:pt x="11864" y="3417"/>
                </a:cubicBezTo>
                <a:cubicBezTo>
                  <a:pt x="11858" y="3414"/>
                  <a:pt x="11858" y="3399"/>
                  <a:pt x="11855" y="3392"/>
                </a:cubicBezTo>
                <a:cubicBezTo>
                  <a:pt x="11851" y="3386"/>
                  <a:pt x="11850" y="3372"/>
                  <a:pt x="11845" y="3366"/>
                </a:cubicBezTo>
                <a:cubicBezTo>
                  <a:pt x="11842" y="3363"/>
                  <a:pt x="11836" y="3363"/>
                  <a:pt x="11833" y="3360"/>
                </a:cubicBezTo>
                <a:lnTo>
                  <a:pt x="11820" y="3366"/>
                </a:lnTo>
                <a:lnTo>
                  <a:pt x="11820" y="3443"/>
                </a:lnTo>
                <a:cubicBezTo>
                  <a:pt x="11806" y="3446"/>
                  <a:pt x="11799" y="3450"/>
                  <a:pt x="11785" y="3450"/>
                </a:cubicBezTo>
                <a:lnTo>
                  <a:pt x="11785" y="3397"/>
                </a:lnTo>
                <a:cubicBezTo>
                  <a:pt x="11785" y="3386"/>
                  <a:pt x="11789" y="3380"/>
                  <a:pt x="11792" y="3372"/>
                </a:cubicBezTo>
                <a:cubicBezTo>
                  <a:pt x="11796" y="3361"/>
                  <a:pt x="11802" y="3358"/>
                  <a:pt x="11804" y="3347"/>
                </a:cubicBezTo>
                <a:cubicBezTo>
                  <a:pt x="11806" y="3340"/>
                  <a:pt x="11803" y="3330"/>
                  <a:pt x="11804" y="3324"/>
                </a:cubicBezTo>
                <a:lnTo>
                  <a:pt x="11718" y="3324"/>
                </a:lnTo>
                <a:cubicBezTo>
                  <a:pt x="11718" y="3356"/>
                  <a:pt x="11722" y="3374"/>
                  <a:pt x="11719" y="3405"/>
                </a:cubicBezTo>
                <a:cubicBezTo>
                  <a:pt x="11718" y="3414"/>
                  <a:pt x="11713" y="3419"/>
                  <a:pt x="11713" y="3430"/>
                </a:cubicBezTo>
                <a:lnTo>
                  <a:pt x="11713" y="3456"/>
                </a:lnTo>
                <a:cubicBezTo>
                  <a:pt x="11713" y="3467"/>
                  <a:pt x="11717" y="3472"/>
                  <a:pt x="11718" y="3482"/>
                </a:cubicBezTo>
                <a:lnTo>
                  <a:pt x="11700" y="3475"/>
                </a:lnTo>
                <a:cubicBezTo>
                  <a:pt x="11701" y="3466"/>
                  <a:pt x="11703" y="3459"/>
                  <a:pt x="11703" y="3450"/>
                </a:cubicBezTo>
                <a:cubicBezTo>
                  <a:pt x="11704" y="3435"/>
                  <a:pt x="11707" y="3426"/>
                  <a:pt x="11707" y="3411"/>
                </a:cubicBezTo>
                <a:cubicBezTo>
                  <a:pt x="11707" y="3395"/>
                  <a:pt x="11701" y="3384"/>
                  <a:pt x="11697" y="3372"/>
                </a:cubicBezTo>
                <a:cubicBezTo>
                  <a:pt x="11694" y="3364"/>
                  <a:pt x="11689" y="3360"/>
                  <a:pt x="11684" y="3360"/>
                </a:cubicBezTo>
                <a:lnTo>
                  <a:pt x="11659" y="3360"/>
                </a:lnTo>
                <a:lnTo>
                  <a:pt x="11659" y="3295"/>
                </a:lnTo>
                <a:lnTo>
                  <a:pt x="11644" y="3289"/>
                </a:lnTo>
                <a:cubicBezTo>
                  <a:pt x="11633" y="3304"/>
                  <a:pt x="11628" y="3320"/>
                  <a:pt x="11615" y="3327"/>
                </a:cubicBezTo>
                <a:cubicBezTo>
                  <a:pt x="11611" y="3331"/>
                  <a:pt x="11608" y="3340"/>
                  <a:pt x="11603" y="3340"/>
                </a:cubicBezTo>
                <a:cubicBezTo>
                  <a:pt x="11598" y="3340"/>
                  <a:pt x="11594" y="3334"/>
                  <a:pt x="11590" y="3334"/>
                </a:cubicBezTo>
                <a:cubicBezTo>
                  <a:pt x="11586" y="3334"/>
                  <a:pt x="11581" y="3331"/>
                  <a:pt x="11578" y="3334"/>
                </a:cubicBezTo>
                <a:cubicBezTo>
                  <a:pt x="11573" y="3339"/>
                  <a:pt x="11568" y="3347"/>
                  <a:pt x="11568" y="3360"/>
                </a:cubicBezTo>
                <a:cubicBezTo>
                  <a:pt x="11568" y="3382"/>
                  <a:pt x="11562" y="3395"/>
                  <a:pt x="11556" y="3411"/>
                </a:cubicBezTo>
                <a:cubicBezTo>
                  <a:pt x="11551" y="3423"/>
                  <a:pt x="11544" y="3430"/>
                  <a:pt x="11537" y="3430"/>
                </a:cubicBezTo>
                <a:lnTo>
                  <a:pt x="11530" y="3430"/>
                </a:lnTo>
                <a:cubicBezTo>
                  <a:pt x="11524" y="3429"/>
                  <a:pt x="11520" y="3427"/>
                  <a:pt x="11515" y="3424"/>
                </a:cubicBezTo>
                <a:cubicBezTo>
                  <a:pt x="11509" y="3421"/>
                  <a:pt x="11510" y="3404"/>
                  <a:pt x="11505" y="3398"/>
                </a:cubicBezTo>
                <a:cubicBezTo>
                  <a:pt x="11507" y="3390"/>
                  <a:pt x="11509" y="3380"/>
                  <a:pt x="11512" y="3372"/>
                </a:cubicBezTo>
                <a:cubicBezTo>
                  <a:pt x="11516" y="3363"/>
                  <a:pt x="11520" y="3361"/>
                  <a:pt x="11524" y="3353"/>
                </a:cubicBezTo>
                <a:lnTo>
                  <a:pt x="11481" y="3353"/>
                </a:lnTo>
                <a:cubicBezTo>
                  <a:pt x="11465" y="3353"/>
                  <a:pt x="11457" y="3364"/>
                  <a:pt x="11442" y="3372"/>
                </a:cubicBezTo>
                <a:cubicBezTo>
                  <a:pt x="11437" y="3376"/>
                  <a:pt x="11432" y="3381"/>
                  <a:pt x="11427" y="3386"/>
                </a:cubicBezTo>
                <a:cubicBezTo>
                  <a:pt x="11420" y="3392"/>
                  <a:pt x="11412" y="3392"/>
                  <a:pt x="11411" y="3405"/>
                </a:cubicBezTo>
                <a:cubicBezTo>
                  <a:pt x="11410" y="3413"/>
                  <a:pt x="11408" y="3421"/>
                  <a:pt x="11408" y="3430"/>
                </a:cubicBezTo>
                <a:cubicBezTo>
                  <a:pt x="11408" y="3442"/>
                  <a:pt x="11412" y="3447"/>
                  <a:pt x="11414" y="3456"/>
                </a:cubicBezTo>
                <a:cubicBezTo>
                  <a:pt x="11416" y="3469"/>
                  <a:pt x="11420" y="3477"/>
                  <a:pt x="11427" y="3482"/>
                </a:cubicBezTo>
                <a:cubicBezTo>
                  <a:pt x="11435" y="3488"/>
                  <a:pt x="11442" y="3487"/>
                  <a:pt x="11452" y="3489"/>
                </a:cubicBezTo>
                <a:cubicBezTo>
                  <a:pt x="11461" y="3490"/>
                  <a:pt x="11465" y="3493"/>
                  <a:pt x="11474" y="3495"/>
                </a:cubicBezTo>
                <a:lnTo>
                  <a:pt x="11474" y="3553"/>
                </a:lnTo>
                <a:lnTo>
                  <a:pt x="11449" y="3553"/>
                </a:lnTo>
                <a:cubicBezTo>
                  <a:pt x="11443" y="3553"/>
                  <a:pt x="11442" y="3535"/>
                  <a:pt x="11436" y="3533"/>
                </a:cubicBezTo>
                <a:cubicBezTo>
                  <a:pt x="11425" y="3530"/>
                  <a:pt x="11419" y="3533"/>
                  <a:pt x="11408" y="3533"/>
                </a:cubicBezTo>
                <a:cubicBezTo>
                  <a:pt x="11398" y="3533"/>
                  <a:pt x="11391" y="3530"/>
                  <a:pt x="11382" y="3527"/>
                </a:cubicBezTo>
                <a:cubicBezTo>
                  <a:pt x="11378" y="3525"/>
                  <a:pt x="11375" y="3521"/>
                  <a:pt x="11369" y="3521"/>
                </a:cubicBezTo>
                <a:lnTo>
                  <a:pt x="11345" y="3521"/>
                </a:lnTo>
                <a:cubicBezTo>
                  <a:pt x="11345" y="3548"/>
                  <a:pt x="11347" y="3564"/>
                  <a:pt x="11345" y="3592"/>
                </a:cubicBezTo>
                <a:cubicBezTo>
                  <a:pt x="11345" y="3601"/>
                  <a:pt x="11346" y="3609"/>
                  <a:pt x="11345" y="3617"/>
                </a:cubicBezTo>
                <a:cubicBezTo>
                  <a:pt x="11343" y="3627"/>
                  <a:pt x="11341" y="3633"/>
                  <a:pt x="11339" y="3643"/>
                </a:cubicBezTo>
                <a:cubicBezTo>
                  <a:pt x="11336" y="3653"/>
                  <a:pt x="11330" y="3650"/>
                  <a:pt x="11326" y="3656"/>
                </a:cubicBezTo>
                <a:cubicBezTo>
                  <a:pt x="11326" y="3637"/>
                  <a:pt x="11328" y="3622"/>
                  <a:pt x="11326" y="3604"/>
                </a:cubicBezTo>
                <a:cubicBezTo>
                  <a:pt x="11325" y="3596"/>
                  <a:pt x="11325" y="3585"/>
                  <a:pt x="11323" y="3579"/>
                </a:cubicBezTo>
                <a:cubicBezTo>
                  <a:pt x="11320" y="3571"/>
                  <a:pt x="11315" y="3571"/>
                  <a:pt x="11310" y="3566"/>
                </a:cubicBezTo>
                <a:cubicBezTo>
                  <a:pt x="11306" y="3562"/>
                  <a:pt x="11302" y="3569"/>
                  <a:pt x="11298" y="3566"/>
                </a:cubicBezTo>
                <a:cubicBezTo>
                  <a:pt x="11292" y="3561"/>
                  <a:pt x="11290" y="3551"/>
                  <a:pt x="11285" y="3547"/>
                </a:cubicBezTo>
                <a:cubicBezTo>
                  <a:pt x="11280" y="3542"/>
                  <a:pt x="11280" y="3527"/>
                  <a:pt x="11276" y="3521"/>
                </a:cubicBezTo>
                <a:cubicBezTo>
                  <a:pt x="11273" y="3518"/>
                  <a:pt x="11267" y="3524"/>
                  <a:pt x="11263" y="3521"/>
                </a:cubicBezTo>
                <a:cubicBezTo>
                  <a:pt x="11252" y="3510"/>
                  <a:pt x="11250" y="3482"/>
                  <a:pt x="11237" y="3482"/>
                </a:cubicBezTo>
                <a:cubicBezTo>
                  <a:pt x="11228" y="3482"/>
                  <a:pt x="11225" y="3487"/>
                  <a:pt x="11216" y="3489"/>
                </a:cubicBezTo>
                <a:lnTo>
                  <a:pt x="11216" y="3538"/>
                </a:lnTo>
                <a:cubicBezTo>
                  <a:pt x="11216" y="3550"/>
                  <a:pt x="11222" y="3554"/>
                  <a:pt x="11222" y="3566"/>
                </a:cubicBezTo>
                <a:cubicBezTo>
                  <a:pt x="11222" y="3579"/>
                  <a:pt x="11225" y="3585"/>
                  <a:pt x="11225" y="3598"/>
                </a:cubicBezTo>
                <a:cubicBezTo>
                  <a:pt x="11225" y="3619"/>
                  <a:pt x="11216" y="3628"/>
                  <a:pt x="11216" y="3650"/>
                </a:cubicBezTo>
                <a:cubicBezTo>
                  <a:pt x="11216" y="3659"/>
                  <a:pt x="11220" y="3667"/>
                  <a:pt x="11219" y="3675"/>
                </a:cubicBezTo>
                <a:cubicBezTo>
                  <a:pt x="11218" y="3686"/>
                  <a:pt x="11210" y="3686"/>
                  <a:pt x="11206" y="3694"/>
                </a:cubicBezTo>
                <a:cubicBezTo>
                  <a:pt x="11201" y="3706"/>
                  <a:pt x="11195" y="3714"/>
                  <a:pt x="11188" y="3714"/>
                </a:cubicBezTo>
                <a:cubicBezTo>
                  <a:pt x="11180" y="3714"/>
                  <a:pt x="11172" y="3717"/>
                  <a:pt x="11169" y="3708"/>
                </a:cubicBezTo>
                <a:cubicBezTo>
                  <a:pt x="11166" y="3701"/>
                  <a:pt x="11169" y="3689"/>
                  <a:pt x="11169" y="3681"/>
                </a:cubicBezTo>
                <a:cubicBezTo>
                  <a:pt x="11167" y="3672"/>
                  <a:pt x="11163" y="3666"/>
                  <a:pt x="11162" y="3656"/>
                </a:cubicBezTo>
                <a:cubicBezTo>
                  <a:pt x="11162" y="3648"/>
                  <a:pt x="11163" y="3640"/>
                  <a:pt x="11162" y="3630"/>
                </a:cubicBezTo>
                <a:cubicBezTo>
                  <a:pt x="11158" y="3638"/>
                  <a:pt x="11153" y="3635"/>
                  <a:pt x="11150" y="3643"/>
                </a:cubicBezTo>
                <a:cubicBezTo>
                  <a:pt x="11146" y="3653"/>
                  <a:pt x="11151" y="3669"/>
                  <a:pt x="11147" y="3675"/>
                </a:cubicBezTo>
                <a:cubicBezTo>
                  <a:pt x="11143" y="3678"/>
                  <a:pt x="11138" y="3674"/>
                  <a:pt x="11134" y="3675"/>
                </a:cubicBezTo>
                <a:cubicBezTo>
                  <a:pt x="11125" y="3680"/>
                  <a:pt x="11118" y="3680"/>
                  <a:pt x="11109" y="3681"/>
                </a:cubicBezTo>
                <a:lnTo>
                  <a:pt x="11106" y="3727"/>
                </a:lnTo>
                <a:cubicBezTo>
                  <a:pt x="11109" y="3733"/>
                  <a:pt x="11107" y="3749"/>
                  <a:pt x="11112" y="3753"/>
                </a:cubicBezTo>
                <a:cubicBezTo>
                  <a:pt x="11116" y="3756"/>
                  <a:pt x="11121" y="3748"/>
                  <a:pt x="11125" y="3753"/>
                </a:cubicBezTo>
                <a:cubicBezTo>
                  <a:pt x="11129" y="3757"/>
                  <a:pt x="11135" y="3757"/>
                  <a:pt x="11137" y="3765"/>
                </a:cubicBezTo>
                <a:cubicBezTo>
                  <a:pt x="11140" y="3772"/>
                  <a:pt x="11137" y="3781"/>
                  <a:pt x="11137" y="3791"/>
                </a:cubicBezTo>
                <a:lnTo>
                  <a:pt x="11137" y="3817"/>
                </a:lnTo>
                <a:cubicBezTo>
                  <a:pt x="11137" y="3828"/>
                  <a:pt x="11132" y="3833"/>
                  <a:pt x="11131" y="3843"/>
                </a:cubicBezTo>
                <a:cubicBezTo>
                  <a:pt x="11127" y="3840"/>
                  <a:pt x="11122" y="3841"/>
                  <a:pt x="11118" y="3836"/>
                </a:cubicBezTo>
                <a:cubicBezTo>
                  <a:pt x="11113" y="3829"/>
                  <a:pt x="11112" y="3812"/>
                  <a:pt x="11106" y="3810"/>
                </a:cubicBezTo>
                <a:cubicBezTo>
                  <a:pt x="11095" y="3805"/>
                  <a:pt x="11088" y="3812"/>
                  <a:pt x="11077" y="3810"/>
                </a:cubicBezTo>
                <a:cubicBezTo>
                  <a:pt x="11071" y="3810"/>
                  <a:pt x="11067" y="3801"/>
                  <a:pt x="11062" y="3797"/>
                </a:cubicBezTo>
                <a:cubicBezTo>
                  <a:pt x="11065" y="3769"/>
                  <a:pt x="11069" y="3751"/>
                  <a:pt x="11068" y="3720"/>
                </a:cubicBezTo>
                <a:cubicBezTo>
                  <a:pt x="11068" y="3709"/>
                  <a:pt x="11063" y="3704"/>
                  <a:pt x="11062" y="3694"/>
                </a:cubicBezTo>
                <a:cubicBezTo>
                  <a:pt x="11054" y="3699"/>
                  <a:pt x="11050" y="3704"/>
                  <a:pt x="11043" y="3708"/>
                </a:cubicBezTo>
                <a:lnTo>
                  <a:pt x="11043" y="3784"/>
                </a:lnTo>
                <a:cubicBezTo>
                  <a:pt x="11037" y="3786"/>
                  <a:pt x="11036" y="3797"/>
                  <a:pt x="11030" y="3797"/>
                </a:cubicBezTo>
                <a:cubicBezTo>
                  <a:pt x="11022" y="3797"/>
                  <a:pt x="11019" y="3784"/>
                  <a:pt x="11011" y="3784"/>
                </a:cubicBezTo>
                <a:cubicBezTo>
                  <a:pt x="10998" y="3784"/>
                  <a:pt x="10992" y="3799"/>
                  <a:pt x="10980" y="3810"/>
                </a:cubicBezTo>
                <a:cubicBezTo>
                  <a:pt x="10982" y="3818"/>
                  <a:pt x="10981" y="3828"/>
                  <a:pt x="10983" y="3836"/>
                </a:cubicBezTo>
                <a:cubicBezTo>
                  <a:pt x="10985" y="3845"/>
                  <a:pt x="10996" y="3838"/>
                  <a:pt x="10996" y="3849"/>
                </a:cubicBezTo>
                <a:cubicBezTo>
                  <a:pt x="10996" y="3860"/>
                  <a:pt x="10990" y="3863"/>
                  <a:pt x="10990" y="3875"/>
                </a:cubicBezTo>
                <a:cubicBezTo>
                  <a:pt x="10977" y="3875"/>
                  <a:pt x="10970" y="3873"/>
                  <a:pt x="10958" y="3875"/>
                </a:cubicBezTo>
                <a:cubicBezTo>
                  <a:pt x="10953" y="3875"/>
                  <a:pt x="10949" y="3881"/>
                  <a:pt x="10945" y="3881"/>
                </a:cubicBezTo>
                <a:cubicBezTo>
                  <a:pt x="10941" y="3881"/>
                  <a:pt x="10937" y="3878"/>
                  <a:pt x="10933" y="3881"/>
                </a:cubicBezTo>
                <a:cubicBezTo>
                  <a:pt x="10927" y="3886"/>
                  <a:pt x="10925" y="3892"/>
                  <a:pt x="10920" y="3900"/>
                </a:cubicBezTo>
                <a:cubicBezTo>
                  <a:pt x="10917" y="3905"/>
                  <a:pt x="10920" y="3921"/>
                  <a:pt x="10917" y="3926"/>
                </a:cubicBezTo>
                <a:cubicBezTo>
                  <a:pt x="10914" y="3931"/>
                  <a:pt x="10908" y="3928"/>
                  <a:pt x="10904" y="3933"/>
                </a:cubicBezTo>
                <a:cubicBezTo>
                  <a:pt x="10899" y="3941"/>
                  <a:pt x="10896" y="3949"/>
                  <a:pt x="10892" y="3959"/>
                </a:cubicBezTo>
                <a:cubicBezTo>
                  <a:pt x="10889" y="3965"/>
                  <a:pt x="10892" y="3979"/>
                  <a:pt x="10889" y="3984"/>
                </a:cubicBezTo>
                <a:cubicBezTo>
                  <a:pt x="10886" y="3989"/>
                  <a:pt x="10879" y="3981"/>
                  <a:pt x="10876" y="3984"/>
                </a:cubicBezTo>
                <a:cubicBezTo>
                  <a:pt x="10870" y="3992"/>
                  <a:pt x="10868" y="4003"/>
                  <a:pt x="10863" y="4016"/>
                </a:cubicBezTo>
                <a:lnTo>
                  <a:pt x="10888" y="4016"/>
                </a:lnTo>
                <a:cubicBezTo>
                  <a:pt x="10893" y="4016"/>
                  <a:pt x="10897" y="4010"/>
                  <a:pt x="10901" y="4003"/>
                </a:cubicBezTo>
                <a:cubicBezTo>
                  <a:pt x="10906" y="3995"/>
                  <a:pt x="10906" y="3982"/>
                  <a:pt x="10911" y="3978"/>
                </a:cubicBezTo>
                <a:cubicBezTo>
                  <a:pt x="10915" y="3973"/>
                  <a:pt x="10918" y="3968"/>
                  <a:pt x="10923" y="3965"/>
                </a:cubicBezTo>
                <a:cubicBezTo>
                  <a:pt x="10927" y="3963"/>
                  <a:pt x="10931" y="3965"/>
                  <a:pt x="10936" y="3965"/>
                </a:cubicBezTo>
                <a:cubicBezTo>
                  <a:pt x="10940" y="3965"/>
                  <a:pt x="10944" y="3959"/>
                  <a:pt x="10949" y="3959"/>
                </a:cubicBezTo>
                <a:cubicBezTo>
                  <a:pt x="10953" y="3959"/>
                  <a:pt x="10957" y="3968"/>
                  <a:pt x="10961" y="3965"/>
                </a:cubicBezTo>
                <a:cubicBezTo>
                  <a:pt x="10966" y="3962"/>
                  <a:pt x="10969" y="3950"/>
                  <a:pt x="10973" y="3945"/>
                </a:cubicBezTo>
                <a:cubicBezTo>
                  <a:pt x="10977" y="3940"/>
                  <a:pt x="10975" y="3925"/>
                  <a:pt x="10980" y="3920"/>
                </a:cubicBezTo>
                <a:cubicBezTo>
                  <a:pt x="10984" y="3916"/>
                  <a:pt x="10989" y="3921"/>
                  <a:pt x="10992" y="3920"/>
                </a:cubicBezTo>
                <a:cubicBezTo>
                  <a:pt x="10997" y="3918"/>
                  <a:pt x="11001" y="3921"/>
                  <a:pt x="11005" y="3920"/>
                </a:cubicBezTo>
                <a:cubicBezTo>
                  <a:pt x="11011" y="3916"/>
                  <a:pt x="11012" y="3905"/>
                  <a:pt x="11018" y="3900"/>
                </a:cubicBezTo>
                <a:cubicBezTo>
                  <a:pt x="11029" y="3891"/>
                  <a:pt x="11038" y="3894"/>
                  <a:pt x="11051" y="3894"/>
                </a:cubicBezTo>
                <a:cubicBezTo>
                  <a:pt x="11063" y="3894"/>
                  <a:pt x="11072" y="3894"/>
                  <a:pt x="11084" y="3900"/>
                </a:cubicBezTo>
                <a:cubicBezTo>
                  <a:pt x="11089" y="3904"/>
                  <a:pt x="11092" y="3915"/>
                  <a:pt x="11096" y="3920"/>
                </a:cubicBezTo>
                <a:lnTo>
                  <a:pt x="11090" y="3945"/>
                </a:lnTo>
                <a:cubicBezTo>
                  <a:pt x="11080" y="3945"/>
                  <a:pt x="11073" y="3942"/>
                  <a:pt x="11065" y="3945"/>
                </a:cubicBezTo>
                <a:cubicBezTo>
                  <a:pt x="11061" y="3945"/>
                  <a:pt x="11056" y="3942"/>
                  <a:pt x="11052" y="3945"/>
                </a:cubicBezTo>
                <a:cubicBezTo>
                  <a:pt x="11048" y="3949"/>
                  <a:pt x="11053" y="3968"/>
                  <a:pt x="11049" y="3971"/>
                </a:cubicBezTo>
                <a:cubicBezTo>
                  <a:pt x="11045" y="3975"/>
                  <a:pt x="11041" y="3976"/>
                  <a:pt x="11037" y="3978"/>
                </a:cubicBezTo>
                <a:cubicBezTo>
                  <a:pt x="11033" y="3979"/>
                  <a:pt x="11028" y="3968"/>
                  <a:pt x="11024" y="3971"/>
                </a:cubicBezTo>
                <a:cubicBezTo>
                  <a:pt x="11019" y="3976"/>
                  <a:pt x="11014" y="3983"/>
                  <a:pt x="11011" y="3991"/>
                </a:cubicBezTo>
                <a:cubicBezTo>
                  <a:pt x="11009" y="3997"/>
                  <a:pt x="11011" y="4008"/>
                  <a:pt x="11008" y="4016"/>
                </a:cubicBezTo>
                <a:cubicBezTo>
                  <a:pt x="11006" y="4024"/>
                  <a:pt x="11004" y="4034"/>
                  <a:pt x="11002" y="4042"/>
                </a:cubicBezTo>
                <a:cubicBezTo>
                  <a:pt x="11000" y="4050"/>
                  <a:pt x="10992" y="4047"/>
                  <a:pt x="10990" y="4055"/>
                </a:cubicBezTo>
                <a:cubicBezTo>
                  <a:pt x="10987" y="4063"/>
                  <a:pt x="10984" y="4071"/>
                  <a:pt x="10983" y="4081"/>
                </a:cubicBezTo>
                <a:cubicBezTo>
                  <a:pt x="10982" y="4089"/>
                  <a:pt x="10986" y="4097"/>
                  <a:pt x="10986" y="4106"/>
                </a:cubicBezTo>
                <a:cubicBezTo>
                  <a:pt x="10986" y="4126"/>
                  <a:pt x="10984" y="4139"/>
                  <a:pt x="10983" y="4158"/>
                </a:cubicBezTo>
                <a:cubicBezTo>
                  <a:pt x="10970" y="4158"/>
                  <a:pt x="10956" y="4148"/>
                  <a:pt x="10949" y="4171"/>
                </a:cubicBezTo>
                <a:cubicBezTo>
                  <a:pt x="10943" y="4189"/>
                  <a:pt x="10943" y="4206"/>
                  <a:pt x="10936" y="4223"/>
                </a:cubicBezTo>
                <a:cubicBezTo>
                  <a:pt x="10933" y="4231"/>
                  <a:pt x="10927" y="4229"/>
                  <a:pt x="10923" y="4235"/>
                </a:cubicBezTo>
                <a:cubicBezTo>
                  <a:pt x="10919" y="4242"/>
                  <a:pt x="10915" y="4248"/>
                  <a:pt x="10911" y="4255"/>
                </a:cubicBezTo>
                <a:cubicBezTo>
                  <a:pt x="10907" y="4261"/>
                  <a:pt x="10908" y="4274"/>
                  <a:pt x="10904" y="4281"/>
                </a:cubicBezTo>
                <a:cubicBezTo>
                  <a:pt x="10901" y="4287"/>
                  <a:pt x="10895" y="4287"/>
                  <a:pt x="10892" y="4293"/>
                </a:cubicBezTo>
                <a:cubicBezTo>
                  <a:pt x="10888" y="4302"/>
                  <a:pt x="10882" y="4303"/>
                  <a:pt x="10879" y="4312"/>
                </a:cubicBezTo>
                <a:cubicBezTo>
                  <a:pt x="10877" y="4320"/>
                  <a:pt x="10880" y="4330"/>
                  <a:pt x="10879" y="4338"/>
                </a:cubicBezTo>
                <a:cubicBezTo>
                  <a:pt x="10878" y="4346"/>
                  <a:pt x="10880" y="4356"/>
                  <a:pt x="10879" y="4364"/>
                </a:cubicBezTo>
                <a:cubicBezTo>
                  <a:pt x="10878" y="4377"/>
                  <a:pt x="10871" y="4380"/>
                  <a:pt x="10867" y="4390"/>
                </a:cubicBezTo>
                <a:cubicBezTo>
                  <a:pt x="10862" y="4399"/>
                  <a:pt x="10856" y="4403"/>
                  <a:pt x="10854" y="4416"/>
                </a:cubicBezTo>
                <a:cubicBezTo>
                  <a:pt x="10853" y="4433"/>
                  <a:pt x="10855" y="4449"/>
                  <a:pt x="10854" y="4467"/>
                </a:cubicBezTo>
                <a:cubicBezTo>
                  <a:pt x="10853" y="4477"/>
                  <a:pt x="10848" y="4483"/>
                  <a:pt x="10848" y="4493"/>
                </a:cubicBezTo>
                <a:cubicBezTo>
                  <a:pt x="10847" y="4501"/>
                  <a:pt x="10848" y="4509"/>
                  <a:pt x="10848" y="4519"/>
                </a:cubicBezTo>
                <a:lnTo>
                  <a:pt x="10845" y="4493"/>
                </a:lnTo>
                <a:cubicBezTo>
                  <a:pt x="10840" y="4497"/>
                  <a:pt x="10837" y="4508"/>
                  <a:pt x="10832" y="4512"/>
                </a:cubicBezTo>
                <a:cubicBezTo>
                  <a:pt x="10822" y="4520"/>
                  <a:pt x="10815" y="4520"/>
                  <a:pt x="10807" y="4531"/>
                </a:cubicBezTo>
                <a:cubicBezTo>
                  <a:pt x="10802" y="4538"/>
                  <a:pt x="10802" y="4551"/>
                  <a:pt x="10797" y="4557"/>
                </a:cubicBezTo>
                <a:cubicBezTo>
                  <a:pt x="10793" y="4563"/>
                  <a:pt x="10789" y="4570"/>
                  <a:pt x="10785" y="4576"/>
                </a:cubicBezTo>
                <a:cubicBezTo>
                  <a:pt x="10781" y="4581"/>
                  <a:pt x="10776" y="4575"/>
                  <a:pt x="10772" y="4576"/>
                </a:cubicBezTo>
                <a:cubicBezTo>
                  <a:pt x="10768" y="4578"/>
                  <a:pt x="10757" y="4588"/>
                  <a:pt x="10753" y="4590"/>
                </a:cubicBezTo>
                <a:cubicBezTo>
                  <a:pt x="10748" y="4593"/>
                  <a:pt x="10746" y="4604"/>
                  <a:pt x="10741" y="4609"/>
                </a:cubicBezTo>
                <a:lnTo>
                  <a:pt x="10744" y="4641"/>
                </a:lnTo>
                <a:cubicBezTo>
                  <a:pt x="10749" y="4641"/>
                  <a:pt x="10752" y="4648"/>
                  <a:pt x="10757" y="4648"/>
                </a:cubicBezTo>
                <a:cubicBezTo>
                  <a:pt x="10761" y="4648"/>
                  <a:pt x="10764" y="4641"/>
                  <a:pt x="10769" y="4641"/>
                </a:cubicBezTo>
                <a:lnTo>
                  <a:pt x="10794" y="4641"/>
                </a:lnTo>
                <a:cubicBezTo>
                  <a:pt x="10794" y="4654"/>
                  <a:pt x="10793" y="4662"/>
                  <a:pt x="10791" y="4673"/>
                </a:cubicBezTo>
                <a:cubicBezTo>
                  <a:pt x="10790" y="4681"/>
                  <a:pt x="10793" y="4692"/>
                  <a:pt x="10791" y="4698"/>
                </a:cubicBezTo>
                <a:cubicBezTo>
                  <a:pt x="10789" y="4707"/>
                  <a:pt x="10782" y="4707"/>
                  <a:pt x="10779" y="4712"/>
                </a:cubicBezTo>
                <a:cubicBezTo>
                  <a:pt x="10775" y="4716"/>
                  <a:pt x="10771" y="4720"/>
                  <a:pt x="10766" y="4725"/>
                </a:cubicBezTo>
                <a:cubicBezTo>
                  <a:pt x="10761" y="4730"/>
                  <a:pt x="10758" y="4738"/>
                  <a:pt x="10753" y="4744"/>
                </a:cubicBezTo>
                <a:cubicBezTo>
                  <a:pt x="10750" y="4747"/>
                  <a:pt x="10738" y="4746"/>
                  <a:pt x="10734" y="4751"/>
                </a:cubicBezTo>
                <a:cubicBezTo>
                  <a:pt x="10729" y="4757"/>
                  <a:pt x="10727" y="4769"/>
                  <a:pt x="10722" y="4776"/>
                </a:cubicBezTo>
                <a:cubicBezTo>
                  <a:pt x="10717" y="4782"/>
                  <a:pt x="10715" y="4791"/>
                  <a:pt x="10709" y="4795"/>
                </a:cubicBezTo>
                <a:cubicBezTo>
                  <a:pt x="10705" y="4799"/>
                  <a:pt x="10700" y="4799"/>
                  <a:pt x="10697" y="4802"/>
                </a:cubicBezTo>
                <a:cubicBezTo>
                  <a:pt x="10692" y="4808"/>
                  <a:pt x="10688" y="4812"/>
                  <a:pt x="10684" y="4821"/>
                </a:cubicBezTo>
                <a:cubicBezTo>
                  <a:pt x="10681" y="4829"/>
                  <a:pt x="10680" y="4837"/>
                  <a:pt x="10678" y="4847"/>
                </a:cubicBezTo>
                <a:cubicBezTo>
                  <a:pt x="10676" y="4855"/>
                  <a:pt x="10677" y="4865"/>
                  <a:pt x="10675" y="4873"/>
                </a:cubicBezTo>
                <a:cubicBezTo>
                  <a:pt x="10671" y="4887"/>
                  <a:pt x="10664" y="4898"/>
                  <a:pt x="10656" y="4898"/>
                </a:cubicBezTo>
                <a:cubicBezTo>
                  <a:pt x="10642" y="4898"/>
                  <a:pt x="10637" y="4873"/>
                  <a:pt x="10624" y="4873"/>
                </a:cubicBezTo>
                <a:lnTo>
                  <a:pt x="10599" y="4873"/>
                </a:lnTo>
                <a:lnTo>
                  <a:pt x="10596" y="4918"/>
                </a:lnTo>
                <a:cubicBezTo>
                  <a:pt x="10600" y="4937"/>
                  <a:pt x="10603" y="4950"/>
                  <a:pt x="10606" y="4969"/>
                </a:cubicBezTo>
                <a:cubicBezTo>
                  <a:pt x="10592" y="4975"/>
                  <a:pt x="10582" y="4984"/>
                  <a:pt x="10568" y="4988"/>
                </a:cubicBezTo>
                <a:cubicBezTo>
                  <a:pt x="10564" y="4990"/>
                  <a:pt x="10559" y="4987"/>
                  <a:pt x="10555" y="4988"/>
                </a:cubicBezTo>
                <a:cubicBezTo>
                  <a:pt x="10545" y="4993"/>
                  <a:pt x="10540" y="5004"/>
                  <a:pt x="10530" y="5014"/>
                </a:cubicBezTo>
                <a:cubicBezTo>
                  <a:pt x="10524" y="5019"/>
                  <a:pt x="10522" y="5029"/>
                  <a:pt x="10517" y="5034"/>
                </a:cubicBezTo>
                <a:cubicBezTo>
                  <a:pt x="10513" y="5038"/>
                  <a:pt x="10510" y="5050"/>
                  <a:pt x="10505" y="5053"/>
                </a:cubicBezTo>
                <a:cubicBezTo>
                  <a:pt x="10501" y="5055"/>
                  <a:pt x="10496" y="5050"/>
                  <a:pt x="10492" y="5053"/>
                </a:cubicBezTo>
                <a:cubicBezTo>
                  <a:pt x="10487" y="5058"/>
                  <a:pt x="10482" y="5058"/>
                  <a:pt x="10480" y="5066"/>
                </a:cubicBezTo>
                <a:cubicBezTo>
                  <a:pt x="10477" y="5072"/>
                  <a:pt x="10480" y="5083"/>
                  <a:pt x="10480" y="5091"/>
                </a:cubicBezTo>
                <a:cubicBezTo>
                  <a:pt x="10479" y="5100"/>
                  <a:pt x="10480" y="5110"/>
                  <a:pt x="10480" y="5118"/>
                </a:cubicBezTo>
                <a:cubicBezTo>
                  <a:pt x="10478" y="5130"/>
                  <a:pt x="10473" y="5137"/>
                  <a:pt x="10467" y="5143"/>
                </a:cubicBezTo>
                <a:cubicBezTo>
                  <a:pt x="10462" y="5148"/>
                  <a:pt x="10460" y="5161"/>
                  <a:pt x="10455" y="5162"/>
                </a:cubicBezTo>
                <a:cubicBezTo>
                  <a:pt x="10451" y="5162"/>
                  <a:pt x="10446" y="5161"/>
                  <a:pt x="10442" y="5162"/>
                </a:cubicBezTo>
                <a:cubicBezTo>
                  <a:pt x="10438" y="5164"/>
                  <a:pt x="10433" y="5162"/>
                  <a:pt x="10429" y="5162"/>
                </a:cubicBezTo>
                <a:cubicBezTo>
                  <a:pt x="10424" y="5164"/>
                  <a:pt x="10422" y="5174"/>
                  <a:pt x="10417" y="5182"/>
                </a:cubicBezTo>
                <a:cubicBezTo>
                  <a:pt x="10412" y="5190"/>
                  <a:pt x="10404" y="5188"/>
                  <a:pt x="10404" y="5201"/>
                </a:cubicBezTo>
                <a:cubicBezTo>
                  <a:pt x="10404" y="5210"/>
                  <a:pt x="10407" y="5217"/>
                  <a:pt x="10407" y="5227"/>
                </a:cubicBezTo>
                <a:cubicBezTo>
                  <a:pt x="10407" y="5239"/>
                  <a:pt x="10414" y="5241"/>
                  <a:pt x="10414" y="5252"/>
                </a:cubicBezTo>
                <a:cubicBezTo>
                  <a:pt x="10414" y="5264"/>
                  <a:pt x="10410" y="5270"/>
                  <a:pt x="10407" y="5278"/>
                </a:cubicBezTo>
                <a:cubicBezTo>
                  <a:pt x="10405" y="5286"/>
                  <a:pt x="10396" y="5278"/>
                  <a:pt x="10395" y="5285"/>
                </a:cubicBezTo>
                <a:cubicBezTo>
                  <a:pt x="10393" y="5293"/>
                  <a:pt x="10388" y="5299"/>
                  <a:pt x="10388" y="5310"/>
                </a:cubicBezTo>
                <a:cubicBezTo>
                  <a:pt x="10388" y="5320"/>
                  <a:pt x="10391" y="5327"/>
                  <a:pt x="10392" y="5337"/>
                </a:cubicBezTo>
                <a:cubicBezTo>
                  <a:pt x="10392" y="5353"/>
                  <a:pt x="10401" y="5359"/>
                  <a:pt x="10401" y="5375"/>
                </a:cubicBezTo>
                <a:cubicBezTo>
                  <a:pt x="10401" y="5392"/>
                  <a:pt x="10403" y="5407"/>
                  <a:pt x="10398" y="5420"/>
                </a:cubicBezTo>
                <a:cubicBezTo>
                  <a:pt x="10396" y="5426"/>
                  <a:pt x="10389" y="5415"/>
                  <a:pt x="10385" y="5420"/>
                </a:cubicBezTo>
                <a:cubicBezTo>
                  <a:pt x="10382" y="5426"/>
                  <a:pt x="10382" y="5439"/>
                  <a:pt x="10379" y="5446"/>
                </a:cubicBezTo>
                <a:lnTo>
                  <a:pt x="10379" y="5497"/>
                </a:lnTo>
                <a:lnTo>
                  <a:pt x="10413" y="5497"/>
                </a:lnTo>
                <a:cubicBezTo>
                  <a:pt x="10418" y="5497"/>
                  <a:pt x="10421" y="5487"/>
                  <a:pt x="10426" y="5491"/>
                </a:cubicBezTo>
                <a:cubicBezTo>
                  <a:pt x="10431" y="5493"/>
                  <a:pt x="10434" y="5501"/>
                  <a:pt x="10439" y="5504"/>
                </a:cubicBezTo>
                <a:cubicBezTo>
                  <a:pt x="10443" y="5507"/>
                  <a:pt x="10442" y="5521"/>
                  <a:pt x="10445" y="5529"/>
                </a:cubicBezTo>
                <a:cubicBezTo>
                  <a:pt x="10441" y="5538"/>
                  <a:pt x="10439" y="5547"/>
                  <a:pt x="10436" y="5555"/>
                </a:cubicBezTo>
                <a:cubicBezTo>
                  <a:pt x="10432" y="5563"/>
                  <a:pt x="10426" y="5558"/>
                  <a:pt x="10423" y="5568"/>
                </a:cubicBezTo>
                <a:cubicBezTo>
                  <a:pt x="10422" y="5576"/>
                  <a:pt x="10425" y="5585"/>
                  <a:pt x="10423" y="5594"/>
                </a:cubicBezTo>
                <a:cubicBezTo>
                  <a:pt x="10422" y="5601"/>
                  <a:pt x="10424" y="5611"/>
                  <a:pt x="10423" y="5619"/>
                </a:cubicBezTo>
                <a:cubicBezTo>
                  <a:pt x="10422" y="5631"/>
                  <a:pt x="10410" y="5621"/>
                  <a:pt x="10407" y="5632"/>
                </a:cubicBezTo>
                <a:cubicBezTo>
                  <a:pt x="10406" y="5640"/>
                  <a:pt x="10404" y="5648"/>
                  <a:pt x="10404" y="5658"/>
                </a:cubicBezTo>
                <a:cubicBezTo>
                  <a:pt x="10404" y="5671"/>
                  <a:pt x="10407" y="5678"/>
                  <a:pt x="10407" y="5691"/>
                </a:cubicBezTo>
                <a:cubicBezTo>
                  <a:pt x="10427" y="5691"/>
                  <a:pt x="10438" y="5690"/>
                  <a:pt x="10458" y="5694"/>
                </a:cubicBezTo>
                <a:cubicBezTo>
                  <a:pt x="10457" y="5718"/>
                  <a:pt x="10459" y="5734"/>
                  <a:pt x="10455" y="5755"/>
                </a:cubicBezTo>
                <a:cubicBezTo>
                  <a:pt x="10452" y="5766"/>
                  <a:pt x="10444" y="5763"/>
                  <a:pt x="10442" y="5774"/>
                </a:cubicBezTo>
                <a:cubicBezTo>
                  <a:pt x="10440" y="5784"/>
                  <a:pt x="10436" y="5789"/>
                  <a:pt x="10436" y="5800"/>
                </a:cubicBezTo>
                <a:cubicBezTo>
                  <a:pt x="10436" y="5811"/>
                  <a:pt x="10442" y="5814"/>
                  <a:pt x="10442" y="5826"/>
                </a:cubicBezTo>
                <a:cubicBezTo>
                  <a:pt x="10442" y="5834"/>
                  <a:pt x="10441" y="5837"/>
                  <a:pt x="10442" y="5845"/>
                </a:cubicBezTo>
                <a:cubicBezTo>
                  <a:pt x="10451" y="5845"/>
                  <a:pt x="10458" y="5841"/>
                  <a:pt x="10467" y="5845"/>
                </a:cubicBezTo>
                <a:cubicBezTo>
                  <a:pt x="10473" y="5846"/>
                  <a:pt x="10477" y="5840"/>
                  <a:pt x="10483" y="5845"/>
                </a:cubicBezTo>
                <a:cubicBezTo>
                  <a:pt x="10489" y="5850"/>
                  <a:pt x="10487" y="5864"/>
                  <a:pt x="10492" y="5871"/>
                </a:cubicBezTo>
                <a:cubicBezTo>
                  <a:pt x="10498" y="5879"/>
                  <a:pt x="10500" y="5887"/>
                  <a:pt x="10505" y="5896"/>
                </a:cubicBezTo>
                <a:lnTo>
                  <a:pt x="10530" y="5883"/>
                </a:lnTo>
                <a:cubicBezTo>
                  <a:pt x="10535" y="5885"/>
                  <a:pt x="10539" y="5888"/>
                  <a:pt x="10543" y="5890"/>
                </a:cubicBezTo>
                <a:cubicBezTo>
                  <a:pt x="10550" y="5893"/>
                  <a:pt x="10554" y="5903"/>
                  <a:pt x="10562" y="5903"/>
                </a:cubicBezTo>
                <a:cubicBezTo>
                  <a:pt x="10574" y="5903"/>
                  <a:pt x="10583" y="5895"/>
                  <a:pt x="10593" y="5883"/>
                </a:cubicBezTo>
                <a:cubicBezTo>
                  <a:pt x="10598" y="5878"/>
                  <a:pt x="10597" y="5862"/>
                  <a:pt x="10603" y="5858"/>
                </a:cubicBezTo>
                <a:cubicBezTo>
                  <a:pt x="10607" y="5854"/>
                  <a:pt x="10611" y="5859"/>
                  <a:pt x="10615" y="5858"/>
                </a:cubicBezTo>
                <a:cubicBezTo>
                  <a:pt x="10619" y="5856"/>
                  <a:pt x="10624" y="5854"/>
                  <a:pt x="10628" y="5851"/>
                </a:cubicBezTo>
                <a:cubicBezTo>
                  <a:pt x="10633" y="5846"/>
                  <a:pt x="10635" y="5838"/>
                  <a:pt x="10640" y="5832"/>
                </a:cubicBezTo>
                <a:cubicBezTo>
                  <a:pt x="10644" y="5827"/>
                  <a:pt x="10643" y="5814"/>
                  <a:pt x="10646" y="5806"/>
                </a:cubicBezTo>
                <a:cubicBezTo>
                  <a:pt x="10650" y="5795"/>
                  <a:pt x="10655" y="5790"/>
                  <a:pt x="10659" y="5780"/>
                </a:cubicBezTo>
                <a:cubicBezTo>
                  <a:pt x="10667" y="5761"/>
                  <a:pt x="10669" y="5746"/>
                  <a:pt x="10678" y="5729"/>
                </a:cubicBezTo>
                <a:cubicBezTo>
                  <a:pt x="10682" y="5721"/>
                  <a:pt x="10682" y="5707"/>
                  <a:pt x="10687" y="5704"/>
                </a:cubicBezTo>
                <a:cubicBezTo>
                  <a:pt x="10691" y="5702"/>
                  <a:pt x="10696" y="5698"/>
                  <a:pt x="10700" y="5696"/>
                </a:cubicBezTo>
                <a:cubicBezTo>
                  <a:pt x="10704" y="5695"/>
                  <a:pt x="10708" y="5704"/>
                  <a:pt x="10713" y="5704"/>
                </a:cubicBezTo>
                <a:cubicBezTo>
                  <a:pt x="10718" y="5704"/>
                  <a:pt x="10720" y="5692"/>
                  <a:pt x="10725" y="5691"/>
                </a:cubicBezTo>
                <a:lnTo>
                  <a:pt x="10725" y="5639"/>
                </a:lnTo>
                <a:cubicBezTo>
                  <a:pt x="10730" y="5641"/>
                  <a:pt x="10734" y="5636"/>
                  <a:pt x="10738" y="5639"/>
                </a:cubicBezTo>
                <a:cubicBezTo>
                  <a:pt x="10742" y="5644"/>
                  <a:pt x="10747" y="5645"/>
                  <a:pt x="10750" y="5652"/>
                </a:cubicBezTo>
                <a:cubicBezTo>
                  <a:pt x="10753" y="5658"/>
                  <a:pt x="10754" y="5667"/>
                  <a:pt x="10757" y="5677"/>
                </a:cubicBezTo>
                <a:cubicBezTo>
                  <a:pt x="10758" y="5685"/>
                  <a:pt x="10755" y="5695"/>
                  <a:pt x="10757" y="5704"/>
                </a:cubicBezTo>
                <a:cubicBezTo>
                  <a:pt x="10759" y="5715"/>
                  <a:pt x="10768" y="5711"/>
                  <a:pt x="10769" y="5722"/>
                </a:cubicBezTo>
                <a:cubicBezTo>
                  <a:pt x="10772" y="5743"/>
                  <a:pt x="10767" y="5760"/>
                  <a:pt x="10769" y="5780"/>
                </a:cubicBezTo>
                <a:cubicBezTo>
                  <a:pt x="10770" y="5788"/>
                  <a:pt x="10772" y="5798"/>
                  <a:pt x="10772" y="5806"/>
                </a:cubicBezTo>
                <a:cubicBezTo>
                  <a:pt x="10774" y="5817"/>
                  <a:pt x="10782" y="5816"/>
                  <a:pt x="10785" y="5826"/>
                </a:cubicBezTo>
                <a:cubicBezTo>
                  <a:pt x="10789" y="5838"/>
                  <a:pt x="10797" y="5846"/>
                  <a:pt x="10797" y="5864"/>
                </a:cubicBezTo>
                <a:lnTo>
                  <a:pt x="10797" y="5877"/>
                </a:lnTo>
                <a:cubicBezTo>
                  <a:pt x="10797" y="5892"/>
                  <a:pt x="10785" y="5888"/>
                  <a:pt x="10785" y="5903"/>
                </a:cubicBezTo>
                <a:cubicBezTo>
                  <a:pt x="10785" y="5913"/>
                  <a:pt x="10788" y="5920"/>
                  <a:pt x="10788" y="5929"/>
                </a:cubicBezTo>
                <a:cubicBezTo>
                  <a:pt x="10790" y="5950"/>
                  <a:pt x="10795" y="5969"/>
                  <a:pt x="10804" y="5980"/>
                </a:cubicBezTo>
                <a:cubicBezTo>
                  <a:pt x="10808" y="5985"/>
                  <a:pt x="10813" y="5982"/>
                  <a:pt x="10816" y="5987"/>
                </a:cubicBezTo>
                <a:cubicBezTo>
                  <a:pt x="10821" y="5993"/>
                  <a:pt x="10823" y="6002"/>
                  <a:pt x="10826" y="6012"/>
                </a:cubicBezTo>
                <a:cubicBezTo>
                  <a:pt x="10829" y="6022"/>
                  <a:pt x="10835" y="6026"/>
                  <a:pt x="10835" y="6038"/>
                </a:cubicBezTo>
                <a:lnTo>
                  <a:pt x="10835" y="6064"/>
                </a:lnTo>
                <a:lnTo>
                  <a:pt x="10835" y="6089"/>
                </a:lnTo>
                <a:cubicBezTo>
                  <a:pt x="10837" y="6109"/>
                  <a:pt x="10840" y="6123"/>
                  <a:pt x="10845" y="6141"/>
                </a:cubicBezTo>
                <a:cubicBezTo>
                  <a:pt x="10847" y="6151"/>
                  <a:pt x="10853" y="6153"/>
                  <a:pt x="10857" y="6160"/>
                </a:cubicBezTo>
                <a:cubicBezTo>
                  <a:pt x="10862" y="6170"/>
                  <a:pt x="10866" y="6176"/>
                  <a:pt x="10870" y="6186"/>
                </a:cubicBezTo>
                <a:cubicBezTo>
                  <a:pt x="10873" y="6194"/>
                  <a:pt x="10881" y="6194"/>
                  <a:pt x="10882" y="6205"/>
                </a:cubicBezTo>
                <a:cubicBezTo>
                  <a:pt x="10883" y="6213"/>
                  <a:pt x="10885" y="6221"/>
                  <a:pt x="10885" y="6231"/>
                </a:cubicBezTo>
                <a:cubicBezTo>
                  <a:pt x="10885" y="6241"/>
                  <a:pt x="10883" y="6249"/>
                  <a:pt x="10882" y="6257"/>
                </a:cubicBezTo>
                <a:cubicBezTo>
                  <a:pt x="10881" y="6272"/>
                  <a:pt x="10873" y="6280"/>
                  <a:pt x="10873" y="6296"/>
                </a:cubicBezTo>
                <a:lnTo>
                  <a:pt x="10873" y="6308"/>
                </a:lnTo>
                <a:cubicBezTo>
                  <a:pt x="10873" y="6320"/>
                  <a:pt x="10878" y="6325"/>
                  <a:pt x="10879" y="6334"/>
                </a:cubicBezTo>
                <a:cubicBezTo>
                  <a:pt x="10880" y="6342"/>
                  <a:pt x="10878" y="6350"/>
                  <a:pt x="10879" y="6360"/>
                </a:cubicBezTo>
                <a:lnTo>
                  <a:pt x="10967" y="6360"/>
                </a:lnTo>
                <a:cubicBezTo>
                  <a:pt x="10968" y="6346"/>
                  <a:pt x="10970" y="6334"/>
                  <a:pt x="10971" y="6322"/>
                </a:cubicBezTo>
                <a:cubicBezTo>
                  <a:pt x="10971" y="6313"/>
                  <a:pt x="10970" y="6304"/>
                  <a:pt x="10971" y="6296"/>
                </a:cubicBezTo>
                <a:cubicBezTo>
                  <a:pt x="10971" y="6284"/>
                  <a:pt x="10977" y="6280"/>
                  <a:pt x="10980" y="6270"/>
                </a:cubicBezTo>
                <a:cubicBezTo>
                  <a:pt x="10983" y="6259"/>
                  <a:pt x="10986" y="6247"/>
                  <a:pt x="10992" y="6244"/>
                </a:cubicBezTo>
                <a:cubicBezTo>
                  <a:pt x="10997" y="6242"/>
                  <a:pt x="11000" y="6244"/>
                  <a:pt x="11005" y="6244"/>
                </a:cubicBezTo>
                <a:lnTo>
                  <a:pt x="11018" y="6244"/>
                </a:lnTo>
                <a:cubicBezTo>
                  <a:pt x="11022" y="6244"/>
                  <a:pt x="11026" y="6250"/>
                  <a:pt x="11030" y="6250"/>
                </a:cubicBezTo>
                <a:cubicBezTo>
                  <a:pt x="11035" y="6252"/>
                  <a:pt x="11037" y="6263"/>
                  <a:pt x="11043" y="6263"/>
                </a:cubicBezTo>
                <a:cubicBezTo>
                  <a:pt x="11048" y="6263"/>
                  <a:pt x="11051" y="6255"/>
                  <a:pt x="11055" y="6250"/>
                </a:cubicBezTo>
                <a:cubicBezTo>
                  <a:pt x="11061" y="6246"/>
                  <a:pt x="11059" y="6229"/>
                  <a:pt x="11065" y="6225"/>
                </a:cubicBezTo>
                <a:cubicBezTo>
                  <a:pt x="11074" y="6215"/>
                  <a:pt x="11082" y="6219"/>
                  <a:pt x="11093" y="6219"/>
                </a:cubicBezTo>
                <a:lnTo>
                  <a:pt x="11093" y="6141"/>
                </a:lnTo>
                <a:lnTo>
                  <a:pt x="11143" y="6141"/>
                </a:lnTo>
                <a:cubicBezTo>
                  <a:pt x="11143" y="6131"/>
                  <a:pt x="11147" y="6125"/>
                  <a:pt x="11147" y="6115"/>
                </a:cubicBezTo>
                <a:cubicBezTo>
                  <a:pt x="11147" y="6101"/>
                  <a:pt x="11144" y="6091"/>
                  <a:pt x="11143" y="6077"/>
                </a:cubicBezTo>
                <a:lnTo>
                  <a:pt x="11119" y="6077"/>
                </a:lnTo>
                <a:cubicBezTo>
                  <a:pt x="11114" y="6077"/>
                  <a:pt x="11110" y="6085"/>
                  <a:pt x="11106" y="6083"/>
                </a:cubicBezTo>
                <a:cubicBezTo>
                  <a:pt x="11102" y="6082"/>
                  <a:pt x="11097" y="6087"/>
                  <a:pt x="11093" y="6083"/>
                </a:cubicBezTo>
                <a:cubicBezTo>
                  <a:pt x="11089" y="6080"/>
                  <a:pt x="11095" y="6064"/>
                  <a:pt x="11093" y="6057"/>
                </a:cubicBezTo>
                <a:cubicBezTo>
                  <a:pt x="11091" y="6051"/>
                  <a:pt x="11084" y="6056"/>
                  <a:pt x="11081" y="6051"/>
                </a:cubicBezTo>
                <a:cubicBezTo>
                  <a:pt x="11086" y="6033"/>
                  <a:pt x="11091" y="6019"/>
                  <a:pt x="11096" y="5999"/>
                </a:cubicBezTo>
                <a:cubicBezTo>
                  <a:pt x="11099" y="5990"/>
                  <a:pt x="11104" y="5985"/>
                  <a:pt x="11106" y="5974"/>
                </a:cubicBezTo>
                <a:cubicBezTo>
                  <a:pt x="11109" y="5956"/>
                  <a:pt x="11108" y="5942"/>
                  <a:pt x="11109" y="5922"/>
                </a:cubicBezTo>
                <a:cubicBezTo>
                  <a:pt x="11110" y="5903"/>
                  <a:pt x="11111" y="5890"/>
                  <a:pt x="11112" y="5871"/>
                </a:cubicBezTo>
                <a:cubicBezTo>
                  <a:pt x="11112" y="5861"/>
                  <a:pt x="11111" y="5853"/>
                  <a:pt x="11112" y="5845"/>
                </a:cubicBezTo>
                <a:cubicBezTo>
                  <a:pt x="11114" y="5835"/>
                  <a:pt x="11116" y="5828"/>
                  <a:pt x="11118" y="5819"/>
                </a:cubicBezTo>
                <a:cubicBezTo>
                  <a:pt x="11120" y="5809"/>
                  <a:pt x="11127" y="5812"/>
                  <a:pt x="11131" y="5806"/>
                </a:cubicBezTo>
                <a:cubicBezTo>
                  <a:pt x="11136" y="5798"/>
                  <a:pt x="11138" y="5785"/>
                  <a:pt x="11143" y="5780"/>
                </a:cubicBezTo>
                <a:cubicBezTo>
                  <a:pt x="11147" y="5777"/>
                  <a:pt x="11152" y="5777"/>
                  <a:pt x="11156" y="5774"/>
                </a:cubicBezTo>
                <a:cubicBezTo>
                  <a:pt x="11162" y="5769"/>
                  <a:pt x="11163" y="5758"/>
                  <a:pt x="11169" y="5755"/>
                </a:cubicBezTo>
                <a:cubicBezTo>
                  <a:pt x="11172" y="5753"/>
                  <a:pt x="11177" y="5751"/>
                  <a:pt x="11181" y="5748"/>
                </a:cubicBezTo>
                <a:cubicBezTo>
                  <a:pt x="11185" y="5745"/>
                  <a:pt x="11191" y="5753"/>
                  <a:pt x="11194" y="5748"/>
                </a:cubicBezTo>
                <a:cubicBezTo>
                  <a:pt x="11198" y="5742"/>
                  <a:pt x="11198" y="5732"/>
                  <a:pt x="11200" y="5722"/>
                </a:cubicBezTo>
                <a:cubicBezTo>
                  <a:pt x="11202" y="5714"/>
                  <a:pt x="11199" y="5704"/>
                  <a:pt x="11200" y="5696"/>
                </a:cubicBezTo>
                <a:cubicBezTo>
                  <a:pt x="11202" y="5685"/>
                  <a:pt x="11206" y="5680"/>
                  <a:pt x="11210" y="5671"/>
                </a:cubicBezTo>
                <a:cubicBezTo>
                  <a:pt x="11213" y="5661"/>
                  <a:pt x="11219" y="5660"/>
                  <a:pt x="11222" y="5652"/>
                </a:cubicBezTo>
                <a:cubicBezTo>
                  <a:pt x="11225" y="5644"/>
                  <a:pt x="11234" y="5644"/>
                  <a:pt x="11235" y="5632"/>
                </a:cubicBezTo>
                <a:cubicBezTo>
                  <a:pt x="11236" y="5624"/>
                  <a:pt x="11235" y="5618"/>
                  <a:pt x="11235" y="5608"/>
                </a:cubicBezTo>
                <a:lnTo>
                  <a:pt x="11235" y="5581"/>
                </a:lnTo>
                <a:cubicBezTo>
                  <a:pt x="11235" y="5568"/>
                  <a:pt x="11232" y="5561"/>
                  <a:pt x="11231" y="5549"/>
                </a:cubicBezTo>
                <a:cubicBezTo>
                  <a:pt x="11222" y="5549"/>
                  <a:pt x="11216" y="5550"/>
                  <a:pt x="11206" y="5549"/>
                </a:cubicBezTo>
                <a:cubicBezTo>
                  <a:pt x="11197" y="5547"/>
                  <a:pt x="11191" y="5542"/>
                  <a:pt x="11181" y="5542"/>
                </a:cubicBezTo>
                <a:cubicBezTo>
                  <a:pt x="11177" y="5542"/>
                  <a:pt x="11173" y="5547"/>
                  <a:pt x="11169" y="5547"/>
                </a:cubicBezTo>
                <a:cubicBezTo>
                  <a:pt x="11169" y="5515"/>
                  <a:pt x="11172" y="5496"/>
                  <a:pt x="11169" y="5465"/>
                </a:cubicBezTo>
                <a:cubicBezTo>
                  <a:pt x="11167" y="5452"/>
                  <a:pt x="11162" y="5444"/>
                  <a:pt x="11156" y="5439"/>
                </a:cubicBezTo>
                <a:cubicBezTo>
                  <a:pt x="11152" y="5436"/>
                  <a:pt x="11147" y="5442"/>
                  <a:pt x="11143" y="5439"/>
                </a:cubicBezTo>
                <a:cubicBezTo>
                  <a:pt x="11139" y="5433"/>
                  <a:pt x="11136" y="5428"/>
                  <a:pt x="11131" y="5420"/>
                </a:cubicBezTo>
                <a:cubicBezTo>
                  <a:pt x="11128" y="5415"/>
                  <a:pt x="11133" y="5406"/>
                  <a:pt x="11133" y="5396"/>
                </a:cubicBezTo>
                <a:lnTo>
                  <a:pt x="11133" y="5188"/>
                </a:lnTo>
                <a:cubicBezTo>
                  <a:pt x="11137" y="5182"/>
                  <a:pt x="11143" y="5176"/>
                  <a:pt x="11147" y="5168"/>
                </a:cubicBezTo>
                <a:cubicBezTo>
                  <a:pt x="11150" y="5161"/>
                  <a:pt x="11150" y="5151"/>
                  <a:pt x="11153" y="5143"/>
                </a:cubicBezTo>
                <a:cubicBezTo>
                  <a:pt x="11157" y="5134"/>
                  <a:pt x="11163" y="5129"/>
                  <a:pt x="11166" y="5118"/>
                </a:cubicBezTo>
                <a:cubicBezTo>
                  <a:pt x="11168" y="5108"/>
                  <a:pt x="11171" y="5101"/>
                  <a:pt x="11172" y="5091"/>
                </a:cubicBezTo>
                <a:cubicBezTo>
                  <a:pt x="11174" y="5074"/>
                  <a:pt x="11174" y="5056"/>
                  <a:pt x="11178" y="5040"/>
                </a:cubicBezTo>
                <a:cubicBezTo>
                  <a:pt x="11180" y="5031"/>
                  <a:pt x="11180" y="5021"/>
                  <a:pt x="11184" y="5014"/>
                </a:cubicBezTo>
                <a:cubicBezTo>
                  <a:pt x="11188" y="5008"/>
                  <a:pt x="11192" y="5004"/>
                  <a:pt x="11197" y="5001"/>
                </a:cubicBezTo>
                <a:cubicBezTo>
                  <a:pt x="11201" y="4998"/>
                  <a:pt x="11206" y="5003"/>
                  <a:pt x="11210" y="5001"/>
                </a:cubicBezTo>
                <a:cubicBezTo>
                  <a:pt x="11220" y="4997"/>
                  <a:pt x="11227" y="4989"/>
                  <a:pt x="11235" y="4976"/>
                </a:cubicBezTo>
                <a:cubicBezTo>
                  <a:pt x="11239" y="4969"/>
                  <a:pt x="11241" y="4958"/>
                  <a:pt x="11244" y="4950"/>
                </a:cubicBezTo>
                <a:cubicBezTo>
                  <a:pt x="11247" y="4942"/>
                  <a:pt x="11253" y="4939"/>
                  <a:pt x="11257" y="4931"/>
                </a:cubicBezTo>
                <a:cubicBezTo>
                  <a:pt x="11260" y="4924"/>
                  <a:pt x="11259" y="4910"/>
                  <a:pt x="11263" y="4905"/>
                </a:cubicBezTo>
                <a:cubicBezTo>
                  <a:pt x="11271" y="4895"/>
                  <a:pt x="11280" y="4902"/>
                  <a:pt x="11288" y="4898"/>
                </a:cubicBezTo>
                <a:cubicBezTo>
                  <a:pt x="11294" y="4897"/>
                  <a:pt x="11299" y="4903"/>
                  <a:pt x="11304" y="4898"/>
                </a:cubicBezTo>
                <a:cubicBezTo>
                  <a:pt x="11309" y="4894"/>
                  <a:pt x="11309" y="4879"/>
                  <a:pt x="11313" y="4873"/>
                </a:cubicBezTo>
                <a:cubicBezTo>
                  <a:pt x="11317" y="4866"/>
                  <a:pt x="11324" y="4863"/>
                  <a:pt x="11326" y="4854"/>
                </a:cubicBezTo>
                <a:cubicBezTo>
                  <a:pt x="11328" y="4845"/>
                  <a:pt x="11324" y="4834"/>
                  <a:pt x="11326" y="4828"/>
                </a:cubicBezTo>
                <a:cubicBezTo>
                  <a:pt x="11329" y="4818"/>
                  <a:pt x="11331" y="4810"/>
                  <a:pt x="11335" y="4802"/>
                </a:cubicBezTo>
                <a:cubicBezTo>
                  <a:pt x="11339" y="4797"/>
                  <a:pt x="11344" y="4797"/>
                  <a:pt x="11348" y="4795"/>
                </a:cubicBezTo>
                <a:cubicBezTo>
                  <a:pt x="11352" y="4794"/>
                  <a:pt x="11357" y="4789"/>
                  <a:pt x="11360" y="4789"/>
                </a:cubicBezTo>
                <a:cubicBezTo>
                  <a:pt x="11364" y="4789"/>
                  <a:pt x="11369" y="4791"/>
                  <a:pt x="11373" y="4789"/>
                </a:cubicBezTo>
                <a:cubicBezTo>
                  <a:pt x="11377" y="4788"/>
                  <a:pt x="11382" y="4785"/>
                  <a:pt x="11386" y="4782"/>
                </a:cubicBezTo>
                <a:cubicBezTo>
                  <a:pt x="11392" y="4776"/>
                  <a:pt x="11395" y="4760"/>
                  <a:pt x="11395" y="4744"/>
                </a:cubicBezTo>
                <a:cubicBezTo>
                  <a:pt x="11395" y="4728"/>
                  <a:pt x="11390" y="4718"/>
                  <a:pt x="11386" y="4705"/>
                </a:cubicBezTo>
                <a:cubicBezTo>
                  <a:pt x="11382" y="4695"/>
                  <a:pt x="11375" y="4697"/>
                  <a:pt x="11373" y="4686"/>
                </a:cubicBezTo>
                <a:cubicBezTo>
                  <a:pt x="11371" y="4678"/>
                  <a:pt x="11373" y="4670"/>
                  <a:pt x="11373" y="4660"/>
                </a:cubicBezTo>
                <a:cubicBezTo>
                  <a:pt x="11373" y="4629"/>
                  <a:pt x="11374" y="4607"/>
                  <a:pt x="11382" y="4583"/>
                </a:cubicBezTo>
                <a:cubicBezTo>
                  <a:pt x="11386" y="4573"/>
                  <a:pt x="11387" y="4563"/>
                  <a:pt x="11392" y="4557"/>
                </a:cubicBezTo>
                <a:cubicBezTo>
                  <a:pt x="11395" y="4552"/>
                  <a:pt x="11401" y="4560"/>
                  <a:pt x="11405" y="4557"/>
                </a:cubicBezTo>
                <a:cubicBezTo>
                  <a:pt x="11410" y="4552"/>
                  <a:pt x="11412" y="4544"/>
                  <a:pt x="11417" y="4538"/>
                </a:cubicBezTo>
                <a:cubicBezTo>
                  <a:pt x="11423" y="4530"/>
                  <a:pt x="11424" y="4519"/>
                  <a:pt x="11427" y="4506"/>
                </a:cubicBezTo>
                <a:cubicBezTo>
                  <a:pt x="11431" y="4488"/>
                  <a:pt x="11432" y="4472"/>
                  <a:pt x="11436" y="4454"/>
                </a:cubicBezTo>
                <a:cubicBezTo>
                  <a:pt x="11438" y="4446"/>
                  <a:pt x="11436" y="4433"/>
                  <a:pt x="11439" y="4428"/>
                </a:cubicBezTo>
                <a:cubicBezTo>
                  <a:pt x="11446" y="4417"/>
                  <a:pt x="11455" y="4422"/>
                  <a:pt x="11464" y="4422"/>
                </a:cubicBezTo>
                <a:cubicBezTo>
                  <a:pt x="11474" y="4422"/>
                  <a:pt x="11481" y="4425"/>
                  <a:pt x="11489" y="4428"/>
                </a:cubicBezTo>
                <a:cubicBezTo>
                  <a:pt x="11493" y="4430"/>
                  <a:pt x="11498" y="4427"/>
                  <a:pt x="11502" y="4428"/>
                </a:cubicBezTo>
                <a:cubicBezTo>
                  <a:pt x="11508" y="4432"/>
                  <a:pt x="11508" y="4448"/>
                  <a:pt x="11512" y="4454"/>
                </a:cubicBezTo>
                <a:cubicBezTo>
                  <a:pt x="11520" y="4470"/>
                  <a:pt x="11523" y="4486"/>
                  <a:pt x="11530" y="4506"/>
                </a:cubicBezTo>
                <a:cubicBezTo>
                  <a:pt x="11534" y="4503"/>
                  <a:pt x="11540" y="4502"/>
                  <a:pt x="11543" y="4499"/>
                </a:cubicBezTo>
                <a:cubicBezTo>
                  <a:pt x="11548" y="4493"/>
                  <a:pt x="11547" y="4477"/>
                  <a:pt x="11552" y="4473"/>
                </a:cubicBezTo>
                <a:cubicBezTo>
                  <a:pt x="11556" y="4472"/>
                  <a:pt x="11560" y="4467"/>
                  <a:pt x="11565" y="4467"/>
                </a:cubicBezTo>
                <a:cubicBezTo>
                  <a:pt x="11571" y="4467"/>
                  <a:pt x="11573" y="4480"/>
                  <a:pt x="11578" y="4486"/>
                </a:cubicBezTo>
                <a:cubicBezTo>
                  <a:pt x="11582" y="4493"/>
                  <a:pt x="11588" y="4496"/>
                  <a:pt x="11590" y="4506"/>
                </a:cubicBezTo>
                <a:cubicBezTo>
                  <a:pt x="11592" y="4514"/>
                  <a:pt x="11594" y="4523"/>
                  <a:pt x="11597" y="4531"/>
                </a:cubicBezTo>
                <a:cubicBezTo>
                  <a:pt x="11599" y="4539"/>
                  <a:pt x="11603" y="4548"/>
                  <a:pt x="11603" y="4559"/>
                </a:cubicBezTo>
                <a:lnTo>
                  <a:pt x="11603" y="4641"/>
                </a:lnTo>
                <a:lnTo>
                  <a:pt x="11565" y="4641"/>
                </a:lnTo>
                <a:cubicBezTo>
                  <a:pt x="11565" y="4672"/>
                  <a:pt x="11566" y="4688"/>
                  <a:pt x="11565" y="4718"/>
                </a:cubicBezTo>
                <a:cubicBezTo>
                  <a:pt x="11565" y="4728"/>
                  <a:pt x="11566" y="4736"/>
                  <a:pt x="11565" y="4744"/>
                </a:cubicBezTo>
                <a:cubicBezTo>
                  <a:pt x="11563" y="4765"/>
                  <a:pt x="11559" y="4778"/>
                  <a:pt x="11552" y="4795"/>
                </a:cubicBezTo>
                <a:cubicBezTo>
                  <a:pt x="11549" y="4805"/>
                  <a:pt x="11545" y="4808"/>
                  <a:pt x="11540" y="4815"/>
                </a:cubicBezTo>
                <a:cubicBezTo>
                  <a:pt x="11534" y="4824"/>
                  <a:pt x="11529" y="4834"/>
                  <a:pt x="11521" y="4834"/>
                </a:cubicBezTo>
                <a:cubicBezTo>
                  <a:pt x="11508" y="4834"/>
                  <a:pt x="11500" y="4821"/>
                  <a:pt x="11486" y="4821"/>
                </a:cubicBezTo>
                <a:cubicBezTo>
                  <a:pt x="11481" y="4821"/>
                  <a:pt x="11478" y="4831"/>
                  <a:pt x="11474" y="4834"/>
                </a:cubicBezTo>
                <a:cubicBezTo>
                  <a:pt x="11469" y="4837"/>
                  <a:pt x="11465" y="4841"/>
                  <a:pt x="11461" y="4847"/>
                </a:cubicBezTo>
                <a:cubicBezTo>
                  <a:pt x="11457" y="4854"/>
                  <a:pt x="11457" y="4865"/>
                  <a:pt x="11455" y="4873"/>
                </a:cubicBezTo>
                <a:cubicBezTo>
                  <a:pt x="11452" y="4882"/>
                  <a:pt x="11448" y="4889"/>
                  <a:pt x="11446" y="4898"/>
                </a:cubicBezTo>
                <a:cubicBezTo>
                  <a:pt x="11443" y="4906"/>
                  <a:pt x="11445" y="4916"/>
                  <a:pt x="11442" y="4924"/>
                </a:cubicBezTo>
                <a:cubicBezTo>
                  <a:pt x="11440" y="4932"/>
                  <a:pt x="11434" y="4931"/>
                  <a:pt x="11430" y="4937"/>
                </a:cubicBezTo>
                <a:cubicBezTo>
                  <a:pt x="11425" y="4945"/>
                  <a:pt x="11421" y="4953"/>
                  <a:pt x="11417" y="4963"/>
                </a:cubicBezTo>
                <a:cubicBezTo>
                  <a:pt x="11414" y="4971"/>
                  <a:pt x="11415" y="4980"/>
                  <a:pt x="11411" y="4988"/>
                </a:cubicBezTo>
                <a:cubicBezTo>
                  <a:pt x="11407" y="4996"/>
                  <a:pt x="11402" y="4997"/>
                  <a:pt x="11398" y="5001"/>
                </a:cubicBezTo>
                <a:cubicBezTo>
                  <a:pt x="11389" y="5014"/>
                  <a:pt x="11376" y="5022"/>
                  <a:pt x="11376" y="5046"/>
                </a:cubicBezTo>
                <a:cubicBezTo>
                  <a:pt x="11376" y="5082"/>
                  <a:pt x="11386" y="5101"/>
                  <a:pt x="11386" y="5137"/>
                </a:cubicBezTo>
                <a:cubicBezTo>
                  <a:pt x="11386" y="5153"/>
                  <a:pt x="11383" y="5161"/>
                  <a:pt x="11379" y="5175"/>
                </a:cubicBezTo>
                <a:cubicBezTo>
                  <a:pt x="11376" y="5190"/>
                  <a:pt x="11367" y="5196"/>
                  <a:pt x="11367" y="5214"/>
                </a:cubicBezTo>
                <a:cubicBezTo>
                  <a:pt x="11367" y="5249"/>
                  <a:pt x="11372" y="5269"/>
                  <a:pt x="11373" y="5304"/>
                </a:cubicBezTo>
                <a:lnTo>
                  <a:pt x="11373" y="5330"/>
                </a:lnTo>
                <a:cubicBezTo>
                  <a:pt x="11373" y="5340"/>
                  <a:pt x="11376" y="5346"/>
                  <a:pt x="11376" y="5356"/>
                </a:cubicBezTo>
                <a:cubicBezTo>
                  <a:pt x="11377" y="5378"/>
                  <a:pt x="11376" y="5391"/>
                  <a:pt x="11376" y="5414"/>
                </a:cubicBezTo>
                <a:cubicBezTo>
                  <a:pt x="11389" y="5417"/>
                  <a:pt x="11396" y="5417"/>
                  <a:pt x="11408" y="5420"/>
                </a:cubicBezTo>
                <a:cubicBezTo>
                  <a:pt x="11417" y="5423"/>
                  <a:pt x="11424" y="5429"/>
                  <a:pt x="11433" y="5439"/>
                </a:cubicBezTo>
                <a:cubicBezTo>
                  <a:pt x="11438" y="5444"/>
                  <a:pt x="11438" y="5457"/>
                  <a:pt x="11442" y="5465"/>
                </a:cubicBezTo>
                <a:cubicBezTo>
                  <a:pt x="11446" y="5473"/>
                  <a:pt x="11447" y="5486"/>
                  <a:pt x="11452" y="5491"/>
                </a:cubicBezTo>
                <a:cubicBezTo>
                  <a:pt x="11461" y="5500"/>
                  <a:pt x="11468" y="5502"/>
                  <a:pt x="11477" y="5510"/>
                </a:cubicBezTo>
                <a:cubicBezTo>
                  <a:pt x="11482" y="5515"/>
                  <a:pt x="11485" y="5525"/>
                  <a:pt x="11489" y="5529"/>
                </a:cubicBezTo>
                <a:cubicBezTo>
                  <a:pt x="11500" y="5542"/>
                  <a:pt x="11508" y="5561"/>
                  <a:pt x="11521" y="5561"/>
                </a:cubicBezTo>
                <a:lnTo>
                  <a:pt x="11527" y="5561"/>
                </a:lnTo>
                <a:cubicBezTo>
                  <a:pt x="11533" y="5561"/>
                  <a:pt x="11535" y="5552"/>
                  <a:pt x="11540" y="5549"/>
                </a:cubicBezTo>
                <a:cubicBezTo>
                  <a:pt x="11556" y="5534"/>
                  <a:pt x="11565" y="5504"/>
                  <a:pt x="11584" y="5504"/>
                </a:cubicBezTo>
                <a:cubicBezTo>
                  <a:pt x="11596" y="5504"/>
                  <a:pt x="11603" y="5523"/>
                  <a:pt x="11615" y="5523"/>
                </a:cubicBezTo>
                <a:cubicBezTo>
                  <a:pt x="11622" y="5523"/>
                  <a:pt x="11628" y="5518"/>
                  <a:pt x="11634" y="5517"/>
                </a:cubicBezTo>
                <a:cubicBezTo>
                  <a:pt x="11638" y="5517"/>
                  <a:pt x="11643" y="5520"/>
                  <a:pt x="11647" y="5517"/>
                </a:cubicBezTo>
                <a:cubicBezTo>
                  <a:pt x="11651" y="5514"/>
                  <a:pt x="11656" y="5509"/>
                  <a:pt x="11659" y="5504"/>
                </a:cubicBezTo>
                <a:cubicBezTo>
                  <a:pt x="11663" y="5499"/>
                  <a:pt x="11660" y="5484"/>
                  <a:pt x="11662" y="5478"/>
                </a:cubicBezTo>
                <a:cubicBezTo>
                  <a:pt x="11666" y="5470"/>
                  <a:pt x="11671" y="5471"/>
                  <a:pt x="11675" y="5465"/>
                </a:cubicBezTo>
                <a:lnTo>
                  <a:pt x="11775" y="5465"/>
                </a:lnTo>
                <a:cubicBezTo>
                  <a:pt x="11781" y="5465"/>
                  <a:pt x="11783" y="5449"/>
                  <a:pt x="11788" y="5446"/>
                </a:cubicBezTo>
                <a:cubicBezTo>
                  <a:pt x="11795" y="5441"/>
                  <a:pt x="11800" y="5439"/>
                  <a:pt x="11807" y="5439"/>
                </a:cubicBezTo>
                <a:cubicBezTo>
                  <a:pt x="11810" y="5439"/>
                  <a:pt x="11812" y="5437"/>
                  <a:pt x="11814" y="5439"/>
                </a:cubicBezTo>
                <a:cubicBezTo>
                  <a:pt x="11818" y="5444"/>
                  <a:pt x="11820" y="5455"/>
                  <a:pt x="11823" y="5465"/>
                </a:cubicBezTo>
                <a:cubicBezTo>
                  <a:pt x="11825" y="5471"/>
                  <a:pt x="11824" y="5483"/>
                  <a:pt x="11826" y="5491"/>
                </a:cubicBezTo>
                <a:cubicBezTo>
                  <a:pt x="11828" y="5499"/>
                  <a:pt x="11835" y="5498"/>
                  <a:pt x="11839" y="5504"/>
                </a:cubicBezTo>
                <a:lnTo>
                  <a:pt x="11902" y="5504"/>
                </a:lnTo>
                <a:lnTo>
                  <a:pt x="11908" y="5529"/>
                </a:lnTo>
                <a:cubicBezTo>
                  <a:pt x="11903" y="5539"/>
                  <a:pt x="11901" y="5552"/>
                  <a:pt x="11895" y="5555"/>
                </a:cubicBezTo>
                <a:cubicBezTo>
                  <a:pt x="11887" y="5558"/>
                  <a:pt x="11880" y="5555"/>
                  <a:pt x="11870" y="5555"/>
                </a:cubicBezTo>
                <a:cubicBezTo>
                  <a:pt x="11858" y="5555"/>
                  <a:pt x="11851" y="5552"/>
                  <a:pt x="11839" y="5555"/>
                </a:cubicBezTo>
                <a:cubicBezTo>
                  <a:pt x="11835" y="5555"/>
                  <a:pt x="11830" y="5560"/>
                  <a:pt x="11826" y="5561"/>
                </a:cubicBezTo>
                <a:cubicBezTo>
                  <a:pt x="11821" y="5565"/>
                  <a:pt x="11818" y="5576"/>
                  <a:pt x="11814" y="5581"/>
                </a:cubicBezTo>
                <a:cubicBezTo>
                  <a:pt x="11809" y="5586"/>
                  <a:pt x="11806" y="5592"/>
                  <a:pt x="11801" y="5600"/>
                </a:cubicBezTo>
                <a:cubicBezTo>
                  <a:pt x="11796" y="5608"/>
                  <a:pt x="11792" y="5610"/>
                  <a:pt x="11788" y="5619"/>
                </a:cubicBezTo>
                <a:cubicBezTo>
                  <a:pt x="11785" y="5629"/>
                  <a:pt x="11782" y="5636"/>
                  <a:pt x="11779" y="5646"/>
                </a:cubicBezTo>
                <a:cubicBezTo>
                  <a:pt x="11777" y="5654"/>
                  <a:pt x="11776" y="5663"/>
                  <a:pt x="11773" y="5671"/>
                </a:cubicBezTo>
                <a:cubicBezTo>
                  <a:pt x="11769" y="5680"/>
                  <a:pt x="11768" y="5692"/>
                  <a:pt x="11763" y="5696"/>
                </a:cubicBezTo>
                <a:cubicBezTo>
                  <a:pt x="11759" y="5701"/>
                  <a:pt x="11755" y="5696"/>
                  <a:pt x="11750" y="5696"/>
                </a:cubicBezTo>
                <a:cubicBezTo>
                  <a:pt x="11741" y="5696"/>
                  <a:pt x="11734" y="5697"/>
                  <a:pt x="11726" y="5691"/>
                </a:cubicBezTo>
                <a:cubicBezTo>
                  <a:pt x="11719" y="5686"/>
                  <a:pt x="11718" y="5672"/>
                  <a:pt x="11713" y="5664"/>
                </a:cubicBezTo>
                <a:cubicBezTo>
                  <a:pt x="11707" y="5655"/>
                  <a:pt x="11703" y="5639"/>
                  <a:pt x="11694" y="5639"/>
                </a:cubicBezTo>
                <a:cubicBezTo>
                  <a:pt x="11681" y="5639"/>
                  <a:pt x="11674" y="5655"/>
                  <a:pt x="11662" y="5658"/>
                </a:cubicBezTo>
                <a:cubicBezTo>
                  <a:pt x="11654" y="5660"/>
                  <a:pt x="11647" y="5660"/>
                  <a:pt x="11637" y="5658"/>
                </a:cubicBezTo>
                <a:cubicBezTo>
                  <a:pt x="11628" y="5657"/>
                  <a:pt x="11622" y="5650"/>
                  <a:pt x="11612" y="5652"/>
                </a:cubicBezTo>
                <a:cubicBezTo>
                  <a:pt x="11608" y="5652"/>
                  <a:pt x="11604" y="5657"/>
                  <a:pt x="11600" y="5658"/>
                </a:cubicBezTo>
                <a:cubicBezTo>
                  <a:pt x="11595" y="5661"/>
                  <a:pt x="11592" y="5667"/>
                  <a:pt x="11587" y="5671"/>
                </a:cubicBezTo>
                <a:cubicBezTo>
                  <a:pt x="11582" y="5674"/>
                  <a:pt x="11581" y="5691"/>
                  <a:pt x="11575" y="5691"/>
                </a:cubicBezTo>
                <a:cubicBezTo>
                  <a:pt x="11570" y="5691"/>
                  <a:pt x="11566" y="5684"/>
                  <a:pt x="11562" y="5684"/>
                </a:cubicBezTo>
                <a:cubicBezTo>
                  <a:pt x="11556" y="5684"/>
                  <a:pt x="11555" y="5671"/>
                  <a:pt x="11549" y="5671"/>
                </a:cubicBezTo>
                <a:cubicBezTo>
                  <a:pt x="11544" y="5671"/>
                  <a:pt x="11541" y="5679"/>
                  <a:pt x="11537" y="5684"/>
                </a:cubicBezTo>
                <a:cubicBezTo>
                  <a:pt x="11532" y="5689"/>
                  <a:pt x="11527" y="5689"/>
                  <a:pt x="11524" y="5696"/>
                </a:cubicBezTo>
                <a:cubicBezTo>
                  <a:pt x="11522" y="5703"/>
                  <a:pt x="11526" y="5714"/>
                  <a:pt x="11524" y="5722"/>
                </a:cubicBezTo>
                <a:cubicBezTo>
                  <a:pt x="11521" y="5734"/>
                  <a:pt x="11516" y="5738"/>
                  <a:pt x="11512" y="5748"/>
                </a:cubicBezTo>
                <a:cubicBezTo>
                  <a:pt x="11509" y="5754"/>
                  <a:pt x="11513" y="5774"/>
                  <a:pt x="11508" y="5774"/>
                </a:cubicBezTo>
                <a:cubicBezTo>
                  <a:pt x="11504" y="5774"/>
                  <a:pt x="11501" y="5768"/>
                  <a:pt x="11496" y="5768"/>
                </a:cubicBezTo>
                <a:cubicBezTo>
                  <a:pt x="11491" y="5768"/>
                  <a:pt x="11487" y="5771"/>
                  <a:pt x="11483" y="5768"/>
                </a:cubicBezTo>
                <a:cubicBezTo>
                  <a:pt x="11478" y="5763"/>
                  <a:pt x="11475" y="5756"/>
                  <a:pt x="11471" y="5748"/>
                </a:cubicBezTo>
                <a:cubicBezTo>
                  <a:pt x="11468" y="5743"/>
                  <a:pt x="11474" y="5726"/>
                  <a:pt x="11471" y="5722"/>
                </a:cubicBezTo>
                <a:cubicBezTo>
                  <a:pt x="11468" y="5719"/>
                  <a:pt x="11463" y="5722"/>
                  <a:pt x="11458" y="5722"/>
                </a:cubicBezTo>
                <a:cubicBezTo>
                  <a:pt x="11454" y="5722"/>
                  <a:pt x="11449" y="5721"/>
                  <a:pt x="11446" y="5722"/>
                </a:cubicBezTo>
                <a:cubicBezTo>
                  <a:pt x="11441" y="5726"/>
                  <a:pt x="11437" y="5731"/>
                  <a:pt x="11433" y="5735"/>
                </a:cubicBezTo>
                <a:cubicBezTo>
                  <a:pt x="11429" y="5740"/>
                  <a:pt x="11432" y="5753"/>
                  <a:pt x="11430" y="5761"/>
                </a:cubicBezTo>
                <a:cubicBezTo>
                  <a:pt x="11435" y="5766"/>
                  <a:pt x="11437" y="5777"/>
                  <a:pt x="11442" y="5780"/>
                </a:cubicBezTo>
                <a:cubicBezTo>
                  <a:pt x="11446" y="5782"/>
                  <a:pt x="11451" y="5779"/>
                  <a:pt x="11455" y="5780"/>
                </a:cubicBezTo>
                <a:cubicBezTo>
                  <a:pt x="11460" y="5783"/>
                  <a:pt x="11462" y="5795"/>
                  <a:pt x="11468" y="5800"/>
                </a:cubicBezTo>
                <a:cubicBezTo>
                  <a:pt x="11458" y="5800"/>
                  <a:pt x="11451" y="5798"/>
                  <a:pt x="11442" y="5800"/>
                </a:cubicBezTo>
                <a:cubicBezTo>
                  <a:pt x="11427" y="5805"/>
                  <a:pt x="11416" y="5816"/>
                  <a:pt x="11401" y="5826"/>
                </a:cubicBezTo>
                <a:cubicBezTo>
                  <a:pt x="11397" y="5829"/>
                  <a:pt x="11394" y="5835"/>
                  <a:pt x="11389" y="5838"/>
                </a:cubicBezTo>
                <a:cubicBezTo>
                  <a:pt x="11390" y="5846"/>
                  <a:pt x="11390" y="5858"/>
                  <a:pt x="11392" y="5864"/>
                </a:cubicBezTo>
                <a:cubicBezTo>
                  <a:pt x="11398" y="5882"/>
                  <a:pt x="11404" y="5895"/>
                  <a:pt x="11414" y="5903"/>
                </a:cubicBezTo>
                <a:cubicBezTo>
                  <a:pt x="11418" y="5904"/>
                  <a:pt x="11423" y="5903"/>
                  <a:pt x="11427" y="5903"/>
                </a:cubicBezTo>
                <a:cubicBezTo>
                  <a:pt x="11431" y="5903"/>
                  <a:pt x="11435" y="5910"/>
                  <a:pt x="11439" y="5910"/>
                </a:cubicBezTo>
                <a:cubicBezTo>
                  <a:pt x="11446" y="5911"/>
                  <a:pt x="11451" y="5910"/>
                  <a:pt x="11458" y="5910"/>
                </a:cubicBezTo>
                <a:cubicBezTo>
                  <a:pt x="11465" y="5910"/>
                  <a:pt x="11471" y="5913"/>
                  <a:pt x="11477" y="5910"/>
                </a:cubicBezTo>
                <a:cubicBezTo>
                  <a:pt x="11489" y="5903"/>
                  <a:pt x="11488" y="5877"/>
                  <a:pt x="11496" y="5858"/>
                </a:cubicBezTo>
                <a:cubicBezTo>
                  <a:pt x="11501" y="5846"/>
                  <a:pt x="11504" y="5832"/>
                  <a:pt x="11512" y="5832"/>
                </a:cubicBezTo>
                <a:cubicBezTo>
                  <a:pt x="11520" y="5832"/>
                  <a:pt x="11524" y="5838"/>
                  <a:pt x="11530" y="5845"/>
                </a:cubicBezTo>
                <a:cubicBezTo>
                  <a:pt x="11535" y="5850"/>
                  <a:pt x="11539" y="5853"/>
                  <a:pt x="11543" y="5858"/>
                </a:cubicBezTo>
                <a:cubicBezTo>
                  <a:pt x="11548" y="5864"/>
                  <a:pt x="11553" y="5868"/>
                  <a:pt x="11556" y="5877"/>
                </a:cubicBezTo>
                <a:cubicBezTo>
                  <a:pt x="11557" y="5884"/>
                  <a:pt x="11557" y="5895"/>
                  <a:pt x="11559" y="5903"/>
                </a:cubicBezTo>
                <a:cubicBezTo>
                  <a:pt x="11560" y="5911"/>
                  <a:pt x="11557" y="5922"/>
                  <a:pt x="11559" y="5929"/>
                </a:cubicBezTo>
                <a:cubicBezTo>
                  <a:pt x="11561" y="5937"/>
                  <a:pt x="11568" y="5936"/>
                  <a:pt x="11571" y="5941"/>
                </a:cubicBezTo>
                <a:cubicBezTo>
                  <a:pt x="11575" y="5946"/>
                  <a:pt x="11579" y="5949"/>
                  <a:pt x="11584" y="5954"/>
                </a:cubicBezTo>
                <a:cubicBezTo>
                  <a:pt x="11589" y="5959"/>
                  <a:pt x="11592" y="5967"/>
                  <a:pt x="11597" y="5974"/>
                </a:cubicBezTo>
                <a:cubicBezTo>
                  <a:pt x="11593" y="5982"/>
                  <a:pt x="11594" y="5991"/>
                  <a:pt x="11590" y="5999"/>
                </a:cubicBezTo>
                <a:cubicBezTo>
                  <a:pt x="11580" y="6020"/>
                  <a:pt x="11567" y="6015"/>
                  <a:pt x="11556" y="6031"/>
                </a:cubicBezTo>
                <a:cubicBezTo>
                  <a:pt x="11552" y="6036"/>
                  <a:pt x="11545" y="6035"/>
                  <a:pt x="11543" y="6044"/>
                </a:cubicBezTo>
                <a:cubicBezTo>
                  <a:pt x="11542" y="6052"/>
                  <a:pt x="11544" y="6062"/>
                  <a:pt x="11543" y="6070"/>
                </a:cubicBezTo>
                <a:cubicBezTo>
                  <a:pt x="11541" y="6086"/>
                  <a:pt x="11541" y="6097"/>
                  <a:pt x="11540" y="6115"/>
                </a:cubicBezTo>
                <a:lnTo>
                  <a:pt x="11516" y="6115"/>
                </a:lnTo>
                <a:cubicBezTo>
                  <a:pt x="11509" y="6115"/>
                  <a:pt x="11504" y="6114"/>
                  <a:pt x="11499" y="6109"/>
                </a:cubicBezTo>
                <a:cubicBezTo>
                  <a:pt x="11495" y="6106"/>
                  <a:pt x="11489" y="6107"/>
                  <a:pt x="11486" y="6102"/>
                </a:cubicBezTo>
                <a:cubicBezTo>
                  <a:pt x="11482" y="6096"/>
                  <a:pt x="11482" y="6086"/>
                  <a:pt x="11480" y="6077"/>
                </a:cubicBezTo>
                <a:cubicBezTo>
                  <a:pt x="11479" y="6069"/>
                  <a:pt x="11482" y="6059"/>
                  <a:pt x="11480" y="6051"/>
                </a:cubicBezTo>
                <a:cubicBezTo>
                  <a:pt x="11478" y="6041"/>
                  <a:pt x="11475" y="6035"/>
                  <a:pt x="11471" y="6025"/>
                </a:cubicBezTo>
                <a:cubicBezTo>
                  <a:pt x="11468" y="6019"/>
                  <a:pt x="11460" y="6031"/>
                  <a:pt x="11458" y="6025"/>
                </a:cubicBezTo>
                <a:cubicBezTo>
                  <a:pt x="11457" y="6019"/>
                  <a:pt x="11459" y="6008"/>
                  <a:pt x="11458" y="5999"/>
                </a:cubicBezTo>
                <a:cubicBezTo>
                  <a:pt x="11457" y="5991"/>
                  <a:pt x="11458" y="5984"/>
                  <a:pt x="11458" y="5974"/>
                </a:cubicBezTo>
                <a:lnTo>
                  <a:pt x="11433" y="5974"/>
                </a:lnTo>
                <a:cubicBezTo>
                  <a:pt x="11426" y="5993"/>
                  <a:pt x="11423" y="6010"/>
                  <a:pt x="11414" y="6025"/>
                </a:cubicBezTo>
                <a:cubicBezTo>
                  <a:pt x="11409" y="6031"/>
                  <a:pt x="11405" y="6038"/>
                  <a:pt x="11401" y="6044"/>
                </a:cubicBezTo>
                <a:cubicBezTo>
                  <a:pt x="11397" y="6051"/>
                  <a:pt x="11391" y="6049"/>
                  <a:pt x="11389" y="6057"/>
                </a:cubicBezTo>
                <a:cubicBezTo>
                  <a:pt x="11386" y="6065"/>
                  <a:pt x="11390" y="6075"/>
                  <a:pt x="11389" y="6083"/>
                </a:cubicBezTo>
                <a:cubicBezTo>
                  <a:pt x="11388" y="6091"/>
                  <a:pt x="11390" y="6101"/>
                  <a:pt x="11389" y="6109"/>
                </a:cubicBezTo>
                <a:cubicBezTo>
                  <a:pt x="11388" y="6119"/>
                  <a:pt x="11384" y="6125"/>
                  <a:pt x="11382" y="6135"/>
                </a:cubicBezTo>
                <a:cubicBezTo>
                  <a:pt x="11381" y="6146"/>
                  <a:pt x="11375" y="6149"/>
                  <a:pt x="11373" y="6160"/>
                </a:cubicBezTo>
                <a:cubicBezTo>
                  <a:pt x="11371" y="6169"/>
                  <a:pt x="11374" y="6178"/>
                  <a:pt x="11373" y="6186"/>
                </a:cubicBezTo>
                <a:cubicBezTo>
                  <a:pt x="11371" y="6201"/>
                  <a:pt x="11364" y="6209"/>
                  <a:pt x="11364" y="6225"/>
                </a:cubicBezTo>
                <a:cubicBezTo>
                  <a:pt x="11364" y="6239"/>
                  <a:pt x="11365" y="6250"/>
                  <a:pt x="11367" y="6263"/>
                </a:cubicBezTo>
                <a:cubicBezTo>
                  <a:pt x="11368" y="6272"/>
                  <a:pt x="11370" y="6281"/>
                  <a:pt x="11370" y="6289"/>
                </a:cubicBezTo>
                <a:cubicBezTo>
                  <a:pt x="11371" y="6299"/>
                  <a:pt x="11376" y="6304"/>
                  <a:pt x="11376" y="6315"/>
                </a:cubicBezTo>
                <a:cubicBezTo>
                  <a:pt x="11376" y="6328"/>
                  <a:pt x="11369" y="6329"/>
                  <a:pt x="11367" y="6341"/>
                </a:cubicBezTo>
                <a:cubicBezTo>
                  <a:pt x="11364" y="6354"/>
                  <a:pt x="11357" y="6355"/>
                  <a:pt x="11354" y="6366"/>
                </a:cubicBezTo>
                <a:cubicBezTo>
                  <a:pt x="11352" y="6378"/>
                  <a:pt x="11352" y="6386"/>
                  <a:pt x="11351" y="6399"/>
                </a:cubicBezTo>
                <a:lnTo>
                  <a:pt x="11367" y="6425"/>
                </a:lnTo>
                <a:lnTo>
                  <a:pt x="11360" y="6450"/>
                </a:lnTo>
                <a:cubicBezTo>
                  <a:pt x="11356" y="6450"/>
                  <a:pt x="11353" y="6452"/>
                  <a:pt x="11348" y="6450"/>
                </a:cubicBezTo>
                <a:cubicBezTo>
                  <a:pt x="11335" y="6446"/>
                  <a:pt x="11330" y="6428"/>
                  <a:pt x="11316" y="6425"/>
                </a:cubicBezTo>
                <a:cubicBezTo>
                  <a:pt x="11307" y="6423"/>
                  <a:pt x="11301" y="6425"/>
                  <a:pt x="11291" y="6425"/>
                </a:cubicBezTo>
                <a:cubicBezTo>
                  <a:pt x="11282" y="6425"/>
                  <a:pt x="11276" y="6423"/>
                  <a:pt x="11266" y="6425"/>
                </a:cubicBezTo>
                <a:cubicBezTo>
                  <a:pt x="11260" y="6425"/>
                  <a:pt x="11253" y="6428"/>
                  <a:pt x="11250" y="6437"/>
                </a:cubicBezTo>
                <a:cubicBezTo>
                  <a:pt x="11248" y="6447"/>
                  <a:pt x="11241" y="6450"/>
                  <a:pt x="11241" y="6463"/>
                </a:cubicBezTo>
                <a:cubicBezTo>
                  <a:pt x="11241" y="6474"/>
                  <a:pt x="11246" y="6479"/>
                  <a:pt x="11247" y="6489"/>
                </a:cubicBezTo>
                <a:cubicBezTo>
                  <a:pt x="11252" y="6510"/>
                  <a:pt x="11261" y="6517"/>
                  <a:pt x="11269" y="6533"/>
                </a:cubicBezTo>
                <a:lnTo>
                  <a:pt x="11266" y="6559"/>
                </a:lnTo>
                <a:lnTo>
                  <a:pt x="11253" y="6566"/>
                </a:lnTo>
                <a:cubicBezTo>
                  <a:pt x="11236" y="6545"/>
                  <a:pt x="11226" y="6530"/>
                  <a:pt x="11210" y="6508"/>
                </a:cubicBezTo>
                <a:cubicBezTo>
                  <a:pt x="11205" y="6501"/>
                  <a:pt x="11201" y="6497"/>
                  <a:pt x="11197" y="6489"/>
                </a:cubicBezTo>
                <a:cubicBezTo>
                  <a:pt x="11191" y="6477"/>
                  <a:pt x="11191" y="6460"/>
                  <a:pt x="11184" y="6457"/>
                </a:cubicBezTo>
                <a:cubicBezTo>
                  <a:pt x="11180" y="6455"/>
                  <a:pt x="11177" y="6450"/>
                  <a:pt x="11172" y="6450"/>
                </a:cubicBezTo>
                <a:cubicBezTo>
                  <a:pt x="11166" y="6450"/>
                  <a:pt x="11164" y="6461"/>
                  <a:pt x="11159" y="6463"/>
                </a:cubicBezTo>
                <a:cubicBezTo>
                  <a:pt x="11147" y="6469"/>
                  <a:pt x="11141" y="6482"/>
                  <a:pt x="11131" y="6495"/>
                </a:cubicBezTo>
                <a:cubicBezTo>
                  <a:pt x="11126" y="6500"/>
                  <a:pt x="11124" y="6510"/>
                  <a:pt x="11118" y="6514"/>
                </a:cubicBezTo>
                <a:cubicBezTo>
                  <a:pt x="11114" y="6518"/>
                  <a:pt x="11110" y="6518"/>
                  <a:pt x="11106" y="6521"/>
                </a:cubicBezTo>
                <a:cubicBezTo>
                  <a:pt x="11101" y="6526"/>
                  <a:pt x="11097" y="6529"/>
                  <a:pt x="11093" y="6533"/>
                </a:cubicBezTo>
                <a:cubicBezTo>
                  <a:pt x="11088" y="6540"/>
                  <a:pt x="11088" y="6553"/>
                  <a:pt x="11084" y="6559"/>
                </a:cubicBezTo>
                <a:cubicBezTo>
                  <a:pt x="11079" y="6566"/>
                  <a:pt x="11077" y="6574"/>
                  <a:pt x="11071" y="6579"/>
                </a:cubicBezTo>
                <a:cubicBezTo>
                  <a:pt x="11059" y="6592"/>
                  <a:pt x="11048" y="6586"/>
                  <a:pt x="11033" y="6586"/>
                </a:cubicBezTo>
                <a:cubicBezTo>
                  <a:pt x="11024" y="6586"/>
                  <a:pt x="11017" y="6586"/>
                  <a:pt x="11008" y="6592"/>
                </a:cubicBezTo>
                <a:cubicBezTo>
                  <a:pt x="11002" y="6595"/>
                  <a:pt x="10999" y="6608"/>
                  <a:pt x="10992" y="6611"/>
                </a:cubicBezTo>
                <a:cubicBezTo>
                  <a:pt x="10985" y="6616"/>
                  <a:pt x="10980" y="6617"/>
                  <a:pt x="10972" y="6617"/>
                </a:cubicBezTo>
                <a:cubicBezTo>
                  <a:pt x="10958" y="6617"/>
                  <a:pt x="10945" y="6617"/>
                  <a:pt x="10936" y="6598"/>
                </a:cubicBezTo>
                <a:cubicBezTo>
                  <a:pt x="10924" y="6574"/>
                  <a:pt x="10930" y="6543"/>
                  <a:pt x="10930" y="6508"/>
                </a:cubicBezTo>
                <a:lnTo>
                  <a:pt x="10904" y="6508"/>
                </a:lnTo>
                <a:cubicBezTo>
                  <a:pt x="10901" y="6513"/>
                  <a:pt x="10896" y="6516"/>
                  <a:pt x="10892" y="6521"/>
                </a:cubicBezTo>
                <a:cubicBezTo>
                  <a:pt x="10889" y="6524"/>
                  <a:pt x="10889" y="6539"/>
                  <a:pt x="10885" y="6539"/>
                </a:cubicBezTo>
                <a:cubicBezTo>
                  <a:pt x="10881" y="6539"/>
                  <a:pt x="10878" y="6540"/>
                  <a:pt x="10873" y="6540"/>
                </a:cubicBezTo>
                <a:cubicBezTo>
                  <a:pt x="10867" y="6540"/>
                  <a:pt x="10864" y="6533"/>
                  <a:pt x="10857" y="6533"/>
                </a:cubicBezTo>
                <a:lnTo>
                  <a:pt x="10832" y="6533"/>
                </a:lnTo>
                <a:cubicBezTo>
                  <a:pt x="10822" y="6533"/>
                  <a:pt x="10815" y="6539"/>
                  <a:pt x="10805" y="6539"/>
                </a:cubicBezTo>
                <a:cubicBezTo>
                  <a:pt x="10806" y="6569"/>
                  <a:pt x="10807" y="6586"/>
                  <a:pt x="10805" y="6617"/>
                </a:cubicBezTo>
                <a:lnTo>
                  <a:pt x="10779" y="6617"/>
                </a:lnTo>
                <a:cubicBezTo>
                  <a:pt x="10771" y="6617"/>
                  <a:pt x="10765" y="6620"/>
                  <a:pt x="10760" y="6611"/>
                </a:cubicBezTo>
                <a:cubicBezTo>
                  <a:pt x="10755" y="6605"/>
                  <a:pt x="10749" y="6603"/>
                  <a:pt x="10747" y="6592"/>
                </a:cubicBezTo>
                <a:cubicBezTo>
                  <a:pt x="10743" y="6571"/>
                  <a:pt x="10743" y="6555"/>
                  <a:pt x="10741" y="6533"/>
                </a:cubicBezTo>
                <a:lnTo>
                  <a:pt x="10728" y="6547"/>
                </a:lnTo>
                <a:lnTo>
                  <a:pt x="10703" y="6547"/>
                </a:lnTo>
                <a:lnTo>
                  <a:pt x="10703" y="6502"/>
                </a:lnTo>
                <a:cubicBezTo>
                  <a:pt x="10703" y="6492"/>
                  <a:pt x="10700" y="6486"/>
                  <a:pt x="10700" y="6476"/>
                </a:cubicBezTo>
                <a:cubicBezTo>
                  <a:pt x="10700" y="6465"/>
                  <a:pt x="10705" y="6460"/>
                  <a:pt x="10706" y="6450"/>
                </a:cubicBezTo>
                <a:lnTo>
                  <a:pt x="10756" y="6450"/>
                </a:lnTo>
                <a:cubicBezTo>
                  <a:pt x="10766" y="6450"/>
                  <a:pt x="10772" y="6457"/>
                  <a:pt x="10782" y="6463"/>
                </a:cubicBezTo>
                <a:cubicBezTo>
                  <a:pt x="10787" y="6466"/>
                  <a:pt x="10789" y="6477"/>
                  <a:pt x="10794" y="6482"/>
                </a:cubicBezTo>
                <a:cubicBezTo>
                  <a:pt x="10801" y="6488"/>
                  <a:pt x="10806" y="6495"/>
                  <a:pt x="10814" y="6495"/>
                </a:cubicBezTo>
                <a:cubicBezTo>
                  <a:pt x="10824" y="6495"/>
                  <a:pt x="10830" y="6490"/>
                  <a:pt x="10839" y="6489"/>
                </a:cubicBezTo>
                <a:cubicBezTo>
                  <a:pt x="10841" y="6469"/>
                  <a:pt x="10845" y="6456"/>
                  <a:pt x="10845" y="6437"/>
                </a:cubicBezTo>
                <a:cubicBezTo>
                  <a:pt x="10846" y="6411"/>
                  <a:pt x="10838" y="6399"/>
                  <a:pt x="10838" y="6373"/>
                </a:cubicBezTo>
                <a:cubicBezTo>
                  <a:pt x="10838" y="6357"/>
                  <a:pt x="10842" y="6349"/>
                  <a:pt x="10845" y="6334"/>
                </a:cubicBezTo>
                <a:cubicBezTo>
                  <a:pt x="10848" y="6320"/>
                  <a:pt x="10857" y="6313"/>
                  <a:pt x="10857" y="6296"/>
                </a:cubicBezTo>
                <a:cubicBezTo>
                  <a:pt x="10857" y="6276"/>
                  <a:pt x="10855" y="6263"/>
                  <a:pt x="10854" y="6244"/>
                </a:cubicBezTo>
                <a:lnTo>
                  <a:pt x="10830" y="6244"/>
                </a:lnTo>
                <a:cubicBezTo>
                  <a:pt x="10824" y="6244"/>
                  <a:pt x="10822" y="6257"/>
                  <a:pt x="10816" y="6257"/>
                </a:cubicBezTo>
                <a:cubicBezTo>
                  <a:pt x="10807" y="6259"/>
                  <a:pt x="10800" y="6250"/>
                  <a:pt x="10791" y="6257"/>
                </a:cubicBezTo>
                <a:cubicBezTo>
                  <a:pt x="10786" y="6260"/>
                  <a:pt x="10783" y="6265"/>
                  <a:pt x="10779" y="6270"/>
                </a:cubicBezTo>
                <a:cubicBezTo>
                  <a:pt x="10774" y="6275"/>
                  <a:pt x="10775" y="6287"/>
                  <a:pt x="10772" y="6296"/>
                </a:cubicBezTo>
                <a:cubicBezTo>
                  <a:pt x="10768" y="6305"/>
                  <a:pt x="10767" y="6322"/>
                  <a:pt x="10760" y="6322"/>
                </a:cubicBezTo>
                <a:lnTo>
                  <a:pt x="10753" y="6322"/>
                </a:lnTo>
                <a:cubicBezTo>
                  <a:pt x="10748" y="6323"/>
                  <a:pt x="10746" y="6311"/>
                  <a:pt x="10741" y="6308"/>
                </a:cubicBezTo>
                <a:cubicBezTo>
                  <a:pt x="10742" y="6289"/>
                  <a:pt x="10740" y="6273"/>
                  <a:pt x="10744" y="6257"/>
                </a:cubicBezTo>
                <a:cubicBezTo>
                  <a:pt x="10746" y="6246"/>
                  <a:pt x="10754" y="6249"/>
                  <a:pt x="10757" y="6238"/>
                </a:cubicBezTo>
                <a:cubicBezTo>
                  <a:pt x="10758" y="6230"/>
                  <a:pt x="10760" y="6223"/>
                  <a:pt x="10760" y="6214"/>
                </a:cubicBezTo>
                <a:lnTo>
                  <a:pt x="10760" y="6174"/>
                </a:lnTo>
                <a:cubicBezTo>
                  <a:pt x="10750" y="6175"/>
                  <a:pt x="10744" y="6180"/>
                  <a:pt x="10734" y="6180"/>
                </a:cubicBezTo>
                <a:cubicBezTo>
                  <a:pt x="10730" y="6180"/>
                  <a:pt x="10727" y="6175"/>
                  <a:pt x="10722" y="6174"/>
                </a:cubicBezTo>
                <a:cubicBezTo>
                  <a:pt x="10723" y="6161"/>
                  <a:pt x="10723" y="6152"/>
                  <a:pt x="10725" y="6141"/>
                </a:cubicBezTo>
                <a:cubicBezTo>
                  <a:pt x="10730" y="6122"/>
                  <a:pt x="10739" y="6110"/>
                  <a:pt x="10741" y="6089"/>
                </a:cubicBezTo>
                <a:cubicBezTo>
                  <a:pt x="10742" y="6081"/>
                  <a:pt x="10741" y="6074"/>
                  <a:pt x="10741" y="6064"/>
                </a:cubicBezTo>
                <a:cubicBezTo>
                  <a:pt x="10741" y="6054"/>
                  <a:pt x="10742" y="6046"/>
                  <a:pt x="10741" y="6038"/>
                </a:cubicBezTo>
                <a:cubicBezTo>
                  <a:pt x="10739" y="6026"/>
                  <a:pt x="10734" y="6023"/>
                  <a:pt x="10731" y="6012"/>
                </a:cubicBezTo>
                <a:cubicBezTo>
                  <a:pt x="10729" y="6002"/>
                  <a:pt x="10728" y="5995"/>
                  <a:pt x="10725" y="5987"/>
                </a:cubicBezTo>
                <a:cubicBezTo>
                  <a:pt x="10721" y="5977"/>
                  <a:pt x="10722" y="5961"/>
                  <a:pt x="10716" y="5961"/>
                </a:cubicBezTo>
                <a:cubicBezTo>
                  <a:pt x="10711" y="5961"/>
                  <a:pt x="10708" y="5967"/>
                  <a:pt x="10703" y="5967"/>
                </a:cubicBezTo>
                <a:cubicBezTo>
                  <a:pt x="10696" y="5967"/>
                  <a:pt x="10690" y="5976"/>
                  <a:pt x="10687" y="5987"/>
                </a:cubicBezTo>
                <a:cubicBezTo>
                  <a:pt x="10683" y="6003"/>
                  <a:pt x="10685" y="6022"/>
                  <a:pt x="10681" y="6038"/>
                </a:cubicBezTo>
                <a:cubicBezTo>
                  <a:pt x="10676" y="6059"/>
                  <a:pt x="10669" y="6075"/>
                  <a:pt x="10659" y="6083"/>
                </a:cubicBezTo>
                <a:cubicBezTo>
                  <a:pt x="10655" y="6087"/>
                  <a:pt x="10650" y="6082"/>
                  <a:pt x="10646" y="6083"/>
                </a:cubicBezTo>
                <a:cubicBezTo>
                  <a:pt x="10641" y="6085"/>
                  <a:pt x="10636" y="6086"/>
                  <a:pt x="10631" y="6089"/>
                </a:cubicBezTo>
                <a:cubicBezTo>
                  <a:pt x="10624" y="6093"/>
                  <a:pt x="10618" y="6101"/>
                  <a:pt x="10618" y="6115"/>
                </a:cubicBezTo>
                <a:cubicBezTo>
                  <a:pt x="10618" y="6131"/>
                  <a:pt x="10624" y="6138"/>
                  <a:pt x="10624" y="6154"/>
                </a:cubicBezTo>
                <a:lnTo>
                  <a:pt x="10624" y="6166"/>
                </a:lnTo>
                <a:cubicBezTo>
                  <a:pt x="10624" y="6175"/>
                  <a:pt x="10624" y="6188"/>
                  <a:pt x="10621" y="6193"/>
                </a:cubicBezTo>
                <a:cubicBezTo>
                  <a:pt x="10618" y="6198"/>
                  <a:pt x="10613" y="6196"/>
                  <a:pt x="10609" y="6199"/>
                </a:cubicBezTo>
                <a:cubicBezTo>
                  <a:pt x="10605" y="6203"/>
                  <a:pt x="10600" y="6203"/>
                  <a:pt x="10596" y="6205"/>
                </a:cubicBezTo>
                <a:cubicBezTo>
                  <a:pt x="10583" y="6215"/>
                  <a:pt x="10577" y="6236"/>
                  <a:pt x="10577" y="6263"/>
                </a:cubicBezTo>
                <a:cubicBezTo>
                  <a:pt x="10577" y="6289"/>
                  <a:pt x="10580" y="6306"/>
                  <a:pt x="10587" y="6328"/>
                </a:cubicBezTo>
                <a:cubicBezTo>
                  <a:pt x="10590" y="6337"/>
                  <a:pt x="10591" y="6345"/>
                  <a:pt x="10596" y="6353"/>
                </a:cubicBezTo>
                <a:cubicBezTo>
                  <a:pt x="10599" y="6358"/>
                  <a:pt x="10605" y="6355"/>
                  <a:pt x="10609" y="6360"/>
                </a:cubicBezTo>
                <a:cubicBezTo>
                  <a:pt x="10613" y="6365"/>
                  <a:pt x="10617" y="6375"/>
                  <a:pt x="10621" y="6380"/>
                </a:cubicBezTo>
                <a:cubicBezTo>
                  <a:pt x="10621" y="6387"/>
                  <a:pt x="10619" y="6397"/>
                  <a:pt x="10618" y="6405"/>
                </a:cubicBezTo>
                <a:cubicBezTo>
                  <a:pt x="10617" y="6414"/>
                  <a:pt x="10610" y="6419"/>
                  <a:pt x="10610" y="6430"/>
                </a:cubicBezTo>
                <a:cubicBezTo>
                  <a:pt x="10610" y="6442"/>
                  <a:pt x="10615" y="6446"/>
                  <a:pt x="10615" y="6457"/>
                </a:cubicBezTo>
                <a:lnTo>
                  <a:pt x="10615" y="6482"/>
                </a:lnTo>
                <a:cubicBezTo>
                  <a:pt x="10615" y="6498"/>
                  <a:pt x="10610" y="6508"/>
                  <a:pt x="10610" y="6524"/>
                </a:cubicBezTo>
                <a:cubicBezTo>
                  <a:pt x="10610" y="6530"/>
                  <a:pt x="10609" y="6534"/>
                  <a:pt x="10609" y="6540"/>
                </a:cubicBezTo>
                <a:cubicBezTo>
                  <a:pt x="10609" y="6550"/>
                  <a:pt x="10610" y="6558"/>
                  <a:pt x="10612" y="6566"/>
                </a:cubicBezTo>
                <a:cubicBezTo>
                  <a:pt x="10613" y="6577"/>
                  <a:pt x="10619" y="6580"/>
                  <a:pt x="10621" y="6592"/>
                </a:cubicBezTo>
                <a:cubicBezTo>
                  <a:pt x="10625" y="6611"/>
                  <a:pt x="10631" y="6623"/>
                  <a:pt x="10631" y="6645"/>
                </a:cubicBezTo>
                <a:lnTo>
                  <a:pt x="10631" y="6695"/>
                </a:lnTo>
                <a:lnTo>
                  <a:pt x="10612" y="6695"/>
                </a:lnTo>
                <a:cubicBezTo>
                  <a:pt x="10606" y="6695"/>
                  <a:pt x="10602" y="6700"/>
                  <a:pt x="10596" y="6701"/>
                </a:cubicBezTo>
                <a:cubicBezTo>
                  <a:pt x="10583" y="6704"/>
                  <a:pt x="10577" y="6708"/>
                  <a:pt x="10565" y="6708"/>
                </a:cubicBezTo>
                <a:lnTo>
                  <a:pt x="10549" y="6708"/>
                </a:lnTo>
                <a:cubicBezTo>
                  <a:pt x="10540" y="6708"/>
                  <a:pt x="10536" y="6701"/>
                  <a:pt x="10527" y="6701"/>
                </a:cubicBezTo>
                <a:cubicBezTo>
                  <a:pt x="10514" y="6700"/>
                  <a:pt x="10508" y="6701"/>
                  <a:pt x="10495" y="6701"/>
                </a:cubicBezTo>
                <a:cubicBezTo>
                  <a:pt x="10486" y="6701"/>
                  <a:pt x="10478" y="6698"/>
                  <a:pt x="10470" y="6708"/>
                </a:cubicBezTo>
                <a:cubicBezTo>
                  <a:pt x="10466" y="6712"/>
                  <a:pt x="10468" y="6729"/>
                  <a:pt x="10464" y="6733"/>
                </a:cubicBezTo>
                <a:cubicBezTo>
                  <a:pt x="10460" y="6738"/>
                  <a:pt x="10456" y="6743"/>
                  <a:pt x="10451" y="6747"/>
                </a:cubicBezTo>
                <a:cubicBezTo>
                  <a:pt x="10442" y="6755"/>
                  <a:pt x="10431" y="6746"/>
                  <a:pt x="10423" y="6759"/>
                </a:cubicBezTo>
                <a:cubicBezTo>
                  <a:pt x="10420" y="6764"/>
                  <a:pt x="10422" y="6777"/>
                  <a:pt x="10420" y="6785"/>
                </a:cubicBezTo>
                <a:cubicBezTo>
                  <a:pt x="10418" y="6793"/>
                  <a:pt x="10415" y="6801"/>
                  <a:pt x="10414" y="6811"/>
                </a:cubicBezTo>
                <a:cubicBezTo>
                  <a:pt x="10406" y="6830"/>
                  <a:pt x="10398" y="6856"/>
                  <a:pt x="10385" y="6856"/>
                </a:cubicBezTo>
                <a:cubicBezTo>
                  <a:pt x="10379" y="6856"/>
                  <a:pt x="10378" y="6838"/>
                  <a:pt x="10373" y="6836"/>
                </a:cubicBezTo>
                <a:lnTo>
                  <a:pt x="10359" y="6836"/>
                </a:lnTo>
                <a:lnTo>
                  <a:pt x="10347" y="6836"/>
                </a:lnTo>
                <a:cubicBezTo>
                  <a:pt x="10343" y="6836"/>
                  <a:pt x="10340" y="6843"/>
                  <a:pt x="10335" y="6843"/>
                </a:cubicBezTo>
                <a:cubicBezTo>
                  <a:pt x="10330" y="6843"/>
                  <a:pt x="10327" y="6838"/>
                  <a:pt x="10322" y="6838"/>
                </a:cubicBezTo>
                <a:lnTo>
                  <a:pt x="10322" y="6888"/>
                </a:lnTo>
                <a:lnTo>
                  <a:pt x="10347" y="6914"/>
                </a:lnTo>
                <a:lnTo>
                  <a:pt x="10347" y="6997"/>
                </a:lnTo>
                <a:cubicBezTo>
                  <a:pt x="10340" y="6997"/>
                  <a:pt x="10335" y="6994"/>
                  <a:pt x="10329" y="6997"/>
                </a:cubicBezTo>
                <a:cubicBezTo>
                  <a:pt x="10324" y="6999"/>
                  <a:pt x="10321" y="7007"/>
                  <a:pt x="10316" y="7010"/>
                </a:cubicBezTo>
                <a:cubicBezTo>
                  <a:pt x="10312" y="7013"/>
                  <a:pt x="10308" y="7013"/>
                  <a:pt x="10304" y="7017"/>
                </a:cubicBezTo>
                <a:cubicBezTo>
                  <a:pt x="10298" y="7021"/>
                  <a:pt x="10296" y="7031"/>
                  <a:pt x="10291" y="7036"/>
                </a:cubicBezTo>
                <a:cubicBezTo>
                  <a:pt x="10281" y="7049"/>
                  <a:pt x="10275" y="7058"/>
                  <a:pt x="10266" y="7075"/>
                </a:cubicBezTo>
                <a:cubicBezTo>
                  <a:pt x="10261" y="7082"/>
                  <a:pt x="10259" y="7094"/>
                  <a:pt x="10253" y="7100"/>
                </a:cubicBezTo>
                <a:cubicBezTo>
                  <a:pt x="10249" y="7105"/>
                  <a:pt x="10246" y="7118"/>
                  <a:pt x="10241" y="7120"/>
                </a:cubicBezTo>
                <a:lnTo>
                  <a:pt x="10228" y="7120"/>
                </a:lnTo>
                <a:cubicBezTo>
                  <a:pt x="10212" y="7123"/>
                  <a:pt x="10203" y="7120"/>
                  <a:pt x="10187" y="7120"/>
                </a:cubicBezTo>
                <a:lnTo>
                  <a:pt x="10187" y="7274"/>
                </a:lnTo>
                <a:cubicBezTo>
                  <a:pt x="10169" y="7274"/>
                  <a:pt x="10157" y="7274"/>
                  <a:pt x="10140" y="7281"/>
                </a:cubicBezTo>
                <a:cubicBezTo>
                  <a:pt x="10136" y="7281"/>
                  <a:pt x="10131" y="7285"/>
                  <a:pt x="10127" y="7287"/>
                </a:cubicBezTo>
                <a:cubicBezTo>
                  <a:pt x="10124" y="7289"/>
                  <a:pt x="10119" y="7292"/>
                  <a:pt x="10115" y="7293"/>
                </a:cubicBezTo>
                <a:lnTo>
                  <a:pt x="10115" y="7371"/>
                </a:lnTo>
                <a:lnTo>
                  <a:pt x="10068" y="7371"/>
                </a:lnTo>
                <a:cubicBezTo>
                  <a:pt x="10063" y="7371"/>
                  <a:pt x="10060" y="7358"/>
                  <a:pt x="10055" y="7358"/>
                </a:cubicBezTo>
                <a:cubicBezTo>
                  <a:pt x="10045" y="7356"/>
                  <a:pt x="10038" y="7362"/>
                  <a:pt x="10030" y="7358"/>
                </a:cubicBezTo>
                <a:cubicBezTo>
                  <a:pt x="10024" y="7356"/>
                  <a:pt x="10019" y="7358"/>
                  <a:pt x="10014" y="7351"/>
                </a:cubicBezTo>
                <a:cubicBezTo>
                  <a:pt x="10011" y="7348"/>
                  <a:pt x="10016" y="7332"/>
                  <a:pt x="10014" y="7326"/>
                </a:cubicBezTo>
                <a:cubicBezTo>
                  <a:pt x="10009" y="7313"/>
                  <a:pt x="10006" y="7300"/>
                  <a:pt x="9998" y="7300"/>
                </a:cubicBezTo>
                <a:cubicBezTo>
                  <a:pt x="9991" y="7300"/>
                  <a:pt x="9986" y="7305"/>
                  <a:pt x="9979" y="7306"/>
                </a:cubicBezTo>
                <a:lnTo>
                  <a:pt x="9979" y="7384"/>
                </a:lnTo>
                <a:cubicBezTo>
                  <a:pt x="9989" y="7392"/>
                  <a:pt x="9995" y="7397"/>
                  <a:pt x="10005" y="7403"/>
                </a:cubicBezTo>
                <a:lnTo>
                  <a:pt x="9992" y="7455"/>
                </a:lnTo>
                <a:lnTo>
                  <a:pt x="9998" y="7480"/>
                </a:lnTo>
                <a:lnTo>
                  <a:pt x="9998" y="7512"/>
                </a:lnTo>
                <a:cubicBezTo>
                  <a:pt x="9983" y="7514"/>
                  <a:pt x="9974" y="7519"/>
                  <a:pt x="9958" y="7519"/>
                </a:cubicBezTo>
                <a:cubicBezTo>
                  <a:pt x="9953" y="7519"/>
                  <a:pt x="9950" y="7507"/>
                  <a:pt x="9945" y="7506"/>
                </a:cubicBezTo>
                <a:cubicBezTo>
                  <a:pt x="9941" y="7506"/>
                  <a:pt x="9937" y="7499"/>
                  <a:pt x="9932" y="7499"/>
                </a:cubicBezTo>
                <a:cubicBezTo>
                  <a:pt x="9928" y="7499"/>
                  <a:pt x="9924" y="7506"/>
                  <a:pt x="9920" y="7506"/>
                </a:cubicBezTo>
                <a:cubicBezTo>
                  <a:pt x="9913" y="7506"/>
                  <a:pt x="9909" y="7509"/>
                  <a:pt x="9904" y="7506"/>
                </a:cubicBezTo>
                <a:cubicBezTo>
                  <a:pt x="9898" y="7503"/>
                  <a:pt x="9896" y="7493"/>
                  <a:pt x="9891" y="7487"/>
                </a:cubicBezTo>
                <a:cubicBezTo>
                  <a:pt x="9887" y="7482"/>
                  <a:pt x="9888" y="7469"/>
                  <a:pt x="9885" y="7461"/>
                </a:cubicBezTo>
                <a:cubicBezTo>
                  <a:pt x="9876" y="7469"/>
                  <a:pt x="9869" y="7477"/>
                  <a:pt x="9860" y="7480"/>
                </a:cubicBezTo>
                <a:cubicBezTo>
                  <a:pt x="9856" y="7482"/>
                  <a:pt x="9851" y="7478"/>
                  <a:pt x="9848" y="7480"/>
                </a:cubicBezTo>
                <a:cubicBezTo>
                  <a:pt x="9838" y="7483"/>
                  <a:pt x="9830" y="7488"/>
                  <a:pt x="9822" y="7499"/>
                </a:cubicBezTo>
                <a:cubicBezTo>
                  <a:pt x="9817" y="7506"/>
                  <a:pt x="9812" y="7509"/>
                  <a:pt x="9810" y="7519"/>
                </a:cubicBezTo>
                <a:cubicBezTo>
                  <a:pt x="9807" y="7527"/>
                  <a:pt x="9807" y="7535"/>
                  <a:pt x="9807" y="7545"/>
                </a:cubicBezTo>
                <a:cubicBezTo>
                  <a:pt x="9807" y="7556"/>
                  <a:pt x="9810" y="7562"/>
                  <a:pt x="9813" y="7570"/>
                </a:cubicBezTo>
                <a:cubicBezTo>
                  <a:pt x="9815" y="7577"/>
                  <a:pt x="9822" y="7567"/>
                  <a:pt x="9825" y="7570"/>
                </a:cubicBezTo>
                <a:cubicBezTo>
                  <a:pt x="9830" y="7577"/>
                  <a:pt x="9830" y="7591"/>
                  <a:pt x="9835" y="7596"/>
                </a:cubicBezTo>
                <a:cubicBezTo>
                  <a:pt x="9839" y="7601"/>
                  <a:pt x="9843" y="7605"/>
                  <a:pt x="9848" y="7609"/>
                </a:cubicBezTo>
                <a:cubicBezTo>
                  <a:pt x="9852" y="7614"/>
                  <a:pt x="9855" y="7620"/>
                  <a:pt x="9860" y="7622"/>
                </a:cubicBezTo>
                <a:cubicBezTo>
                  <a:pt x="9870" y="7627"/>
                  <a:pt x="9877" y="7620"/>
                  <a:pt x="9888" y="7622"/>
                </a:cubicBezTo>
                <a:lnTo>
                  <a:pt x="9901" y="7622"/>
                </a:lnTo>
                <a:cubicBezTo>
                  <a:pt x="9906" y="7624"/>
                  <a:pt x="9909" y="7636"/>
                  <a:pt x="9913" y="7641"/>
                </a:cubicBezTo>
                <a:cubicBezTo>
                  <a:pt x="9918" y="7646"/>
                  <a:pt x="9921" y="7654"/>
                  <a:pt x="9926" y="7660"/>
                </a:cubicBezTo>
                <a:cubicBezTo>
                  <a:pt x="9930" y="7665"/>
                  <a:pt x="9935" y="7669"/>
                  <a:pt x="9939" y="7673"/>
                </a:cubicBezTo>
                <a:cubicBezTo>
                  <a:pt x="9943" y="7680"/>
                  <a:pt x="9944" y="7691"/>
                  <a:pt x="9948" y="7699"/>
                </a:cubicBezTo>
                <a:cubicBezTo>
                  <a:pt x="9957" y="7717"/>
                  <a:pt x="9964" y="7730"/>
                  <a:pt x="9973" y="7745"/>
                </a:cubicBezTo>
                <a:lnTo>
                  <a:pt x="9973" y="7879"/>
                </a:lnTo>
                <a:cubicBezTo>
                  <a:pt x="9977" y="7888"/>
                  <a:pt x="9978" y="7899"/>
                  <a:pt x="9983" y="7905"/>
                </a:cubicBezTo>
                <a:cubicBezTo>
                  <a:pt x="9987" y="7910"/>
                  <a:pt x="9991" y="7913"/>
                  <a:pt x="9995" y="7918"/>
                </a:cubicBezTo>
                <a:cubicBezTo>
                  <a:pt x="10005" y="7930"/>
                  <a:pt x="10012" y="7931"/>
                  <a:pt x="10020" y="7944"/>
                </a:cubicBezTo>
                <a:cubicBezTo>
                  <a:pt x="10026" y="7952"/>
                  <a:pt x="10030" y="7966"/>
                  <a:pt x="10030" y="7982"/>
                </a:cubicBezTo>
                <a:cubicBezTo>
                  <a:pt x="10030" y="7997"/>
                  <a:pt x="10028" y="8008"/>
                  <a:pt x="10027" y="8021"/>
                </a:cubicBezTo>
                <a:cubicBezTo>
                  <a:pt x="10025" y="8037"/>
                  <a:pt x="10020" y="8048"/>
                  <a:pt x="10020" y="8066"/>
                </a:cubicBezTo>
                <a:cubicBezTo>
                  <a:pt x="10020" y="8102"/>
                  <a:pt x="10027" y="8121"/>
                  <a:pt x="10030" y="8157"/>
                </a:cubicBezTo>
                <a:cubicBezTo>
                  <a:pt x="10031" y="8171"/>
                  <a:pt x="10030" y="8180"/>
                  <a:pt x="10030" y="8195"/>
                </a:cubicBezTo>
                <a:cubicBezTo>
                  <a:pt x="10030" y="8209"/>
                  <a:pt x="10033" y="8221"/>
                  <a:pt x="10030" y="8234"/>
                </a:cubicBezTo>
                <a:cubicBezTo>
                  <a:pt x="10023" y="8264"/>
                  <a:pt x="10007" y="8267"/>
                  <a:pt x="9995" y="8291"/>
                </a:cubicBezTo>
                <a:cubicBezTo>
                  <a:pt x="9992" y="8298"/>
                  <a:pt x="9995" y="8310"/>
                  <a:pt x="9992" y="8317"/>
                </a:cubicBezTo>
                <a:cubicBezTo>
                  <a:pt x="9989" y="8323"/>
                  <a:pt x="9983" y="8325"/>
                  <a:pt x="9979" y="8330"/>
                </a:cubicBezTo>
                <a:cubicBezTo>
                  <a:pt x="9967" y="8350"/>
                  <a:pt x="9958" y="8362"/>
                  <a:pt x="9942" y="8362"/>
                </a:cubicBezTo>
                <a:lnTo>
                  <a:pt x="9929" y="8362"/>
                </a:lnTo>
                <a:cubicBezTo>
                  <a:pt x="9923" y="8362"/>
                  <a:pt x="9919" y="8352"/>
                  <a:pt x="9913" y="8349"/>
                </a:cubicBezTo>
                <a:cubicBezTo>
                  <a:pt x="9906" y="8344"/>
                  <a:pt x="9899" y="8340"/>
                  <a:pt x="9891" y="8337"/>
                </a:cubicBezTo>
                <a:cubicBezTo>
                  <a:pt x="9887" y="8335"/>
                  <a:pt x="9884" y="8330"/>
                  <a:pt x="9879" y="8330"/>
                </a:cubicBezTo>
                <a:cubicBezTo>
                  <a:pt x="9866" y="8330"/>
                  <a:pt x="9860" y="8333"/>
                  <a:pt x="9848" y="8330"/>
                </a:cubicBezTo>
                <a:cubicBezTo>
                  <a:pt x="9841" y="8329"/>
                  <a:pt x="9840" y="8316"/>
                  <a:pt x="9835" y="8311"/>
                </a:cubicBezTo>
                <a:cubicBezTo>
                  <a:pt x="9829" y="8305"/>
                  <a:pt x="9828" y="8291"/>
                  <a:pt x="9822" y="8285"/>
                </a:cubicBezTo>
                <a:cubicBezTo>
                  <a:pt x="9817" y="8280"/>
                  <a:pt x="9814" y="8279"/>
                  <a:pt x="9809" y="8279"/>
                </a:cubicBezTo>
                <a:lnTo>
                  <a:pt x="9697" y="8279"/>
                </a:lnTo>
                <a:cubicBezTo>
                  <a:pt x="9685" y="8279"/>
                  <a:pt x="9678" y="8272"/>
                  <a:pt x="9665" y="8272"/>
                </a:cubicBezTo>
                <a:cubicBezTo>
                  <a:pt x="9659" y="8272"/>
                  <a:pt x="9655" y="8274"/>
                  <a:pt x="9649" y="8272"/>
                </a:cubicBezTo>
                <a:cubicBezTo>
                  <a:pt x="9641" y="8270"/>
                  <a:pt x="9639" y="8246"/>
                  <a:pt x="9630" y="8246"/>
                </a:cubicBezTo>
                <a:lnTo>
                  <a:pt x="9624" y="8246"/>
                </a:lnTo>
                <a:cubicBezTo>
                  <a:pt x="9619" y="8248"/>
                  <a:pt x="9614" y="8251"/>
                  <a:pt x="9611" y="8259"/>
                </a:cubicBezTo>
                <a:cubicBezTo>
                  <a:pt x="9609" y="8266"/>
                  <a:pt x="9613" y="8277"/>
                  <a:pt x="9611" y="8285"/>
                </a:cubicBezTo>
                <a:cubicBezTo>
                  <a:pt x="9610" y="8294"/>
                  <a:pt x="9607" y="8301"/>
                  <a:pt x="9605" y="8311"/>
                </a:cubicBezTo>
                <a:lnTo>
                  <a:pt x="9542" y="8311"/>
                </a:lnTo>
                <a:lnTo>
                  <a:pt x="9536" y="8337"/>
                </a:lnTo>
                <a:cubicBezTo>
                  <a:pt x="9539" y="8345"/>
                  <a:pt x="9542" y="8354"/>
                  <a:pt x="9545" y="8362"/>
                </a:cubicBezTo>
                <a:cubicBezTo>
                  <a:pt x="9549" y="8370"/>
                  <a:pt x="9555" y="8372"/>
                  <a:pt x="9558" y="8382"/>
                </a:cubicBezTo>
                <a:cubicBezTo>
                  <a:pt x="9562" y="8393"/>
                  <a:pt x="9561" y="8405"/>
                  <a:pt x="9561" y="8420"/>
                </a:cubicBezTo>
                <a:cubicBezTo>
                  <a:pt x="9561" y="8435"/>
                  <a:pt x="9559" y="8446"/>
                  <a:pt x="9558" y="8459"/>
                </a:cubicBezTo>
                <a:cubicBezTo>
                  <a:pt x="9555" y="8483"/>
                  <a:pt x="9549" y="8498"/>
                  <a:pt x="9549" y="8523"/>
                </a:cubicBezTo>
                <a:cubicBezTo>
                  <a:pt x="9549" y="8541"/>
                  <a:pt x="9549" y="8552"/>
                  <a:pt x="9552" y="8568"/>
                </a:cubicBezTo>
                <a:cubicBezTo>
                  <a:pt x="9553" y="8578"/>
                  <a:pt x="9556" y="8584"/>
                  <a:pt x="9558" y="8594"/>
                </a:cubicBezTo>
                <a:cubicBezTo>
                  <a:pt x="9560" y="8605"/>
                  <a:pt x="9567" y="8608"/>
                  <a:pt x="9567" y="8621"/>
                </a:cubicBezTo>
                <a:lnTo>
                  <a:pt x="9567" y="8773"/>
                </a:lnTo>
                <a:cubicBezTo>
                  <a:pt x="9567" y="8784"/>
                  <a:pt x="9566" y="8792"/>
                  <a:pt x="9564" y="8800"/>
                </a:cubicBezTo>
                <a:cubicBezTo>
                  <a:pt x="9561" y="8810"/>
                  <a:pt x="9555" y="8810"/>
                  <a:pt x="9552" y="8819"/>
                </a:cubicBezTo>
                <a:cubicBezTo>
                  <a:pt x="9549" y="8827"/>
                  <a:pt x="9548" y="8837"/>
                  <a:pt x="9545" y="8845"/>
                </a:cubicBezTo>
                <a:cubicBezTo>
                  <a:pt x="9537" y="8870"/>
                  <a:pt x="9530" y="8890"/>
                  <a:pt x="9530" y="8923"/>
                </a:cubicBezTo>
                <a:cubicBezTo>
                  <a:pt x="9530" y="8932"/>
                  <a:pt x="9529" y="8940"/>
                  <a:pt x="9530" y="8948"/>
                </a:cubicBezTo>
                <a:cubicBezTo>
                  <a:pt x="9531" y="8959"/>
                  <a:pt x="9537" y="8963"/>
                  <a:pt x="9539" y="8974"/>
                </a:cubicBezTo>
                <a:lnTo>
                  <a:pt x="9545" y="9000"/>
                </a:lnTo>
                <a:cubicBezTo>
                  <a:pt x="9549" y="9011"/>
                  <a:pt x="9554" y="9019"/>
                  <a:pt x="9555" y="9032"/>
                </a:cubicBezTo>
                <a:lnTo>
                  <a:pt x="9555" y="9058"/>
                </a:lnTo>
                <a:lnTo>
                  <a:pt x="9555" y="9083"/>
                </a:lnTo>
                <a:cubicBezTo>
                  <a:pt x="9554" y="9095"/>
                  <a:pt x="9547" y="9098"/>
                  <a:pt x="9545" y="9109"/>
                </a:cubicBezTo>
                <a:cubicBezTo>
                  <a:pt x="9543" y="9123"/>
                  <a:pt x="9542" y="9134"/>
                  <a:pt x="9542" y="9150"/>
                </a:cubicBezTo>
                <a:cubicBezTo>
                  <a:pt x="9542" y="9174"/>
                  <a:pt x="9545" y="9188"/>
                  <a:pt x="9545" y="9212"/>
                </a:cubicBezTo>
                <a:lnTo>
                  <a:pt x="9582" y="9212"/>
                </a:lnTo>
                <a:cubicBezTo>
                  <a:pt x="9593" y="9212"/>
                  <a:pt x="9600" y="9199"/>
                  <a:pt x="9611" y="9199"/>
                </a:cubicBezTo>
                <a:cubicBezTo>
                  <a:pt x="9617" y="9199"/>
                  <a:pt x="9619" y="9209"/>
                  <a:pt x="9624" y="9212"/>
                </a:cubicBezTo>
                <a:cubicBezTo>
                  <a:pt x="9630" y="9217"/>
                  <a:pt x="9629" y="9231"/>
                  <a:pt x="9633" y="9238"/>
                </a:cubicBezTo>
                <a:cubicBezTo>
                  <a:pt x="9639" y="9244"/>
                  <a:pt x="9645" y="9244"/>
                  <a:pt x="9652" y="9244"/>
                </a:cubicBezTo>
                <a:cubicBezTo>
                  <a:pt x="9665" y="9244"/>
                  <a:pt x="9671" y="9225"/>
                  <a:pt x="9684" y="9225"/>
                </a:cubicBezTo>
                <a:cubicBezTo>
                  <a:pt x="9690" y="9225"/>
                  <a:pt x="9691" y="9241"/>
                  <a:pt x="9696" y="9244"/>
                </a:cubicBezTo>
                <a:cubicBezTo>
                  <a:pt x="9701" y="9248"/>
                  <a:pt x="9704" y="9254"/>
                  <a:pt x="9709" y="9257"/>
                </a:cubicBezTo>
                <a:cubicBezTo>
                  <a:pt x="9713" y="9260"/>
                  <a:pt x="9717" y="9260"/>
                  <a:pt x="9721" y="9263"/>
                </a:cubicBezTo>
                <a:lnTo>
                  <a:pt x="9734" y="9277"/>
                </a:lnTo>
                <a:cubicBezTo>
                  <a:pt x="9739" y="9282"/>
                  <a:pt x="9740" y="9293"/>
                  <a:pt x="9743" y="9302"/>
                </a:cubicBezTo>
                <a:cubicBezTo>
                  <a:pt x="9747" y="9312"/>
                  <a:pt x="9751" y="9319"/>
                  <a:pt x="9753" y="9328"/>
                </a:cubicBezTo>
                <a:cubicBezTo>
                  <a:pt x="9755" y="9336"/>
                  <a:pt x="9754" y="9346"/>
                  <a:pt x="9756" y="9354"/>
                </a:cubicBezTo>
                <a:cubicBezTo>
                  <a:pt x="9759" y="9363"/>
                  <a:pt x="9765" y="9363"/>
                  <a:pt x="9769" y="9373"/>
                </a:cubicBezTo>
                <a:lnTo>
                  <a:pt x="9775" y="9341"/>
                </a:lnTo>
                <a:lnTo>
                  <a:pt x="9762" y="9335"/>
                </a:lnTo>
                <a:cubicBezTo>
                  <a:pt x="9767" y="9331"/>
                  <a:pt x="9769" y="9322"/>
                  <a:pt x="9775" y="9322"/>
                </a:cubicBezTo>
                <a:cubicBezTo>
                  <a:pt x="9784" y="9320"/>
                  <a:pt x="9791" y="9323"/>
                  <a:pt x="9800" y="9322"/>
                </a:cubicBezTo>
                <a:cubicBezTo>
                  <a:pt x="9810" y="9320"/>
                  <a:pt x="9817" y="9316"/>
                  <a:pt x="9825" y="9309"/>
                </a:cubicBezTo>
                <a:cubicBezTo>
                  <a:pt x="9831" y="9306"/>
                  <a:pt x="9833" y="9294"/>
                  <a:pt x="9838" y="9289"/>
                </a:cubicBezTo>
                <a:cubicBezTo>
                  <a:pt x="9848" y="9276"/>
                  <a:pt x="9854" y="9267"/>
                  <a:pt x="9863" y="9251"/>
                </a:cubicBezTo>
                <a:cubicBezTo>
                  <a:pt x="9868" y="9243"/>
                  <a:pt x="9870" y="9230"/>
                  <a:pt x="9876" y="9225"/>
                </a:cubicBezTo>
                <a:cubicBezTo>
                  <a:pt x="9884" y="9216"/>
                  <a:pt x="9891" y="9209"/>
                  <a:pt x="9901" y="9206"/>
                </a:cubicBezTo>
                <a:cubicBezTo>
                  <a:pt x="9909" y="9204"/>
                  <a:pt x="9916" y="9208"/>
                  <a:pt x="9926" y="9206"/>
                </a:cubicBezTo>
                <a:cubicBezTo>
                  <a:pt x="9932" y="9206"/>
                  <a:pt x="9934" y="9196"/>
                  <a:pt x="9939" y="9193"/>
                </a:cubicBezTo>
                <a:cubicBezTo>
                  <a:pt x="9944" y="9189"/>
                  <a:pt x="9950" y="9187"/>
                  <a:pt x="9954" y="9180"/>
                </a:cubicBezTo>
                <a:cubicBezTo>
                  <a:pt x="9964" y="9166"/>
                  <a:pt x="9965" y="9148"/>
                  <a:pt x="9973" y="9128"/>
                </a:cubicBezTo>
                <a:cubicBezTo>
                  <a:pt x="9984" y="9101"/>
                  <a:pt x="9994" y="9084"/>
                  <a:pt x="10011" y="9071"/>
                </a:cubicBezTo>
                <a:cubicBezTo>
                  <a:pt x="10020" y="9064"/>
                  <a:pt x="10027" y="9059"/>
                  <a:pt x="10036" y="9058"/>
                </a:cubicBezTo>
                <a:cubicBezTo>
                  <a:pt x="10052" y="9054"/>
                  <a:pt x="10061" y="9059"/>
                  <a:pt x="10077" y="9058"/>
                </a:cubicBezTo>
                <a:cubicBezTo>
                  <a:pt x="10087" y="9058"/>
                  <a:pt x="10093" y="9053"/>
                  <a:pt x="10102" y="9052"/>
                </a:cubicBezTo>
                <a:lnTo>
                  <a:pt x="10102" y="8966"/>
                </a:lnTo>
                <a:cubicBezTo>
                  <a:pt x="10102" y="8955"/>
                  <a:pt x="10098" y="8950"/>
                  <a:pt x="10096" y="8942"/>
                </a:cubicBezTo>
                <a:cubicBezTo>
                  <a:pt x="10092" y="8931"/>
                  <a:pt x="10088" y="8925"/>
                  <a:pt x="10083" y="8916"/>
                </a:cubicBezTo>
                <a:cubicBezTo>
                  <a:pt x="10079" y="8906"/>
                  <a:pt x="10071" y="8905"/>
                  <a:pt x="10071" y="8890"/>
                </a:cubicBezTo>
                <a:cubicBezTo>
                  <a:pt x="10071" y="8876"/>
                  <a:pt x="10072" y="8864"/>
                  <a:pt x="10074" y="8852"/>
                </a:cubicBezTo>
                <a:cubicBezTo>
                  <a:pt x="10076" y="8840"/>
                  <a:pt x="10081" y="8837"/>
                  <a:pt x="10083" y="8826"/>
                </a:cubicBezTo>
                <a:cubicBezTo>
                  <a:pt x="10089" y="8803"/>
                  <a:pt x="10094" y="8790"/>
                  <a:pt x="10099" y="8768"/>
                </a:cubicBezTo>
                <a:lnTo>
                  <a:pt x="10105" y="8742"/>
                </a:lnTo>
                <a:cubicBezTo>
                  <a:pt x="10108" y="8732"/>
                  <a:pt x="10109" y="8724"/>
                  <a:pt x="10112" y="8716"/>
                </a:cubicBezTo>
                <a:cubicBezTo>
                  <a:pt x="10114" y="8708"/>
                  <a:pt x="10114" y="8695"/>
                  <a:pt x="10118" y="8691"/>
                </a:cubicBezTo>
                <a:cubicBezTo>
                  <a:pt x="10122" y="8686"/>
                  <a:pt x="10126" y="8692"/>
                  <a:pt x="10130" y="8691"/>
                </a:cubicBezTo>
                <a:cubicBezTo>
                  <a:pt x="10139" y="8687"/>
                  <a:pt x="10147" y="8691"/>
                  <a:pt x="10156" y="8684"/>
                </a:cubicBezTo>
                <a:cubicBezTo>
                  <a:pt x="10161" y="8681"/>
                  <a:pt x="10161" y="8665"/>
                  <a:pt x="10165" y="8659"/>
                </a:cubicBezTo>
                <a:cubicBezTo>
                  <a:pt x="10169" y="8652"/>
                  <a:pt x="10169" y="8636"/>
                  <a:pt x="10175" y="8633"/>
                </a:cubicBezTo>
                <a:cubicBezTo>
                  <a:pt x="10178" y="8630"/>
                  <a:pt x="10183" y="8630"/>
                  <a:pt x="10187" y="8626"/>
                </a:cubicBezTo>
                <a:cubicBezTo>
                  <a:pt x="10191" y="8623"/>
                  <a:pt x="10196" y="8630"/>
                  <a:pt x="10200" y="8626"/>
                </a:cubicBezTo>
                <a:cubicBezTo>
                  <a:pt x="10205" y="8623"/>
                  <a:pt x="10204" y="8606"/>
                  <a:pt x="10209" y="8601"/>
                </a:cubicBezTo>
                <a:cubicBezTo>
                  <a:pt x="10213" y="8598"/>
                  <a:pt x="10218" y="8602"/>
                  <a:pt x="10222" y="8601"/>
                </a:cubicBezTo>
                <a:cubicBezTo>
                  <a:pt x="10226" y="8598"/>
                  <a:pt x="10230" y="8589"/>
                  <a:pt x="10234" y="8588"/>
                </a:cubicBezTo>
                <a:cubicBezTo>
                  <a:pt x="10248" y="8583"/>
                  <a:pt x="10257" y="8589"/>
                  <a:pt x="10272" y="8588"/>
                </a:cubicBezTo>
                <a:cubicBezTo>
                  <a:pt x="10281" y="8586"/>
                  <a:pt x="10288" y="8583"/>
                  <a:pt x="10297" y="8581"/>
                </a:cubicBezTo>
                <a:lnTo>
                  <a:pt x="10297" y="8504"/>
                </a:lnTo>
                <a:lnTo>
                  <a:pt x="10297" y="8478"/>
                </a:lnTo>
                <a:cubicBezTo>
                  <a:pt x="10296" y="8459"/>
                  <a:pt x="10294" y="8446"/>
                  <a:pt x="10294" y="8427"/>
                </a:cubicBezTo>
                <a:cubicBezTo>
                  <a:pt x="10294" y="8415"/>
                  <a:pt x="10297" y="8410"/>
                  <a:pt x="10297" y="8399"/>
                </a:cubicBezTo>
                <a:cubicBezTo>
                  <a:pt x="10297" y="8380"/>
                  <a:pt x="10292" y="8367"/>
                  <a:pt x="10294" y="8349"/>
                </a:cubicBezTo>
                <a:cubicBezTo>
                  <a:pt x="10296" y="8339"/>
                  <a:pt x="10297" y="8332"/>
                  <a:pt x="10300" y="8324"/>
                </a:cubicBezTo>
                <a:cubicBezTo>
                  <a:pt x="10307" y="8309"/>
                  <a:pt x="10316" y="8309"/>
                  <a:pt x="10326" y="8304"/>
                </a:cubicBezTo>
                <a:cubicBezTo>
                  <a:pt x="10332" y="8301"/>
                  <a:pt x="10337" y="8298"/>
                  <a:pt x="10345" y="8298"/>
                </a:cubicBezTo>
                <a:cubicBezTo>
                  <a:pt x="10357" y="8298"/>
                  <a:pt x="10364" y="8306"/>
                  <a:pt x="10376" y="8311"/>
                </a:cubicBezTo>
                <a:cubicBezTo>
                  <a:pt x="10380" y="8313"/>
                  <a:pt x="10385" y="8309"/>
                  <a:pt x="10388" y="8311"/>
                </a:cubicBezTo>
                <a:cubicBezTo>
                  <a:pt x="10404" y="8319"/>
                  <a:pt x="10410" y="8339"/>
                  <a:pt x="10426" y="8349"/>
                </a:cubicBezTo>
                <a:cubicBezTo>
                  <a:pt x="10438" y="8356"/>
                  <a:pt x="10446" y="8356"/>
                  <a:pt x="10458" y="8356"/>
                </a:cubicBezTo>
                <a:lnTo>
                  <a:pt x="10476" y="8356"/>
                </a:lnTo>
                <a:cubicBezTo>
                  <a:pt x="10481" y="8356"/>
                  <a:pt x="10484" y="8349"/>
                  <a:pt x="10489" y="8349"/>
                </a:cubicBezTo>
                <a:cubicBezTo>
                  <a:pt x="10494" y="8349"/>
                  <a:pt x="10497" y="8354"/>
                  <a:pt x="10502" y="8354"/>
                </a:cubicBezTo>
                <a:cubicBezTo>
                  <a:pt x="10502" y="8336"/>
                  <a:pt x="10499" y="8327"/>
                  <a:pt x="10502" y="8311"/>
                </a:cubicBezTo>
                <a:cubicBezTo>
                  <a:pt x="10502" y="8303"/>
                  <a:pt x="10502" y="8291"/>
                  <a:pt x="10505" y="8285"/>
                </a:cubicBezTo>
                <a:cubicBezTo>
                  <a:pt x="10509" y="8275"/>
                  <a:pt x="10513" y="8272"/>
                  <a:pt x="10517" y="8265"/>
                </a:cubicBezTo>
                <a:cubicBezTo>
                  <a:pt x="10521" y="8259"/>
                  <a:pt x="10522" y="8245"/>
                  <a:pt x="10527" y="8240"/>
                </a:cubicBezTo>
                <a:cubicBezTo>
                  <a:pt x="10531" y="8237"/>
                  <a:pt x="10536" y="8240"/>
                  <a:pt x="10540" y="8240"/>
                </a:cubicBezTo>
                <a:lnTo>
                  <a:pt x="10552" y="8240"/>
                </a:lnTo>
                <a:cubicBezTo>
                  <a:pt x="10562" y="8240"/>
                  <a:pt x="10568" y="8243"/>
                  <a:pt x="10577" y="8240"/>
                </a:cubicBezTo>
                <a:cubicBezTo>
                  <a:pt x="10583" y="8238"/>
                  <a:pt x="10584" y="8225"/>
                  <a:pt x="10590" y="8221"/>
                </a:cubicBezTo>
                <a:cubicBezTo>
                  <a:pt x="10595" y="8216"/>
                  <a:pt x="10598" y="8208"/>
                  <a:pt x="10603" y="8201"/>
                </a:cubicBezTo>
                <a:cubicBezTo>
                  <a:pt x="10607" y="8195"/>
                  <a:pt x="10610" y="8190"/>
                  <a:pt x="10615" y="8182"/>
                </a:cubicBezTo>
                <a:cubicBezTo>
                  <a:pt x="10620" y="8174"/>
                  <a:pt x="10621" y="8157"/>
                  <a:pt x="10628" y="8157"/>
                </a:cubicBezTo>
                <a:cubicBezTo>
                  <a:pt x="10632" y="8157"/>
                  <a:pt x="10635" y="8162"/>
                  <a:pt x="10640" y="8162"/>
                </a:cubicBezTo>
                <a:cubicBezTo>
                  <a:pt x="10651" y="8164"/>
                  <a:pt x="10657" y="8175"/>
                  <a:pt x="10665" y="8188"/>
                </a:cubicBezTo>
                <a:cubicBezTo>
                  <a:pt x="10675" y="8201"/>
                  <a:pt x="10681" y="8216"/>
                  <a:pt x="10687" y="8234"/>
                </a:cubicBezTo>
                <a:cubicBezTo>
                  <a:pt x="10697" y="8260"/>
                  <a:pt x="10703" y="8281"/>
                  <a:pt x="10709" y="8311"/>
                </a:cubicBezTo>
                <a:cubicBezTo>
                  <a:pt x="10711" y="8319"/>
                  <a:pt x="10711" y="8329"/>
                  <a:pt x="10713" y="8337"/>
                </a:cubicBezTo>
                <a:cubicBezTo>
                  <a:pt x="10715" y="8348"/>
                  <a:pt x="10719" y="8352"/>
                  <a:pt x="10722" y="8362"/>
                </a:cubicBezTo>
                <a:cubicBezTo>
                  <a:pt x="10725" y="8372"/>
                  <a:pt x="10727" y="8381"/>
                  <a:pt x="10731" y="8388"/>
                </a:cubicBezTo>
                <a:cubicBezTo>
                  <a:pt x="10735" y="8393"/>
                  <a:pt x="10739" y="8396"/>
                  <a:pt x="10744" y="8401"/>
                </a:cubicBezTo>
                <a:lnTo>
                  <a:pt x="10757" y="8414"/>
                </a:lnTo>
                <a:cubicBezTo>
                  <a:pt x="10761" y="8419"/>
                  <a:pt x="10765" y="8422"/>
                  <a:pt x="10769" y="8427"/>
                </a:cubicBezTo>
                <a:cubicBezTo>
                  <a:pt x="10775" y="8433"/>
                  <a:pt x="10778" y="8441"/>
                  <a:pt x="10782" y="8452"/>
                </a:cubicBezTo>
                <a:cubicBezTo>
                  <a:pt x="10783" y="8459"/>
                  <a:pt x="10783" y="8472"/>
                  <a:pt x="10785" y="8478"/>
                </a:cubicBezTo>
                <a:cubicBezTo>
                  <a:pt x="10789" y="8489"/>
                  <a:pt x="10796" y="8490"/>
                  <a:pt x="10801" y="8498"/>
                </a:cubicBezTo>
                <a:cubicBezTo>
                  <a:pt x="10805" y="8506"/>
                  <a:pt x="10805" y="8515"/>
                  <a:pt x="10810" y="8523"/>
                </a:cubicBezTo>
                <a:cubicBezTo>
                  <a:pt x="10814" y="8530"/>
                  <a:pt x="10819" y="8530"/>
                  <a:pt x="10823" y="8536"/>
                </a:cubicBezTo>
                <a:cubicBezTo>
                  <a:pt x="10828" y="8544"/>
                  <a:pt x="10830" y="8554"/>
                  <a:pt x="10835" y="8562"/>
                </a:cubicBezTo>
                <a:cubicBezTo>
                  <a:pt x="10839" y="8567"/>
                  <a:pt x="10844" y="8570"/>
                  <a:pt x="10848" y="8575"/>
                </a:cubicBezTo>
                <a:cubicBezTo>
                  <a:pt x="10853" y="8583"/>
                  <a:pt x="10855" y="8594"/>
                  <a:pt x="10861" y="8601"/>
                </a:cubicBezTo>
                <a:cubicBezTo>
                  <a:pt x="10865" y="8607"/>
                  <a:pt x="10871" y="8610"/>
                  <a:pt x="10876" y="8613"/>
                </a:cubicBezTo>
                <a:cubicBezTo>
                  <a:pt x="10885" y="8620"/>
                  <a:pt x="10892" y="8630"/>
                  <a:pt x="10901" y="8633"/>
                </a:cubicBezTo>
                <a:cubicBezTo>
                  <a:pt x="10907" y="8635"/>
                  <a:pt x="10911" y="8630"/>
                  <a:pt x="10917" y="8633"/>
                </a:cubicBezTo>
                <a:cubicBezTo>
                  <a:pt x="10922" y="8636"/>
                  <a:pt x="10926" y="8639"/>
                  <a:pt x="10930" y="8646"/>
                </a:cubicBezTo>
                <a:cubicBezTo>
                  <a:pt x="10934" y="8652"/>
                  <a:pt x="10933" y="8663"/>
                  <a:pt x="10936" y="8671"/>
                </a:cubicBezTo>
                <a:cubicBezTo>
                  <a:pt x="10947" y="8700"/>
                  <a:pt x="10952" y="8724"/>
                  <a:pt x="10967" y="8742"/>
                </a:cubicBezTo>
                <a:cubicBezTo>
                  <a:pt x="10971" y="8747"/>
                  <a:pt x="10976" y="8745"/>
                  <a:pt x="10980" y="8749"/>
                </a:cubicBezTo>
                <a:cubicBezTo>
                  <a:pt x="10985" y="8752"/>
                  <a:pt x="10988" y="8757"/>
                  <a:pt x="10992" y="8761"/>
                </a:cubicBezTo>
                <a:cubicBezTo>
                  <a:pt x="10997" y="8766"/>
                  <a:pt x="11001" y="8768"/>
                  <a:pt x="11005" y="8774"/>
                </a:cubicBezTo>
                <a:cubicBezTo>
                  <a:pt x="11013" y="8789"/>
                  <a:pt x="11015" y="8808"/>
                  <a:pt x="11021" y="8826"/>
                </a:cubicBezTo>
                <a:cubicBezTo>
                  <a:pt x="11027" y="8845"/>
                  <a:pt x="11041" y="8844"/>
                  <a:pt x="11046" y="8865"/>
                </a:cubicBezTo>
                <a:cubicBezTo>
                  <a:pt x="11048" y="8874"/>
                  <a:pt x="11051" y="8881"/>
                  <a:pt x="11052" y="8890"/>
                </a:cubicBezTo>
                <a:cubicBezTo>
                  <a:pt x="11054" y="8899"/>
                  <a:pt x="11055" y="8908"/>
                  <a:pt x="11055" y="8916"/>
                </a:cubicBezTo>
                <a:cubicBezTo>
                  <a:pt x="11057" y="8935"/>
                  <a:pt x="11059" y="8948"/>
                  <a:pt x="11059" y="8969"/>
                </a:cubicBezTo>
                <a:cubicBezTo>
                  <a:pt x="11059" y="8988"/>
                  <a:pt x="11057" y="9000"/>
                  <a:pt x="11055" y="9019"/>
                </a:cubicBezTo>
                <a:cubicBezTo>
                  <a:pt x="11030" y="9019"/>
                  <a:pt x="11014" y="9018"/>
                  <a:pt x="10992" y="9045"/>
                </a:cubicBezTo>
                <a:cubicBezTo>
                  <a:pt x="10988" y="9050"/>
                  <a:pt x="10989" y="9066"/>
                  <a:pt x="10983" y="9071"/>
                </a:cubicBezTo>
                <a:cubicBezTo>
                  <a:pt x="10979" y="9074"/>
                  <a:pt x="10974" y="9076"/>
                  <a:pt x="10971" y="9077"/>
                </a:cubicBezTo>
                <a:cubicBezTo>
                  <a:pt x="10962" y="9080"/>
                  <a:pt x="10955" y="9077"/>
                  <a:pt x="10945" y="9077"/>
                </a:cubicBezTo>
                <a:cubicBezTo>
                  <a:pt x="10939" y="9077"/>
                  <a:pt x="10935" y="9071"/>
                  <a:pt x="10929" y="9071"/>
                </a:cubicBezTo>
                <a:cubicBezTo>
                  <a:pt x="10895" y="9071"/>
                  <a:pt x="10875" y="9072"/>
                  <a:pt x="10842" y="9072"/>
                </a:cubicBezTo>
                <a:lnTo>
                  <a:pt x="10845" y="9103"/>
                </a:lnTo>
                <a:cubicBezTo>
                  <a:pt x="10854" y="9113"/>
                  <a:pt x="10861" y="9115"/>
                  <a:pt x="10870" y="9128"/>
                </a:cubicBezTo>
                <a:cubicBezTo>
                  <a:pt x="10875" y="9135"/>
                  <a:pt x="10879" y="9140"/>
                  <a:pt x="10882" y="9148"/>
                </a:cubicBezTo>
                <a:cubicBezTo>
                  <a:pt x="10886" y="9156"/>
                  <a:pt x="10886" y="9166"/>
                  <a:pt x="10889" y="9174"/>
                </a:cubicBezTo>
                <a:cubicBezTo>
                  <a:pt x="10891" y="9182"/>
                  <a:pt x="10892" y="9193"/>
                  <a:pt x="10895" y="9199"/>
                </a:cubicBezTo>
                <a:cubicBezTo>
                  <a:pt x="10899" y="9208"/>
                  <a:pt x="10902" y="9214"/>
                  <a:pt x="10908" y="9219"/>
                </a:cubicBezTo>
                <a:cubicBezTo>
                  <a:pt x="10912" y="9222"/>
                  <a:pt x="10916" y="9217"/>
                  <a:pt x="10920" y="9219"/>
                </a:cubicBezTo>
                <a:cubicBezTo>
                  <a:pt x="10930" y="9222"/>
                  <a:pt x="10936" y="9232"/>
                  <a:pt x="10946" y="9232"/>
                </a:cubicBezTo>
                <a:lnTo>
                  <a:pt x="11021" y="9232"/>
                </a:lnTo>
                <a:lnTo>
                  <a:pt x="11021" y="9135"/>
                </a:lnTo>
                <a:cubicBezTo>
                  <a:pt x="11026" y="9133"/>
                  <a:pt x="11033" y="9125"/>
                  <a:pt x="11037" y="9122"/>
                </a:cubicBezTo>
                <a:cubicBezTo>
                  <a:pt x="11046" y="9114"/>
                  <a:pt x="11053" y="9103"/>
                  <a:pt x="11062" y="9090"/>
                </a:cubicBezTo>
                <a:cubicBezTo>
                  <a:pt x="11067" y="9082"/>
                  <a:pt x="11069" y="9070"/>
                  <a:pt x="11074" y="9064"/>
                </a:cubicBezTo>
                <a:cubicBezTo>
                  <a:pt x="11078" y="9059"/>
                  <a:pt x="11084" y="9070"/>
                  <a:pt x="11087" y="9064"/>
                </a:cubicBezTo>
                <a:cubicBezTo>
                  <a:pt x="11089" y="9058"/>
                  <a:pt x="11088" y="9046"/>
                  <a:pt x="11090" y="9038"/>
                </a:cubicBezTo>
                <a:cubicBezTo>
                  <a:pt x="11093" y="9021"/>
                  <a:pt x="11093" y="9004"/>
                  <a:pt x="11096" y="8987"/>
                </a:cubicBezTo>
                <a:cubicBezTo>
                  <a:pt x="11097" y="8979"/>
                  <a:pt x="11097" y="8968"/>
                  <a:pt x="11100" y="8961"/>
                </a:cubicBezTo>
                <a:cubicBezTo>
                  <a:pt x="11103" y="8951"/>
                  <a:pt x="11107" y="8948"/>
                  <a:pt x="11112" y="8942"/>
                </a:cubicBezTo>
                <a:cubicBezTo>
                  <a:pt x="11116" y="8939"/>
                  <a:pt x="11121" y="8944"/>
                  <a:pt x="11125" y="8942"/>
                </a:cubicBezTo>
                <a:cubicBezTo>
                  <a:pt x="11133" y="8937"/>
                  <a:pt x="11138" y="8929"/>
                  <a:pt x="11147" y="8923"/>
                </a:cubicBezTo>
                <a:cubicBezTo>
                  <a:pt x="11147" y="8913"/>
                  <a:pt x="11150" y="8906"/>
                  <a:pt x="11150" y="8896"/>
                </a:cubicBezTo>
                <a:cubicBezTo>
                  <a:pt x="11150" y="8887"/>
                  <a:pt x="11147" y="8881"/>
                  <a:pt x="11147" y="8871"/>
                </a:cubicBezTo>
                <a:lnTo>
                  <a:pt x="11147" y="8842"/>
                </a:lnTo>
                <a:cubicBezTo>
                  <a:pt x="11140" y="8842"/>
                  <a:pt x="11137" y="8845"/>
                  <a:pt x="11131" y="8845"/>
                </a:cubicBezTo>
                <a:lnTo>
                  <a:pt x="11106" y="8845"/>
                </a:lnTo>
                <a:cubicBezTo>
                  <a:pt x="11101" y="8845"/>
                  <a:pt x="11098" y="8842"/>
                  <a:pt x="11093" y="8842"/>
                </a:cubicBezTo>
                <a:lnTo>
                  <a:pt x="11093" y="8813"/>
                </a:lnTo>
                <a:cubicBezTo>
                  <a:pt x="11094" y="8799"/>
                  <a:pt x="11096" y="8789"/>
                  <a:pt x="11096" y="8774"/>
                </a:cubicBezTo>
                <a:lnTo>
                  <a:pt x="11146" y="8774"/>
                </a:lnTo>
                <a:cubicBezTo>
                  <a:pt x="11157" y="8774"/>
                  <a:pt x="11161" y="8786"/>
                  <a:pt x="11172" y="8794"/>
                </a:cubicBezTo>
                <a:cubicBezTo>
                  <a:pt x="11177" y="8797"/>
                  <a:pt x="11180" y="8802"/>
                  <a:pt x="11184" y="8807"/>
                </a:cubicBezTo>
                <a:cubicBezTo>
                  <a:pt x="11190" y="8813"/>
                  <a:pt x="11190" y="8832"/>
                  <a:pt x="11197" y="8832"/>
                </a:cubicBezTo>
                <a:cubicBezTo>
                  <a:pt x="11202" y="8832"/>
                  <a:pt x="11204" y="8819"/>
                  <a:pt x="11210" y="8819"/>
                </a:cubicBezTo>
                <a:cubicBezTo>
                  <a:pt x="11202" y="8790"/>
                  <a:pt x="11196" y="8772"/>
                  <a:pt x="11194" y="8742"/>
                </a:cubicBezTo>
                <a:cubicBezTo>
                  <a:pt x="11193" y="8724"/>
                  <a:pt x="11194" y="8710"/>
                  <a:pt x="11194" y="8691"/>
                </a:cubicBezTo>
                <a:cubicBezTo>
                  <a:pt x="11187" y="8689"/>
                  <a:pt x="11181" y="8686"/>
                  <a:pt x="11175" y="8684"/>
                </a:cubicBezTo>
                <a:cubicBezTo>
                  <a:pt x="11171" y="8682"/>
                  <a:pt x="11166" y="8686"/>
                  <a:pt x="11162" y="8684"/>
                </a:cubicBezTo>
                <a:cubicBezTo>
                  <a:pt x="11157" y="8682"/>
                  <a:pt x="11155" y="8670"/>
                  <a:pt x="11150" y="8665"/>
                </a:cubicBezTo>
                <a:cubicBezTo>
                  <a:pt x="11144" y="8660"/>
                  <a:pt x="11142" y="8654"/>
                  <a:pt x="11137" y="8646"/>
                </a:cubicBezTo>
                <a:cubicBezTo>
                  <a:pt x="11133" y="8637"/>
                  <a:pt x="11130" y="8626"/>
                  <a:pt x="11125" y="8620"/>
                </a:cubicBezTo>
                <a:cubicBezTo>
                  <a:pt x="11121" y="8615"/>
                  <a:pt x="11116" y="8618"/>
                  <a:pt x="11112" y="8613"/>
                </a:cubicBezTo>
                <a:cubicBezTo>
                  <a:pt x="11107" y="8607"/>
                  <a:pt x="11105" y="8592"/>
                  <a:pt x="11100" y="8588"/>
                </a:cubicBezTo>
                <a:cubicBezTo>
                  <a:pt x="11096" y="8584"/>
                  <a:pt x="11090" y="8592"/>
                  <a:pt x="11087" y="8588"/>
                </a:cubicBezTo>
                <a:cubicBezTo>
                  <a:pt x="11082" y="8579"/>
                  <a:pt x="11081" y="8570"/>
                  <a:pt x="11077" y="8562"/>
                </a:cubicBezTo>
                <a:cubicBezTo>
                  <a:pt x="11074" y="8556"/>
                  <a:pt x="11078" y="8539"/>
                  <a:pt x="11074" y="8536"/>
                </a:cubicBezTo>
                <a:cubicBezTo>
                  <a:pt x="11071" y="8533"/>
                  <a:pt x="11066" y="8538"/>
                  <a:pt x="11062" y="8536"/>
                </a:cubicBezTo>
                <a:cubicBezTo>
                  <a:pt x="11058" y="8534"/>
                  <a:pt x="11053" y="8538"/>
                  <a:pt x="11049" y="8536"/>
                </a:cubicBezTo>
                <a:cubicBezTo>
                  <a:pt x="11044" y="8534"/>
                  <a:pt x="11041" y="8527"/>
                  <a:pt x="11037" y="8523"/>
                </a:cubicBezTo>
                <a:cubicBezTo>
                  <a:pt x="11033" y="8520"/>
                  <a:pt x="11027" y="8522"/>
                  <a:pt x="11024" y="8517"/>
                </a:cubicBezTo>
                <a:cubicBezTo>
                  <a:pt x="11020" y="8512"/>
                  <a:pt x="11022" y="8496"/>
                  <a:pt x="11018" y="8491"/>
                </a:cubicBezTo>
                <a:cubicBezTo>
                  <a:pt x="11013" y="8484"/>
                  <a:pt x="11011" y="8476"/>
                  <a:pt x="11005" y="8471"/>
                </a:cubicBezTo>
                <a:cubicBezTo>
                  <a:pt x="11001" y="8468"/>
                  <a:pt x="10997" y="8473"/>
                  <a:pt x="10992" y="8471"/>
                </a:cubicBezTo>
                <a:cubicBezTo>
                  <a:pt x="10988" y="8470"/>
                  <a:pt x="10985" y="8460"/>
                  <a:pt x="10980" y="8459"/>
                </a:cubicBezTo>
                <a:cubicBezTo>
                  <a:pt x="10976" y="8457"/>
                  <a:pt x="10972" y="8460"/>
                  <a:pt x="10967" y="8459"/>
                </a:cubicBezTo>
                <a:cubicBezTo>
                  <a:pt x="10968" y="8451"/>
                  <a:pt x="10967" y="8441"/>
                  <a:pt x="10967" y="8433"/>
                </a:cubicBezTo>
                <a:cubicBezTo>
                  <a:pt x="10969" y="8422"/>
                  <a:pt x="10977" y="8420"/>
                  <a:pt x="10977" y="8407"/>
                </a:cubicBezTo>
                <a:cubicBezTo>
                  <a:pt x="10977" y="8398"/>
                  <a:pt x="10973" y="8391"/>
                  <a:pt x="10973" y="8382"/>
                </a:cubicBezTo>
                <a:cubicBezTo>
                  <a:pt x="10973" y="8367"/>
                  <a:pt x="10970" y="8357"/>
                  <a:pt x="10964" y="8349"/>
                </a:cubicBezTo>
                <a:cubicBezTo>
                  <a:pt x="10959" y="8343"/>
                  <a:pt x="10957" y="8333"/>
                  <a:pt x="10952" y="8330"/>
                </a:cubicBezTo>
                <a:cubicBezTo>
                  <a:pt x="10937" y="8320"/>
                  <a:pt x="10926" y="8321"/>
                  <a:pt x="10914" y="8304"/>
                </a:cubicBezTo>
                <a:cubicBezTo>
                  <a:pt x="10910" y="8300"/>
                  <a:pt x="10912" y="8285"/>
                  <a:pt x="10908" y="8279"/>
                </a:cubicBezTo>
                <a:cubicBezTo>
                  <a:pt x="10904" y="8274"/>
                  <a:pt x="10897" y="8285"/>
                  <a:pt x="10895" y="8279"/>
                </a:cubicBezTo>
                <a:cubicBezTo>
                  <a:pt x="10893" y="8272"/>
                  <a:pt x="10893" y="8261"/>
                  <a:pt x="10892" y="8253"/>
                </a:cubicBezTo>
                <a:cubicBezTo>
                  <a:pt x="10889" y="8232"/>
                  <a:pt x="10892" y="8217"/>
                  <a:pt x="10892" y="8195"/>
                </a:cubicBezTo>
                <a:cubicBezTo>
                  <a:pt x="10881" y="8193"/>
                  <a:pt x="10875" y="8188"/>
                  <a:pt x="10863" y="8188"/>
                </a:cubicBezTo>
                <a:cubicBezTo>
                  <a:pt x="10853" y="8188"/>
                  <a:pt x="10846" y="8190"/>
                  <a:pt x="10835" y="8192"/>
                </a:cubicBezTo>
                <a:lnTo>
                  <a:pt x="10835" y="8124"/>
                </a:lnTo>
                <a:lnTo>
                  <a:pt x="10848" y="8098"/>
                </a:lnTo>
                <a:cubicBezTo>
                  <a:pt x="10852" y="8091"/>
                  <a:pt x="10861" y="8092"/>
                  <a:pt x="10861" y="8079"/>
                </a:cubicBezTo>
                <a:lnTo>
                  <a:pt x="10861" y="8066"/>
                </a:lnTo>
                <a:cubicBezTo>
                  <a:pt x="10861" y="8057"/>
                  <a:pt x="10859" y="8048"/>
                  <a:pt x="10857" y="8040"/>
                </a:cubicBezTo>
                <a:cubicBezTo>
                  <a:pt x="10855" y="8028"/>
                  <a:pt x="10845" y="8029"/>
                  <a:pt x="10845" y="8015"/>
                </a:cubicBezTo>
                <a:cubicBezTo>
                  <a:pt x="10845" y="7998"/>
                  <a:pt x="10849" y="7985"/>
                  <a:pt x="10854" y="7976"/>
                </a:cubicBezTo>
                <a:cubicBezTo>
                  <a:pt x="10859" y="7968"/>
                  <a:pt x="10866" y="7970"/>
                  <a:pt x="10873" y="7970"/>
                </a:cubicBezTo>
                <a:cubicBezTo>
                  <a:pt x="10880" y="7970"/>
                  <a:pt x="10886" y="7969"/>
                  <a:pt x="10892" y="7976"/>
                </a:cubicBezTo>
                <a:cubicBezTo>
                  <a:pt x="10897" y="7982"/>
                  <a:pt x="10901" y="7985"/>
                  <a:pt x="10904" y="7995"/>
                </a:cubicBezTo>
                <a:cubicBezTo>
                  <a:pt x="10908" y="8004"/>
                  <a:pt x="10904" y="8018"/>
                  <a:pt x="10908" y="8028"/>
                </a:cubicBezTo>
                <a:cubicBezTo>
                  <a:pt x="10910" y="8036"/>
                  <a:pt x="10910" y="8047"/>
                  <a:pt x="10914" y="8053"/>
                </a:cubicBezTo>
                <a:cubicBezTo>
                  <a:pt x="10917" y="8058"/>
                  <a:pt x="10922" y="8050"/>
                  <a:pt x="10926" y="8053"/>
                </a:cubicBezTo>
                <a:cubicBezTo>
                  <a:pt x="10930" y="8056"/>
                  <a:pt x="10935" y="8056"/>
                  <a:pt x="10939" y="8060"/>
                </a:cubicBezTo>
                <a:cubicBezTo>
                  <a:pt x="10944" y="8064"/>
                  <a:pt x="10947" y="8073"/>
                  <a:pt x="10952" y="8079"/>
                </a:cubicBezTo>
                <a:cubicBezTo>
                  <a:pt x="10956" y="8085"/>
                  <a:pt x="10956" y="8098"/>
                  <a:pt x="10961" y="8104"/>
                </a:cubicBezTo>
                <a:cubicBezTo>
                  <a:pt x="10965" y="8109"/>
                  <a:pt x="10969" y="8114"/>
                  <a:pt x="10973" y="8118"/>
                </a:cubicBezTo>
                <a:cubicBezTo>
                  <a:pt x="10977" y="8121"/>
                  <a:pt x="10982" y="8116"/>
                  <a:pt x="10986" y="8118"/>
                </a:cubicBezTo>
                <a:cubicBezTo>
                  <a:pt x="10992" y="8121"/>
                  <a:pt x="10994" y="8130"/>
                  <a:pt x="10999" y="8137"/>
                </a:cubicBezTo>
                <a:cubicBezTo>
                  <a:pt x="11004" y="8145"/>
                  <a:pt x="11007" y="8156"/>
                  <a:pt x="11008" y="8169"/>
                </a:cubicBezTo>
                <a:cubicBezTo>
                  <a:pt x="11011" y="8190"/>
                  <a:pt x="11010" y="8213"/>
                  <a:pt x="11018" y="8227"/>
                </a:cubicBezTo>
                <a:cubicBezTo>
                  <a:pt x="11021" y="8232"/>
                  <a:pt x="11026" y="8224"/>
                  <a:pt x="11030" y="8227"/>
                </a:cubicBezTo>
                <a:cubicBezTo>
                  <a:pt x="11041" y="8238"/>
                  <a:pt x="11046" y="8253"/>
                  <a:pt x="11055" y="8265"/>
                </a:cubicBezTo>
                <a:cubicBezTo>
                  <a:pt x="11059" y="8270"/>
                  <a:pt x="11064" y="8274"/>
                  <a:pt x="11068" y="8279"/>
                </a:cubicBezTo>
                <a:cubicBezTo>
                  <a:pt x="11073" y="8285"/>
                  <a:pt x="11073" y="8296"/>
                  <a:pt x="11077" y="8304"/>
                </a:cubicBezTo>
                <a:cubicBezTo>
                  <a:pt x="11086" y="8319"/>
                  <a:pt x="11094" y="8329"/>
                  <a:pt x="11106" y="8330"/>
                </a:cubicBezTo>
                <a:cubicBezTo>
                  <a:pt x="11115" y="8332"/>
                  <a:pt x="11124" y="8326"/>
                  <a:pt x="11131" y="8337"/>
                </a:cubicBezTo>
                <a:cubicBezTo>
                  <a:pt x="11134" y="8341"/>
                  <a:pt x="11132" y="8356"/>
                  <a:pt x="11134" y="8362"/>
                </a:cubicBezTo>
                <a:cubicBezTo>
                  <a:pt x="11138" y="8372"/>
                  <a:pt x="11140" y="8381"/>
                  <a:pt x="11143" y="8388"/>
                </a:cubicBezTo>
                <a:cubicBezTo>
                  <a:pt x="11147" y="8394"/>
                  <a:pt x="11151" y="8396"/>
                  <a:pt x="11156" y="8401"/>
                </a:cubicBezTo>
                <a:cubicBezTo>
                  <a:pt x="11166" y="8412"/>
                  <a:pt x="11172" y="8417"/>
                  <a:pt x="11181" y="8427"/>
                </a:cubicBezTo>
                <a:cubicBezTo>
                  <a:pt x="11198" y="8444"/>
                  <a:pt x="11202" y="8478"/>
                  <a:pt x="11219" y="8491"/>
                </a:cubicBezTo>
                <a:cubicBezTo>
                  <a:pt x="11228" y="8497"/>
                  <a:pt x="11236" y="8494"/>
                  <a:pt x="11244" y="8504"/>
                </a:cubicBezTo>
                <a:cubicBezTo>
                  <a:pt x="11249" y="8509"/>
                  <a:pt x="11253" y="8514"/>
                  <a:pt x="11257" y="8523"/>
                </a:cubicBezTo>
                <a:cubicBezTo>
                  <a:pt x="11259" y="8530"/>
                  <a:pt x="11258" y="8541"/>
                  <a:pt x="11260" y="8549"/>
                </a:cubicBezTo>
                <a:cubicBezTo>
                  <a:pt x="11262" y="8561"/>
                  <a:pt x="11269" y="8562"/>
                  <a:pt x="11269" y="8575"/>
                </a:cubicBezTo>
                <a:cubicBezTo>
                  <a:pt x="11269" y="8586"/>
                  <a:pt x="11265" y="8591"/>
                  <a:pt x="11263" y="8601"/>
                </a:cubicBezTo>
                <a:cubicBezTo>
                  <a:pt x="11261" y="8612"/>
                  <a:pt x="11253" y="8608"/>
                  <a:pt x="11250" y="8620"/>
                </a:cubicBezTo>
                <a:cubicBezTo>
                  <a:pt x="11249" y="8628"/>
                  <a:pt x="11251" y="8637"/>
                  <a:pt x="11250" y="8646"/>
                </a:cubicBezTo>
                <a:cubicBezTo>
                  <a:pt x="11249" y="8658"/>
                  <a:pt x="11247" y="8670"/>
                  <a:pt x="11247" y="8684"/>
                </a:cubicBezTo>
                <a:cubicBezTo>
                  <a:pt x="11247" y="8699"/>
                  <a:pt x="11247" y="8712"/>
                  <a:pt x="11250" y="8723"/>
                </a:cubicBezTo>
                <a:cubicBezTo>
                  <a:pt x="11256" y="8742"/>
                  <a:pt x="11272" y="8744"/>
                  <a:pt x="11272" y="8768"/>
                </a:cubicBezTo>
                <a:cubicBezTo>
                  <a:pt x="11272" y="8787"/>
                  <a:pt x="11268" y="8802"/>
                  <a:pt x="11269" y="8819"/>
                </a:cubicBezTo>
                <a:cubicBezTo>
                  <a:pt x="11272" y="8840"/>
                  <a:pt x="11279" y="8855"/>
                  <a:pt x="11285" y="8871"/>
                </a:cubicBezTo>
                <a:cubicBezTo>
                  <a:pt x="11288" y="8879"/>
                  <a:pt x="11287" y="8892"/>
                  <a:pt x="11291" y="8896"/>
                </a:cubicBezTo>
                <a:cubicBezTo>
                  <a:pt x="11295" y="8902"/>
                  <a:pt x="11300" y="8895"/>
                  <a:pt x="11304" y="8896"/>
                </a:cubicBezTo>
                <a:cubicBezTo>
                  <a:pt x="11308" y="8898"/>
                  <a:pt x="11312" y="8896"/>
                  <a:pt x="11316" y="8896"/>
                </a:cubicBezTo>
                <a:cubicBezTo>
                  <a:pt x="11326" y="8898"/>
                  <a:pt x="11333" y="8906"/>
                  <a:pt x="11342" y="8910"/>
                </a:cubicBezTo>
                <a:lnTo>
                  <a:pt x="11342" y="9013"/>
                </a:lnTo>
                <a:lnTo>
                  <a:pt x="11310" y="9013"/>
                </a:lnTo>
                <a:cubicBezTo>
                  <a:pt x="11309" y="9004"/>
                  <a:pt x="11314" y="8989"/>
                  <a:pt x="11310" y="8987"/>
                </a:cubicBezTo>
                <a:cubicBezTo>
                  <a:pt x="11306" y="8985"/>
                  <a:pt x="11302" y="8980"/>
                  <a:pt x="11298" y="8980"/>
                </a:cubicBezTo>
                <a:cubicBezTo>
                  <a:pt x="11292" y="8980"/>
                  <a:pt x="11290" y="8992"/>
                  <a:pt x="11285" y="8993"/>
                </a:cubicBezTo>
                <a:cubicBezTo>
                  <a:pt x="11287" y="9002"/>
                  <a:pt x="11287" y="9011"/>
                  <a:pt x="11288" y="9019"/>
                </a:cubicBezTo>
                <a:cubicBezTo>
                  <a:pt x="11291" y="9030"/>
                  <a:pt x="11295" y="9035"/>
                  <a:pt x="11298" y="9045"/>
                </a:cubicBezTo>
                <a:cubicBezTo>
                  <a:pt x="11304" y="9066"/>
                  <a:pt x="11307" y="9080"/>
                  <a:pt x="11316" y="9096"/>
                </a:cubicBezTo>
                <a:cubicBezTo>
                  <a:pt x="11320" y="9103"/>
                  <a:pt x="11325" y="9103"/>
                  <a:pt x="11329" y="9109"/>
                </a:cubicBezTo>
                <a:cubicBezTo>
                  <a:pt x="11334" y="9117"/>
                  <a:pt x="11337" y="9125"/>
                  <a:pt x="11342" y="9135"/>
                </a:cubicBezTo>
                <a:cubicBezTo>
                  <a:pt x="11346" y="9125"/>
                  <a:pt x="11351" y="9125"/>
                  <a:pt x="11354" y="9116"/>
                </a:cubicBezTo>
                <a:cubicBezTo>
                  <a:pt x="11356" y="9109"/>
                  <a:pt x="11356" y="9096"/>
                  <a:pt x="11358" y="9090"/>
                </a:cubicBezTo>
                <a:cubicBezTo>
                  <a:pt x="11361" y="9080"/>
                  <a:pt x="11366" y="9080"/>
                  <a:pt x="11370" y="9071"/>
                </a:cubicBezTo>
                <a:cubicBezTo>
                  <a:pt x="11371" y="9079"/>
                  <a:pt x="11371" y="9088"/>
                  <a:pt x="11373" y="9096"/>
                </a:cubicBezTo>
                <a:cubicBezTo>
                  <a:pt x="11375" y="9105"/>
                  <a:pt x="11374" y="9116"/>
                  <a:pt x="11376" y="9122"/>
                </a:cubicBezTo>
                <a:cubicBezTo>
                  <a:pt x="11383" y="9140"/>
                  <a:pt x="11397" y="9135"/>
                  <a:pt x="11401" y="9154"/>
                </a:cubicBezTo>
                <a:cubicBezTo>
                  <a:pt x="11406" y="9174"/>
                  <a:pt x="11397" y="9189"/>
                  <a:pt x="11398" y="9212"/>
                </a:cubicBezTo>
                <a:cubicBezTo>
                  <a:pt x="11398" y="9222"/>
                  <a:pt x="11397" y="9230"/>
                  <a:pt x="11398" y="9238"/>
                </a:cubicBezTo>
                <a:cubicBezTo>
                  <a:pt x="11400" y="9252"/>
                  <a:pt x="11408" y="9254"/>
                  <a:pt x="11414" y="9263"/>
                </a:cubicBezTo>
                <a:lnTo>
                  <a:pt x="11442" y="9263"/>
                </a:lnTo>
                <a:cubicBezTo>
                  <a:pt x="11447" y="9263"/>
                  <a:pt x="11451" y="9265"/>
                  <a:pt x="11455" y="9263"/>
                </a:cubicBezTo>
                <a:cubicBezTo>
                  <a:pt x="11459" y="9262"/>
                  <a:pt x="11464" y="9262"/>
                  <a:pt x="11468" y="9257"/>
                </a:cubicBezTo>
                <a:cubicBezTo>
                  <a:pt x="11471" y="9252"/>
                  <a:pt x="11471" y="9240"/>
                  <a:pt x="11474" y="9232"/>
                </a:cubicBezTo>
                <a:cubicBezTo>
                  <a:pt x="11478" y="9222"/>
                  <a:pt x="11484" y="9223"/>
                  <a:pt x="11486" y="9212"/>
                </a:cubicBezTo>
                <a:cubicBezTo>
                  <a:pt x="11488" y="9204"/>
                  <a:pt x="11486" y="9196"/>
                  <a:pt x="11486" y="9186"/>
                </a:cubicBezTo>
                <a:lnTo>
                  <a:pt x="11486" y="9160"/>
                </a:lnTo>
                <a:cubicBezTo>
                  <a:pt x="11486" y="9149"/>
                  <a:pt x="11480" y="9146"/>
                  <a:pt x="11480" y="9135"/>
                </a:cubicBezTo>
                <a:cubicBezTo>
                  <a:pt x="11480" y="9122"/>
                  <a:pt x="11485" y="9115"/>
                  <a:pt x="11489" y="9109"/>
                </a:cubicBezTo>
                <a:cubicBezTo>
                  <a:pt x="11493" y="9103"/>
                  <a:pt x="11497" y="9096"/>
                  <a:pt x="11502" y="9096"/>
                </a:cubicBezTo>
                <a:cubicBezTo>
                  <a:pt x="11507" y="9096"/>
                  <a:pt x="11511" y="9101"/>
                  <a:pt x="11515" y="9103"/>
                </a:cubicBezTo>
                <a:cubicBezTo>
                  <a:pt x="11521" y="9106"/>
                  <a:pt x="11521" y="9127"/>
                  <a:pt x="11527" y="9128"/>
                </a:cubicBezTo>
                <a:cubicBezTo>
                  <a:pt x="11532" y="9130"/>
                  <a:pt x="11535" y="9128"/>
                  <a:pt x="11541" y="9128"/>
                </a:cubicBezTo>
                <a:lnTo>
                  <a:pt x="11552" y="9128"/>
                </a:lnTo>
                <a:cubicBezTo>
                  <a:pt x="11559" y="9128"/>
                  <a:pt x="11562" y="9124"/>
                  <a:pt x="11568" y="9122"/>
                </a:cubicBezTo>
                <a:cubicBezTo>
                  <a:pt x="11568" y="9100"/>
                  <a:pt x="11568" y="9086"/>
                  <a:pt x="11568" y="9064"/>
                </a:cubicBezTo>
                <a:cubicBezTo>
                  <a:pt x="11568" y="9054"/>
                  <a:pt x="11571" y="9048"/>
                  <a:pt x="11571" y="9038"/>
                </a:cubicBezTo>
                <a:cubicBezTo>
                  <a:pt x="11571" y="9033"/>
                  <a:pt x="11570" y="9030"/>
                  <a:pt x="11570" y="9026"/>
                </a:cubicBezTo>
                <a:cubicBezTo>
                  <a:pt x="11580" y="9026"/>
                  <a:pt x="11586" y="9027"/>
                  <a:pt x="11597" y="9026"/>
                </a:cubicBezTo>
                <a:cubicBezTo>
                  <a:pt x="11601" y="9026"/>
                  <a:pt x="11604" y="9021"/>
                  <a:pt x="11609" y="9019"/>
                </a:cubicBezTo>
                <a:cubicBezTo>
                  <a:pt x="11606" y="9008"/>
                  <a:pt x="11604" y="8997"/>
                  <a:pt x="11600" y="8987"/>
                </a:cubicBezTo>
                <a:cubicBezTo>
                  <a:pt x="11596" y="8977"/>
                  <a:pt x="11592" y="8976"/>
                  <a:pt x="11587" y="8968"/>
                </a:cubicBezTo>
                <a:cubicBezTo>
                  <a:pt x="11582" y="8960"/>
                  <a:pt x="11581" y="8947"/>
                  <a:pt x="11575" y="8942"/>
                </a:cubicBezTo>
                <a:cubicBezTo>
                  <a:pt x="11569" y="8937"/>
                  <a:pt x="11565" y="8942"/>
                  <a:pt x="11559" y="8942"/>
                </a:cubicBezTo>
                <a:cubicBezTo>
                  <a:pt x="11560" y="8961"/>
                  <a:pt x="11562" y="8974"/>
                  <a:pt x="11562" y="8993"/>
                </a:cubicBezTo>
                <a:cubicBezTo>
                  <a:pt x="11562" y="9003"/>
                  <a:pt x="11560" y="9009"/>
                  <a:pt x="11559" y="9019"/>
                </a:cubicBezTo>
                <a:cubicBezTo>
                  <a:pt x="11553" y="9019"/>
                  <a:pt x="11548" y="9024"/>
                  <a:pt x="11543" y="9019"/>
                </a:cubicBezTo>
                <a:cubicBezTo>
                  <a:pt x="11539" y="9016"/>
                  <a:pt x="11534" y="9016"/>
                  <a:pt x="11530" y="9013"/>
                </a:cubicBezTo>
                <a:cubicBezTo>
                  <a:pt x="11524" y="9008"/>
                  <a:pt x="11525" y="8992"/>
                  <a:pt x="11521" y="8980"/>
                </a:cubicBezTo>
                <a:cubicBezTo>
                  <a:pt x="11518" y="8971"/>
                  <a:pt x="11510" y="8972"/>
                  <a:pt x="11508" y="8961"/>
                </a:cubicBezTo>
                <a:cubicBezTo>
                  <a:pt x="11508" y="8953"/>
                  <a:pt x="11509" y="8943"/>
                  <a:pt x="11508" y="8935"/>
                </a:cubicBezTo>
                <a:cubicBezTo>
                  <a:pt x="11508" y="8927"/>
                  <a:pt x="11506" y="8917"/>
                  <a:pt x="11505" y="8910"/>
                </a:cubicBezTo>
                <a:cubicBezTo>
                  <a:pt x="11504" y="8902"/>
                  <a:pt x="11504" y="8892"/>
                  <a:pt x="11502" y="8884"/>
                </a:cubicBezTo>
                <a:cubicBezTo>
                  <a:pt x="11500" y="8874"/>
                  <a:pt x="11500" y="8865"/>
                  <a:pt x="11496" y="8858"/>
                </a:cubicBezTo>
                <a:cubicBezTo>
                  <a:pt x="11493" y="8854"/>
                  <a:pt x="11487" y="8855"/>
                  <a:pt x="11483" y="8852"/>
                </a:cubicBezTo>
                <a:cubicBezTo>
                  <a:pt x="11479" y="8848"/>
                  <a:pt x="11475" y="8853"/>
                  <a:pt x="11471" y="8852"/>
                </a:cubicBezTo>
                <a:cubicBezTo>
                  <a:pt x="11465" y="8848"/>
                  <a:pt x="11462" y="8836"/>
                  <a:pt x="11458" y="8826"/>
                </a:cubicBezTo>
                <a:cubicBezTo>
                  <a:pt x="11454" y="8816"/>
                  <a:pt x="11446" y="8818"/>
                  <a:pt x="11446" y="8807"/>
                </a:cubicBezTo>
                <a:cubicBezTo>
                  <a:pt x="11445" y="8798"/>
                  <a:pt x="11446" y="8791"/>
                  <a:pt x="11446" y="8781"/>
                </a:cubicBezTo>
                <a:lnTo>
                  <a:pt x="11446" y="8755"/>
                </a:lnTo>
                <a:cubicBezTo>
                  <a:pt x="11446" y="8744"/>
                  <a:pt x="11452" y="8741"/>
                  <a:pt x="11455" y="8729"/>
                </a:cubicBezTo>
                <a:lnTo>
                  <a:pt x="11468" y="8742"/>
                </a:lnTo>
                <a:cubicBezTo>
                  <a:pt x="11472" y="8747"/>
                  <a:pt x="11475" y="8757"/>
                  <a:pt x="11480" y="8761"/>
                </a:cubicBezTo>
                <a:cubicBezTo>
                  <a:pt x="11485" y="8766"/>
                  <a:pt x="11487" y="8779"/>
                  <a:pt x="11493" y="8781"/>
                </a:cubicBezTo>
                <a:cubicBezTo>
                  <a:pt x="11501" y="8784"/>
                  <a:pt x="11509" y="8781"/>
                  <a:pt x="11518" y="8781"/>
                </a:cubicBezTo>
                <a:lnTo>
                  <a:pt x="11530" y="8781"/>
                </a:lnTo>
                <a:lnTo>
                  <a:pt x="11543" y="8781"/>
                </a:lnTo>
                <a:cubicBezTo>
                  <a:pt x="11548" y="8779"/>
                  <a:pt x="11550" y="8766"/>
                  <a:pt x="11556" y="8761"/>
                </a:cubicBezTo>
                <a:cubicBezTo>
                  <a:pt x="11551" y="8753"/>
                  <a:pt x="11551" y="8742"/>
                  <a:pt x="11546" y="8735"/>
                </a:cubicBezTo>
                <a:cubicBezTo>
                  <a:pt x="11543" y="8732"/>
                  <a:pt x="11538" y="8733"/>
                  <a:pt x="11534" y="8729"/>
                </a:cubicBezTo>
                <a:cubicBezTo>
                  <a:pt x="11537" y="8720"/>
                  <a:pt x="11539" y="8713"/>
                  <a:pt x="11543" y="8704"/>
                </a:cubicBezTo>
                <a:cubicBezTo>
                  <a:pt x="11547" y="8694"/>
                  <a:pt x="11549" y="8679"/>
                  <a:pt x="11556" y="8677"/>
                </a:cubicBezTo>
                <a:cubicBezTo>
                  <a:pt x="11566" y="8673"/>
                  <a:pt x="11573" y="8677"/>
                  <a:pt x="11584" y="8677"/>
                </a:cubicBezTo>
                <a:cubicBezTo>
                  <a:pt x="11595" y="8677"/>
                  <a:pt x="11602" y="8674"/>
                  <a:pt x="11612" y="8677"/>
                </a:cubicBezTo>
                <a:cubicBezTo>
                  <a:pt x="11616" y="8677"/>
                  <a:pt x="11621" y="8682"/>
                  <a:pt x="11625" y="8684"/>
                </a:cubicBezTo>
                <a:cubicBezTo>
                  <a:pt x="11630" y="8686"/>
                  <a:pt x="11633" y="8692"/>
                  <a:pt x="11637" y="8697"/>
                </a:cubicBezTo>
                <a:cubicBezTo>
                  <a:pt x="11643" y="8702"/>
                  <a:pt x="11644" y="8720"/>
                  <a:pt x="11650" y="8723"/>
                </a:cubicBezTo>
                <a:cubicBezTo>
                  <a:pt x="11654" y="8724"/>
                  <a:pt x="11659" y="8720"/>
                  <a:pt x="11662" y="8723"/>
                </a:cubicBezTo>
                <a:cubicBezTo>
                  <a:pt x="11666" y="8726"/>
                  <a:pt x="11672" y="8723"/>
                  <a:pt x="11675" y="8729"/>
                </a:cubicBezTo>
                <a:cubicBezTo>
                  <a:pt x="11678" y="8736"/>
                  <a:pt x="11677" y="8747"/>
                  <a:pt x="11678" y="8755"/>
                </a:cubicBezTo>
                <a:cubicBezTo>
                  <a:pt x="11680" y="8763"/>
                  <a:pt x="11676" y="8774"/>
                  <a:pt x="11678" y="8781"/>
                </a:cubicBezTo>
                <a:cubicBezTo>
                  <a:pt x="11681" y="8787"/>
                  <a:pt x="11688" y="8783"/>
                  <a:pt x="11691" y="8788"/>
                </a:cubicBezTo>
                <a:cubicBezTo>
                  <a:pt x="11696" y="8794"/>
                  <a:pt x="11699" y="8802"/>
                  <a:pt x="11703" y="8807"/>
                </a:cubicBezTo>
                <a:lnTo>
                  <a:pt x="11700" y="8832"/>
                </a:lnTo>
                <a:cubicBezTo>
                  <a:pt x="11696" y="8836"/>
                  <a:pt x="11692" y="8834"/>
                  <a:pt x="11688" y="8839"/>
                </a:cubicBezTo>
                <a:cubicBezTo>
                  <a:pt x="11682" y="8845"/>
                  <a:pt x="11675" y="8850"/>
                  <a:pt x="11675" y="8865"/>
                </a:cubicBezTo>
                <a:cubicBezTo>
                  <a:pt x="11675" y="8892"/>
                  <a:pt x="11678" y="8911"/>
                  <a:pt x="11688" y="8929"/>
                </a:cubicBezTo>
                <a:cubicBezTo>
                  <a:pt x="11696" y="8943"/>
                  <a:pt x="11704" y="8942"/>
                  <a:pt x="11713" y="8955"/>
                </a:cubicBezTo>
                <a:cubicBezTo>
                  <a:pt x="11724" y="8971"/>
                  <a:pt x="11722" y="8998"/>
                  <a:pt x="11722" y="9027"/>
                </a:cubicBezTo>
                <a:cubicBezTo>
                  <a:pt x="11722" y="9032"/>
                  <a:pt x="11719" y="9033"/>
                  <a:pt x="11719" y="9038"/>
                </a:cubicBezTo>
                <a:cubicBezTo>
                  <a:pt x="11719" y="9048"/>
                  <a:pt x="11722" y="9054"/>
                  <a:pt x="11722" y="9064"/>
                </a:cubicBezTo>
                <a:cubicBezTo>
                  <a:pt x="11722" y="9074"/>
                  <a:pt x="11719" y="9080"/>
                  <a:pt x="11719" y="9090"/>
                </a:cubicBezTo>
                <a:lnTo>
                  <a:pt x="11719" y="9111"/>
                </a:lnTo>
                <a:cubicBezTo>
                  <a:pt x="11719" y="9123"/>
                  <a:pt x="11722" y="9129"/>
                  <a:pt x="11724" y="9138"/>
                </a:cubicBezTo>
                <a:cubicBezTo>
                  <a:pt x="11726" y="9150"/>
                  <a:pt x="11730" y="9154"/>
                  <a:pt x="11733" y="9164"/>
                </a:cubicBezTo>
                <a:cubicBezTo>
                  <a:pt x="11735" y="9170"/>
                  <a:pt x="11736" y="9175"/>
                  <a:pt x="11738" y="9180"/>
                </a:cubicBezTo>
                <a:cubicBezTo>
                  <a:pt x="11740" y="9185"/>
                  <a:pt x="11741" y="9189"/>
                  <a:pt x="11743" y="9193"/>
                </a:cubicBezTo>
                <a:cubicBezTo>
                  <a:pt x="11745" y="9196"/>
                  <a:pt x="11747" y="9196"/>
                  <a:pt x="11749" y="9199"/>
                </a:cubicBezTo>
                <a:cubicBezTo>
                  <a:pt x="11752" y="9203"/>
                  <a:pt x="11752" y="9209"/>
                  <a:pt x="11754" y="9212"/>
                </a:cubicBezTo>
                <a:cubicBezTo>
                  <a:pt x="11756" y="9217"/>
                  <a:pt x="11758" y="9221"/>
                  <a:pt x="11762" y="9225"/>
                </a:cubicBezTo>
                <a:cubicBezTo>
                  <a:pt x="11764" y="9228"/>
                  <a:pt x="11766" y="9230"/>
                  <a:pt x="11768" y="9235"/>
                </a:cubicBezTo>
                <a:cubicBezTo>
                  <a:pt x="11771" y="9241"/>
                  <a:pt x="11774" y="9245"/>
                  <a:pt x="11774" y="9254"/>
                </a:cubicBezTo>
                <a:cubicBezTo>
                  <a:pt x="11774" y="9263"/>
                  <a:pt x="11774" y="9269"/>
                  <a:pt x="11773" y="9277"/>
                </a:cubicBezTo>
                <a:cubicBezTo>
                  <a:pt x="11771" y="9283"/>
                  <a:pt x="11768" y="9283"/>
                  <a:pt x="11767" y="9289"/>
                </a:cubicBezTo>
                <a:cubicBezTo>
                  <a:pt x="11765" y="9293"/>
                  <a:pt x="11764" y="9298"/>
                  <a:pt x="11763" y="9302"/>
                </a:cubicBezTo>
                <a:cubicBezTo>
                  <a:pt x="11762" y="9308"/>
                  <a:pt x="11760" y="9312"/>
                  <a:pt x="11760" y="9319"/>
                </a:cubicBezTo>
                <a:cubicBezTo>
                  <a:pt x="11760" y="9328"/>
                  <a:pt x="11760" y="9333"/>
                  <a:pt x="11760" y="9342"/>
                </a:cubicBezTo>
                <a:cubicBezTo>
                  <a:pt x="11760" y="9357"/>
                  <a:pt x="11760" y="9366"/>
                  <a:pt x="11762" y="9380"/>
                </a:cubicBezTo>
                <a:cubicBezTo>
                  <a:pt x="11762" y="9385"/>
                  <a:pt x="11764" y="9388"/>
                  <a:pt x="11765" y="9393"/>
                </a:cubicBezTo>
                <a:cubicBezTo>
                  <a:pt x="11766" y="9398"/>
                  <a:pt x="11768" y="9403"/>
                  <a:pt x="11771" y="9405"/>
                </a:cubicBezTo>
                <a:cubicBezTo>
                  <a:pt x="11774" y="9408"/>
                  <a:pt x="11774" y="9415"/>
                  <a:pt x="11777" y="9415"/>
                </a:cubicBezTo>
                <a:cubicBezTo>
                  <a:pt x="11785" y="9415"/>
                  <a:pt x="11788" y="9400"/>
                  <a:pt x="11790" y="9386"/>
                </a:cubicBezTo>
                <a:cubicBezTo>
                  <a:pt x="11790" y="9382"/>
                  <a:pt x="11791" y="9377"/>
                  <a:pt x="11792" y="9373"/>
                </a:cubicBezTo>
                <a:cubicBezTo>
                  <a:pt x="11793" y="9366"/>
                  <a:pt x="11794" y="9361"/>
                  <a:pt x="11795" y="9354"/>
                </a:cubicBezTo>
                <a:cubicBezTo>
                  <a:pt x="11795" y="9350"/>
                  <a:pt x="11796" y="9346"/>
                  <a:pt x="11796" y="9341"/>
                </a:cubicBezTo>
                <a:cubicBezTo>
                  <a:pt x="11797" y="9326"/>
                  <a:pt x="11797" y="9318"/>
                  <a:pt x="11796" y="9302"/>
                </a:cubicBezTo>
                <a:cubicBezTo>
                  <a:pt x="11796" y="9298"/>
                  <a:pt x="11795" y="9294"/>
                  <a:pt x="11795" y="9289"/>
                </a:cubicBezTo>
                <a:cubicBezTo>
                  <a:pt x="11795" y="9274"/>
                  <a:pt x="11796" y="9266"/>
                  <a:pt x="11796" y="9251"/>
                </a:cubicBezTo>
                <a:lnTo>
                  <a:pt x="11807" y="9251"/>
                </a:lnTo>
                <a:cubicBezTo>
                  <a:pt x="11809" y="9253"/>
                  <a:pt x="11812" y="9253"/>
                  <a:pt x="11814" y="9254"/>
                </a:cubicBezTo>
                <a:cubicBezTo>
                  <a:pt x="11816" y="9257"/>
                  <a:pt x="11817" y="9260"/>
                  <a:pt x="11820" y="9263"/>
                </a:cubicBezTo>
                <a:cubicBezTo>
                  <a:pt x="11822" y="9267"/>
                  <a:pt x="11823" y="9273"/>
                  <a:pt x="11825" y="9277"/>
                </a:cubicBezTo>
                <a:cubicBezTo>
                  <a:pt x="11827" y="9281"/>
                  <a:pt x="11828" y="9282"/>
                  <a:pt x="11831" y="9286"/>
                </a:cubicBezTo>
                <a:cubicBezTo>
                  <a:pt x="11836" y="9296"/>
                  <a:pt x="11840" y="9302"/>
                  <a:pt x="11845" y="9312"/>
                </a:cubicBezTo>
                <a:cubicBezTo>
                  <a:pt x="11847" y="9317"/>
                  <a:pt x="11849" y="9320"/>
                  <a:pt x="11851" y="9325"/>
                </a:cubicBezTo>
                <a:cubicBezTo>
                  <a:pt x="11854" y="9331"/>
                  <a:pt x="11855" y="9335"/>
                  <a:pt x="11858" y="9341"/>
                </a:cubicBezTo>
                <a:cubicBezTo>
                  <a:pt x="11859" y="9345"/>
                  <a:pt x="11860" y="9352"/>
                  <a:pt x="11862" y="9354"/>
                </a:cubicBezTo>
                <a:cubicBezTo>
                  <a:pt x="11865" y="9356"/>
                  <a:pt x="11866" y="9359"/>
                  <a:pt x="11869" y="9360"/>
                </a:cubicBezTo>
                <a:cubicBezTo>
                  <a:pt x="11870" y="9361"/>
                  <a:pt x="11873" y="9360"/>
                  <a:pt x="11875" y="9360"/>
                </a:cubicBezTo>
                <a:cubicBezTo>
                  <a:pt x="11880" y="9361"/>
                  <a:pt x="11883" y="9360"/>
                  <a:pt x="11888" y="9360"/>
                </a:cubicBezTo>
                <a:cubicBezTo>
                  <a:pt x="11892" y="9360"/>
                  <a:pt x="11896" y="9360"/>
                  <a:pt x="11900" y="9363"/>
                </a:cubicBezTo>
                <a:cubicBezTo>
                  <a:pt x="11903" y="9365"/>
                  <a:pt x="11904" y="9372"/>
                  <a:pt x="11906" y="9373"/>
                </a:cubicBezTo>
                <a:cubicBezTo>
                  <a:pt x="11911" y="9376"/>
                  <a:pt x="11915" y="9377"/>
                  <a:pt x="11920" y="9377"/>
                </a:cubicBezTo>
                <a:cubicBezTo>
                  <a:pt x="11923" y="9377"/>
                  <a:pt x="11924" y="9377"/>
                  <a:pt x="11927" y="9377"/>
                </a:cubicBezTo>
                <a:cubicBezTo>
                  <a:pt x="11929" y="9376"/>
                  <a:pt x="11931" y="9372"/>
                  <a:pt x="11933" y="9369"/>
                </a:cubicBezTo>
                <a:cubicBezTo>
                  <a:pt x="11935" y="9366"/>
                  <a:pt x="11938" y="9366"/>
                  <a:pt x="11939" y="9360"/>
                </a:cubicBezTo>
                <a:cubicBezTo>
                  <a:pt x="11940" y="9356"/>
                  <a:pt x="11938" y="9353"/>
                  <a:pt x="11938" y="9348"/>
                </a:cubicBezTo>
                <a:cubicBezTo>
                  <a:pt x="11938" y="9342"/>
                  <a:pt x="11939" y="9340"/>
                  <a:pt x="11939" y="9335"/>
                </a:cubicBezTo>
                <a:cubicBezTo>
                  <a:pt x="11939" y="9320"/>
                  <a:pt x="11936" y="9313"/>
                  <a:pt x="11936" y="9298"/>
                </a:cubicBezTo>
                <a:cubicBezTo>
                  <a:pt x="11936" y="9291"/>
                  <a:pt x="11937" y="9286"/>
                  <a:pt x="11938" y="9280"/>
                </a:cubicBezTo>
                <a:cubicBezTo>
                  <a:pt x="11939" y="9273"/>
                  <a:pt x="11942" y="9273"/>
                  <a:pt x="11944" y="9267"/>
                </a:cubicBezTo>
                <a:cubicBezTo>
                  <a:pt x="11945" y="9263"/>
                  <a:pt x="11946" y="9259"/>
                  <a:pt x="11947" y="9254"/>
                </a:cubicBezTo>
                <a:cubicBezTo>
                  <a:pt x="11950" y="9251"/>
                  <a:pt x="11954" y="9244"/>
                  <a:pt x="11957" y="9241"/>
                </a:cubicBezTo>
                <a:cubicBezTo>
                  <a:pt x="11962" y="9236"/>
                  <a:pt x="11967" y="9238"/>
                  <a:pt x="11973" y="9238"/>
                </a:cubicBezTo>
                <a:cubicBezTo>
                  <a:pt x="11980" y="9238"/>
                  <a:pt x="11986" y="9236"/>
                  <a:pt x="11991" y="9244"/>
                </a:cubicBezTo>
                <a:cubicBezTo>
                  <a:pt x="11994" y="9248"/>
                  <a:pt x="11996" y="9250"/>
                  <a:pt x="11998" y="9254"/>
                </a:cubicBezTo>
                <a:cubicBezTo>
                  <a:pt x="12002" y="9263"/>
                  <a:pt x="12004" y="9271"/>
                  <a:pt x="12009" y="9280"/>
                </a:cubicBezTo>
                <a:cubicBezTo>
                  <a:pt x="12011" y="9283"/>
                  <a:pt x="12012" y="9285"/>
                  <a:pt x="12015" y="9289"/>
                </a:cubicBezTo>
                <a:cubicBezTo>
                  <a:pt x="12020" y="9297"/>
                  <a:pt x="12022" y="9305"/>
                  <a:pt x="12027" y="9312"/>
                </a:cubicBezTo>
                <a:cubicBezTo>
                  <a:pt x="12031" y="9317"/>
                  <a:pt x="12034" y="9319"/>
                  <a:pt x="12037" y="9325"/>
                </a:cubicBezTo>
                <a:cubicBezTo>
                  <a:pt x="12039" y="9328"/>
                  <a:pt x="12039" y="9335"/>
                  <a:pt x="12041" y="9338"/>
                </a:cubicBezTo>
                <a:cubicBezTo>
                  <a:pt x="12044" y="9341"/>
                  <a:pt x="12046" y="9345"/>
                  <a:pt x="12048" y="9347"/>
                </a:cubicBezTo>
                <a:cubicBezTo>
                  <a:pt x="12050" y="9349"/>
                  <a:pt x="12052" y="9349"/>
                  <a:pt x="12054" y="9350"/>
                </a:cubicBezTo>
                <a:cubicBezTo>
                  <a:pt x="12057" y="9353"/>
                  <a:pt x="12059" y="9357"/>
                  <a:pt x="12063" y="9357"/>
                </a:cubicBezTo>
                <a:lnTo>
                  <a:pt x="12148" y="9357"/>
                </a:lnTo>
                <a:cubicBezTo>
                  <a:pt x="12148" y="9339"/>
                  <a:pt x="12147" y="9330"/>
                  <a:pt x="12147" y="9312"/>
                </a:cubicBezTo>
                <a:lnTo>
                  <a:pt x="12147" y="9296"/>
                </a:lnTo>
                <a:cubicBezTo>
                  <a:pt x="12147" y="9288"/>
                  <a:pt x="12145" y="9284"/>
                  <a:pt x="12145" y="9277"/>
                </a:cubicBezTo>
                <a:cubicBezTo>
                  <a:pt x="12145" y="9265"/>
                  <a:pt x="12147" y="9257"/>
                  <a:pt x="12148" y="9245"/>
                </a:cubicBezTo>
                <a:cubicBezTo>
                  <a:pt x="12152" y="9247"/>
                  <a:pt x="12154" y="9251"/>
                  <a:pt x="12158" y="9251"/>
                </a:cubicBezTo>
                <a:cubicBezTo>
                  <a:pt x="12160" y="9251"/>
                  <a:pt x="12162" y="9247"/>
                  <a:pt x="12164" y="9247"/>
                </a:cubicBezTo>
                <a:cubicBezTo>
                  <a:pt x="12167" y="9247"/>
                  <a:pt x="12168" y="9245"/>
                  <a:pt x="12171" y="9244"/>
                </a:cubicBezTo>
                <a:cubicBezTo>
                  <a:pt x="12174" y="9244"/>
                  <a:pt x="12177" y="9244"/>
                  <a:pt x="12180" y="9244"/>
                </a:cubicBezTo>
                <a:cubicBezTo>
                  <a:pt x="12189" y="9244"/>
                  <a:pt x="12195" y="9245"/>
                  <a:pt x="12202" y="9254"/>
                </a:cubicBezTo>
                <a:cubicBezTo>
                  <a:pt x="12207" y="9260"/>
                  <a:pt x="12206" y="9274"/>
                  <a:pt x="12211" y="9280"/>
                </a:cubicBezTo>
                <a:cubicBezTo>
                  <a:pt x="12214" y="9282"/>
                  <a:pt x="12216" y="9285"/>
                  <a:pt x="12218" y="9286"/>
                </a:cubicBezTo>
                <a:cubicBezTo>
                  <a:pt x="12222" y="9289"/>
                  <a:pt x="12226" y="9289"/>
                  <a:pt x="12231" y="9289"/>
                </a:cubicBezTo>
                <a:cubicBezTo>
                  <a:pt x="12234" y="9289"/>
                  <a:pt x="12236" y="9291"/>
                  <a:pt x="12238" y="9289"/>
                </a:cubicBezTo>
                <a:cubicBezTo>
                  <a:pt x="12241" y="9288"/>
                  <a:pt x="12242" y="9285"/>
                  <a:pt x="12244" y="9283"/>
                </a:cubicBezTo>
                <a:cubicBezTo>
                  <a:pt x="12246" y="9280"/>
                  <a:pt x="12246" y="9274"/>
                  <a:pt x="12248" y="9270"/>
                </a:cubicBezTo>
                <a:cubicBezTo>
                  <a:pt x="12249" y="9266"/>
                  <a:pt x="12252" y="9264"/>
                  <a:pt x="12254" y="9260"/>
                </a:cubicBezTo>
                <a:cubicBezTo>
                  <a:pt x="12256" y="9263"/>
                  <a:pt x="12259" y="9260"/>
                  <a:pt x="12260" y="9263"/>
                </a:cubicBezTo>
                <a:cubicBezTo>
                  <a:pt x="12262" y="9271"/>
                  <a:pt x="12263" y="9281"/>
                  <a:pt x="12265" y="9289"/>
                </a:cubicBezTo>
                <a:cubicBezTo>
                  <a:pt x="12266" y="9293"/>
                  <a:pt x="12270" y="9291"/>
                  <a:pt x="12271" y="9296"/>
                </a:cubicBezTo>
                <a:cubicBezTo>
                  <a:pt x="12272" y="9300"/>
                  <a:pt x="12272" y="9305"/>
                  <a:pt x="12273" y="9309"/>
                </a:cubicBezTo>
                <a:cubicBezTo>
                  <a:pt x="12274" y="9318"/>
                  <a:pt x="12273" y="9325"/>
                  <a:pt x="12273" y="9335"/>
                </a:cubicBezTo>
                <a:cubicBezTo>
                  <a:pt x="12273" y="9351"/>
                  <a:pt x="12273" y="9361"/>
                  <a:pt x="12271" y="9377"/>
                </a:cubicBezTo>
                <a:cubicBezTo>
                  <a:pt x="12271" y="9383"/>
                  <a:pt x="12268" y="9387"/>
                  <a:pt x="12266" y="9393"/>
                </a:cubicBezTo>
                <a:cubicBezTo>
                  <a:pt x="12263" y="9406"/>
                  <a:pt x="12261" y="9414"/>
                  <a:pt x="12259" y="9428"/>
                </a:cubicBezTo>
                <a:cubicBezTo>
                  <a:pt x="12258" y="9448"/>
                  <a:pt x="12256" y="9458"/>
                  <a:pt x="12256" y="9478"/>
                </a:cubicBezTo>
                <a:cubicBezTo>
                  <a:pt x="12256" y="9487"/>
                  <a:pt x="12255" y="9493"/>
                  <a:pt x="12256" y="9502"/>
                </a:cubicBezTo>
                <a:cubicBezTo>
                  <a:pt x="12256" y="9510"/>
                  <a:pt x="12257" y="9514"/>
                  <a:pt x="12259" y="9522"/>
                </a:cubicBezTo>
                <a:cubicBezTo>
                  <a:pt x="12259" y="9526"/>
                  <a:pt x="12261" y="9529"/>
                  <a:pt x="12262" y="9534"/>
                </a:cubicBezTo>
                <a:cubicBezTo>
                  <a:pt x="12262" y="9538"/>
                  <a:pt x="12263" y="9543"/>
                  <a:pt x="12263" y="9547"/>
                </a:cubicBezTo>
                <a:cubicBezTo>
                  <a:pt x="12265" y="9555"/>
                  <a:pt x="12268" y="9558"/>
                  <a:pt x="12270" y="9566"/>
                </a:cubicBezTo>
                <a:cubicBezTo>
                  <a:pt x="12271" y="9573"/>
                  <a:pt x="12271" y="9578"/>
                  <a:pt x="12271" y="9586"/>
                </a:cubicBezTo>
                <a:cubicBezTo>
                  <a:pt x="12271" y="9595"/>
                  <a:pt x="12271" y="9600"/>
                  <a:pt x="12270" y="9608"/>
                </a:cubicBezTo>
                <a:cubicBezTo>
                  <a:pt x="12269" y="9615"/>
                  <a:pt x="12266" y="9616"/>
                  <a:pt x="12263" y="9621"/>
                </a:cubicBezTo>
                <a:cubicBezTo>
                  <a:pt x="12261" y="9625"/>
                  <a:pt x="12258" y="9625"/>
                  <a:pt x="12257" y="9630"/>
                </a:cubicBezTo>
                <a:cubicBezTo>
                  <a:pt x="12256" y="9635"/>
                  <a:pt x="12254" y="9639"/>
                  <a:pt x="12254" y="9644"/>
                </a:cubicBezTo>
                <a:cubicBezTo>
                  <a:pt x="12253" y="9654"/>
                  <a:pt x="12254" y="9661"/>
                  <a:pt x="12254" y="9672"/>
                </a:cubicBezTo>
                <a:cubicBezTo>
                  <a:pt x="12253" y="9677"/>
                  <a:pt x="12252" y="9684"/>
                  <a:pt x="12251" y="9689"/>
                </a:cubicBezTo>
                <a:cubicBezTo>
                  <a:pt x="12250" y="9693"/>
                  <a:pt x="12248" y="9697"/>
                  <a:pt x="12246" y="9702"/>
                </a:cubicBezTo>
                <a:cubicBezTo>
                  <a:pt x="12242" y="9714"/>
                  <a:pt x="12238" y="9720"/>
                  <a:pt x="12235" y="9733"/>
                </a:cubicBezTo>
                <a:cubicBezTo>
                  <a:pt x="12234" y="9743"/>
                  <a:pt x="12233" y="9750"/>
                  <a:pt x="12230" y="9759"/>
                </a:cubicBezTo>
                <a:cubicBezTo>
                  <a:pt x="12228" y="9771"/>
                  <a:pt x="12222" y="9773"/>
                  <a:pt x="12216" y="9779"/>
                </a:cubicBezTo>
                <a:cubicBezTo>
                  <a:pt x="12213" y="9782"/>
                  <a:pt x="12211" y="9786"/>
                  <a:pt x="12209" y="9789"/>
                </a:cubicBezTo>
                <a:cubicBezTo>
                  <a:pt x="12206" y="9792"/>
                  <a:pt x="12205" y="9794"/>
                  <a:pt x="12202" y="9798"/>
                </a:cubicBezTo>
                <a:cubicBezTo>
                  <a:pt x="12200" y="9802"/>
                  <a:pt x="12197" y="9804"/>
                  <a:pt x="12196" y="9811"/>
                </a:cubicBezTo>
                <a:cubicBezTo>
                  <a:pt x="12195" y="9815"/>
                  <a:pt x="12195" y="9820"/>
                  <a:pt x="12194" y="9824"/>
                </a:cubicBezTo>
                <a:cubicBezTo>
                  <a:pt x="12193" y="9833"/>
                  <a:pt x="12193" y="9840"/>
                  <a:pt x="12193" y="9850"/>
                </a:cubicBezTo>
                <a:cubicBezTo>
                  <a:pt x="12192" y="9875"/>
                  <a:pt x="12186" y="9887"/>
                  <a:pt x="12182" y="9911"/>
                </a:cubicBezTo>
                <a:cubicBezTo>
                  <a:pt x="12179" y="9924"/>
                  <a:pt x="12179" y="9933"/>
                  <a:pt x="12177" y="9946"/>
                </a:cubicBezTo>
                <a:cubicBezTo>
                  <a:pt x="12175" y="9960"/>
                  <a:pt x="12171" y="9968"/>
                  <a:pt x="12166" y="9978"/>
                </a:cubicBezTo>
                <a:cubicBezTo>
                  <a:pt x="12164" y="9982"/>
                  <a:pt x="12162" y="9984"/>
                  <a:pt x="12160" y="9988"/>
                </a:cubicBezTo>
                <a:cubicBezTo>
                  <a:pt x="12157" y="9992"/>
                  <a:pt x="12156" y="9998"/>
                  <a:pt x="12153" y="10001"/>
                </a:cubicBezTo>
                <a:cubicBezTo>
                  <a:pt x="12151" y="10004"/>
                  <a:pt x="12150" y="10010"/>
                  <a:pt x="12147" y="10011"/>
                </a:cubicBezTo>
                <a:lnTo>
                  <a:pt x="12141" y="10011"/>
                </a:lnTo>
                <a:cubicBezTo>
                  <a:pt x="12135" y="10011"/>
                  <a:pt x="12132" y="10009"/>
                  <a:pt x="12127" y="10011"/>
                </a:cubicBezTo>
                <a:cubicBezTo>
                  <a:pt x="12122" y="10012"/>
                  <a:pt x="12119" y="10019"/>
                  <a:pt x="12114" y="10020"/>
                </a:cubicBezTo>
                <a:cubicBezTo>
                  <a:pt x="12112" y="10021"/>
                  <a:pt x="12110" y="10023"/>
                  <a:pt x="12108" y="10023"/>
                </a:cubicBezTo>
                <a:cubicBezTo>
                  <a:pt x="12105" y="10024"/>
                  <a:pt x="12103" y="10022"/>
                  <a:pt x="12100" y="10023"/>
                </a:cubicBezTo>
                <a:cubicBezTo>
                  <a:pt x="12098" y="10023"/>
                  <a:pt x="12095" y="10026"/>
                  <a:pt x="12094" y="10027"/>
                </a:cubicBezTo>
                <a:cubicBezTo>
                  <a:pt x="12091" y="10028"/>
                  <a:pt x="12090" y="10030"/>
                  <a:pt x="12087" y="10033"/>
                </a:cubicBezTo>
                <a:cubicBezTo>
                  <a:pt x="12084" y="10036"/>
                  <a:pt x="12083" y="10046"/>
                  <a:pt x="12080" y="10046"/>
                </a:cubicBezTo>
                <a:cubicBezTo>
                  <a:pt x="12075" y="10046"/>
                  <a:pt x="12072" y="10045"/>
                  <a:pt x="12068" y="10043"/>
                </a:cubicBezTo>
                <a:cubicBezTo>
                  <a:pt x="12066" y="10041"/>
                  <a:pt x="12065" y="10037"/>
                  <a:pt x="12062" y="10033"/>
                </a:cubicBezTo>
                <a:cubicBezTo>
                  <a:pt x="12057" y="10024"/>
                  <a:pt x="12055" y="10012"/>
                  <a:pt x="12048" y="10011"/>
                </a:cubicBezTo>
                <a:lnTo>
                  <a:pt x="12041" y="10011"/>
                </a:lnTo>
                <a:cubicBezTo>
                  <a:pt x="12038" y="10010"/>
                  <a:pt x="12036" y="10011"/>
                  <a:pt x="12032" y="10011"/>
                </a:cubicBezTo>
                <a:cubicBezTo>
                  <a:pt x="12028" y="10011"/>
                  <a:pt x="12026" y="10008"/>
                  <a:pt x="12021" y="10008"/>
                </a:cubicBezTo>
                <a:cubicBezTo>
                  <a:pt x="12018" y="10007"/>
                  <a:pt x="12015" y="10004"/>
                  <a:pt x="12012" y="10004"/>
                </a:cubicBezTo>
                <a:cubicBezTo>
                  <a:pt x="12006" y="10003"/>
                  <a:pt x="12002" y="10004"/>
                  <a:pt x="11996" y="10001"/>
                </a:cubicBezTo>
                <a:cubicBezTo>
                  <a:pt x="11993" y="10000"/>
                  <a:pt x="11991" y="9994"/>
                  <a:pt x="11988" y="9994"/>
                </a:cubicBezTo>
                <a:lnTo>
                  <a:pt x="11981" y="9994"/>
                </a:lnTo>
                <a:cubicBezTo>
                  <a:pt x="11978" y="9994"/>
                  <a:pt x="11977" y="9994"/>
                  <a:pt x="11974" y="9994"/>
                </a:cubicBezTo>
                <a:cubicBezTo>
                  <a:pt x="11970" y="9995"/>
                  <a:pt x="11969" y="10001"/>
                  <a:pt x="11966" y="10004"/>
                </a:cubicBezTo>
                <a:cubicBezTo>
                  <a:pt x="11972" y="10010"/>
                  <a:pt x="11975" y="10013"/>
                  <a:pt x="11980" y="10017"/>
                </a:cubicBezTo>
                <a:cubicBezTo>
                  <a:pt x="11988" y="10024"/>
                  <a:pt x="11993" y="10029"/>
                  <a:pt x="12001" y="10033"/>
                </a:cubicBezTo>
                <a:cubicBezTo>
                  <a:pt x="12008" y="10037"/>
                  <a:pt x="12013" y="10038"/>
                  <a:pt x="12021" y="10039"/>
                </a:cubicBezTo>
                <a:cubicBezTo>
                  <a:pt x="12026" y="10040"/>
                  <a:pt x="12029" y="10042"/>
                  <a:pt x="12034" y="10043"/>
                </a:cubicBezTo>
                <a:lnTo>
                  <a:pt x="12034" y="10069"/>
                </a:lnTo>
                <a:lnTo>
                  <a:pt x="12034" y="10085"/>
                </a:lnTo>
                <a:cubicBezTo>
                  <a:pt x="12034" y="10096"/>
                  <a:pt x="12040" y="10099"/>
                  <a:pt x="12043" y="10107"/>
                </a:cubicBezTo>
                <a:cubicBezTo>
                  <a:pt x="12045" y="10111"/>
                  <a:pt x="12045" y="10115"/>
                  <a:pt x="12046" y="10120"/>
                </a:cubicBezTo>
                <a:cubicBezTo>
                  <a:pt x="12048" y="10127"/>
                  <a:pt x="12048" y="10133"/>
                  <a:pt x="12048" y="10142"/>
                </a:cubicBezTo>
                <a:cubicBezTo>
                  <a:pt x="12048" y="10148"/>
                  <a:pt x="12047" y="10151"/>
                  <a:pt x="12047" y="10156"/>
                </a:cubicBezTo>
                <a:cubicBezTo>
                  <a:pt x="12047" y="10161"/>
                  <a:pt x="12048" y="10163"/>
                  <a:pt x="12048" y="10168"/>
                </a:cubicBezTo>
                <a:cubicBezTo>
                  <a:pt x="12048" y="10174"/>
                  <a:pt x="12046" y="10178"/>
                  <a:pt x="12046" y="10184"/>
                </a:cubicBezTo>
                <a:cubicBezTo>
                  <a:pt x="12046" y="10205"/>
                  <a:pt x="12046" y="10216"/>
                  <a:pt x="12046" y="10236"/>
                </a:cubicBezTo>
                <a:cubicBezTo>
                  <a:pt x="12047" y="10236"/>
                  <a:pt x="12052" y="10253"/>
                  <a:pt x="12056" y="10261"/>
                </a:cubicBezTo>
                <a:cubicBezTo>
                  <a:pt x="12064" y="10278"/>
                  <a:pt x="12071" y="10287"/>
                  <a:pt x="12078" y="10307"/>
                </a:cubicBezTo>
                <a:cubicBezTo>
                  <a:pt x="12080" y="10315"/>
                  <a:pt x="12082" y="10322"/>
                  <a:pt x="12084" y="10332"/>
                </a:cubicBezTo>
                <a:lnTo>
                  <a:pt x="12090" y="10358"/>
                </a:lnTo>
                <a:cubicBezTo>
                  <a:pt x="12093" y="10370"/>
                  <a:pt x="12097" y="10375"/>
                  <a:pt x="12100" y="10384"/>
                </a:cubicBezTo>
                <a:cubicBezTo>
                  <a:pt x="12103" y="10394"/>
                  <a:pt x="12105" y="10400"/>
                  <a:pt x="12109" y="10409"/>
                </a:cubicBezTo>
                <a:cubicBezTo>
                  <a:pt x="12113" y="10419"/>
                  <a:pt x="12116" y="10431"/>
                  <a:pt x="12122" y="10436"/>
                </a:cubicBezTo>
                <a:cubicBezTo>
                  <a:pt x="12127" y="10439"/>
                  <a:pt x="12129" y="10448"/>
                  <a:pt x="12134" y="10448"/>
                </a:cubicBezTo>
                <a:lnTo>
                  <a:pt x="12149" y="10448"/>
                </a:lnTo>
                <a:cubicBezTo>
                  <a:pt x="12154" y="10448"/>
                  <a:pt x="12158" y="10451"/>
                  <a:pt x="12163" y="10448"/>
                </a:cubicBezTo>
                <a:cubicBezTo>
                  <a:pt x="12168" y="10443"/>
                  <a:pt x="12172" y="10437"/>
                  <a:pt x="12175" y="10429"/>
                </a:cubicBezTo>
                <a:cubicBezTo>
                  <a:pt x="12178" y="10422"/>
                  <a:pt x="12174" y="10412"/>
                  <a:pt x="12175" y="10403"/>
                </a:cubicBezTo>
                <a:cubicBezTo>
                  <a:pt x="12178" y="10392"/>
                  <a:pt x="12183" y="10387"/>
                  <a:pt x="12188" y="10378"/>
                </a:cubicBezTo>
                <a:lnTo>
                  <a:pt x="12194" y="10403"/>
                </a:lnTo>
                <a:cubicBezTo>
                  <a:pt x="12203" y="10434"/>
                  <a:pt x="12212" y="10451"/>
                  <a:pt x="12223" y="10481"/>
                </a:cubicBezTo>
                <a:cubicBezTo>
                  <a:pt x="12225" y="10488"/>
                  <a:pt x="12226" y="10498"/>
                  <a:pt x="12229" y="10506"/>
                </a:cubicBezTo>
                <a:cubicBezTo>
                  <a:pt x="12232" y="10515"/>
                  <a:pt x="12237" y="10518"/>
                  <a:pt x="12241" y="10526"/>
                </a:cubicBezTo>
                <a:cubicBezTo>
                  <a:pt x="12245" y="10532"/>
                  <a:pt x="12250" y="10534"/>
                  <a:pt x="12254" y="10539"/>
                </a:cubicBezTo>
                <a:cubicBezTo>
                  <a:pt x="12259" y="10545"/>
                  <a:pt x="12261" y="10553"/>
                  <a:pt x="12263" y="10564"/>
                </a:cubicBezTo>
                <a:cubicBezTo>
                  <a:pt x="12268" y="10584"/>
                  <a:pt x="12264" y="10601"/>
                  <a:pt x="12266" y="10622"/>
                </a:cubicBezTo>
                <a:cubicBezTo>
                  <a:pt x="12267" y="10630"/>
                  <a:pt x="12269" y="10640"/>
                  <a:pt x="12270" y="10648"/>
                </a:cubicBezTo>
                <a:cubicBezTo>
                  <a:pt x="12271" y="10659"/>
                  <a:pt x="12277" y="10664"/>
                  <a:pt x="12279" y="10674"/>
                </a:cubicBezTo>
                <a:cubicBezTo>
                  <a:pt x="12286" y="10698"/>
                  <a:pt x="12293" y="10711"/>
                  <a:pt x="12301" y="10731"/>
                </a:cubicBezTo>
                <a:cubicBezTo>
                  <a:pt x="12305" y="10741"/>
                  <a:pt x="12312" y="10744"/>
                  <a:pt x="12314" y="10757"/>
                </a:cubicBezTo>
                <a:cubicBezTo>
                  <a:pt x="12317" y="10773"/>
                  <a:pt x="12317" y="10784"/>
                  <a:pt x="12317" y="10802"/>
                </a:cubicBezTo>
                <a:lnTo>
                  <a:pt x="12317" y="10815"/>
                </a:lnTo>
                <a:cubicBezTo>
                  <a:pt x="12317" y="10825"/>
                  <a:pt x="12314" y="10831"/>
                  <a:pt x="12314" y="10841"/>
                </a:cubicBezTo>
                <a:cubicBezTo>
                  <a:pt x="12313" y="10873"/>
                  <a:pt x="12312" y="10899"/>
                  <a:pt x="12320" y="10925"/>
                </a:cubicBezTo>
                <a:cubicBezTo>
                  <a:pt x="12324" y="10938"/>
                  <a:pt x="12332" y="10937"/>
                  <a:pt x="12339" y="10944"/>
                </a:cubicBezTo>
                <a:cubicBezTo>
                  <a:pt x="12344" y="10947"/>
                  <a:pt x="12347" y="10954"/>
                  <a:pt x="12352" y="10957"/>
                </a:cubicBezTo>
                <a:cubicBezTo>
                  <a:pt x="12356" y="10960"/>
                  <a:pt x="12360" y="10959"/>
                  <a:pt x="12364" y="10964"/>
                </a:cubicBezTo>
                <a:cubicBezTo>
                  <a:pt x="12369" y="10969"/>
                  <a:pt x="12373" y="10975"/>
                  <a:pt x="12377" y="10983"/>
                </a:cubicBezTo>
                <a:cubicBezTo>
                  <a:pt x="12380" y="10991"/>
                  <a:pt x="12381" y="11000"/>
                  <a:pt x="12383" y="11008"/>
                </a:cubicBezTo>
                <a:cubicBezTo>
                  <a:pt x="12385" y="11016"/>
                  <a:pt x="12387" y="11026"/>
                  <a:pt x="12389" y="11034"/>
                </a:cubicBezTo>
                <a:cubicBezTo>
                  <a:pt x="12397" y="11060"/>
                  <a:pt x="12407" y="11066"/>
                  <a:pt x="12414" y="11092"/>
                </a:cubicBezTo>
                <a:cubicBezTo>
                  <a:pt x="12420" y="11111"/>
                  <a:pt x="12422" y="11125"/>
                  <a:pt x="12427" y="11144"/>
                </a:cubicBezTo>
                <a:lnTo>
                  <a:pt x="12440" y="11195"/>
                </a:lnTo>
                <a:cubicBezTo>
                  <a:pt x="12446" y="11223"/>
                  <a:pt x="12452" y="11244"/>
                  <a:pt x="12452" y="11276"/>
                </a:cubicBezTo>
                <a:cubicBezTo>
                  <a:pt x="12452" y="11287"/>
                  <a:pt x="12453" y="11295"/>
                  <a:pt x="12452" y="11304"/>
                </a:cubicBezTo>
                <a:cubicBezTo>
                  <a:pt x="12451" y="11316"/>
                  <a:pt x="12444" y="11319"/>
                  <a:pt x="12443" y="11331"/>
                </a:cubicBezTo>
                <a:cubicBezTo>
                  <a:pt x="12442" y="11339"/>
                  <a:pt x="12443" y="11347"/>
                  <a:pt x="12443" y="11356"/>
                </a:cubicBezTo>
                <a:cubicBezTo>
                  <a:pt x="12443" y="11376"/>
                  <a:pt x="12443" y="11393"/>
                  <a:pt x="12449" y="11408"/>
                </a:cubicBezTo>
                <a:cubicBezTo>
                  <a:pt x="12452" y="11417"/>
                  <a:pt x="12457" y="11419"/>
                  <a:pt x="12462" y="11427"/>
                </a:cubicBezTo>
                <a:cubicBezTo>
                  <a:pt x="12466" y="11434"/>
                  <a:pt x="12470" y="11435"/>
                  <a:pt x="12474" y="11440"/>
                </a:cubicBezTo>
                <a:cubicBezTo>
                  <a:pt x="12480" y="11446"/>
                  <a:pt x="12482" y="11457"/>
                  <a:pt x="12487" y="11465"/>
                </a:cubicBezTo>
                <a:cubicBezTo>
                  <a:pt x="12496" y="11481"/>
                  <a:pt x="12503" y="11493"/>
                  <a:pt x="12512" y="11511"/>
                </a:cubicBezTo>
                <a:cubicBezTo>
                  <a:pt x="12516" y="11519"/>
                  <a:pt x="12520" y="11520"/>
                  <a:pt x="12524" y="11530"/>
                </a:cubicBezTo>
                <a:cubicBezTo>
                  <a:pt x="12528" y="11538"/>
                  <a:pt x="12528" y="11548"/>
                  <a:pt x="12531" y="11556"/>
                </a:cubicBezTo>
                <a:cubicBezTo>
                  <a:pt x="12535" y="11567"/>
                  <a:pt x="12540" y="11570"/>
                  <a:pt x="12543" y="11582"/>
                </a:cubicBezTo>
                <a:cubicBezTo>
                  <a:pt x="12551" y="11601"/>
                  <a:pt x="12551" y="11618"/>
                  <a:pt x="12556" y="11639"/>
                </a:cubicBezTo>
                <a:cubicBezTo>
                  <a:pt x="12559" y="11652"/>
                  <a:pt x="12562" y="11662"/>
                  <a:pt x="12565" y="11671"/>
                </a:cubicBezTo>
                <a:cubicBezTo>
                  <a:pt x="12570" y="11683"/>
                  <a:pt x="12577" y="11686"/>
                  <a:pt x="12581" y="11697"/>
                </a:cubicBezTo>
                <a:cubicBezTo>
                  <a:pt x="12591" y="11725"/>
                  <a:pt x="12597" y="11747"/>
                  <a:pt x="12606" y="11774"/>
                </a:cubicBezTo>
                <a:cubicBezTo>
                  <a:pt x="12618" y="11807"/>
                  <a:pt x="12632" y="11820"/>
                  <a:pt x="12644" y="11852"/>
                </a:cubicBezTo>
                <a:cubicBezTo>
                  <a:pt x="12646" y="11860"/>
                  <a:pt x="12648" y="11868"/>
                  <a:pt x="12651" y="11878"/>
                </a:cubicBezTo>
                <a:cubicBezTo>
                  <a:pt x="12653" y="11889"/>
                  <a:pt x="12658" y="11897"/>
                  <a:pt x="12660" y="11910"/>
                </a:cubicBezTo>
                <a:cubicBezTo>
                  <a:pt x="12661" y="11919"/>
                  <a:pt x="12666" y="11924"/>
                  <a:pt x="12666" y="11935"/>
                </a:cubicBezTo>
                <a:cubicBezTo>
                  <a:pt x="12667" y="11954"/>
                  <a:pt x="12665" y="11968"/>
                  <a:pt x="12666" y="11987"/>
                </a:cubicBezTo>
                <a:cubicBezTo>
                  <a:pt x="12666" y="11997"/>
                  <a:pt x="12665" y="12004"/>
                  <a:pt x="12666" y="12013"/>
                </a:cubicBezTo>
                <a:cubicBezTo>
                  <a:pt x="12667" y="12022"/>
                  <a:pt x="12671" y="12029"/>
                  <a:pt x="12672" y="12038"/>
                </a:cubicBezTo>
                <a:cubicBezTo>
                  <a:pt x="12677" y="12059"/>
                  <a:pt x="12688" y="12068"/>
                  <a:pt x="12688" y="12092"/>
                </a:cubicBezTo>
                <a:lnTo>
                  <a:pt x="12688" y="12314"/>
                </a:lnTo>
                <a:cubicBezTo>
                  <a:pt x="12688" y="12349"/>
                  <a:pt x="12707" y="12357"/>
                  <a:pt x="12720" y="12380"/>
                </a:cubicBezTo>
                <a:cubicBezTo>
                  <a:pt x="12729" y="12395"/>
                  <a:pt x="12732" y="12416"/>
                  <a:pt x="12745" y="12419"/>
                </a:cubicBezTo>
                <a:cubicBezTo>
                  <a:pt x="12754" y="12421"/>
                  <a:pt x="12760" y="12419"/>
                  <a:pt x="12770" y="12419"/>
                </a:cubicBezTo>
                <a:cubicBezTo>
                  <a:pt x="12785" y="12419"/>
                  <a:pt x="12794" y="12422"/>
                  <a:pt x="12808" y="12412"/>
                </a:cubicBezTo>
                <a:cubicBezTo>
                  <a:pt x="12814" y="12407"/>
                  <a:pt x="12817" y="12397"/>
                  <a:pt x="12820" y="12386"/>
                </a:cubicBezTo>
                <a:cubicBezTo>
                  <a:pt x="12826" y="12369"/>
                  <a:pt x="12829" y="12349"/>
                  <a:pt x="12836" y="12335"/>
                </a:cubicBezTo>
                <a:cubicBezTo>
                  <a:pt x="12843" y="12320"/>
                  <a:pt x="12852" y="12311"/>
                  <a:pt x="12861" y="12303"/>
                </a:cubicBezTo>
                <a:cubicBezTo>
                  <a:pt x="12866" y="12300"/>
                  <a:pt x="12869" y="12296"/>
                  <a:pt x="12875" y="12296"/>
                </a:cubicBezTo>
                <a:lnTo>
                  <a:pt x="12952" y="12296"/>
                </a:lnTo>
                <a:cubicBezTo>
                  <a:pt x="12958" y="12296"/>
                  <a:pt x="12960" y="12312"/>
                  <a:pt x="12965" y="12316"/>
                </a:cubicBezTo>
                <a:cubicBezTo>
                  <a:pt x="12969" y="12317"/>
                  <a:pt x="12974" y="12314"/>
                  <a:pt x="12978" y="12316"/>
                </a:cubicBezTo>
                <a:lnTo>
                  <a:pt x="12990" y="12264"/>
                </a:lnTo>
                <a:cubicBezTo>
                  <a:pt x="12992" y="12253"/>
                  <a:pt x="12996" y="12248"/>
                  <a:pt x="12999" y="12238"/>
                </a:cubicBezTo>
                <a:cubicBezTo>
                  <a:pt x="13003" y="12229"/>
                  <a:pt x="13010" y="12227"/>
                  <a:pt x="13015" y="12219"/>
                </a:cubicBezTo>
                <a:cubicBezTo>
                  <a:pt x="13021" y="12211"/>
                  <a:pt x="13021" y="12198"/>
                  <a:pt x="13028" y="12193"/>
                </a:cubicBezTo>
                <a:cubicBezTo>
                  <a:pt x="13041" y="12183"/>
                  <a:pt x="13052" y="12190"/>
                  <a:pt x="13066" y="12180"/>
                </a:cubicBezTo>
                <a:cubicBezTo>
                  <a:pt x="13071" y="12177"/>
                  <a:pt x="13073" y="12164"/>
                  <a:pt x="13078" y="12161"/>
                </a:cubicBezTo>
                <a:cubicBezTo>
                  <a:pt x="13087" y="12156"/>
                  <a:pt x="13095" y="12164"/>
                  <a:pt x="13103" y="12161"/>
                </a:cubicBezTo>
                <a:cubicBezTo>
                  <a:pt x="13109" y="12159"/>
                  <a:pt x="13110" y="12143"/>
                  <a:pt x="13116" y="12141"/>
                </a:cubicBezTo>
                <a:cubicBezTo>
                  <a:pt x="13120" y="12140"/>
                  <a:pt x="13125" y="12141"/>
                  <a:pt x="13128" y="12141"/>
                </a:cubicBezTo>
                <a:cubicBezTo>
                  <a:pt x="13137" y="12140"/>
                  <a:pt x="13145" y="12142"/>
                  <a:pt x="13154" y="12135"/>
                </a:cubicBezTo>
                <a:cubicBezTo>
                  <a:pt x="13160" y="12131"/>
                  <a:pt x="13162" y="12119"/>
                  <a:pt x="13166" y="12110"/>
                </a:cubicBezTo>
                <a:lnTo>
                  <a:pt x="13179" y="12084"/>
                </a:lnTo>
                <a:cubicBezTo>
                  <a:pt x="13184" y="12074"/>
                  <a:pt x="13185" y="12061"/>
                  <a:pt x="13191" y="12058"/>
                </a:cubicBezTo>
                <a:cubicBezTo>
                  <a:pt x="13195" y="12057"/>
                  <a:pt x="13200" y="12058"/>
                  <a:pt x="13204" y="12058"/>
                </a:cubicBezTo>
                <a:cubicBezTo>
                  <a:pt x="13218" y="12053"/>
                  <a:pt x="13227" y="12058"/>
                  <a:pt x="13242" y="12058"/>
                </a:cubicBezTo>
                <a:cubicBezTo>
                  <a:pt x="13242" y="12041"/>
                  <a:pt x="13241" y="12030"/>
                  <a:pt x="13242" y="12013"/>
                </a:cubicBezTo>
                <a:cubicBezTo>
                  <a:pt x="13242" y="12003"/>
                  <a:pt x="13239" y="11993"/>
                  <a:pt x="13242" y="11987"/>
                </a:cubicBezTo>
                <a:cubicBezTo>
                  <a:pt x="13246" y="11977"/>
                  <a:pt x="13246" y="11969"/>
                  <a:pt x="13251" y="11961"/>
                </a:cubicBezTo>
                <a:cubicBezTo>
                  <a:pt x="13254" y="11956"/>
                  <a:pt x="13260" y="11964"/>
                  <a:pt x="13264" y="11961"/>
                </a:cubicBezTo>
                <a:cubicBezTo>
                  <a:pt x="13269" y="11956"/>
                  <a:pt x="13271" y="11945"/>
                  <a:pt x="13277" y="11942"/>
                </a:cubicBezTo>
                <a:cubicBezTo>
                  <a:pt x="13280" y="11939"/>
                  <a:pt x="13285" y="11937"/>
                  <a:pt x="13289" y="11935"/>
                </a:cubicBezTo>
                <a:cubicBezTo>
                  <a:pt x="13294" y="11932"/>
                  <a:pt x="13297" y="11924"/>
                  <a:pt x="13302" y="11923"/>
                </a:cubicBezTo>
                <a:cubicBezTo>
                  <a:pt x="13306" y="11921"/>
                  <a:pt x="13310" y="11923"/>
                  <a:pt x="13314" y="11923"/>
                </a:cubicBezTo>
                <a:cubicBezTo>
                  <a:pt x="13318" y="11923"/>
                  <a:pt x="13322" y="11918"/>
                  <a:pt x="13327" y="11916"/>
                </a:cubicBezTo>
                <a:lnTo>
                  <a:pt x="13415" y="11923"/>
                </a:lnTo>
                <a:cubicBezTo>
                  <a:pt x="13415" y="11908"/>
                  <a:pt x="13414" y="11898"/>
                  <a:pt x="13415" y="11884"/>
                </a:cubicBezTo>
                <a:cubicBezTo>
                  <a:pt x="13415" y="11874"/>
                  <a:pt x="13418" y="11866"/>
                  <a:pt x="13418" y="11858"/>
                </a:cubicBezTo>
                <a:cubicBezTo>
                  <a:pt x="13418" y="11850"/>
                  <a:pt x="13417" y="11841"/>
                  <a:pt x="13418" y="11833"/>
                </a:cubicBezTo>
                <a:cubicBezTo>
                  <a:pt x="13421" y="11812"/>
                  <a:pt x="13428" y="11799"/>
                  <a:pt x="13434" y="11781"/>
                </a:cubicBezTo>
                <a:lnTo>
                  <a:pt x="13497" y="11781"/>
                </a:lnTo>
                <a:cubicBezTo>
                  <a:pt x="13497" y="11773"/>
                  <a:pt x="13499" y="11763"/>
                  <a:pt x="13500" y="11755"/>
                </a:cubicBezTo>
                <a:cubicBezTo>
                  <a:pt x="13501" y="11746"/>
                  <a:pt x="13505" y="11739"/>
                  <a:pt x="13506" y="11729"/>
                </a:cubicBezTo>
                <a:cubicBezTo>
                  <a:pt x="13509" y="11710"/>
                  <a:pt x="13509" y="11693"/>
                  <a:pt x="13516" y="11678"/>
                </a:cubicBezTo>
                <a:cubicBezTo>
                  <a:pt x="13519" y="11670"/>
                  <a:pt x="13523" y="11661"/>
                  <a:pt x="13528" y="11656"/>
                </a:cubicBezTo>
                <a:cubicBezTo>
                  <a:pt x="13532" y="11652"/>
                  <a:pt x="13536" y="11659"/>
                  <a:pt x="13541" y="11659"/>
                </a:cubicBezTo>
                <a:lnTo>
                  <a:pt x="13553" y="11659"/>
                </a:lnTo>
                <a:cubicBezTo>
                  <a:pt x="13558" y="11659"/>
                  <a:pt x="13561" y="11656"/>
                  <a:pt x="13566" y="11656"/>
                </a:cubicBezTo>
                <a:lnTo>
                  <a:pt x="13572" y="11607"/>
                </a:lnTo>
                <a:cubicBezTo>
                  <a:pt x="13573" y="11598"/>
                  <a:pt x="13577" y="11591"/>
                  <a:pt x="13578" y="11582"/>
                </a:cubicBezTo>
                <a:cubicBezTo>
                  <a:pt x="13579" y="11574"/>
                  <a:pt x="13577" y="11564"/>
                  <a:pt x="13578" y="11556"/>
                </a:cubicBezTo>
                <a:cubicBezTo>
                  <a:pt x="13580" y="11544"/>
                  <a:pt x="13585" y="11541"/>
                  <a:pt x="13588" y="11530"/>
                </a:cubicBezTo>
                <a:cubicBezTo>
                  <a:pt x="13590" y="11520"/>
                  <a:pt x="13591" y="11512"/>
                  <a:pt x="13594" y="11504"/>
                </a:cubicBezTo>
                <a:cubicBezTo>
                  <a:pt x="13599" y="11493"/>
                  <a:pt x="13605" y="11485"/>
                  <a:pt x="13613" y="11485"/>
                </a:cubicBezTo>
                <a:lnTo>
                  <a:pt x="13619" y="11485"/>
                </a:lnTo>
                <a:cubicBezTo>
                  <a:pt x="13625" y="11488"/>
                  <a:pt x="13624" y="11505"/>
                  <a:pt x="13629" y="11511"/>
                </a:cubicBezTo>
                <a:cubicBezTo>
                  <a:pt x="13632" y="11516"/>
                  <a:pt x="13637" y="11514"/>
                  <a:pt x="13641" y="11517"/>
                </a:cubicBezTo>
                <a:cubicBezTo>
                  <a:pt x="13641" y="11486"/>
                  <a:pt x="13640" y="11470"/>
                  <a:pt x="13641" y="11440"/>
                </a:cubicBezTo>
                <a:cubicBezTo>
                  <a:pt x="13643" y="11406"/>
                  <a:pt x="13648" y="11389"/>
                  <a:pt x="13651" y="11356"/>
                </a:cubicBezTo>
                <a:cubicBezTo>
                  <a:pt x="13652" y="11345"/>
                  <a:pt x="13652" y="11335"/>
                  <a:pt x="13654" y="11324"/>
                </a:cubicBezTo>
                <a:cubicBezTo>
                  <a:pt x="13654" y="11316"/>
                  <a:pt x="13654" y="11304"/>
                  <a:pt x="13657" y="11298"/>
                </a:cubicBezTo>
                <a:cubicBezTo>
                  <a:pt x="13660" y="11292"/>
                  <a:pt x="13666" y="11294"/>
                  <a:pt x="13670" y="11292"/>
                </a:cubicBezTo>
                <a:cubicBezTo>
                  <a:pt x="13674" y="11290"/>
                  <a:pt x="13678" y="11294"/>
                  <a:pt x="13682" y="11292"/>
                </a:cubicBezTo>
                <a:cubicBezTo>
                  <a:pt x="13692" y="11289"/>
                  <a:pt x="13698" y="11281"/>
                  <a:pt x="13707" y="11273"/>
                </a:cubicBezTo>
                <a:cubicBezTo>
                  <a:pt x="13706" y="11252"/>
                  <a:pt x="13705" y="11235"/>
                  <a:pt x="13701" y="11215"/>
                </a:cubicBezTo>
                <a:cubicBezTo>
                  <a:pt x="13699" y="11202"/>
                  <a:pt x="13695" y="11194"/>
                  <a:pt x="13689" y="11189"/>
                </a:cubicBezTo>
                <a:cubicBezTo>
                  <a:pt x="13685" y="11187"/>
                  <a:pt x="13680" y="11192"/>
                  <a:pt x="13676" y="11189"/>
                </a:cubicBezTo>
                <a:cubicBezTo>
                  <a:pt x="13671" y="11186"/>
                  <a:pt x="13668" y="11181"/>
                  <a:pt x="13664" y="11176"/>
                </a:cubicBezTo>
                <a:cubicBezTo>
                  <a:pt x="13659" y="11171"/>
                  <a:pt x="13653" y="11171"/>
                  <a:pt x="13651" y="11163"/>
                </a:cubicBezTo>
                <a:cubicBezTo>
                  <a:pt x="13649" y="11157"/>
                  <a:pt x="13652" y="11145"/>
                  <a:pt x="13651" y="11137"/>
                </a:cubicBezTo>
                <a:cubicBezTo>
                  <a:pt x="13649" y="11126"/>
                  <a:pt x="13648" y="11117"/>
                  <a:pt x="13647" y="11105"/>
                </a:cubicBezTo>
                <a:cubicBezTo>
                  <a:pt x="13647" y="11096"/>
                  <a:pt x="13644" y="11089"/>
                  <a:pt x="13641" y="11079"/>
                </a:cubicBezTo>
                <a:cubicBezTo>
                  <a:pt x="13638" y="11066"/>
                  <a:pt x="13634" y="11058"/>
                  <a:pt x="13629" y="11054"/>
                </a:cubicBezTo>
                <a:cubicBezTo>
                  <a:pt x="13620" y="11044"/>
                  <a:pt x="13613" y="11039"/>
                  <a:pt x="13604" y="11034"/>
                </a:cubicBezTo>
                <a:cubicBezTo>
                  <a:pt x="13600" y="11033"/>
                  <a:pt x="13595" y="11034"/>
                  <a:pt x="13591" y="11034"/>
                </a:cubicBezTo>
                <a:cubicBezTo>
                  <a:pt x="13586" y="11033"/>
                  <a:pt x="13583" y="11024"/>
                  <a:pt x="13578" y="11021"/>
                </a:cubicBezTo>
                <a:cubicBezTo>
                  <a:pt x="13579" y="11012"/>
                  <a:pt x="13578" y="11004"/>
                  <a:pt x="13578" y="10995"/>
                </a:cubicBezTo>
                <a:cubicBezTo>
                  <a:pt x="13581" y="10976"/>
                  <a:pt x="13588" y="10965"/>
                  <a:pt x="13588" y="10944"/>
                </a:cubicBezTo>
                <a:cubicBezTo>
                  <a:pt x="13588" y="10934"/>
                  <a:pt x="13586" y="10925"/>
                  <a:pt x="13585" y="10918"/>
                </a:cubicBezTo>
                <a:cubicBezTo>
                  <a:pt x="13582" y="10910"/>
                  <a:pt x="13576" y="10910"/>
                  <a:pt x="13572" y="10906"/>
                </a:cubicBezTo>
                <a:cubicBezTo>
                  <a:pt x="13568" y="10901"/>
                  <a:pt x="13564" y="10892"/>
                  <a:pt x="13559" y="10892"/>
                </a:cubicBezTo>
                <a:lnTo>
                  <a:pt x="13535" y="10892"/>
                </a:lnTo>
                <a:cubicBezTo>
                  <a:pt x="13535" y="10915"/>
                  <a:pt x="13538" y="10929"/>
                  <a:pt x="13535" y="10951"/>
                </a:cubicBezTo>
                <a:cubicBezTo>
                  <a:pt x="13531" y="10971"/>
                  <a:pt x="13523" y="10980"/>
                  <a:pt x="13516" y="10995"/>
                </a:cubicBezTo>
                <a:cubicBezTo>
                  <a:pt x="13513" y="10975"/>
                  <a:pt x="13512" y="10958"/>
                  <a:pt x="13509" y="10937"/>
                </a:cubicBezTo>
                <a:cubicBezTo>
                  <a:pt x="13508" y="10929"/>
                  <a:pt x="13511" y="10920"/>
                  <a:pt x="13509" y="10912"/>
                </a:cubicBezTo>
                <a:cubicBezTo>
                  <a:pt x="13507" y="10902"/>
                  <a:pt x="13500" y="10907"/>
                  <a:pt x="13497" y="10899"/>
                </a:cubicBezTo>
                <a:cubicBezTo>
                  <a:pt x="13494" y="10891"/>
                  <a:pt x="13491" y="10881"/>
                  <a:pt x="13487" y="10873"/>
                </a:cubicBezTo>
                <a:lnTo>
                  <a:pt x="13487" y="10745"/>
                </a:lnTo>
                <a:cubicBezTo>
                  <a:pt x="13484" y="10737"/>
                  <a:pt x="13482" y="10727"/>
                  <a:pt x="13478" y="10719"/>
                </a:cubicBezTo>
                <a:cubicBezTo>
                  <a:pt x="13474" y="10711"/>
                  <a:pt x="13469" y="10706"/>
                  <a:pt x="13465" y="10700"/>
                </a:cubicBezTo>
                <a:cubicBezTo>
                  <a:pt x="13462" y="10708"/>
                  <a:pt x="13463" y="10721"/>
                  <a:pt x="13459" y="10725"/>
                </a:cubicBezTo>
                <a:cubicBezTo>
                  <a:pt x="13455" y="10730"/>
                  <a:pt x="13450" y="10733"/>
                  <a:pt x="13446" y="10738"/>
                </a:cubicBezTo>
                <a:cubicBezTo>
                  <a:pt x="13442" y="10743"/>
                  <a:pt x="13437" y="10746"/>
                  <a:pt x="13434" y="10751"/>
                </a:cubicBezTo>
                <a:cubicBezTo>
                  <a:pt x="13425" y="10761"/>
                  <a:pt x="13420" y="10781"/>
                  <a:pt x="13418" y="10802"/>
                </a:cubicBezTo>
                <a:cubicBezTo>
                  <a:pt x="13415" y="10831"/>
                  <a:pt x="13419" y="10849"/>
                  <a:pt x="13418" y="10880"/>
                </a:cubicBezTo>
                <a:cubicBezTo>
                  <a:pt x="13417" y="10899"/>
                  <a:pt x="13416" y="10912"/>
                  <a:pt x="13415" y="10931"/>
                </a:cubicBezTo>
                <a:cubicBezTo>
                  <a:pt x="13405" y="10930"/>
                  <a:pt x="13399" y="10925"/>
                  <a:pt x="13390" y="10925"/>
                </a:cubicBezTo>
                <a:cubicBezTo>
                  <a:pt x="13379" y="10925"/>
                  <a:pt x="13372" y="10926"/>
                  <a:pt x="13361" y="10925"/>
                </a:cubicBezTo>
                <a:lnTo>
                  <a:pt x="13349" y="10925"/>
                </a:lnTo>
                <a:cubicBezTo>
                  <a:pt x="13342" y="10925"/>
                  <a:pt x="13338" y="10915"/>
                  <a:pt x="13333" y="10912"/>
                </a:cubicBezTo>
                <a:cubicBezTo>
                  <a:pt x="13324" y="10907"/>
                  <a:pt x="13319" y="10899"/>
                  <a:pt x="13310" y="10899"/>
                </a:cubicBezTo>
                <a:cubicBezTo>
                  <a:pt x="13306" y="10899"/>
                  <a:pt x="13304" y="10898"/>
                  <a:pt x="13302" y="10899"/>
                </a:cubicBezTo>
                <a:cubicBezTo>
                  <a:pt x="13296" y="10904"/>
                  <a:pt x="13295" y="10913"/>
                  <a:pt x="13289" y="10918"/>
                </a:cubicBezTo>
                <a:cubicBezTo>
                  <a:pt x="13284" y="10923"/>
                  <a:pt x="13280" y="10927"/>
                  <a:pt x="13277" y="10931"/>
                </a:cubicBezTo>
                <a:cubicBezTo>
                  <a:pt x="13271" y="10938"/>
                  <a:pt x="13269" y="10948"/>
                  <a:pt x="13264" y="10957"/>
                </a:cubicBezTo>
                <a:cubicBezTo>
                  <a:pt x="13259" y="10967"/>
                  <a:pt x="13258" y="10983"/>
                  <a:pt x="13251" y="10983"/>
                </a:cubicBezTo>
                <a:cubicBezTo>
                  <a:pt x="13241" y="10983"/>
                  <a:pt x="13235" y="10973"/>
                  <a:pt x="13226" y="10964"/>
                </a:cubicBezTo>
                <a:cubicBezTo>
                  <a:pt x="13221" y="10959"/>
                  <a:pt x="13218" y="10947"/>
                  <a:pt x="13213" y="10937"/>
                </a:cubicBezTo>
                <a:cubicBezTo>
                  <a:pt x="13209" y="10928"/>
                  <a:pt x="13203" y="10925"/>
                  <a:pt x="13201" y="10912"/>
                </a:cubicBezTo>
                <a:cubicBezTo>
                  <a:pt x="13200" y="10904"/>
                  <a:pt x="13201" y="10896"/>
                  <a:pt x="13201" y="10887"/>
                </a:cubicBezTo>
                <a:cubicBezTo>
                  <a:pt x="13201" y="10877"/>
                  <a:pt x="13199" y="10867"/>
                  <a:pt x="13201" y="10861"/>
                </a:cubicBezTo>
                <a:cubicBezTo>
                  <a:pt x="13203" y="10854"/>
                  <a:pt x="13210" y="10859"/>
                  <a:pt x="13213" y="10854"/>
                </a:cubicBezTo>
                <a:cubicBezTo>
                  <a:pt x="13224" y="10839"/>
                  <a:pt x="13231" y="10828"/>
                  <a:pt x="13245" y="10828"/>
                </a:cubicBezTo>
                <a:lnTo>
                  <a:pt x="13251" y="10828"/>
                </a:lnTo>
                <a:cubicBezTo>
                  <a:pt x="13259" y="10830"/>
                  <a:pt x="13263" y="10844"/>
                  <a:pt x="13270" y="10848"/>
                </a:cubicBezTo>
                <a:cubicBezTo>
                  <a:pt x="13277" y="10851"/>
                  <a:pt x="13283" y="10848"/>
                  <a:pt x="13291" y="10848"/>
                </a:cubicBezTo>
                <a:cubicBezTo>
                  <a:pt x="13298" y="10848"/>
                  <a:pt x="13303" y="10849"/>
                  <a:pt x="13311" y="10848"/>
                </a:cubicBezTo>
                <a:cubicBezTo>
                  <a:pt x="13317" y="10848"/>
                  <a:pt x="13319" y="10836"/>
                  <a:pt x="13324" y="10834"/>
                </a:cubicBezTo>
                <a:cubicBezTo>
                  <a:pt x="13323" y="10826"/>
                  <a:pt x="13327" y="10814"/>
                  <a:pt x="13324" y="10809"/>
                </a:cubicBezTo>
                <a:cubicBezTo>
                  <a:pt x="13319" y="10801"/>
                  <a:pt x="13317" y="10790"/>
                  <a:pt x="13311" y="10790"/>
                </a:cubicBezTo>
                <a:lnTo>
                  <a:pt x="13298" y="10790"/>
                </a:lnTo>
                <a:cubicBezTo>
                  <a:pt x="13289" y="10790"/>
                  <a:pt x="13283" y="10796"/>
                  <a:pt x="13274" y="10796"/>
                </a:cubicBezTo>
                <a:lnTo>
                  <a:pt x="13261" y="10796"/>
                </a:lnTo>
                <a:cubicBezTo>
                  <a:pt x="13256" y="10796"/>
                  <a:pt x="13253" y="10790"/>
                  <a:pt x="13248" y="10790"/>
                </a:cubicBezTo>
                <a:cubicBezTo>
                  <a:pt x="13243" y="10790"/>
                  <a:pt x="13240" y="10791"/>
                  <a:pt x="13236" y="10790"/>
                </a:cubicBezTo>
                <a:cubicBezTo>
                  <a:pt x="13223" y="10785"/>
                  <a:pt x="13217" y="10765"/>
                  <a:pt x="13204" y="10764"/>
                </a:cubicBezTo>
                <a:cubicBezTo>
                  <a:pt x="13188" y="10762"/>
                  <a:pt x="13179" y="10765"/>
                  <a:pt x="13163" y="10764"/>
                </a:cubicBezTo>
                <a:cubicBezTo>
                  <a:pt x="13159" y="10764"/>
                  <a:pt x="13155" y="10757"/>
                  <a:pt x="13151" y="10757"/>
                </a:cubicBezTo>
                <a:lnTo>
                  <a:pt x="13135" y="10757"/>
                </a:lnTo>
                <a:lnTo>
                  <a:pt x="13135" y="10628"/>
                </a:lnTo>
                <a:cubicBezTo>
                  <a:pt x="13130" y="10620"/>
                  <a:pt x="13130" y="10609"/>
                  <a:pt x="13125" y="10603"/>
                </a:cubicBezTo>
                <a:cubicBezTo>
                  <a:pt x="13121" y="10598"/>
                  <a:pt x="13117" y="10601"/>
                  <a:pt x="13113" y="10596"/>
                </a:cubicBezTo>
                <a:cubicBezTo>
                  <a:pt x="13107" y="10590"/>
                  <a:pt x="13106" y="10575"/>
                  <a:pt x="13100" y="10570"/>
                </a:cubicBezTo>
                <a:cubicBezTo>
                  <a:pt x="13096" y="10569"/>
                  <a:pt x="13091" y="10566"/>
                  <a:pt x="13088" y="10564"/>
                </a:cubicBezTo>
                <a:cubicBezTo>
                  <a:pt x="13084" y="10563"/>
                  <a:pt x="13079" y="10564"/>
                  <a:pt x="13075" y="10564"/>
                </a:cubicBezTo>
                <a:cubicBezTo>
                  <a:pt x="13070" y="10563"/>
                  <a:pt x="13067" y="10555"/>
                  <a:pt x="13062" y="10551"/>
                </a:cubicBezTo>
                <a:cubicBezTo>
                  <a:pt x="13055" y="10546"/>
                  <a:pt x="13046" y="10553"/>
                  <a:pt x="13044" y="10539"/>
                </a:cubicBezTo>
                <a:cubicBezTo>
                  <a:pt x="13042" y="10528"/>
                  <a:pt x="13044" y="10517"/>
                  <a:pt x="13044" y="10506"/>
                </a:cubicBezTo>
                <a:cubicBezTo>
                  <a:pt x="13042" y="10489"/>
                  <a:pt x="13046" y="10472"/>
                  <a:pt x="13044" y="10455"/>
                </a:cubicBezTo>
                <a:cubicBezTo>
                  <a:pt x="13041" y="10434"/>
                  <a:pt x="13034" y="10421"/>
                  <a:pt x="13028" y="10403"/>
                </a:cubicBezTo>
                <a:cubicBezTo>
                  <a:pt x="13024" y="10392"/>
                  <a:pt x="13017" y="10390"/>
                  <a:pt x="13015" y="10378"/>
                </a:cubicBezTo>
                <a:cubicBezTo>
                  <a:pt x="13014" y="10369"/>
                  <a:pt x="13016" y="10360"/>
                  <a:pt x="13015" y="10352"/>
                </a:cubicBezTo>
                <a:cubicBezTo>
                  <a:pt x="13014" y="10344"/>
                  <a:pt x="13015" y="10336"/>
                  <a:pt x="13015" y="10326"/>
                </a:cubicBezTo>
                <a:cubicBezTo>
                  <a:pt x="13015" y="10313"/>
                  <a:pt x="13010" y="10307"/>
                  <a:pt x="13009" y="10294"/>
                </a:cubicBezTo>
                <a:cubicBezTo>
                  <a:pt x="13008" y="10278"/>
                  <a:pt x="13009" y="10268"/>
                  <a:pt x="13009" y="10252"/>
                </a:cubicBezTo>
                <a:cubicBezTo>
                  <a:pt x="13009" y="10236"/>
                  <a:pt x="13008" y="10226"/>
                  <a:pt x="13009" y="10210"/>
                </a:cubicBezTo>
                <a:cubicBezTo>
                  <a:pt x="13009" y="10199"/>
                  <a:pt x="13013" y="10194"/>
                  <a:pt x="13015" y="10184"/>
                </a:cubicBezTo>
                <a:cubicBezTo>
                  <a:pt x="13018" y="10171"/>
                  <a:pt x="13021" y="10163"/>
                  <a:pt x="13028" y="10159"/>
                </a:cubicBezTo>
                <a:cubicBezTo>
                  <a:pt x="13034" y="10154"/>
                  <a:pt x="13040" y="10159"/>
                  <a:pt x="13047" y="10159"/>
                </a:cubicBezTo>
                <a:cubicBezTo>
                  <a:pt x="13059" y="10159"/>
                  <a:pt x="13066" y="10160"/>
                  <a:pt x="13078" y="10165"/>
                </a:cubicBezTo>
                <a:cubicBezTo>
                  <a:pt x="13096" y="10173"/>
                  <a:pt x="13100" y="10203"/>
                  <a:pt x="13113" y="10229"/>
                </a:cubicBezTo>
                <a:cubicBezTo>
                  <a:pt x="13117" y="10237"/>
                  <a:pt x="13121" y="10242"/>
                  <a:pt x="13125" y="10249"/>
                </a:cubicBezTo>
                <a:cubicBezTo>
                  <a:pt x="13134" y="10265"/>
                  <a:pt x="13140" y="10281"/>
                  <a:pt x="13148" y="10300"/>
                </a:cubicBezTo>
                <a:cubicBezTo>
                  <a:pt x="13151" y="10309"/>
                  <a:pt x="13157" y="10315"/>
                  <a:pt x="13160" y="10326"/>
                </a:cubicBezTo>
                <a:cubicBezTo>
                  <a:pt x="13168" y="10353"/>
                  <a:pt x="13171" y="10376"/>
                  <a:pt x="13179" y="10403"/>
                </a:cubicBezTo>
                <a:cubicBezTo>
                  <a:pt x="13182" y="10415"/>
                  <a:pt x="13186" y="10422"/>
                  <a:pt x="13191" y="10429"/>
                </a:cubicBezTo>
                <a:cubicBezTo>
                  <a:pt x="13205" y="10445"/>
                  <a:pt x="13215" y="10452"/>
                  <a:pt x="13229" y="10468"/>
                </a:cubicBezTo>
                <a:cubicBezTo>
                  <a:pt x="13240" y="10479"/>
                  <a:pt x="13245" y="10497"/>
                  <a:pt x="13254" y="10513"/>
                </a:cubicBezTo>
                <a:cubicBezTo>
                  <a:pt x="13264" y="10529"/>
                  <a:pt x="13269" y="10538"/>
                  <a:pt x="13279" y="10551"/>
                </a:cubicBezTo>
                <a:cubicBezTo>
                  <a:pt x="13288" y="10563"/>
                  <a:pt x="13294" y="10579"/>
                  <a:pt x="13305" y="10584"/>
                </a:cubicBezTo>
                <a:cubicBezTo>
                  <a:pt x="13315" y="10589"/>
                  <a:pt x="13322" y="10582"/>
                  <a:pt x="13333" y="10584"/>
                </a:cubicBezTo>
                <a:cubicBezTo>
                  <a:pt x="13338" y="10584"/>
                  <a:pt x="13342" y="10590"/>
                  <a:pt x="13346" y="10590"/>
                </a:cubicBezTo>
                <a:cubicBezTo>
                  <a:pt x="13364" y="10596"/>
                  <a:pt x="13376" y="10603"/>
                  <a:pt x="13394" y="10603"/>
                </a:cubicBezTo>
                <a:lnTo>
                  <a:pt x="13402" y="10603"/>
                </a:lnTo>
                <a:lnTo>
                  <a:pt x="13415" y="10603"/>
                </a:lnTo>
                <a:cubicBezTo>
                  <a:pt x="13420" y="10601"/>
                  <a:pt x="13423" y="10592"/>
                  <a:pt x="13427" y="10590"/>
                </a:cubicBezTo>
                <a:cubicBezTo>
                  <a:pt x="13436" y="10589"/>
                  <a:pt x="13444" y="10592"/>
                  <a:pt x="13453" y="10590"/>
                </a:cubicBezTo>
                <a:cubicBezTo>
                  <a:pt x="13457" y="10589"/>
                  <a:pt x="13460" y="10579"/>
                  <a:pt x="13465" y="10577"/>
                </a:cubicBezTo>
                <a:lnTo>
                  <a:pt x="13478" y="10577"/>
                </a:lnTo>
                <a:cubicBezTo>
                  <a:pt x="13487" y="10577"/>
                  <a:pt x="13494" y="10579"/>
                  <a:pt x="13503" y="10584"/>
                </a:cubicBezTo>
                <a:cubicBezTo>
                  <a:pt x="13508" y="10587"/>
                  <a:pt x="13511" y="10596"/>
                  <a:pt x="13516" y="10603"/>
                </a:cubicBezTo>
                <a:cubicBezTo>
                  <a:pt x="13524" y="10615"/>
                  <a:pt x="13531" y="10627"/>
                  <a:pt x="13535" y="10648"/>
                </a:cubicBezTo>
                <a:cubicBezTo>
                  <a:pt x="13535" y="10656"/>
                  <a:pt x="13534" y="10666"/>
                  <a:pt x="13535" y="10674"/>
                </a:cubicBezTo>
                <a:cubicBezTo>
                  <a:pt x="13535" y="10682"/>
                  <a:pt x="13536" y="10692"/>
                  <a:pt x="13537" y="10700"/>
                </a:cubicBezTo>
                <a:cubicBezTo>
                  <a:pt x="13539" y="10709"/>
                  <a:pt x="13540" y="10719"/>
                  <a:pt x="13544" y="10725"/>
                </a:cubicBezTo>
                <a:cubicBezTo>
                  <a:pt x="13548" y="10732"/>
                  <a:pt x="13552" y="10733"/>
                  <a:pt x="13556" y="10738"/>
                </a:cubicBezTo>
                <a:cubicBezTo>
                  <a:pt x="13561" y="10743"/>
                  <a:pt x="13567" y="10745"/>
                  <a:pt x="13573" y="10745"/>
                </a:cubicBezTo>
                <a:lnTo>
                  <a:pt x="13637" y="10745"/>
                </a:lnTo>
                <a:cubicBezTo>
                  <a:pt x="13643" y="10745"/>
                  <a:pt x="13645" y="10738"/>
                  <a:pt x="13651" y="10738"/>
                </a:cubicBezTo>
                <a:cubicBezTo>
                  <a:pt x="13657" y="10738"/>
                  <a:pt x="13661" y="10735"/>
                  <a:pt x="13666" y="10738"/>
                </a:cubicBezTo>
                <a:cubicBezTo>
                  <a:pt x="13672" y="10741"/>
                  <a:pt x="13674" y="10751"/>
                  <a:pt x="13679" y="10757"/>
                </a:cubicBezTo>
                <a:cubicBezTo>
                  <a:pt x="13683" y="10762"/>
                  <a:pt x="13682" y="10775"/>
                  <a:pt x="13685" y="10783"/>
                </a:cubicBezTo>
                <a:cubicBezTo>
                  <a:pt x="13689" y="10791"/>
                  <a:pt x="13694" y="10791"/>
                  <a:pt x="13698" y="10796"/>
                </a:cubicBezTo>
                <a:cubicBezTo>
                  <a:pt x="13703" y="10803"/>
                  <a:pt x="13707" y="10809"/>
                  <a:pt x="13714" y="10809"/>
                </a:cubicBezTo>
                <a:lnTo>
                  <a:pt x="13779" y="10809"/>
                </a:lnTo>
                <a:cubicBezTo>
                  <a:pt x="13790" y="10809"/>
                  <a:pt x="13795" y="10828"/>
                  <a:pt x="13806" y="10828"/>
                </a:cubicBezTo>
                <a:lnTo>
                  <a:pt x="13912" y="10828"/>
                </a:lnTo>
                <a:lnTo>
                  <a:pt x="13991" y="10802"/>
                </a:lnTo>
                <a:lnTo>
                  <a:pt x="14062" y="10802"/>
                </a:lnTo>
                <a:cubicBezTo>
                  <a:pt x="14075" y="10802"/>
                  <a:pt x="14079" y="10825"/>
                  <a:pt x="14088" y="10841"/>
                </a:cubicBezTo>
                <a:cubicBezTo>
                  <a:pt x="14093" y="10849"/>
                  <a:pt x="14097" y="10854"/>
                  <a:pt x="14101" y="10861"/>
                </a:cubicBezTo>
                <a:cubicBezTo>
                  <a:pt x="14105" y="10867"/>
                  <a:pt x="14110" y="10870"/>
                  <a:pt x="14113" y="10880"/>
                </a:cubicBezTo>
                <a:cubicBezTo>
                  <a:pt x="14120" y="10898"/>
                  <a:pt x="14121" y="10917"/>
                  <a:pt x="14129" y="10931"/>
                </a:cubicBezTo>
                <a:cubicBezTo>
                  <a:pt x="14133" y="10938"/>
                  <a:pt x="14137" y="10946"/>
                  <a:pt x="14142" y="10951"/>
                </a:cubicBezTo>
                <a:cubicBezTo>
                  <a:pt x="14145" y="10955"/>
                  <a:pt x="14151" y="10954"/>
                  <a:pt x="14154" y="10957"/>
                </a:cubicBezTo>
                <a:cubicBezTo>
                  <a:pt x="14159" y="10964"/>
                  <a:pt x="14163" y="10967"/>
                  <a:pt x="14167" y="10976"/>
                </a:cubicBezTo>
                <a:cubicBezTo>
                  <a:pt x="14170" y="10984"/>
                  <a:pt x="14172" y="10992"/>
                  <a:pt x="14173" y="11002"/>
                </a:cubicBezTo>
                <a:cubicBezTo>
                  <a:pt x="14176" y="11019"/>
                  <a:pt x="14175" y="11034"/>
                  <a:pt x="14176" y="11054"/>
                </a:cubicBezTo>
                <a:cubicBezTo>
                  <a:pt x="14182" y="11057"/>
                  <a:pt x="14194" y="11050"/>
                  <a:pt x="14198" y="11060"/>
                </a:cubicBezTo>
                <a:cubicBezTo>
                  <a:pt x="14201" y="11068"/>
                  <a:pt x="14200" y="11079"/>
                  <a:pt x="14204" y="11086"/>
                </a:cubicBezTo>
                <a:cubicBezTo>
                  <a:pt x="14208" y="11092"/>
                  <a:pt x="14209" y="11107"/>
                  <a:pt x="14214" y="11112"/>
                </a:cubicBezTo>
                <a:cubicBezTo>
                  <a:pt x="14218" y="11117"/>
                  <a:pt x="14223" y="11112"/>
                  <a:pt x="14227" y="11112"/>
                </a:cubicBezTo>
                <a:lnTo>
                  <a:pt x="14239" y="11112"/>
                </a:lnTo>
                <a:cubicBezTo>
                  <a:pt x="14248" y="11112"/>
                  <a:pt x="14256" y="11113"/>
                  <a:pt x="14264" y="11118"/>
                </a:cubicBezTo>
                <a:cubicBezTo>
                  <a:pt x="14269" y="11120"/>
                  <a:pt x="14272" y="11127"/>
                  <a:pt x="14277" y="11131"/>
                </a:cubicBezTo>
                <a:cubicBezTo>
                  <a:pt x="14281" y="11132"/>
                  <a:pt x="14285" y="11134"/>
                  <a:pt x="14289" y="11137"/>
                </a:cubicBezTo>
                <a:cubicBezTo>
                  <a:pt x="14300" y="11145"/>
                  <a:pt x="14306" y="11158"/>
                  <a:pt x="14318" y="11163"/>
                </a:cubicBezTo>
                <a:cubicBezTo>
                  <a:pt x="14303" y="11163"/>
                  <a:pt x="14295" y="11160"/>
                  <a:pt x="14280" y="11163"/>
                </a:cubicBezTo>
                <a:cubicBezTo>
                  <a:pt x="14270" y="11165"/>
                  <a:pt x="14263" y="11171"/>
                  <a:pt x="14255" y="11176"/>
                </a:cubicBezTo>
                <a:cubicBezTo>
                  <a:pt x="14250" y="11177"/>
                  <a:pt x="14247" y="11186"/>
                  <a:pt x="14242" y="11189"/>
                </a:cubicBezTo>
                <a:cubicBezTo>
                  <a:pt x="14243" y="11198"/>
                  <a:pt x="14240" y="11206"/>
                  <a:pt x="14242" y="11215"/>
                </a:cubicBezTo>
                <a:cubicBezTo>
                  <a:pt x="14244" y="11223"/>
                  <a:pt x="14245" y="11234"/>
                  <a:pt x="14249" y="11240"/>
                </a:cubicBezTo>
                <a:cubicBezTo>
                  <a:pt x="14252" y="11245"/>
                  <a:pt x="14257" y="11244"/>
                  <a:pt x="14261" y="11247"/>
                </a:cubicBezTo>
                <a:cubicBezTo>
                  <a:pt x="14265" y="11250"/>
                  <a:pt x="14270" y="11250"/>
                  <a:pt x="14274" y="11253"/>
                </a:cubicBezTo>
                <a:cubicBezTo>
                  <a:pt x="14279" y="11258"/>
                  <a:pt x="14279" y="11271"/>
                  <a:pt x="14283" y="11279"/>
                </a:cubicBezTo>
                <a:cubicBezTo>
                  <a:pt x="14287" y="11287"/>
                  <a:pt x="14289" y="11295"/>
                  <a:pt x="14292" y="11304"/>
                </a:cubicBezTo>
                <a:cubicBezTo>
                  <a:pt x="14300" y="11324"/>
                  <a:pt x="14308" y="11337"/>
                  <a:pt x="14318" y="11350"/>
                </a:cubicBezTo>
                <a:cubicBezTo>
                  <a:pt x="14323" y="11356"/>
                  <a:pt x="14328" y="11361"/>
                  <a:pt x="14333" y="11369"/>
                </a:cubicBezTo>
                <a:cubicBezTo>
                  <a:pt x="14339" y="11377"/>
                  <a:pt x="14340" y="11392"/>
                  <a:pt x="14346" y="11395"/>
                </a:cubicBezTo>
                <a:cubicBezTo>
                  <a:pt x="14350" y="11396"/>
                  <a:pt x="14354" y="11395"/>
                  <a:pt x="14359" y="11395"/>
                </a:cubicBezTo>
                <a:cubicBezTo>
                  <a:pt x="14363" y="11395"/>
                  <a:pt x="14367" y="11398"/>
                  <a:pt x="14371" y="11395"/>
                </a:cubicBezTo>
                <a:cubicBezTo>
                  <a:pt x="14377" y="11390"/>
                  <a:pt x="14379" y="11382"/>
                  <a:pt x="14384" y="11376"/>
                </a:cubicBezTo>
                <a:cubicBezTo>
                  <a:pt x="14388" y="11369"/>
                  <a:pt x="14388" y="11355"/>
                  <a:pt x="14393" y="11350"/>
                </a:cubicBezTo>
                <a:cubicBezTo>
                  <a:pt x="14401" y="11340"/>
                  <a:pt x="14411" y="11345"/>
                  <a:pt x="14418" y="11337"/>
                </a:cubicBezTo>
                <a:cubicBezTo>
                  <a:pt x="14424" y="11332"/>
                  <a:pt x="14424" y="11316"/>
                  <a:pt x="14428" y="11304"/>
                </a:cubicBezTo>
                <a:cubicBezTo>
                  <a:pt x="14432" y="11293"/>
                  <a:pt x="14433" y="11279"/>
                  <a:pt x="14440" y="11279"/>
                </a:cubicBezTo>
                <a:cubicBezTo>
                  <a:pt x="14454" y="11279"/>
                  <a:pt x="14462" y="11288"/>
                  <a:pt x="14472" y="11304"/>
                </a:cubicBezTo>
                <a:cubicBezTo>
                  <a:pt x="14476" y="11309"/>
                  <a:pt x="14476" y="11323"/>
                  <a:pt x="14478" y="11331"/>
                </a:cubicBezTo>
                <a:cubicBezTo>
                  <a:pt x="14485" y="11351"/>
                  <a:pt x="14484" y="11369"/>
                  <a:pt x="14484" y="11395"/>
                </a:cubicBezTo>
                <a:cubicBezTo>
                  <a:pt x="14484" y="11414"/>
                  <a:pt x="14486" y="11429"/>
                  <a:pt x="14488" y="11446"/>
                </a:cubicBezTo>
                <a:cubicBezTo>
                  <a:pt x="14490" y="11469"/>
                  <a:pt x="14498" y="11482"/>
                  <a:pt x="14500" y="11504"/>
                </a:cubicBezTo>
                <a:cubicBezTo>
                  <a:pt x="14501" y="11512"/>
                  <a:pt x="14503" y="11522"/>
                  <a:pt x="14503" y="11530"/>
                </a:cubicBezTo>
                <a:cubicBezTo>
                  <a:pt x="14504" y="11549"/>
                  <a:pt x="14503" y="11564"/>
                  <a:pt x="14503" y="11585"/>
                </a:cubicBezTo>
                <a:lnTo>
                  <a:pt x="14503" y="11639"/>
                </a:lnTo>
                <a:cubicBezTo>
                  <a:pt x="14503" y="11652"/>
                  <a:pt x="14500" y="11659"/>
                  <a:pt x="14500" y="11671"/>
                </a:cubicBezTo>
                <a:cubicBezTo>
                  <a:pt x="14499" y="11707"/>
                  <a:pt x="14499" y="11726"/>
                  <a:pt x="14500" y="11762"/>
                </a:cubicBezTo>
                <a:cubicBezTo>
                  <a:pt x="14500" y="11772"/>
                  <a:pt x="14499" y="11780"/>
                  <a:pt x="14500" y="11788"/>
                </a:cubicBezTo>
                <a:cubicBezTo>
                  <a:pt x="14502" y="11807"/>
                  <a:pt x="14507" y="11820"/>
                  <a:pt x="14510" y="11839"/>
                </a:cubicBezTo>
                <a:cubicBezTo>
                  <a:pt x="14510" y="11847"/>
                  <a:pt x="14513" y="11855"/>
                  <a:pt x="14513" y="11865"/>
                </a:cubicBezTo>
                <a:cubicBezTo>
                  <a:pt x="14514" y="11897"/>
                  <a:pt x="14511" y="11916"/>
                  <a:pt x="14513" y="11949"/>
                </a:cubicBezTo>
                <a:cubicBezTo>
                  <a:pt x="14513" y="11974"/>
                  <a:pt x="14524" y="11981"/>
                  <a:pt x="14532" y="12000"/>
                </a:cubicBezTo>
                <a:cubicBezTo>
                  <a:pt x="14536" y="12010"/>
                  <a:pt x="14537" y="12016"/>
                  <a:pt x="14541" y="12026"/>
                </a:cubicBezTo>
                <a:cubicBezTo>
                  <a:pt x="14545" y="12036"/>
                  <a:pt x="14551" y="12041"/>
                  <a:pt x="14554" y="12052"/>
                </a:cubicBezTo>
                <a:cubicBezTo>
                  <a:pt x="14556" y="12061"/>
                  <a:pt x="14562" y="12066"/>
                  <a:pt x="14563" y="12077"/>
                </a:cubicBezTo>
                <a:cubicBezTo>
                  <a:pt x="14564" y="12085"/>
                  <a:pt x="14562" y="12095"/>
                  <a:pt x="14563" y="12103"/>
                </a:cubicBezTo>
                <a:cubicBezTo>
                  <a:pt x="14565" y="12124"/>
                  <a:pt x="14566" y="12140"/>
                  <a:pt x="14569" y="12161"/>
                </a:cubicBezTo>
                <a:cubicBezTo>
                  <a:pt x="14570" y="12169"/>
                  <a:pt x="14572" y="12179"/>
                  <a:pt x="14572" y="12187"/>
                </a:cubicBezTo>
                <a:cubicBezTo>
                  <a:pt x="14574" y="12198"/>
                  <a:pt x="14580" y="12201"/>
                  <a:pt x="14582" y="12213"/>
                </a:cubicBezTo>
                <a:cubicBezTo>
                  <a:pt x="14584" y="12224"/>
                  <a:pt x="14587" y="12233"/>
                  <a:pt x="14588" y="12244"/>
                </a:cubicBezTo>
                <a:cubicBezTo>
                  <a:pt x="14589" y="12252"/>
                  <a:pt x="14587" y="12263"/>
                  <a:pt x="14588" y="12271"/>
                </a:cubicBezTo>
                <a:cubicBezTo>
                  <a:pt x="14589" y="12280"/>
                  <a:pt x="14593" y="12287"/>
                  <a:pt x="14595" y="12296"/>
                </a:cubicBezTo>
                <a:cubicBezTo>
                  <a:pt x="14596" y="12306"/>
                  <a:pt x="14598" y="12314"/>
                  <a:pt x="14601" y="12322"/>
                </a:cubicBezTo>
                <a:cubicBezTo>
                  <a:pt x="14604" y="12333"/>
                  <a:pt x="14610" y="12337"/>
                  <a:pt x="14613" y="12348"/>
                </a:cubicBezTo>
                <a:cubicBezTo>
                  <a:pt x="14616" y="12356"/>
                  <a:pt x="14617" y="12366"/>
                  <a:pt x="14620" y="12374"/>
                </a:cubicBezTo>
                <a:cubicBezTo>
                  <a:pt x="14624" y="12385"/>
                  <a:pt x="14630" y="12387"/>
                  <a:pt x="14632" y="12399"/>
                </a:cubicBezTo>
                <a:cubicBezTo>
                  <a:pt x="14636" y="12417"/>
                  <a:pt x="14636" y="12431"/>
                  <a:pt x="14636" y="12450"/>
                </a:cubicBezTo>
                <a:lnTo>
                  <a:pt x="14636" y="12476"/>
                </a:lnTo>
                <a:cubicBezTo>
                  <a:pt x="14635" y="12496"/>
                  <a:pt x="14632" y="12509"/>
                  <a:pt x="14632" y="12528"/>
                </a:cubicBezTo>
                <a:cubicBezTo>
                  <a:pt x="14632" y="12565"/>
                  <a:pt x="14635" y="12587"/>
                  <a:pt x="14645" y="12618"/>
                </a:cubicBezTo>
                <a:cubicBezTo>
                  <a:pt x="14648" y="12629"/>
                  <a:pt x="14654" y="12632"/>
                  <a:pt x="14658" y="12644"/>
                </a:cubicBezTo>
                <a:cubicBezTo>
                  <a:pt x="14660" y="12652"/>
                  <a:pt x="14661" y="12660"/>
                  <a:pt x="14664" y="12669"/>
                </a:cubicBezTo>
                <a:cubicBezTo>
                  <a:pt x="14666" y="12679"/>
                  <a:pt x="14671" y="12685"/>
                  <a:pt x="14673" y="12695"/>
                </a:cubicBezTo>
                <a:cubicBezTo>
                  <a:pt x="14686" y="12737"/>
                  <a:pt x="14691" y="12768"/>
                  <a:pt x="14701" y="12811"/>
                </a:cubicBezTo>
                <a:cubicBezTo>
                  <a:pt x="14709" y="12840"/>
                  <a:pt x="14715" y="12858"/>
                  <a:pt x="14720" y="12889"/>
                </a:cubicBezTo>
                <a:cubicBezTo>
                  <a:pt x="14722" y="12896"/>
                  <a:pt x="14722" y="12906"/>
                  <a:pt x="14724" y="12914"/>
                </a:cubicBezTo>
                <a:lnTo>
                  <a:pt x="14730" y="12940"/>
                </a:lnTo>
                <a:cubicBezTo>
                  <a:pt x="14732" y="12950"/>
                  <a:pt x="14738" y="12951"/>
                  <a:pt x="14742" y="12959"/>
                </a:cubicBezTo>
                <a:cubicBezTo>
                  <a:pt x="14749" y="12970"/>
                  <a:pt x="14753" y="12985"/>
                  <a:pt x="14761" y="12985"/>
                </a:cubicBezTo>
                <a:cubicBezTo>
                  <a:pt x="14768" y="12985"/>
                  <a:pt x="14775" y="12985"/>
                  <a:pt x="14780" y="12979"/>
                </a:cubicBezTo>
                <a:cubicBezTo>
                  <a:pt x="14785" y="12974"/>
                  <a:pt x="14789" y="12969"/>
                  <a:pt x="14793" y="12959"/>
                </a:cubicBezTo>
                <a:cubicBezTo>
                  <a:pt x="14795" y="12953"/>
                  <a:pt x="14794" y="12941"/>
                  <a:pt x="14796" y="12933"/>
                </a:cubicBezTo>
                <a:cubicBezTo>
                  <a:pt x="14798" y="12924"/>
                  <a:pt x="14801" y="12917"/>
                  <a:pt x="14802" y="12908"/>
                </a:cubicBezTo>
                <a:cubicBezTo>
                  <a:pt x="14808" y="12877"/>
                  <a:pt x="14815" y="12856"/>
                  <a:pt x="14824" y="12830"/>
                </a:cubicBezTo>
                <a:cubicBezTo>
                  <a:pt x="14828" y="12822"/>
                  <a:pt x="14826" y="12810"/>
                  <a:pt x="14830" y="12805"/>
                </a:cubicBezTo>
                <a:cubicBezTo>
                  <a:pt x="14834" y="12802"/>
                  <a:pt x="14839" y="12808"/>
                  <a:pt x="14843" y="12805"/>
                </a:cubicBezTo>
                <a:cubicBezTo>
                  <a:pt x="14847" y="12802"/>
                  <a:pt x="14852" y="12800"/>
                  <a:pt x="14856" y="12798"/>
                </a:cubicBezTo>
                <a:cubicBezTo>
                  <a:pt x="14862" y="12793"/>
                  <a:pt x="14864" y="12782"/>
                  <a:pt x="14868" y="12772"/>
                </a:cubicBezTo>
                <a:cubicBezTo>
                  <a:pt x="14871" y="12764"/>
                  <a:pt x="14879" y="12765"/>
                  <a:pt x="14881" y="12753"/>
                </a:cubicBezTo>
                <a:cubicBezTo>
                  <a:pt x="14883" y="12746"/>
                  <a:pt x="14882" y="12736"/>
                  <a:pt x="14884" y="12727"/>
                </a:cubicBezTo>
                <a:cubicBezTo>
                  <a:pt x="14886" y="12718"/>
                  <a:pt x="14889" y="12711"/>
                  <a:pt x="14890" y="12702"/>
                </a:cubicBezTo>
                <a:cubicBezTo>
                  <a:pt x="14893" y="12685"/>
                  <a:pt x="14903" y="12676"/>
                  <a:pt x="14903" y="12657"/>
                </a:cubicBezTo>
                <a:cubicBezTo>
                  <a:pt x="14903" y="12631"/>
                  <a:pt x="14897" y="12616"/>
                  <a:pt x="14900" y="12592"/>
                </a:cubicBezTo>
                <a:cubicBezTo>
                  <a:pt x="14901" y="12581"/>
                  <a:pt x="14907" y="12578"/>
                  <a:pt x="14909" y="12566"/>
                </a:cubicBezTo>
                <a:cubicBezTo>
                  <a:pt x="14913" y="12549"/>
                  <a:pt x="14916" y="12534"/>
                  <a:pt x="14918" y="12515"/>
                </a:cubicBezTo>
                <a:cubicBezTo>
                  <a:pt x="14921" y="12497"/>
                  <a:pt x="14924" y="12483"/>
                  <a:pt x="14925" y="12463"/>
                </a:cubicBezTo>
                <a:cubicBezTo>
                  <a:pt x="14926" y="12444"/>
                  <a:pt x="14926" y="12431"/>
                  <a:pt x="14925" y="12412"/>
                </a:cubicBezTo>
                <a:cubicBezTo>
                  <a:pt x="14924" y="12393"/>
                  <a:pt x="14922" y="12380"/>
                  <a:pt x="14922" y="12360"/>
                </a:cubicBezTo>
                <a:cubicBezTo>
                  <a:pt x="14922" y="12351"/>
                  <a:pt x="14925" y="12346"/>
                  <a:pt x="14925" y="12337"/>
                </a:cubicBezTo>
                <a:lnTo>
                  <a:pt x="14925" y="12193"/>
                </a:lnTo>
                <a:cubicBezTo>
                  <a:pt x="14925" y="12152"/>
                  <a:pt x="14922" y="12122"/>
                  <a:pt x="14922" y="12082"/>
                </a:cubicBezTo>
                <a:cubicBezTo>
                  <a:pt x="14922" y="12071"/>
                  <a:pt x="14926" y="12066"/>
                  <a:pt x="14928" y="12058"/>
                </a:cubicBezTo>
                <a:cubicBezTo>
                  <a:pt x="14930" y="12050"/>
                  <a:pt x="14930" y="12037"/>
                  <a:pt x="14934" y="12032"/>
                </a:cubicBezTo>
                <a:cubicBezTo>
                  <a:pt x="14946" y="12015"/>
                  <a:pt x="14957" y="12026"/>
                  <a:pt x="14972" y="12026"/>
                </a:cubicBezTo>
                <a:cubicBezTo>
                  <a:pt x="14987" y="12026"/>
                  <a:pt x="14999" y="12032"/>
                  <a:pt x="15010" y="12013"/>
                </a:cubicBezTo>
                <a:cubicBezTo>
                  <a:pt x="15017" y="12000"/>
                  <a:pt x="15016" y="11980"/>
                  <a:pt x="15019" y="11961"/>
                </a:cubicBezTo>
                <a:cubicBezTo>
                  <a:pt x="15021" y="11951"/>
                  <a:pt x="15023" y="11945"/>
                  <a:pt x="15026" y="11935"/>
                </a:cubicBezTo>
                <a:cubicBezTo>
                  <a:pt x="15028" y="11924"/>
                  <a:pt x="15032" y="11915"/>
                  <a:pt x="15038" y="11910"/>
                </a:cubicBezTo>
                <a:cubicBezTo>
                  <a:pt x="15042" y="11907"/>
                  <a:pt x="15047" y="11906"/>
                  <a:pt x="15051" y="11903"/>
                </a:cubicBezTo>
                <a:cubicBezTo>
                  <a:pt x="15055" y="11900"/>
                  <a:pt x="15059" y="11901"/>
                  <a:pt x="15063" y="11897"/>
                </a:cubicBezTo>
                <a:cubicBezTo>
                  <a:pt x="15069" y="11892"/>
                  <a:pt x="15071" y="11884"/>
                  <a:pt x="15076" y="11878"/>
                </a:cubicBezTo>
                <a:cubicBezTo>
                  <a:pt x="15081" y="11872"/>
                  <a:pt x="15081" y="11859"/>
                  <a:pt x="15085" y="11852"/>
                </a:cubicBezTo>
                <a:cubicBezTo>
                  <a:pt x="15089" y="11847"/>
                  <a:pt x="15094" y="11844"/>
                  <a:pt x="15098" y="11839"/>
                </a:cubicBezTo>
                <a:cubicBezTo>
                  <a:pt x="15102" y="11834"/>
                  <a:pt x="15108" y="11838"/>
                  <a:pt x="15111" y="11833"/>
                </a:cubicBezTo>
                <a:cubicBezTo>
                  <a:pt x="15115" y="11826"/>
                  <a:pt x="15117" y="11817"/>
                  <a:pt x="15120" y="11807"/>
                </a:cubicBezTo>
                <a:cubicBezTo>
                  <a:pt x="15126" y="11789"/>
                  <a:pt x="15128" y="11773"/>
                  <a:pt x="15133" y="11755"/>
                </a:cubicBezTo>
                <a:cubicBezTo>
                  <a:pt x="15136" y="11744"/>
                  <a:pt x="15141" y="11739"/>
                  <a:pt x="15145" y="11729"/>
                </a:cubicBezTo>
                <a:cubicBezTo>
                  <a:pt x="15149" y="11720"/>
                  <a:pt x="15151" y="11712"/>
                  <a:pt x="15155" y="11704"/>
                </a:cubicBezTo>
                <a:cubicBezTo>
                  <a:pt x="15158" y="11696"/>
                  <a:pt x="15159" y="11684"/>
                  <a:pt x="15164" y="11678"/>
                </a:cubicBezTo>
                <a:cubicBezTo>
                  <a:pt x="15173" y="11667"/>
                  <a:pt x="15181" y="11667"/>
                  <a:pt x="15189" y="11652"/>
                </a:cubicBezTo>
                <a:cubicBezTo>
                  <a:pt x="15193" y="11646"/>
                  <a:pt x="15195" y="11636"/>
                  <a:pt x="15198" y="11626"/>
                </a:cubicBezTo>
                <a:cubicBezTo>
                  <a:pt x="15201" y="11618"/>
                  <a:pt x="15202" y="11609"/>
                  <a:pt x="15205" y="11601"/>
                </a:cubicBezTo>
                <a:cubicBezTo>
                  <a:pt x="15207" y="11593"/>
                  <a:pt x="15207" y="11580"/>
                  <a:pt x="15211" y="11575"/>
                </a:cubicBezTo>
                <a:cubicBezTo>
                  <a:pt x="15215" y="11570"/>
                  <a:pt x="15220" y="11577"/>
                  <a:pt x="15224" y="11575"/>
                </a:cubicBezTo>
                <a:cubicBezTo>
                  <a:pt x="15227" y="11573"/>
                  <a:pt x="15232" y="11578"/>
                  <a:pt x="15236" y="11575"/>
                </a:cubicBezTo>
                <a:cubicBezTo>
                  <a:pt x="15242" y="11570"/>
                  <a:pt x="15245" y="11565"/>
                  <a:pt x="15249" y="11556"/>
                </a:cubicBezTo>
                <a:cubicBezTo>
                  <a:pt x="15251" y="11550"/>
                  <a:pt x="15247" y="11538"/>
                  <a:pt x="15249" y="11530"/>
                </a:cubicBezTo>
                <a:cubicBezTo>
                  <a:pt x="15254" y="11512"/>
                  <a:pt x="15261" y="11497"/>
                  <a:pt x="15271" y="11491"/>
                </a:cubicBezTo>
                <a:cubicBezTo>
                  <a:pt x="15275" y="11490"/>
                  <a:pt x="15279" y="11491"/>
                  <a:pt x="15284" y="11491"/>
                </a:cubicBezTo>
                <a:cubicBezTo>
                  <a:pt x="15293" y="11490"/>
                  <a:pt x="15302" y="11494"/>
                  <a:pt x="15309" y="11485"/>
                </a:cubicBezTo>
                <a:cubicBezTo>
                  <a:pt x="15313" y="11478"/>
                  <a:pt x="15315" y="11469"/>
                  <a:pt x="15318" y="11459"/>
                </a:cubicBezTo>
                <a:cubicBezTo>
                  <a:pt x="15329" y="11427"/>
                  <a:pt x="15326" y="11397"/>
                  <a:pt x="15327" y="11356"/>
                </a:cubicBezTo>
                <a:cubicBezTo>
                  <a:pt x="15328" y="11337"/>
                  <a:pt x="15330" y="11324"/>
                  <a:pt x="15331" y="11304"/>
                </a:cubicBezTo>
                <a:lnTo>
                  <a:pt x="15390" y="11304"/>
                </a:lnTo>
                <a:cubicBezTo>
                  <a:pt x="15395" y="11304"/>
                  <a:pt x="15398" y="11316"/>
                  <a:pt x="15403" y="11318"/>
                </a:cubicBezTo>
                <a:cubicBezTo>
                  <a:pt x="15409" y="11321"/>
                  <a:pt x="15415" y="11324"/>
                  <a:pt x="15422" y="11324"/>
                </a:cubicBezTo>
                <a:lnTo>
                  <a:pt x="15428" y="11324"/>
                </a:lnTo>
                <a:cubicBezTo>
                  <a:pt x="15434" y="11322"/>
                  <a:pt x="15435" y="11309"/>
                  <a:pt x="15441" y="11304"/>
                </a:cubicBezTo>
                <a:cubicBezTo>
                  <a:pt x="15445" y="11301"/>
                  <a:pt x="15450" y="11308"/>
                  <a:pt x="15453" y="11304"/>
                </a:cubicBezTo>
                <a:cubicBezTo>
                  <a:pt x="15460" y="11300"/>
                  <a:pt x="15461" y="11284"/>
                  <a:pt x="15466" y="11279"/>
                </a:cubicBezTo>
                <a:cubicBezTo>
                  <a:pt x="15470" y="11276"/>
                  <a:pt x="15475" y="11276"/>
                  <a:pt x="15479" y="11273"/>
                </a:cubicBezTo>
                <a:cubicBezTo>
                  <a:pt x="15483" y="11266"/>
                  <a:pt x="15486" y="11259"/>
                  <a:pt x="15491" y="11253"/>
                </a:cubicBezTo>
                <a:cubicBezTo>
                  <a:pt x="15495" y="11248"/>
                  <a:pt x="15495" y="11235"/>
                  <a:pt x="15498" y="11227"/>
                </a:cubicBezTo>
                <a:lnTo>
                  <a:pt x="15560" y="11227"/>
                </a:lnTo>
                <a:lnTo>
                  <a:pt x="15560" y="11150"/>
                </a:lnTo>
                <a:cubicBezTo>
                  <a:pt x="15569" y="11152"/>
                  <a:pt x="15575" y="11153"/>
                  <a:pt x="15582" y="11157"/>
                </a:cubicBezTo>
                <a:cubicBezTo>
                  <a:pt x="15586" y="11158"/>
                  <a:pt x="15593" y="11150"/>
                  <a:pt x="15595" y="11157"/>
                </a:cubicBezTo>
                <a:cubicBezTo>
                  <a:pt x="15598" y="11164"/>
                  <a:pt x="15601" y="11173"/>
                  <a:pt x="15604" y="11182"/>
                </a:cubicBezTo>
                <a:cubicBezTo>
                  <a:pt x="15606" y="11189"/>
                  <a:pt x="15606" y="11200"/>
                  <a:pt x="15607" y="11208"/>
                </a:cubicBezTo>
                <a:cubicBezTo>
                  <a:pt x="15610" y="11218"/>
                  <a:pt x="15611" y="11226"/>
                  <a:pt x="15614" y="11234"/>
                </a:cubicBezTo>
                <a:cubicBezTo>
                  <a:pt x="15616" y="11242"/>
                  <a:pt x="15622" y="11239"/>
                  <a:pt x="15626" y="11247"/>
                </a:cubicBezTo>
                <a:cubicBezTo>
                  <a:pt x="15630" y="11255"/>
                  <a:pt x="15630" y="11265"/>
                  <a:pt x="15633" y="11273"/>
                </a:cubicBezTo>
                <a:cubicBezTo>
                  <a:pt x="15638" y="11290"/>
                  <a:pt x="15639" y="11310"/>
                  <a:pt x="15642" y="11331"/>
                </a:cubicBezTo>
                <a:cubicBezTo>
                  <a:pt x="15642" y="11350"/>
                  <a:pt x="15639" y="11361"/>
                  <a:pt x="15639" y="11380"/>
                </a:cubicBezTo>
                <a:cubicBezTo>
                  <a:pt x="15639" y="11392"/>
                  <a:pt x="15643" y="11400"/>
                  <a:pt x="15645" y="11408"/>
                </a:cubicBezTo>
                <a:cubicBezTo>
                  <a:pt x="15648" y="11416"/>
                  <a:pt x="15649" y="11426"/>
                  <a:pt x="15652" y="11434"/>
                </a:cubicBezTo>
                <a:cubicBezTo>
                  <a:pt x="15654" y="11441"/>
                  <a:pt x="15661" y="11438"/>
                  <a:pt x="15664" y="11446"/>
                </a:cubicBezTo>
                <a:cubicBezTo>
                  <a:pt x="15666" y="11453"/>
                  <a:pt x="15665" y="11466"/>
                  <a:pt x="15667" y="11472"/>
                </a:cubicBezTo>
                <a:cubicBezTo>
                  <a:pt x="15674" y="11491"/>
                  <a:pt x="15683" y="11495"/>
                  <a:pt x="15692" y="11511"/>
                </a:cubicBezTo>
                <a:cubicBezTo>
                  <a:pt x="15697" y="11519"/>
                  <a:pt x="15701" y="11522"/>
                  <a:pt x="15705" y="11530"/>
                </a:cubicBezTo>
                <a:cubicBezTo>
                  <a:pt x="15709" y="11538"/>
                  <a:pt x="15711" y="11546"/>
                  <a:pt x="15715" y="11556"/>
                </a:cubicBezTo>
                <a:cubicBezTo>
                  <a:pt x="15718" y="11565"/>
                  <a:pt x="15724" y="11569"/>
                  <a:pt x="15724" y="11582"/>
                </a:cubicBezTo>
                <a:lnTo>
                  <a:pt x="15724" y="11607"/>
                </a:lnTo>
                <a:cubicBezTo>
                  <a:pt x="15724" y="11617"/>
                  <a:pt x="15721" y="11623"/>
                  <a:pt x="15721" y="11633"/>
                </a:cubicBezTo>
                <a:cubicBezTo>
                  <a:pt x="15720" y="11653"/>
                  <a:pt x="15721" y="11666"/>
                  <a:pt x="15721" y="11685"/>
                </a:cubicBezTo>
                <a:cubicBezTo>
                  <a:pt x="15730" y="11680"/>
                  <a:pt x="15737" y="11678"/>
                  <a:pt x="15746" y="11678"/>
                </a:cubicBezTo>
                <a:cubicBezTo>
                  <a:pt x="15751" y="11678"/>
                  <a:pt x="15755" y="11686"/>
                  <a:pt x="15759" y="11691"/>
                </a:cubicBezTo>
                <a:cubicBezTo>
                  <a:pt x="15763" y="11695"/>
                  <a:pt x="15769" y="11691"/>
                  <a:pt x="15771" y="11697"/>
                </a:cubicBezTo>
                <a:cubicBezTo>
                  <a:pt x="15773" y="11704"/>
                  <a:pt x="15771" y="11713"/>
                  <a:pt x="15771" y="11723"/>
                </a:cubicBezTo>
                <a:cubicBezTo>
                  <a:pt x="15771" y="11742"/>
                  <a:pt x="15770" y="11757"/>
                  <a:pt x="15768" y="11774"/>
                </a:cubicBezTo>
                <a:cubicBezTo>
                  <a:pt x="15767" y="11784"/>
                  <a:pt x="15763" y="11791"/>
                  <a:pt x="15762" y="11800"/>
                </a:cubicBezTo>
                <a:cubicBezTo>
                  <a:pt x="15757" y="11827"/>
                  <a:pt x="15759" y="11847"/>
                  <a:pt x="15759" y="11878"/>
                </a:cubicBezTo>
                <a:cubicBezTo>
                  <a:pt x="15759" y="11918"/>
                  <a:pt x="15758" y="11954"/>
                  <a:pt x="15771" y="11981"/>
                </a:cubicBezTo>
                <a:cubicBezTo>
                  <a:pt x="15775" y="11989"/>
                  <a:pt x="15779" y="11994"/>
                  <a:pt x="15784" y="12000"/>
                </a:cubicBezTo>
                <a:cubicBezTo>
                  <a:pt x="15788" y="12006"/>
                  <a:pt x="15791" y="12018"/>
                  <a:pt x="15796" y="12019"/>
                </a:cubicBezTo>
                <a:cubicBezTo>
                  <a:pt x="15805" y="12022"/>
                  <a:pt x="15812" y="12019"/>
                  <a:pt x="15821" y="12019"/>
                </a:cubicBezTo>
                <a:lnTo>
                  <a:pt x="15834" y="12019"/>
                </a:lnTo>
                <a:cubicBezTo>
                  <a:pt x="15838" y="12019"/>
                  <a:pt x="15843" y="12022"/>
                  <a:pt x="15847" y="12019"/>
                </a:cubicBezTo>
                <a:cubicBezTo>
                  <a:pt x="15851" y="12016"/>
                  <a:pt x="15848" y="11998"/>
                  <a:pt x="15853" y="11993"/>
                </a:cubicBezTo>
                <a:cubicBezTo>
                  <a:pt x="15857" y="11989"/>
                  <a:pt x="15862" y="11990"/>
                  <a:pt x="15866" y="11987"/>
                </a:cubicBezTo>
                <a:cubicBezTo>
                  <a:pt x="15870" y="11984"/>
                  <a:pt x="15874" y="11976"/>
                  <a:pt x="15878" y="11974"/>
                </a:cubicBezTo>
                <a:cubicBezTo>
                  <a:pt x="15888" y="11968"/>
                  <a:pt x="15896" y="11966"/>
                  <a:pt x="15907" y="11961"/>
                </a:cubicBezTo>
                <a:lnTo>
                  <a:pt x="15907" y="11935"/>
                </a:lnTo>
                <a:lnTo>
                  <a:pt x="15907" y="11910"/>
                </a:lnTo>
                <a:cubicBezTo>
                  <a:pt x="15907" y="11898"/>
                  <a:pt x="15914" y="11895"/>
                  <a:pt x="15916" y="11884"/>
                </a:cubicBezTo>
                <a:cubicBezTo>
                  <a:pt x="15931" y="11890"/>
                  <a:pt x="15943" y="11894"/>
                  <a:pt x="15954" y="11916"/>
                </a:cubicBezTo>
                <a:cubicBezTo>
                  <a:pt x="15957" y="11924"/>
                  <a:pt x="15957" y="11932"/>
                  <a:pt x="15960" y="11942"/>
                </a:cubicBezTo>
                <a:cubicBezTo>
                  <a:pt x="15962" y="11952"/>
                  <a:pt x="15965" y="11958"/>
                  <a:pt x="15966" y="11968"/>
                </a:cubicBezTo>
                <a:cubicBezTo>
                  <a:pt x="15970" y="11986"/>
                  <a:pt x="15973" y="12000"/>
                  <a:pt x="15976" y="12019"/>
                </a:cubicBezTo>
                <a:cubicBezTo>
                  <a:pt x="15980" y="12051"/>
                  <a:pt x="15980" y="12071"/>
                  <a:pt x="15985" y="12103"/>
                </a:cubicBezTo>
                <a:cubicBezTo>
                  <a:pt x="15986" y="12111"/>
                  <a:pt x="15987" y="12121"/>
                  <a:pt x="15988" y="12129"/>
                </a:cubicBezTo>
                <a:cubicBezTo>
                  <a:pt x="15991" y="12138"/>
                  <a:pt x="15994" y="12145"/>
                  <a:pt x="15998" y="12155"/>
                </a:cubicBezTo>
                <a:cubicBezTo>
                  <a:pt x="16001" y="12163"/>
                  <a:pt x="16008" y="12157"/>
                  <a:pt x="16010" y="12167"/>
                </a:cubicBezTo>
                <a:cubicBezTo>
                  <a:pt x="16012" y="12175"/>
                  <a:pt x="16013" y="12183"/>
                  <a:pt x="16013" y="12193"/>
                </a:cubicBezTo>
                <a:cubicBezTo>
                  <a:pt x="16013" y="12231"/>
                  <a:pt x="15991" y="12245"/>
                  <a:pt x="15991" y="12283"/>
                </a:cubicBezTo>
                <a:cubicBezTo>
                  <a:pt x="15991" y="12295"/>
                  <a:pt x="15996" y="12299"/>
                  <a:pt x="15998" y="12309"/>
                </a:cubicBezTo>
                <a:cubicBezTo>
                  <a:pt x="15999" y="12319"/>
                  <a:pt x="16002" y="12327"/>
                  <a:pt x="16004" y="12335"/>
                </a:cubicBezTo>
                <a:cubicBezTo>
                  <a:pt x="16007" y="12344"/>
                  <a:pt x="16014" y="12346"/>
                  <a:pt x="16017" y="12354"/>
                </a:cubicBezTo>
                <a:cubicBezTo>
                  <a:pt x="16024" y="12371"/>
                  <a:pt x="16027" y="12388"/>
                  <a:pt x="16036" y="12405"/>
                </a:cubicBezTo>
                <a:cubicBezTo>
                  <a:pt x="16039" y="12413"/>
                  <a:pt x="16045" y="12416"/>
                  <a:pt x="16048" y="12425"/>
                </a:cubicBezTo>
                <a:cubicBezTo>
                  <a:pt x="16052" y="12436"/>
                  <a:pt x="16054" y="12447"/>
                  <a:pt x="16054" y="12463"/>
                </a:cubicBezTo>
                <a:cubicBezTo>
                  <a:pt x="16054" y="12483"/>
                  <a:pt x="16048" y="12496"/>
                  <a:pt x="16048" y="12515"/>
                </a:cubicBezTo>
                <a:cubicBezTo>
                  <a:pt x="16048" y="12536"/>
                  <a:pt x="16057" y="12546"/>
                  <a:pt x="16057" y="12566"/>
                </a:cubicBezTo>
                <a:cubicBezTo>
                  <a:pt x="16057" y="12594"/>
                  <a:pt x="16050" y="12610"/>
                  <a:pt x="16039" y="12624"/>
                </a:cubicBezTo>
                <a:cubicBezTo>
                  <a:pt x="16035" y="12629"/>
                  <a:pt x="16031" y="12632"/>
                  <a:pt x="16026" y="12637"/>
                </a:cubicBezTo>
                <a:cubicBezTo>
                  <a:pt x="16022" y="12640"/>
                  <a:pt x="16016" y="12639"/>
                  <a:pt x="16013" y="12644"/>
                </a:cubicBezTo>
                <a:cubicBezTo>
                  <a:pt x="16009" y="12650"/>
                  <a:pt x="16009" y="12660"/>
                  <a:pt x="16007" y="12669"/>
                </a:cubicBezTo>
                <a:cubicBezTo>
                  <a:pt x="16006" y="12677"/>
                  <a:pt x="16004" y="12687"/>
                  <a:pt x="16004" y="12695"/>
                </a:cubicBezTo>
                <a:cubicBezTo>
                  <a:pt x="16002" y="12724"/>
                  <a:pt x="16004" y="12742"/>
                  <a:pt x="16004" y="12772"/>
                </a:cubicBezTo>
                <a:lnTo>
                  <a:pt x="16004" y="12798"/>
                </a:lnTo>
                <a:cubicBezTo>
                  <a:pt x="16003" y="12818"/>
                  <a:pt x="15998" y="12830"/>
                  <a:pt x="15998" y="12850"/>
                </a:cubicBezTo>
                <a:cubicBezTo>
                  <a:pt x="15997" y="12866"/>
                  <a:pt x="15998" y="12876"/>
                  <a:pt x="15998" y="12892"/>
                </a:cubicBezTo>
                <a:cubicBezTo>
                  <a:pt x="15998" y="12918"/>
                  <a:pt x="15995" y="12936"/>
                  <a:pt x="16001" y="12959"/>
                </a:cubicBezTo>
                <a:cubicBezTo>
                  <a:pt x="16003" y="12970"/>
                  <a:pt x="16005" y="12977"/>
                  <a:pt x="16010" y="12985"/>
                </a:cubicBezTo>
                <a:cubicBezTo>
                  <a:pt x="16014" y="12991"/>
                  <a:pt x="16018" y="12993"/>
                  <a:pt x="16023" y="12998"/>
                </a:cubicBezTo>
                <a:cubicBezTo>
                  <a:pt x="16027" y="13003"/>
                  <a:pt x="16032" y="13001"/>
                  <a:pt x="16036" y="13005"/>
                </a:cubicBezTo>
                <a:cubicBezTo>
                  <a:pt x="16046" y="13016"/>
                  <a:pt x="16050" y="13037"/>
                  <a:pt x="16057" y="13056"/>
                </a:cubicBezTo>
                <a:cubicBezTo>
                  <a:pt x="16065" y="13075"/>
                  <a:pt x="16072" y="13090"/>
                  <a:pt x="16083" y="13101"/>
                </a:cubicBezTo>
                <a:cubicBezTo>
                  <a:pt x="16087" y="13106"/>
                  <a:pt x="16091" y="13103"/>
                  <a:pt x="16095" y="13107"/>
                </a:cubicBezTo>
                <a:cubicBezTo>
                  <a:pt x="16100" y="13112"/>
                  <a:pt x="16102" y="13123"/>
                  <a:pt x="16105" y="13133"/>
                </a:cubicBezTo>
                <a:cubicBezTo>
                  <a:pt x="16108" y="13143"/>
                  <a:pt x="16113" y="13146"/>
                  <a:pt x="16114" y="13159"/>
                </a:cubicBezTo>
                <a:cubicBezTo>
                  <a:pt x="16116" y="13181"/>
                  <a:pt x="16113" y="13194"/>
                  <a:pt x="16114" y="13217"/>
                </a:cubicBezTo>
                <a:cubicBezTo>
                  <a:pt x="16115" y="13236"/>
                  <a:pt x="16117" y="13252"/>
                  <a:pt x="16120" y="13268"/>
                </a:cubicBezTo>
                <a:cubicBezTo>
                  <a:pt x="16124" y="13287"/>
                  <a:pt x="16132" y="13300"/>
                  <a:pt x="16136" y="13320"/>
                </a:cubicBezTo>
                <a:cubicBezTo>
                  <a:pt x="16139" y="13331"/>
                  <a:pt x="16137" y="13341"/>
                  <a:pt x="16139" y="13352"/>
                </a:cubicBezTo>
                <a:cubicBezTo>
                  <a:pt x="16141" y="13365"/>
                  <a:pt x="16149" y="13365"/>
                  <a:pt x="16152" y="13378"/>
                </a:cubicBezTo>
                <a:cubicBezTo>
                  <a:pt x="16156" y="13399"/>
                  <a:pt x="16161" y="13413"/>
                  <a:pt x="16161" y="13438"/>
                </a:cubicBezTo>
                <a:lnTo>
                  <a:pt x="16161" y="13576"/>
                </a:lnTo>
                <a:cubicBezTo>
                  <a:pt x="16161" y="13587"/>
                  <a:pt x="16167" y="13594"/>
                  <a:pt x="16168" y="13603"/>
                </a:cubicBezTo>
                <a:cubicBezTo>
                  <a:pt x="16169" y="13615"/>
                  <a:pt x="16169" y="13624"/>
                  <a:pt x="16171" y="13635"/>
                </a:cubicBezTo>
                <a:cubicBezTo>
                  <a:pt x="16172" y="13646"/>
                  <a:pt x="16176" y="13651"/>
                  <a:pt x="16180" y="13661"/>
                </a:cubicBezTo>
                <a:cubicBezTo>
                  <a:pt x="16184" y="13671"/>
                  <a:pt x="16187" y="13681"/>
                  <a:pt x="16193" y="13687"/>
                </a:cubicBezTo>
                <a:cubicBezTo>
                  <a:pt x="16197" y="13692"/>
                  <a:pt x="16201" y="13695"/>
                  <a:pt x="16205" y="13700"/>
                </a:cubicBezTo>
                <a:cubicBezTo>
                  <a:pt x="16221" y="13719"/>
                  <a:pt x="16229" y="13738"/>
                  <a:pt x="16246" y="13751"/>
                </a:cubicBezTo>
                <a:cubicBezTo>
                  <a:pt x="16256" y="13758"/>
                  <a:pt x="16263" y="13757"/>
                  <a:pt x="16271" y="13770"/>
                </a:cubicBezTo>
                <a:cubicBezTo>
                  <a:pt x="16279" y="13783"/>
                  <a:pt x="16282" y="13804"/>
                  <a:pt x="16287" y="13822"/>
                </a:cubicBezTo>
                <a:cubicBezTo>
                  <a:pt x="16289" y="13830"/>
                  <a:pt x="16289" y="13841"/>
                  <a:pt x="16293" y="13848"/>
                </a:cubicBezTo>
                <a:cubicBezTo>
                  <a:pt x="16296" y="13852"/>
                  <a:pt x="16302" y="13851"/>
                  <a:pt x="16306" y="13854"/>
                </a:cubicBezTo>
                <a:cubicBezTo>
                  <a:pt x="16310" y="13857"/>
                  <a:pt x="16315" y="13859"/>
                  <a:pt x="16318" y="13861"/>
                </a:cubicBezTo>
                <a:cubicBezTo>
                  <a:pt x="16324" y="13864"/>
                  <a:pt x="16329" y="13870"/>
                  <a:pt x="16334" y="13873"/>
                </a:cubicBezTo>
                <a:cubicBezTo>
                  <a:pt x="16342" y="13878"/>
                  <a:pt x="16348" y="13887"/>
                  <a:pt x="16356" y="13887"/>
                </a:cubicBezTo>
                <a:lnTo>
                  <a:pt x="16363" y="13887"/>
                </a:lnTo>
                <a:cubicBezTo>
                  <a:pt x="16369" y="13887"/>
                  <a:pt x="16371" y="13872"/>
                  <a:pt x="16375" y="13867"/>
                </a:cubicBezTo>
                <a:cubicBezTo>
                  <a:pt x="16370" y="13848"/>
                  <a:pt x="16366" y="13833"/>
                  <a:pt x="16359" y="13815"/>
                </a:cubicBezTo>
                <a:cubicBezTo>
                  <a:pt x="16357" y="13808"/>
                  <a:pt x="16356" y="13796"/>
                  <a:pt x="16353" y="13790"/>
                </a:cubicBezTo>
                <a:cubicBezTo>
                  <a:pt x="16350" y="13783"/>
                  <a:pt x="16344" y="13790"/>
                  <a:pt x="16340" y="13784"/>
                </a:cubicBezTo>
                <a:cubicBezTo>
                  <a:pt x="16333" y="13769"/>
                  <a:pt x="16327" y="13753"/>
                  <a:pt x="16325" y="13732"/>
                </a:cubicBezTo>
                <a:cubicBezTo>
                  <a:pt x="16323" y="13711"/>
                  <a:pt x="16326" y="13696"/>
                  <a:pt x="16325" y="13674"/>
                </a:cubicBezTo>
                <a:cubicBezTo>
                  <a:pt x="16325" y="13664"/>
                  <a:pt x="16322" y="13658"/>
                  <a:pt x="16322" y="13648"/>
                </a:cubicBezTo>
                <a:cubicBezTo>
                  <a:pt x="16321" y="13618"/>
                  <a:pt x="16324" y="13599"/>
                  <a:pt x="16322" y="13571"/>
                </a:cubicBezTo>
                <a:cubicBezTo>
                  <a:pt x="16322" y="13563"/>
                  <a:pt x="16319" y="13553"/>
                  <a:pt x="16318" y="13545"/>
                </a:cubicBezTo>
                <a:cubicBezTo>
                  <a:pt x="16318" y="13536"/>
                  <a:pt x="16315" y="13529"/>
                  <a:pt x="16312" y="13519"/>
                </a:cubicBezTo>
                <a:cubicBezTo>
                  <a:pt x="16310" y="13508"/>
                  <a:pt x="16301" y="13507"/>
                  <a:pt x="16300" y="13494"/>
                </a:cubicBezTo>
                <a:cubicBezTo>
                  <a:pt x="16297" y="13465"/>
                  <a:pt x="16300" y="13447"/>
                  <a:pt x="16300" y="13416"/>
                </a:cubicBezTo>
                <a:lnTo>
                  <a:pt x="16300" y="13391"/>
                </a:lnTo>
                <a:cubicBezTo>
                  <a:pt x="16300" y="13381"/>
                  <a:pt x="16297" y="13375"/>
                  <a:pt x="16297" y="13365"/>
                </a:cubicBezTo>
                <a:lnTo>
                  <a:pt x="16297" y="13339"/>
                </a:lnTo>
                <a:cubicBezTo>
                  <a:pt x="16297" y="13326"/>
                  <a:pt x="16293" y="13320"/>
                  <a:pt x="16293" y="13307"/>
                </a:cubicBezTo>
                <a:lnTo>
                  <a:pt x="16293" y="13256"/>
                </a:lnTo>
                <a:cubicBezTo>
                  <a:pt x="16278" y="13256"/>
                  <a:pt x="16267" y="13265"/>
                  <a:pt x="16256" y="13249"/>
                </a:cubicBezTo>
                <a:cubicBezTo>
                  <a:pt x="16251" y="13243"/>
                  <a:pt x="16247" y="13236"/>
                  <a:pt x="16243" y="13230"/>
                </a:cubicBezTo>
                <a:cubicBezTo>
                  <a:pt x="16239" y="13223"/>
                  <a:pt x="16237" y="13210"/>
                  <a:pt x="16234" y="13204"/>
                </a:cubicBezTo>
                <a:cubicBezTo>
                  <a:pt x="16230" y="13198"/>
                  <a:pt x="16225" y="13197"/>
                  <a:pt x="16221" y="13191"/>
                </a:cubicBezTo>
                <a:cubicBezTo>
                  <a:pt x="16216" y="13183"/>
                  <a:pt x="16214" y="13170"/>
                  <a:pt x="16208" y="13165"/>
                </a:cubicBezTo>
                <a:cubicBezTo>
                  <a:pt x="16200" y="13155"/>
                  <a:pt x="16193" y="13150"/>
                  <a:pt x="16183" y="13146"/>
                </a:cubicBezTo>
                <a:cubicBezTo>
                  <a:pt x="16178" y="13145"/>
                  <a:pt x="16173" y="13150"/>
                  <a:pt x="16168" y="13146"/>
                </a:cubicBezTo>
                <a:cubicBezTo>
                  <a:pt x="16157" y="13140"/>
                  <a:pt x="16152" y="13125"/>
                  <a:pt x="16146" y="13107"/>
                </a:cubicBezTo>
                <a:cubicBezTo>
                  <a:pt x="16142" y="13097"/>
                  <a:pt x="16138" y="13092"/>
                  <a:pt x="16136" y="13081"/>
                </a:cubicBezTo>
                <a:cubicBezTo>
                  <a:pt x="16135" y="13073"/>
                  <a:pt x="16134" y="13064"/>
                  <a:pt x="16133" y="13056"/>
                </a:cubicBezTo>
                <a:cubicBezTo>
                  <a:pt x="16132" y="13038"/>
                  <a:pt x="16133" y="13024"/>
                  <a:pt x="16133" y="13005"/>
                </a:cubicBezTo>
                <a:cubicBezTo>
                  <a:pt x="16133" y="12995"/>
                  <a:pt x="16134" y="12987"/>
                  <a:pt x="16133" y="12979"/>
                </a:cubicBezTo>
                <a:cubicBezTo>
                  <a:pt x="16132" y="12971"/>
                  <a:pt x="16132" y="12959"/>
                  <a:pt x="16130" y="12953"/>
                </a:cubicBezTo>
                <a:cubicBezTo>
                  <a:pt x="16127" y="12944"/>
                  <a:pt x="16121" y="12946"/>
                  <a:pt x="16117" y="12940"/>
                </a:cubicBezTo>
                <a:cubicBezTo>
                  <a:pt x="16113" y="12934"/>
                  <a:pt x="16107" y="12935"/>
                  <a:pt x="16105" y="12927"/>
                </a:cubicBezTo>
                <a:cubicBezTo>
                  <a:pt x="16099" y="12912"/>
                  <a:pt x="16101" y="12895"/>
                  <a:pt x="16101" y="12876"/>
                </a:cubicBezTo>
                <a:lnTo>
                  <a:pt x="16101" y="12850"/>
                </a:lnTo>
                <a:cubicBezTo>
                  <a:pt x="16101" y="12842"/>
                  <a:pt x="16104" y="12830"/>
                  <a:pt x="16101" y="12824"/>
                </a:cubicBezTo>
                <a:cubicBezTo>
                  <a:pt x="16099" y="12817"/>
                  <a:pt x="16093" y="12823"/>
                  <a:pt x="16089" y="12818"/>
                </a:cubicBezTo>
                <a:cubicBezTo>
                  <a:pt x="16085" y="12813"/>
                  <a:pt x="16081" y="12808"/>
                  <a:pt x="16076" y="12805"/>
                </a:cubicBezTo>
                <a:lnTo>
                  <a:pt x="16067" y="12798"/>
                </a:lnTo>
                <a:lnTo>
                  <a:pt x="16067" y="12668"/>
                </a:lnTo>
                <a:cubicBezTo>
                  <a:pt x="16067" y="12631"/>
                  <a:pt x="16083" y="12618"/>
                  <a:pt x="16092" y="12586"/>
                </a:cubicBezTo>
                <a:cubicBezTo>
                  <a:pt x="16100" y="12557"/>
                  <a:pt x="16105" y="12539"/>
                  <a:pt x="16111" y="12509"/>
                </a:cubicBezTo>
                <a:cubicBezTo>
                  <a:pt x="16114" y="12494"/>
                  <a:pt x="16117" y="12486"/>
                  <a:pt x="16117" y="12470"/>
                </a:cubicBezTo>
                <a:cubicBezTo>
                  <a:pt x="16117" y="12451"/>
                  <a:pt x="16111" y="12438"/>
                  <a:pt x="16111" y="12419"/>
                </a:cubicBezTo>
                <a:cubicBezTo>
                  <a:pt x="16111" y="12404"/>
                  <a:pt x="16112" y="12392"/>
                  <a:pt x="16114" y="12380"/>
                </a:cubicBezTo>
                <a:cubicBezTo>
                  <a:pt x="16116" y="12368"/>
                  <a:pt x="16123" y="12370"/>
                  <a:pt x="16127" y="12360"/>
                </a:cubicBezTo>
                <a:cubicBezTo>
                  <a:pt x="16130" y="12349"/>
                  <a:pt x="16133" y="12340"/>
                  <a:pt x="16136" y="12328"/>
                </a:cubicBezTo>
                <a:cubicBezTo>
                  <a:pt x="16140" y="12331"/>
                  <a:pt x="16145" y="12330"/>
                  <a:pt x="16149" y="12335"/>
                </a:cubicBezTo>
                <a:cubicBezTo>
                  <a:pt x="16153" y="12341"/>
                  <a:pt x="16157" y="12347"/>
                  <a:pt x="16161" y="12354"/>
                </a:cubicBezTo>
                <a:cubicBezTo>
                  <a:pt x="16165" y="12360"/>
                  <a:pt x="16164" y="12371"/>
                  <a:pt x="16168" y="12380"/>
                </a:cubicBezTo>
                <a:cubicBezTo>
                  <a:pt x="16171" y="12389"/>
                  <a:pt x="16178" y="12390"/>
                  <a:pt x="16180" y="12399"/>
                </a:cubicBezTo>
                <a:cubicBezTo>
                  <a:pt x="16184" y="12416"/>
                  <a:pt x="16183" y="12434"/>
                  <a:pt x="16187" y="12450"/>
                </a:cubicBezTo>
                <a:cubicBezTo>
                  <a:pt x="16189" y="12462"/>
                  <a:pt x="16194" y="12464"/>
                  <a:pt x="16199" y="12470"/>
                </a:cubicBezTo>
                <a:cubicBezTo>
                  <a:pt x="16204" y="12478"/>
                  <a:pt x="16210" y="12483"/>
                  <a:pt x="16218" y="12483"/>
                </a:cubicBezTo>
                <a:lnTo>
                  <a:pt x="16224" y="12483"/>
                </a:lnTo>
                <a:cubicBezTo>
                  <a:pt x="16229" y="12481"/>
                  <a:pt x="16232" y="12472"/>
                  <a:pt x="16237" y="12470"/>
                </a:cubicBezTo>
                <a:cubicBezTo>
                  <a:pt x="16242" y="12469"/>
                  <a:pt x="16244" y="12457"/>
                  <a:pt x="16249" y="12457"/>
                </a:cubicBezTo>
                <a:cubicBezTo>
                  <a:pt x="16260" y="12457"/>
                  <a:pt x="16262" y="12484"/>
                  <a:pt x="16268" y="12502"/>
                </a:cubicBezTo>
                <a:cubicBezTo>
                  <a:pt x="16275" y="12522"/>
                  <a:pt x="16282" y="12531"/>
                  <a:pt x="16287" y="12554"/>
                </a:cubicBezTo>
                <a:cubicBezTo>
                  <a:pt x="16291" y="12573"/>
                  <a:pt x="16293" y="12591"/>
                  <a:pt x="16297" y="12611"/>
                </a:cubicBezTo>
                <a:cubicBezTo>
                  <a:pt x="16300" y="12632"/>
                  <a:pt x="16304" y="12644"/>
                  <a:pt x="16309" y="12663"/>
                </a:cubicBezTo>
                <a:cubicBezTo>
                  <a:pt x="16314" y="12682"/>
                  <a:pt x="16319" y="12697"/>
                  <a:pt x="16325" y="12715"/>
                </a:cubicBezTo>
                <a:cubicBezTo>
                  <a:pt x="16331" y="12733"/>
                  <a:pt x="16337" y="12750"/>
                  <a:pt x="16347" y="12760"/>
                </a:cubicBezTo>
                <a:cubicBezTo>
                  <a:pt x="16351" y="12763"/>
                  <a:pt x="16356" y="12759"/>
                  <a:pt x="16359" y="12760"/>
                </a:cubicBezTo>
                <a:cubicBezTo>
                  <a:pt x="16363" y="12762"/>
                  <a:pt x="16368" y="12765"/>
                  <a:pt x="16372" y="12766"/>
                </a:cubicBezTo>
                <a:cubicBezTo>
                  <a:pt x="16376" y="12768"/>
                  <a:pt x="16381" y="12771"/>
                  <a:pt x="16385" y="12772"/>
                </a:cubicBezTo>
                <a:cubicBezTo>
                  <a:pt x="16388" y="12774"/>
                  <a:pt x="16394" y="12774"/>
                  <a:pt x="16397" y="12779"/>
                </a:cubicBezTo>
                <a:cubicBezTo>
                  <a:pt x="16401" y="12785"/>
                  <a:pt x="16407" y="12792"/>
                  <a:pt x="16407" y="12805"/>
                </a:cubicBezTo>
                <a:cubicBezTo>
                  <a:pt x="16407" y="12827"/>
                  <a:pt x="16397" y="12836"/>
                  <a:pt x="16394" y="12856"/>
                </a:cubicBezTo>
                <a:cubicBezTo>
                  <a:pt x="16392" y="12874"/>
                  <a:pt x="16391" y="12888"/>
                  <a:pt x="16391" y="12908"/>
                </a:cubicBezTo>
                <a:cubicBezTo>
                  <a:pt x="16391" y="12953"/>
                  <a:pt x="16399" y="12979"/>
                  <a:pt x="16410" y="13017"/>
                </a:cubicBezTo>
                <a:cubicBezTo>
                  <a:pt x="16413" y="13008"/>
                  <a:pt x="16416" y="13001"/>
                  <a:pt x="16419" y="12991"/>
                </a:cubicBezTo>
                <a:cubicBezTo>
                  <a:pt x="16426" y="12972"/>
                  <a:pt x="16432" y="12956"/>
                  <a:pt x="16441" y="12940"/>
                </a:cubicBezTo>
                <a:cubicBezTo>
                  <a:pt x="16446" y="12932"/>
                  <a:pt x="16449" y="12929"/>
                  <a:pt x="16454" y="12921"/>
                </a:cubicBezTo>
                <a:cubicBezTo>
                  <a:pt x="16459" y="12913"/>
                  <a:pt x="16462" y="12903"/>
                  <a:pt x="16466" y="12895"/>
                </a:cubicBezTo>
                <a:cubicBezTo>
                  <a:pt x="16472" y="12885"/>
                  <a:pt x="16476" y="12879"/>
                  <a:pt x="16482" y="12869"/>
                </a:cubicBezTo>
                <a:cubicBezTo>
                  <a:pt x="16486" y="12863"/>
                  <a:pt x="16491" y="12859"/>
                  <a:pt x="16495" y="12850"/>
                </a:cubicBezTo>
                <a:cubicBezTo>
                  <a:pt x="16497" y="12842"/>
                  <a:pt x="16499" y="12832"/>
                  <a:pt x="16501" y="12824"/>
                </a:cubicBezTo>
                <a:cubicBezTo>
                  <a:pt x="16503" y="12814"/>
                  <a:pt x="16508" y="12810"/>
                  <a:pt x="16510" y="12798"/>
                </a:cubicBezTo>
                <a:cubicBezTo>
                  <a:pt x="16512" y="12790"/>
                  <a:pt x="16512" y="12780"/>
                  <a:pt x="16514" y="12772"/>
                </a:cubicBezTo>
                <a:cubicBezTo>
                  <a:pt x="16515" y="12764"/>
                  <a:pt x="16515" y="12755"/>
                  <a:pt x="16517" y="12747"/>
                </a:cubicBezTo>
                <a:cubicBezTo>
                  <a:pt x="16519" y="12734"/>
                  <a:pt x="16523" y="12724"/>
                  <a:pt x="16529" y="12721"/>
                </a:cubicBezTo>
                <a:cubicBezTo>
                  <a:pt x="16536" y="12718"/>
                  <a:pt x="16541" y="12727"/>
                  <a:pt x="16548" y="12727"/>
                </a:cubicBezTo>
                <a:cubicBezTo>
                  <a:pt x="16557" y="12729"/>
                  <a:pt x="16565" y="12729"/>
                  <a:pt x="16573" y="12727"/>
                </a:cubicBezTo>
                <a:cubicBezTo>
                  <a:pt x="16580" y="12726"/>
                  <a:pt x="16584" y="12716"/>
                  <a:pt x="16589" y="12708"/>
                </a:cubicBezTo>
                <a:cubicBezTo>
                  <a:pt x="16602" y="12689"/>
                  <a:pt x="16606" y="12671"/>
                  <a:pt x="16617" y="12650"/>
                </a:cubicBezTo>
                <a:cubicBezTo>
                  <a:pt x="16623" y="12641"/>
                  <a:pt x="16627" y="12631"/>
                  <a:pt x="16633" y="12624"/>
                </a:cubicBezTo>
                <a:cubicBezTo>
                  <a:pt x="16637" y="12621"/>
                  <a:pt x="16643" y="12623"/>
                  <a:pt x="16646" y="12618"/>
                </a:cubicBezTo>
                <a:cubicBezTo>
                  <a:pt x="16650" y="12610"/>
                  <a:pt x="16655" y="12608"/>
                  <a:pt x="16658" y="12599"/>
                </a:cubicBezTo>
                <a:cubicBezTo>
                  <a:pt x="16661" y="12592"/>
                  <a:pt x="16660" y="12581"/>
                  <a:pt x="16661" y="12573"/>
                </a:cubicBezTo>
                <a:cubicBezTo>
                  <a:pt x="16664" y="12555"/>
                  <a:pt x="16665" y="12541"/>
                  <a:pt x="16665" y="12522"/>
                </a:cubicBezTo>
                <a:cubicBezTo>
                  <a:pt x="16665" y="12473"/>
                  <a:pt x="16665" y="12444"/>
                  <a:pt x="16665" y="12396"/>
                </a:cubicBezTo>
                <a:lnTo>
                  <a:pt x="16665" y="12303"/>
                </a:lnTo>
                <a:cubicBezTo>
                  <a:pt x="16665" y="12280"/>
                  <a:pt x="16667" y="12265"/>
                  <a:pt x="16665" y="12244"/>
                </a:cubicBezTo>
                <a:cubicBezTo>
                  <a:pt x="16661" y="12211"/>
                  <a:pt x="16650" y="12195"/>
                  <a:pt x="16646" y="12161"/>
                </a:cubicBezTo>
                <a:cubicBezTo>
                  <a:pt x="16643" y="12140"/>
                  <a:pt x="16640" y="12126"/>
                  <a:pt x="16639" y="12103"/>
                </a:cubicBezTo>
                <a:cubicBezTo>
                  <a:pt x="16639" y="12080"/>
                  <a:pt x="16639" y="12068"/>
                  <a:pt x="16639" y="12045"/>
                </a:cubicBezTo>
                <a:cubicBezTo>
                  <a:pt x="16627" y="12045"/>
                  <a:pt x="16620" y="12051"/>
                  <a:pt x="16608" y="12045"/>
                </a:cubicBezTo>
                <a:cubicBezTo>
                  <a:pt x="16603" y="12043"/>
                  <a:pt x="16600" y="12037"/>
                  <a:pt x="16595" y="12032"/>
                </a:cubicBezTo>
                <a:cubicBezTo>
                  <a:pt x="16590" y="12028"/>
                  <a:pt x="16590" y="12014"/>
                  <a:pt x="16586" y="12006"/>
                </a:cubicBezTo>
                <a:cubicBezTo>
                  <a:pt x="16577" y="11987"/>
                  <a:pt x="16572" y="11973"/>
                  <a:pt x="16567" y="11949"/>
                </a:cubicBezTo>
                <a:cubicBezTo>
                  <a:pt x="16566" y="11941"/>
                  <a:pt x="16569" y="11929"/>
                  <a:pt x="16567" y="11923"/>
                </a:cubicBezTo>
                <a:cubicBezTo>
                  <a:pt x="16565" y="11916"/>
                  <a:pt x="16558" y="11921"/>
                  <a:pt x="16555" y="11916"/>
                </a:cubicBezTo>
                <a:cubicBezTo>
                  <a:pt x="16550" y="11910"/>
                  <a:pt x="16547" y="11902"/>
                  <a:pt x="16542" y="11897"/>
                </a:cubicBezTo>
                <a:cubicBezTo>
                  <a:pt x="16532" y="11884"/>
                  <a:pt x="16527" y="11871"/>
                  <a:pt x="16517" y="11858"/>
                </a:cubicBezTo>
                <a:cubicBezTo>
                  <a:pt x="16511" y="11852"/>
                  <a:pt x="16505" y="11848"/>
                  <a:pt x="16501" y="11839"/>
                </a:cubicBezTo>
                <a:cubicBezTo>
                  <a:pt x="16498" y="11831"/>
                  <a:pt x="16498" y="11821"/>
                  <a:pt x="16495" y="11813"/>
                </a:cubicBezTo>
                <a:cubicBezTo>
                  <a:pt x="16491" y="11803"/>
                  <a:pt x="16484" y="11805"/>
                  <a:pt x="16482" y="11794"/>
                </a:cubicBezTo>
                <a:cubicBezTo>
                  <a:pt x="16478" y="11778"/>
                  <a:pt x="16480" y="11760"/>
                  <a:pt x="16479" y="11743"/>
                </a:cubicBezTo>
                <a:cubicBezTo>
                  <a:pt x="16478" y="11734"/>
                  <a:pt x="16480" y="11725"/>
                  <a:pt x="16479" y="11717"/>
                </a:cubicBezTo>
                <a:cubicBezTo>
                  <a:pt x="16478" y="11706"/>
                  <a:pt x="16469" y="11708"/>
                  <a:pt x="16466" y="11697"/>
                </a:cubicBezTo>
                <a:cubicBezTo>
                  <a:pt x="16463" y="11683"/>
                  <a:pt x="16466" y="11672"/>
                  <a:pt x="16466" y="11656"/>
                </a:cubicBezTo>
                <a:cubicBezTo>
                  <a:pt x="16466" y="11640"/>
                  <a:pt x="16465" y="11628"/>
                  <a:pt x="16466" y="11613"/>
                </a:cubicBezTo>
                <a:cubicBezTo>
                  <a:pt x="16467" y="11602"/>
                  <a:pt x="16468" y="11593"/>
                  <a:pt x="16469" y="11582"/>
                </a:cubicBezTo>
                <a:cubicBezTo>
                  <a:pt x="16471" y="11570"/>
                  <a:pt x="16478" y="11568"/>
                  <a:pt x="16482" y="11562"/>
                </a:cubicBezTo>
                <a:cubicBezTo>
                  <a:pt x="16486" y="11555"/>
                  <a:pt x="16491" y="11551"/>
                  <a:pt x="16495" y="11543"/>
                </a:cubicBezTo>
                <a:cubicBezTo>
                  <a:pt x="16499" y="11535"/>
                  <a:pt x="16505" y="11540"/>
                  <a:pt x="16507" y="11530"/>
                </a:cubicBezTo>
                <a:cubicBezTo>
                  <a:pt x="16510" y="11520"/>
                  <a:pt x="16506" y="11509"/>
                  <a:pt x="16507" y="11498"/>
                </a:cubicBezTo>
                <a:cubicBezTo>
                  <a:pt x="16509" y="11487"/>
                  <a:pt x="16510" y="11477"/>
                  <a:pt x="16510" y="11465"/>
                </a:cubicBezTo>
                <a:cubicBezTo>
                  <a:pt x="16511" y="11451"/>
                  <a:pt x="16515" y="11441"/>
                  <a:pt x="16517" y="11427"/>
                </a:cubicBezTo>
                <a:cubicBezTo>
                  <a:pt x="16518" y="11416"/>
                  <a:pt x="16518" y="11406"/>
                  <a:pt x="16520" y="11395"/>
                </a:cubicBezTo>
                <a:cubicBezTo>
                  <a:pt x="16522" y="11382"/>
                  <a:pt x="16523" y="11367"/>
                  <a:pt x="16529" y="11362"/>
                </a:cubicBezTo>
                <a:cubicBezTo>
                  <a:pt x="16533" y="11359"/>
                  <a:pt x="16538" y="11360"/>
                  <a:pt x="16542" y="11356"/>
                </a:cubicBezTo>
                <a:cubicBezTo>
                  <a:pt x="16547" y="11351"/>
                  <a:pt x="16551" y="11358"/>
                  <a:pt x="16557" y="11356"/>
                </a:cubicBezTo>
                <a:cubicBezTo>
                  <a:pt x="16569" y="11353"/>
                  <a:pt x="16575" y="11339"/>
                  <a:pt x="16586" y="11331"/>
                </a:cubicBezTo>
                <a:cubicBezTo>
                  <a:pt x="16590" y="11328"/>
                  <a:pt x="16594" y="11334"/>
                  <a:pt x="16598" y="11331"/>
                </a:cubicBezTo>
                <a:cubicBezTo>
                  <a:pt x="16604" y="11326"/>
                  <a:pt x="16603" y="11308"/>
                  <a:pt x="16608" y="11304"/>
                </a:cubicBezTo>
                <a:cubicBezTo>
                  <a:pt x="16612" y="11303"/>
                  <a:pt x="16617" y="11304"/>
                  <a:pt x="16621" y="11304"/>
                </a:cubicBezTo>
                <a:cubicBezTo>
                  <a:pt x="16630" y="11301"/>
                  <a:pt x="16636" y="11304"/>
                  <a:pt x="16646" y="11304"/>
                </a:cubicBezTo>
                <a:cubicBezTo>
                  <a:pt x="16651" y="11304"/>
                  <a:pt x="16654" y="11311"/>
                  <a:pt x="16658" y="11311"/>
                </a:cubicBezTo>
                <a:cubicBezTo>
                  <a:pt x="16673" y="11311"/>
                  <a:pt x="16681" y="11306"/>
                  <a:pt x="16696" y="11306"/>
                </a:cubicBezTo>
                <a:lnTo>
                  <a:pt x="16696" y="11337"/>
                </a:lnTo>
                <a:cubicBezTo>
                  <a:pt x="16696" y="11346"/>
                  <a:pt x="16693" y="11353"/>
                  <a:pt x="16693" y="11362"/>
                </a:cubicBezTo>
                <a:lnTo>
                  <a:pt x="16693" y="11504"/>
                </a:lnTo>
                <a:cubicBezTo>
                  <a:pt x="16689" y="11512"/>
                  <a:pt x="16689" y="11525"/>
                  <a:pt x="16684" y="11530"/>
                </a:cubicBezTo>
                <a:cubicBezTo>
                  <a:pt x="16679" y="11535"/>
                  <a:pt x="16676" y="11540"/>
                  <a:pt x="16671" y="11543"/>
                </a:cubicBezTo>
                <a:cubicBezTo>
                  <a:pt x="16667" y="11546"/>
                  <a:pt x="16662" y="11540"/>
                  <a:pt x="16658" y="11543"/>
                </a:cubicBezTo>
                <a:cubicBezTo>
                  <a:pt x="16653" y="11548"/>
                  <a:pt x="16650" y="11555"/>
                  <a:pt x="16646" y="11562"/>
                </a:cubicBezTo>
                <a:cubicBezTo>
                  <a:pt x="16641" y="11568"/>
                  <a:pt x="16639" y="11578"/>
                  <a:pt x="16636" y="11588"/>
                </a:cubicBezTo>
                <a:cubicBezTo>
                  <a:pt x="16631" y="11601"/>
                  <a:pt x="16624" y="11609"/>
                  <a:pt x="16624" y="11626"/>
                </a:cubicBezTo>
                <a:cubicBezTo>
                  <a:pt x="16624" y="11641"/>
                  <a:pt x="16625" y="11652"/>
                  <a:pt x="16627" y="11665"/>
                </a:cubicBezTo>
                <a:cubicBezTo>
                  <a:pt x="16628" y="11677"/>
                  <a:pt x="16628" y="11686"/>
                  <a:pt x="16630" y="11697"/>
                </a:cubicBezTo>
                <a:cubicBezTo>
                  <a:pt x="16632" y="11707"/>
                  <a:pt x="16639" y="11702"/>
                  <a:pt x="16643" y="11710"/>
                </a:cubicBezTo>
                <a:lnTo>
                  <a:pt x="16743" y="11710"/>
                </a:lnTo>
                <a:cubicBezTo>
                  <a:pt x="16746" y="11675"/>
                  <a:pt x="16745" y="11654"/>
                  <a:pt x="16750" y="11620"/>
                </a:cubicBezTo>
                <a:cubicBezTo>
                  <a:pt x="16750" y="11612"/>
                  <a:pt x="16752" y="11602"/>
                  <a:pt x="16753" y="11594"/>
                </a:cubicBezTo>
                <a:cubicBezTo>
                  <a:pt x="16754" y="11583"/>
                  <a:pt x="16761" y="11580"/>
                  <a:pt x="16762" y="11568"/>
                </a:cubicBezTo>
                <a:cubicBezTo>
                  <a:pt x="16763" y="11559"/>
                  <a:pt x="16762" y="11551"/>
                  <a:pt x="16762" y="11540"/>
                </a:cubicBezTo>
                <a:cubicBezTo>
                  <a:pt x="16762" y="11528"/>
                  <a:pt x="16765" y="11519"/>
                  <a:pt x="16762" y="11511"/>
                </a:cubicBezTo>
                <a:cubicBezTo>
                  <a:pt x="16757" y="11495"/>
                  <a:pt x="16747" y="11497"/>
                  <a:pt x="16739" y="11491"/>
                </a:cubicBezTo>
                <a:lnTo>
                  <a:pt x="16739" y="11337"/>
                </a:lnTo>
                <a:cubicBezTo>
                  <a:pt x="16749" y="11337"/>
                  <a:pt x="16755" y="11338"/>
                  <a:pt x="16765" y="11337"/>
                </a:cubicBezTo>
                <a:lnTo>
                  <a:pt x="16778" y="11337"/>
                </a:lnTo>
                <a:cubicBezTo>
                  <a:pt x="16783" y="11337"/>
                  <a:pt x="16786" y="11329"/>
                  <a:pt x="16790" y="11324"/>
                </a:cubicBezTo>
                <a:cubicBezTo>
                  <a:pt x="16797" y="11318"/>
                  <a:pt x="16797" y="11304"/>
                  <a:pt x="16803" y="11298"/>
                </a:cubicBezTo>
                <a:cubicBezTo>
                  <a:pt x="16808" y="11292"/>
                  <a:pt x="16810" y="11282"/>
                  <a:pt x="16815" y="11279"/>
                </a:cubicBezTo>
                <a:cubicBezTo>
                  <a:pt x="16824" y="11273"/>
                  <a:pt x="16832" y="11270"/>
                  <a:pt x="16841" y="11266"/>
                </a:cubicBezTo>
                <a:cubicBezTo>
                  <a:pt x="16850" y="11263"/>
                  <a:pt x="16857" y="11259"/>
                  <a:pt x="16868" y="11259"/>
                </a:cubicBezTo>
                <a:lnTo>
                  <a:pt x="16882" y="11259"/>
                </a:lnTo>
                <a:cubicBezTo>
                  <a:pt x="16887" y="11259"/>
                  <a:pt x="16890" y="11266"/>
                  <a:pt x="16894" y="11266"/>
                </a:cubicBezTo>
                <a:cubicBezTo>
                  <a:pt x="16903" y="11268"/>
                  <a:pt x="16910" y="11273"/>
                  <a:pt x="16919" y="11273"/>
                </a:cubicBezTo>
                <a:cubicBezTo>
                  <a:pt x="16924" y="11273"/>
                  <a:pt x="16928" y="11274"/>
                  <a:pt x="16932" y="11273"/>
                </a:cubicBezTo>
                <a:cubicBezTo>
                  <a:pt x="16937" y="11270"/>
                  <a:pt x="16940" y="11264"/>
                  <a:pt x="16944" y="11259"/>
                </a:cubicBezTo>
                <a:cubicBezTo>
                  <a:pt x="16950" y="11254"/>
                  <a:pt x="16950" y="11242"/>
                  <a:pt x="16954" y="11234"/>
                </a:cubicBezTo>
                <a:cubicBezTo>
                  <a:pt x="16957" y="11226"/>
                  <a:pt x="16956" y="11218"/>
                  <a:pt x="16960" y="11215"/>
                </a:cubicBezTo>
                <a:cubicBezTo>
                  <a:pt x="16968" y="11208"/>
                  <a:pt x="16977" y="11211"/>
                  <a:pt x="16985" y="11208"/>
                </a:cubicBezTo>
                <a:cubicBezTo>
                  <a:pt x="16990" y="11206"/>
                  <a:pt x="16993" y="11197"/>
                  <a:pt x="16998" y="11195"/>
                </a:cubicBezTo>
                <a:cubicBezTo>
                  <a:pt x="17007" y="11194"/>
                  <a:pt x="17014" y="11197"/>
                  <a:pt x="17023" y="11195"/>
                </a:cubicBezTo>
                <a:cubicBezTo>
                  <a:pt x="17028" y="11195"/>
                  <a:pt x="17032" y="11190"/>
                  <a:pt x="17036" y="11189"/>
                </a:cubicBezTo>
                <a:cubicBezTo>
                  <a:pt x="17040" y="11187"/>
                  <a:pt x="17044" y="11192"/>
                  <a:pt x="17048" y="11189"/>
                </a:cubicBezTo>
                <a:cubicBezTo>
                  <a:pt x="17054" y="11184"/>
                  <a:pt x="17053" y="11170"/>
                  <a:pt x="17058" y="11163"/>
                </a:cubicBezTo>
                <a:cubicBezTo>
                  <a:pt x="17063" y="11157"/>
                  <a:pt x="17065" y="11149"/>
                  <a:pt x="17070" y="11144"/>
                </a:cubicBezTo>
                <a:cubicBezTo>
                  <a:pt x="17074" y="11139"/>
                  <a:pt x="17079" y="11141"/>
                  <a:pt x="17083" y="11137"/>
                </a:cubicBezTo>
                <a:cubicBezTo>
                  <a:pt x="17088" y="11132"/>
                  <a:pt x="17091" y="11125"/>
                  <a:pt x="17095" y="11118"/>
                </a:cubicBezTo>
                <a:cubicBezTo>
                  <a:pt x="17099" y="11113"/>
                  <a:pt x="17105" y="11112"/>
                  <a:pt x="17108" y="11105"/>
                </a:cubicBezTo>
                <a:cubicBezTo>
                  <a:pt x="17111" y="11099"/>
                  <a:pt x="17111" y="11088"/>
                  <a:pt x="17114" y="11079"/>
                </a:cubicBezTo>
                <a:cubicBezTo>
                  <a:pt x="17118" y="11070"/>
                  <a:pt x="17121" y="11063"/>
                  <a:pt x="17124" y="11054"/>
                </a:cubicBezTo>
                <a:cubicBezTo>
                  <a:pt x="17127" y="11044"/>
                  <a:pt x="17132" y="11041"/>
                  <a:pt x="17137" y="11034"/>
                </a:cubicBezTo>
                <a:cubicBezTo>
                  <a:pt x="17141" y="11028"/>
                  <a:pt x="17144" y="11017"/>
                  <a:pt x="17149" y="11015"/>
                </a:cubicBezTo>
                <a:cubicBezTo>
                  <a:pt x="17153" y="11015"/>
                  <a:pt x="17158" y="11017"/>
                  <a:pt x="17162" y="11015"/>
                </a:cubicBezTo>
                <a:cubicBezTo>
                  <a:pt x="17166" y="11014"/>
                  <a:pt x="17170" y="11017"/>
                  <a:pt x="17174" y="11015"/>
                </a:cubicBezTo>
                <a:cubicBezTo>
                  <a:pt x="17184" y="11010"/>
                  <a:pt x="17191" y="10998"/>
                  <a:pt x="17199" y="10983"/>
                </a:cubicBezTo>
                <a:cubicBezTo>
                  <a:pt x="17203" y="10977"/>
                  <a:pt x="17203" y="10965"/>
                  <a:pt x="17206" y="10957"/>
                </a:cubicBezTo>
                <a:cubicBezTo>
                  <a:pt x="17209" y="10949"/>
                  <a:pt x="17214" y="10951"/>
                  <a:pt x="17218" y="10944"/>
                </a:cubicBezTo>
                <a:cubicBezTo>
                  <a:pt x="17223" y="10936"/>
                  <a:pt x="17227" y="10928"/>
                  <a:pt x="17231" y="10918"/>
                </a:cubicBezTo>
                <a:cubicBezTo>
                  <a:pt x="17235" y="10908"/>
                  <a:pt x="17238" y="10902"/>
                  <a:pt x="17240" y="10892"/>
                </a:cubicBezTo>
                <a:cubicBezTo>
                  <a:pt x="17243" y="10883"/>
                  <a:pt x="17247" y="10878"/>
                  <a:pt x="17250" y="10867"/>
                </a:cubicBezTo>
                <a:cubicBezTo>
                  <a:pt x="17251" y="10859"/>
                  <a:pt x="17251" y="10849"/>
                  <a:pt x="17253" y="10841"/>
                </a:cubicBezTo>
                <a:cubicBezTo>
                  <a:pt x="17254" y="10831"/>
                  <a:pt x="17257" y="10825"/>
                  <a:pt x="17259" y="10815"/>
                </a:cubicBezTo>
                <a:cubicBezTo>
                  <a:pt x="17266" y="10791"/>
                  <a:pt x="17277" y="10788"/>
                  <a:pt x="17284" y="10764"/>
                </a:cubicBezTo>
                <a:cubicBezTo>
                  <a:pt x="17292" y="10736"/>
                  <a:pt x="17296" y="10716"/>
                  <a:pt x="17303" y="10687"/>
                </a:cubicBezTo>
                <a:cubicBezTo>
                  <a:pt x="17305" y="10678"/>
                  <a:pt x="17305" y="10669"/>
                  <a:pt x="17306" y="10661"/>
                </a:cubicBezTo>
                <a:cubicBezTo>
                  <a:pt x="17309" y="10648"/>
                  <a:pt x="17315" y="10645"/>
                  <a:pt x="17319" y="10635"/>
                </a:cubicBezTo>
                <a:cubicBezTo>
                  <a:pt x="17323" y="10626"/>
                  <a:pt x="17324" y="10618"/>
                  <a:pt x="17328" y="10609"/>
                </a:cubicBezTo>
                <a:cubicBezTo>
                  <a:pt x="17334" y="10598"/>
                  <a:pt x="17338" y="10592"/>
                  <a:pt x="17344" y="10584"/>
                </a:cubicBezTo>
                <a:cubicBezTo>
                  <a:pt x="17349" y="10577"/>
                  <a:pt x="17355" y="10572"/>
                  <a:pt x="17360" y="10564"/>
                </a:cubicBezTo>
                <a:cubicBezTo>
                  <a:pt x="17365" y="10556"/>
                  <a:pt x="17367" y="10550"/>
                  <a:pt x="17369" y="10539"/>
                </a:cubicBezTo>
                <a:cubicBezTo>
                  <a:pt x="17372" y="10528"/>
                  <a:pt x="17371" y="10517"/>
                  <a:pt x="17372" y="10506"/>
                </a:cubicBezTo>
                <a:cubicBezTo>
                  <a:pt x="17374" y="10495"/>
                  <a:pt x="17378" y="10485"/>
                  <a:pt x="17379" y="10474"/>
                </a:cubicBezTo>
                <a:cubicBezTo>
                  <a:pt x="17379" y="10466"/>
                  <a:pt x="17378" y="10456"/>
                  <a:pt x="17379" y="10448"/>
                </a:cubicBezTo>
                <a:cubicBezTo>
                  <a:pt x="17379" y="10440"/>
                  <a:pt x="17381" y="10431"/>
                  <a:pt x="17382" y="10423"/>
                </a:cubicBezTo>
                <a:cubicBezTo>
                  <a:pt x="17383" y="10415"/>
                  <a:pt x="17383" y="10405"/>
                  <a:pt x="17385" y="10397"/>
                </a:cubicBezTo>
                <a:cubicBezTo>
                  <a:pt x="17387" y="10385"/>
                  <a:pt x="17395" y="10384"/>
                  <a:pt x="17401" y="10378"/>
                </a:cubicBezTo>
                <a:cubicBezTo>
                  <a:pt x="17411" y="10365"/>
                  <a:pt x="17416" y="10347"/>
                  <a:pt x="17423" y="10326"/>
                </a:cubicBezTo>
                <a:cubicBezTo>
                  <a:pt x="17431" y="10302"/>
                  <a:pt x="17439" y="10286"/>
                  <a:pt x="17439" y="10255"/>
                </a:cubicBezTo>
                <a:cubicBezTo>
                  <a:pt x="17439" y="10239"/>
                  <a:pt x="17436" y="10228"/>
                  <a:pt x="17432" y="10217"/>
                </a:cubicBezTo>
                <a:cubicBezTo>
                  <a:pt x="17429" y="10207"/>
                  <a:pt x="17427" y="10196"/>
                  <a:pt x="17423" y="10191"/>
                </a:cubicBezTo>
                <a:cubicBezTo>
                  <a:pt x="17419" y="10186"/>
                  <a:pt x="17414" y="10192"/>
                  <a:pt x="17410" y="10191"/>
                </a:cubicBezTo>
                <a:cubicBezTo>
                  <a:pt x="17401" y="10186"/>
                  <a:pt x="17394" y="10186"/>
                  <a:pt x="17383" y="10184"/>
                </a:cubicBezTo>
                <a:cubicBezTo>
                  <a:pt x="17383" y="10165"/>
                  <a:pt x="17382" y="10152"/>
                  <a:pt x="17382" y="10133"/>
                </a:cubicBezTo>
                <a:cubicBezTo>
                  <a:pt x="17382" y="10123"/>
                  <a:pt x="17385" y="10117"/>
                  <a:pt x="17385" y="10107"/>
                </a:cubicBezTo>
                <a:cubicBezTo>
                  <a:pt x="17385" y="10097"/>
                  <a:pt x="17383" y="10091"/>
                  <a:pt x="17383" y="10081"/>
                </a:cubicBezTo>
                <a:lnTo>
                  <a:pt x="17407" y="10081"/>
                </a:lnTo>
                <a:cubicBezTo>
                  <a:pt x="17406" y="10073"/>
                  <a:pt x="17408" y="10064"/>
                  <a:pt x="17407" y="10056"/>
                </a:cubicBezTo>
                <a:cubicBezTo>
                  <a:pt x="17405" y="10044"/>
                  <a:pt x="17398" y="10041"/>
                  <a:pt x="17398" y="10030"/>
                </a:cubicBezTo>
                <a:cubicBezTo>
                  <a:pt x="17394" y="10001"/>
                  <a:pt x="17400" y="9982"/>
                  <a:pt x="17398" y="9953"/>
                </a:cubicBezTo>
                <a:cubicBezTo>
                  <a:pt x="17398" y="9944"/>
                  <a:pt x="17398" y="9935"/>
                  <a:pt x="17398" y="9927"/>
                </a:cubicBezTo>
                <a:cubicBezTo>
                  <a:pt x="17396" y="9914"/>
                  <a:pt x="17389" y="9911"/>
                  <a:pt x="17385" y="9901"/>
                </a:cubicBezTo>
                <a:cubicBezTo>
                  <a:pt x="17381" y="9892"/>
                  <a:pt x="17373" y="9893"/>
                  <a:pt x="17372" y="9882"/>
                </a:cubicBezTo>
                <a:cubicBezTo>
                  <a:pt x="17370" y="9853"/>
                  <a:pt x="17376" y="9835"/>
                  <a:pt x="17376" y="9805"/>
                </a:cubicBezTo>
                <a:cubicBezTo>
                  <a:pt x="17376" y="9774"/>
                  <a:pt x="17372" y="9755"/>
                  <a:pt x="17366" y="9727"/>
                </a:cubicBezTo>
                <a:cubicBezTo>
                  <a:pt x="17360" y="9705"/>
                  <a:pt x="17354" y="9696"/>
                  <a:pt x="17347" y="9675"/>
                </a:cubicBezTo>
                <a:cubicBezTo>
                  <a:pt x="17340" y="9651"/>
                  <a:pt x="17335" y="9631"/>
                  <a:pt x="17322" y="9618"/>
                </a:cubicBezTo>
                <a:cubicBezTo>
                  <a:pt x="17317" y="9613"/>
                  <a:pt x="17315" y="9602"/>
                  <a:pt x="17310" y="9599"/>
                </a:cubicBezTo>
                <a:cubicBezTo>
                  <a:pt x="17304" y="9596"/>
                  <a:pt x="17298" y="9604"/>
                  <a:pt x="17294" y="9599"/>
                </a:cubicBezTo>
                <a:cubicBezTo>
                  <a:pt x="17289" y="9594"/>
                  <a:pt x="17284" y="9589"/>
                  <a:pt x="17281" y="9579"/>
                </a:cubicBezTo>
                <a:cubicBezTo>
                  <a:pt x="17280" y="9573"/>
                  <a:pt x="17281" y="9563"/>
                  <a:pt x="17281" y="9553"/>
                </a:cubicBezTo>
                <a:lnTo>
                  <a:pt x="17281" y="9527"/>
                </a:lnTo>
                <a:cubicBezTo>
                  <a:pt x="17281" y="9516"/>
                  <a:pt x="17285" y="9511"/>
                  <a:pt x="17287" y="9502"/>
                </a:cubicBezTo>
                <a:cubicBezTo>
                  <a:pt x="17290" y="9489"/>
                  <a:pt x="17296" y="9486"/>
                  <a:pt x="17300" y="9476"/>
                </a:cubicBezTo>
                <a:cubicBezTo>
                  <a:pt x="17304" y="9466"/>
                  <a:pt x="17312" y="9468"/>
                  <a:pt x="17313" y="9457"/>
                </a:cubicBezTo>
                <a:cubicBezTo>
                  <a:pt x="17314" y="9439"/>
                  <a:pt x="17313" y="9425"/>
                  <a:pt x="17313" y="9405"/>
                </a:cubicBezTo>
                <a:lnTo>
                  <a:pt x="17313" y="9354"/>
                </a:lnTo>
                <a:lnTo>
                  <a:pt x="17347" y="9354"/>
                </a:lnTo>
                <a:cubicBezTo>
                  <a:pt x="17351" y="9347"/>
                  <a:pt x="17357" y="9344"/>
                  <a:pt x="17360" y="9335"/>
                </a:cubicBezTo>
                <a:cubicBezTo>
                  <a:pt x="17363" y="9325"/>
                  <a:pt x="17366" y="9317"/>
                  <a:pt x="17369" y="9309"/>
                </a:cubicBezTo>
                <a:cubicBezTo>
                  <a:pt x="17372" y="9301"/>
                  <a:pt x="17372" y="9288"/>
                  <a:pt x="17376" y="9283"/>
                </a:cubicBezTo>
                <a:cubicBezTo>
                  <a:pt x="17380" y="9278"/>
                  <a:pt x="17384" y="9284"/>
                  <a:pt x="17388" y="9283"/>
                </a:cubicBezTo>
                <a:cubicBezTo>
                  <a:pt x="17392" y="9281"/>
                  <a:pt x="17397" y="9283"/>
                  <a:pt x="17401" y="9283"/>
                </a:cubicBezTo>
                <a:cubicBezTo>
                  <a:pt x="17406" y="9281"/>
                  <a:pt x="17409" y="9271"/>
                  <a:pt x="17413" y="9270"/>
                </a:cubicBezTo>
                <a:lnTo>
                  <a:pt x="17426" y="9270"/>
                </a:lnTo>
                <a:cubicBezTo>
                  <a:pt x="17441" y="9268"/>
                  <a:pt x="17449" y="9270"/>
                  <a:pt x="17464" y="9270"/>
                </a:cubicBezTo>
                <a:cubicBezTo>
                  <a:pt x="17465" y="9244"/>
                  <a:pt x="17467" y="9232"/>
                  <a:pt x="17467" y="9206"/>
                </a:cubicBezTo>
                <a:cubicBezTo>
                  <a:pt x="17467" y="9198"/>
                  <a:pt x="17464" y="9191"/>
                  <a:pt x="17464" y="9183"/>
                </a:cubicBezTo>
                <a:lnTo>
                  <a:pt x="17401" y="9183"/>
                </a:lnTo>
                <a:cubicBezTo>
                  <a:pt x="17398" y="9175"/>
                  <a:pt x="17397" y="9169"/>
                  <a:pt x="17394" y="9160"/>
                </a:cubicBezTo>
                <a:cubicBezTo>
                  <a:pt x="17388" y="9139"/>
                  <a:pt x="17383" y="9128"/>
                  <a:pt x="17376" y="9109"/>
                </a:cubicBezTo>
                <a:lnTo>
                  <a:pt x="17328" y="9109"/>
                </a:lnTo>
                <a:cubicBezTo>
                  <a:pt x="17328" y="9128"/>
                  <a:pt x="17326" y="9141"/>
                  <a:pt x="17325" y="9160"/>
                </a:cubicBezTo>
                <a:cubicBezTo>
                  <a:pt x="17325" y="9170"/>
                  <a:pt x="17326" y="9178"/>
                  <a:pt x="17325" y="9186"/>
                </a:cubicBezTo>
                <a:cubicBezTo>
                  <a:pt x="17324" y="9194"/>
                  <a:pt x="17320" y="9201"/>
                  <a:pt x="17319" y="9209"/>
                </a:cubicBezTo>
                <a:cubicBezTo>
                  <a:pt x="17314" y="9209"/>
                  <a:pt x="17311" y="9212"/>
                  <a:pt x="17306" y="9212"/>
                </a:cubicBezTo>
                <a:cubicBezTo>
                  <a:pt x="17302" y="9212"/>
                  <a:pt x="17298" y="9206"/>
                  <a:pt x="17294" y="9206"/>
                </a:cubicBezTo>
                <a:cubicBezTo>
                  <a:pt x="17288" y="9206"/>
                  <a:pt x="17285" y="9209"/>
                  <a:pt x="17280" y="9209"/>
                </a:cubicBezTo>
                <a:lnTo>
                  <a:pt x="17280" y="9064"/>
                </a:lnTo>
                <a:lnTo>
                  <a:pt x="17200" y="9064"/>
                </a:lnTo>
                <a:cubicBezTo>
                  <a:pt x="17187" y="9064"/>
                  <a:pt x="17177" y="9037"/>
                  <a:pt x="17177" y="9010"/>
                </a:cubicBezTo>
                <a:cubicBezTo>
                  <a:pt x="17177" y="8994"/>
                  <a:pt x="17178" y="8982"/>
                  <a:pt x="17181" y="8968"/>
                </a:cubicBezTo>
                <a:cubicBezTo>
                  <a:pt x="17182" y="8956"/>
                  <a:pt x="17187" y="8951"/>
                  <a:pt x="17190" y="8942"/>
                </a:cubicBezTo>
                <a:cubicBezTo>
                  <a:pt x="17193" y="8931"/>
                  <a:pt x="17196" y="8920"/>
                  <a:pt x="17202" y="8916"/>
                </a:cubicBezTo>
                <a:cubicBezTo>
                  <a:pt x="17206" y="8914"/>
                  <a:pt x="17211" y="8911"/>
                  <a:pt x="17215" y="8910"/>
                </a:cubicBezTo>
                <a:cubicBezTo>
                  <a:pt x="17229" y="8903"/>
                  <a:pt x="17238" y="8910"/>
                  <a:pt x="17253" y="8910"/>
                </a:cubicBezTo>
                <a:cubicBezTo>
                  <a:pt x="17258" y="8910"/>
                  <a:pt x="17261" y="8911"/>
                  <a:pt x="17265" y="8910"/>
                </a:cubicBezTo>
                <a:cubicBezTo>
                  <a:pt x="17269" y="8908"/>
                  <a:pt x="17275" y="8908"/>
                  <a:pt x="17278" y="8903"/>
                </a:cubicBezTo>
                <a:cubicBezTo>
                  <a:pt x="17281" y="8898"/>
                  <a:pt x="17276" y="8885"/>
                  <a:pt x="17278" y="8877"/>
                </a:cubicBezTo>
                <a:cubicBezTo>
                  <a:pt x="17280" y="8866"/>
                  <a:pt x="17284" y="8861"/>
                  <a:pt x="17287" y="8852"/>
                </a:cubicBezTo>
                <a:cubicBezTo>
                  <a:pt x="17290" y="8842"/>
                  <a:pt x="17292" y="8831"/>
                  <a:pt x="17297" y="8826"/>
                </a:cubicBezTo>
                <a:cubicBezTo>
                  <a:pt x="17303" y="8821"/>
                  <a:pt x="17307" y="8823"/>
                  <a:pt x="17313" y="8819"/>
                </a:cubicBezTo>
                <a:cubicBezTo>
                  <a:pt x="17318" y="8816"/>
                  <a:pt x="17320" y="8808"/>
                  <a:pt x="17325" y="8807"/>
                </a:cubicBezTo>
                <a:cubicBezTo>
                  <a:pt x="17334" y="8803"/>
                  <a:pt x="17342" y="8808"/>
                  <a:pt x="17350" y="8807"/>
                </a:cubicBezTo>
                <a:cubicBezTo>
                  <a:pt x="17354" y="8807"/>
                  <a:pt x="17359" y="8808"/>
                  <a:pt x="17363" y="8807"/>
                </a:cubicBezTo>
                <a:cubicBezTo>
                  <a:pt x="17369" y="8805"/>
                  <a:pt x="17368" y="8789"/>
                  <a:pt x="17372" y="8781"/>
                </a:cubicBezTo>
                <a:cubicBezTo>
                  <a:pt x="17377" y="8773"/>
                  <a:pt x="17381" y="8765"/>
                  <a:pt x="17385" y="8755"/>
                </a:cubicBezTo>
                <a:cubicBezTo>
                  <a:pt x="17389" y="8745"/>
                  <a:pt x="17390" y="8737"/>
                  <a:pt x="17394" y="8729"/>
                </a:cubicBezTo>
                <a:cubicBezTo>
                  <a:pt x="17400" y="8718"/>
                  <a:pt x="17405" y="8712"/>
                  <a:pt x="17410" y="8704"/>
                </a:cubicBezTo>
                <a:cubicBezTo>
                  <a:pt x="17416" y="8695"/>
                  <a:pt x="17418" y="8677"/>
                  <a:pt x="17426" y="8677"/>
                </a:cubicBezTo>
                <a:lnTo>
                  <a:pt x="17432" y="8677"/>
                </a:lnTo>
                <a:cubicBezTo>
                  <a:pt x="17438" y="8676"/>
                  <a:pt x="17440" y="8687"/>
                  <a:pt x="17445" y="8691"/>
                </a:cubicBezTo>
                <a:lnTo>
                  <a:pt x="17448" y="8716"/>
                </a:lnTo>
                <a:cubicBezTo>
                  <a:pt x="17445" y="8724"/>
                  <a:pt x="17442" y="8732"/>
                  <a:pt x="17439" y="8742"/>
                </a:cubicBezTo>
                <a:cubicBezTo>
                  <a:pt x="17435" y="8752"/>
                  <a:pt x="17428" y="8752"/>
                  <a:pt x="17426" y="8761"/>
                </a:cubicBezTo>
                <a:cubicBezTo>
                  <a:pt x="17422" y="8777"/>
                  <a:pt x="17424" y="8796"/>
                  <a:pt x="17423" y="8813"/>
                </a:cubicBezTo>
                <a:cubicBezTo>
                  <a:pt x="17420" y="8837"/>
                  <a:pt x="17409" y="8847"/>
                  <a:pt x="17401" y="8865"/>
                </a:cubicBezTo>
                <a:cubicBezTo>
                  <a:pt x="17398" y="8873"/>
                  <a:pt x="17395" y="8881"/>
                  <a:pt x="17391" y="8890"/>
                </a:cubicBezTo>
                <a:cubicBezTo>
                  <a:pt x="17387" y="8900"/>
                  <a:pt x="17383" y="8900"/>
                  <a:pt x="17379" y="8910"/>
                </a:cubicBezTo>
                <a:cubicBezTo>
                  <a:pt x="17376" y="8916"/>
                  <a:pt x="17377" y="8927"/>
                  <a:pt x="17376" y="8935"/>
                </a:cubicBezTo>
                <a:lnTo>
                  <a:pt x="17379" y="8961"/>
                </a:lnTo>
                <a:cubicBezTo>
                  <a:pt x="17383" y="8956"/>
                  <a:pt x="17387" y="8954"/>
                  <a:pt x="17391" y="8948"/>
                </a:cubicBezTo>
                <a:cubicBezTo>
                  <a:pt x="17396" y="8940"/>
                  <a:pt x="17397" y="8931"/>
                  <a:pt x="17401" y="8923"/>
                </a:cubicBezTo>
                <a:lnTo>
                  <a:pt x="17463" y="8923"/>
                </a:lnTo>
                <a:cubicBezTo>
                  <a:pt x="17470" y="8923"/>
                  <a:pt x="17474" y="8911"/>
                  <a:pt x="17480" y="8903"/>
                </a:cubicBezTo>
                <a:cubicBezTo>
                  <a:pt x="17488" y="8890"/>
                  <a:pt x="17494" y="8874"/>
                  <a:pt x="17501" y="8858"/>
                </a:cubicBezTo>
                <a:cubicBezTo>
                  <a:pt x="17505" y="8850"/>
                  <a:pt x="17505" y="8837"/>
                  <a:pt x="17511" y="8832"/>
                </a:cubicBezTo>
                <a:cubicBezTo>
                  <a:pt x="17515" y="8829"/>
                  <a:pt x="17519" y="8827"/>
                  <a:pt x="17523" y="8826"/>
                </a:cubicBezTo>
                <a:cubicBezTo>
                  <a:pt x="17528" y="8822"/>
                  <a:pt x="17530" y="8813"/>
                  <a:pt x="17536" y="8813"/>
                </a:cubicBezTo>
                <a:cubicBezTo>
                  <a:pt x="17552" y="8813"/>
                  <a:pt x="17559" y="8834"/>
                  <a:pt x="17574" y="8839"/>
                </a:cubicBezTo>
                <a:cubicBezTo>
                  <a:pt x="17578" y="8840"/>
                  <a:pt x="17582" y="8837"/>
                  <a:pt x="17586" y="8839"/>
                </a:cubicBezTo>
                <a:cubicBezTo>
                  <a:pt x="17596" y="8842"/>
                  <a:pt x="17603" y="8849"/>
                  <a:pt x="17611" y="8858"/>
                </a:cubicBezTo>
                <a:cubicBezTo>
                  <a:pt x="17616" y="8863"/>
                  <a:pt x="17621" y="8863"/>
                  <a:pt x="17624" y="8871"/>
                </a:cubicBezTo>
                <a:cubicBezTo>
                  <a:pt x="17630" y="8885"/>
                  <a:pt x="17630" y="8903"/>
                  <a:pt x="17630" y="8923"/>
                </a:cubicBezTo>
                <a:lnTo>
                  <a:pt x="17630" y="8948"/>
                </a:lnTo>
                <a:cubicBezTo>
                  <a:pt x="17630" y="8959"/>
                  <a:pt x="17626" y="8964"/>
                  <a:pt x="17624" y="8974"/>
                </a:cubicBezTo>
                <a:cubicBezTo>
                  <a:pt x="17621" y="8987"/>
                  <a:pt x="17615" y="8987"/>
                  <a:pt x="17611" y="9000"/>
                </a:cubicBezTo>
                <a:cubicBezTo>
                  <a:pt x="17610" y="9008"/>
                  <a:pt x="17613" y="9018"/>
                  <a:pt x="17611" y="9026"/>
                </a:cubicBezTo>
                <a:cubicBezTo>
                  <a:pt x="17608" y="9042"/>
                  <a:pt x="17599" y="9046"/>
                  <a:pt x="17599" y="9064"/>
                </a:cubicBezTo>
                <a:cubicBezTo>
                  <a:pt x="17599" y="9086"/>
                  <a:pt x="17601" y="9100"/>
                  <a:pt x="17602" y="9122"/>
                </a:cubicBezTo>
                <a:lnTo>
                  <a:pt x="17627" y="9122"/>
                </a:lnTo>
                <a:lnTo>
                  <a:pt x="17640" y="9109"/>
                </a:lnTo>
                <a:cubicBezTo>
                  <a:pt x="17645" y="9104"/>
                  <a:pt x="17648" y="9090"/>
                  <a:pt x="17656" y="9090"/>
                </a:cubicBezTo>
                <a:cubicBezTo>
                  <a:pt x="17660" y="9090"/>
                  <a:pt x="17664" y="9095"/>
                  <a:pt x="17668" y="9096"/>
                </a:cubicBezTo>
                <a:cubicBezTo>
                  <a:pt x="17679" y="9105"/>
                  <a:pt x="17684" y="9120"/>
                  <a:pt x="17690" y="9141"/>
                </a:cubicBezTo>
                <a:cubicBezTo>
                  <a:pt x="17692" y="9150"/>
                  <a:pt x="17692" y="9159"/>
                  <a:pt x="17693" y="9167"/>
                </a:cubicBezTo>
                <a:cubicBezTo>
                  <a:pt x="17696" y="9185"/>
                  <a:pt x="17697" y="9201"/>
                  <a:pt x="17699" y="9219"/>
                </a:cubicBezTo>
                <a:cubicBezTo>
                  <a:pt x="17700" y="9227"/>
                  <a:pt x="17702" y="9236"/>
                  <a:pt x="17703" y="9244"/>
                </a:cubicBezTo>
                <a:cubicBezTo>
                  <a:pt x="17703" y="9254"/>
                  <a:pt x="17707" y="9260"/>
                  <a:pt x="17709" y="9270"/>
                </a:cubicBezTo>
                <a:cubicBezTo>
                  <a:pt x="17712" y="9283"/>
                  <a:pt x="17722" y="9288"/>
                  <a:pt x="17722" y="9304"/>
                </a:cubicBezTo>
                <a:lnTo>
                  <a:pt x="17722" y="9442"/>
                </a:lnTo>
                <a:cubicBezTo>
                  <a:pt x="17722" y="9458"/>
                  <a:pt x="17713" y="9465"/>
                  <a:pt x="17709" y="9476"/>
                </a:cubicBezTo>
                <a:cubicBezTo>
                  <a:pt x="17705" y="9486"/>
                  <a:pt x="17699" y="9484"/>
                  <a:pt x="17697" y="9495"/>
                </a:cubicBezTo>
                <a:cubicBezTo>
                  <a:pt x="17695" y="9503"/>
                  <a:pt x="17695" y="9513"/>
                  <a:pt x="17693" y="9522"/>
                </a:cubicBezTo>
                <a:cubicBezTo>
                  <a:pt x="17692" y="9531"/>
                  <a:pt x="17690" y="9537"/>
                  <a:pt x="17690" y="9548"/>
                </a:cubicBezTo>
                <a:lnTo>
                  <a:pt x="17690" y="9624"/>
                </a:lnTo>
                <a:lnTo>
                  <a:pt x="17759" y="9624"/>
                </a:lnTo>
                <a:cubicBezTo>
                  <a:pt x="17776" y="9624"/>
                  <a:pt x="17782" y="9597"/>
                  <a:pt x="17797" y="9579"/>
                </a:cubicBezTo>
                <a:lnTo>
                  <a:pt x="17810" y="9566"/>
                </a:lnTo>
                <a:cubicBezTo>
                  <a:pt x="17815" y="9560"/>
                  <a:pt x="17820" y="9554"/>
                  <a:pt x="17826" y="9547"/>
                </a:cubicBezTo>
                <a:cubicBezTo>
                  <a:pt x="17832" y="9539"/>
                  <a:pt x="17834" y="9528"/>
                  <a:pt x="17841" y="9522"/>
                </a:cubicBezTo>
                <a:cubicBezTo>
                  <a:pt x="17845" y="9518"/>
                  <a:pt x="17850" y="9518"/>
                  <a:pt x="17854" y="9515"/>
                </a:cubicBezTo>
                <a:cubicBezTo>
                  <a:pt x="17858" y="9510"/>
                  <a:pt x="17861" y="9505"/>
                  <a:pt x="17866" y="9502"/>
                </a:cubicBezTo>
                <a:cubicBezTo>
                  <a:pt x="17872" y="9497"/>
                  <a:pt x="17873" y="9486"/>
                  <a:pt x="17879" y="9483"/>
                </a:cubicBezTo>
                <a:cubicBezTo>
                  <a:pt x="17884" y="9479"/>
                  <a:pt x="17890" y="9487"/>
                  <a:pt x="17895" y="9483"/>
                </a:cubicBezTo>
                <a:cubicBezTo>
                  <a:pt x="17899" y="9478"/>
                  <a:pt x="17904" y="9473"/>
                  <a:pt x="17907" y="9463"/>
                </a:cubicBezTo>
                <a:cubicBezTo>
                  <a:pt x="17909" y="9457"/>
                  <a:pt x="17907" y="9446"/>
                  <a:pt x="17907" y="9438"/>
                </a:cubicBezTo>
                <a:cubicBezTo>
                  <a:pt x="17908" y="9420"/>
                  <a:pt x="17906" y="9406"/>
                  <a:pt x="17907" y="9386"/>
                </a:cubicBezTo>
                <a:cubicBezTo>
                  <a:pt x="17907" y="9373"/>
                  <a:pt x="17910" y="9365"/>
                  <a:pt x="17910" y="9354"/>
                </a:cubicBezTo>
                <a:cubicBezTo>
                  <a:pt x="17910" y="9346"/>
                  <a:pt x="17914" y="9340"/>
                  <a:pt x="17914" y="9330"/>
                </a:cubicBezTo>
                <a:lnTo>
                  <a:pt x="17914" y="9251"/>
                </a:lnTo>
                <a:cubicBezTo>
                  <a:pt x="17901" y="9251"/>
                  <a:pt x="17891" y="9252"/>
                  <a:pt x="17882" y="9238"/>
                </a:cubicBezTo>
                <a:cubicBezTo>
                  <a:pt x="17876" y="9230"/>
                  <a:pt x="17873" y="9220"/>
                  <a:pt x="17873" y="9206"/>
                </a:cubicBezTo>
                <a:cubicBezTo>
                  <a:pt x="17871" y="9184"/>
                  <a:pt x="17874" y="9169"/>
                  <a:pt x="17873" y="9148"/>
                </a:cubicBezTo>
                <a:cubicBezTo>
                  <a:pt x="17873" y="9140"/>
                  <a:pt x="17875" y="9130"/>
                  <a:pt x="17873" y="9122"/>
                </a:cubicBezTo>
                <a:cubicBezTo>
                  <a:pt x="17870" y="9114"/>
                  <a:pt x="17864" y="9115"/>
                  <a:pt x="17860" y="9109"/>
                </a:cubicBezTo>
                <a:cubicBezTo>
                  <a:pt x="17856" y="9103"/>
                  <a:pt x="17852" y="9096"/>
                  <a:pt x="17847" y="9090"/>
                </a:cubicBezTo>
                <a:cubicBezTo>
                  <a:pt x="17843" y="9083"/>
                  <a:pt x="17843" y="9070"/>
                  <a:pt x="17838" y="9064"/>
                </a:cubicBezTo>
                <a:cubicBezTo>
                  <a:pt x="17834" y="9058"/>
                  <a:pt x="17829" y="9058"/>
                  <a:pt x="17826" y="9052"/>
                </a:cubicBezTo>
                <a:cubicBezTo>
                  <a:pt x="17822" y="9045"/>
                  <a:pt x="17817" y="9042"/>
                  <a:pt x="17813" y="9032"/>
                </a:cubicBezTo>
                <a:cubicBezTo>
                  <a:pt x="17810" y="9025"/>
                  <a:pt x="17812" y="9014"/>
                  <a:pt x="17810" y="9006"/>
                </a:cubicBezTo>
                <a:cubicBezTo>
                  <a:pt x="17807" y="8996"/>
                  <a:pt x="17802" y="8992"/>
                  <a:pt x="17800" y="8980"/>
                </a:cubicBezTo>
                <a:cubicBezTo>
                  <a:pt x="17798" y="8968"/>
                  <a:pt x="17800" y="8956"/>
                  <a:pt x="17800" y="8942"/>
                </a:cubicBezTo>
                <a:cubicBezTo>
                  <a:pt x="17800" y="8914"/>
                  <a:pt x="17799" y="8895"/>
                  <a:pt x="17803" y="8871"/>
                </a:cubicBezTo>
                <a:cubicBezTo>
                  <a:pt x="17805" y="8860"/>
                  <a:pt x="17810" y="8856"/>
                  <a:pt x="17813" y="8845"/>
                </a:cubicBezTo>
                <a:cubicBezTo>
                  <a:pt x="17815" y="8836"/>
                  <a:pt x="17817" y="8827"/>
                  <a:pt x="17819" y="8819"/>
                </a:cubicBezTo>
                <a:cubicBezTo>
                  <a:pt x="17822" y="8811"/>
                  <a:pt x="17819" y="8798"/>
                  <a:pt x="17822" y="8794"/>
                </a:cubicBezTo>
                <a:cubicBezTo>
                  <a:pt x="17825" y="8789"/>
                  <a:pt x="17831" y="8795"/>
                  <a:pt x="17835" y="8794"/>
                </a:cubicBezTo>
                <a:cubicBezTo>
                  <a:pt x="17845" y="8787"/>
                  <a:pt x="17853" y="8784"/>
                  <a:pt x="17863" y="8781"/>
                </a:cubicBezTo>
                <a:lnTo>
                  <a:pt x="17876" y="8781"/>
                </a:lnTo>
                <a:cubicBezTo>
                  <a:pt x="17885" y="8779"/>
                  <a:pt x="17891" y="8776"/>
                  <a:pt x="17901" y="8774"/>
                </a:cubicBezTo>
                <a:lnTo>
                  <a:pt x="17901" y="8547"/>
                </a:lnTo>
                <a:cubicBezTo>
                  <a:pt x="17901" y="8538"/>
                  <a:pt x="17903" y="8531"/>
                  <a:pt x="17904" y="8523"/>
                </a:cubicBezTo>
                <a:cubicBezTo>
                  <a:pt x="17905" y="8515"/>
                  <a:pt x="17905" y="8506"/>
                  <a:pt x="17907" y="8498"/>
                </a:cubicBezTo>
                <a:cubicBezTo>
                  <a:pt x="17909" y="8488"/>
                  <a:pt x="17912" y="8478"/>
                  <a:pt x="17917" y="8471"/>
                </a:cubicBezTo>
                <a:cubicBezTo>
                  <a:pt x="17920" y="8468"/>
                  <a:pt x="17925" y="8475"/>
                  <a:pt x="17929" y="8471"/>
                </a:cubicBezTo>
                <a:cubicBezTo>
                  <a:pt x="17934" y="8468"/>
                  <a:pt x="17937" y="8464"/>
                  <a:pt x="17942" y="8459"/>
                </a:cubicBezTo>
                <a:cubicBezTo>
                  <a:pt x="17955" y="8444"/>
                  <a:pt x="17958" y="8425"/>
                  <a:pt x="17967" y="8401"/>
                </a:cubicBezTo>
                <a:cubicBezTo>
                  <a:pt x="17970" y="8391"/>
                  <a:pt x="17973" y="8385"/>
                  <a:pt x="17977" y="8375"/>
                </a:cubicBezTo>
                <a:cubicBezTo>
                  <a:pt x="17984" y="8357"/>
                  <a:pt x="17988" y="8338"/>
                  <a:pt x="17998" y="8330"/>
                </a:cubicBezTo>
                <a:cubicBezTo>
                  <a:pt x="18003" y="8327"/>
                  <a:pt x="18006" y="8330"/>
                  <a:pt x="18011" y="8330"/>
                </a:cubicBezTo>
                <a:cubicBezTo>
                  <a:pt x="18016" y="8330"/>
                  <a:pt x="18020" y="8329"/>
                  <a:pt x="18024" y="8330"/>
                </a:cubicBezTo>
                <a:cubicBezTo>
                  <a:pt x="18045" y="8341"/>
                  <a:pt x="18053" y="8380"/>
                  <a:pt x="18074" y="8395"/>
                </a:cubicBezTo>
                <a:cubicBezTo>
                  <a:pt x="18078" y="8396"/>
                  <a:pt x="18082" y="8401"/>
                  <a:pt x="18086" y="8401"/>
                </a:cubicBezTo>
                <a:cubicBezTo>
                  <a:pt x="18097" y="8401"/>
                  <a:pt x="18103" y="8391"/>
                  <a:pt x="18112" y="8382"/>
                </a:cubicBezTo>
                <a:cubicBezTo>
                  <a:pt x="18116" y="8377"/>
                  <a:pt x="18120" y="8373"/>
                  <a:pt x="18124" y="8368"/>
                </a:cubicBezTo>
                <a:cubicBezTo>
                  <a:pt x="18129" y="8362"/>
                  <a:pt x="18129" y="8349"/>
                  <a:pt x="18134" y="8343"/>
                </a:cubicBezTo>
                <a:cubicBezTo>
                  <a:pt x="18138" y="8336"/>
                  <a:pt x="18142" y="8329"/>
                  <a:pt x="18146" y="8324"/>
                </a:cubicBezTo>
                <a:cubicBezTo>
                  <a:pt x="18150" y="8319"/>
                  <a:pt x="18155" y="8327"/>
                  <a:pt x="18159" y="8324"/>
                </a:cubicBezTo>
                <a:cubicBezTo>
                  <a:pt x="18164" y="8319"/>
                  <a:pt x="18163" y="8301"/>
                  <a:pt x="18168" y="8298"/>
                </a:cubicBezTo>
                <a:cubicBezTo>
                  <a:pt x="18177" y="8291"/>
                  <a:pt x="18185" y="8301"/>
                  <a:pt x="18194" y="8298"/>
                </a:cubicBezTo>
                <a:cubicBezTo>
                  <a:pt x="18198" y="8296"/>
                  <a:pt x="18201" y="8288"/>
                  <a:pt x="18206" y="8285"/>
                </a:cubicBezTo>
                <a:cubicBezTo>
                  <a:pt x="18210" y="8283"/>
                  <a:pt x="18216" y="8282"/>
                  <a:pt x="18219" y="8279"/>
                </a:cubicBezTo>
                <a:cubicBezTo>
                  <a:pt x="18223" y="8272"/>
                  <a:pt x="18227" y="8266"/>
                  <a:pt x="18231" y="8259"/>
                </a:cubicBezTo>
                <a:cubicBezTo>
                  <a:pt x="18234" y="8255"/>
                  <a:pt x="18231" y="8242"/>
                  <a:pt x="18231" y="8234"/>
                </a:cubicBezTo>
                <a:cubicBezTo>
                  <a:pt x="18238" y="8214"/>
                  <a:pt x="18253" y="8198"/>
                  <a:pt x="18263" y="8182"/>
                </a:cubicBezTo>
                <a:cubicBezTo>
                  <a:pt x="18266" y="8175"/>
                  <a:pt x="18272" y="8177"/>
                  <a:pt x="18275" y="8169"/>
                </a:cubicBezTo>
                <a:cubicBezTo>
                  <a:pt x="18278" y="8161"/>
                  <a:pt x="18278" y="8151"/>
                  <a:pt x="18282" y="8143"/>
                </a:cubicBezTo>
                <a:cubicBezTo>
                  <a:pt x="18285" y="8135"/>
                  <a:pt x="18291" y="8132"/>
                  <a:pt x="18294" y="8124"/>
                </a:cubicBezTo>
                <a:cubicBezTo>
                  <a:pt x="18308" y="8094"/>
                  <a:pt x="18313" y="8068"/>
                  <a:pt x="18329" y="8040"/>
                </a:cubicBezTo>
                <a:cubicBezTo>
                  <a:pt x="18333" y="8032"/>
                  <a:pt x="18337" y="8029"/>
                  <a:pt x="18341" y="8021"/>
                </a:cubicBezTo>
                <a:cubicBezTo>
                  <a:pt x="18351" y="8005"/>
                  <a:pt x="18356" y="7992"/>
                  <a:pt x="18360" y="7970"/>
                </a:cubicBezTo>
                <a:cubicBezTo>
                  <a:pt x="18362" y="7962"/>
                  <a:pt x="18362" y="7952"/>
                  <a:pt x="18363" y="7944"/>
                </a:cubicBezTo>
                <a:cubicBezTo>
                  <a:pt x="18366" y="7932"/>
                  <a:pt x="18371" y="7930"/>
                  <a:pt x="18373" y="7918"/>
                </a:cubicBezTo>
                <a:cubicBezTo>
                  <a:pt x="18375" y="7910"/>
                  <a:pt x="18374" y="7900"/>
                  <a:pt x="18376" y="7892"/>
                </a:cubicBezTo>
                <a:cubicBezTo>
                  <a:pt x="18380" y="7873"/>
                  <a:pt x="18382" y="7860"/>
                  <a:pt x="18385" y="7841"/>
                </a:cubicBezTo>
                <a:cubicBezTo>
                  <a:pt x="18388" y="7830"/>
                  <a:pt x="18392" y="7825"/>
                  <a:pt x="18395" y="7815"/>
                </a:cubicBezTo>
                <a:cubicBezTo>
                  <a:pt x="18402" y="7791"/>
                  <a:pt x="18409" y="7781"/>
                  <a:pt x="18420" y="7763"/>
                </a:cubicBezTo>
                <a:cubicBezTo>
                  <a:pt x="18424" y="7758"/>
                  <a:pt x="18429" y="7755"/>
                  <a:pt x="18433" y="7751"/>
                </a:cubicBezTo>
                <a:cubicBezTo>
                  <a:pt x="18436" y="7745"/>
                  <a:pt x="18435" y="7730"/>
                  <a:pt x="18439" y="7725"/>
                </a:cubicBezTo>
                <a:cubicBezTo>
                  <a:pt x="18443" y="7720"/>
                  <a:pt x="18448" y="7728"/>
                  <a:pt x="18452" y="7725"/>
                </a:cubicBezTo>
                <a:cubicBezTo>
                  <a:pt x="18462" y="7714"/>
                  <a:pt x="18466" y="7693"/>
                  <a:pt x="18473" y="7673"/>
                </a:cubicBezTo>
                <a:cubicBezTo>
                  <a:pt x="18477" y="7664"/>
                  <a:pt x="18482" y="7664"/>
                  <a:pt x="18486" y="7654"/>
                </a:cubicBezTo>
                <a:cubicBezTo>
                  <a:pt x="18489" y="7646"/>
                  <a:pt x="18489" y="7637"/>
                  <a:pt x="18492" y="7628"/>
                </a:cubicBezTo>
                <a:cubicBezTo>
                  <a:pt x="18496" y="7617"/>
                  <a:pt x="18500" y="7612"/>
                  <a:pt x="18505" y="7603"/>
                </a:cubicBezTo>
                <a:cubicBezTo>
                  <a:pt x="18509" y="7593"/>
                  <a:pt x="18513" y="7586"/>
                  <a:pt x="18517" y="7576"/>
                </a:cubicBezTo>
                <a:cubicBezTo>
                  <a:pt x="18521" y="7567"/>
                  <a:pt x="18529" y="7569"/>
                  <a:pt x="18530" y="7558"/>
                </a:cubicBezTo>
                <a:cubicBezTo>
                  <a:pt x="18532" y="7540"/>
                  <a:pt x="18529" y="7525"/>
                  <a:pt x="18530" y="7506"/>
                </a:cubicBezTo>
                <a:cubicBezTo>
                  <a:pt x="18530" y="7496"/>
                  <a:pt x="18533" y="7489"/>
                  <a:pt x="18533" y="7480"/>
                </a:cubicBezTo>
                <a:cubicBezTo>
                  <a:pt x="18534" y="7461"/>
                  <a:pt x="18532" y="7448"/>
                  <a:pt x="18533" y="7428"/>
                </a:cubicBezTo>
                <a:lnTo>
                  <a:pt x="18533" y="7403"/>
                </a:lnTo>
                <a:cubicBezTo>
                  <a:pt x="18534" y="7392"/>
                  <a:pt x="18540" y="7388"/>
                  <a:pt x="18543" y="7377"/>
                </a:cubicBezTo>
                <a:cubicBezTo>
                  <a:pt x="18545" y="7366"/>
                  <a:pt x="18550" y="7363"/>
                  <a:pt x="18552" y="7351"/>
                </a:cubicBezTo>
                <a:cubicBezTo>
                  <a:pt x="18558" y="7327"/>
                  <a:pt x="18555" y="7308"/>
                  <a:pt x="18555" y="7281"/>
                </a:cubicBezTo>
                <a:lnTo>
                  <a:pt x="18555" y="7236"/>
                </a:lnTo>
                <a:cubicBezTo>
                  <a:pt x="18555" y="7226"/>
                  <a:pt x="18552" y="7220"/>
                  <a:pt x="18552" y="7210"/>
                </a:cubicBezTo>
                <a:lnTo>
                  <a:pt x="18552" y="7184"/>
                </a:lnTo>
                <a:cubicBezTo>
                  <a:pt x="18552" y="7175"/>
                  <a:pt x="18551" y="7166"/>
                  <a:pt x="18552" y="7158"/>
                </a:cubicBezTo>
                <a:cubicBezTo>
                  <a:pt x="18553" y="7147"/>
                  <a:pt x="18560" y="7144"/>
                  <a:pt x="18562" y="7133"/>
                </a:cubicBezTo>
                <a:cubicBezTo>
                  <a:pt x="18563" y="7125"/>
                  <a:pt x="18561" y="7115"/>
                  <a:pt x="18562" y="7106"/>
                </a:cubicBezTo>
                <a:cubicBezTo>
                  <a:pt x="18563" y="7089"/>
                  <a:pt x="18565" y="7073"/>
                  <a:pt x="18568" y="7055"/>
                </a:cubicBezTo>
                <a:cubicBezTo>
                  <a:pt x="18570" y="7042"/>
                  <a:pt x="18577" y="7041"/>
                  <a:pt x="18581" y="7030"/>
                </a:cubicBezTo>
                <a:cubicBezTo>
                  <a:pt x="18583" y="7022"/>
                  <a:pt x="18584" y="7014"/>
                  <a:pt x="18587" y="7004"/>
                </a:cubicBezTo>
                <a:cubicBezTo>
                  <a:pt x="18589" y="6994"/>
                  <a:pt x="18593" y="6988"/>
                  <a:pt x="18596" y="6978"/>
                </a:cubicBezTo>
                <a:cubicBezTo>
                  <a:pt x="18600" y="6983"/>
                  <a:pt x="18606" y="6979"/>
                  <a:pt x="18609" y="6984"/>
                </a:cubicBezTo>
                <a:cubicBezTo>
                  <a:pt x="18613" y="6991"/>
                  <a:pt x="18611" y="7005"/>
                  <a:pt x="18615" y="7010"/>
                </a:cubicBezTo>
                <a:cubicBezTo>
                  <a:pt x="18618" y="7013"/>
                  <a:pt x="18625" y="7012"/>
                  <a:pt x="18628" y="7017"/>
                </a:cubicBezTo>
                <a:cubicBezTo>
                  <a:pt x="18632" y="7023"/>
                  <a:pt x="18636" y="7026"/>
                  <a:pt x="18640" y="7036"/>
                </a:cubicBezTo>
                <a:cubicBezTo>
                  <a:pt x="18644" y="7045"/>
                  <a:pt x="18650" y="7049"/>
                  <a:pt x="18650" y="7062"/>
                </a:cubicBezTo>
                <a:cubicBezTo>
                  <a:pt x="18650" y="7071"/>
                  <a:pt x="18647" y="7078"/>
                  <a:pt x="18647" y="7087"/>
                </a:cubicBezTo>
                <a:cubicBezTo>
                  <a:pt x="18647" y="7099"/>
                  <a:pt x="18642" y="7103"/>
                  <a:pt x="18640" y="7113"/>
                </a:cubicBezTo>
                <a:cubicBezTo>
                  <a:pt x="18639" y="7126"/>
                  <a:pt x="18637" y="7138"/>
                  <a:pt x="18637" y="7152"/>
                </a:cubicBezTo>
                <a:cubicBezTo>
                  <a:pt x="18637" y="7178"/>
                  <a:pt x="18645" y="7192"/>
                  <a:pt x="18647" y="7217"/>
                </a:cubicBezTo>
                <a:cubicBezTo>
                  <a:pt x="18650" y="7258"/>
                  <a:pt x="18647" y="7285"/>
                  <a:pt x="18647" y="7329"/>
                </a:cubicBezTo>
                <a:cubicBezTo>
                  <a:pt x="18647" y="7363"/>
                  <a:pt x="18648" y="7382"/>
                  <a:pt x="18647" y="7416"/>
                </a:cubicBezTo>
                <a:cubicBezTo>
                  <a:pt x="18647" y="7426"/>
                  <a:pt x="18648" y="7434"/>
                  <a:pt x="18647" y="7442"/>
                </a:cubicBezTo>
                <a:cubicBezTo>
                  <a:pt x="18644" y="7453"/>
                  <a:pt x="18640" y="7458"/>
                  <a:pt x="18637" y="7467"/>
                </a:cubicBezTo>
                <a:cubicBezTo>
                  <a:pt x="18634" y="7477"/>
                  <a:pt x="18628" y="7477"/>
                  <a:pt x="18624" y="7487"/>
                </a:cubicBezTo>
                <a:cubicBezTo>
                  <a:pt x="18621" y="7498"/>
                  <a:pt x="18624" y="7510"/>
                  <a:pt x="18624" y="7525"/>
                </a:cubicBezTo>
                <a:cubicBezTo>
                  <a:pt x="18624" y="7540"/>
                  <a:pt x="18624" y="7551"/>
                  <a:pt x="18624" y="7564"/>
                </a:cubicBezTo>
                <a:cubicBezTo>
                  <a:pt x="18627" y="7594"/>
                  <a:pt x="18632" y="7612"/>
                  <a:pt x="18637" y="7641"/>
                </a:cubicBezTo>
                <a:cubicBezTo>
                  <a:pt x="18641" y="7665"/>
                  <a:pt x="18647" y="7680"/>
                  <a:pt x="18647" y="7706"/>
                </a:cubicBezTo>
                <a:cubicBezTo>
                  <a:pt x="18647" y="7720"/>
                  <a:pt x="18646" y="7732"/>
                  <a:pt x="18643" y="7745"/>
                </a:cubicBezTo>
                <a:cubicBezTo>
                  <a:pt x="18641" y="7756"/>
                  <a:pt x="18635" y="7755"/>
                  <a:pt x="18631" y="7763"/>
                </a:cubicBezTo>
                <a:cubicBezTo>
                  <a:pt x="18627" y="7771"/>
                  <a:pt x="18620" y="7772"/>
                  <a:pt x="18618" y="7783"/>
                </a:cubicBezTo>
                <a:cubicBezTo>
                  <a:pt x="18616" y="7798"/>
                  <a:pt x="18620" y="7807"/>
                  <a:pt x="18620" y="7823"/>
                </a:cubicBezTo>
                <a:cubicBezTo>
                  <a:pt x="18620" y="7838"/>
                  <a:pt x="18618" y="7846"/>
                  <a:pt x="18618" y="7860"/>
                </a:cubicBezTo>
                <a:cubicBezTo>
                  <a:pt x="18618" y="7873"/>
                  <a:pt x="18621" y="7879"/>
                  <a:pt x="18621" y="7892"/>
                </a:cubicBezTo>
                <a:cubicBezTo>
                  <a:pt x="18621" y="7902"/>
                  <a:pt x="18620" y="7909"/>
                  <a:pt x="18620" y="7918"/>
                </a:cubicBezTo>
                <a:lnTo>
                  <a:pt x="18643" y="7918"/>
                </a:lnTo>
                <a:cubicBezTo>
                  <a:pt x="18647" y="7912"/>
                  <a:pt x="18654" y="7915"/>
                  <a:pt x="18656" y="7905"/>
                </a:cubicBezTo>
                <a:cubicBezTo>
                  <a:pt x="18658" y="7897"/>
                  <a:pt x="18657" y="7888"/>
                  <a:pt x="18659" y="7879"/>
                </a:cubicBezTo>
                <a:lnTo>
                  <a:pt x="18665" y="7854"/>
                </a:lnTo>
                <a:cubicBezTo>
                  <a:pt x="18668" y="7842"/>
                  <a:pt x="18672" y="7837"/>
                  <a:pt x="18675" y="7828"/>
                </a:cubicBezTo>
                <a:cubicBezTo>
                  <a:pt x="18677" y="7820"/>
                  <a:pt x="18679" y="7812"/>
                  <a:pt x="18681" y="7802"/>
                </a:cubicBezTo>
                <a:cubicBezTo>
                  <a:pt x="18684" y="7809"/>
                  <a:pt x="18693" y="7805"/>
                  <a:pt x="18694" y="7815"/>
                </a:cubicBezTo>
                <a:cubicBezTo>
                  <a:pt x="18696" y="7833"/>
                  <a:pt x="18689" y="7850"/>
                  <a:pt x="18694" y="7867"/>
                </a:cubicBezTo>
                <a:cubicBezTo>
                  <a:pt x="18696" y="7876"/>
                  <a:pt x="18702" y="7879"/>
                  <a:pt x="18706" y="7886"/>
                </a:cubicBezTo>
                <a:cubicBezTo>
                  <a:pt x="18718" y="7904"/>
                  <a:pt x="18729" y="7903"/>
                  <a:pt x="18744" y="7905"/>
                </a:cubicBezTo>
                <a:cubicBezTo>
                  <a:pt x="18743" y="7895"/>
                  <a:pt x="18745" y="7888"/>
                  <a:pt x="18744" y="7879"/>
                </a:cubicBezTo>
                <a:cubicBezTo>
                  <a:pt x="18743" y="7870"/>
                  <a:pt x="18739" y="7863"/>
                  <a:pt x="18738" y="7854"/>
                </a:cubicBezTo>
                <a:cubicBezTo>
                  <a:pt x="18737" y="7846"/>
                  <a:pt x="18736" y="7836"/>
                  <a:pt x="18734" y="7828"/>
                </a:cubicBezTo>
                <a:cubicBezTo>
                  <a:pt x="18732" y="7816"/>
                  <a:pt x="18728" y="7812"/>
                  <a:pt x="18725" y="7802"/>
                </a:cubicBezTo>
                <a:cubicBezTo>
                  <a:pt x="18721" y="7791"/>
                  <a:pt x="18713" y="7792"/>
                  <a:pt x="18710" y="7783"/>
                </a:cubicBezTo>
                <a:cubicBezTo>
                  <a:pt x="18706" y="7775"/>
                  <a:pt x="18706" y="7765"/>
                  <a:pt x="18703" y="7757"/>
                </a:cubicBezTo>
                <a:cubicBezTo>
                  <a:pt x="18700" y="7748"/>
                  <a:pt x="18693" y="7749"/>
                  <a:pt x="18691" y="7737"/>
                </a:cubicBezTo>
                <a:cubicBezTo>
                  <a:pt x="18686" y="7718"/>
                  <a:pt x="18688" y="7699"/>
                  <a:pt x="18684" y="7680"/>
                </a:cubicBezTo>
                <a:cubicBezTo>
                  <a:pt x="18682" y="7669"/>
                  <a:pt x="18677" y="7666"/>
                  <a:pt x="18675" y="7654"/>
                </a:cubicBezTo>
                <a:cubicBezTo>
                  <a:pt x="18671" y="7637"/>
                  <a:pt x="18665" y="7624"/>
                  <a:pt x="18665" y="7603"/>
                </a:cubicBezTo>
                <a:cubicBezTo>
                  <a:pt x="18665" y="7577"/>
                  <a:pt x="18682" y="7572"/>
                  <a:pt x="18687" y="7551"/>
                </a:cubicBezTo>
                <a:cubicBezTo>
                  <a:pt x="18690" y="7542"/>
                  <a:pt x="18696" y="7538"/>
                  <a:pt x="18697" y="7525"/>
                </a:cubicBezTo>
                <a:cubicBezTo>
                  <a:pt x="18698" y="7512"/>
                  <a:pt x="18695" y="7505"/>
                  <a:pt x="18697" y="7493"/>
                </a:cubicBezTo>
                <a:cubicBezTo>
                  <a:pt x="18698" y="7485"/>
                  <a:pt x="18695" y="7476"/>
                  <a:pt x="18697" y="7467"/>
                </a:cubicBezTo>
                <a:cubicBezTo>
                  <a:pt x="18698" y="7458"/>
                  <a:pt x="18707" y="7463"/>
                  <a:pt x="18710" y="7455"/>
                </a:cubicBezTo>
                <a:cubicBezTo>
                  <a:pt x="18712" y="7447"/>
                  <a:pt x="18712" y="7435"/>
                  <a:pt x="18716" y="7428"/>
                </a:cubicBezTo>
                <a:cubicBezTo>
                  <a:pt x="18720" y="7422"/>
                  <a:pt x="18719" y="7403"/>
                  <a:pt x="18725" y="7403"/>
                </a:cubicBezTo>
                <a:cubicBezTo>
                  <a:pt x="18735" y="7403"/>
                  <a:pt x="18742" y="7413"/>
                  <a:pt x="18750" y="7423"/>
                </a:cubicBezTo>
                <a:cubicBezTo>
                  <a:pt x="18761" y="7434"/>
                  <a:pt x="18763" y="7461"/>
                  <a:pt x="18775" y="7461"/>
                </a:cubicBezTo>
                <a:cubicBezTo>
                  <a:pt x="18782" y="7461"/>
                  <a:pt x="18782" y="7445"/>
                  <a:pt x="18788" y="7442"/>
                </a:cubicBezTo>
                <a:cubicBezTo>
                  <a:pt x="18787" y="7432"/>
                  <a:pt x="18789" y="7424"/>
                  <a:pt x="18788" y="7416"/>
                </a:cubicBezTo>
                <a:cubicBezTo>
                  <a:pt x="18787" y="7406"/>
                  <a:pt x="18783" y="7400"/>
                  <a:pt x="18782" y="7390"/>
                </a:cubicBezTo>
                <a:cubicBezTo>
                  <a:pt x="18781" y="7382"/>
                  <a:pt x="18783" y="7372"/>
                  <a:pt x="18782" y="7364"/>
                </a:cubicBezTo>
                <a:cubicBezTo>
                  <a:pt x="18779" y="7345"/>
                  <a:pt x="18774" y="7332"/>
                  <a:pt x="18772" y="7313"/>
                </a:cubicBezTo>
                <a:cubicBezTo>
                  <a:pt x="18771" y="7305"/>
                  <a:pt x="18772" y="7297"/>
                  <a:pt x="18772" y="7287"/>
                </a:cubicBezTo>
                <a:cubicBezTo>
                  <a:pt x="18772" y="7274"/>
                  <a:pt x="18771" y="7266"/>
                  <a:pt x="18769" y="7255"/>
                </a:cubicBezTo>
                <a:cubicBezTo>
                  <a:pt x="18768" y="7244"/>
                  <a:pt x="18761" y="7240"/>
                  <a:pt x="18760" y="7229"/>
                </a:cubicBezTo>
                <a:cubicBezTo>
                  <a:pt x="18758" y="7200"/>
                  <a:pt x="18760" y="7182"/>
                  <a:pt x="18760" y="7152"/>
                </a:cubicBezTo>
                <a:cubicBezTo>
                  <a:pt x="18759" y="7144"/>
                  <a:pt x="18761" y="7134"/>
                  <a:pt x="18760" y="7126"/>
                </a:cubicBezTo>
                <a:cubicBezTo>
                  <a:pt x="18758" y="7115"/>
                  <a:pt x="18753" y="7112"/>
                  <a:pt x="18750" y="7100"/>
                </a:cubicBezTo>
                <a:cubicBezTo>
                  <a:pt x="18748" y="7091"/>
                  <a:pt x="18747" y="7082"/>
                  <a:pt x="18744" y="7075"/>
                </a:cubicBezTo>
                <a:cubicBezTo>
                  <a:pt x="18738" y="7054"/>
                  <a:pt x="18726" y="7047"/>
                  <a:pt x="18722" y="7023"/>
                </a:cubicBezTo>
                <a:cubicBezTo>
                  <a:pt x="18720" y="7014"/>
                  <a:pt x="18717" y="7007"/>
                  <a:pt x="18716" y="6997"/>
                </a:cubicBezTo>
                <a:cubicBezTo>
                  <a:pt x="18715" y="6989"/>
                  <a:pt x="18719" y="6983"/>
                  <a:pt x="18719" y="6973"/>
                </a:cubicBezTo>
                <a:cubicBezTo>
                  <a:pt x="18719" y="6962"/>
                  <a:pt x="18716" y="6957"/>
                  <a:pt x="18716" y="6946"/>
                </a:cubicBezTo>
                <a:cubicBezTo>
                  <a:pt x="18716" y="6936"/>
                  <a:pt x="18719" y="6930"/>
                  <a:pt x="18719" y="6920"/>
                </a:cubicBezTo>
                <a:lnTo>
                  <a:pt x="18719" y="6894"/>
                </a:lnTo>
                <a:cubicBezTo>
                  <a:pt x="18719" y="6882"/>
                  <a:pt x="18722" y="6875"/>
                  <a:pt x="18722" y="6862"/>
                </a:cubicBezTo>
                <a:cubicBezTo>
                  <a:pt x="18722" y="6851"/>
                  <a:pt x="18719" y="6846"/>
                  <a:pt x="18719" y="6835"/>
                </a:cubicBezTo>
                <a:cubicBezTo>
                  <a:pt x="18719" y="6825"/>
                  <a:pt x="18723" y="6819"/>
                  <a:pt x="18722" y="6811"/>
                </a:cubicBezTo>
                <a:cubicBezTo>
                  <a:pt x="18720" y="6801"/>
                  <a:pt x="18718" y="6793"/>
                  <a:pt x="18716" y="6785"/>
                </a:cubicBezTo>
                <a:cubicBezTo>
                  <a:pt x="18713" y="6777"/>
                  <a:pt x="18706" y="6786"/>
                  <a:pt x="18703" y="6778"/>
                </a:cubicBezTo>
                <a:cubicBezTo>
                  <a:pt x="18698" y="6762"/>
                  <a:pt x="18701" y="6744"/>
                  <a:pt x="18700" y="6727"/>
                </a:cubicBezTo>
                <a:cubicBezTo>
                  <a:pt x="18699" y="6709"/>
                  <a:pt x="18694" y="6695"/>
                  <a:pt x="18694" y="6675"/>
                </a:cubicBezTo>
                <a:cubicBezTo>
                  <a:pt x="18693" y="6653"/>
                  <a:pt x="18694" y="6640"/>
                  <a:pt x="18694" y="6617"/>
                </a:cubicBezTo>
                <a:cubicBezTo>
                  <a:pt x="18694" y="6598"/>
                  <a:pt x="18691" y="6585"/>
                  <a:pt x="18691" y="6566"/>
                </a:cubicBezTo>
                <a:lnTo>
                  <a:pt x="18665" y="6566"/>
                </a:lnTo>
                <a:lnTo>
                  <a:pt x="18665" y="6753"/>
                </a:lnTo>
                <a:cubicBezTo>
                  <a:pt x="18657" y="6753"/>
                  <a:pt x="18652" y="6750"/>
                  <a:pt x="18643" y="6753"/>
                </a:cubicBezTo>
                <a:cubicBezTo>
                  <a:pt x="18638" y="6754"/>
                  <a:pt x="18636" y="6761"/>
                  <a:pt x="18631" y="6766"/>
                </a:cubicBezTo>
                <a:lnTo>
                  <a:pt x="18631" y="6791"/>
                </a:lnTo>
                <a:cubicBezTo>
                  <a:pt x="18631" y="6801"/>
                  <a:pt x="18634" y="6809"/>
                  <a:pt x="18634" y="6817"/>
                </a:cubicBezTo>
                <a:lnTo>
                  <a:pt x="18634" y="6843"/>
                </a:lnTo>
                <a:cubicBezTo>
                  <a:pt x="18634" y="6852"/>
                  <a:pt x="18639" y="6859"/>
                  <a:pt x="18640" y="6869"/>
                </a:cubicBezTo>
                <a:cubicBezTo>
                  <a:pt x="18642" y="6886"/>
                  <a:pt x="18640" y="6901"/>
                  <a:pt x="18640" y="6920"/>
                </a:cubicBezTo>
                <a:lnTo>
                  <a:pt x="18618" y="6920"/>
                </a:lnTo>
                <a:cubicBezTo>
                  <a:pt x="18614" y="6915"/>
                  <a:pt x="18607" y="6922"/>
                  <a:pt x="18606" y="6914"/>
                </a:cubicBezTo>
                <a:cubicBezTo>
                  <a:pt x="18603" y="6904"/>
                  <a:pt x="18599" y="6899"/>
                  <a:pt x="18599" y="6888"/>
                </a:cubicBezTo>
                <a:cubicBezTo>
                  <a:pt x="18599" y="6878"/>
                  <a:pt x="18603" y="6872"/>
                  <a:pt x="18603" y="6862"/>
                </a:cubicBezTo>
                <a:cubicBezTo>
                  <a:pt x="18603" y="6853"/>
                  <a:pt x="18605" y="6845"/>
                  <a:pt x="18606" y="6836"/>
                </a:cubicBezTo>
                <a:cubicBezTo>
                  <a:pt x="18607" y="6819"/>
                  <a:pt x="18609" y="6804"/>
                  <a:pt x="18609" y="6785"/>
                </a:cubicBezTo>
                <a:lnTo>
                  <a:pt x="18609" y="6759"/>
                </a:lnTo>
                <a:cubicBezTo>
                  <a:pt x="18608" y="6748"/>
                  <a:pt x="18602" y="6743"/>
                  <a:pt x="18599" y="6733"/>
                </a:cubicBezTo>
                <a:cubicBezTo>
                  <a:pt x="18596" y="6722"/>
                  <a:pt x="18592" y="6714"/>
                  <a:pt x="18587" y="6708"/>
                </a:cubicBezTo>
                <a:cubicBezTo>
                  <a:pt x="18582" y="6703"/>
                  <a:pt x="18580" y="6692"/>
                  <a:pt x="18574" y="6689"/>
                </a:cubicBezTo>
                <a:cubicBezTo>
                  <a:pt x="18570" y="6687"/>
                  <a:pt x="18566" y="6690"/>
                  <a:pt x="18562" y="6689"/>
                </a:cubicBezTo>
                <a:cubicBezTo>
                  <a:pt x="18555" y="6685"/>
                  <a:pt x="18551" y="6677"/>
                  <a:pt x="18546" y="6669"/>
                </a:cubicBezTo>
                <a:cubicBezTo>
                  <a:pt x="18542" y="6662"/>
                  <a:pt x="18544" y="6648"/>
                  <a:pt x="18540" y="6643"/>
                </a:cubicBezTo>
                <a:cubicBezTo>
                  <a:pt x="18537" y="6638"/>
                  <a:pt x="18531" y="6641"/>
                  <a:pt x="18527" y="6636"/>
                </a:cubicBezTo>
                <a:cubicBezTo>
                  <a:pt x="18511" y="6616"/>
                  <a:pt x="18503" y="6595"/>
                  <a:pt x="18489" y="6566"/>
                </a:cubicBezTo>
                <a:lnTo>
                  <a:pt x="18452" y="6566"/>
                </a:lnTo>
                <a:lnTo>
                  <a:pt x="18452" y="6695"/>
                </a:lnTo>
                <a:lnTo>
                  <a:pt x="18398" y="6695"/>
                </a:lnTo>
                <a:cubicBezTo>
                  <a:pt x="18397" y="6685"/>
                  <a:pt x="18399" y="6678"/>
                  <a:pt x="18398" y="6669"/>
                </a:cubicBezTo>
                <a:cubicBezTo>
                  <a:pt x="18397" y="6657"/>
                  <a:pt x="18393" y="6653"/>
                  <a:pt x="18392" y="6643"/>
                </a:cubicBezTo>
                <a:cubicBezTo>
                  <a:pt x="18386" y="6608"/>
                  <a:pt x="18377" y="6590"/>
                  <a:pt x="18366" y="6559"/>
                </a:cubicBezTo>
                <a:lnTo>
                  <a:pt x="18351" y="6566"/>
                </a:lnTo>
                <a:cubicBezTo>
                  <a:pt x="18352" y="6575"/>
                  <a:pt x="18354" y="6582"/>
                  <a:pt x="18354" y="6592"/>
                </a:cubicBezTo>
                <a:lnTo>
                  <a:pt x="18354" y="6643"/>
                </a:lnTo>
                <a:cubicBezTo>
                  <a:pt x="18354" y="6653"/>
                  <a:pt x="18352" y="6659"/>
                  <a:pt x="18351" y="6669"/>
                </a:cubicBezTo>
                <a:cubicBezTo>
                  <a:pt x="18345" y="6667"/>
                  <a:pt x="18341" y="6670"/>
                  <a:pt x="18335" y="6669"/>
                </a:cubicBezTo>
                <a:cubicBezTo>
                  <a:pt x="18330" y="6667"/>
                  <a:pt x="18327" y="6658"/>
                  <a:pt x="18323" y="6656"/>
                </a:cubicBezTo>
                <a:lnTo>
                  <a:pt x="18323" y="6630"/>
                </a:lnTo>
                <a:cubicBezTo>
                  <a:pt x="18323" y="6621"/>
                  <a:pt x="18325" y="6613"/>
                  <a:pt x="18325" y="6605"/>
                </a:cubicBezTo>
                <a:cubicBezTo>
                  <a:pt x="18327" y="6590"/>
                  <a:pt x="18332" y="6582"/>
                  <a:pt x="18332" y="6566"/>
                </a:cubicBezTo>
                <a:cubicBezTo>
                  <a:pt x="18332" y="6537"/>
                  <a:pt x="18320" y="6525"/>
                  <a:pt x="18310" y="6508"/>
                </a:cubicBezTo>
                <a:cubicBezTo>
                  <a:pt x="18305" y="6517"/>
                  <a:pt x="18304" y="6529"/>
                  <a:pt x="18297" y="6533"/>
                </a:cubicBezTo>
                <a:cubicBezTo>
                  <a:pt x="18293" y="6537"/>
                  <a:pt x="18290" y="6547"/>
                  <a:pt x="18285" y="6547"/>
                </a:cubicBezTo>
                <a:lnTo>
                  <a:pt x="18270" y="6547"/>
                </a:lnTo>
                <a:lnTo>
                  <a:pt x="18256" y="6547"/>
                </a:lnTo>
                <a:cubicBezTo>
                  <a:pt x="18251" y="6547"/>
                  <a:pt x="18249" y="6535"/>
                  <a:pt x="18244" y="6533"/>
                </a:cubicBezTo>
                <a:cubicBezTo>
                  <a:pt x="18245" y="6514"/>
                  <a:pt x="18245" y="6500"/>
                  <a:pt x="18247" y="6482"/>
                </a:cubicBezTo>
                <a:cubicBezTo>
                  <a:pt x="18248" y="6471"/>
                  <a:pt x="18253" y="6466"/>
                  <a:pt x="18256" y="6457"/>
                </a:cubicBezTo>
                <a:cubicBezTo>
                  <a:pt x="18260" y="6447"/>
                  <a:pt x="18260" y="6433"/>
                  <a:pt x="18266" y="6430"/>
                </a:cubicBezTo>
                <a:cubicBezTo>
                  <a:pt x="18270" y="6427"/>
                  <a:pt x="18275" y="6432"/>
                  <a:pt x="18278" y="6430"/>
                </a:cubicBezTo>
                <a:cubicBezTo>
                  <a:pt x="18288" y="6424"/>
                  <a:pt x="18294" y="6418"/>
                  <a:pt x="18304" y="6411"/>
                </a:cubicBezTo>
                <a:cubicBezTo>
                  <a:pt x="18309" y="6408"/>
                  <a:pt x="18315" y="6405"/>
                  <a:pt x="18319" y="6399"/>
                </a:cubicBezTo>
                <a:cubicBezTo>
                  <a:pt x="18324" y="6392"/>
                  <a:pt x="18326" y="6383"/>
                  <a:pt x="18329" y="6373"/>
                </a:cubicBezTo>
                <a:cubicBezTo>
                  <a:pt x="18333" y="6360"/>
                  <a:pt x="18337" y="6352"/>
                  <a:pt x="18341" y="6341"/>
                </a:cubicBezTo>
                <a:cubicBezTo>
                  <a:pt x="18347" y="6328"/>
                  <a:pt x="18350" y="6315"/>
                  <a:pt x="18357" y="6308"/>
                </a:cubicBezTo>
                <a:cubicBezTo>
                  <a:pt x="18361" y="6305"/>
                  <a:pt x="18366" y="6303"/>
                  <a:pt x="18370" y="6302"/>
                </a:cubicBezTo>
                <a:cubicBezTo>
                  <a:pt x="18374" y="6300"/>
                  <a:pt x="18378" y="6291"/>
                  <a:pt x="18382" y="6289"/>
                </a:cubicBezTo>
                <a:cubicBezTo>
                  <a:pt x="18391" y="6286"/>
                  <a:pt x="18398" y="6289"/>
                  <a:pt x="18407" y="6289"/>
                </a:cubicBezTo>
                <a:cubicBezTo>
                  <a:pt x="18407" y="6252"/>
                  <a:pt x="18404" y="6227"/>
                  <a:pt x="18411" y="6193"/>
                </a:cubicBezTo>
                <a:cubicBezTo>
                  <a:pt x="18412" y="6183"/>
                  <a:pt x="18414" y="6175"/>
                  <a:pt x="18417" y="6166"/>
                </a:cubicBezTo>
                <a:cubicBezTo>
                  <a:pt x="18421" y="6157"/>
                  <a:pt x="18426" y="6154"/>
                  <a:pt x="18430" y="6147"/>
                </a:cubicBezTo>
                <a:cubicBezTo>
                  <a:pt x="18433" y="6141"/>
                  <a:pt x="18438" y="6140"/>
                  <a:pt x="18442" y="6135"/>
                </a:cubicBezTo>
                <a:cubicBezTo>
                  <a:pt x="18446" y="6130"/>
                  <a:pt x="18446" y="6117"/>
                  <a:pt x="18448" y="6109"/>
                </a:cubicBezTo>
                <a:cubicBezTo>
                  <a:pt x="18452" y="6099"/>
                  <a:pt x="18450" y="6083"/>
                  <a:pt x="18455" y="6077"/>
                </a:cubicBezTo>
                <a:cubicBezTo>
                  <a:pt x="18459" y="6072"/>
                  <a:pt x="18463" y="6070"/>
                  <a:pt x="18467" y="6064"/>
                </a:cubicBezTo>
                <a:cubicBezTo>
                  <a:pt x="18471" y="6057"/>
                  <a:pt x="18476" y="6056"/>
                  <a:pt x="18480" y="6051"/>
                </a:cubicBezTo>
                <a:cubicBezTo>
                  <a:pt x="18484" y="6045"/>
                  <a:pt x="18485" y="6033"/>
                  <a:pt x="18489" y="6025"/>
                </a:cubicBezTo>
                <a:cubicBezTo>
                  <a:pt x="18494" y="6017"/>
                  <a:pt x="18500" y="6014"/>
                  <a:pt x="18505" y="6006"/>
                </a:cubicBezTo>
                <a:cubicBezTo>
                  <a:pt x="18509" y="6000"/>
                  <a:pt x="18507" y="5985"/>
                  <a:pt x="18511" y="5980"/>
                </a:cubicBezTo>
                <a:cubicBezTo>
                  <a:pt x="18515" y="5975"/>
                  <a:pt x="18520" y="5977"/>
                  <a:pt x="18524" y="5974"/>
                </a:cubicBezTo>
                <a:cubicBezTo>
                  <a:pt x="18528" y="5971"/>
                  <a:pt x="18533" y="5977"/>
                  <a:pt x="18536" y="5974"/>
                </a:cubicBezTo>
                <a:cubicBezTo>
                  <a:pt x="18540" y="5969"/>
                  <a:pt x="18540" y="5956"/>
                  <a:pt x="18543" y="5948"/>
                </a:cubicBezTo>
                <a:cubicBezTo>
                  <a:pt x="18545" y="5940"/>
                  <a:pt x="18547" y="5932"/>
                  <a:pt x="18549" y="5922"/>
                </a:cubicBezTo>
                <a:cubicBezTo>
                  <a:pt x="18550" y="5914"/>
                  <a:pt x="18551" y="5904"/>
                  <a:pt x="18552" y="5896"/>
                </a:cubicBezTo>
                <a:cubicBezTo>
                  <a:pt x="18554" y="5887"/>
                  <a:pt x="18556" y="5880"/>
                  <a:pt x="18558" y="5871"/>
                </a:cubicBezTo>
                <a:cubicBezTo>
                  <a:pt x="18561" y="5859"/>
                  <a:pt x="18565" y="5854"/>
                  <a:pt x="18568" y="5845"/>
                </a:cubicBezTo>
                <a:cubicBezTo>
                  <a:pt x="18570" y="5837"/>
                  <a:pt x="18571" y="5825"/>
                  <a:pt x="18574" y="5819"/>
                </a:cubicBezTo>
                <a:cubicBezTo>
                  <a:pt x="18581" y="5804"/>
                  <a:pt x="18589" y="5797"/>
                  <a:pt x="18599" y="5793"/>
                </a:cubicBezTo>
                <a:cubicBezTo>
                  <a:pt x="18610" y="5790"/>
                  <a:pt x="18617" y="5798"/>
                  <a:pt x="18628" y="5793"/>
                </a:cubicBezTo>
                <a:cubicBezTo>
                  <a:pt x="18638" y="5788"/>
                  <a:pt x="18644" y="5774"/>
                  <a:pt x="18653" y="5761"/>
                </a:cubicBezTo>
                <a:cubicBezTo>
                  <a:pt x="18658" y="5755"/>
                  <a:pt x="18658" y="5745"/>
                  <a:pt x="18662" y="5735"/>
                </a:cubicBezTo>
                <a:cubicBezTo>
                  <a:pt x="18667" y="5724"/>
                  <a:pt x="18670" y="5715"/>
                  <a:pt x="18675" y="5704"/>
                </a:cubicBezTo>
                <a:cubicBezTo>
                  <a:pt x="18681" y="5687"/>
                  <a:pt x="18689" y="5671"/>
                  <a:pt x="18700" y="5671"/>
                </a:cubicBezTo>
                <a:cubicBezTo>
                  <a:pt x="18713" y="5671"/>
                  <a:pt x="18720" y="5684"/>
                  <a:pt x="18732" y="5684"/>
                </a:cubicBezTo>
                <a:cubicBezTo>
                  <a:pt x="18735" y="5684"/>
                  <a:pt x="18735" y="5691"/>
                  <a:pt x="18738" y="5691"/>
                </a:cubicBezTo>
                <a:cubicBezTo>
                  <a:pt x="18750" y="5691"/>
                  <a:pt x="18757" y="5677"/>
                  <a:pt x="18768" y="5677"/>
                </a:cubicBezTo>
                <a:lnTo>
                  <a:pt x="18775" y="5677"/>
                </a:lnTo>
                <a:cubicBezTo>
                  <a:pt x="18781" y="5677"/>
                  <a:pt x="18783" y="5689"/>
                  <a:pt x="18788" y="5691"/>
                </a:cubicBezTo>
                <a:lnTo>
                  <a:pt x="18801" y="5691"/>
                </a:lnTo>
                <a:cubicBezTo>
                  <a:pt x="18805" y="5691"/>
                  <a:pt x="18808" y="5692"/>
                  <a:pt x="18813" y="5691"/>
                </a:cubicBezTo>
                <a:cubicBezTo>
                  <a:pt x="18821" y="5689"/>
                  <a:pt x="18824" y="5671"/>
                  <a:pt x="18832" y="5671"/>
                </a:cubicBezTo>
                <a:lnTo>
                  <a:pt x="18838" y="5671"/>
                </a:lnTo>
                <a:cubicBezTo>
                  <a:pt x="18844" y="5671"/>
                  <a:pt x="18846" y="5681"/>
                  <a:pt x="18851" y="5684"/>
                </a:cubicBezTo>
                <a:cubicBezTo>
                  <a:pt x="18859" y="5690"/>
                  <a:pt x="18873" y="5710"/>
                  <a:pt x="18882" y="5710"/>
                </a:cubicBezTo>
                <a:cubicBezTo>
                  <a:pt x="18890" y="5710"/>
                  <a:pt x="18895" y="5707"/>
                  <a:pt x="18901" y="5704"/>
                </a:cubicBezTo>
                <a:cubicBezTo>
                  <a:pt x="18906" y="5702"/>
                  <a:pt x="18909" y="5691"/>
                  <a:pt x="18915" y="5691"/>
                </a:cubicBezTo>
                <a:lnTo>
                  <a:pt x="19071" y="5691"/>
                </a:lnTo>
                <a:lnTo>
                  <a:pt x="19071" y="5639"/>
                </a:lnTo>
                <a:cubicBezTo>
                  <a:pt x="19072" y="5616"/>
                  <a:pt x="19071" y="5599"/>
                  <a:pt x="19078" y="5581"/>
                </a:cubicBezTo>
                <a:cubicBezTo>
                  <a:pt x="19081" y="5571"/>
                  <a:pt x="19085" y="5568"/>
                  <a:pt x="19090" y="5561"/>
                </a:cubicBezTo>
                <a:cubicBezTo>
                  <a:pt x="19097" y="5571"/>
                  <a:pt x="19100" y="5579"/>
                  <a:pt x="19106" y="5588"/>
                </a:cubicBezTo>
                <a:cubicBezTo>
                  <a:pt x="19112" y="5596"/>
                  <a:pt x="19117" y="5607"/>
                  <a:pt x="19125" y="5607"/>
                </a:cubicBezTo>
                <a:cubicBezTo>
                  <a:pt x="19134" y="5607"/>
                  <a:pt x="19140" y="5594"/>
                  <a:pt x="19150" y="5594"/>
                </a:cubicBezTo>
                <a:cubicBezTo>
                  <a:pt x="19158" y="5594"/>
                  <a:pt x="19163" y="5600"/>
                  <a:pt x="19169" y="5607"/>
                </a:cubicBezTo>
                <a:cubicBezTo>
                  <a:pt x="19174" y="5613"/>
                  <a:pt x="19176" y="5627"/>
                  <a:pt x="19181" y="5632"/>
                </a:cubicBezTo>
                <a:cubicBezTo>
                  <a:pt x="19185" y="5636"/>
                  <a:pt x="19190" y="5636"/>
                  <a:pt x="19194" y="5639"/>
                </a:cubicBezTo>
                <a:cubicBezTo>
                  <a:pt x="19199" y="5644"/>
                  <a:pt x="19202" y="5653"/>
                  <a:pt x="19207" y="5658"/>
                </a:cubicBezTo>
                <a:cubicBezTo>
                  <a:pt x="19205" y="5666"/>
                  <a:pt x="19206" y="5676"/>
                  <a:pt x="19203" y="5684"/>
                </a:cubicBezTo>
                <a:cubicBezTo>
                  <a:pt x="19200" y="5695"/>
                  <a:pt x="19191" y="5695"/>
                  <a:pt x="19191" y="5710"/>
                </a:cubicBezTo>
                <a:cubicBezTo>
                  <a:pt x="19191" y="5728"/>
                  <a:pt x="19191" y="5743"/>
                  <a:pt x="19197" y="5755"/>
                </a:cubicBezTo>
                <a:cubicBezTo>
                  <a:pt x="19201" y="5761"/>
                  <a:pt x="19205" y="5761"/>
                  <a:pt x="19210" y="5761"/>
                </a:cubicBezTo>
                <a:lnTo>
                  <a:pt x="19272" y="5761"/>
                </a:lnTo>
                <a:cubicBezTo>
                  <a:pt x="19284" y="5761"/>
                  <a:pt x="19290" y="5742"/>
                  <a:pt x="19298" y="5722"/>
                </a:cubicBezTo>
                <a:cubicBezTo>
                  <a:pt x="19302" y="5713"/>
                  <a:pt x="19303" y="5706"/>
                  <a:pt x="19307" y="5696"/>
                </a:cubicBezTo>
                <a:cubicBezTo>
                  <a:pt x="19311" y="5687"/>
                  <a:pt x="19313" y="5671"/>
                  <a:pt x="19320" y="5671"/>
                </a:cubicBezTo>
                <a:cubicBezTo>
                  <a:pt x="19336" y="5671"/>
                  <a:pt x="19339" y="5704"/>
                  <a:pt x="19351" y="5729"/>
                </a:cubicBezTo>
                <a:cubicBezTo>
                  <a:pt x="19355" y="5737"/>
                  <a:pt x="19360" y="5742"/>
                  <a:pt x="19364" y="5748"/>
                </a:cubicBezTo>
                <a:cubicBezTo>
                  <a:pt x="19365" y="5738"/>
                  <a:pt x="19363" y="5732"/>
                  <a:pt x="19364" y="5722"/>
                </a:cubicBezTo>
                <a:cubicBezTo>
                  <a:pt x="19365" y="5711"/>
                  <a:pt x="19369" y="5706"/>
                  <a:pt x="19370" y="5696"/>
                </a:cubicBezTo>
                <a:cubicBezTo>
                  <a:pt x="19374" y="5700"/>
                  <a:pt x="19379" y="5700"/>
                  <a:pt x="19383" y="5704"/>
                </a:cubicBezTo>
                <a:cubicBezTo>
                  <a:pt x="19388" y="5708"/>
                  <a:pt x="19390" y="5722"/>
                  <a:pt x="19396" y="5722"/>
                </a:cubicBezTo>
                <a:lnTo>
                  <a:pt x="19433" y="5722"/>
                </a:lnTo>
                <a:cubicBezTo>
                  <a:pt x="19432" y="5714"/>
                  <a:pt x="19435" y="5704"/>
                  <a:pt x="19433" y="5696"/>
                </a:cubicBezTo>
                <a:cubicBezTo>
                  <a:pt x="19431" y="5685"/>
                  <a:pt x="19426" y="5682"/>
                  <a:pt x="19424" y="5671"/>
                </a:cubicBezTo>
                <a:cubicBezTo>
                  <a:pt x="19423" y="5664"/>
                  <a:pt x="19421" y="5655"/>
                  <a:pt x="19420" y="5649"/>
                </a:cubicBezTo>
                <a:cubicBezTo>
                  <a:pt x="19411" y="5650"/>
                  <a:pt x="19405" y="5652"/>
                  <a:pt x="19395" y="5652"/>
                </a:cubicBezTo>
                <a:cubicBezTo>
                  <a:pt x="19391" y="5652"/>
                  <a:pt x="19387" y="5649"/>
                  <a:pt x="19383" y="5649"/>
                </a:cubicBezTo>
                <a:lnTo>
                  <a:pt x="19383" y="5579"/>
                </a:lnTo>
                <a:cubicBezTo>
                  <a:pt x="19383" y="5557"/>
                  <a:pt x="19393" y="5547"/>
                  <a:pt x="19401" y="5536"/>
                </a:cubicBezTo>
                <a:cubicBezTo>
                  <a:pt x="19405" y="5531"/>
                  <a:pt x="19411" y="5541"/>
                  <a:pt x="19414" y="5536"/>
                </a:cubicBezTo>
                <a:cubicBezTo>
                  <a:pt x="19419" y="5530"/>
                  <a:pt x="19420" y="5520"/>
                  <a:pt x="19424" y="5510"/>
                </a:cubicBezTo>
                <a:cubicBezTo>
                  <a:pt x="19427" y="5502"/>
                  <a:pt x="19428" y="5492"/>
                  <a:pt x="19430" y="5484"/>
                </a:cubicBezTo>
                <a:cubicBezTo>
                  <a:pt x="19432" y="5474"/>
                  <a:pt x="19436" y="5469"/>
                  <a:pt x="19439" y="5459"/>
                </a:cubicBezTo>
                <a:cubicBezTo>
                  <a:pt x="19442" y="5449"/>
                  <a:pt x="19445" y="5443"/>
                  <a:pt x="19449" y="5433"/>
                </a:cubicBezTo>
                <a:cubicBezTo>
                  <a:pt x="19453" y="5423"/>
                  <a:pt x="19455" y="5412"/>
                  <a:pt x="19461" y="5407"/>
                </a:cubicBezTo>
                <a:cubicBezTo>
                  <a:pt x="19465" y="5405"/>
                  <a:pt x="19470" y="5410"/>
                  <a:pt x="19474" y="5407"/>
                </a:cubicBezTo>
                <a:lnTo>
                  <a:pt x="19487" y="5394"/>
                </a:lnTo>
                <a:cubicBezTo>
                  <a:pt x="19492" y="5388"/>
                  <a:pt x="19493" y="5373"/>
                  <a:pt x="19496" y="5362"/>
                </a:cubicBezTo>
                <a:cubicBezTo>
                  <a:pt x="19505" y="5336"/>
                  <a:pt x="19511" y="5322"/>
                  <a:pt x="19521" y="5298"/>
                </a:cubicBezTo>
                <a:cubicBezTo>
                  <a:pt x="19534" y="5269"/>
                  <a:pt x="19542" y="5251"/>
                  <a:pt x="19556" y="5227"/>
                </a:cubicBezTo>
                <a:cubicBezTo>
                  <a:pt x="19565" y="5211"/>
                  <a:pt x="19574" y="5201"/>
                  <a:pt x="19587" y="5201"/>
                </a:cubicBezTo>
                <a:cubicBezTo>
                  <a:pt x="19594" y="5201"/>
                  <a:pt x="19600" y="5204"/>
                  <a:pt x="19606" y="5207"/>
                </a:cubicBezTo>
                <a:cubicBezTo>
                  <a:pt x="19613" y="5211"/>
                  <a:pt x="19617" y="5221"/>
                  <a:pt x="19625" y="5221"/>
                </a:cubicBezTo>
                <a:lnTo>
                  <a:pt x="19631" y="5221"/>
                </a:lnTo>
                <a:cubicBezTo>
                  <a:pt x="19637" y="5221"/>
                  <a:pt x="19639" y="5212"/>
                  <a:pt x="19644" y="5207"/>
                </a:cubicBezTo>
                <a:cubicBezTo>
                  <a:pt x="19649" y="5201"/>
                  <a:pt x="19649" y="5182"/>
                  <a:pt x="19656" y="5182"/>
                </a:cubicBezTo>
                <a:lnTo>
                  <a:pt x="19663" y="5182"/>
                </a:lnTo>
                <a:cubicBezTo>
                  <a:pt x="19669" y="5182"/>
                  <a:pt x="19668" y="5201"/>
                  <a:pt x="19672" y="5207"/>
                </a:cubicBezTo>
                <a:cubicBezTo>
                  <a:pt x="19676" y="5214"/>
                  <a:pt x="19676" y="5230"/>
                  <a:pt x="19682" y="5233"/>
                </a:cubicBezTo>
                <a:cubicBezTo>
                  <a:pt x="19686" y="5236"/>
                  <a:pt x="19690" y="5238"/>
                  <a:pt x="19694" y="5240"/>
                </a:cubicBezTo>
                <a:cubicBezTo>
                  <a:pt x="19698" y="5241"/>
                  <a:pt x="19703" y="5238"/>
                  <a:pt x="19707" y="5240"/>
                </a:cubicBezTo>
                <a:cubicBezTo>
                  <a:pt x="19712" y="5241"/>
                  <a:pt x="19714" y="5254"/>
                  <a:pt x="19719" y="5259"/>
                </a:cubicBezTo>
                <a:cubicBezTo>
                  <a:pt x="19715" y="5273"/>
                  <a:pt x="19707" y="5280"/>
                  <a:pt x="19707" y="5298"/>
                </a:cubicBezTo>
                <a:lnTo>
                  <a:pt x="19707" y="5310"/>
                </a:lnTo>
                <a:cubicBezTo>
                  <a:pt x="19708" y="5320"/>
                  <a:pt x="19711" y="5328"/>
                  <a:pt x="19713" y="5337"/>
                </a:cubicBezTo>
                <a:cubicBezTo>
                  <a:pt x="19715" y="5345"/>
                  <a:pt x="19723" y="5340"/>
                  <a:pt x="19726" y="5349"/>
                </a:cubicBezTo>
                <a:cubicBezTo>
                  <a:pt x="19727" y="5357"/>
                  <a:pt x="19726" y="5367"/>
                  <a:pt x="19726" y="5375"/>
                </a:cubicBezTo>
                <a:cubicBezTo>
                  <a:pt x="19727" y="5392"/>
                  <a:pt x="19726" y="5407"/>
                  <a:pt x="19726" y="5426"/>
                </a:cubicBezTo>
                <a:lnTo>
                  <a:pt x="19745" y="5433"/>
                </a:lnTo>
                <a:cubicBezTo>
                  <a:pt x="19748" y="5428"/>
                  <a:pt x="19753" y="5426"/>
                  <a:pt x="19757" y="5420"/>
                </a:cubicBezTo>
                <a:cubicBezTo>
                  <a:pt x="19762" y="5412"/>
                  <a:pt x="19762" y="5401"/>
                  <a:pt x="19766" y="5394"/>
                </a:cubicBezTo>
                <a:cubicBezTo>
                  <a:pt x="19776" y="5376"/>
                  <a:pt x="19783" y="5366"/>
                  <a:pt x="19795" y="5356"/>
                </a:cubicBezTo>
                <a:cubicBezTo>
                  <a:pt x="19799" y="5353"/>
                  <a:pt x="19803" y="5354"/>
                  <a:pt x="19807" y="5349"/>
                </a:cubicBezTo>
                <a:cubicBezTo>
                  <a:pt x="19812" y="5344"/>
                  <a:pt x="19815" y="5337"/>
                  <a:pt x="19820" y="5330"/>
                </a:cubicBezTo>
                <a:cubicBezTo>
                  <a:pt x="19824" y="5324"/>
                  <a:pt x="19826" y="5312"/>
                  <a:pt x="19829" y="5304"/>
                </a:cubicBezTo>
                <a:cubicBezTo>
                  <a:pt x="19833" y="5294"/>
                  <a:pt x="19837" y="5286"/>
                  <a:pt x="19842" y="5278"/>
                </a:cubicBezTo>
                <a:cubicBezTo>
                  <a:pt x="19846" y="5272"/>
                  <a:pt x="19846" y="5255"/>
                  <a:pt x="19852" y="5252"/>
                </a:cubicBezTo>
                <a:cubicBezTo>
                  <a:pt x="19860" y="5246"/>
                  <a:pt x="19868" y="5249"/>
                  <a:pt x="19876" y="5246"/>
                </a:cubicBezTo>
                <a:cubicBezTo>
                  <a:pt x="19880" y="5245"/>
                  <a:pt x="19885" y="5251"/>
                  <a:pt x="19889" y="5246"/>
                </a:cubicBezTo>
                <a:cubicBezTo>
                  <a:pt x="19893" y="5242"/>
                  <a:pt x="19893" y="5228"/>
                  <a:pt x="19895" y="5221"/>
                </a:cubicBezTo>
                <a:cubicBezTo>
                  <a:pt x="19898" y="5212"/>
                  <a:pt x="19900" y="5205"/>
                  <a:pt x="19902" y="5195"/>
                </a:cubicBezTo>
                <a:cubicBezTo>
                  <a:pt x="19903" y="5185"/>
                  <a:pt x="19907" y="5178"/>
                  <a:pt x="19908" y="5168"/>
                </a:cubicBezTo>
                <a:cubicBezTo>
                  <a:pt x="19910" y="5151"/>
                  <a:pt x="19907" y="5137"/>
                  <a:pt x="19908" y="5118"/>
                </a:cubicBezTo>
                <a:cubicBezTo>
                  <a:pt x="19909" y="5098"/>
                  <a:pt x="19913" y="5084"/>
                  <a:pt x="19914" y="5066"/>
                </a:cubicBezTo>
                <a:cubicBezTo>
                  <a:pt x="19924" y="5066"/>
                  <a:pt x="19931" y="5069"/>
                  <a:pt x="19940" y="5066"/>
                </a:cubicBezTo>
                <a:cubicBezTo>
                  <a:pt x="19950" y="5063"/>
                  <a:pt x="19954" y="5046"/>
                  <a:pt x="19965" y="5046"/>
                </a:cubicBezTo>
                <a:lnTo>
                  <a:pt x="20027" y="5046"/>
                </a:lnTo>
                <a:lnTo>
                  <a:pt x="20027" y="5085"/>
                </a:lnTo>
                <a:cubicBezTo>
                  <a:pt x="20023" y="5092"/>
                  <a:pt x="20021" y="5100"/>
                  <a:pt x="20015" y="5104"/>
                </a:cubicBezTo>
                <a:lnTo>
                  <a:pt x="19990" y="5130"/>
                </a:lnTo>
                <a:cubicBezTo>
                  <a:pt x="19985" y="5135"/>
                  <a:pt x="19981" y="5138"/>
                  <a:pt x="19977" y="5143"/>
                </a:cubicBezTo>
                <a:cubicBezTo>
                  <a:pt x="19972" y="5150"/>
                  <a:pt x="19967" y="5157"/>
                  <a:pt x="19964" y="5168"/>
                </a:cubicBezTo>
                <a:cubicBezTo>
                  <a:pt x="19962" y="5178"/>
                  <a:pt x="19959" y="5185"/>
                  <a:pt x="19958" y="5195"/>
                </a:cubicBezTo>
                <a:cubicBezTo>
                  <a:pt x="19958" y="5203"/>
                  <a:pt x="19956" y="5212"/>
                  <a:pt x="19955" y="5221"/>
                </a:cubicBezTo>
                <a:cubicBezTo>
                  <a:pt x="19954" y="5228"/>
                  <a:pt x="19956" y="5239"/>
                  <a:pt x="19955" y="5246"/>
                </a:cubicBezTo>
                <a:cubicBezTo>
                  <a:pt x="19954" y="5254"/>
                  <a:pt x="19953" y="5264"/>
                  <a:pt x="19952" y="5272"/>
                </a:cubicBezTo>
                <a:cubicBezTo>
                  <a:pt x="19950" y="5295"/>
                  <a:pt x="19943" y="5308"/>
                  <a:pt x="19940" y="5330"/>
                </a:cubicBezTo>
                <a:cubicBezTo>
                  <a:pt x="19939" y="5338"/>
                  <a:pt x="19937" y="5348"/>
                  <a:pt x="19936" y="5356"/>
                </a:cubicBezTo>
                <a:cubicBezTo>
                  <a:pt x="19936" y="5364"/>
                  <a:pt x="19936" y="5373"/>
                  <a:pt x="19933" y="5381"/>
                </a:cubicBezTo>
                <a:cubicBezTo>
                  <a:pt x="19931" y="5391"/>
                  <a:pt x="19929" y="5400"/>
                  <a:pt x="19924" y="5407"/>
                </a:cubicBezTo>
                <a:cubicBezTo>
                  <a:pt x="19921" y="5412"/>
                  <a:pt x="19915" y="5411"/>
                  <a:pt x="19911" y="5414"/>
                </a:cubicBezTo>
                <a:cubicBezTo>
                  <a:pt x="19906" y="5418"/>
                  <a:pt x="19901" y="5420"/>
                  <a:pt x="19895" y="5426"/>
                </a:cubicBezTo>
                <a:cubicBezTo>
                  <a:pt x="19891" y="5430"/>
                  <a:pt x="19886" y="5427"/>
                  <a:pt x="19883" y="5433"/>
                </a:cubicBezTo>
                <a:cubicBezTo>
                  <a:pt x="19880" y="5440"/>
                  <a:pt x="19881" y="5451"/>
                  <a:pt x="19880" y="5459"/>
                </a:cubicBezTo>
                <a:cubicBezTo>
                  <a:pt x="19878" y="5467"/>
                  <a:pt x="19878" y="5476"/>
                  <a:pt x="19876" y="5484"/>
                </a:cubicBezTo>
                <a:cubicBezTo>
                  <a:pt x="19872" y="5507"/>
                  <a:pt x="19862" y="5510"/>
                  <a:pt x="19852" y="5523"/>
                </a:cubicBezTo>
                <a:cubicBezTo>
                  <a:pt x="19837" y="5541"/>
                  <a:pt x="19828" y="5561"/>
                  <a:pt x="19814" y="5581"/>
                </a:cubicBezTo>
                <a:cubicBezTo>
                  <a:pt x="19798" y="5602"/>
                  <a:pt x="19789" y="5613"/>
                  <a:pt x="19773" y="5632"/>
                </a:cubicBezTo>
                <a:cubicBezTo>
                  <a:pt x="19758" y="5650"/>
                  <a:pt x="19748" y="5668"/>
                  <a:pt x="19735" y="5691"/>
                </a:cubicBezTo>
                <a:cubicBezTo>
                  <a:pt x="19721" y="5715"/>
                  <a:pt x="19715" y="5740"/>
                  <a:pt x="19704" y="5768"/>
                </a:cubicBezTo>
                <a:cubicBezTo>
                  <a:pt x="19700" y="5776"/>
                  <a:pt x="19699" y="5787"/>
                  <a:pt x="19694" y="5793"/>
                </a:cubicBezTo>
                <a:cubicBezTo>
                  <a:pt x="19686" y="5806"/>
                  <a:pt x="19676" y="5810"/>
                  <a:pt x="19669" y="5826"/>
                </a:cubicBezTo>
                <a:cubicBezTo>
                  <a:pt x="19667" y="5832"/>
                  <a:pt x="19668" y="5843"/>
                  <a:pt x="19666" y="5851"/>
                </a:cubicBezTo>
                <a:cubicBezTo>
                  <a:pt x="19663" y="5862"/>
                  <a:pt x="19660" y="5876"/>
                  <a:pt x="19653" y="5877"/>
                </a:cubicBezTo>
                <a:cubicBezTo>
                  <a:pt x="19649" y="5879"/>
                  <a:pt x="19645" y="5876"/>
                  <a:pt x="19641" y="5877"/>
                </a:cubicBezTo>
                <a:cubicBezTo>
                  <a:pt x="19635" y="5879"/>
                  <a:pt x="19630" y="5876"/>
                  <a:pt x="19625" y="5877"/>
                </a:cubicBezTo>
                <a:cubicBezTo>
                  <a:pt x="19620" y="5879"/>
                  <a:pt x="19617" y="5888"/>
                  <a:pt x="19612" y="5890"/>
                </a:cubicBezTo>
                <a:cubicBezTo>
                  <a:pt x="19608" y="5892"/>
                  <a:pt x="19604" y="5895"/>
                  <a:pt x="19600" y="5896"/>
                </a:cubicBezTo>
                <a:cubicBezTo>
                  <a:pt x="19589" y="5903"/>
                  <a:pt x="19582" y="5914"/>
                  <a:pt x="19571" y="5922"/>
                </a:cubicBezTo>
                <a:cubicBezTo>
                  <a:pt x="19567" y="5925"/>
                  <a:pt x="19564" y="5932"/>
                  <a:pt x="19559" y="5935"/>
                </a:cubicBezTo>
                <a:cubicBezTo>
                  <a:pt x="19555" y="5936"/>
                  <a:pt x="19550" y="5932"/>
                  <a:pt x="19546" y="5935"/>
                </a:cubicBezTo>
                <a:cubicBezTo>
                  <a:pt x="19542" y="5938"/>
                  <a:pt x="19537" y="5940"/>
                  <a:pt x="19534" y="5948"/>
                </a:cubicBezTo>
                <a:cubicBezTo>
                  <a:pt x="19530" y="5958"/>
                  <a:pt x="19524" y="5961"/>
                  <a:pt x="19524" y="5974"/>
                </a:cubicBezTo>
                <a:cubicBezTo>
                  <a:pt x="19524" y="5990"/>
                  <a:pt x="19534" y="5996"/>
                  <a:pt x="19534" y="6012"/>
                </a:cubicBezTo>
                <a:cubicBezTo>
                  <a:pt x="19534" y="6039"/>
                  <a:pt x="19532" y="6059"/>
                  <a:pt x="19527" y="6083"/>
                </a:cubicBezTo>
                <a:cubicBezTo>
                  <a:pt x="19525" y="6096"/>
                  <a:pt x="19519" y="6099"/>
                  <a:pt x="19515" y="6109"/>
                </a:cubicBezTo>
                <a:cubicBezTo>
                  <a:pt x="19512" y="6117"/>
                  <a:pt x="19505" y="6119"/>
                  <a:pt x="19502" y="6128"/>
                </a:cubicBezTo>
                <a:cubicBezTo>
                  <a:pt x="19500" y="6135"/>
                  <a:pt x="19501" y="6146"/>
                  <a:pt x="19499" y="6154"/>
                </a:cubicBezTo>
                <a:cubicBezTo>
                  <a:pt x="19497" y="6165"/>
                  <a:pt x="19490" y="6172"/>
                  <a:pt x="19489" y="6186"/>
                </a:cubicBezTo>
                <a:cubicBezTo>
                  <a:pt x="19489" y="6199"/>
                  <a:pt x="19489" y="6206"/>
                  <a:pt x="19489" y="6219"/>
                </a:cubicBezTo>
                <a:cubicBezTo>
                  <a:pt x="19489" y="6238"/>
                  <a:pt x="19492" y="6252"/>
                  <a:pt x="19489" y="6270"/>
                </a:cubicBezTo>
                <a:cubicBezTo>
                  <a:pt x="19487" y="6291"/>
                  <a:pt x="19477" y="6301"/>
                  <a:pt x="19474" y="6322"/>
                </a:cubicBezTo>
                <a:cubicBezTo>
                  <a:pt x="19471" y="6342"/>
                  <a:pt x="19475" y="6357"/>
                  <a:pt x="19474" y="6380"/>
                </a:cubicBezTo>
                <a:cubicBezTo>
                  <a:pt x="19474" y="6399"/>
                  <a:pt x="19471" y="6411"/>
                  <a:pt x="19471" y="6430"/>
                </a:cubicBezTo>
                <a:cubicBezTo>
                  <a:pt x="19471" y="6539"/>
                  <a:pt x="19480" y="6600"/>
                  <a:pt x="19480" y="6708"/>
                </a:cubicBezTo>
                <a:cubicBezTo>
                  <a:pt x="19480" y="6722"/>
                  <a:pt x="19482" y="6734"/>
                  <a:pt x="19480" y="6747"/>
                </a:cubicBezTo>
                <a:cubicBezTo>
                  <a:pt x="19478" y="6759"/>
                  <a:pt x="19472" y="6762"/>
                  <a:pt x="19467" y="6772"/>
                </a:cubicBezTo>
                <a:lnTo>
                  <a:pt x="19501" y="6881"/>
                </a:lnTo>
                <a:lnTo>
                  <a:pt x="19501" y="7087"/>
                </a:lnTo>
                <a:cubicBezTo>
                  <a:pt x="19506" y="7087"/>
                  <a:pt x="19509" y="7100"/>
                  <a:pt x="19515" y="7100"/>
                </a:cubicBezTo>
                <a:cubicBezTo>
                  <a:pt x="19521" y="7100"/>
                  <a:pt x="19522" y="7084"/>
                  <a:pt x="19527" y="7081"/>
                </a:cubicBezTo>
                <a:cubicBezTo>
                  <a:pt x="19531" y="7079"/>
                  <a:pt x="19536" y="7078"/>
                  <a:pt x="19540" y="7075"/>
                </a:cubicBezTo>
                <a:cubicBezTo>
                  <a:pt x="19545" y="7071"/>
                  <a:pt x="19548" y="7063"/>
                  <a:pt x="19553" y="7062"/>
                </a:cubicBezTo>
                <a:cubicBezTo>
                  <a:pt x="19557" y="7060"/>
                  <a:pt x="19561" y="7055"/>
                  <a:pt x="19565" y="7055"/>
                </a:cubicBezTo>
                <a:cubicBezTo>
                  <a:pt x="19573" y="7054"/>
                  <a:pt x="19578" y="7055"/>
                  <a:pt x="19587" y="7055"/>
                </a:cubicBezTo>
                <a:cubicBezTo>
                  <a:pt x="19587" y="7024"/>
                  <a:pt x="19585" y="7007"/>
                  <a:pt x="19587" y="6978"/>
                </a:cubicBezTo>
                <a:cubicBezTo>
                  <a:pt x="19587" y="6970"/>
                  <a:pt x="19586" y="6960"/>
                  <a:pt x="19587" y="6952"/>
                </a:cubicBezTo>
                <a:cubicBezTo>
                  <a:pt x="19590" y="6941"/>
                  <a:pt x="19593" y="6936"/>
                  <a:pt x="19597" y="6927"/>
                </a:cubicBezTo>
                <a:cubicBezTo>
                  <a:pt x="19600" y="6919"/>
                  <a:pt x="19605" y="6920"/>
                  <a:pt x="19609" y="6914"/>
                </a:cubicBezTo>
                <a:cubicBezTo>
                  <a:pt x="19614" y="6906"/>
                  <a:pt x="19615" y="6897"/>
                  <a:pt x="19618" y="6888"/>
                </a:cubicBezTo>
                <a:cubicBezTo>
                  <a:pt x="19622" y="6878"/>
                  <a:pt x="19626" y="6874"/>
                  <a:pt x="19628" y="6862"/>
                </a:cubicBezTo>
                <a:lnTo>
                  <a:pt x="19634" y="6836"/>
                </a:lnTo>
                <a:cubicBezTo>
                  <a:pt x="19637" y="6827"/>
                  <a:pt x="19638" y="6819"/>
                  <a:pt x="19641" y="6811"/>
                </a:cubicBezTo>
                <a:cubicBezTo>
                  <a:pt x="19645" y="6798"/>
                  <a:pt x="19648" y="6785"/>
                  <a:pt x="19656" y="6785"/>
                </a:cubicBezTo>
                <a:lnTo>
                  <a:pt x="19663" y="6785"/>
                </a:lnTo>
                <a:cubicBezTo>
                  <a:pt x="19668" y="6785"/>
                  <a:pt x="19670" y="6796"/>
                  <a:pt x="19675" y="6797"/>
                </a:cubicBezTo>
                <a:lnTo>
                  <a:pt x="19688" y="6797"/>
                </a:lnTo>
                <a:cubicBezTo>
                  <a:pt x="19693" y="6797"/>
                  <a:pt x="19697" y="6801"/>
                  <a:pt x="19700" y="6797"/>
                </a:cubicBezTo>
                <a:cubicBezTo>
                  <a:pt x="19705" y="6793"/>
                  <a:pt x="19706" y="6779"/>
                  <a:pt x="19710" y="6772"/>
                </a:cubicBezTo>
                <a:cubicBezTo>
                  <a:pt x="19714" y="6766"/>
                  <a:pt x="19716" y="6759"/>
                  <a:pt x="19716" y="6748"/>
                </a:cubicBezTo>
                <a:lnTo>
                  <a:pt x="19716" y="6617"/>
                </a:lnTo>
                <a:cubicBezTo>
                  <a:pt x="19725" y="6600"/>
                  <a:pt x="19730" y="6583"/>
                  <a:pt x="19738" y="6566"/>
                </a:cubicBezTo>
                <a:cubicBezTo>
                  <a:pt x="19742" y="6558"/>
                  <a:pt x="19747" y="6553"/>
                  <a:pt x="19751" y="6547"/>
                </a:cubicBezTo>
                <a:lnTo>
                  <a:pt x="19842" y="6547"/>
                </a:lnTo>
                <a:lnTo>
                  <a:pt x="19842" y="6474"/>
                </a:lnTo>
                <a:cubicBezTo>
                  <a:pt x="19842" y="6453"/>
                  <a:pt x="19834" y="6442"/>
                  <a:pt x="19829" y="6425"/>
                </a:cubicBezTo>
                <a:cubicBezTo>
                  <a:pt x="19827" y="6413"/>
                  <a:pt x="19821" y="6410"/>
                  <a:pt x="19820" y="6399"/>
                </a:cubicBezTo>
                <a:lnTo>
                  <a:pt x="19820" y="6373"/>
                </a:lnTo>
                <a:lnTo>
                  <a:pt x="19820" y="6347"/>
                </a:lnTo>
                <a:cubicBezTo>
                  <a:pt x="19821" y="6336"/>
                  <a:pt x="19827" y="6331"/>
                  <a:pt x="19829" y="6322"/>
                </a:cubicBezTo>
                <a:cubicBezTo>
                  <a:pt x="19833" y="6309"/>
                  <a:pt x="19838" y="6302"/>
                  <a:pt x="19842" y="6289"/>
                </a:cubicBezTo>
                <a:cubicBezTo>
                  <a:pt x="19844" y="6281"/>
                  <a:pt x="19846" y="6272"/>
                  <a:pt x="19848" y="6263"/>
                </a:cubicBezTo>
                <a:cubicBezTo>
                  <a:pt x="19852" y="6252"/>
                  <a:pt x="19854" y="6238"/>
                  <a:pt x="19861" y="6238"/>
                </a:cubicBezTo>
                <a:cubicBezTo>
                  <a:pt x="19868" y="6238"/>
                  <a:pt x="19874" y="6236"/>
                  <a:pt x="19880" y="6244"/>
                </a:cubicBezTo>
                <a:cubicBezTo>
                  <a:pt x="19883" y="6249"/>
                  <a:pt x="19881" y="6264"/>
                  <a:pt x="19883" y="6270"/>
                </a:cubicBezTo>
                <a:cubicBezTo>
                  <a:pt x="19887" y="6280"/>
                  <a:pt x="19891" y="6279"/>
                  <a:pt x="19895" y="6289"/>
                </a:cubicBezTo>
                <a:lnTo>
                  <a:pt x="19921" y="6289"/>
                </a:lnTo>
                <a:lnTo>
                  <a:pt x="19924" y="6238"/>
                </a:lnTo>
                <a:cubicBezTo>
                  <a:pt x="19921" y="6230"/>
                  <a:pt x="19918" y="6220"/>
                  <a:pt x="19914" y="6212"/>
                </a:cubicBezTo>
                <a:cubicBezTo>
                  <a:pt x="19907" y="6196"/>
                  <a:pt x="19896" y="6188"/>
                  <a:pt x="19892" y="6166"/>
                </a:cubicBezTo>
                <a:cubicBezTo>
                  <a:pt x="19891" y="6159"/>
                  <a:pt x="19893" y="6149"/>
                  <a:pt x="19892" y="6141"/>
                </a:cubicBezTo>
                <a:cubicBezTo>
                  <a:pt x="19891" y="6133"/>
                  <a:pt x="19893" y="6123"/>
                  <a:pt x="19892" y="6115"/>
                </a:cubicBezTo>
                <a:cubicBezTo>
                  <a:pt x="19891" y="6105"/>
                  <a:pt x="19887" y="6099"/>
                  <a:pt x="19886" y="6089"/>
                </a:cubicBezTo>
                <a:cubicBezTo>
                  <a:pt x="19884" y="6070"/>
                  <a:pt x="19883" y="6056"/>
                  <a:pt x="19883" y="6035"/>
                </a:cubicBezTo>
                <a:cubicBezTo>
                  <a:pt x="19883" y="6023"/>
                  <a:pt x="19881" y="6014"/>
                  <a:pt x="19883" y="6006"/>
                </a:cubicBezTo>
                <a:cubicBezTo>
                  <a:pt x="19885" y="5998"/>
                  <a:pt x="19892" y="6003"/>
                  <a:pt x="19895" y="5999"/>
                </a:cubicBezTo>
                <a:cubicBezTo>
                  <a:pt x="19899" y="5994"/>
                  <a:pt x="19903" y="5990"/>
                  <a:pt x="19908" y="5987"/>
                </a:cubicBezTo>
                <a:cubicBezTo>
                  <a:pt x="19907" y="5979"/>
                  <a:pt x="19909" y="5969"/>
                  <a:pt x="19908" y="5961"/>
                </a:cubicBezTo>
                <a:cubicBezTo>
                  <a:pt x="19907" y="5949"/>
                  <a:pt x="19901" y="5946"/>
                  <a:pt x="19899" y="5935"/>
                </a:cubicBezTo>
                <a:cubicBezTo>
                  <a:pt x="19895" y="5936"/>
                  <a:pt x="19890" y="5932"/>
                  <a:pt x="19886" y="5935"/>
                </a:cubicBezTo>
                <a:cubicBezTo>
                  <a:pt x="19880" y="5940"/>
                  <a:pt x="19882" y="5961"/>
                  <a:pt x="19876" y="5961"/>
                </a:cubicBezTo>
                <a:lnTo>
                  <a:pt x="19852" y="5961"/>
                </a:lnTo>
                <a:cubicBezTo>
                  <a:pt x="19852" y="5941"/>
                  <a:pt x="19849" y="5921"/>
                  <a:pt x="19852" y="5903"/>
                </a:cubicBezTo>
                <a:cubicBezTo>
                  <a:pt x="19855" y="5882"/>
                  <a:pt x="19860" y="5870"/>
                  <a:pt x="19864" y="5851"/>
                </a:cubicBezTo>
                <a:cubicBezTo>
                  <a:pt x="19865" y="5843"/>
                  <a:pt x="19865" y="5834"/>
                  <a:pt x="19867" y="5826"/>
                </a:cubicBezTo>
                <a:cubicBezTo>
                  <a:pt x="19870" y="5816"/>
                  <a:pt x="19873" y="5806"/>
                  <a:pt x="19876" y="5800"/>
                </a:cubicBezTo>
                <a:cubicBezTo>
                  <a:pt x="19884" y="5786"/>
                  <a:pt x="19894" y="5789"/>
                  <a:pt x="19902" y="5774"/>
                </a:cubicBezTo>
                <a:cubicBezTo>
                  <a:pt x="19905" y="5768"/>
                  <a:pt x="19909" y="5758"/>
                  <a:pt x="19911" y="5748"/>
                </a:cubicBezTo>
                <a:cubicBezTo>
                  <a:pt x="19914" y="5740"/>
                  <a:pt x="19913" y="5731"/>
                  <a:pt x="19914" y="5722"/>
                </a:cubicBezTo>
                <a:cubicBezTo>
                  <a:pt x="19916" y="5713"/>
                  <a:pt x="19920" y="5706"/>
                  <a:pt x="19921" y="5696"/>
                </a:cubicBezTo>
                <a:cubicBezTo>
                  <a:pt x="19921" y="5689"/>
                  <a:pt x="19924" y="5679"/>
                  <a:pt x="19924" y="5671"/>
                </a:cubicBezTo>
                <a:cubicBezTo>
                  <a:pt x="19925" y="5650"/>
                  <a:pt x="19923" y="5636"/>
                  <a:pt x="19924" y="5613"/>
                </a:cubicBezTo>
                <a:cubicBezTo>
                  <a:pt x="19924" y="5604"/>
                  <a:pt x="19926" y="5596"/>
                  <a:pt x="19927" y="5588"/>
                </a:cubicBezTo>
                <a:cubicBezTo>
                  <a:pt x="19927" y="5579"/>
                  <a:pt x="19928" y="5570"/>
                  <a:pt x="19930" y="5561"/>
                </a:cubicBezTo>
                <a:cubicBezTo>
                  <a:pt x="19932" y="5552"/>
                  <a:pt x="19935" y="5542"/>
                  <a:pt x="19940" y="5536"/>
                </a:cubicBezTo>
                <a:cubicBezTo>
                  <a:pt x="19943" y="5531"/>
                  <a:pt x="19948" y="5531"/>
                  <a:pt x="19952" y="5529"/>
                </a:cubicBezTo>
                <a:cubicBezTo>
                  <a:pt x="19956" y="5528"/>
                  <a:pt x="19960" y="5523"/>
                  <a:pt x="19964" y="5523"/>
                </a:cubicBezTo>
                <a:cubicBezTo>
                  <a:pt x="19976" y="5523"/>
                  <a:pt x="19981" y="5536"/>
                  <a:pt x="19990" y="5549"/>
                </a:cubicBezTo>
                <a:cubicBezTo>
                  <a:pt x="19994" y="5553"/>
                  <a:pt x="19993" y="5568"/>
                  <a:pt x="19996" y="5574"/>
                </a:cubicBezTo>
                <a:cubicBezTo>
                  <a:pt x="20001" y="5586"/>
                  <a:pt x="20007" y="5594"/>
                  <a:pt x="20015" y="5594"/>
                </a:cubicBezTo>
                <a:cubicBezTo>
                  <a:pt x="20023" y="5594"/>
                  <a:pt x="20028" y="5587"/>
                  <a:pt x="20034" y="5581"/>
                </a:cubicBezTo>
                <a:cubicBezTo>
                  <a:pt x="20039" y="5576"/>
                  <a:pt x="20039" y="5563"/>
                  <a:pt x="20043" y="5555"/>
                </a:cubicBezTo>
                <a:cubicBezTo>
                  <a:pt x="20047" y="5547"/>
                  <a:pt x="20048" y="5538"/>
                  <a:pt x="20053" y="5529"/>
                </a:cubicBezTo>
                <a:cubicBezTo>
                  <a:pt x="20057" y="5523"/>
                  <a:pt x="20061" y="5522"/>
                  <a:pt x="20065" y="5517"/>
                </a:cubicBezTo>
                <a:cubicBezTo>
                  <a:pt x="20068" y="5527"/>
                  <a:pt x="20076" y="5525"/>
                  <a:pt x="20078" y="5536"/>
                </a:cubicBezTo>
                <a:cubicBezTo>
                  <a:pt x="20080" y="5544"/>
                  <a:pt x="20076" y="5553"/>
                  <a:pt x="20078" y="5561"/>
                </a:cubicBezTo>
                <a:cubicBezTo>
                  <a:pt x="20080" y="5573"/>
                  <a:pt x="20085" y="5576"/>
                  <a:pt x="20087" y="5588"/>
                </a:cubicBezTo>
                <a:cubicBezTo>
                  <a:pt x="20091" y="5586"/>
                  <a:pt x="20096" y="5589"/>
                  <a:pt x="20100" y="5588"/>
                </a:cubicBezTo>
                <a:cubicBezTo>
                  <a:pt x="20106" y="5584"/>
                  <a:pt x="20108" y="5574"/>
                  <a:pt x="20113" y="5568"/>
                </a:cubicBezTo>
                <a:cubicBezTo>
                  <a:pt x="20117" y="5561"/>
                  <a:pt x="20121" y="5557"/>
                  <a:pt x="20125" y="5549"/>
                </a:cubicBezTo>
                <a:cubicBezTo>
                  <a:pt x="20134" y="5531"/>
                  <a:pt x="20137" y="5516"/>
                  <a:pt x="20144" y="5497"/>
                </a:cubicBezTo>
                <a:cubicBezTo>
                  <a:pt x="20147" y="5487"/>
                  <a:pt x="20148" y="5476"/>
                  <a:pt x="20153" y="5471"/>
                </a:cubicBezTo>
                <a:cubicBezTo>
                  <a:pt x="20160" y="5467"/>
                  <a:pt x="20165" y="5471"/>
                  <a:pt x="20172" y="5471"/>
                </a:cubicBezTo>
                <a:cubicBezTo>
                  <a:pt x="20179" y="5471"/>
                  <a:pt x="20184" y="5470"/>
                  <a:pt x="20191" y="5471"/>
                </a:cubicBezTo>
                <a:cubicBezTo>
                  <a:pt x="20196" y="5471"/>
                  <a:pt x="20200" y="5478"/>
                  <a:pt x="20203" y="5478"/>
                </a:cubicBezTo>
                <a:cubicBezTo>
                  <a:pt x="20208" y="5480"/>
                  <a:pt x="20211" y="5484"/>
                  <a:pt x="20217" y="5484"/>
                </a:cubicBezTo>
                <a:lnTo>
                  <a:pt x="20308" y="5484"/>
                </a:lnTo>
                <a:cubicBezTo>
                  <a:pt x="20308" y="5503"/>
                  <a:pt x="20307" y="5517"/>
                  <a:pt x="20308" y="5536"/>
                </a:cubicBezTo>
                <a:cubicBezTo>
                  <a:pt x="20308" y="5546"/>
                  <a:pt x="20307" y="5553"/>
                  <a:pt x="20308" y="5561"/>
                </a:cubicBezTo>
                <a:cubicBezTo>
                  <a:pt x="20311" y="5582"/>
                  <a:pt x="20318" y="5595"/>
                  <a:pt x="20326" y="5607"/>
                </a:cubicBezTo>
                <a:cubicBezTo>
                  <a:pt x="20329" y="5610"/>
                  <a:pt x="20335" y="5605"/>
                  <a:pt x="20339" y="5607"/>
                </a:cubicBezTo>
                <a:cubicBezTo>
                  <a:pt x="20339" y="5567"/>
                  <a:pt x="20338" y="5531"/>
                  <a:pt x="20352" y="5504"/>
                </a:cubicBezTo>
                <a:cubicBezTo>
                  <a:pt x="20355" y="5498"/>
                  <a:pt x="20360" y="5497"/>
                  <a:pt x="20364" y="5491"/>
                </a:cubicBezTo>
                <a:cubicBezTo>
                  <a:pt x="20369" y="5484"/>
                  <a:pt x="20372" y="5478"/>
                  <a:pt x="20377" y="5471"/>
                </a:cubicBezTo>
                <a:cubicBezTo>
                  <a:pt x="20381" y="5465"/>
                  <a:pt x="20383" y="5455"/>
                  <a:pt x="20386" y="5446"/>
                </a:cubicBezTo>
                <a:cubicBezTo>
                  <a:pt x="20394" y="5425"/>
                  <a:pt x="20397" y="5408"/>
                  <a:pt x="20405" y="5388"/>
                </a:cubicBezTo>
                <a:cubicBezTo>
                  <a:pt x="20410" y="5375"/>
                  <a:pt x="20412" y="5367"/>
                  <a:pt x="20418" y="5356"/>
                </a:cubicBezTo>
                <a:cubicBezTo>
                  <a:pt x="20421" y="5348"/>
                  <a:pt x="20422" y="5335"/>
                  <a:pt x="20427" y="5330"/>
                </a:cubicBezTo>
                <a:cubicBezTo>
                  <a:pt x="20435" y="5324"/>
                  <a:pt x="20444" y="5321"/>
                  <a:pt x="20452" y="5317"/>
                </a:cubicBezTo>
                <a:cubicBezTo>
                  <a:pt x="20458" y="5314"/>
                  <a:pt x="20462" y="5304"/>
                  <a:pt x="20468" y="5304"/>
                </a:cubicBezTo>
                <a:lnTo>
                  <a:pt x="20484" y="5304"/>
                </a:lnTo>
                <a:cubicBezTo>
                  <a:pt x="20495" y="5304"/>
                  <a:pt x="20502" y="5309"/>
                  <a:pt x="20512" y="5304"/>
                </a:cubicBezTo>
                <a:cubicBezTo>
                  <a:pt x="20517" y="5302"/>
                  <a:pt x="20520" y="5295"/>
                  <a:pt x="20525" y="5291"/>
                </a:cubicBezTo>
                <a:cubicBezTo>
                  <a:pt x="20534" y="5285"/>
                  <a:pt x="20540" y="5278"/>
                  <a:pt x="20550" y="5272"/>
                </a:cubicBezTo>
                <a:cubicBezTo>
                  <a:pt x="20555" y="5269"/>
                  <a:pt x="20561" y="5267"/>
                  <a:pt x="20566" y="5259"/>
                </a:cubicBezTo>
                <a:cubicBezTo>
                  <a:pt x="20570" y="5253"/>
                  <a:pt x="20569" y="5241"/>
                  <a:pt x="20572" y="5233"/>
                </a:cubicBezTo>
                <a:cubicBezTo>
                  <a:pt x="20576" y="5223"/>
                  <a:pt x="20579" y="5212"/>
                  <a:pt x="20584" y="5207"/>
                </a:cubicBezTo>
                <a:cubicBezTo>
                  <a:pt x="20588" y="5204"/>
                  <a:pt x="20593" y="5204"/>
                  <a:pt x="20597" y="5201"/>
                </a:cubicBezTo>
                <a:cubicBezTo>
                  <a:pt x="20612" y="5185"/>
                  <a:pt x="20618" y="5158"/>
                  <a:pt x="20635" y="5150"/>
                </a:cubicBezTo>
                <a:cubicBezTo>
                  <a:pt x="20645" y="5145"/>
                  <a:pt x="20652" y="5151"/>
                  <a:pt x="20663" y="5150"/>
                </a:cubicBezTo>
                <a:cubicBezTo>
                  <a:pt x="20669" y="5150"/>
                  <a:pt x="20673" y="5140"/>
                  <a:pt x="20679" y="5137"/>
                </a:cubicBezTo>
                <a:cubicBezTo>
                  <a:pt x="20684" y="5134"/>
                  <a:pt x="20690" y="5130"/>
                  <a:pt x="20695" y="5124"/>
                </a:cubicBezTo>
                <a:cubicBezTo>
                  <a:pt x="20706" y="5106"/>
                  <a:pt x="20707" y="5082"/>
                  <a:pt x="20720" y="5066"/>
                </a:cubicBezTo>
                <a:cubicBezTo>
                  <a:pt x="20724" y="5061"/>
                  <a:pt x="20727" y="5048"/>
                  <a:pt x="20732" y="5046"/>
                </a:cubicBezTo>
                <a:cubicBezTo>
                  <a:pt x="20741" y="5043"/>
                  <a:pt x="20748" y="5046"/>
                  <a:pt x="20757" y="5046"/>
                </a:cubicBezTo>
                <a:cubicBezTo>
                  <a:pt x="20772" y="5046"/>
                  <a:pt x="20781" y="5045"/>
                  <a:pt x="20795" y="5053"/>
                </a:cubicBezTo>
                <a:cubicBezTo>
                  <a:pt x="20801" y="5056"/>
                  <a:pt x="20803" y="5066"/>
                  <a:pt x="20808" y="5072"/>
                </a:cubicBezTo>
                <a:cubicBezTo>
                  <a:pt x="20813" y="5079"/>
                  <a:pt x="20814" y="5093"/>
                  <a:pt x="20820" y="5098"/>
                </a:cubicBezTo>
                <a:cubicBezTo>
                  <a:pt x="20824" y="5101"/>
                  <a:pt x="20829" y="5103"/>
                  <a:pt x="20833" y="5104"/>
                </a:cubicBezTo>
                <a:cubicBezTo>
                  <a:pt x="20845" y="5111"/>
                  <a:pt x="20853" y="5111"/>
                  <a:pt x="20865" y="5111"/>
                </a:cubicBezTo>
                <a:lnTo>
                  <a:pt x="20883" y="5111"/>
                </a:lnTo>
                <a:cubicBezTo>
                  <a:pt x="20890" y="5111"/>
                  <a:pt x="20893" y="5106"/>
                  <a:pt x="20899" y="5104"/>
                </a:cubicBezTo>
                <a:lnTo>
                  <a:pt x="20899" y="5027"/>
                </a:lnTo>
                <a:cubicBezTo>
                  <a:pt x="20894" y="5021"/>
                  <a:pt x="20890" y="5016"/>
                  <a:pt x="20887" y="5008"/>
                </a:cubicBezTo>
                <a:cubicBezTo>
                  <a:pt x="20883" y="5000"/>
                  <a:pt x="20876" y="5000"/>
                  <a:pt x="20874" y="4988"/>
                </a:cubicBezTo>
                <a:cubicBezTo>
                  <a:pt x="20872" y="4980"/>
                  <a:pt x="20872" y="4971"/>
                  <a:pt x="20871" y="4963"/>
                </a:cubicBezTo>
                <a:lnTo>
                  <a:pt x="20864" y="4937"/>
                </a:lnTo>
                <a:cubicBezTo>
                  <a:pt x="20862" y="4926"/>
                  <a:pt x="20857" y="4921"/>
                  <a:pt x="20855" y="4911"/>
                </a:cubicBezTo>
                <a:cubicBezTo>
                  <a:pt x="20853" y="4902"/>
                  <a:pt x="20848" y="4897"/>
                  <a:pt x="20846" y="4885"/>
                </a:cubicBezTo>
                <a:cubicBezTo>
                  <a:pt x="20844" y="4877"/>
                  <a:pt x="20844" y="4868"/>
                  <a:pt x="20842" y="4860"/>
                </a:cubicBezTo>
                <a:lnTo>
                  <a:pt x="20839" y="4782"/>
                </a:lnTo>
                <a:cubicBezTo>
                  <a:pt x="20826" y="4782"/>
                  <a:pt x="20812" y="4792"/>
                  <a:pt x="20805" y="4770"/>
                </a:cubicBezTo>
                <a:cubicBezTo>
                  <a:pt x="20802" y="4762"/>
                  <a:pt x="20801" y="4754"/>
                  <a:pt x="20798" y="4744"/>
                </a:cubicBezTo>
                <a:cubicBezTo>
                  <a:pt x="20797" y="4736"/>
                  <a:pt x="20798" y="4726"/>
                  <a:pt x="20795" y="4718"/>
                </a:cubicBezTo>
                <a:cubicBezTo>
                  <a:pt x="20793" y="4710"/>
                  <a:pt x="20791" y="4701"/>
                  <a:pt x="20789" y="4693"/>
                </a:cubicBezTo>
                <a:cubicBezTo>
                  <a:pt x="20786" y="4683"/>
                  <a:pt x="20779" y="4686"/>
                  <a:pt x="20772" y="4686"/>
                </a:cubicBezTo>
                <a:lnTo>
                  <a:pt x="20711" y="4686"/>
                </a:lnTo>
                <a:cubicBezTo>
                  <a:pt x="20705" y="4686"/>
                  <a:pt x="20699" y="4686"/>
                  <a:pt x="20695" y="4679"/>
                </a:cubicBezTo>
                <a:cubicBezTo>
                  <a:pt x="20691" y="4675"/>
                  <a:pt x="20694" y="4660"/>
                  <a:pt x="20691" y="4654"/>
                </a:cubicBezTo>
                <a:cubicBezTo>
                  <a:pt x="20696" y="4646"/>
                  <a:pt x="20696" y="4635"/>
                  <a:pt x="20701" y="4628"/>
                </a:cubicBezTo>
                <a:cubicBezTo>
                  <a:pt x="20705" y="4623"/>
                  <a:pt x="20709" y="4626"/>
                  <a:pt x="20713" y="4621"/>
                </a:cubicBezTo>
                <a:cubicBezTo>
                  <a:pt x="20719" y="4615"/>
                  <a:pt x="20720" y="4599"/>
                  <a:pt x="20726" y="4596"/>
                </a:cubicBezTo>
                <a:cubicBezTo>
                  <a:pt x="20730" y="4594"/>
                  <a:pt x="20734" y="4596"/>
                  <a:pt x="20739" y="4596"/>
                </a:cubicBezTo>
                <a:lnTo>
                  <a:pt x="20751" y="4596"/>
                </a:lnTo>
                <a:cubicBezTo>
                  <a:pt x="20763" y="4599"/>
                  <a:pt x="20765" y="4634"/>
                  <a:pt x="20777" y="4634"/>
                </a:cubicBezTo>
                <a:lnTo>
                  <a:pt x="20854" y="4634"/>
                </a:lnTo>
                <a:cubicBezTo>
                  <a:pt x="20864" y="4634"/>
                  <a:pt x="20870" y="4628"/>
                  <a:pt x="20880" y="4628"/>
                </a:cubicBezTo>
                <a:cubicBezTo>
                  <a:pt x="20889" y="4628"/>
                  <a:pt x="20897" y="4635"/>
                  <a:pt x="20905" y="4628"/>
                </a:cubicBezTo>
                <a:cubicBezTo>
                  <a:pt x="20916" y="4620"/>
                  <a:pt x="20920" y="4599"/>
                  <a:pt x="20927" y="4583"/>
                </a:cubicBezTo>
                <a:cubicBezTo>
                  <a:pt x="20931" y="4573"/>
                  <a:pt x="20936" y="4567"/>
                  <a:pt x="20940" y="4557"/>
                </a:cubicBezTo>
                <a:cubicBezTo>
                  <a:pt x="20943" y="4549"/>
                  <a:pt x="20950" y="4554"/>
                  <a:pt x="20953" y="4544"/>
                </a:cubicBezTo>
                <a:cubicBezTo>
                  <a:pt x="20956" y="4531"/>
                  <a:pt x="20953" y="4520"/>
                  <a:pt x="20953" y="4506"/>
                </a:cubicBezTo>
                <a:cubicBezTo>
                  <a:pt x="20953" y="4491"/>
                  <a:pt x="20956" y="4478"/>
                  <a:pt x="20953" y="4467"/>
                </a:cubicBezTo>
                <a:cubicBezTo>
                  <a:pt x="20951" y="4459"/>
                  <a:pt x="20942" y="4467"/>
                  <a:pt x="20940" y="4461"/>
                </a:cubicBezTo>
                <a:cubicBezTo>
                  <a:pt x="20937" y="4455"/>
                  <a:pt x="20937" y="4446"/>
                  <a:pt x="20937" y="4436"/>
                </a:cubicBezTo>
                <a:lnTo>
                  <a:pt x="20937" y="4358"/>
                </a:lnTo>
                <a:cubicBezTo>
                  <a:pt x="20948" y="4356"/>
                  <a:pt x="20956" y="4351"/>
                  <a:pt x="20968" y="4351"/>
                </a:cubicBezTo>
                <a:cubicBezTo>
                  <a:pt x="20983" y="4351"/>
                  <a:pt x="20994" y="4374"/>
                  <a:pt x="20999" y="4403"/>
                </a:cubicBezTo>
                <a:cubicBezTo>
                  <a:pt x="21001" y="4411"/>
                  <a:pt x="20999" y="4420"/>
                  <a:pt x="20999" y="4428"/>
                </a:cubicBezTo>
                <a:cubicBezTo>
                  <a:pt x="21001" y="4438"/>
                  <a:pt x="21004" y="4445"/>
                  <a:pt x="21006" y="4454"/>
                </a:cubicBezTo>
                <a:cubicBezTo>
                  <a:pt x="21010" y="4477"/>
                  <a:pt x="21018" y="4486"/>
                  <a:pt x="21025" y="4506"/>
                </a:cubicBezTo>
                <a:lnTo>
                  <a:pt x="21125" y="4506"/>
                </a:lnTo>
                <a:cubicBezTo>
                  <a:pt x="21131" y="4506"/>
                  <a:pt x="21136" y="4509"/>
                  <a:pt x="21141" y="4512"/>
                </a:cubicBezTo>
                <a:cubicBezTo>
                  <a:pt x="21147" y="4515"/>
                  <a:pt x="21153" y="4519"/>
                  <a:pt x="21157" y="4525"/>
                </a:cubicBezTo>
                <a:cubicBezTo>
                  <a:pt x="21161" y="4531"/>
                  <a:pt x="21169" y="4533"/>
                  <a:pt x="21169" y="4544"/>
                </a:cubicBezTo>
                <a:cubicBezTo>
                  <a:pt x="21173" y="4573"/>
                  <a:pt x="21169" y="4591"/>
                  <a:pt x="21169" y="4621"/>
                </a:cubicBezTo>
                <a:lnTo>
                  <a:pt x="21228" y="4621"/>
                </a:lnTo>
                <a:cubicBezTo>
                  <a:pt x="21240" y="4621"/>
                  <a:pt x="21247" y="4635"/>
                  <a:pt x="21255" y="4648"/>
                </a:cubicBezTo>
                <a:cubicBezTo>
                  <a:pt x="21259" y="4654"/>
                  <a:pt x="21259" y="4665"/>
                  <a:pt x="21264" y="4673"/>
                </a:cubicBezTo>
                <a:cubicBezTo>
                  <a:pt x="21272" y="4686"/>
                  <a:pt x="21280" y="4695"/>
                  <a:pt x="21289" y="4705"/>
                </a:cubicBezTo>
                <a:cubicBezTo>
                  <a:pt x="21295" y="4710"/>
                  <a:pt x="21299" y="4713"/>
                  <a:pt x="21305" y="4718"/>
                </a:cubicBezTo>
                <a:cubicBezTo>
                  <a:pt x="21312" y="4725"/>
                  <a:pt x="21316" y="4737"/>
                  <a:pt x="21324" y="4737"/>
                </a:cubicBezTo>
                <a:lnTo>
                  <a:pt x="21330" y="4737"/>
                </a:lnTo>
                <a:cubicBezTo>
                  <a:pt x="21335" y="4734"/>
                  <a:pt x="21340" y="4729"/>
                  <a:pt x="21343" y="4718"/>
                </a:cubicBezTo>
                <a:cubicBezTo>
                  <a:pt x="21344" y="4710"/>
                  <a:pt x="21339" y="4702"/>
                  <a:pt x="21339" y="4693"/>
                </a:cubicBezTo>
                <a:cubicBezTo>
                  <a:pt x="21340" y="4673"/>
                  <a:pt x="21339" y="4660"/>
                  <a:pt x="21339" y="4641"/>
                </a:cubicBezTo>
                <a:cubicBezTo>
                  <a:pt x="21339" y="4631"/>
                  <a:pt x="21342" y="4625"/>
                  <a:pt x="21343" y="4615"/>
                </a:cubicBezTo>
                <a:lnTo>
                  <a:pt x="21355" y="4615"/>
                </a:lnTo>
                <a:cubicBezTo>
                  <a:pt x="21364" y="4614"/>
                  <a:pt x="21369" y="4610"/>
                  <a:pt x="21377" y="4609"/>
                </a:cubicBezTo>
                <a:cubicBezTo>
                  <a:pt x="21377" y="4578"/>
                  <a:pt x="21379" y="4562"/>
                  <a:pt x="21377" y="4531"/>
                </a:cubicBezTo>
                <a:cubicBezTo>
                  <a:pt x="21377" y="4522"/>
                  <a:pt x="21374" y="4515"/>
                  <a:pt x="21374" y="4506"/>
                </a:cubicBezTo>
                <a:cubicBezTo>
                  <a:pt x="21374" y="4496"/>
                  <a:pt x="21373" y="4488"/>
                  <a:pt x="21374" y="4480"/>
                </a:cubicBezTo>
                <a:cubicBezTo>
                  <a:pt x="21375" y="4472"/>
                  <a:pt x="21376" y="4462"/>
                  <a:pt x="21377" y="4454"/>
                </a:cubicBezTo>
                <a:cubicBezTo>
                  <a:pt x="21379" y="4445"/>
                  <a:pt x="21386" y="4448"/>
                  <a:pt x="21390" y="4442"/>
                </a:cubicBezTo>
                <a:cubicBezTo>
                  <a:pt x="21399" y="4456"/>
                  <a:pt x="21404" y="4469"/>
                  <a:pt x="21415" y="4480"/>
                </a:cubicBezTo>
                <a:cubicBezTo>
                  <a:pt x="21420" y="4485"/>
                  <a:pt x="21422" y="4498"/>
                  <a:pt x="21427" y="4499"/>
                </a:cubicBezTo>
                <a:lnTo>
                  <a:pt x="21440" y="4499"/>
                </a:lnTo>
                <a:cubicBezTo>
                  <a:pt x="21445" y="4499"/>
                  <a:pt x="21449" y="4501"/>
                  <a:pt x="21453" y="4499"/>
                </a:cubicBezTo>
                <a:cubicBezTo>
                  <a:pt x="21457" y="4496"/>
                  <a:pt x="21461" y="4491"/>
                  <a:pt x="21465" y="4486"/>
                </a:cubicBezTo>
                <a:cubicBezTo>
                  <a:pt x="21470" y="4480"/>
                  <a:pt x="21471" y="4469"/>
                  <a:pt x="21475" y="4461"/>
                </a:cubicBezTo>
                <a:cubicBezTo>
                  <a:pt x="21479" y="4453"/>
                  <a:pt x="21483" y="4448"/>
                  <a:pt x="21487" y="4442"/>
                </a:cubicBezTo>
                <a:cubicBezTo>
                  <a:pt x="21491" y="4435"/>
                  <a:pt x="21489" y="4420"/>
                  <a:pt x="21494" y="4416"/>
                </a:cubicBezTo>
                <a:cubicBezTo>
                  <a:pt x="21497" y="4412"/>
                  <a:pt x="21502" y="4419"/>
                  <a:pt x="21506" y="4416"/>
                </a:cubicBezTo>
                <a:cubicBezTo>
                  <a:pt x="21511" y="4411"/>
                  <a:pt x="21514" y="4403"/>
                  <a:pt x="21519" y="4396"/>
                </a:cubicBezTo>
                <a:cubicBezTo>
                  <a:pt x="21523" y="4391"/>
                  <a:pt x="21529" y="4392"/>
                  <a:pt x="21531" y="4384"/>
                </a:cubicBezTo>
                <a:cubicBezTo>
                  <a:pt x="21534" y="4376"/>
                  <a:pt x="21534" y="4367"/>
                  <a:pt x="21534" y="4358"/>
                </a:cubicBezTo>
                <a:cubicBezTo>
                  <a:pt x="21534" y="4337"/>
                  <a:pt x="21524" y="4329"/>
                  <a:pt x="21515" y="4319"/>
                </a:cubicBezTo>
                <a:cubicBezTo>
                  <a:pt x="21511" y="4314"/>
                  <a:pt x="21508" y="4308"/>
                  <a:pt x="21503" y="4306"/>
                </a:cubicBezTo>
                <a:cubicBezTo>
                  <a:pt x="21494" y="4301"/>
                  <a:pt x="21485" y="4311"/>
                  <a:pt x="21478" y="4300"/>
                </a:cubicBezTo>
                <a:cubicBezTo>
                  <a:pt x="21475" y="4295"/>
                  <a:pt x="21477" y="4280"/>
                  <a:pt x="21475" y="4274"/>
                </a:cubicBezTo>
                <a:cubicBezTo>
                  <a:pt x="21472" y="4264"/>
                  <a:pt x="21468" y="4258"/>
                  <a:pt x="21465" y="4248"/>
                </a:cubicBezTo>
                <a:cubicBezTo>
                  <a:pt x="21462" y="4239"/>
                  <a:pt x="21457" y="4235"/>
                  <a:pt x="21453" y="4229"/>
                </a:cubicBezTo>
                <a:cubicBezTo>
                  <a:pt x="21444" y="4216"/>
                  <a:pt x="21435" y="4216"/>
                  <a:pt x="21424" y="4216"/>
                </a:cubicBezTo>
                <a:lnTo>
                  <a:pt x="21412" y="4216"/>
                </a:lnTo>
                <a:cubicBezTo>
                  <a:pt x="21403" y="4218"/>
                  <a:pt x="21400" y="4229"/>
                  <a:pt x="21391" y="4229"/>
                </a:cubicBezTo>
                <a:cubicBezTo>
                  <a:pt x="21377" y="4229"/>
                  <a:pt x="21369" y="4219"/>
                  <a:pt x="21355" y="4216"/>
                </a:cubicBezTo>
                <a:lnTo>
                  <a:pt x="21343" y="4216"/>
                </a:lnTo>
                <a:cubicBezTo>
                  <a:pt x="21337" y="4215"/>
                  <a:pt x="21333" y="4218"/>
                  <a:pt x="21327" y="4216"/>
                </a:cubicBezTo>
                <a:cubicBezTo>
                  <a:pt x="21320" y="4215"/>
                  <a:pt x="21319" y="4202"/>
                  <a:pt x="21314" y="4197"/>
                </a:cubicBezTo>
                <a:cubicBezTo>
                  <a:pt x="21309" y="4190"/>
                  <a:pt x="21308" y="4173"/>
                  <a:pt x="21302" y="4171"/>
                </a:cubicBezTo>
                <a:cubicBezTo>
                  <a:pt x="21297" y="4169"/>
                  <a:pt x="21293" y="4171"/>
                  <a:pt x="21288" y="4171"/>
                </a:cubicBezTo>
                <a:cubicBezTo>
                  <a:pt x="21282" y="4171"/>
                  <a:pt x="21278" y="4169"/>
                  <a:pt x="21273" y="4171"/>
                </a:cubicBezTo>
                <a:cubicBezTo>
                  <a:pt x="21268" y="4173"/>
                  <a:pt x="21266" y="4186"/>
                  <a:pt x="21261" y="4190"/>
                </a:cubicBezTo>
                <a:cubicBezTo>
                  <a:pt x="21265" y="4197"/>
                  <a:pt x="21265" y="4213"/>
                  <a:pt x="21270" y="4216"/>
                </a:cubicBezTo>
                <a:cubicBezTo>
                  <a:pt x="21274" y="4219"/>
                  <a:pt x="21279" y="4213"/>
                  <a:pt x="21283" y="4216"/>
                </a:cubicBezTo>
                <a:cubicBezTo>
                  <a:pt x="21287" y="4221"/>
                  <a:pt x="21291" y="4222"/>
                  <a:pt x="21295" y="4229"/>
                </a:cubicBezTo>
                <a:cubicBezTo>
                  <a:pt x="21300" y="4237"/>
                  <a:pt x="21295" y="4253"/>
                  <a:pt x="21295" y="4267"/>
                </a:cubicBezTo>
                <a:lnTo>
                  <a:pt x="21295" y="4281"/>
                </a:lnTo>
                <a:cubicBezTo>
                  <a:pt x="21295" y="4289"/>
                  <a:pt x="21297" y="4298"/>
                  <a:pt x="21295" y="4306"/>
                </a:cubicBezTo>
                <a:cubicBezTo>
                  <a:pt x="21292" y="4320"/>
                  <a:pt x="21284" y="4326"/>
                  <a:pt x="21275" y="4326"/>
                </a:cubicBezTo>
                <a:cubicBezTo>
                  <a:pt x="21261" y="4326"/>
                  <a:pt x="21253" y="4303"/>
                  <a:pt x="21245" y="4281"/>
                </a:cubicBezTo>
                <a:cubicBezTo>
                  <a:pt x="21244" y="4274"/>
                  <a:pt x="21242" y="4266"/>
                  <a:pt x="21242" y="4256"/>
                </a:cubicBezTo>
                <a:lnTo>
                  <a:pt x="21242" y="4099"/>
                </a:lnTo>
                <a:cubicBezTo>
                  <a:pt x="21242" y="4087"/>
                  <a:pt x="21236" y="4079"/>
                  <a:pt x="21232" y="4074"/>
                </a:cubicBezTo>
                <a:cubicBezTo>
                  <a:pt x="21228" y="4068"/>
                  <a:pt x="21222" y="4064"/>
                  <a:pt x="21217" y="4061"/>
                </a:cubicBezTo>
                <a:cubicBezTo>
                  <a:pt x="21212" y="4058"/>
                  <a:pt x="21209" y="4050"/>
                  <a:pt x="21204" y="4049"/>
                </a:cubicBezTo>
                <a:lnTo>
                  <a:pt x="21192" y="4049"/>
                </a:lnTo>
                <a:cubicBezTo>
                  <a:pt x="21188" y="4049"/>
                  <a:pt x="21184" y="4042"/>
                  <a:pt x="21179" y="4042"/>
                </a:cubicBezTo>
                <a:cubicBezTo>
                  <a:pt x="21168" y="4040"/>
                  <a:pt x="21161" y="4042"/>
                  <a:pt x="21151" y="4036"/>
                </a:cubicBezTo>
                <a:cubicBezTo>
                  <a:pt x="21144" y="4033"/>
                  <a:pt x="21144" y="4015"/>
                  <a:pt x="21138" y="4010"/>
                </a:cubicBezTo>
                <a:cubicBezTo>
                  <a:pt x="21134" y="4007"/>
                  <a:pt x="21129" y="4006"/>
                  <a:pt x="21126" y="4003"/>
                </a:cubicBezTo>
                <a:cubicBezTo>
                  <a:pt x="21120" y="3998"/>
                  <a:pt x="21115" y="3994"/>
                  <a:pt x="21110" y="3991"/>
                </a:cubicBezTo>
                <a:cubicBezTo>
                  <a:pt x="21101" y="3984"/>
                  <a:pt x="21096" y="3979"/>
                  <a:pt x="21088" y="3971"/>
                </a:cubicBezTo>
                <a:cubicBezTo>
                  <a:pt x="21082" y="3965"/>
                  <a:pt x="21077" y="3955"/>
                  <a:pt x="21072" y="3945"/>
                </a:cubicBezTo>
                <a:cubicBezTo>
                  <a:pt x="21067" y="3937"/>
                  <a:pt x="21063" y="3931"/>
                  <a:pt x="21059" y="3920"/>
                </a:cubicBezTo>
                <a:cubicBezTo>
                  <a:pt x="21057" y="3913"/>
                  <a:pt x="21059" y="3899"/>
                  <a:pt x="21056" y="3894"/>
                </a:cubicBezTo>
                <a:cubicBezTo>
                  <a:pt x="21053" y="3889"/>
                  <a:pt x="21048" y="3891"/>
                  <a:pt x="21044" y="3888"/>
                </a:cubicBezTo>
                <a:cubicBezTo>
                  <a:pt x="21038" y="3883"/>
                  <a:pt x="21034" y="3883"/>
                  <a:pt x="21028" y="3881"/>
                </a:cubicBezTo>
                <a:cubicBezTo>
                  <a:pt x="21018" y="3878"/>
                  <a:pt x="21010" y="3876"/>
                  <a:pt x="20999" y="3875"/>
                </a:cubicBezTo>
                <a:cubicBezTo>
                  <a:pt x="20995" y="3875"/>
                  <a:pt x="20992" y="3869"/>
                  <a:pt x="20987" y="3869"/>
                </a:cubicBezTo>
                <a:cubicBezTo>
                  <a:pt x="20976" y="3867"/>
                  <a:pt x="20970" y="3869"/>
                  <a:pt x="20959" y="3869"/>
                </a:cubicBezTo>
                <a:cubicBezTo>
                  <a:pt x="20959" y="3841"/>
                  <a:pt x="20961" y="3818"/>
                  <a:pt x="20953" y="3797"/>
                </a:cubicBezTo>
                <a:cubicBezTo>
                  <a:pt x="20942" y="3770"/>
                  <a:pt x="20929" y="3765"/>
                  <a:pt x="20915" y="3746"/>
                </a:cubicBezTo>
                <a:cubicBezTo>
                  <a:pt x="20907" y="3736"/>
                  <a:pt x="20906" y="3720"/>
                  <a:pt x="20899" y="3714"/>
                </a:cubicBezTo>
                <a:cubicBezTo>
                  <a:pt x="20891" y="3707"/>
                  <a:pt x="20883" y="3703"/>
                  <a:pt x="20874" y="3701"/>
                </a:cubicBezTo>
                <a:cubicBezTo>
                  <a:pt x="20863" y="3700"/>
                  <a:pt x="20857" y="3703"/>
                  <a:pt x="20846" y="3701"/>
                </a:cubicBezTo>
                <a:cubicBezTo>
                  <a:pt x="20840" y="3701"/>
                  <a:pt x="20838" y="3691"/>
                  <a:pt x="20833" y="3688"/>
                </a:cubicBezTo>
                <a:cubicBezTo>
                  <a:pt x="20827" y="3685"/>
                  <a:pt x="20822" y="3682"/>
                  <a:pt x="20817" y="3675"/>
                </a:cubicBezTo>
                <a:cubicBezTo>
                  <a:pt x="20812" y="3669"/>
                  <a:pt x="20811" y="3654"/>
                  <a:pt x="20805" y="3650"/>
                </a:cubicBezTo>
                <a:cubicBezTo>
                  <a:pt x="20801" y="3648"/>
                  <a:pt x="20796" y="3651"/>
                  <a:pt x="20792" y="3650"/>
                </a:cubicBezTo>
                <a:cubicBezTo>
                  <a:pt x="20787" y="3646"/>
                  <a:pt x="20784" y="3638"/>
                  <a:pt x="20779" y="3636"/>
                </a:cubicBezTo>
                <a:lnTo>
                  <a:pt x="20767" y="3636"/>
                </a:lnTo>
                <a:lnTo>
                  <a:pt x="20754" y="3636"/>
                </a:lnTo>
                <a:cubicBezTo>
                  <a:pt x="20749" y="3636"/>
                  <a:pt x="20746" y="3627"/>
                  <a:pt x="20742" y="3623"/>
                </a:cubicBezTo>
                <a:cubicBezTo>
                  <a:pt x="20736" y="3620"/>
                  <a:pt x="20731" y="3614"/>
                  <a:pt x="20726" y="3611"/>
                </a:cubicBezTo>
                <a:cubicBezTo>
                  <a:pt x="20713" y="3602"/>
                  <a:pt x="20706" y="3598"/>
                  <a:pt x="20695" y="3585"/>
                </a:cubicBezTo>
                <a:cubicBezTo>
                  <a:pt x="20690" y="3580"/>
                  <a:pt x="20687" y="3572"/>
                  <a:pt x="20682" y="3566"/>
                </a:cubicBezTo>
                <a:cubicBezTo>
                  <a:pt x="20667" y="3566"/>
                  <a:pt x="20656" y="3564"/>
                  <a:pt x="20641" y="3566"/>
                </a:cubicBezTo>
                <a:lnTo>
                  <a:pt x="20625" y="3566"/>
                </a:lnTo>
                <a:cubicBezTo>
                  <a:pt x="20620" y="3566"/>
                  <a:pt x="20617" y="3576"/>
                  <a:pt x="20613" y="3579"/>
                </a:cubicBezTo>
                <a:cubicBezTo>
                  <a:pt x="20606" y="3585"/>
                  <a:pt x="20604" y="3598"/>
                  <a:pt x="20597" y="3604"/>
                </a:cubicBezTo>
                <a:cubicBezTo>
                  <a:pt x="20591" y="3609"/>
                  <a:pt x="20585" y="3611"/>
                  <a:pt x="20578" y="3611"/>
                </a:cubicBezTo>
                <a:cubicBezTo>
                  <a:pt x="20565" y="3611"/>
                  <a:pt x="20556" y="3601"/>
                  <a:pt x="20543" y="3598"/>
                </a:cubicBezTo>
                <a:lnTo>
                  <a:pt x="20531" y="3598"/>
                </a:lnTo>
                <a:cubicBezTo>
                  <a:pt x="20524" y="3598"/>
                  <a:pt x="20521" y="3595"/>
                  <a:pt x="20515" y="3592"/>
                </a:cubicBezTo>
                <a:cubicBezTo>
                  <a:pt x="20509" y="3588"/>
                  <a:pt x="20509" y="3569"/>
                  <a:pt x="20503" y="3566"/>
                </a:cubicBezTo>
                <a:cubicBezTo>
                  <a:pt x="20499" y="3564"/>
                  <a:pt x="20494" y="3567"/>
                  <a:pt x="20490" y="3566"/>
                </a:cubicBezTo>
                <a:cubicBezTo>
                  <a:pt x="20480" y="3559"/>
                  <a:pt x="20471" y="3558"/>
                  <a:pt x="20462" y="3547"/>
                </a:cubicBezTo>
                <a:cubicBezTo>
                  <a:pt x="20452" y="3535"/>
                  <a:pt x="20447" y="3521"/>
                  <a:pt x="20437" y="3514"/>
                </a:cubicBezTo>
                <a:cubicBezTo>
                  <a:pt x="20433" y="3513"/>
                  <a:pt x="20428" y="3509"/>
                  <a:pt x="20424" y="3508"/>
                </a:cubicBezTo>
                <a:cubicBezTo>
                  <a:pt x="20418" y="3506"/>
                  <a:pt x="20412" y="3508"/>
                  <a:pt x="20405" y="3508"/>
                </a:cubicBezTo>
                <a:cubicBezTo>
                  <a:pt x="20398" y="3508"/>
                  <a:pt x="20392" y="3504"/>
                  <a:pt x="20386" y="3508"/>
                </a:cubicBezTo>
                <a:cubicBezTo>
                  <a:pt x="20381" y="3509"/>
                  <a:pt x="20377" y="3516"/>
                  <a:pt x="20373" y="3521"/>
                </a:cubicBezTo>
                <a:cubicBezTo>
                  <a:pt x="20369" y="3527"/>
                  <a:pt x="20361" y="3527"/>
                  <a:pt x="20361" y="3540"/>
                </a:cubicBezTo>
                <a:cubicBezTo>
                  <a:pt x="20361" y="3550"/>
                  <a:pt x="20366" y="3558"/>
                  <a:pt x="20364" y="3566"/>
                </a:cubicBezTo>
                <a:cubicBezTo>
                  <a:pt x="20362" y="3577"/>
                  <a:pt x="20357" y="3580"/>
                  <a:pt x="20355" y="3592"/>
                </a:cubicBezTo>
                <a:cubicBezTo>
                  <a:pt x="20353" y="3601"/>
                  <a:pt x="20351" y="3609"/>
                  <a:pt x="20349" y="3617"/>
                </a:cubicBezTo>
                <a:cubicBezTo>
                  <a:pt x="20345" y="3628"/>
                  <a:pt x="20341" y="3633"/>
                  <a:pt x="20336" y="3643"/>
                </a:cubicBezTo>
                <a:cubicBezTo>
                  <a:pt x="20340" y="3646"/>
                  <a:pt x="20345" y="3646"/>
                  <a:pt x="20349" y="3650"/>
                </a:cubicBezTo>
                <a:cubicBezTo>
                  <a:pt x="20354" y="3654"/>
                  <a:pt x="20356" y="3662"/>
                  <a:pt x="20361" y="3669"/>
                </a:cubicBezTo>
                <a:cubicBezTo>
                  <a:pt x="20365" y="3674"/>
                  <a:pt x="20370" y="3673"/>
                  <a:pt x="20373" y="3681"/>
                </a:cubicBezTo>
                <a:cubicBezTo>
                  <a:pt x="20379" y="3696"/>
                  <a:pt x="20380" y="3714"/>
                  <a:pt x="20380" y="3733"/>
                </a:cubicBezTo>
                <a:cubicBezTo>
                  <a:pt x="20380" y="3743"/>
                  <a:pt x="20381" y="3751"/>
                  <a:pt x="20380" y="3759"/>
                </a:cubicBezTo>
                <a:cubicBezTo>
                  <a:pt x="20378" y="3771"/>
                  <a:pt x="20371" y="3775"/>
                  <a:pt x="20367" y="3784"/>
                </a:cubicBezTo>
                <a:cubicBezTo>
                  <a:pt x="20364" y="3792"/>
                  <a:pt x="20365" y="3804"/>
                  <a:pt x="20361" y="3810"/>
                </a:cubicBezTo>
                <a:cubicBezTo>
                  <a:pt x="20357" y="3817"/>
                  <a:pt x="20353" y="3823"/>
                  <a:pt x="20348" y="3823"/>
                </a:cubicBezTo>
                <a:lnTo>
                  <a:pt x="20295" y="3823"/>
                </a:lnTo>
                <a:lnTo>
                  <a:pt x="20295" y="3730"/>
                </a:lnTo>
                <a:lnTo>
                  <a:pt x="20230" y="3730"/>
                </a:lnTo>
                <a:lnTo>
                  <a:pt x="20230" y="3643"/>
                </a:lnTo>
                <a:lnTo>
                  <a:pt x="20242" y="3643"/>
                </a:lnTo>
                <a:cubicBezTo>
                  <a:pt x="20256" y="3643"/>
                  <a:pt x="20266" y="3646"/>
                  <a:pt x="20279" y="3636"/>
                </a:cubicBezTo>
                <a:cubicBezTo>
                  <a:pt x="20290" y="3630"/>
                  <a:pt x="20296" y="3615"/>
                  <a:pt x="20304" y="3604"/>
                </a:cubicBezTo>
                <a:lnTo>
                  <a:pt x="20301" y="3579"/>
                </a:lnTo>
                <a:cubicBezTo>
                  <a:pt x="20297" y="3577"/>
                  <a:pt x="20293" y="3574"/>
                  <a:pt x="20289" y="3572"/>
                </a:cubicBezTo>
                <a:cubicBezTo>
                  <a:pt x="20284" y="3571"/>
                  <a:pt x="20281" y="3562"/>
                  <a:pt x="20275" y="3562"/>
                </a:cubicBezTo>
                <a:lnTo>
                  <a:pt x="20191" y="3562"/>
                </a:lnTo>
                <a:cubicBezTo>
                  <a:pt x="20191" y="3583"/>
                  <a:pt x="20192" y="3596"/>
                  <a:pt x="20191" y="3617"/>
                </a:cubicBezTo>
                <a:cubicBezTo>
                  <a:pt x="20191" y="3627"/>
                  <a:pt x="20192" y="3635"/>
                  <a:pt x="20191" y="3643"/>
                </a:cubicBezTo>
                <a:cubicBezTo>
                  <a:pt x="20190" y="3653"/>
                  <a:pt x="20187" y="3661"/>
                  <a:pt x="20185" y="3669"/>
                </a:cubicBezTo>
                <a:cubicBezTo>
                  <a:pt x="20182" y="3677"/>
                  <a:pt x="20176" y="3672"/>
                  <a:pt x="20172" y="3675"/>
                </a:cubicBezTo>
                <a:cubicBezTo>
                  <a:pt x="20165" y="3682"/>
                  <a:pt x="20159" y="3688"/>
                  <a:pt x="20150" y="3688"/>
                </a:cubicBezTo>
                <a:lnTo>
                  <a:pt x="20144" y="3688"/>
                </a:lnTo>
                <a:cubicBezTo>
                  <a:pt x="20138" y="3686"/>
                  <a:pt x="20137" y="3674"/>
                  <a:pt x="20131" y="3669"/>
                </a:cubicBezTo>
                <a:cubicBezTo>
                  <a:pt x="20123" y="3661"/>
                  <a:pt x="20116" y="3653"/>
                  <a:pt x="20106" y="3650"/>
                </a:cubicBezTo>
                <a:cubicBezTo>
                  <a:pt x="20079" y="3642"/>
                  <a:pt x="20063" y="3650"/>
                  <a:pt x="20035" y="3650"/>
                </a:cubicBezTo>
                <a:lnTo>
                  <a:pt x="19980" y="3650"/>
                </a:lnTo>
                <a:cubicBezTo>
                  <a:pt x="19974" y="3650"/>
                  <a:pt x="19971" y="3648"/>
                  <a:pt x="19964" y="3650"/>
                </a:cubicBezTo>
                <a:cubicBezTo>
                  <a:pt x="19951" y="3653"/>
                  <a:pt x="19946" y="3677"/>
                  <a:pt x="19933" y="3681"/>
                </a:cubicBezTo>
                <a:cubicBezTo>
                  <a:pt x="19926" y="3683"/>
                  <a:pt x="19922" y="3681"/>
                  <a:pt x="19914" y="3681"/>
                </a:cubicBezTo>
                <a:cubicBezTo>
                  <a:pt x="19907" y="3681"/>
                  <a:pt x="19903" y="3683"/>
                  <a:pt x="19895" y="3681"/>
                </a:cubicBezTo>
                <a:cubicBezTo>
                  <a:pt x="19889" y="3680"/>
                  <a:pt x="19884" y="3675"/>
                  <a:pt x="19880" y="3669"/>
                </a:cubicBezTo>
                <a:cubicBezTo>
                  <a:pt x="19873" y="3659"/>
                  <a:pt x="19873" y="3644"/>
                  <a:pt x="19867" y="3636"/>
                </a:cubicBezTo>
                <a:cubicBezTo>
                  <a:pt x="19863" y="3631"/>
                  <a:pt x="19859" y="3630"/>
                  <a:pt x="19854" y="3630"/>
                </a:cubicBezTo>
                <a:lnTo>
                  <a:pt x="19829" y="3630"/>
                </a:lnTo>
                <a:cubicBezTo>
                  <a:pt x="19829" y="3644"/>
                  <a:pt x="19826" y="3654"/>
                  <a:pt x="19826" y="3669"/>
                </a:cubicBezTo>
                <a:cubicBezTo>
                  <a:pt x="19826" y="3678"/>
                  <a:pt x="19829" y="3685"/>
                  <a:pt x="19829" y="3694"/>
                </a:cubicBezTo>
                <a:lnTo>
                  <a:pt x="19829" y="3778"/>
                </a:lnTo>
                <a:lnTo>
                  <a:pt x="19811" y="3784"/>
                </a:lnTo>
                <a:lnTo>
                  <a:pt x="19798" y="3772"/>
                </a:lnTo>
                <a:lnTo>
                  <a:pt x="19798" y="3720"/>
                </a:lnTo>
                <a:cubicBezTo>
                  <a:pt x="19798" y="3701"/>
                  <a:pt x="19800" y="3683"/>
                  <a:pt x="19795" y="3669"/>
                </a:cubicBezTo>
                <a:cubicBezTo>
                  <a:pt x="19792" y="3659"/>
                  <a:pt x="19787" y="3656"/>
                  <a:pt x="19782" y="3650"/>
                </a:cubicBezTo>
                <a:cubicBezTo>
                  <a:pt x="19778" y="3645"/>
                  <a:pt x="19774" y="3646"/>
                  <a:pt x="19770" y="3643"/>
                </a:cubicBezTo>
                <a:cubicBezTo>
                  <a:pt x="19765" y="3640"/>
                  <a:pt x="19762" y="3633"/>
                  <a:pt x="19757" y="3630"/>
                </a:cubicBezTo>
                <a:cubicBezTo>
                  <a:pt x="19752" y="3627"/>
                  <a:pt x="19748" y="3622"/>
                  <a:pt x="19745" y="3617"/>
                </a:cubicBezTo>
                <a:cubicBezTo>
                  <a:pt x="19739" y="3611"/>
                  <a:pt x="19735" y="3603"/>
                  <a:pt x="19732" y="3592"/>
                </a:cubicBezTo>
                <a:cubicBezTo>
                  <a:pt x="19727" y="3575"/>
                  <a:pt x="19722" y="3566"/>
                  <a:pt x="19722" y="3547"/>
                </a:cubicBezTo>
                <a:cubicBezTo>
                  <a:pt x="19722" y="3521"/>
                  <a:pt x="19730" y="3506"/>
                  <a:pt x="19732" y="3482"/>
                </a:cubicBezTo>
                <a:cubicBezTo>
                  <a:pt x="19732" y="3474"/>
                  <a:pt x="19735" y="3466"/>
                  <a:pt x="19735" y="3456"/>
                </a:cubicBezTo>
                <a:cubicBezTo>
                  <a:pt x="19735" y="3445"/>
                  <a:pt x="19730" y="3440"/>
                  <a:pt x="19729" y="3430"/>
                </a:cubicBezTo>
                <a:cubicBezTo>
                  <a:pt x="19726" y="3419"/>
                  <a:pt x="19722" y="3414"/>
                  <a:pt x="19719" y="3405"/>
                </a:cubicBezTo>
                <a:cubicBezTo>
                  <a:pt x="19717" y="3397"/>
                  <a:pt x="19717" y="3386"/>
                  <a:pt x="19713" y="3379"/>
                </a:cubicBezTo>
                <a:cubicBezTo>
                  <a:pt x="19710" y="3374"/>
                  <a:pt x="19704" y="3377"/>
                  <a:pt x="19700" y="3372"/>
                </a:cubicBezTo>
                <a:cubicBezTo>
                  <a:pt x="19696" y="3364"/>
                  <a:pt x="19693" y="3361"/>
                  <a:pt x="19688" y="3353"/>
                </a:cubicBezTo>
                <a:cubicBezTo>
                  <a:pt x="19685" y="3349"/>
                  <a:pt x="19688" y="3331"/>
                  <a:pt x="19685" y="3327"/>
                </a:cubicBezTo>
                <a:cubicBezTo>
                  <a:pt x="19681" y="3324"/>
                  <a:pt x="19676" y="3323"/>
                  <a:pt x="19672" y="3321"/>
                </a:cubicBezTo>
                <a:cubicBezTo>
                  <a:pt x="19668" y="3320"/>
                  <a:pt x="19663" y="3323"/>
                  <a:pt x="19659" y="3321"/>
                </a:cubicBezTo>
                <a:cubicBezTo>
                  <a:pt x="19655" y="3320"/>
                  <a:pt x="19652" y="3310"/>
                  <a:pt x="19647" y="3308"/>
                </a:cubicBezTo>
                <a:cubicBezTo>
                  <a:pt x="19642" y="3307"/>
                  <a:pt x="19637" y="3303"/>
                  <a:pt x="19631" y="3302"/>
                </a:cubicBezTo>
                <a:cubicBezTo>
                  <a:pt x="19627" y="3300"/>
                  <a:pt x="19623" y="3295"/>
                  <a:pt x="19618" y="3295"/>
                </a:cubicBezTo>
                <a:cubicBezTo>
                  <a:pt x="19609" y="3294"/>
                  <a:pt x="19603" y="3295"/>
                  <a:pt x="19593" y="3295"/>
                </a:cubicBezTo>
                <a:cubicBezTo>
                  <a:pt x="19582" y="3294"/>
                  <a:pt x="19576" y="3289"/>
                  <a:pt x="19565" y="3289"/>
                </a:cubicBezTo>
                <a:cubicBezTo>
                  <a:pt x="19560" y="3289"/>
                  <a:pt x="19557" y="3287"/>
                  <a:pt x="19553" y="3289"/>
                </a:cubicBezTo>
                <a:cubicBezTo>
                  <a:pt x="19548" y="3291"/>
                  <a:pt x="19545" y="3297"/>
                  <a:pt x="19540" y="3302"/>
                </a:cubicBezTo>
                <a:cubicBezTo>
                  <a:pt x="19535" y="3307"/>
                  <a:pt x="19531" y="3309"/>
                  <a:pt x="19527" y="3314"/>
                </a:cubicBezTo>
                <a:cubicBezTo>
                  <a:pt x="19523" y="3319"/>
                  <a:pt x="19524" y="3335"/>
                  <a:pt x="19518" y="3340"/>
                </a:cubicBezTo>
                <a:cubicBezTo>
                  <a:pt x="19513" y="3345"/>
                  <a:pt x="19508" y="3344"/>
                  <a:pt x="19502" y="3347"/>
                </a:cubicBezTo>
                <a:cubicBezTo>
                  <a:pt x="19497" y="3350"/>
                  <a:pt x="19494" y="3353"/>
                  <a:pt x="19489" y="3353"/>
                </a:cubicBezTo>
                <a:lnTo>
                  <a:pt x="19461" y="3353"/>
                </a:lnTo>
                <a:cubicBezTo>
                  <a:pt x="19457" y="3355"/>
                  <a:pt x="19450" y="3360"/>
                  <a:pt x="19446" y="3360"/>
                </a:cubicBezTo>
                <a:cubicBezTo>
                  <a:pt x="19430" y="3361"/>
                  <a:pt x="19420" y="3360"/>
                  <a:pt x="19405" y="3360"/>
                </a:cubicBezTo>
                <a:cubicBezTo>
                  <a:pt x="19392" y="3360"/>
                  <a:pt x="19385" y="3360"/>
                  <a:pt x="19373" y="3366"/>
                </a:cubicBezTo>
                <a:cubicBezTo>
                  <a:pt x="19368" y="3369"/>
                  <a:pt x="19366" y="3384"/>
                  <a:pt x="19361" y="3386"/>
                </a:cubicBezTo>
                <a:lnTo>
                  <a:pt x="19348" y="3386"/>
                </a:lnTo>
                <a:cubicBezTo>
                  <a:pt x="19343" y="3386"/>
                  <a:pt x="19340" y="3387"/>
                  <a:pt x="19336" y="3386"/>
                </a:cubicBezTo>
                <a:cubicBezTo>
                  <a:pt x="19331" y="3384"/>
                  <a:pt x="19328" y="3376"/>
                  <a:pt x="19323" y="3372"/>
                </a:cubicBezTo>
                <a:cubicBezTo>
                  <a:pt x="19319" y="3369"/>
                  <a:pt x="19314" y="3369"/>
                  <a:pt x="19310" y="3366"/>
                </a:cubicBezTo>
                <a:cubicBezTo>
                  <a:pt x="19304" y="3360"/>
                  <a:pt x="19303" y="3348"/>
                  <a:pt x="19298" y="3340"/>
                </a:cubicBezTo>
                <a:cubicBezTo>
                  <a:pt x="19292" y="3332"/>
                  <a:pt x="19288" y="3324"/>
                  <a:pt x="19282" y="3321"/>
                </a:cubicBezTo>
                <a:cubicBezTo>
                  <a:pt x="19278" y="3320"/>
                  <a:pt x="19274" y="3314"/>
                  <a:pt x="19269" y="3314"/>
                </a:cubicBezTo>
                <a:lnTo>
                  <a:pt x="19241" y="3314"/>
                </a:lnTo>
                <a:cubicBezTo>
                  <a:pt x="19235" y="3314"/>
                  <a:pt x="19232" y="3310"/>
                  <a:pt x="19225" y="3308"/>
                </a:cubicBezTo>
                <a:cubicBezTo>
                  <a:pt x="19218" y="3307"/>
                  <a:pt x="19214" y="3303"/>
                  <a:pt x="19207" y="3302"/>
                </a:cubicBezTo>
                <a:cubicBezTo>
                  <a:pt x="19199" y="3300"/>
                  <a:pt x="19194" y="3298"/>
                  <a:pt x="19188" y="3295"/>
                </a:cubicBezTo>
                <a:cubicBezTo>
                  <a:pt x="19181" y="3292"/>
                  <a:pt x="19177" y="3283"/>
                  <a:pt x="19172" y="3276"/>
                </a:cubicBezTo>
                <a:lnTo>
                  <a:pt x="19184" y="3250"/>
                </a:lnTo>
                <a:cubicBezTo>
                  <a:pt x="19175" y="3241"/>
                  <a:pt x="19168" y="3237"/>
                  <a:pt x="19159" y="3225"/>
                </a:cubicBezTo>
                <a:cubicBezTo>
                  <a:pt x="19154" y="3218"/>
                  <a:pt x="19151" y="3213"/>
                  <a:pt x="19147" y="3205"/>
                </a:cubicBezTo>
                <a:cubicBezTo>
                  <a:pt x="19143" y="3199"/>
                  <a:pt x="19144" y="3184"/>
                  <a:pt x="19140" y="3180"/>
                </a:cubicBezTo>
                <a:cubicBezTo>
                  <a:pt x="19133" y="3170"/>
                  <a:pt x="19125" y="3173"/>
                  <a:pt x="19115" y="3173"/>
                </a:cubicBezTo>
                <a:lnTo>
                  <a:pt x="19087" y="3173"/>
                </a:lnTo>
                <a:lnTo>
                  <a:pt x="19084" y="3147"/>
                </a:lnTo>
                <a:cubicBezTo>
                  <a:pt x="19088" y="3139"/>
                  <a:pt x="19089" y="3128"/>
                  <a:pt x="19093" y="3122"/>
                </a:cubicBezTo>
                <a:cubicBezTo>
                  <a:pt x="19102" y="3110"/>
                  <a:pt x="19109" y="3105"/>
                  <a:pt x="19118" y="3096"/>
                </a:cubicBezTo>
                <a:lnTo>
                  <a:pt x="19112" y="3070"/>
                </a:lnTo>
                <a:cubicBezTo>
                  <a:pt x="19107" y="3068"/>
                  <a:pt x="19103" y="3072"/>
                  <a:pt x="19100" y="3070"/>
                </a:cubicBezTo>
                <a:cubicBezTo>
                  <a:pt x="19093" y="3067"/>
                  <a:pt x="19090" y="3054"/>
                  <a:pt x="19083" y="3054"/>
                </a:cubicBezTo>
                <a:lnTo>
                  <a:pt x="18926" y="3054"/>
                </a:lnTo>
                <a:cubicBezTo>
                  <a:pt x="18926" y="3073"/>
                  <a:pt x="18926" y="3085"/>
                  <a:pt x="18923" y="3102"/>
                </a:cubicBezTo>
                <a:cubicBezTo>
                  <a:pt x="18922" y="3114"/>
                  <a:pt x="18917" y="3118"/>
                  <a:pt x="18914" y="3128"/>
                </a:cubicBezTo>
                <a:cubicBezTo>
                  <a:pt x="18908" y="3147"/>
                  <a:pt x="18902" y="3165"/>
                  <a:pt x="18892" y="3173"/>
                </a:cubicBezTo>
                <a:cubicBezTo>
                  <a:pt x="18888" y="3176"/>
                  <a:pt x="18884" y="3173"/>
                  <a:pt x="18879" y="3173"/>
                </a:cubicBezTo>
                <a:lnTo>
                  <a:pt x="18867" y="3173"/>
                </a:lnTo>
                <a:cubicBezTo>
                  <a:pt x="18861" y="3171"/>
                  <a:pt x="18859" y="3158"/>
                  <a:pt x="18854" y="3153"/>
                </a:cubicBezTo>
                <a:cubicBezTo>
                  <a:pt x="18856" y="3144"/>
                  <a:pt x="18859" y="3137"/>
                  <a:pt x="18861" y="3128"/>
                </a:cubicBezTo>
                <a:cubicBezTo>
                  <a:pt x="18863" y="3116"/>
                  <a:pt x="18865" y="3107"/>
                  <a:pt x="18867" y="3096"/>
                </a:cubicBezTo>
                <a:cubicBezTo>
                  <a:pt x="18867" y="3088"/>
                  <a:pt x="18865" y="3078"/>
                  <a:pt x="18867" y="3070"/>
                </a:cubicBezTo>
                <a:cubicBezTo>
                  <a:pt x="18869" y="3059"/>
                  <a:pt x="18873" y="3053"/>
                  <a:pt x="18876" y="3044"/>
                </a:cubicBezTo>
                <a:cubicBezTo>
                  <a:pt x="18879" y="3038"/>
                  <a:pt x="18885" y="3043"/>
                  <a:pt x="18889" y="3038"/>
                </a:cubicBezTo>
                <a:cubicBezTo>
                  <a:pt x="18892" y="3033"/>
                  <a:pt x="18887" y="3020"/>
                  <a:pt x="18889" y="3012"/>
                </a:cubicBezTo>
                <a:cubicBezTo>
                  <a:pt x="18879" y="3012"/>
                  <a:pt x="18873" y="3014"/>
                  <a:pt x="18864" y="3012"/>
                </a:cubicBezTo>
                <a:cubicBezTo>
                  <a:pt x="18857" y="3012"/>
                  <a:pt x="18853" y="3004"/>
                  <a:pt x="18848" y="2999"/>
                </a:cubicBezTo>
                <a:cubicBezTo>
                  <a:pt x="18842" y="2994"/>
                  <a:pt x="18841" y="2981"/>
                  <a:pt x="18835" y="2980"/>
                </a:cubicBezTo>
                <a:cubicBezTo>
                  <a:pt x="18830" y="2978"/>
                  <a:pt x="18825" y="2983"/>
                  <a:pt x="18820" y="2980"/>
                </a:cubicBezTo>
                <a:cubicBezTo>
                  <a:pt x="18809" y="2974"/>
                  <a:pt x="18805" y="2957"/>
                  <a:pt x="18794" y="2954"/>
                </a:cubicBezTo>
                <a:cubicBezTo>
                  <a:pt x="18790" y="2952"/>
                  <a:pt x="18786" y="2954"/>
                  <a:pt x="18782" y="2954"/>
                </a:cubicBezTo>
                <a:cubicBezTo>
                  <a:pt x="18775" y="2954"/>
                  <a:pt x="18772" y="2961"/>
                  <a:pt x="18766" y="2961"/>
                </a:cubicBezTo>
                <a:cubicBezTo>
                  <a:pt x="18755" y="2962"/>
                  <a:pt x="18749" y="2961"/>
                  <a:pt x="18738" y="2961"/>
                </a:cubicBezTo>
                <a:cubicBezTo>
                  <a:pt x="18728" y="2961"/>
                  <a:pt x="18721" y="2959"/>
                  <a:pt x="18712" y="2954"/>
                </a:cubicBezTo>
                <a:cubicBezTo>
                  <a:pt x="18705" y="2951"/>
                  <a:pt x="18701" y="2938"/>
                  <a:pt x="18694" y="2935"/>
                </a:cubicBezTo>
                <a:cubicBezTo>
                  <a:pt x="18688" y="2933"/>
                  <a:pt x="18684" y="2938"/>
                  <a:pt x="18678" y="2935"/>
                </a:cubicBezTo>
                <a:cubicBezTo>
                  <a:pt x="18669" y="2930"/>
                  <a:pt x="18662" y="2917"/>
                  <a:pt x="18653" y="2916"/>
                </a:cubicBezTo>
                <a:cubicBezTo>
                  <a:pt x="18638" y="2911"/>
                  <a:pt x="18628" y="2919"/>
                  <a:pt x="18612" y="2916"/>
                </a:cubicBezTo>
                <a:cubicBezTo>
                  <a:pt x="18602" y="2914"/>
                  <a:pt x="18596" y="2904"/>
                  <a:pt x="18587" y="2902"/>
                </a:cubicBezTo>
                <a:cubicBezTo>
                  <a:pt x="18582" y="2902"/>
                  <a:pt x="18579" y="2896"/>
                  <a:pt x="18574" y="2896"/>
                </a:cubicBezTo>
                <a:cubicBezTo>
                  <a:pt x="18568" y="2896"/>
                  <a:pt x="18565" y="2906"/>
                  <a:pt x="18562" y="2916"/>
                </a:cubicBezTo>
                <a:cubicBezTo>
                  <a:pt x="18559" y="2922"/>
                  <a:pt x="18563" y="2933"/>
                  <a:pt x="18562" y="2941"/>
                </a:cubicBezTo>
                <a:cubicBezTo>
                  <a:pt x="18559" y="2962"/>
                  <a:pt x="18558" y="2976"/>
                  <a:pt x="18558" y="2999"/>
                </a:cubicBezTo>
                <a:lnTo>
                  <a:pt x="18490" y="2999"/>
                </a:lnTo>
                <a:cubicBezTo>
                  <a:pt x="18479" y="2999"/>
                  <a:pt x="18471" y="3009"/>
                  <a:pt x="18461" y="3012"/>
                </a:cubicBezTo>
                <a:cubicBezTo>
                  <a:pt x="18461" y="3021"/>
                  <a:pt x="18460" y="3028"/>
                  <a:pt x="18461" y="3038"/>
                </a:cubicBezTo>
                <a:cubicBezTo>
                  <a:pt x="18462" y="3050"/>
                  <a:pt x="18464" y="3060"/>
                  <a:pt x="18467" y="3070"/>
                </a:cubicBezTo>
                <a:cubicBezTo>
                  <a:pt x="18470" y="3080"/>
                  <a:pt x="18472" y="3091"/>
                  <a:pt x="18477" y="3096"/>
                </a:cubicBezTo>
                <a:cubicBezTo>
                  <a:pt x="18481" y="3101"/>
                  <a:pt x="18485" y="3103"/>
                  <a:pt x="18489" y="3108"/>
                </a:cubicBezTo>
                <a:cubicBezTo>
                  <a:pt x="18493" y="3113"/>
                  <a:pt x="18499" y="3110"/>
                  <a:pt x="18502" y="3115"/>
                </a:cubicBezTo>
                <a:cubicBezTo>
                  <a:pt x="18506" y="3120"/>
                  <a:pt x="18505" y="3133"/>
                  <a:pt x="18508" y="3141"/>
                </a:cubicBezTo>
                <a:cubicBezTo>
                  <a:pt x="18512" y="3150"/>
                  <a:pt x="18518" y="3150"/>
                  <a:pt x="18521" y="3160"/>
                </a:cubicBezTo>
                <a:cubicBezTo>
                  <a:pt x="18522" y="3168"/>
                  <a:pt x="18523" y="3178"/>
                  <a:pt x="18524" y="3186"/>
                </a:cubicBezTo>
                <a:cubicBezTo>
                  <a:pt x="18525" y="3195"/>
                  <a:pt x="18527" y="3202"/>
                  <a:pt x="18527" y="3213"/>
                </a:cubicBezTo>
                <a:cubicBezTo>
                  <a:pt x="18527" y="3223"/>
                  <a:pt x="18524" y="3228"/>
                  <a:pt x="18524" y="3237"/>
                </a:cubicBezTo>
                <a:lnTo>
                  <a:pt x="18511" y="3237"/>
                </a:lnTo>
                <a:cubicBezTo>
                  <a:pt x="18503" y="3234"/>
                  <a:pt x="18495" y="3228"/>
                  <a:pt x="18486" y="3225"/>
                </a:cubicBezTo>
                <a:cubicBezTo>
                  <a:pt x="18482" y="3223"/>
                  <a:pt x="18477" y="3218"/>
                  <a:pt x="18473" y="3218"/>
                </a:cubicBezTo>
                <a:cubicBezTo>
                  <a:pt x="18468" y="3216"/>
                  <a:pt x="18463" y="3219"/>
                  <a:pt x="18458" y="3218"/>
                </a:cubicBezTo>
                <a:cubicBezTo>
                  <a:pt x="18454" y="3216"/>
                  <a:pt x="18449" y="3213"/>
                  <a:pt x="18445" y="3211"/>
                </a:cubicBezTo>
                <a:cubicBezTo>
                  <a:pt x="18440" y="3208"/>
                  <a:pt x="18438" y="3195"/>
                  <a:pt x="18433" y="3192"/>
                </a:cubicBezTo>
                <a:cubicBezTo>
                  <a:pt x="18428" y="3190"/>
                  <a:pt x="18425" y="3186"/>
                  <a:pt x="18419" y="3186"/>
                </a:cubicBezTo>
                <a:cubicBezTo>
                  <a:pt x="18415" y="3186"/>
                  <a:pt x="18412" y="3192"/>
                  <a:pt x="18407" y="3192"/>
                </a:cubicBezTo>
                <a:cubicBezTo>
                  <a:pt x="18395" y="3192"/>
                  <a:pt x="18388" y="3191"/>
                  <a:pt x="18376" y="3189"/>
                </a:cubicBezTo>
                <a:lnTo>
                  <a:pt x="18376" y="3225"/>
                </a:lnTo>
                <a:lnTo>
                  <a:pt x="18388" y="3237"/>
                </a:lnTo>
                <a:cubicBezTo>
                  <a:pt x="18393" y="3242"/>
                  <a:pt x="18397" y="3246"/>
                  <a:pt x="18401" y="3250"/>
                </a:cubicBezTo>
                <a:cubicBezTo>
                  <a:pt x="18408" y="3259"/>
                  <a:pt x="18414" y="3266"/>
                  <a:pt x="18414" y="3283"/>
                </a:cubicBezTo>
                <a:cubicBezTo>
                  <a:pt x="18414" y="3300"/>
                  <a:pt x="18410" y="3312"/>
                  <a:pt x="18407" y="3327"/>
                </a:cubicBezTo>
                <a:cubicBezTo>
                  <a:pt x="18396" y="3323"/>
                  <a:pt x="18388" y="3315"/>
                  <a:pt x="18379" y="3302"/>
                </a:cubicBezTo>
                <a:cubicBezTo>
                  <a:pt x="18374" y="3295"/>
                  <a:pt x="18371" y="3291"/>
                  <a:pt x="18366" y="3283"/>
                </a:cubicBezTo>
                <a:cubicBezTo>
                  <a:pt x="18362" y="3274"/>
                  <a:pt x="18359" y="3265"/>
                  <a:pt x="18354" y="3256"/>
                </a:cubicBezTo>
                <a:cubicBezTo>
                  <a:pt x="18350" y="3250"/>
                  <a:pt x="18344" y="3252"/>
                  <a:pt x="18341" y="3244"/>
                </a:cubicBezTo>
                <a:cubicBezTo>
                  <a:pt x="18338" y="3234"/>
                  <a:pt x="18335" y="3228"/>
                  <a:pt x="18332" y="3218"/>
                </a:cubicBezTo>
                <a:cubicBezTo>
                  <a:pt x="18330" y="3211"/>
                  <a:pt x="18335" y="3197"/>
                  <a:pt x="18332" y="3192"/>
                </a:cubicBezTo>
                <a:cubicBezTo>
                  <a:pt x="18329" y="3187"/>
                  <a:pt x="18323" y="3187"/>
                  <a:pt x="18319" y="3186"/>
                </a:cubicBezTo>
                <a:cubicBezTo>
                  <a:pt x="18310" y="3181"/>
                  <a:pt x="18303" y="3186"/>
                  <a:pt x="18292" y="3186"/>
                </a:cubicBezTo>
                <a:cubicBezTo>
                  <a:pt x="18287" y="3186"/>
                  <a:pt x="18283" y="3184"/>
                  <a:pt x="18278" y="3186"/>
                </a:cubicBezTo>
                <a:cubicBezTo>
                  <a:pt x="18275" y="3186"/>
                  <a:pt x="18270" y="3181"/>
                  <a:pt x="18266" y="3186"/>
                </a:cubicBezTo>
                <a:cubicBezTo>
                  <a:pt x="18262" y="3190"/>
                  <a:pt x="18267" y="3205"/>
                  <a:pt x="18266" y="3211"/>
                </a:cubicBezTo>
                <a:cubicBezTo>
                  <a:pt x="18263" y="3221"/>
                  <a:pt x="18257" y="3223"/>
                  <a:pt x="18253" y="3231"/>
                </a:cubicBezTo>
                <a:cubicBezTo>
                  <a:pt x="18242" y="3253"/>
                  <a:pt x="18230" y="3256"/>
                  <a:pt x="18214" y="3256"/>
                </a:cubicBezTo>
                <a:cubicBezTo>
                  <a:pt x="18200" y="3256"/>
                  <a:pt x="18193" y="3241"/>
                  <a:pt x="18181" y="3225"/>
                </a:cubicBezTo>
                <a:cubicBezTo>
                  <a:pt x="18170" y="3225"/>
                  <a:pt x="18160" y="3221"/>
                  <a:pt x="18149" y="3218"/>
                </a:cubicBezTo>
                <a:cubicBezTo>
                  <a:pt x="18146" y="3218"/>
                  <a:pt x="18141" y="3219"/>
                  <a:pt x="18137" y="3218"/>
                </a:cubicBezTo>
                <a:cubicBezTo>
                  <a:pt x="18131" y="3215"/>
                  <a:pt x="18133" y="3195"/>
                  <a:pt x="18127" y="3192"/>
                </a:cubicBezTo>
                <a:cubicBezTo>
                  <a:pt x="18124" y="3189"/>
                  <a:pt x="18120" y="3186"/>
                  <a:pt x="18115" y="3186"/>
                </a:cubicBezTo>
                <a:cubicBezTo>
                  <a:pt x="18110" y="3186"/>
                  <a:pt x="18106" y="3190"/>
                  <a:pt x="18102" y="3192"/>
                </a:cubicBezTo>
                <a:cubicBezTo>
                  <a:pt x="18097" y="3195"/>
                  <a:pt x="18099" y="3218"/>
                  <a:pt x="18093" y="3218"/>
                </a:cubicBezTo>
                <a:cubicBezTo>
                  <a:pt x="18079" y="3218"/>
                  <a:pt x="18072" y="3192"/>
                  <a:pt x="18058" y="3192"/>
                </a:cubicBezTo>
                <a:cubicBezTo>
                  <a:pt x="18050" y="3192"/>
                  <a:pt x="18043" y="3197"/>
                  <a:pt x="18039" y="3211"/>
                </a:cubicBezTo>
                <a:cubicBezTo>
                  <a:pt x="18035" y="3231"/>
                  <a:pt x="18042" y="3247"/>
                  <a:pt x="18043" y="3269"/>
                </a:cubicBezTo>
                <a:cubicBezTo>
                  <a:pt x="18043" y="3300"/>
                  <a:pt x="18043" y="3316"/>
                  <a:pt x="18043" y="3347"/>
                </a:cubicBezTo>
                <a:cubicBezTo>
                  <a:pt x="18042" y="3366"/>
                  <a:pt x="18040" y="3379"/>
                  <a:pt x="18039" y="3398"/>
                </a:cubicBezTo>
                <a:lnTo>
                  <a:pt x="17973" y="3398"/>
                </a:lnTo>
                <a:cubicBezTo>
                  <a:pt x="17973" y="3368"/>
                  <a:pt x="17977" y="3343"/>
                  <a:pt x="17967" y="3321"/>
                </a:cubicBezTo>
                <a:cubicBezTo>
                  <a:pt x="17963" y="3311"/>
                  <a:pt x="17958" y="3308"/>
                  <a:pt x="17955" y="3302"/>
                </a:cubicBezTo>
                <a:cubicBezTo>
                  <a:pt x="17949" y="3292"/>
                  <a:pt x="17945" y="3283"/>
                  <a:pt x="17939" y="3276"/>
                </a:cubicBezTo>
                <a:cubicBezTo>
                  <a:pt x="17935" y="3273"/>
                  <a:pt x="17930" y="3273"/>
                  <a:pt x="17926" y="3269"/>
                </a:cubicBezTo>
                <a:cubicBezTo>
                  <a:pt x="17921" y="3265"/>
                  <a:pt x="17918" y="3255"/>
                  <a:pt x="17914" y="3250"/>
                </a:cubicBezTo>
                <a:cubicBezTo>
                  <a:pt x="17908" y="3244"/>
                  <a:pt x="17903" y="3239"/>
                  <a:pt x="17898" y="3231"/>
                </a:cubicBezTo>
                <a:cubicBezTo>
                  <a:pt x="17892" y="3223"/>
                  <a:pt x="17890" y="3213"/>
                  <a:pt x="17885" y="3205"/>
                </a:cubicBezTo>
                <a:cubicBezTo>
                  <a:pt x="17875" y="3188"/>
                  <a:pt x="17863" y="3176"/>
                  <a:pt x="17863" y="3147"/>
                </a:cubicBezTo>
                <a:lnTo>
                  <a:pt x="17863" y="3134"/>
                </a:lnTo>
                <a:cubicBezTo>
                  <a:pt x="17863" y="3125"/>
                  <a:pt x="17865" y="3116"/>
                  <a:pt x="17866" y="3108"/>
                </a:cubicBezTo>
                <a:cubicBezTo>
                  <a:pt x="17868" y="3099"/>
                  <a:pt x="17879" y="3107"/>
                  <a:pt x="17879" y="3096"/>
                </a:cubicBezTo>
                <a:cubicBezTo>
                  <a:pt x="17879" y="3083"/>
                  <a:pt x="17873" y="3076"/>
                  <a:pt x="17873" y="3063"/>
                </a:cubicBezTo>
                <a:cubicBezTo>
                  <a:pt x="17872" y="3044"/>
                  <a:pt x="17873" y="3031"/>
                  <a:pt x="17873" y="3012"/>
                </a:cubicBezTo>
                <a:cubicBezTo>
                  <a:pt x="17873" y="2989"/>
                  <a:pt x="17873" y="2977"/>
                  <a:pt x="17873" y="2954"/>
                </a:cubicBezTo>
                <a:cubicBezTo>
                  <a:pt x="17872" y="2932"/>
                  <a:pt x="17869" y="2919"/>
                  <a:pt x="17869" y="2896"/>
                </a:cubicBezTo>
                <a:cubicBezTo>
                  <a:pt x="17869" y="2877"/>
                  <a:pt x="17872" y="2862"/>
                  <a:pt x="17869" y="2844"/>
                </a:cubicBezTo>
                <a:cubicBezTo>
                  <a:pt x="17868" y="2835"/>
                  <a:pt x="17866" y="2828"/>
                  <a:pt x="17863" y="2819"/>
                </a:cubicBezTo>
                <a:cubicBezTo>
                  <a:pt x="17861" y="2807"/>
                  <a:pt x="17855" y="2806"/>
                  <a:pt x="17851" y="2799"/>
                </a:cubicBezTo>
                <a:cubicBezTo>
                  <a:pt x="17845" y="2790"/>
                  <a:pt x="17841" y="2780"/>
                  <a:pt x="17835" y="2774"/>
                </a:cubicBezTo>
                <a:cubicBezTo>
                  <a:pt x="17830" y="2769"/>
                  <a:pt x="17825" y="2762"/>
                  <a:pt x="17819" y="2761"/>
                </a:cubicBezTo>
                <a:cubicBezTo>
                  <a:pt x="17811" y="2757"/>
                  <a:pt x="17806" y="2755"/>
                  <a:pt x="17797" y="2755"/>
                </a:cubicBezTo>
                <a:cubicBezTo>
                  <a:pt x="17789" y="2755"/>
                  <a:pt x="17780" y="2753"/>
                  <a:pt x="17775" y="2767"/>
                </a:cubicBezTo>
                <a:cubicBezTo>
                  <a:pt x="17773" y="2775"/>
                  <a:pt x="17772" y="2785"/>
                  <a:pt x="17769" y="2793"/>
                </a:cubicBezTo>
                <a:cubicBezTo>
                  <a:pt x="17766" y="2800"/>
                  <a:pt x="17768" y="2812"/>
                  <a:pt x="17766" y="2819"/>
                </a:cubicBezTo>
                <a:cubicBezTo>
                  <a:pt x="17762" y="2830"/>
                  <a:pt x="17753" y="2825"/>
                  <a:pt x="17745" y="2825"/>
                </a:cubicBezTo>
                <a:cubicBezTo>
                  <a:pt x="17730" y="2825"/>
                  <a:pt x="17717" y="2825"/>
                  <a:pt x="17709" y="2799"/>
                </a:cubicBezTo>
                <a:cubicBezTo>
                  <a:pt x="17707" y="2790"/>
                  <a:pt x="17708" y="2777"/>
                  <a:pt x="17706" y="2767"/>
                </a:cubicBezTo>
                <a:cubicBezTo>
                  <a:pt x="17703" y="2756"/>
                  <a:pt x="17698" y="2750"/>
                  <a:pt x="17693" y="2741"/>
                </a:cubicBezTo>
                <a:cubicBezTo>
                  <a:pt x="17689" y="2733"/>
                  <a:pt x="17689" y="2718"/>
                  <a:pt x="17684" y="2716"/>
                </a:cubicBezTo>
                <a:cubicBezTo>
                  <a:pt x="17680" y="2714"/>
                  <a:pt x="17675" y="2716"/>
                  <a:pt x="17671" y="2716"/>
                </a:cubicBezTo>
                <a:cubicBezTo>
                  <a:pt x="17659" y="2713"/>
                  <a:pt x="17651" y="2721"/>
                  <a:pt x="17640" y="2710"/>
                </a:cubicBezTo>
                <a:cubicBezTo>
                  <a:pt x="17634" y="2704"/>
                  <a:pt x="17635" y="2690"/>
                  <a:pt x="17630" y="2684"/>
                </a:cubicBezTo>
                <a:cubicBezTo>
                  <a:pt x="17620" y="2668"/>
                  <a:pt x="17612" y="2658"/>
                  <a:pt x="17599" y="2658"/>
                </a:cubicBezTo>
                <a:cubicBezTo>
                  <a:pt x="17590" y="2658"/>
                  <a:pt x="17585" y="2664"/>
                  <a:pt x="17577" y="2671"/>
                </a:cubicBezTo>
                <a:cubicBezTo>
                  <a:pt x="17572" y="2674"/>
                  <a:pt x="17567" y="2679"/>
                  <a:pt x="17561" y="2684"/>
                </a:cubicBezTo>
                <a:cubicBezTo>
                  <a:pt x="17555" y="2690"/>
                  <a:pt x="17552" y="2697"/>
                  <a:pt x="17546" y="2703"/>
                </a:cubicBezTo>
                <a:cubicBezTo>
                  <a:pt x="17540" y="2708"/>
                  <a:pt x="17535" y="2711"/>
                  <a:pt x="17530" y="2716"/>
                </a:cubicBezTo>
                <a:cubicBezTo>
                  <a:pt x="17523" y="2722"/>
                  <a:pt x="17520" y="2732"/>
                  <a:pt x="17514" y="2741"/>
                </a:cubicBezTo>
                <a:lnTo>
                  <a:pt x="17527" y="2793"/>
                </a:lnTo>
                <a:cubicBezTo>
                  <a:pt x="17529" y="2805"/>
                  <a:pt x="17533" y="2809"/>
                  <a:pt x="17536" y="2819"/>
                </a:cubicBezTo>
                <a:cubicBezTo>
                  <a:pt x="17539" y="2828"/>
                  <a:pt x="17545" y="2833"/>
                  <a:pt x="17546" y="2844"/>
                </a:cubicBezTo>
                <a:cubicBezTo>
                  <a:pt x="17546" y="2856"/>
                  <a:pt x="17549" y="2866"/>
                  <a:pt x="17549" y="2878"/>
                </a:cubicBezTo>
                <a:cubicBezTo>
                  <a:pt x="17549" y="2890"/>
                  <a:pt x="17546" y="2898"/>
                  <a:pt x="17546" y="2909"/>
                </a:cubicBezTo>
                <a:lnTo>
                  <a:pt x="17464" y="2909"/>
                </a:lnTo>
                <a:cubicBezTo>
                  <a:pt x="17457" y="2909"/>
                  <a:pt x="17454" y="2917"/>
                  <a:pt x="17448" y="2922"/>
                </a:cubicBezTo>
                <a:cubicBezTo>
                  <a:pt x="17435" y="2931"/>
                  <a:pt x="17426" y="2941"/>
                  <a:pt x="17412" y="2941"/>
                </a:cubicBezTo>
                <a:cubicBezTo>
                  <a:pt x="17397" y="2941"/>
                  <a:pt x="17388" y="2933"/>
                  <a:pt x="17376" y="2922"/>
                </a:cubicBezTo>
                <a:cubicBezTo>
                  <a:pt x="17369" y="2915"/>
                  <a:pt x="17363" y="2906"/>
                  <a:pt x="17357" y="2902"/>
                </a:cubicBezTo>
                <a:cubicBezTo>
                  <a:pt x="17346" y="2896"/>
                  <a:pt x="17339" y="2898"/>
                  <a:pt x="17328" y="2890"/>
                </a:cubicBezTo>
                <a:cubicBezTo>
                  <a:pt x="17322" y="2885"/>
                  <a:pt x="17321" y="2871"/>
                  <a:pt x="17316" y="2864"/>
                </a:cubicBezTo>
                <a:cubicBezTo>
                  <a:pt x="17310" y="2857"/>
                  <a:pt x="17305" y="2851"/>
                  <a:pt x="17297" y="2851"/>
                </a:cubicBezTo>
                <a:cubicBezTo>
                  <a:pt x="17292" y="2851"/>
                  <a:pt x="17289" y="2861"/>
                  <a:pt x="17284" y="2864"/>
                </a:cubicBezTo>
                <a:cubicBezTo>
                  <a:pt x="17278" y="2867"/>
                  <a:pt x="17279" y="2890"/>
                  <a:pt x="17272" y="2890"/>
                </a:cubicBezTo>
                <a:cubicBezTo>
                  <a:pt x="17264" y="2890"/>
                  <a:pt x="17257" y="2883"/>
                  <a:pt x="17253" y="2871"/>
                </a:cubicBezTo>
                <a:cubicBezTo>
                  <a:pt x="17248" y="2854"/>
                  <a:pt x="17250" y="2838"/>
                  <a:pt x="17250" y="2819"/>
                </a:cubicBezTo>
                <a:lnTo>
                  <a:pt x="17250" y="2767"/>
                </a:lnTo>
                <a:cubicBezTo>
                  <a:pt x="17245" y="2761"/>
                  <a:pt x="17239" y="2746"/>
                  <a:pt x="17234" y="2741"/>
                </a:cubicBezTo>
                <a:cubicBezTo>
                  <a:pt x="17229" y="2737"/>
                  <a:pt x="17227" y="2724"/>
                  <a:pt x="17221" y="2722"/>
                </a:cubicBezTo>
                <a:cubicBezTo>
                  <a:pt x="17217" y="2721"/>
                  <a:pt x="17213" y="2722"/>
                  <a:pt x="17209" y="2722"/>
                </a:cubicBezTo>
                <a:cubicBezTo>
                  <a:pt x="17204" y="2722"/>
                  <a:pt x="17201" y="2716"/>
                  <a:pt x="17196" y="2716"/>
                </a:cubicBezTo>
                <a:cubicBezTo>
                  <a:pt x="17191" y="2716"/>
                  <a:pt x="17188" y="2724"/>
                  <a:pt x="17183" y="2729"/>
                </a:cubicBezTo>
                <a:cubicBezTo>
                  <a:pt x="17179" y="2734"/>
                  <a:pt x="17181" y="2755"/>
                  <a:pt x="17176" y="2755"/>
                </a:cubicBezTo>
                <a:cubicBezTo>
                  <a:pt x="17166" y="2755"/>
                  <a:pt x="17161" y="2750"/>
                  <a:pt x="17152" y="2748"/>
                </a:cubicBezTo>
                <a:lnTo>
                  <a:pt x="17140" y="2748"/>
                </a:lnTo>
                <a:cubicBezTo>
                  <a:pt x="17135" y="2746"/>
                  <a:pt x="17132" y="2735"/>
                  <a:pt x="17126" y="2735"/>
                </a:cubicBezTo>
                <a:lnTo>
                  <a:pt x="17064" y="2735"/>
                </a:lnTo>
                <a:lnTo>
                  <a:pt x="17039" y="2748"/>
                </a:lnTo>
                <a:cubicBezTo>
                  <a:pt x="17024" y="2748"/>
                  <a:pt x="17018" y="2730"/>
                  <a:pt x="17004" y="2735"/>
                </a:cubicBezTo>
                <a:cubicBezTo>
                  <a:pt x="17000" y="2735"/>
                  <a:pt x="16996" y="2734"/>
                  <a:pt x="16992" y="2735"/>
                </a:cubicBezTo>
                <a:cubicBezTo>
                  <a:pt x="16988" y="2737"/>
                  <a:pt x="16993" y="2756"/>
                  <a:pt x="16989" y="2761"/>
                </a:cubicBezTo>
                <a:cubicBezTo>
                  <a:pt x="16982" y="2769"/>
                  <a:pt x="16976" y="2761"/>
                  <a:pt x="16967" y="2761"/>
                </a:cubicBezTo>
                <a:lnTo>
                  <a:pt x="16948" y="2761"/>
                </a:lnTo>
                <a:cubicBezTo>
                  <a:pt x="16943" y="2761"/>
                  <a:pt x="16940" y="2755"/>
                  <a:pt x="16935" y="2755"/>
                </a:cubicBezTo>
                <a:cubicBezTo>
                  <a:pt x="16930" y="2755"/>
                  <a:pt x="16926" y="2758"/>
                  <a:pt x="16921" y="2758"/>
                </a:cubicBezTo>
                <a:cubicBezTo>
                  <a:pt x="16921" y="2738"/>
                  <a:pt x="16923" y="2729"/>
                  <a:pt x="16923" y="2710"/>
                </a:cubicBezTo>
                <a:cubicBezTo>
                  <a:pt x="16923" y="2700"/>
                  <a:pt x="16919" y="2693"/>
                  <a:pt x="16919" y="2684"/>
                </a:cubicBezTo>
                <a:cubicBezTo>
                  <a:pt x="16919" y="2674"/>
                  <a:pt x="16921" y="2668"/>
                  <a:pt x="16921" y="2658"/>
                </a:cubicBezTo>
                <a:lnTo>
                  <a:pt x="16901" y="2652"/>
                </a:lnTo>
                <a:cubicBezTo>
                  <a:pt x="16897" y="2656"/>
                  <a:pt x="16891" y="2653"/>
                  <a:pt x="16888" y="2658"/>
                </a:cubicBezTo>
                <a:cubicBezTo>
                  <a:pt x="16884" y="2665"/>
                  <a:pt x="16885" y="2676"/>
                  <a:pt x="16882" y="2684"/>
                </a:cubicBezTo>
                <a:cubicBezTo>
                  <a:pt x="16873" y="2703"/>
                  <a:pt x="16863" y="2716"/>
                  <a:pt x="16850" y="2716"/>
                </a:cubicBezTo>
                <a:cubicBezTo>
                  <a:pt x="16843" y="2716"/>
                  <a:pt x="16837" y="2714"/>
                  <a:pt x="16831" y="2710"/>
                </a:cubicBezTo>
                <a:cubicBezTo>
                  <a:pt x="16825" y="2704"/>
                  <a:pt x="16823" y="2693"/>
                  <a:pt x="16819" y="2684"/>
                </a:cubicBezTo>
                <a:lnTo>
                  <a:pt x="16822" y="2658"/>
                </a:lnTo>
                <a:cubicBezTo>
                  <a:pt x="16831" y="2658"/>
                  <a:pt x="16838" y="2660"/>
                  <a:pt x="16847" y="2658"/>
                </a:cubicBezTo>
                <a:cubicBezTo>
                  <a:pt x="16852" y="2658"/>
                  <a:pt x="16856" y="2661"/>
                  <a:pt x="16860" y="2658"/>
                </a:cubicBezTo>
                <a:cubicBezTo>
                  <a:pt x="16865" y="2653"/>
                  <a:pt x="16867" y="2645"/>
                  <a:pt x="16872" y="2638"/>
                </a:cubicBezTo>
                <a:cubicBezTo>
                  <a:pt x="16876" y="2633"/>
                  <a:pt x="16874" y="2617"/>
                  <a:pt x="16878" y="2613"/>
                </a:cubicBezTo>
                <a:cubicBezTo>
                  <a:pt x="16882" y="2608"/>
                  <a:pt x="16887" y="2610"/>
                  <a:pt x="16891" y="2607"/>
                </a:cubicBezTo>
                <a:cubicBezTo>
                  <a:pt x="16896" y="2602"/>
                  <a:pt x="16900" y="2598"/>
                  <a:pt x="16904" y="2594"/>
                </a:cubicBezTo>
                <a:cubicBezTo>
                  <a:pt x="16910" y="2585"/>
                  <a:pt x="16913" y="2571"/>
                  <a:pt x="16913" y="2555"/>
                </a:cubicBezTo>
                <a:lnTo>
                  <a:pt x="16913" y="2542"/>
                </a:lnTo>
                <a:cubicBezTo>
                  <a:pt x="16912" y="2532"/>
                  <a:pt x="16911" y="2524"/>
                  <a:pt x="16907" y="2516"/>
                </a:cubicBezTo>
                <a:cubicBezTo>
                  <a:pt x="16902" y="2507"/>
                  <a:pt x="16895" y="2516"/>
                  <a:pt x="16888" y="2516"/>
                </a:cubicBezTo>
                <a:cubicBezTo>
                  <a:pt x="16876" y="2516"/>
                  <a:pt x="16867" y="2515"/>
                  <a:pt x="16856" y="2523"/>
                </a:cubicBezTo>
                <a:cubicBezTo>
                  <a:pt x="16851" y="2526"/>
                  <a:pt x="16849" y="2535"/>
                  <a:pt x="16844" y="2542"/>
                </a:cubicBezTo>
                <a:cubicBezTo>
                  <a:pt x="16840" y="2547"/>
                  <a:pt x="16835" y="2548"/>
                  <a:pt x="16831" y="2555"/>
                </a:cubicBezTo>
                <a:cubicBezTo>
                  <a:pt x="16826" y="2563"/>
                  <a:pt x="16828" y="2577"/>
                  <a:pt x="16825" y="2587"/>
                </a:cubicBezTo>
                <a:cubicBezTo>
                  <a:pt x="16822" y="2597"/>
                  <a:pt x="16819" y="2605"/>
                  <a:pt x="16815" y="2613"/>
                </a:cubicBezTo>
                <a:cubicBezTo>
                  <a:pt x="16811" y="2621"/>
                  <a:pt x="16808" y="2624"/>
                  <a:pt x="16803" y="2632"/>
                </a:cubicBezTo>
                <a:cubicBezTo>
                  <a:pt x="16797" y="2641"/>
                  <a:pt x="16794" y="2658"/>
                  <a:pt x="16787" y="2658"/>
                </a:cubicBezTo>
                <a:lnTo>
                  <a:pt x="16709" y="2658"/>
                </a:lnTo>
                <a:lnTo>
                  <a:pt x="16696" y="2671"/>
                </a:lnTo>
                <a:cubicBezTo>
                  <a:pt x="16697" y="2681"/>
                  <a:pt x="16697" y="2688"/>
                  <a:pt x="16699" y="2696"/>
                </a:cubicBezTo>
                <a:cubicBezTo>
                  <a:pt x="16701" y="2711"/>
                  <a:pt x="16709" y="2719"/>
                  <a:pt x="16709" y="2735"/>
                </a:cubicBezTo>
                <a:lnTo>
                  <a:pt x="16709" y="2748"/>
                </a:lnTo>
                <a:cubicBezTo>
                  <a:pt x="16707" y="2758"/>
                  <a:pt x="16700" y="2754"/>
                  <a:pt x="16696" y="2761"/>
                </a:cubicBezTo>
                <a:cubicBezTo>
                  <a:pt x="16692" y="2767"/>
                  <a:pt x="16691" y="2780"/>
                  <a:pt x="16686" y="2787"/>
                </a:cubicBezTo>
                <a:cubicBezTo>
                  <a:pt x="16680" y="2795"/>
                  <a:pt x="16674" y="2793"/>
                  <a:pt x="16666" y="2793"/>
                </a:cubicBezTo>
                <a:lnTo>
                  <a:pt x="16658" y="2793"/>
                </a:lnTo>
                <a:cubicBezTo>
                  <a:pt x="16654" y="2793"/>
                  <a:pt x="16650" y="2787"/>
                  <a:pt x="16646" y="2787"/>
                </a:cubicBezTo>
                <a:cubicBezTo>
                  <a:pt x="16636" y="2785"/>
                  <a:pt x="16630" y="2785"/>
                  <a:pt x="16621" y="2787"/>
                </a:cubicBezTo>
                <a:cubicBezTo>
                  <a:pt x="16614" y="2787"/>
                  <a:pt x="16610" y="2795"/>
                  <a:pt x="16605" y="2799"/>
                </a:cubicBezTo>
                <a:cubicBezTo>
                  <a:pt x="16599" y="2804"/>
                  <a:pt x="16598" y="2817"/>
                  <a:pt x="16592" y="2819"/>
                </a:cubicBezTo>
                <a:cubicBezTo>
                  <a:pt x="16584" y="2822"/>
                  <a:pt x="16577" y="2819"/>
                  <a:pt x="16567" y="2819"/>
                </a:cubicBezTo>
                <a:lnTo>
                  <a:pt x="16542" y="2819"/>
                </a:lnTo>
                <a:cubicBezTo>
                  <a:pt x="16529" y="2820"/>
                  <a:pt x="16522" y="2832"/>
                  <a:pt x="16510" y="2832"/>
                </a:cubicBezTo>
                <a:lnTo>
                  <a:pt x="16504" y="2832"/>
                </a:lnTo>
                <a:cubicBezTo>
                  <a:pt x="16502" y="2832"/>
                  <a:pt x="16500" y="2825"/>
                  <a:pt x="16498" y="2825"/>
                </a:cubicBezTo>
                <a:cubicBezTo>
                  <a:pt x="16505" y="2824"/>
                  <a:pt x="16511" y="2827"/>
                  <a:pt x="16517" y="2819"/>
                </a:cubicBezTo>
                <a:cubicBezTo>
                  <a:pt x="16521" y="2812"/>
                  <a:pt x="16522" y="2801"/>
                  <a:pt x="16526" y="2793"/>
                </a:cubicBezTo>
                <a:cubicBezTo>
                  <a:pt x="16530" y="2785"/>
                  <a:pt x="16535" y="2780"/>
                  <a:pt x="16539" y="2774"/>
                </a:cubicBezTo>
                <a:cubicBezTo>
                  <a:pt x="16543" y="2767"/>
                  <a:pt x="16543" y="2754"/>
                  <a:pt x="16548" y="2748"/>
                </a:cubicBezTo>
                <a:cubicBezTo>
                  <a:pt x="16552" y="2743"/>
                  <a:pt x="16556" y="2739"/>
                  <a:pt x="16561" y="2735"/>
                </a:cubicBezTo>
                <a:cubicBezTo>
                  <a:pt x="16569" y="2730"/>
                  <a:pt x="16577" y="2739"/>
                  <a:pt x="16586" y="2735"/>
                </a:cubicBezTo>
                <a:cubicBezTo>
                  <a:pt x="16590" y="2735"/>
                  <a:pt x="16594" y="2739"/>
                  <a:pt x="16598" y="2735"/>
                </a:cubicBezTo>
                <a:cubicBezTo>
                  <a:pt x="16603" y="2730"/>
                  <a:pt x="16601" y="2716"/>
                  <a:pt x="16605" y="2710"/>
                </a:cubicBezTo>
                <a:cubicBezTo>
                  <a:pt x="16609" y="2703"/>
                  <a:pt x="16613" y="2696"/>
                  <a:pt x="16617" y="2690"/>
                </a:cubicBezTo>
                <a:cubicBezTo>
                  <a:pt x="16626" y="2673"/>
                  <a:pt x="16636" y="2671"/>
                  <a:pt x="16643" y="2652"/>
                </a:cubicBezTo>
                <a:cubicBezTo>
                  <a:pt x="16649" y="2634"/>
                  <a:pt x="16651" y="2613"/>
                  <a:pt x="16658" y="2600"/>
                </a:cubicBezTo>
                <a:cubicBezTo>
                  <a:pt x="16665" y="2589"/>
                  <a:pt x="16674" y="2589"/>
                  <a:pt x="16684" y="2587"/>
                </a:cubicBezTo>
                <a:lnTo>
                  <a:pt x="16696" y="2587"/>
                </a:lnTo>
                <a:cubicBezTo>
                  <a:pt x="16701" y="2587"/>
                  <a:pt x="16705" y="2580"/>
                  <a:pt x="16709" y="2580"/>
                </a:cubicBezTo>
                <a:cubicBezTo>
                  <a:pt x="16713" y="2580"/>
                  <a:pt x="16717" y="2584"/>
                  <a:pt x="16721" y="2580"/>
                </a:cubicBezTo>
                <a:cubicBezTo>
                  <a:pt x="16726" y="2577"/>
                  <a:pt x="16730" y="2574"/>
                  <a:pt x="16734" y="2568"/>
                </a:cubicBezTo>
                <a:cubicBezTo>
                  <a:pt x="16737" y="2563"/>
                  <a:pt x="16735" y="2548"/>
                  <a:pt x="16737" y="2542"/>
                </a:cubicBezTo>
                <a:cubicBezTo>
                  <a:pt x="16740" y="2532"/>
                  <a:pt x="16742" y="2524"/>
                  <a:pt x="16746" y="2516"/>
                </a:cubicBezTo>
                <a:cubicBezTo>
                  <a:pt x="16753" y="2505"/>
                  <a:pt x="16762" y="2505"/>
                  <a:pt x="16772" y="2503"/>
                </a:cubicBezTo>
                <a:lnTo>
                  <a:pt x="16784" y="2503"/>
                </a:lnTo>
                <a:cubicBezTo>
                  <a:pt x="16789" y="2503"/>
                  <a:pt x="16792" y="2497"/>
                  <a:pt x="16797" y="2497"/>
                </a:cubicBezTo>
                <a:cubicBezTo>
                  <a:pt x="16803" y="2497"/>
                  <a:pt x="16807" y="2499"/>
                  <a:pt x="16813" y="2497"/>
                </a:cubicBezTo>
                <a:cubicBezTo>
                  <a:pt x="16816" y="2496"/>
                  <a:pt x="16821" y="2492"/>
                  <a:pt x="16825" y="2491"/>
                </a:cubicBezTo>
                <a:cubicBezTo>
                  <a:pt x="16831" y="2487"/>
                  <a:pt x="16833" y="2479"/>
                  <a:pt x="16837" y="2471"/>
                </a:cubicBezTo>
                <a:cubicBezTo>
                  <a:pt x="16842" y="2463"/>
                  <a:pt x="16849" y="2463"/>
                  <a:pt x="16850" y="2452"/>
                </a:cubicBezTo>
                <a:cubicBezTo>
                  <a:pt x="16851" y="2444"/>
                  <a:pt x="16849" y="2434"/>
                  <a:pt x="16850" y="2426"/>
                </a:cubicBezTo>
                <a:cubicBezTo>
                  <a:pt x="16852" y="2408"/>
                  <a:pt x="16855" y="2392"/>
                  <a:pt x="16856" y="2374"/>
                </a:cubicBezTo>
                <a:lnTo>
                  <a:pt x="16919" y="2374"/>
                </a:lnTo>
                <a:cubicBezTo>
                  <a:pt x="16920" y="2360"/>
                  <a:pt x="16922" y="2351"/>
                  <a:pt x="16923" y="2336"/>
                </a:cubicBezTo>
                <a:cubicBezTo>
                  <a:pt x="16923" y="2327"/>
                  <a:pt x="16921" y="2319"/>
                  <a:pt x="16923" y="2310"/>
                </a:cubicBezTo>
                <a:cubicBezTo>
                  <a:pt x="16924" y="2301"/>
                  <a:pt x="16926" y="2292"/>
                  <a:pt x="16929" y="2285"/>
                </a:cubicBezTo>
                <a:cubicBezTo>
                  <a:pt x="16931" y="2278"/>
                  <a:pt x="16939" y="2291"/>
                  <a:pt x="16942" y="2285"/>
                </a:cubicBezTo>
                <a:cubicBezTo>
                  <a:pt x="16945" y="2276"/>
                  <a:pt x="16948" y="2270"/>
                  <a:pt x="16948" y="2259"/>
                </a:cubicBezTo>
                <a:cubicBezTo>
                  <a:pt x="16948" y="2249"/>
                  <a:pt x="16945" y="2241"/>
                  <a:pt x="16944" y="2233"/>
                </a:cubicBezTo>
                <a:cubicBezTo>
                  <a:pt x="16944" y="2225"/>
                  <a:pt x="16944" y="2215"/>
                  <a:pt x="16942" y="2207"/>
                </a:cubicBezTo>
                <a:cubicBezTo>
                  <a:pt x="16939" y="2199"/>
                  <a:pt x="16931" y="2209"/>
                  <a:pt x="16929" y="2201"/>
                </a:cubicBezTo>
                <a:cubicBezTo>
                  <a:pt x="16926" y="2193"/>
                  <a:pt x="16930" y="2182"/>
                  <a:pt x="16929" y="2175"/>
                </a:cubicBezTo>
                <a:cubicBezTo>
                  <a:pt x="16926" y="2167"/>
                  <a:pt x="16925" y="2157"/>
                  <a:pt x="16923" y="2149"/>
                </a:cubicBezTo>
                <a:cubicBezTo>
                  <a:pt x="16920" y="2143"/>
                  <a:pt x="16911" y="2156"/>
                  <a:pt x="16910" y="2149"/>
                </a:cubicBezTo>
                <a:cubicBezTo>
                  <a:pt x="16908" y="2143"/>
                  <a:pt x="16911" y="2132"/>
                  <a:pt x="16910" y="2124"/>
                </a:cubicBezTo>
                <a:cubicBezTo>
                  <a:pt x="16908" y="2112"/>
                  <a:pt x="16907" y="2101"/>
                  <a:pt x="16904" y="2091"/>
                </a:cubicBezTo>
                <a:cubicBezTo>
                  <a:pt x="16899" y="2078"/>
                  <a:pt x="16894" y="2072"/>
                  <a:pt x="16888" y="2065"/>
                </a:cubicBezTo>
                <a:cubicBezTo>
                  <a:pt x="16882" y="2061"/>
                  <a:pt x="16881" y="2048"/>
                  <a:pt x="16875" y="2046"/>
                </a:cubicBezTo>
                <a:cubicBezTo>
                  <a:pt x="16870" y="2045"/>
                  <a:pt x="16865" y="2048"/>
                  <a:pt x="16860" y="2046"/>
                </a:cubicBezTo>
                <a:cubicBezTo>
                  <a:pt x="16856" y="2045"/>
                  <a:pt x="16852" y="2040"/>
                  <a:pt x="16847" y="2040"/>
                </a:cubicBezTo>
                <a:cubicBezTo>
                  <a:pt x="16845" y="2009"/>
                  <a:pt x="16844" y="1993"/>
                  <a:pt x="16846" y="1962"/>
                </a:cubicBezTo>
                <a:lnTo>
                  <a:pt x="16753" y="1962"/>
                </a:lnTo>
                <a:cubicBezTo>
                  <a:pt x="16743" y="1962"/>
                  <a:pt x="16737" y="1953"/>
                  <a:pt x="16727" y="1950"/>
                </a:cubicBezTo>
                <a:cubicBezTo>
                  <a:pt x="16717" y="1947"/>
                  <a:pt x="16710" y="1943"/>
                  <a:pt x="16699" y="1943"/>
                </a:cubicBezTo>
                <a:cubicBezTo>
                  <a:pt x="16694" y="1943"/>
                  <a:pt x="16690" y="1942"/>
                  <a:pt x="16686" y="1943"/>
                </a:cubicBezTo>
                <a:cubicBezTo>
                  <a:pt x="16682" y="1946"/>
                  <a:pt x="16679" y="1951"/>
                  <a:pt x="16674" y="1956"/>
                </a:cubicBezTo>
                <a:cubicBezTo>
                  <a:pt x="16669" y="1961"/>
                  <a:pt x="16669" y="1975"/>
                  <a:pt x="16665" y="1982"/>
                </a:cubicBezTo>
                <a:cubicBezTo>
                  <a:pt x="16661" y="1987"/>
                  <a:pt x="16656" y="1985"/>
                  <a:pt x="16652" y="1988"/>
                </a:cubicBezTo>
                <a:cubicBezTo>
                  <a:pt x="16644" y="1971"/>
                  <a:pt x="16639" y="1956"/>
                  <a:pt x="16630" y="1943"/>
                </a:cubicBezTo>
                <a:cubicBezTo>
                  <a:pt x="16627" y="1940"/>
                  <a:pt x="16621" y="1938"/>
                  <a:pt x="16617" y="1937"/>
                </a:cubicBezTo>
                <a:cubicBezTo>
                  <a:pt x="16610" y="1933"/>
                  <a:pt x="16606" y="1931"/>
                  <a:pt x="16598" y="1931"/>
                </a:cubicBezTo>
                <a:cubicBezTo>
                  <a:pt x="16591" y="1931"/>
                  <a:pt x="16587" y="1935"/>
                  <a:pt x="16580" y="1937"/>
                </a:cubicBezTo>
                <a:lnTo>
                  <a:pt x="16580" y="2014"/>
                </a:lnTo>
                <a:lnTo>
                  <a:pt x="16542" y="2014"/>
                </a:lnTo>
                <a:lnTo>
                  <a:pt x="16529" y="1995"/>
                </a:lnTo>
                <a:cubicBezTo>
                  <a:pt x="16532" y="1987"/>
                  <a:pt x="16532" y="1974"/>
                  <a:pt x="16536" y="1969"/>
                </a:cubicBezTo>
                <a:cubicBezTo>
                  <a:pt x="16539" y="1964"/>
                  <a:pt x="16546" y="1969"/>
                  <a:pt x="16548" y="1962"/>
                </a:cubicBezTo>
                <a:cubicBezTo>
                  <a:pt x="16554" y="1948"/>
                  <a:pt x="16561" y="1934"/>
                  <a:pt x="16561" y="1913"/>
                </a:cubicBezTo>
                <a:cubicBezTo>
                  <a:pt x="16561" y="1902"/>
                  <a:pt x="16557" y="1897"/>
                  <a:pt x="16557" y="1885"/>
                </a:cubicBezTo>
                <a:lnTo>
                  <a:pt x="16489" y="1885"/>
                </a:lnTo>
                <a:cubicBezTo>
                  <a:pt x="16479" y="1885"/>
                  <a:pt x="16473" y="1874"/>
                  <a:pt x="16463" y="1873"/>
                </a:cubicBezTo>
                <a:cubicBezTo>
                  <a:pt x="16451" y="1871"/>
                  <a:pt x="16444" y="1873"/>
                  <a:pt x="16432" y="1873"/>
                </a:cubicBezTo>
                <a:cubicBezTo>
                  <a:pt x="16427" y="1873"/>
                  <a:pt x="16424" y="1866"/>
                  <a:pt x="16419" y="1866"/>
                </a:cubicBezTo>
                <a:cubicBezTo>
                  <a:pt x="16421" y="1856"/>
                  <a:pt x="16422" y="1848"/>
                  <a:pt x="16426" y="1840"/>
                </a:cubicBezTo>
                <a:cubicBezTo>
                  <a:pt x="16432" y="1823"/>
                  <a:pt x="16437" y="1806"/>
                  <a:pt x="16447" y="1795"/>
                </a:cubicBezTo>
                <a:cubicBezTo>
                  <a:pt x="16451" y="1792"/>
                  <a:pt x="16456" y="1797"/>
                  <a:pt x="16460" y="1795"/>
                </a:cubicBezTo>
                <a:cubicBezTo>
                  <a:pt x="16465" y="1792"/>
                  <a:pt x="16467" y="1780"/>
                  <a:pt x="16473" y="1776"/>
                </a:cubicBezTo>
                <a:lnTo>
                  <a:pt x="16473" y="1724"/>
                </a:lnTo>
                <a:lnTo>
                  <a:pt x="16329" y="1724"/>
                </a:lnTo>
                <a:close/>
                <a:moveTo>
                  <a:pt x="15876" y="1820"/>
                </a:moveTo>
                <a:cubicBezTo>
                  <a:pt x="15870" y="1822"/>
                  <a:pt x="15872" y="1837"/>
                  <a:pt x="15867" y="1846"/>
                </a:cubicBezTo>
                <a:cubicBezTo>
                  <a:pt x="15858" y="1860"/>
                  <a:pt x="15850" y="1867"/>
                  <a:pt x="15838" y="1871"/>
                </a:cubicBezTo>
                <a:lnTo>
                  <a:pt x="15838" y="1904"/>
                </a:lnTo>
                <a:cubicBezTo>
                  <a:pt x="15843" y="1901"/>
                  <a:pt x="15846" y="1891"/>
                  <a:pt x="15851" y="1891"/>
                </a:cubicBezTo>
                <a:cubicBezTo>
                  <a:pt x="15861" y="1891"/>
                  <a:pt x="15868" y="1894"/>
                  <a:pt x="15876" y="1897"/>
                </a:cubicBezTo>
                <a:cubicBezTo>
                  <a:pt x="15881" y="1899"/>
                  <a:pt x="15884" y="1909"/>
                  <a:pt x="15889" y="1910"/>
                </a:cubicBezTo>
                <a:lnTo>
                  <a:pt x="15901" y="1910"/>
                </a:lnTo>
                <a:cubicBezTo>
                  <a:pt x="15903" y="1910"/>
                  <a:pt x="15903" y="1904"/>
                  <a:pt x="15905" y="1904"/>
                </a:cubicBezTo>
                <a:cubicBezTo>
                  <a:pt x="15904" y="1886"/>
                  <a:pt x="15905" y="1874"/>
                  <a:pt x="15901" y="1858"/>
                </a:cubicBezTo>
                <a:cubicBezTo>
                  <a:pt x="15900" y="1851"/>
                  <a:pt x="15905" y="1839"/>
                  <a:pt x="15901" y="1833"/>
                </a:cubicBezTo>
                <a:cubicBezTo>
                  <a:pt x="15896" y="1822"/>
                  <a:pt x="15891" y="1820"/>
                  <a:pt x="15883" y="1820"/>
                </a:cubicBezTo>
                <a:lnTo>
                  <a:pt x="15876" y="1820"/>
                </a:lnTo>
                <a:close/>
                <a:moveTo>
                  <a:pt x="4341" y="1839"/>
                </a:moveTo>
                <a:lnTo>
                  <a:pt x="4284" y="1858"/>
                </a:lnTo>
                <a:cubicBezTo>
                  <a:pt x="4284" y="1858"/>
                  <a:pt x="4278" y="1942"/>
                  <a:pt x="4278" y="1942"/>
                </a:cubicBezTo>
                <a:lnTo>
                  <a:pt x="4335" y="2007"/>
                </a:lnTo>
                <a:lnTo>
                  <a:pt x="4388" y="2064"/>
                </a:lnTo>
                <a:lnTo>
                  <a:pt x="4448" y="2071"/>
                </a:lnTo>
                <a:lnTo>
                  <a:pt x="4482" y="2000"/>
                </a:lnTo>
                <a:lnTo>
                  <a:pt x="4479" y="1942"/>
                </a:lnTo>
                <a:lnTo>
                  <a:pt x="4435" y="1871"/>
                </a:lnTo>
                <a:lnTo>
                  <a:pt x="4375" y="1871"/>
                </a:lnTo>
                <a:lnTo>
                  <a:pt x="4341" y="1839"/>
                </a:lnTo>
                <a:close/>
                <a:moveTo>
                  <a:pt x="3201" y="1897"/>
                </a:moveTo>
                <a:lnTo>
                  <a:pt x="3208" y="1948"/>
                </a:lnTo>
                <a:lnTo>
                  <a:pt x="3277" y="1961"/>
                </a:lnTo>
                <a:lnTo>
                  <a:pt x="3274" y="1897"/>
                </a:lnTo>
                <a:cubicBezTo>
                  <a:pt x="3274" y="1897"/>
                  <a:pt x="3205" y="1922"/>
                  <a:pt x="3201" y="1897"/>
                </a:cubicBezTo>
                <a:close/>
                <a:moveTo>
                  <a:pt x="14162" y="1897"/>
                </a:moveTo>
                <a:cubicBezTo>
                  <a:pt x="14157" y="1897"/>
                  <a:pt x="14154" y="1903"/>
                  <a:pt x="14149" y="1903"/>
                </a:cubicBezTo>
                <a:cubicBezTo>
                  <a:pt x="14140" y="1905"/>
                  <a:pt x="14133" y="1900"/>
                  <a:pt x="14124" y="1903"/>
                </a:cubicBezTo>
                <a:cubicBezTo>
                  <a:pt x="14114" y="1906"/>
                  <a:pt x="14105" y="1913"/>
                  <a:pt x="14099" y="1929"/>
                </a:cubicBezTo>
                <a:cubicBezTo>
                  <a:pt x="14096" y="1935"/>
                  <a:pt x="14098" y="1946"/>
                  <a:pt x="14095" y="1955"/>
                </a:cubicBezTo>
                <a:cubicBezTo>
                  <a:pt x="14093" y="1963"/>
                  <a:pt x="14092" y="1973"/>
                  <a:pt x="14089" y="1980"/>
                </a:cubicBezTo>
                <a:cubicBezTo>
                  <a:pt x="14086" y="1988"/>
                  <a:pt x="14082" y="1995"/>
                  <a:pt x="14077" y="2000"/>
                </a:cubicBezTo>
                <a:cubicBezTo>
                  <a:pt x="14068" y="2008"/>
                  <a:pt x="14061" y="1998"/>
                  <a:pt x="14051" y="2000"/>
                </a:cubicBezTo>
                <a:cubicBezTo>
                  <a:pt x="14047" y="2000"/>
                  <a:pt x="14043" y="1998"/>
                  <a:pt x="14039" y="2000"/>
                </a:cubicBezTo>
                <a:cubicBezTo>
                  <a:pt x="14034" y="2001"/>
                  <a:pt x="14031" y="2008"/>
                  <a:pt x="14026" y="2012"/>
                </a:cubicBezTo>
                <a:cubicBezTo>
                  <a:pt x="14021" y="2017"/>
                  <a:pt x="14019" y="2027"/>
                  <a:pt x="14014" y="2032"/>
                </a:cubicBezTo>
                <a:cubicBezTo>
                  <a:pt x="14009" y="2037"/>
                  <a:pt x="14006" y="2043"/>
                  <a:pt x="14001" y="2045"/>
                </a:cubicBezTo>
                <a:cubicBezTo>
                  <a:pt x="13997" y="2047"/>
                  <a:pt x="13993" y="2045"/>
                  <a:pt x="13989" y="2045"/>
                </a:cubicBezTo>
                <a:cubicBezTo>
                  <a:pt x="13979" y="2047"/>
                  <a:pt x="13973" y="2045"/>
                  <a:pt x="13963" y="2045"/>
                </a:cubicBezTo>
                <a:cubicBezTo>
                  <a:pt x="13956" y="2045"/>
                  <a:pt x="13951" y="2048"/>
                  <a:pt x="13944" y="2051"/>
                </a:cubicBezTo>
                <a:cubicBezTo>
                  <a:pt x="13940" y="2054"/>
                  <a:pt x="13937" y="2061"/>
                  <a:pt x="13932" y="2064"/>
                </a:cubicBezTo>
                <a:cubicBezTo>
                  <a:pt x="13928" y="2067"/>
                  <a:pt x="13923" y="2067"/>
                  <a:pt x="13919" y="2070"/>
                </a:cubicBezTo>
                <a:cubicBezTo>
                  <a:pt x="13914" y="2074"/>
                  <a:pt x="13912" y="2088"/>
                  <a:pt x="13907" y="2089"/>
                </a:cubicBezTo>
                <a:cubicBezTo>
                  <a:pt x="13903" y="2091"/>
                  <a:pt x="13899" y="2088"/>
                  <a:pt x="13894" y="2089"/>
                </a:cubicBezTo>
                <a:cubicBezTo>
                  <a:pt x="13877" y="2095"/>
                  <a:pt x="13868" y="2091"/>
                  <a:pt x="13850" y="2089"/>
                </a:cubicBezTo>
                <a:cubicBezTo>
                  <a:pt x="13841" y="2088"/>
                  <a:pt x="13834" y="2083"/>
                  <a:pt x="13825" y="2083"/>
                </a:cubicBezTo>
                <a:lnTo>
                  <a:pt x="13809" y="2083"/>
                </a:lnTo>
                <a:cubicBezTo>
                  <a:pt x="13804" y="2083"/>
                  <a:pt x="13801" y="2089"/>
                  <a:pt x="13797" y="2089"/>
                </a:cubicBezTo>
                <a:cubicBezTo>
                  <a:pt x="13786" y="2091"/>
                  <a:pt x="13778" y="2086"/>
                  <a:pt x="13768" y="2089"/>
                </a:cubicBezTo>
                <a:cubicBezTo>
                  <a:pt x="13763" y="2091"/>
                  <a:pt x="13760" y="2101"/>
                  <a:pt x="13756" y="2103"/>
                </a:cubicBezTo>
                <a:cubicBezTo>
                  <a:pt x="13746" y="2108"/>
                  <a:pt x="13738" y="2109"/>
                  <a:pt x="13731" y="2122"/>
                </a:cubicBezTo>
                <a:cubicBezTo>
                  <a:pt x="13726" y="2129"/>
                  <a:pt x="13726" y="2140"/>
                  <a:pt x="13724" y="2148"/>
                </a:cubicBezTo>
                <a:cubicBezTo>
                  <a:pt x="13718" y="2166"/>
                  <a:pt x="13714" y="2180"/>
                  <a:pt x="13709" y="2199"/>
                </a:cubicBezTo>
                <a:lnTo>
                  <a:pt x="13621" y="2199"/>
                </a:lnTo>
                <a:cubicBezTo>
                  <a:pt x="13617" y="2206"/>
                  <a:pt x="13612" y="2211"/>
                  <a:pt x="13608" y="2219"/>
                </a:cubicBezTo>
                <a:cubicBezTo>
                  <a:pt x="13604" y="2227"/>
                  <a:pt x="13602" y="2237"/>
                  <a:pt x="13598" y="2244"/>
                </a:cubicBezTo>
                <a:cubicBezTo>
                  <a:pt x="13594" y="2253"/>
                  <a:pt x="13594" y="2264"/>
                  <a:pt x="13589" y="2270"/>
                </a:cubicBezTo>
                <a:cubicBezTo>
                  <a:pt x="13586" y="2273"/>
                  <a:pt x="13580" y="2273"/>
                  <a:pt x="13576" y="2276"/>
                </a:cubicBezTo>
                <a:cubicBezTo>
                  <a:pt x="13570" y="2281"/>
                  <a:pt x="13564" y="2280"/>
                  <a:pt x="13558" y="2283"/>
                </a:cubicBezTo>
                <a:cubicBezTo>
                  <a:pt x="13554" y="2285"/>
                  <a:pt x="13548" y="2285"/>
                  <a:pt x="13545" y="2289"/>
                </a:cubicBezTo>
                <a:cubicBezTo>
                  <a:pt x="13541" y="2296"/>
                  <a:pt x="13535" y="2299"/>
                  <a:pt x="13532" y="2309"/>
                </a:cubicBezTo>
                <a:cubicBezTo>
                  <a:pt x="13530" y="2317"/>
                  <a:pt x="13532" y="2327"/>
                  <a:pt x="13532" y="2335"/>
                </a:cubicBezTo>
                <a:cubicBezTo>
                  <a:pt x="13531" y="2355"/>
                  <a:pt x="13532" y="2370"/>
                  <a:pt x="13532" y="2392"/>
                </a:cubicBezTo>
                <a:cubicBezTo>
                  <a:pt x="13525" y="2391"/>
                  <a:pt x="13521" y="2386"/>
                  <a:pt x="13513" y="2386"/>
                </a:cubicBezTo>
                <a:cubicBezTo>
                  <a:pt x="13498" y="2384"/>
                  <a:pt x="13491" y="2384"/>
                  <a:pt x="13476" y="2386"/>
                </a:cubicBezTo>
                <a:cubicBezTo>
                  <a:pt x="13471" y="2386"/>
                  <a:pt x="13468" y="2391"/>
                  <a:pt x="13463" y="2392"/>
                </a:cubicBezTo>
                <a:cubicBezTo>
                  <a:pt x="13466" y="2404"/>
                  <a:pt x="13473" y="2410"/>
                  <a:pt x="13473" y="2425"/>
                </a:cubicBezTo>
                <a:cubicBezTo>
                  <a:pt x="13473" y="2447"/>
                  <a:pt x="13463" y="2458"/>
                  <a:pt x="13457" y="2476"/>
                </a:cubicBezTo>
                <a:cubicBezTo>
                  <a:pt x="13453" y="2486"/>
                  <a:pt x="13447" y="2484"/>
                  <a:pt x="13444" y="2495"/>
                </a:cubicBezTo>
                <a:cubicBezTo>
                  <a:pt x="13443" y="2503"/>
                  <a:pt x="13444" y="2513"/>
                  <a:pt x="13444" y="2521"/>
                </a:cubicBezTo>
                <a:lnTo>
                  <a:pt x="13444" y="2547"/>
                </a:lnTo>
                <a:lnTo>
                  <a:pt x="13444" y="2598"/>
                </a:lnTo>
                <a:cubicBezTo>
                  <a:pt x="13437" y="2600"/>
                  <a:pt x="13432" y="2605"/>
                  <a:pt x="13425" y="2605"/>
                </a:cubicBezTo>
                <a:cubicBezTo>
                  <a:pt x="13410" y="2606"/>
                  <a:pt x="13402" y="2601"/>
                  <a:pt x="13388" y="2605"/>
                </a:cubicBezTo>
                <a:cubicBezTo>
                  <a:pt x="13377" y="2608"/>
                  <a:pt x="13369" y="2615"/>
                  <a:pt x="13359" y="2624"/>
                </a:cubicBezTo>
                <a:cubicBezTo>
                  <a:pt x="13353" y="2630"/>
                  <a:pt x="13349" y="2635"/>
                  <a:pt x="13344" y="2643"/>
                </a:cubicBezTo>
                <a:cubicBezTo>
                  <a:pt x="13335" y="2656"/>
                  <a:pt x="13328" y="2673"/>
                  <a:pt x="13328" y="2695"/>
                </a:cubicBezTo>
                <a:cubicBezTo>
                  <a:pt x="13328" y="2708"/>
                  <a:pt x="13333" y="2716"/>
                  <a:pt x="13334" y="2728"/>
                </a:cubicBezTo>
                <a:cubicBezTo>
                  <a:pt x="13339" y="2726"/>
                  <a:pt x="13343" y="2722"/>
                  <a:pt x="13347" y="2721"/>
                </a:cubicBezTo>
                <a:cubicBezTo>
                  <a:pt x="13355" y="2716"/>
                  <a:pt x="13358" y="2701"/>
                  <a:pt x="13366" y="2701"/>
                </a:cubicBezTo>
                <a:cubicBezTo>
                  <a:pt x="13373" y="2701"/>
                  <a:pt x="13377" y="2706"/>
                  <a:pt x="13384" y="2708"/>
                </a:cubicBezTo>
                <a:cubicBezTo>
                  <a:pt x="13382" y="2722"/>
                  <a:pt x="13378" y="2731"/>
                  <a:pt x="13378" y="2747"/>
                </a:cubicBezTo>
                <a:lnTo>
                  <a:pt x="13378" y="2759"/>
                </a:lnTo>
                <a:cubicBezTo>
                  <a:pt x="13378" y="2772"/>
                  <a:pt x="13385" y="2776"/>
                  <a:pt x="13388" y="2785"/>
                </a:cubicBezTo>
                <a:cubicBezTo>
                  <a:pt x="13378" y="2785"/>
                  <a:pt x="13363" y="2800"/>
                  <a:pt x="13353" y="2798"/>
                </a:cubicBezTo>
                <a:cubicBezTo>
                  <a:pt x="13344" y="2796"/>
                  <a:pt x="13337" y="2792"/>
                  <a:pt x="13328" y="2792"/>
                </a:cubicBezTo>
                <a:cubicBezTo>
                  <a:pt x="13322" y="2792"/>
                  <a:pt x="13319" y="2796"/>
                  <a:pt x="13312" y="2798"/>
                </a:cubicBezTo>
                <a:lnTo>
                  <a:pt x="13312" y="2882"/>
                </a:lnTo>
                <a:cubicBezTo>
                  <a:pt x="13300" y="2882"/>
                  <a:pt x="13292" y="2879"/>
                  <a:pt x="13281" y="2882"/>
                </a:cubicBezTo>
                <a:cubicBezTo>
                  <a:pt x="13271" y="2884"/>
                  <a:pt x="13265" y="2893"/>
                  <a:pt x="13255" y="2901"/>
                </a:cubicBezTo>
                <a:cubicBezTo>
                  <a:pt x="13256" y="2911"/>
                  <a:pt x="13255" y="2919"/>
                  <a:pt x="13255" y="2927"/>
                </a:cubicBezTo>
                <a:cubicBezTo>
                  <a:pt x="13256" y="2937"/>
                  <a:pt x="13262" y="2941"/>
                  <a:pt x="13262" y="2952"/>
                </a:cubicBezTo>
                <a:cubicBezTo>
                  <a:pt x="13262" y="2962"/>
                  <a:pt x="13259" y="2971"/>
                  <a:pt x="13259" y="2978"/>
                </a:cubicBezTo>
                <a:cubicBezTo>
                  <a:pt x="13257" y="2990"/>
                  <a:pt x="13248" y="2986"/>
                  <a:pt x="13246" y="2998"/>
                </a:cubicBezTo>
                <a:cubicBezTo>
                  <a:pt x="13245" y="3006"/>
                  <a:pt x="13247" y="3015"/>
                  <a:pt x="13246" y="3023"/>
                </a:cubicBezTo>
                <a:cubicBezTo>
                  <a:pt x="13245" y="3031"/>
                  <a:pt x="13244" y="3039"/>
                  <a:pt x="13243" y="3049"/>
                </a:cubicBezTo>
                <a:cubicBezTo>
                  <a:pt x="13234" y="3049"/>
                  <a:pt x="13226" y="3047"/>
                  <a:pt x="13218" y="3049"/>
                </a:cubicBezTo>
                <a:cubicBezTo>
                  <a:pt x="13214" y="3049"/>
                  <a:pt x="13209" y="3044"/>
                  <a:pt x="13205" y="3049"/>
                </a:cubicBezTo>
                <a:cubicBezTo>
                  <a:pt x="13200" y="3055"/>
                  <a:pt x="13199" y="3065"/>
                  <a:pt x="13196" y="3075"/>
                </a:cubicBezTo>
                <a:cubicBezTo>
                  <a:pt x="13193" y="3081"/>
                  <a:pt x="13198" y="3092"/>
                  <a:pt x="13196" y="3101"/>
                </a:cubicBezTo>
                <a:cubicBezTo>
                  <a:pt x="13193" y="3110"/>
                  <a:pt x="13185" y="3104"/>
                  <a:pt x="13183" y="3114"/>
                </a:cubicBezTo>
                <a:cubicBezTo>
                  <a:pt x="13179" y="3131"/>
                  <a:pt x="13182" y="3145"/>
                  <a:pt x="13182" y="3166"/>
                </a:cubicBezTo>
                <a:cubicBezTo>
                  <a:pt x="13182" y="3176"/>
                  <a:pt x="13180" y="3181"/>
                  <a:pt x="13180" y="3191"/>
                </a:cubicBezTo>
                <a:cubicBezTo>
                  <a:pt x="13180" y="3200"/>
                  <a:pt x="13183" y="3207"/>
                  <a:pt x="13183" y="3217"/>
                </a:cubicBezTo>
                <a:cubicBezTo>
                  <a:pt x="13183" y="3226"/>
                  <a:pt x="13182" y="3233"/>
                  <a:pt x="13182" y="3242"/>
                </a:cubicBezTo>
                <a:lnTo>
                  <a:pt x="13214" y="3248"/>
                </a:lnTo>
                <a:cubicBezTo>
                  <a:pt x="13217" y="3241"/>
                  <a:pt x="13215" y="3229"/>
                  <a:pt x="13218" y="3223"/>
                </a:cubicBezTo>
                <a:cubicBezTo>
                  <a:pt x="13221" y="3215"/>
                  <a:pt x="13226" y="3217"/>
                  <a:pt x="13230" y="3210"/>
                </a:cubicBezTo>
                <a:cubicBezTo>
                  <a:pt x="13234" y="3215"/>
                  <a:pt x="13241" y="3210"/>
                  <a:pt x="13243" y="3217"/>
                </a:cubicBezTo>
                <a:cubicBezTo>
                  <a:pt x="13244" y="3223"/>
                  <a:pt x="13245" y="3236"/>
                  <a:pt x="13246" y="3242"/>
                </a:cubicBezTo>
                <a:cubicBezTo>
                  <a:pt x="13249" y="3252"/>
                  <a:pt x="13253" y="3258"/>
                  <a:pt x="13255" y="3268"/>
                </a:cubicBezTo>
                <a:cubicBezTo>
                  <a:pt x="13260" y="3258"/>
                  <a:pt x="13265" y="3255"/>
                  <a:pt x="13268" y="3242"/>
                </a:cubicBezTo>
                <a:cubicBezTo>
                  <a:pt x="13270" y="3234"/>
                  <a:pt x="13267" y="3225"/>
                  <a:pt x="13268" y="3217"/>
                </a:cubicBezTo>
                <a:cubicBezTo>
                  <a:pt x="13273" y="3222"/>
                  <a:pt x="13277" y="3224"/>
                  <a:pt x="13281" y="3229"/>
                </a:cubicBezTo>
                <a:cubicBezTo>
                  <a:pt x="13286" y="3237"/>
                  <a:pt x="13288" y="3247"/>
                  <a:pt x="13293" y="3255"/>
                </a:cubicBezTo>
                <a:cubicBezTo>
                  <a:pt x="13303" y="3270"/>
                  <a:pt x="13313" y="3270"/>
                  <a:pt x="13322" y="3287"/>
                </a:cubicBezTo>
                <a:cubicBezTo>
                  <a:pt x="13325" y="3295"/>
                  <a:pt x="13325" y="3305"/>
                  <a:pt x="13328" y="3313"/>
                </a:cubicBezTo>
                <a:lnTo>
                  <a:pt x="13306" y="3371"/>
                </a:lnTo>
                <a:lnTo>
                  <a:pt x="13306" y="3384"/>
                </a:lnTo>
                <a:cubicBezTo>
                  <a:pt x="13307" y="3394"/>
                  <a:pt x="13311" y="3400"/>
                  <a:pt x="13312" y="3410"/>
                </a:cubicBezTo>
                <a:lnTo>
                  <a:pt x="13381" y="3410"/>
                </a:lnTo>
                <a:cubicBezTo>
                  <a:pt x="13399" y="3410"/>
                  <a:pt x="13407" y="3425"/>
                  <a:pt x="13425" y="3429"/>
                </a:cubicBezTo>
                <a:cubicBezTo>
                  <a:pt x="13432" y="3429"/>
                  <a:pt x="13436" y="3427"/>
                  <a:pt x="13441" y="3429"/>
                </a:cubicBezTo>
                <a:cubicBezTo>
                  <a:pt x="13451" y="3430"/>
                  <a:pt x="13459" y="3439"/>
                  <a:pt x="13470" y="3442"/>
                </a:cubicBezTo>
                <a:cubicBezTo>
                  <a:pt x="13478" y="3444"/>
                  <a:pt x="13482" y="3442"/>
                  <a:pt x="13491" y="3442"/>
                </a:cubicBezTo>
                <a:lnTo>
                  <a:pt x="13510" y="3442"/>
                </a:lnTo>
                <a:cubicBezTo>
                  <a:pt x="13515" y="3442"/>
                  <a:pt x="13518" y="3435"/>
                  <a:pt x="13523" y="3435"/>
                </a:cubicBezTo>
                <a:cubicBezTo>
                  <a:pt x="13527" y="3435"/>
                  <a:pt x="13529" y="3439"/>
                  <a:pt x="13532" y="3439"/>
                </a:cubicBezTo>
                <a:lnTo>
                  <a:pt x="13532" y="3384"/>
                </a:lnTo>
                <a:cubicBezTo>
                  <a:pt x="13530" y="3376"/>
                  <a:pt x="13532" y="3364"/>
                  <a:pt x="13529" y="3358"/>
                </a:cubicBezTo>
                <a:cubicBezTo>
                  <a:pt x="13527" y="3350"/>
                  <a:pt x="13518" y="3355"/>
                  <a:pt x="13517" y="3345"/>
                </a:cubicBezTo>
                <a:cubicBezTo>
                  <a:pt x="13514" y="3328"/>
                  <a:pt x="13517" y="3313"/>
                  <a:pt x="13517" y="3294"/>
                </a:cubicBezTo>
                <a:cubicBezTo>
                  <a:pt x="13513" y="3292"/>
                  <a:pt x="13507" y="3299"/>
                  <a:pt x="13504" y="3294"/>
                </a:cubicBezTo>
                <a:cubicBezTo>
                  <a:pt x="13499" y="3286"/>
                  <a:pt x="13495" y="3283"/>
                  <a:pt x="13492" y="3275"/>
                </a:cubicBezTo>
                <a:cubicBezTo>
                  <a:pt x="13489" y="3268"/>
                  <a:pt x="13493" y="3257"/>
                  <a:pt x="13492" y="3248"/>
                </a:cubicBezTo>
                <a:cubicBezTo>
                  <a:pt x="13488" y="3237"/>
                  <a:pt x="13483" y="3239"/>
                  <a:pt x="13479" y="3229"/>
                </a:cubicBezTo>
                <a:cubicBezTo>
                  <a:pt x="13475" y="3220"/>
                  <a:pt x="13471" y="3213"/>
                  <a:pt x="13466" y="3204"/>
                </a:cubicBezTo>
                <a:cubicBezTo>
                  <a:pt x="13461" y="3192"/>
                  <a:pt x="13455" y="3184"/>
                  <a:pt x="13451" y="3171"/>
                </a:cubicBezTo>
                <a:cubicBezTo>
                  <a:pt x="13448" y="3165"/>
                  <a:pt x="13450" y="3152"/>
                  <a:pt x="13447" y="3145"/>
                </a:cubicBezTo>
                <a:cubicBezTo>
                  <a:pt x="13445" y="3139"/>
                  <a:pt x="13436" y="3147"/>
                  <a:pt x="13435" y="3139"/>
                </a:cubicBezTo>
                <a:cubicBezTo>
                  <a:pt x="13433" y="3131"/>
                  <a:pt x="13436" y="3122"/>
                  <a:pt x="13435" y="3114"/>
                </a:cubicBezTo>
                <a:cubicBezTo>
                  <a:pt x="13434" y="3105"/>
                  <a:pt x="13435" y="3097"/>
                  <a:pt x="13435" y="3087"/>
                </a:cubicBezTo>
                <a:cubicBezTo>
                  <a:pt x="13434" y="3072"/>
                  <a:pt x="13429" y="3065"/>
                  <a:pt x="13429" y="3049"/>
                </a:cubicBezTo>
                <a:lnTo>
                  <a:pt x="13429" y="3036"/>
                </a:lnTo>
                <a:cubicBezTo>
                  <a:pt x="13430" y="3025"/>
                  <a:pt x="13439" y="3028"/>
                  <a:pt x="13441" y="3017"/>
                </a:cubicBezTo>
                <a:cubicBezTo>
                  <a:pt x="13443" y="3009"/>
                  <a:pt x="13443" y="2999"/>
                  <a:pt x="13444" y="2991"/>
                </a:cubicBezTo>
                <a:cubicBezTo>
                  <a:pt x="13447" y="2962"/>
                  <a:pt x="13440" y="2943"/>
                  <a:pt x="13444" y="2914"/>
                </a:cubicBezTo>
                <a:cubicBezTo>
                  <a:pt x="13445" y="2904"/>
                  <a:pt x="13453" y="2909"/>
                  <a:pt x="13457" y="2901"/>
                </a:cubicBezTo>
                <a:cubicBezTo>
                  <a:pt x="13465" y="2884"/>
                  <a:pt x="13472" y="2870"/>
                  <a:pt x="13479" y="2849"/>
                </a:cubicBezTo>
                <a:cubicBezTo>
                  <a:pt x="13480" y="2843"/>
                  <a:pt x="13479" y="2829"/>
                  <a:pt x="13482" y="2824"/>
                </a:cubicBezTo>
                <a:cubicBezTo>
                  <a:pt x="13485" y="2819"/>
                  <a:pt x="13491" y="2821"/>
                  <a:pt x="13494" y="2817"/>
                </a:cubicBezTo>
                <a:cubicBezTo>
                  <a:pt x="13498" y="2814"/>
                  <a:pt x="13504" y="2816"/>
                  <a:pt x="13507" y="2811"/>
                </a:cubicBezTo>
                <a:cubicBezTo>
                  <a:pt x="13510" y="2806"/>
                  <a:pt x="13504" y="2790"/>
                  <a:pt x="13507" y="2785"/>
                </a:cubicBezTo>
                <a:cubicBezTo>
                  <a:pt x="13510" y="2780"/>
                  <a:pt x="13517" y="2783"/>
                  <a:pt x="13520" y="2779"/>
                </a:cubicBezTo>
                <a:cubicBezTo>
                  <a:pt x="13529" y="2764"/>
                  <a:pt x="13536" y="2753"/>
                  <a:pt x="13542" y="2734"/>
                </a:cubicBezTo>
                <a:cubicBezTo>
                  <a:pt x="13544" y="2726"/>
                  <a:pt x="13540" y="2716"/>
                  <a:pt x="13542" y="2708"/>
                </a:cubicBezTo>
                <a:cubicBezTo>
                  <a:pt x="13544" y="2700"/>
                  <a:pt x="13551" y="2702"/>
                  <a:pt x="13554" y="2695"/>
                </a:cubicBezTo>
                <a:cubicBezTo>
                  <a:pt x="13557" y="2689"/>
                  <a:pt x="13557" y="2674"/>
                  <a:pt x="13561" y="2670"/>
                </a:cubicBezTo>
                <a:cubicBezTo>
                  <a:pt x="13564" y="2665"/>
                  <a:pt x="13570" y="2673"/>
                  <a:pt x="13573" y="2670"/>
                </a:cubicBezTo>
                <a:cubicBezTo>
                  <a:pt x="13582" y="2658"/>
                  <a:pt x="13587" y="2643"/>
                  <a:pt x="13592" y="2624"/>
                </a:cubicBezTo>
                <a:cubicBezTo>
                  <a:pt x="13594" y="2616"/>
                  <a:pt x="13594" y="2606"/>
                  <a:pt x="13595" y="2598"/>
                </a:cubicBezTo>
                <a:cubicBezTo>
                  <a:pt x="13598" y="2589"/>
                  <a:pt x="13599" y="2581"/>
                  <a:pt x="13602" y="2573"/>
                </a:cubicBezTo>
                <a:cubicBezTo>
                  <a:pt x="13605" y="2563"/>
                  <a:pt x="13611" y="2563"/>
                  <a:pt x="13614" y="2553"/>
                </a:cubicBezTo>
                <a:cubicBezTo>
                  <a:pt x="13617" y="2543"/>
                  <a:pt x="13620" y="2537"/>
                  <a:pt x="13623" y="2528"/>
                </a:cubicBezTo>
                <a:cubicBezTo>
                  <a:pt x="13626" y="2520"/>
                  <a:pt x="13623" y="2510"/>
                  <a:pt x="13623" y="2502"/>
                </a:cubicBezTo>
                <a:cubicBezTo>
                  <a:pt x="13635" y="2502"/>
                  <a:pt x="13642" y="2503"/>
                  <a:pt x="13652" y="2502"/>
                </a:cubicBezTo>
                <a:cubicBezTo>
                  <a:pt x="13657" y="2500"/>
                  <a:pt x="13662" y="2505"/>
                  <a:pt x="13668" y="2502"/>
                </a:cubicBezTo>
                <a:cubicBezTo>
                  <a:pt x="13673" y="2499"/>
                  <a:pt x="13672" y="2481"/>
                  <a:pt x="13677" y="2476"/>
                </a:cubicBezTo>
                <a:cubicBezTo>
                  <a:pt x="13682" y="2472"/>
                  <a:pt x="13687" y="2479"/>
                  <a:pt x="13693" y="2476"/>
                </a:cubicBezTo>
                <a:cubicBezTo>
                  <a:pt x="13699" y="2472"/>
                  <a:pt x="13705" y="2468"/>
                  <a:pt x="13709" y="2456"/>
                </a:cubicBezTo>
                <a:cubicBezTo>
                  <a:pt x="13711" y="2450"/>
                  <a:pt x="13705" y="2436"/>
                  <a:pt x="13709" y="2431"/>
                </a:cubicBezTo>
                <a:cubicBezTo>
                  <a:pt x="13712" y="2426"/>
                  <a:pt x="13717" y="2426"/>
                  <a:pt x="13721" y="2425"/>
                </a:cubicBezTo>
                <a:cubicBezTo>
                  <a:pt x="13725" y="2423"/>
                  <a:pt x="13730" y="2426"/>
                  <a:pt x="13734" y="2425"/>
                </a:cubicBezTo>
                <a:cubicBezTo>
                  <a:pt x="13738" y="2423"/>
                  <a:pt x="13742" y="2421"/>
                  <a:pt x="13746" y="2418"/>
                </a:cubicBezTo>
                <a:cubicBezTo>
                  <a:pt x="13752" y="2413"/>
                  <a:pt x="13754" y="2407"/>
                  <a:pt x="13759" y="2399"/>
                </a:cubicBezTo>
                <a:cubicBezTo>
                  <a:pt x="13763" y="2393"/>
                  <a:pt x="13762" y="2381"/>
                  <a:pt x="13765" y="2373"/>
                </a:cubicBezTo>
                <a:cubicBezTo>
                  <a:pt x="13768" y="2365"/>
                  <a:pt x="13774" y="2366"/>
                  <a:pt x="13778" y="2360"/>
                </a:cubicBezTo>
                <a:cubicBezTo>
                  <a:pt x="13783" y="2352"/>
                  <a:pt x="13790" y="2349"/>
                  <a:pt x="13790" y="2335"/>
                </a:cubicBezTo>
                <a:cubicBezTo>
                  <a:pt x="13790" y="2317"/>
                  <a:pt x="13788" y="2307"/>
                  <a:pt x="13787" y="2289"/>
                </a:cubicBezTo>
                <a:cubicBezTo>
                  <a:pt x="13797" y="2288"/>
                  <a:pt x="13803" y="2283"/>
                  <a:pt x="13812" y="2283"/>
                </a:cubicBezTo>
                <a:cubicBezTo>
                  <a:pt x="13832" y="2281"/>
                  <a:pt x="13845" y="2291"/>
                  <a:pt x="13863" y="2276"/>
                </a:cubicBezTo>
                <a:cubicBezTo>
                  <a:pt x="13868" y="2273"/>
                  <a:pt x="13867" y="2259"/>
                  <a:pt x="13872" y="2251"/>
                </a:cubicBezTo>
                <a:cubicBezTo>
                  <a:pt x="13878" y="2241"/>
                  <a:pt x="13881" y="2230"/>
                  <a:pt x="13888" y="2225"/>
                </a:cubicBezTo>
                <a:cubicBezTo>
                  <a:pt x="13892" y="2223"/>
                  <a:pt x="13896" y="2226"/>
                  <a:pt x="13900" y="2225"/>
                </a:cubicBezTo>
                <a:cubicBezTo>
                  <a:pt x="13911" y="2218"/>
                  <a:pt x="13915" y="2206"/>
                  <a:pt x="13926" y="2206"/>
                </a:cubicBezTo>
                <a:lnTo>
                  <a:pt x="14000" y="2206"/>
                </a:lnTo>
                <a:cubicBezTo>
                  <a:pt x="14006" y="2206"/>
                  <a:pt x="14010" y="2198"/>
                  <a:pt x="14014" y="2193"/>
                </a:cubicBezTo>
                <a:cubicBezTo>
                  <a:pt x="14019" y="2185"/>
                  <a:pt x="14020" y="2172"/>
                  <a:pt x="14026" y="2167"/>
                </a:cubicBezTo>
                <a:cubicBezTo>
                  <a:pt x="14035" y="2161"/>
                  <a:pt x="14042" y="2161"/>
                  <a:pt x="14051" y="2161"/>
                </a:cubicBezTo>
                <a:cubicBezTo>
                  <a:pt x="14061" y="2161"/>
                  <a:pt x="14068" y="2164"/>
                  <a:pt x="14077" y="2161"/>
                </a:cubicBezTo>
                <a:cubicBezTo>
                  <a:pt x="14088" y="2157"/>
                  <a:pt x="14090" y="2122"/>
                  <a:pt x="14103" y="2122"/>
                </a:cubicBezTo>
                <a:lnTo>
                  <a:pt x="14164" y="2122"/>
                </a:lnTo>
                <a:cubicBezTo>
                  <a:pt x="14169" y="2122"/>
                  <a:pt x="14173" y="2114"/>
                  <a:pt x="14177" y="2109"/>
                </a:cubicBezTo>
                <a:cubicBezTo>
                  <a:pt x="14187" y="2095"/>
                  <a:pt x="14191" y="2077"/>
                  <a:pt x="14199" y="2058"/>
                </a:cubicBezTo>
                <a:cubicBezTo>
                  <a:pt x="14202" y="2050"/>
                  <a:pt x="14202" y="2037"/>
                  <a:pt x="14206" y="2032"/>
                </a:cubicBezTo>
                <a:cubicBezTo>
                  <a:pt x="14209" y="2029"/>
                  <a:pt x="14214" y="2027"/>
                  <a:pt x="14218" y="2025"/>
                </a:cubicBezTo>
                <a:cubicBezTo>
                  <a:pt x="14227" y="2020"/>
                  <a:pt x="14234" y="2025"/>
                  <a:pt x="14243" y="2025"/>
                </a:cubicBezTo>
                <a:cubicBezTo>
                  <a:pt x="14246" y="2011"/>
                  <a:pt x="14249" y="2003"/>
                  <a:pt x="14249" y="1987"/>
                </a:cubicBezTo>
                <a:cubicBezTo>
                  <a:pt x="14249" y="1974"/>
                  <a:pt x="14242" y="1973"/>
                  <a:pt x="14240" y="1961"/>
                </a:cubicBezTo>
                <a:cubicBezTo>
                  <a:pt x="14239" y="1952"/>
                  <a:pt x="14236" y="1943"/>
                  <a:pt x="14234" y="1936"/>
                </a:cubicBezTo>
                <a:cubicBezTo>
                  <a:pt x="14232" y="1929"/>
                  <a:pt x="14235" y="1915"/>
                  <a:pt x="14231" y="1910"/>
                </a:cubicBezTo>
                <a:cubicBezTo>
                  <a:pt x="14222" y="1899"/>
                  <a:pt x="14213" y="1911"/>
                  <a:pt x="14202" y="1910"/>
                </a:cubicBezTo>
                <a:cubicBezTo>
                  <a:pt x="14196" y="1910"/>
                  <a:pt x="14193" y="1897"/>
                  <a:pt x="14187" y="1897"/>
                </a:cubicBezTo>
                <a:lnTo>
                  <a:pt x="14174" y="1897"/>
                </a:lnTo>
                <a:lnTo>
                  <a:pt x="14162" y="1897"/>
                </a:lnTo>
                <a:close/>
                <a:moveTo>
                  <a:pt x="3804" y="1916"/>
                </a:moveTo>
                <a:lnTo>
                  <a:pt x="3800" y="2025"/>
                </a:lnTo>
                <a:lnTo>
                  <a:pt x="3822" y="2089"/>
                </a:lnTo>
                <a:cubicBezTo>
                  <a:pt x="3822" y="2089"/>
                  <a:pt x="3892" y="2180"/>
                  <a:pt x="3898" y="2206"/>
                </a:cubicBezTo>
                <a:lnTo>
                  <a:pt x="3967" y="2250"/>
                </a:lnTo>
                <a:lnTo>
                  <a:pt x="4005" y="2225"/>
                </a:lnTo>
                <a:lnTo>
                  <a:pt x="4037" y="2212"/>
                </a:lnTo>
                <a:lnTo>
                  <a:pt x="4062" y="2270"/>
                </a:lnTo>
                <a:lnTo>
                  <a:pt x="4084" y="2386"/>
                </a:lnTo>
                <a:lnTo>
                  <a:pt x="4115" y="2353"/>
                </a:lnTo>
                <a:lnTo>
                  <a:pt x="4168" y="2347"/>
                </a:lnTo>
                <a:lnTo>
                  <a:pt x="4206" y="2334"/>
                </a:lnTo>
                <a:lnTo>
                  <a:pt x="4209" y="2263"/>
                </a:lnTo>
                <a:lnTo>
                  <a:pt x="4209" y="2161"/>
                </a:lnTo>
                <a:cubicBezTo>
                  <a:pt x="4209" y="2161"/>
                  <a:pt x="4219" y="2128"/>
                  <a:pt x="4231" y="2109"/>
                </a:cubicBezTo>
                <a:cubicBezTo>
                  <a:pt x="4244" y="2090"/>
                  <a:pt x="4219" y="2032"/>
                  <a:pt x="4219" y="2032"/>
                </a:cubicBezTo>
                <a:cubicBezTo>
                  <a:pt x="4219" y="2032"/>
                  <a:pt x="4181" y="1980"/>
                  <a:pt x="4166" y="1980"/>
                </a:cubicBezTo>
                <a:cubicBezTo>
                  <a:pt x="4150" y="1980"/>
                  <a:pt x="4131" y="2025"/>
                  <a:pt x="4131" y="2025"/>
                </a:cubicBezTo>
                <a:lnTo>
                  <a:pt x="4071" y="1948"/>
                </a:lnTo>
                <a:lnTo>
                  <a:pt x="4021" y="1948"/>
                </a:lnTo>
                <a:lnTo>
                  <a:pt x="4058" y="2012"/>
                </a:lnTo>
                <a:cubicBezTo>
                  <a:pt x="4058" y="2012"/>
                  <a:pt x="4093" y="2090"/>
                  <a:pt x="4102" y="2128"/>
                </a:cubicBezTo>
                <a:cubicBezTo>
                  <a:pt x="4112" y="2167"/>
                  <a:pt x="4065" y="2135"/>
                  <a:pt x="4065" y="2135"/>
                </a:cubicBezTo>
                <a:lnTo>
                  <a:pt x="4002" y="2012"/>
                </a:lnTo>
                <a:lnTo>
                  <a:pt x="3955" y="2012"/>
                </a:lnTo>
                <a:lnTo>
                  <a:pt x="3958" y="2089"/>
                </a:lnTo>
                <a:lnTo>
                  <a:pt x="3970" y="2173"/>
                </a:lnTo>
                <a:lnTo>
                  <a:pt x="3914" y="2103"/>
                </a:lnTo>
                <a:lnTo>
                  <a:pt x="3885" y="1974"/>
                </a:lnTo>
                <a:lnTo>
                  <a:pt x="3804" y="1916"/>
                </a:lnTo>
                <a:close/>
                <a:moveTo>
                  <a:pt x="3508" y="1935"/>
                </a:moveTo>
                <a:cubicBezTo>
                  <a:pt x="3508" y="1935"/>
                  <a:pt x="3489" y="1980"/>
                  <a:pt x="3489" y="1980"/>
                </a:cubicBezTo>
                <a:lnTo>
                  <a:pt x="3454" y="1999"/>
                </a:lnTo>
                <a:lnTo>
                  <a:pt x="3458" y="2051"/>
                </a:lnTo>
                <a:lnTo>
                  <a:pt x="3495" y="2102"/>
                </a:lnTo>
                <a:cubicBezTo>
                  <a:pt x="3495" y="2147"/>
                  <a:pt x="3486" y="2199"/>
                  <a:pt x="3486" y="2199"/>
                </a:cubicBezTo>
                <a:lnTo>
                  <a:pt x="3533" y="2212"/>
                </a:lnTo>
                <a:cubicBezTo>
                  <a:pt x="3533" y="2212"/>
                  <a:pt x="3546" y="2257"/>
                  <a:pt x="3533" y="2263"/>
                </a:cubicBezTo>
                <a:cubicBezTo>
                  <a:pt x="3521" y="2270"/>
                  <a:pt x="3495" y="2270"/>
                  <a:pt x="3495" y="2270"/>
                </a:cubicBezTo>
                <a:lnTo>
                  <a:pt x="3432" y="2270"/>
                </a:lnTo>
                <a:lnTo>
                  <a:pt x="3392" y="2218"/>
                </a:lnTo>
                <a:lnTo>
                  <a:pt x="3351" y="2115"/>
                </a:lnTo>
                <a:lnTo>
                  <a:pt x="3300" y="2076"/>
                </a:lnTo>
                <a:lnTo>
                  <a:pt x="3256" y="2076"/>
                </a:lnTo>
                <a:lnTo>
                  <a:pt x="3212" y="2031"/>
                </a:lnTo>
                <a:lnTo>
                  <a:pt x="3181" y="2019"/>
                </a:lnTo>
                <a:lnTo>
                  <a:pt x="3121" y="2057"/>
                </a:lnTo>
                <a:lnTo>
                  <a:pt x="3090" y="2147"/>
                </a:lnTo>
                <a:lnTo>
                  <a:pt x="3058" y="2212"/>
                </a:lnTo>
                <a:lnTo>
                  <a:pt x="3024" y="2282"/>
                </a:lnTo>
                <a:lnTo>
                  <a:pt x="3030" y="2360"/>
                </a:lnTo>
                <a:lnTo>
                  <a:pt x="3099" y="2366"/>
                </a:lnTo>
                <a:lnTo>
                  <a:pt x="3159" y="2392"/>
                </a:lnTo>
                <a:lnTo>
                  <a:pt x="3212" y="2379"/>
                </a:lnTo>
                <a:lnTo>
                  <a:pt x="3259" y="2347"/>
                </a:lnTo>
                <a:lnTo>
                  <a:pt x="3341" y="2373"/>
                </a:lnTo>
                <a:lnTo>
                  <a:pt x="3395" y="2373"/>
                </a:lnTo>
                <a:cubicBezTo>
                  <a:pt x="3379" y="2411"/>
                  <a:pt x="3332" y="2412"/>
                  <a:pt x="3332" y="2412"/>
                </a:cubicBezTo>
                <a:lnTo>
                  <a:pt x="3272" y="2412"/>
                </a:lnTo>
                <a:lnTo>
                  <a:pt x="3231" y="2450"/>
                </a:lnTo>
                <a:lnTo>
                  <a:pt x="3237" y="2508"/>
                </a:lnTo>
                <a:lnTo>
                  <a:pt x="3275" y="2540"/>
                </a:lnTo>
                <a:lnTo>
                  <a:pt x="3354" y="2540"/>
                </a:lnTo>
                <a:lnTo>
                  <a:pt x="3432" y="2482"/>
                </a:lnTo>
                <a:lnTo>
                  <a:pt x="3483" y="2405"/>
                </a:lnTo>
                <a:lnTo>
                  <a:pt x="3539" y="2392"/>
                </a:lnTo>
                <a:lnTo>
                  <a:pt x="3615" y="2392"/>
                </a:lnTo>
                <a:lnTo>
                  <a:pt x="3690" y="2392"/>
                </a:lnTo>
                <a:lnTo>
                  <a:pt x="3719" y="2321"/>
                </a:lnTo>
                <a:lnTo>
                  <a:pt x="3738" y="2186"/>
                </a:lnTo>
                <a:lnTo>
                  <a:pt x="3712" y="2134"/>
                </a:lnTo>
                <a:lnTo>
                  <a:pt x="3678" y="2134"/>
                </a:lnTo>
                <a:lnTo>
                  <a:pt x="3671" y="2192"/>
                </a:lnTo>
                <a:lnTo>
                  <a:pt x="3628" y="2160"/>
                </a:lnTo>
                <a:lnTo>
                  <a:pt x="3574" y="2076"/>
                </a:lnTo>
                <a:lnTo>
                  <a:pt x="3574" y="2012"/>
                </a:lnTo>
                <a:lnTo>
                  <a:pt x="3555" y="1935"/>
                </a:lnTo>
                <a:lnTo>
                  <a:pt x="3508" y="1935"/>
                </a:lnTo>
                <a:close/>
                <a:moveTo>
                  <a:pt x="4565" y="1973"/>
                </a:moveTo>
                <a:lnTo>
                  <a:pt x="4512" y="1986"/>
                </a:lnTo>
                <a:cubicBezTo>
                  <a:pt x="4512" y="1986"/>
                  <a:pt x="4528" y="2096"/>
                  <a:pt x="4534" y="2122"/>
                </a:cubicBezTo>
                <a:cubicBezTo>
                  <a:pt x="4540" y="2147"/>
                  <a:pt x="4568" y="2244"/>
                  <a:pt x="4568" y="2244"/>
                </a:cubicBezTo>
                <a:lnTo>
                  <a:pt x="4540" y="2347"/>
                </a:lnTo>
                <a:lnTo>
                  <a:pt x="4575" y="2424"/>
                </a:lnTo>
                <a:lnTo>
                  <a:pt x="4635" y="2501"/>
                </a:lnTo>
                <a:lnTo>
                  <a:pt x="4720" y="2488"/>
                </a:lnTo>
                <a:cubicBezTo>
                  <a:pt x="4720" y="2488"/>
                  <a:pt x="4761" y="2437"/>
                  <a:pt x="4761" y="2437"/>
                </a:cubicBezTo>
                <a:cubicBezTo>
                  <a:pt x="4761" y="2437"/>
                  <a:pt x="4801" y="2495"/>
                  <a:pt x="4817" y="2520"/>
                </a:cubicBezTo>
                <a:cubicBezTo>
                  <a:pt x="4833" y="2546"/>
                  <a:pt x="4908" y="2527"/>
                  <a:pt x="4908" y="2527"/>
                </a:cubicBezTo>
                <a:lnTo>
                  <a:pt x="5012" y="2527"/>
                </a:lnTo>
                <a:lnTo>
                  <a:pt x="5059" y="2501"/>
                </a:lnTo>
                <a:lnTo>
                  <a:pt x="5081" y="2456"/>
                </a:lnTo>
                <a:lnTo>
                  <a:pt x="5113" y="2508"/>
                </a:lnTo>
                <a:lnTo>
                  <a:pt x="5166" y="2501"/>
                </a:lnTo>
                <a:cubicBezTo>
                  <a:pt x="5166" y="2501"/>
                  <a:pt x="5242" y="2482"/>
                  <a:pt x="5258" y="2482"/>
                </a:cubicBezTo>
                <a:cubicBezTo>
                  <a:pt x="5273" y="2482"/>
                  <a:pt x="5264" y="2437"/>
                  <a:pt x="5264" y="2412"/>
                </a:cubicBezTo>
                <a:cubicBezTo>
                  <a:pt x="5264" y="2386"/>
                  <a:pt x="5298" y="2366"/>
                  <a:pt x="5298" y="2366"/>
                </a:cubicBezTo>
                <a:lnTo>
                  <a:pt x="5289" y="2263"/>
                </a:lnTo>
                <a:lnTo>
                  <a:pt x="5207" y="2218"/>
                </a:lnTo>
                <a:lnTo>
                  <a:pt x="5119" y="2179"/>
                </a:lnTo>
                <a:lnTo>
                  <a:pt x="5053" y="2224"/>
                </a:lnTo>
                <a:lnTo>
                  <a:pt x="4955" y="2270"/>
                </a:lnTo>
                <a:lnTo>
                  <a:pt x="4893" y="2282"/>
                </a:lnTo>
                <a:lnTo>
                  <a:pt x="4804" y="2250"/>
                </a:lnTo>
                <a:lnTo>
                  <a:pt x="4732" y="2257"/>
                </a:lnTo>
                <a:lnTo>
                  <a:pt x="4672" y="2160"/>
                </a:lnTo>
                <a:lnTo>
                  <a:pt x="4666" y="2064"/>
                </a:lnTo>
                <a:lnTo>
                  <a:pt x="4644" y="1973"/>
                </a:lnTo>
                <a:lnTo>
                  <a:pt x="4565" y="1973"/>
                </a:lnTo>
                <a:close/>
                <a:moveTo>
                  <a:pt x="18486" y="2108"/>
                </a:moveTo>
                <a:cubicBezTo>
                  <a:pt x="18483" y="2109"/>
                  <a:pt x="18479" y="2112"/>
                  <a:pt x="18475" y="2112"/>
                </a:cubicBezTo>
                <a:lnTo>
                  <a:pt x="18457" y="2112"/>
                </a:lnTo>
                <a:cubicBezTo>
                  <a:pt x="18452" y="2112"/>
                  <a:pt x="18449" y="2118"/>
                  <a:pt x="18445" y="2118"/>
                </a:cubicBezTo>
                <a:cubicBezTo>
                  <a:pt x="18420" y="2120"/>
                  <a:pt x="18406" y="2118"/>
                  <a:pt x="18382" y="2118"/>
                </a:cubicBezTo>
                <a:cubicBezTo>
                  <a:pt x="18383" y="2141"/>
                  <a:pt x="18387" y="2155"/>
                  <a:pt x="18385" y="2176"/>
                </a:cubicBezTo>
                <a:cubicBezTo>
                  <a:pt x="18383" y="2197"/>
                  <a:pt x="18376" y="2208"/>
                  <a:pt x="18372" y="2227"/>
                </a:cubicBezTo>
                <a:cubicBezTo>
                  <a:pt x="18371" y="2235"/>
                  <a:pt x="18371" y="2245"/>
                  <a:pt x="18369" y="2253"/>
                </a:cubicBezTo>
                <a:cubicBezTo>
                  <a:pt x="18367" y="2266"/>
                  <a:pt x="18360" y="2272"/>
                  <a:pt x="18360" y="2285"/>
                </a:cubicBezTo>
                <a:cubicBezTo>
                  <a:pt x="18359" y="2293"/>
                  <a:pt x="18360" y="2303"/>
                  <a:pt x="18360" y="2311"/>
                </a:cubicBezTo>
                <a:cubicBezTo>
                  <a:pt x="18359" y="2319"/>
                  <a:pt x="18357" y="2327"/>
                  <a:pt x="18356" y="2337"/>
                </a:cubicBezTo>
                <a:lnTo>
                  <a:pt x="18347" y="2318"/>
                </a:lnTo>
                <a:cubicBezTo>
                  <a:pt x="18350" y="2327"/>
                  <a:pt x="18353" y="2334"/>
                  <a:pt x="18356" y="2343"/>
                </a:cubicBezTo>
                <a:cubicBezTo>
                  <a:pt x="18360" y="2351"/>
                  <a:pt x="18359" y="2362"/>
                  <a:pt x="18363" y="2369"/>
                </a:cubicBezTo>
                <a:cubicBezTo>
                  <a:pt x="18366" y="2374"/>
                  <a:pt x="18371" y="2372"/>
                  <a:pt x="18375" y="2376"/>
                </a:cubicBezTo>
                <a:cubicBezTo>
                  <a:pt x="18380" y="2380"/>
                  <a:pt x="18382" y="2390"/>
                  <a:pt x="18388" y="2395"/>
                </a:cubicBezTo>
                <a:cubicBezTo>
                  <a:pt x="18392" y="2398"/>
                  <a:pt x="18397" y="2398"/>
                  <a:pt x="18401" y="2401"/>
                </a:cubicBezTo>
                <a:cubicBezTo>
                  <a:pt x="18407" y="2408"/>
                  <a:pt x="18412" y="2414"/>
                  <a:pt x="18416" y="2427"/>
                </a:cubicBezTo>
                <a:cubicBezTo>
                  <a:pt x="18418" y="2435"/>
                  <a:pt x="18420" y="2443"/>
                  <a:pt x="18423" y="2453"/>
                </a:cubicBezTo>
                <a:cubicBezTo>
                  <a:pt x="18425" y="2463"/>
                  <a:pt x="18426" y="2471"/>
                  <a:pt x="18429" y="2479"/>
                </a:cubicBezTo>
                <a:cubicBezTo>
                  <a:pt x="18434" y="2490"/>
                  <a:pt x="18441" y="2485"/>
                  <a:pt x="18450" y="2485"/>
                </a:cubicBezTo>
                <a:cubicBezTo>
                  <a:pt x="18463" y="2485"/>
                  <a:pt x="18470" y="2480"/>
                  <a:pt x="18482" y="2479"/>
                </a:cubicBezTo>
                <a:cubicBezTo>
                  <a:pt x="18483" y="2464"/>
                  <a:pt x="18485" y="2452"/>
                  <a:pt x="18485" y="2440"/>
                </a:cubicBezTo>
                <a:cubicBezTo>
                  <a:pt x="18486" y="2432"/>
                  <a:pt x="18485" y="2422"/>
                  <a:pt x="18485" y="2414"/>
                </a:cubicBezTo>
                <a:cubicBezTo>
                  <a:pt x="18486" y="2403"/>
                  <a:pt x="18493" y="2400"/>
                  <a:pt x="18495" y="2388"/>
                </a:cubicBezTo>
                <a:cubicBezTo>
                  <a:pt x="18507" y="2404"/>
                  <a:pt x="18517" y="2420"/>
                  <a:pt x="18533" y="2420"/>
                </a:cubicBezTo>
                <a:cubicBezTo>
                  <a:pt x="18547" y="2420"/>
                  <a:pt x="18555" y="2415"/>
                  <a:pt x="18570" y="2414"/>
                </a:cubicBezTo>
                <a:cubicBezTo>
                  <a:pt x="18581" y="2412"/>
                  <a:pt x="18589" y="2418"/>
                  <a:pt x="18599" y="2408"/>
                </a:cubicBezTo>
                <a:cubicBezTo>
                  <a:pt x="18603" y="2405"/>
                  <a:pt x="18598" y="2385"/>
                  <a:pt x="18602" y="2382"/>
                </a:cubicBezTo>
                <a:cubicBezTo>
                  <a:pt x="18606" y="2379"/>
                  <a:pt x="18610" y="2382"/>
                  <a:pt x="18614" y="2382"/>
                </a:cubicBezTo>
                <a:cubicBezTo>
                  <a:pt x="18619" y="2382"/>
                  <a:pt x="18623" y="2379"/>
                  <a:pt x="18627" y="2382"/>
                </a:cubicBezTo>
                <a:cubicBezTo>
                  <a:pt x="18633" y="2385"/>
                  <a:pt x="18631" y="2405"/>
                  <a:pt x="18636" y="2408"/>
                </a:cubicBezTo>
                <a:cubicBezTo>
                  <a:pt x="18640" y="2409"/>
                  <a:pt x="18644" y="2414"/>
                  <a:pt x="18649" y="2414"/>
                </a:cubicBezTo>
                <a:cubicBezTo>
                  <a:pt x="18660" y="2414"/>
                  <a:pt x="18665" y="2395"/>
                  <a:pt x="18674" y="2382"/>
                </a:cubicBezTo>
                <a:cubicBezTo>
                  <a:pt x="18679" y="2376"/>
                  <a:pt x="18679" y="2363"/>
                  <a:pt x="18684" y="2356"/>
                </a:cubicBezTo>
                <a:cubicBezTo>
                  <a:pt x="18689" y="2348"/>
                  <a:pt x="18696" y="2350"/>
                  <a:pt x="18703" y="2350"/>
                </a:cubicBezTo>
                <a:lnTo>
                  <a:pt x="18709" y="2350"/>
                </a:lnTo>
                <a:cubicBezTo>
                  <a:pt x="18714" y="2352"/>
                  <a:pt x="18716" y="2366"/>
                  <a:pt x="18721" y="2369"/>
                </a:cubicBezTo>
                <a:cubicBezTo>
                  <a:pt x="18725" y="2372"/>
                  <a:pt x="18730" y="2374"/>
                  <a:pt x="18734" y="2376"/>
                </a:cubicBezTo>
                <a:cubicBezTo>
                  <a:pt x="18739" y="2379"/>
                  <a:pt x="18742" y="2382"/>
                  <a:pt x="18747" y="2382"/>
                </a:cubicBezTo>
                <a:lnTo>
                  <a:pt x="18797" y="2382"/>
                </a:lnTo>
                <a:cubicBezTo>
                  <a:pt x="18797" y="2355"/>
                  <a:pt x="18794" y="2338"/>
                  <a:pt x="18797" y="2311"/>
                </a:cubicBezTo>
                <a:cubicBezTo>
                  <a:pt x="18798" y="2300"/>
                  <a:pt x="18801" y="2295"/>
                  <a:pt x="18803" y="2285"/>
                </a:cubicBezTo>
                <a:cubicBezTo>
                  <a:pt x="18806" y="2272"/>
                  <a:pt x="18813" y="2271"/>
                  <a:pt x="18816" y="2259"/>
                </a:cubicBezTo>
                <a:cubicBezTo>
                  <a:pt x="18818" y="2250"/>
                  <a:pt x="18824" y="2245"/>
                  <a:pt x="18825" y="2234"/>
                </a:cubicBezTo>
                <a:cubicBezTo>
                  <a:pt x="18826" y="2226"/>
                  <a:pt x="18824" y="2216"/>
                  <a:pt x="18825" y="2208"/>
                </a:cubicBezTo>
                <a:cubicBezTo>
                  <a:pt x="18820" y="2206"/>
                  <a:pt x="18816" y="2203"/>
                  <a:pt x="18813" y="2202"/>
                </a:cubicBezTo>
                <a:cubicBezTo>
                  <a:pt x="18809" y="2200"/>
                  <a:pt x="18804" y="2205"/>
                  <a:pt x="18800" y="2202"/>
                </a:cubicBezTo>
                <a:cubicBezTo>
                  <a:pt x="18795" y="2198"/>
                  <a:pt x="18798" y="2179"/>
                  <a:pt x="18794" y="2176"/>
                </a:cubicBezTo>
                <a:cubicBezTo>
                  <a:pt x="18790" y="2173"/>
                  <a:pt x="18785" y="2176"/>
                  <a:pt x="18781" y="2176"/>
                </a:cubicBezTo>
                <a:cubicBezTo>
                  <a:pt x="18767" y="2171"/>
                  <a:pt x="18758" y="2178"/>
                  <a:pt x="18743" y="2176"/>
                </a:cubicBezTo>
                <a:cubicBezTo>
                  <a:pt x="18736" y="2176"/>
                  <a:pt x="18732" y="2170"/>
                  <a:pt x="18724" y="2170"/>
                </a:cubicBezTo>
                <a:lnTo>
                  <a:pt x="18718" y="2170"/>
                </a:lnTo>
                <a:cubicBezTo>
                  <a:pt x="18714" y="2173"/>
                  <a:pt x="18709" y="2176"/>
                  <a:pt x="18706" y="2182"/>
                </a:cubicBezTo>
                <a:cubicBezTo>
                  <a:pt x="18703" y="2189"/>
                  <a:pt x="18704" y="2202"/>
                  <a:pt x="18703" y="2208"/>
                </a:cubicBezTo>
                <a:cubicBezTo>
                  <a:pt x="18699" y="2219"/>
                  <a:pt x="18692" y="2221"/>
                  <a:pt x="18690" y="2234"/>
                </a:cubicBezTo>
                <a:cubicBezTo>
                  <a:pt x="18689" y="2242"/>
                  <a:pt x="18688" y="2252"/>
                  <a:pt x="18687" y="2259"/>
                </a:cubicBezTo>
                <a:cubicBezTo>
                  <a:pt x="18685" y="2279"/>
                  <a:pt x="18687" y="2294"/>
                  <a:pt x="18687" y="2315"/>
                </a:cubicBezTo>
                <a:cubicBezTo>
                  <a:pt x="18677" y="2313"/>
                  <a:pt x="18671" y="2311"/>
                  <a:pt x="18662" y="2311"/>
                </a:cubicBezTo>
                <a:cubicBezTo>
                  <a:pt x="18657" y="2311"/>
                  <a:pt x="18654" y="2315"/>
                  <a:pt x="18649" y="2315"/>
                </a:cubicBezTo>
                <a:lnTo>
                  <a:pt x="18649" y="2238"/>
                </a:lnTo>
                <a:cubicBezTo>
                  <a:pt x="18649" y="2227"/>
                  <a:pt x="18656" y="2222"/>
                  <a:pt x="18658" y="2215"/>
                </a:cubicBezTo>
                <a:cubicBezTo>
                  <a:pt x="18663" y="2197"/>
                  <a:pt x="18671" y="2186"/>
                  <a:pt x="18671" y="2163"/>
                </a:cubicBezTo>
                <a:cubicBezTo>
                  <a:pt x="18671" y="2152"/>
                  <a:pt x="18666" y="2147"/>
                  <a:pt x="18665" y="2137"/>
                </a:cubicBezTo>
                <a:cubicBezTo>
                  <a:pt x="18655" y="2137"/>
                  <a:pt x="18649" y="2139"/>
                  <a:pt x="18640" y="2137"/>
                </a:cubicBezTo>
                <a:cubicBezTo>
                  <a:pt x="18635" y="2137"/>
                  <a:pt x="18632" y="2131"/>
                  <a:pt x="18627" y="2131"/>
                </a:cubicBezTo>
                <a:cubicBezTo>
                  <a:pt x="18618" y="2129"/>
                  <a:pt x="18611" y="2131"/>
                  <a:pt x="18602" y="2131"/>
                </a:cubicBezTo>
                <a:cubicBezTo>
                  <a:pt x="18597" y="2131"/>
                  <a:pt x="18594" y="2136"/>
                  <a:pt x="18589" y="2137"/>
                </a:cubicBezTo>
                <a:lnTo>
                  <a:pt x="18589" y="2208"/>
                </a:lnTo>
                <a:cubicBezTo>
                  <a:pt x="18580" y="2206"/>
                  <a:pt x="18574" y="2202"/>
                  <a:pt x="18564" y="2202"/>
                </a:cubicBezTo>
                <a:cubicBezTo>
                  <a:pt x="18555" y="2202"/>
                  <a:pt x="18548" y="2203"/>
                  <a:pt x="18539" y="2202"/>
                </a:cubicBezTo>
                <a:cubicBezTo>
                  <a:pt x="18535" y="2202"/>
                  <a:pt x="18530" y="2203"/>
                  <a:pt x="18526" y="2202"/>
                </a:cubicBezTo>
                <a:cubicBezTo>
                  <a:pt x="18521" y="2200"/>
                  <a:pt x="18521" y="2182"/>
                  <a:pt x="18517" y="2176"/>
                </a:cubicBezTo>
                <a:cubicBezTo>
                  <a:pt x="18513" y="2169"/>
                  <a:pt x="18511" y="2158"/>
                  <a:pt x="18507" y="2150"/>
                </a:cubicBezTo>
                <a:cubicBezTo>
                  <a:pt x="18504" y="2142"/>
                  <a:pt x="18499" y="2144"/>
                  <a:pt x="18495" y="2137"/>
                </a:cubicBezTo>
                <a:cubicBezTo>
                  <a:pt x="18492" y="2132"/>
                  <a:pt x="18498" y="2116"/>
                  <a:pt x="18495" y="2112"/>
                </a:cubicBezTo>
                <a:cubicBezTo>
                  <a:pt x="18492" y="2107"/>
                  <a:pt x="18489" y="2107"/>
                  <a:pt x="18486" y="2108"/>
                </a:cubicBezTo>
                <a:close/>
                <a:moveTo>
                  <a:pt x="3002" y="2127"/>
                </a:moveTo>
                <a:lnTo>
                  <a:pt x="2943" y="2159"/>
                </a:lnTo>
                <a:cubicBezTo>
                  <a:pt x="2943" y="2159"/>
                  <a:pt x="2911" y="2236"/>
                  <a:pt x="2911" y="2236"/>
                </a:cubicBezTo>
                <a:lnTo>
                  <a:pt x="2971" y="2255"/>
                </a:lnTo>
                <a:lnTo>
                  <a:pt x="3002" y="2127"/>
                </a:lnTo>
                <a:close/>
                <a:moveTo>
                  <a:pt x="18248" y="2184"/>
                </a:moveTo>
                <a:cubicBezTo>
                  <a:pt x="18241" y="2184"/>
                  <a:pt x="18237" y="2197"/>
                  <a:pt x="18235" y="2210"/>
                </a:cubicBezTo>
                <a:cubicBezTo>
                  <a:pt x="18234" y="2218"/>
                  <a:pt x="18235" y="2225"/>
                  <a:pt x="18235" y="2235"/>
                </a:cubicBezTo>
                <a:cubicBezTo>
                  <a:pt x="18235" y="2245"/>
                  <a:pt x="18234" y="2253"/>
                  <a:pt x="18235" y="2261"/>
                </a:cubicBezTo>
                <a:cubicBezTo>
                  <a:pt x="18236" y="2273"/>
                  <a:pt x="18242" y="2274"/>
                  <a:pt x="18248" y="2280"/>
                </a:cubicBezTo>
                <a:cubicBezTo>
                  <a:pt x="18253" y="2287"/>
                  <a:pt x="18254" y="2300"/>
                  <a:pt x="18261" y="2300"/>
                </a:cubicBezTo>
                <a:cubicBezTo>
                  <a:pt x="18268" y="2300"/>
                  <a:pt x="18270" y="2283"/>
                  <a:pt x="18276" y="2274"/>
                </a:cubicBezTo>
                <a:cubicBezTo>
                  <a:pt x="18275" y="2264"/>
                  <a:pt x="18273" y="2258"/>
                  <a:pt x="18273" y="2248"/>
                </a:cubicBezTo>
                <a:cubicBezTo>
                  <a:pt x="18273" y="2229"/>
                  <a:pt x="18275" y="2216"/>
                  <a:pt x="18276" y="2197"/>
                </a:cubicBezTo>
                <a:cubicBezTo>
                  <a:pt x="18270" y="2195"/>
                  <a:pt x="18267" y="2197"/>
                  <a:pt x="18261" y="2197"/>
                </a:cubicBezTo>
                <a:cubicBezTo>
                  <a:pt x="18255" y="2197"/>
                  <a:pt x="18253" y="2184"/>
                  <a:pt x="18248" y="2184"/>
                </a:cubicBezTo>
                <a:close/>
                <a:moveTo>
                  <a:pt x="4413" y="2222"/>
                </a:moveTo>
                <a:lnTo>
                  <a:pt x="4372" y="2235"/>
                </a:lnTo>
                <a:lnTo>
                  <a:pt x="4309" y="2287"/>
                </a:lnTo>
                <a:lnTo>
                  <a:pt x="4297" y="2351"/>
                </a:lnTo>
                <a:lnTo>
                  <a:pt x="4340" y="2435"/>
                </a:lnTo>
                <a:cubicBezTo>
                  <a:pt x="4340" y="2435"/>
                  <a:pt x="4388" y="2435"/>
                  <a:pt x="4388" y="2435"/>
                </a:cubicBezTo>
                <a:lnTo>
                  <a:pt x="4432" y="2473"/>
                </a:lnTo>
                <a:lnTo>
                  <a:pt x="4469" y="2441"/>
                </a:lnTo>
                <a:lnTo>
                  <a:pt x="4482" y="2344"/>
                </a:lnTo>
                <a:lnTo>
                  <a:pt x="4438" y="2293"/>
                </a:lnTo>
                <a:lnTo>
                  <a:pt x="4413" y="2222"/>
                </a:lnTo>
                <a:close/>
                <a:moveTo>
                  <a:pt x="18903" y="2222"/>
                </a:moveTo>
                <a:lnTo>
                  <a:pt x="18890" y="2235"/>
                </a:lnTo>
                <a:lnTo>
                  <a:pt x="18890" y="2344"/>
                </a:lnTo>
                <a:cubicBezTo>
                  <a:pt x="18895" y="2349"/>
                  <a:pt x="18888" y="2359"/>
                  <a:pt x="18893" y="2364"/>
                </a:cubicBezTo>
                <a:cubicBezTo>
                  <a:pt x="18897" y="2367"/>
                  <a:pt x="18902" y="2367"/>
                  <a:pt x="18906" y="2370"/>
                </a:cubicBezTo>
                <a:cubicBezTo>
                  <a:pt x="18910" y="2375"/>
                  <a:pt x="18914" y="2379"/>
                  <a:pt x="18918" y="2383"/>
                </a:cubicBezTo>
                <a:cubicBezTo>
                  <a:pt x="18922" y="2388"/>
                  <a:pt x="18921" y="2403"/>
                  <a:pt x="18925" y="2409"/>
                </a:cubicBezTo>
                <a:cubicBezTo>
                  <a:pt x="18931" y="2419"/>
                  <a:pt x="18936" y="2422"/>
                  <a:pt x="18945" y="2422"/>
                </a:cubicBezTo>
                <a:cubicBezTo>
                  <a:pt x="18953" y="2422"/>
                  <a:pt x="18958" y="2419"/>
                  <a:pt x="18966" y="2416"/>
                </a:cubicBezTo>
                <a:cubicBezTo>
                  <a:pt x="18976" y="2411"/>
                  <a:pt x="18983" y="2396"/>
                  <a:pt x="18994" y="2396"/>
                </a:cubicBezTo>
                <a:cubicBezTo>
                  <a:pt x="19005" y="2396"/>
                  <a:pt x="19010" y="2410"/>
                  <a:pt x="19019" y="2422"/>
                </a:cubicBezTo>
                <a:cubicBezTo>
                  <a:pt x="19024" y="2428"/>
                  <a:pt x="19025" y="2441"/>
                  <a:pt x="19032" y="2447"/>
                </a:cubicBezTo>
                <a:cubicBezTo>
                  <a:pt x="19036" y="2451"/>
                  <a:pt x="19040" y="2451"/>
                  <a:pt x="19044" y="2454"/>
                </a:cubicBezTo>
                <a:cubicBezTo>
                  <a:pt x="19049" y="2457"/>
                  <a:pt x="19052" y="2465"/>
                  <a:pt x="19057" y="2467"/>
                </a:cubicBezTo>
                <a:cubicBezTo>
                  <a:pt x="19065" y="2470"/>
                  <a:pt x="19072" y="2467"/>
                  <a:pt x="19082" y="2467"/>
                </a:cubicBezTo>
                <a:lnTo>
                  <a:pt x="19095" y="2467"/>
                </a:lnTo>
                <a:cubicBezTo>
                  <a:pt x="19098" y="2467"/>
                  <a:pt x="19103" y="2468"/>
                  <a:pt x="19107" y="2467"/>
                </a:cubicBezTo>
                <a:cubicBezTo>
                  <a:pt x="19113" y="2464"/>
                  <a:pt x="19115" y="2449"/>
                  <a:pt x="19120" y="2441"/>
                </a:cubicBezTo>
                <a:cubicBezTo>
                  <a:pt x="19124" y="2433"/>
                  <a:pt x="19123" y="2417"/>
                  <a:pt x="19129" y="2416"/>
                </a:cubicBezTo>
                <a:cubicBezTo>
                  <a:pt x="19133" y="2414"/>
                  <a:pt x="19138" y="2416"/>
                  <a:pt x="19142" y="2416"/>
                </a:cubicBezTo>
                <a:cubicBezTo>
                  <a:pt x="19148" y="2414"/>
                  <a:pt x="19153" y="2416"/>
                  <a:pt x="19160" y="2416"/>
                </a:cubicBezTo>
                <a:lnTo>
                  <a:pt x="19160" y="2364"/>
                </a:lnTo>
                <a:cubicBezTo>
                  <a:pt x="19160" y="2354"/>
                  <a:pt x="19157" y="2348"/>
                  <a:pt x="19157" y="2338"/>
                </a:cubicBezTo>
                <a:cubicBezTo>
                  <a:pt x="19157" y="2335"/>
                  <a:pt x="19160" y="2335"/>
                  <a:pt x="19160" y="2332"/>
                </a:cubicBezTo>
                <a:cubicBezTo>
                  <a:pt x="19143" y="2330"/>
                  <a:pt x="19134" y="2325"/>
                  <a:pt x="19117" y="2325"/>
                </a:cubicBezTo>
                <a:cubicBezTo>
                  <a:pt x="19112" y="2325"/>
                  <a:pt x="19109" y="2330"/>
                  <a:pt x="19104" y="2332"/>
                </a:cubicBezTo>
                <a:cubicBezTo>
                  <a:pt x="19095" y="2335"/>
                  <a:pt x="19088" y="2338"/>
                  <a:pt x="19078" y="2338"/>
                </a:cubicBezTo>
                <a:lnTo>
                  <a:pt x="19066" y="2338"/>
                </a:lnTo>
                <a:cubicBezTo>
                  <a:pt x="19061" y="2338"/>
                  <a:pt x="19058" y="2332"/>
                  <a:pt x="19054" y="2332"/>
                </a:cubicBezTo>
                <a:lnTo>
                  <a:pt x="19038" y="2332"/>
                </a:lnTo>
                <a:cubicBezTo>
                  <a:pt x="19033" y="2332"/>
                  <a:pt x="19030" y="2337"/>
                  <a:pt x="19025" y="2337"/>
                </a:cubicBezTo>
                <a:lnTo>
                  <a:pt x="19025" y="2267"/>
                </a:lnTo>
                <a:cubicBezTo>
                  <a:pt x="19009" y="2266"/>
                  <a:pt x="19001" y="2261"/>
                  <a:pt x="18985" y="2261"/>
                </a:cubicBezTo>
                <a:cubicBezTo>
                  <a:pt x="18980" y="2261"/>
                  <a:pt x="18976" y="2263"/>
                  <a:pt x="18972" y="2267"/>
                </a:cubicBezTo>
                <a:cubicBezTo>
                  <a:pt x="18968" y="2271"/>
                  <a:pt x="18972" y="2290"/>
                  <a:pt x="18968" y="2293"/>
                </a:cubicBezTo>
                <a:cubicBezTo>
                  <a:pt x="18963" y="2301"/>
                  <a:pt x="18957" y="2293"/>
                  <a:pt x="18950" y="2293"/>
                </a:cubicBezTo>
                <a:cubicBezTo>
                  <a:pt x="18943" y="2293"/>
                  <a:pt x="18937" y="2298"/>
                  <a:pt x="18931" y="2293"/>
                </a:cubicBezTo>
                <a:cubicBezTo>
                  <a:pt x="18916" y="2278"/>
                  <a:pt x="18911" y="2253"/>
                  <a:pt x="18903" y="2222"/>
                </a:cubicBezTo>
                <a:close/>
                <a:moveTo>
                  <a:pt x="3819" y="2280"/>
                </a:moveTo>
                <a:cubicBezTo>
                  <a:pt x="3815" y="2280"/>
                  <a:pt x="3812" y="2283"/>
                  <a:pt x="3813" y="2289"/>
                </a:cubicBezTo>
                <a:cubicBezTo>
                  <a:pt x="3816" y="2315"/>
                  <a:pt x="3791" y="2315"/>
                  <a:pt x="3791" y="2315"/>
                </a:cubicBezTo>
                <a:lnTo>
                  <a:pt x="3804" y="2386"/>
                </a:lnTo>
                <a:cubicBezTo>
                  <a:pt x="3804" y="2386"/>
                  <a:pt x="3845" y="2379"/>
                  <a:pt x="3845" y="2379"/>
                </a:cubicBezTo>
                <a:cubicBezTo>
                  <a:pt x="3845" y="2379"/>
                  <a:pt x="3860" y="2347"/>
                  <a:pt x="3860" y="2322"/>
                </a:cubicBezTo>
                <a:cubicBezTo>
                  <a:pt x="3860" y="2303"/>
                  <a:pt x="3832" y="2279"/>
                  <a:pt x="3819" y="2280"/>
                </a:cubicBezTo>
                <a:close/>
                <a:moveTo>
                  <a:pt x="4228" y="2452"/>
                </a:moveTo>
                <a:lnTo>
                  <a:pt x="4203" y="2510"/>
                </a:lnTo>
                <a:lnTo>
                  <a:pt x="4247" y="2510"/>
                </a:lnTo>
                <a:cubicBezTo>
                  <a:pt x="4247" y="2510"/>
                  <a:pt x="4228" y="2452"/>
                  <a:pt x="4228" y="2452"/>
                </a:cubicBezTo>
                <a:close/>
                <a:moveTo>
                  <a:pt x="2719" y="2491"/>
                </a:moveTo>
                <a:lnTo>
                  <a:pt x="2609" y="2510"/>
                </a:lnTo>
                <a:lnTo>
                  <a:pt x="2609" y="2574"/>
                </a:lnTo>
                <a:lnTo>
                  <a:pt x="2625" y="2690"/>
                </a:lnTo>
                <a:lnTo>
                  <a:pt x="2606" y="2864"/>
                </a:lnTo>
                <a:lnTo>
                  <a:pt x="2518" y="3089"/>
                </a:lnTo>
                <a:lnTo>
                  <a:pt x="2628" y="3154"/>
                </a:lnTo>
                <a:cubicBezTo>
                  <a:pt x="2628" y="3154"/>
                  <a:pt x="2688" y="3321"/>
                  <a:pt x="2688" y="3321"/>
                </a:cubicBezTo>
                <a:lnTo>
                  <a:pt x="2741" y="3231"/>
                </a:lnTo>
                <a:lnTo>
                  <a:pt x="2807" y="3231"/>
                </a:lnTo>
                <a:lnTo>
                  <a:pt x="2848" y="3166"/>
                </a:lnTo>
                <a:lnTo>
                  <a:pt x="2864" y="3044"/>
                </a:lnTo>
                <a:cubicBezTo>
                  <a:pt x="2864" y="3044"/>
                  <a:pt x="2921" y="2993"/>
                  <a:pt x="2924" y="2967"/>
                </a:cubicBezTo>
                <a:cubicBezTo>
                  <a:pt x="2927" y="2941"/>
                  <a:pt x="2965" y="2883"/>
                  <a:pt x="2965" y="2883"/>
                </a:cubicBezTo>
                <a:lnTo>
                  <a:pt x="3078" y="2793"/>
                </a:lnTo>
                <a:lnTo>
                  <a:pt x="3147" y="2748"/>
                </a:lnTo>
                <a:lnTo>
                  <a:pt x="3141" y="2664"/>
                </a:lnTo>
                <a:lnTo>
                  <a:pt x="3053" y="2562"/>
                </a:lnTo>
                <a:lnTo>
                  <a:pt x="3002" y="2549"/>
                </a:lnTo>
                <a:lnTo>
                  <a:pt x="2943" y="2600"/>
                </a:lnTo>
                <a:lnTo>
                  <a:pt x="2873" y="2555"/>
                </a:lnTo>
                <a:lnTo>
                  <a:pt x="2804" y="2503"/>
                </a:lnTo>
                <a:lnTo>
                  <a:pt x="2719" y="2491"/>
                </a:lnTo>
                <a:close/>
                <a:moveTo>
                  <a:pt x="18244" y="2548"/>
                </a:moveTo>
                <a:cubicBezTo>
                  <a:pt x="18246" y="2556"/>
                  <a:pt x="18246" y="2566"/>
                  <a:pt x="18247" y="2574"/>
                </a:cubicBezTo>
                <a:cubicBezTo>
                  <a:pt x="18252" y="2593"/>
                  <a:pt x="18259" y="2606"/>
                  <a:pt x="18263" y="2625"/>
                </a:cubicBezTo>
                <a:cubicBezTo>
                  <a:pt x="18265" y="2635"/>
                  <a:pt x="18268" y="2641"/>
                  <a:pt x="18269" y="2651"/>
                </a:cubicBezTo>
                <a:cubicBezTo>
                  <a:pt x="18271" y="2669"/>
                  <a:pt x="18269" y="2680"/>
                  <a:pt x="18269" y="2699"/>
                </a:cubicBezTo>
                <a:lnTo>
                  <a:pt x="18326" y="2699"/>
                </a:lnTo>
                <a:cubicBezTo>
                  <a:pt x="18323" y="2691"/>
                  <a:pt x="18324" y="2675"/>
                  <a:pt x="18320" y="2670"/>
                </a:cubicBezTo>
                <a:cubicBezTo>
                  <a:pt x="18314" y="2665"/>
                  <a:pt x="18309" y="2668"/>
                  <a:pt x="18304" y="2664"/>
                </a:cubicBezTo>
                <a:cubicBezTo>
                  <a:pt x="18300" y="2659"/>
                  <a:pt x="18295" y="2657"/>
                  <a:pt x="18291" y="2651"/>
                </a:cubicBezTo>
                <a:cubicBezTo>
                  <a:pt x="18283" y="2638"/>
                  <a:pt x="18281" y="2619"/>
                  <a:pt x="18276" y="2599"/>
                </a:cubicBezTo>
                <a:cubicBezTo>
                  <a:pt x="18276" y="2599"/>
                  <a:pt x="18269" y="2574"/>
                  <a:pt x="18269" y="2574"/>
                </a:cubicBezTo>
                <a:cubicBezTo>
                  <a:pt x="18267" y="2562"/>
                  <a:pt x="18263" y="2558"/>
                  <a:pt x="18260" y="2548"/>
                </a:cubicBezTo>
                <a:lnTo>
                  <a:pt x="18244" y="2548"/>
                </a:lnTo>
                <a:close/>
                <a:moveTo>
                  <a:pt x="18519" y="2548"/>
                </a:moveTo>
                <a:cubicBezTo>
                  <a:pt x="18519" y="2561"/>
                  <a:pt x="18516" y="2567"/>
                  <a:pt x="18516" y="2580"/>
                </a:cubicBezTo>
                <a:cubicBezTo>
                  <a:pt x="18516" y="2593"/>
                  <a:pt x="18520" y="2598"/>
                  <a:pt x="18525" y="2606"/>
                </a:cubicBezTo>
                <a:cubicBezTo>
                  <a:pt x="18528" y="2611"/>
                  <a:pt x="18534" y="2610"/>
                  <a:pt x="18538" y="2612"/>
                </a:cubicBezTo>
                <a:cubicBezTo>
                  <a:pt x="18546" y="2618"/>
                  <a:pt x="18553" y="2625"/>
                  <a:pt x="18563" y="2625"/>
                </a:cubicBezTo>
                <a:cubicBezTo>
                  <a:pt x="18569" y="2625"/>
                  <a:pt x="18572" y="2619"/>
                  <a:pt x="18579" y="2619"/>
                </a:cubicBezTo>
                <a:cubicBezTo>
                  <a:pt x="18584" y="2619"/>
                  <a:pt x="18587" y="2611"/>
                  <a:pt x="18591" y="2606"/>
                </a:cubicBezTo>
                <a:cubicBezTo>
                  <a:pt x="18595" y="2601"/>
                  <a:pt x="18592" y="2588"/>
                  <a:pt x="18594" y="2580"/>
                </a:cubicBezTo>
                <a:cubicBezTo>
                  <a:pt x="18590" y="2577"/>
                  <a:pt x="18586" y="2569"/>
                  <a:pt x="18582" y="2567"/>
                </a:cubicBezTo>
                <a:cubicBezTo>
                  <a:pt x="18578" y="2566"/>
                  <a:pt x="18573" y="2569"/>
                  <a:pt x="18569" y="2567"/>
                </a:cubicBezTo>
                <a:cubicBezTo>
                  <a:pt x="18559" y="2562"/>
                  <a:pt x="18554" y="2548"/>
                  <a:pt x="18543" y="2548"/>
                </a:cubicBezTo>
                <a:lnTo>
                  <a:pt x="18519" y="2548"/>
                </a:lnTo>
                <a:close/>
                <a:moveTo>
                  <a:pt x="4479" y="2586"/>
                </a:moveTo>
                <a:cubicBezTo>
                  <a:pt x="4479" y="2586"/>
                  <a:pt x="4410" y="2593"/>
                  <a:pt x="4397" y="2593"/>
                </a:cubicBezTo>
                <a:cubicBezTo>
                  <a:pt x="4384" y="2593"/>
                  <a:pt x="4394" y="2638"/>
                  <a:pt x="4394" y="2677"/>
                </a:cubicBezTo>
                <a:cubicBezTo>
                  <a:pt x="4394" y="2716"/>
                  <a:pt x="4353" y="2741"/>
                  <a:pt x="4353" y="2741"/>
                </a:cubicBezTo>
                <a:lnTo>
                  <a:pt x="4353" y="2902"/>
                </a:lnTo>
                <a:cubicBezTo>
                  <a:pt x="4353" y="2902"/>
                  <a:pt x="4372" y="3043"/>
                  <a:pt x="4372" y="3069"/>
                </a:cubicBezTo>
                <a:cubicBezTo>
                  <a:pt x="4372" y="3069"/>
                  <a:pt x="4431" y="3050"/>
                  <a:pt x="4431" y="3050"/>
                </a:cubicBezTo>
                <a:lnTo>
                  <a:pt x="4472" y="2992"/>
                </a:lnTo>
                <a:lnTo>
                  <a:pt x="4479" y="2902"/>
                </a:lnTo>
                <a:lnTo>
                  <a:pt x="4541" y="2928"/>
                </a:lnTo>
                <a:lnTo>
                  <a:pt x="4579" y="2870"/>
                </a:lnTo>
                <a:lnTo>
                  <a:pt x="4608" y="2767"/>
                </a:lnTo>
                <a:lnTo>
                  <a:pt x="4649" y="2677"/>
                </a:lnTo>
                <a:cubicBezTo>
                  <a:pt x="4649" y="2677"/>
                  <a:pt x="4608" y="2625"/>
                  <a:pt x="4592" y="2625"/>
                </a:cubicBezTo>
                <a:lnTo>
                  <a:pt x="4535" y="2625"/>
                </a:lnTo>
                <a:lnTo>
                  <a:pt x="4479" y="2586"/>
                </a:lnTo>
                <a:close/>
                <a:moveTo>
                  <a:pt x="4177" y="2605"/>
                </a:moveTo>
                <a:lnTo>
                  <a:pt x="4127" y="2612"/>
                </a:lnTo>
                <a:lnTo>
                  <a:pt x="4120" y="2683"/>
                </a:lnTo>
                <a:lnTo>
                  <a:pt x="4098" y="2683"/>
                </a:lnTo>
                <a:lnTo>
                  <a:pt x="4054" y="2650"/>
                </a:lnTo>
                <a:lnTo>
                  <a:pt x="4007" y="2676"/>
                </a:lnTo>
                <a:lnTo>
                  <a:pt x="4017" y="2747"/>
                </a:lnTo>
                <a:lnTo>
                  <a:pt x="4058" y="2825"/>
                </a:lnTo>
                <a:lnTo>
                  <a:pt x="4042" y="2914"/>
                </a:lnTo>
                <a:cubicBezTo>
                  <a:pt x="4042" y="2914"/>
                  <a:pt x="4023" y="2953"/>
                  <a:pt x="4010" y="2940"/>
                </a:cubicBezTo>
                <a:cubicBezTo>
                  <a:pt x="3998" y="2927"/>
                  <a:pt x="3966" y="2870"/>
                  <a:pt x="3966" y="2870"/>
                </a:cubicBezTo>
                <a:lnTo>
                  <a:pt x="3928" y="2876"/>
                </a:lnTo>
                <a:lnTo>
                  <a:pt x="3922" y="2947"/>
                </a:lnTo>
                <a:lnTo>
                  <a:pt x="3969" y="3004"/>
                </a:lnTo>
                <a:lnTo>
                  <a:pt x="4004" y="3050"/>
                </a:lnTo>
                <a:lnTo>
                  <a:pt x="4058" y="3075"/>
                </a:lnTo>
                <a:cubicBezTo>
                  <a:pt x="4058" y="3075"/>
                  <a:pt x="4082" y="3153"/>
                  <a:pt x="4082" y="3178"/>
                </a:cubicBezTo>
                <a:cubicBezTo>
                  <a:pt x="4082" y="3204"/>
                  <a:pt x="4155" y="3249"/>
                  <a:pt x="4155" y="3249"/>
                </a:cubicBezTo>
                <a:cubicBezTo>
                  <a:pt x="4168" y="3249"/>
                  <a:pt x="4199" y="3172"/>
                  <a:pt x="4199" y="3172"/>
                </a:cubicBezTo>
                <a:lnTo>
                  <a:pt x="4271" y="3165"/>
                </a:lnTo>
                <a:lnTo>
                  <a:pt x="4300" y="3063"/>
                </a:lnTo>
                <a:lnTo>
                  <a:pt x="4274" y="2979"/>
                </a:lnTo>
                <a:lnTo>
                  <a:pt x="4234" y="2902"/>
                </a:lnTo>
                <a:lnTo>
                  <a:pt x="4190" y="2850"/>
                </a:lnTo>
                <a:lnTo>
                  <a:pt x="4246" y="2799"/>
                </a:lnTo>
                <a:cubicBezTo>
                  <a:pt x="4246" y="2799"/>
                  <a:pt x="4256" y="2773"/>
                  <a:pt x="4243" y="2741"/>
                </a:cubicBezTo>
                <a:cubicBezTo>
                  <a:pt x="4231" y="2709"/>
                  <a:pt x="4199" y="2657"/>
                  <a:pt x="4199" y="2657"/>
                </a:cubicBezTo>
                <a:lnTo>
                  <a:pt x="4177" y="2605"/>
                </a:lnTo>
                <a:close/>
                <a:moveTo>
                  <a:pt x="3695" y="2663"/>
                </a:moveTo>
                <a:cubicBezTo>
                  <a:pt x="3695" y="2663"/>
                  <a:pt x="3669" y="2721"/>
                  <a:pt x="3669" y="2721"/>
                </a:cubicBezTo>
                <a:cubicBezTo>
                  <a:pt x="3669" y="2721"/>
                  <a:pt x="3710" y="2785"/>
                  <a:pt x="3723" y="2792"/>
                </a:cubicBezTo>
                <a:cubicBezTo>
                  <a:pt x="3736" y="2798"/>
                  <a:pt x="3770" y="2888"/>
                  <a:pt x="3770" y="2888"/>
                </a:cubicBezTo>
                <a:lnTo>
                  <a:pt x="3805" y="2837"/>
                </a:lnTo>
                <a:lnTo>
                  <a:pt x="3817" y="2740"/>
                </a:lnTo>
                <a:lnTo>
                  <a:pt x="3792" y="2695"/>
                </a:lnTo>
                <a:lnTo>
                  <a:pt x="3695" y="2663"/>
                </a:lnTo>
                <a:close/>
                <a:moveTo>
                  <a:pt x="18619" y="2664"/>
                </a:moveTo>
                <a:cubicBezTo>
                  <a:pt x="18613" y="2664"/>
                  <a:pt x="18607" y="2665"/>
                  <a:pt x="18601" y="2671"/>
                </a:cubicBezTo>
                <a:cubicBezTo>
                  <a:pt x="18595" y="2676"/>
                  <a:pt x="18593" y="2685"/>
                  <a:pt x="18588" y="2691"/>
                </a:cubicBezTo>
                <a:cubicBezTo>
                  <a:pt x="18584" y="2696"/>
                  <a:pt x="18586" y="2712"/>
                  <a:pt x="18582" y="2717"/>
                </a:cubicBezTo>
                <a:cubicBezTo>
                  <a:pt x="18577" y="2721"/>
                  <a:pt x="18571" y="2714"/>
                  <a:pt x="18566" y="2717"/>
                </a:cubicBezTo>
                <a:cubicBezTo>
                  <a:pt x="18549" y="2728"/>
                  <a:pt x="18542" y="2753"/>
                  <a:pt x="18528" y="2774"/>
                </a:cubicBezTo>
                <a:lnTo>
                  <a:pt x="18516" y="2781"/>
                </a:lnTo>
                <a:cubicBezTo>
                  <a:pt x="18525" y="2784"/>
                  <a:pt x="18531" y="2786"/>
                  <a:pt x="18541" y="2787"/>
                </a:cubicBezTo>
                <a:cubicBezTo>
                  <a:pt x="18550" y="2789"/>
                  <a:pt x="18556" y="2794"/>
                  <a:pt x="18566" y="2794"/>
                </a:cubicBezTo>
                <a:lnTo>
                  <a:pt x="18579" y="2794"/>
                </a:lnTo>
                <a:cubicBezTo>
                  <a:pt x="18585" y="2794"/>
                  <a:pt x="18588" y="2787"/>
                  <a:pt x="18594" y="2787"/>
                </a:cubicBezTo>
                <a:cubicBezTo>
                  <a:pt x="18609" y="2786"/>
                  <a:pt x="18617" y="2789"/>
                  <a:pt x="18632" y="2787"/>
                </a:cubicBezTo>
                <a:cubicBezTo>
                  <a:pt x="18639" y="2787"/>
                  <a:pt x="18644" y="2781"/>
                  <a:pt x="18651" y="2781"/>
                </a:cubicBezTo>
                <a:lnTo>
                  <a:pt x="18657" y="2781"/>
                </a:lnTo>
                <a:cubicBezTo>
                  <a:pt x="18663" y="2784"/>
                  <a:pt x="18664" y="2796"/>
                  <a:pt x="18670" y="2801"/>
                </a:cubicBezTo>
                <a:cubicBezTo>
                  <a:pt x="18678" y="2809"/>
                  <a:pt x="18685" y="2815"/>
                  <a:pt x="18695" y="2820"/>
                </a:cubicBezTo>
                <a:cubicBezTo>
                  <a:pt x="18701" y="2823"/>
                  <a:pt x="18705" y="2826"/>
                  <a:pt x="18712" y="2826"/>
                </a:cubicBezTo>
                <a:lnTo>
                  <a:pt x="18733" y="2826"/>
                </a:lnTo>
                <a:lnTo>
                  <a:pt x="18736" y="2774"/>
                </a:lnTo>
                <a:cubicBezTo>
                  <a:pt x="18733" y="2766"/>
                  <a:pt x="18733" y="2753"/>
                  <a:pt x="18729" y="2749"/>
                </a:cubicBezTo>
                <a:cubicBezTo>
                  <a:pt x="18726" y="2744"/>
                  <a:pt x="18721" y="2741"/>
                  <a:pt x="18717" y="2736"/>
                </a:cubicBezTo>
                <a:cubicBezTo>
                  <a:pt x="18712" y="2731"/>
                  <a:pt x="18710" y="2720"/>
                  <a:pt x="18704" y="2717"/>
                </a:cubicBezTo>
                <a:cubicBezTo>
                  <a:pt x="18700" y="2715"/>
                  <a:pt x="18696" y="2718"/>
                  <a:pt x="18692" y="2717"/>
                </a:cubicBezTo>
                <a:cubicBezTo>
                  <a:pt x="18688" y="2715"/>
                  <a:pt x="18683" y="2714"/>
                  <a:pt x="18679" y="2710"/>
                </a:cubicBezTo>
                <a:cubicBezTo>
                  <a:pt x="18674" y="2704"/>
                  <a:pt x="18672" y="2699"/>
                  <a:pt x="18667" y="2691"/>
                </a:cubicBezTo>
                <a:cubicBezTo>
                  <a:pt x="18664" y="2686"/>
                  <a:pt x="18668" y="2670"/>
                  <a:pt x="18664" y="2665"/>
                </a:cubicBezTo>
                <a:cubicBezTo>
                  <a:pt x="18660" y="2660"/>
                  <a:pt x="18655" y="2665"/>
                  <a:pt x="18651" y="2665"/>
                </a:cubicBezTo>
                <a:lnTo>
                  <a:pt x="18638" y="2665"/>
                </a:lnTo>
                <a:cubicBezTo>
                  <a:pt x="18631" y="2665"/>
                  <a:pt x="18625" y="2664"/>
                  <a:pt x="18619" y="2664"/>
                </a:cubicBezTo>
                <a:close/>
                <a:moveTo>
                  <a:pt x="3635" y="2682"/>
                </a:moveTo>
                <a:lnTo>
                  <a:pt x="3598" y="2689"/>
                </a:lnTo>
                <a:lnTo>
                  <a:pt x="3576" y="2734"/>
                </a:lnTo>
                <a:lnTo>
                  <a:pt x="3620" y="2747"/>
                </a:lnTo>
                <a:cubicBezTo>
                  <a:pt x="3620" y="2747"/>
                  <a:pt x="3635" y="2682"/>
                  <a:pt x="3635" y="2682"/>
                </a:cubicBezTo>
                <a:close/>
                <a:moveTo>
                  <a:pt x="4904" y="2682"/>
                </a:moveTo>
                <a:lnTo>
                  <a:pt x="4816" y="2701"/>
                </a:lnTo>
                <a:lnTo>
                  <a:pt x="4738" y="2830"/>
                </a:lnTo>
                <a:lnTo>
                  <a:pt x="4691" y="3010"/>
                </a:lnTo>
                <a:lnTo>
                  <a:pt x="4687" y="3236"/>
                </a:lnTo>
                <a:lnTo>
                  <a:pt x="4760" y="3262"/>
                </a:lnTo>
                <a:lnTo>
                  <a:pt x="4810" y="3268"/>
                </a:lnTo>
                <a:lnTo>
                  <a:pt x="4832" y="3351"/>
                </a:lnTo>
                <a:lnTo>
                  <a:pt x="4775" y="3332"/>
                </a:lnTo>
                <a:lnTo>
                  <a:pt x="4716" y="3365"/>
                </a:lnTo>
                <a:lnTo>
                  <a:pt x="4766" y="3468"/>
                </a:lnTo>
                <a:lnTo>
                  <a:pt x="4835" y="3468"/>
                </a:lnTo>
                <a:lnTo>
                  <a:pt x="4870" y="3442"/>
                </a:lnTo>
                <a:lnTo>
                  <a:pt x="4917" y="3507"/>
                </a:lnTo>
                <a:lnTo>
                  <a:pt x="5005" y="3564"/>
                </a:lnTo>
                <a:lnTo>
                  <a:pt x="4952" y="3596"/>
                </a:lnTo>
                <a:lnTo>
                  <a:pt x="4948" y="3687"/>
                </a:lnTo>
                <a:lnTo>
                  <a:pt x="4986" y="3751"/>
                </a:lnTo>
                <a:lnTo>
                  <a:pt x="4926" y="3924"/>
                </a:lnTo>
                <a:lnTo>
                  <a:pt x="4898" y="4047"/>
                </a:lnTo>
                <a:lnTo>
                  <a:pt x="4854" y="4144"/>
                </a:lnTo>
                <a:lnTo>
                  <a:pt x="4813" y="4105"/>
                </a:lnTo>
                <a:lnTo>
                  <a:pt x="4782" y="3957"/>
                </a:lnTo>
                <a:lnTo>
                  <a:pt x="4813" y="3867"/>
                </a:lnTo>
                <a:lnTo>
                  <a:pt x="4735" y="3725"/>
                </a:lnTo>
                <a:lnTo>
                  <a:pt x="4672" y="3835"/>
                </a:lnTo>
                <a:lnTo>
                  <a:pt x="4584" y="3635"/>
                </a:lnTo>
                <a:lnTo>
                  <a:pt x="4552" y="3609"/>
                </a:lnTo>
                <a:lnTo>
                  <a:pt x="4558" y="3507"/>
                </a:lnTo>
                <a:lnTo>
                  <a:pt x="4546" y="3390"/>
                </a:lnTo>
                <a:lnTo>
                  <a:pt x="4505" y="3377"/>
                </a:lnTo>
                <a:lnTo>
                  <a:pt x="4502" y="3281"/>
                </a:lnTo>
                <a:lnTo>
                  <a:pt x="4436" y="3171"/>
                </a:lnTo>
                <a:lnTo>
                  <a:pt x="4357" y="3165"/>
                </a:lnTo>
                <a:lnTo>
                  <a:pt x="4345" y="3229"/>
                </a:lnTo>
                <a:lnTo>
                  <a:pt x="4310" y="3236"/>
                </a:lnTo>
                <a:lnTo>
                  <a:pt x="4275" y="3339"/>
                </a:lnTo>
                <a:lnTo>
                  <a:pt x="4294" y="3423"/>
                </a:lnTo>
                <a:lnTo>
                  <a:pt x="4285" y="3487"/>
                </a:lnTo>
                <a:lnTo>
                  <a:pt x="4348" y="3596"/>
                </a:lnTo>
                <a:lnTo>
                  <a:pt x="4407" y="3668"/>
                </a:lnTo>
                <a:lnTo>
                  <a:pt x="4388" y="3764"/>
                </a:lnTo>
                <a:lnTo>
                  <a:pt x="4323" y="3738"/>
                </a:lnTo>
                <a:lnTo>
                  <a:pt x="4341" y="3847"/>
                </a:lnTo>
                <a:lnTo>
                  <a:pt x="4398" y="3841"/>
                </a:lnTo>
                <a:lnTo>
                  <a:pt x="4461" y="3764"/>
                </a:lnTo>
                <a:lnTo>
                  <a:pt x="4461" y="3879"/>
                </a:lnTo>
                <a:lnTo>
                  <a:pt x="4351" y="3996"/>
                </a:lnTo>
                <a:lnTo>
                  <a:pt x="4360" y="4163"/>
                </a:lnTo>
                <a:lnTo>
                  <a:pt x="4291" y="4073"/>
                </a:lnTo>
                <a:lnTo>
                  <a:pt x="4310" y="3957"/>
                </a:lnTo>
                <a:lnTo>
                  <a:pt x="4266" y="3957"/>
                </a:lnTo>
                <a:lnTo>
                  <a:pt x="4263" y="3847"/>
                </a:lnTo>
                <a:lnTo>
                  <a:pt x="4304" y="3847"/>
                </a:lnTo>
                <a:lnTo>
                  <a:pt x="4291" y="3687"/>
                </a:lnTo>
                <a:lnTo>
                  <a:pt x="4190" y="3590"/>
                </a:lnTo>
                <a:lnTo>
                  <a:pt x="4168" y="3706"/>
                </a:lnTo>
                <a:lnTo>
                  <a:pt x="4115" y="3757"/>
                </a:lnTo>
                <a:lnTo>
                  <a:pt x="4206" y="3879"/>
                </a:lnTo>
                <a:lnTo>
                  <a:pt x="4162" y="3951"/>
                </a:lnTo>
                <a:lnTo>
                  <a:pt x="4146" y="4041"/>
                </a:lnTo>
                <a:lnTo>
                  <a:pt x="3977" y="4053"/>
                </a:lnTo>
                <a:lnTo>
                  <a:pt x="3891" y="3982"/>
                </a:lnTo>
                <a:lnTo>
                  <a:pt x="3829" y="3963"/>
                </a:lnTo>
                <a:lnTo>
                  <a:pt x="3747" y="3867"/>
                </a:lnTo>
                <a:lnTo>
                  <a:pt x="3690" y="3938"/>
                </a:lnTo>
                <a:lnTo>
                  <a:pt x="3602" y="4015"/>
                </a:lnTo>
                <a:lnTo>
                  <a:pt x="3624" y="4124"/>
                </a:lnTo>
                <a:lnTo>
                  <a:pt x="3612" y="4292"/>
                </a:lnTo>
                <a:lnTo>
                  <a:pt x="3558" y="4092"/>
                </a:lnTo>
                <a:lnTo>
                  <a:pt x="3473" y="4015"/>
                </a:lnTo>
                <a:lnTo>
                  <a:pt x="3379" y="4053"/>
                </a:lnTo>
                <a:lnTo>
                  <a:pt x="3171" y="4015"/>
                </a:lnTo>
                <a:lnTo>
                  <a:pt x="3168" y="3957"/>
                </a:lnTo>
                <a:lnTo>
                  <a:pt x="3240" y="3905"/>
                </a:lnTo>
                <a:lnTo>
                  <a:pt x="3136" y="3796"/>
                </a:lnTo>
                <a:lnTo>
                  <a:pt x="3070" y="3802"/>
                </a:lnTo>
                <a:lnTo>
                  <a:pt x="2885" y="3693"/>
                </a:lnTo>
                <a:lnTo>
                  <a:pt x="2837" y="3609"/>
                </a:lnTo>
                <a:lnTo>
                  <a:pt x="2753" y="3590"/>
                </a:lnTo>
                <a:lnTo>
                  <a:pt x="2702" y="3596"/>
                </a:lnTo>
                <a:lnTo>
                  <a:pt x="2680" y="3668"/>
                </a:lnTo>
                <a:lnTo>
                  <a:pt x="2633" y="3687"/>
                </a:lnTo>
                <a:lnTo>
                  <a:pt x="2586" y="3526"/>
                </a:lnTo>
                <a:lnTo>
                  <a:pt x="2554" y="3668"/>
                </a:lnTo>
                <a:lnTo>
                  <a:pt x="2498" y="3648"/>
                </a:lnTo>
                <a:lnTo>
                  <a:pt x="2444" y="3461"/>
                </a:lnTo>
                <a:lnTo>
                  <a:pt x="2381" y="3429"/>
                </a:lnTo>
                <a:lnTo>
                  <a:pt x="2362" y="3551"/>
                </a:lnTo>
                <a:lnTo>
                  <a:pt x="2322" y="3629"/>
                </a:lnTo>
                <a:lnTo>
                  <a:pt x="2259" y="3648"/>
                </a:lnTo>
                <a:lnTo>
                  <a:pt x="2177" y="3706"/>
                </a:lnTo>
                <a:lnTo>
                  <a:pt x="2095" y="3790"/>
                </a:lnTo>
                <a:lnTo>
                  <a:pt x="2161" y="3661"/>
                </a:lnTo>
                <a:lnTo>
                  <a:pt x="2230" y="3622"/>
                </a:lnTo>
                <a:lnTo>
                  <a:pt x="2281" y="3584"/>
                </a:lnTo>
                <a:lnTo>
                  <a:pt x="2303" y="3519"/>
                </a:lnTo>
                <a:lnTo>
                  <a:pt x="2275" y="3507"/>
                </a:lnTo>
                <a:lnTo>
                  <a:pt x="2190" y="3564"/>
                </a:lnTo>
                <a:lnTo>
                  <a:pt x="2095" y="3648"/>
                </a:lnTo>
                <a:lnTo>
                  <a:pt x="2042" y="3654"/>
                </a:lnTo>
                <a:lnTo>
                  <a:pt x="1992" y="3654"/>
                </a:lnTo>
                <a:lnTo>
                  <a:pt x="1888" y="3770"/>
                </a:lnTo>
                <a:lnTo>
                  <a:pt x="1790" y="3751"/>
                </a:lnTo>
                <a:lnTo>
                  <a:pt x="1712" y="3629"/>
                </a:lnTo>
                <a:lnTo>
                  <a:pt x="1570" y="3615"/>
                </a:lnTo>
                <a:lnTo>
                  <a:pt x="1519" y="3551"/>
                </a:lnTo>
                <a:lnTo>
                  <a:pt x="1447" y="3526"/>
                </a:lnTo>
                <a:lnTo>
                  <a:pt x="1359" y="3564"/>
                </a:lnTo>
                <a:lnTo>
                  <a:pt x="1302" y="3500"/>
                </a:lnTo>
                <a:lnTo>
                  <a:pt x="1211" y="3500"/>
                </a:lnTo>
                <a:lnTo>
                  <a:pt x="1114" y="3448"/>
                </a:lnTo>
                <a:lnTo>
                  <a:pt x="1026" y="3448"/>
                </a:lnTo>
                <a:lnTo>
                  <a:pt x="956" y="3448"/>
                </a:lnTo>
                <a:lnTo>
                  <a:pt x="938" y="3358"/>
                </a:lnTo>
                <a:lnTo>
                  <a:pt x="799" y="3345"/>
                </a:lnTo>
                <a:lnTo>
                  <a:pt x="742" y="3358"/>
                </a:lnTo>
                <a:lnTo>
                  <a:pt x="758" y="3287"/>
                </a:lnTo>
                <a:lnTo>
                  <a:pt x="676" y="3281"/>
                </a:lnTo>
                <a:lnTo>
                  <a:pt x="604" y="3365"/>
                </a:lnTo>
                <a:lnTo>
                  <a:pt x="491" y="3365"/>
                </a:lnTo>
                <a:lnTo>
                  <a:pt x="406" y="3493"/>
                </a:lnTo>
                <a:lnTo>
                  <a:pt x="340" y="3493"/>
                </a:lnTo>
                <a:lnTo>
                  <a:pt x="283" y="3584"/>
                </a:lnTo>
                <a:lnTo>
                  <a:pt x="277" y="3699"/>
                </a:lnTo>
                <a:lnTo>
                  <a:pt x="208" y="3796"/>
                </a:lnTo>
                <a:lnTo>
                  <a:pt x="94" y="3802"/>
                </a:lnTo>
                <a:lnTo>
                  <a:pt x="72" y="3931"/>
                </a:lnTo>
                <a:lnTo>
                  <a:pt x="201" y="4047"/>
                </a:lnTo>
                <a:lnTo>
                  <a:pt x="245" y="4169"/>
                </a:lnTo>
                <a:lnTo>
                  <a:pt x="318" y="4227"/>
                </a:lnTo>
                <a:lnTo>
                  <a:pt x="365" y="4375"/>
                </a:lnTo>
                <a:lnTo>
                  <a:pt x="296" y="4394"/>
                </a:lnTo>
                <a:lnTo>
                  <a:pt x="230" y="4369"/>
                </a:lnTo>
                <a:lnTo>
                  <a:pt x="223" y="4260"/>
                </a:lnTo>
                <a:lnTo>
                  <a:pt x="145" y="4343"/>
                </a:lnTo>
                <a:lnTo>
                  <a:pt x="79" y="4356"/>
                </a:lnTo>
                <a:lnTo>
                  <a:pt x="0" y="4485"/>
                </a:lnTo>
                <a:lnTo>
                  <a:pt x="38" y="4530"/>
                </a:lnTo>
                <a:lnTo>
                  <a:pt x="79" y="4594"/>
                </a:lnTo>
                <a:lnTo>
                  <a:pt x="104" y="4736"/>
                </a:lnTo>
                <a:lnTo>
                  <a:pt x="308" y="4691"/>
                </a:lnTo>
                <a:lnTo>
                  <a:pt x="359" y="4627"/>
                </a:lnTo>
                <a:lnTo>
                  <a:pt x="412" y="4639"/>
                </a:lnTo>
                <a:lnTo>
                  <a:pt x="400" y="4762"/>
                </a:lnTo>
                <a:lnTo>
                  <a:pt x="400" y="4903"/>
                </a:lnTo>
                <a:lnTo>
                  <a:pt x="327" y="4910"/>
                </a:lnTo>
                <a:lnTo>
                  <a:pt x="255" y="4961"/>
                </a:lnTo>
                <a:lnTo>
                  <a:pt x="192" y="4949"/>
                </a:lnTo>
                <a:lnTo>
                  <a:pt x="173" y="5090"/>
                </a:lnTo>
                <a:lnTo>
                  <a:pt x="97" y="5232"/>
                </a:lnTo>
                <a:lnTo>
                  <a:pt x="113" y="5328"/>
                </a:lnTo>
                <a:lnTo>
                  <a:pt x="148" y="5341"/>
                </a:lnTo>
                <a:lnTo>
                  <a:pt x="160" y="5418"/>
                </a:lnTo>
                <a:lnTo>
                  <a:pt x="189" y="5541"/>
                </a:lnTo>
                <a:lnTo>
                  <a:pt x="274" y="5599"/>
                </a:lnTo>
                <a:lnTo>
                  <a:pt x="315" y="5502"/>
                </a:lnTo>
                <a:lnTo>
                  <a:pt x="362" y="5631"/>
                </a:lnTo>
                <a:lnTo>
                  <a:pt x="352" y="5811"/>
                </a:lnTo>
                <a:lnTo>
                  <a:pt x="396" y="5811"/>
                </a:lnTo>
                <a:lnTo>
                  <a:pt x="425" y="5779"/>
                </a:lnTo>
                <a:lnTo>
                  <a:pt x="491" y="5773"/>
                </a:lnTo>
                <a:lnTo>
                  <a:pt x="535" y="5824"/>
                </a:lnTo>
                <a:lnTo>
                  <a:pt x="560" y="5734"/>
                </a:lnTo>
                <a:lnTo>
                  <a:pt x="601" y="5805"/>
                </a:lnTo>
                <a:lnTo>
                  <a:pt x="651" y="5747"/>
                </a:lnTo>
                <a:cubicBezTo>
                  <a:pt x="651" y="5747"/>
                  <a:pt x="620" y="5869"/>
                  <a:pt x="620" y="5908"/>
                </a:cubicBezTo>
                <a:cubicBezTo>
                  <a:pt x="620" y="5946"/>
                  <a:pt x="585" y="6004"/>
                  <a:pt x="566" y="6023"/>
                </a:cubicBezTo>
                <a:cubicBezTo>
                  <a:pt x="548" y="6043"/>
                  <a:pt x="469" y="6178"/>
                  <a:pt x="469" y="6178"/>
                </a:cubicBezTo>
                <a:lnTo>
                  <a:pt x="434" y="6268"/>
                </a:lnTo>
                <a:lnTo>
                  <a:pt x="371" y="6275"/>
                </a:lnTo>
                <a:lnTo>
                  <a:pt x="308" y="6365"/>
                </a:lnTo>
                <a:lnTo>
                  <a:pt x="223" y="6404"/>
                </a:lnTo>
                <a:lnTo>
                  <a:pt x="151" y="6526"/>
                </a:lnTo>
                <a:lnTo>
                  <a:pt x="192" y="6565"/>
                </a:lnTo>
                <a:lnTo>
                  <a:pt x="264" y="6455"/>
                </a:lnTo>
                <a:lnTo>
                  <a:pt x="312" y="6448"/>
                </a:lnTo>
                <a:lnTo>
                  <a:pt x="390" y="6365"/>
                </a:lnTo>
                <a:lnTo>
                  <a:pt x="478" y="6287"/>
                </a:lnTo>
                <a:lnTo>
                  <a:pt x="658" y="6114"/>
                </a:lnTo>
                <a:lnTo>
                  <a:pt x="683" y="6004"/>
                </a:lnTo>
                <a:lnTo>
                  <a:pt x="868" y="5792"/>
                </a:lnTo>
                <a:lnTo>
                  <a:pt x="821" y="5650"/>
                </a:lnTo>
                <a:lnTo>
                  <a:pt x="916" y="5541"/>
                </a:lnTo>
                <a:lnTo>
                  <a:pt x="966" y="5367"/>
                </a:lnTo>
                <a:lnTo>
                  <a:pt x="1048" y="5328"/>
                </a:lnTo>
                <a:lnTo>
                  <a:pt x="1092" y="5380"/>
                </a:lnTo>
                <a:lnTo>
                  <a:pt x="994" y="5457"/>
                </a:lnTo>
                <a:lnTo>
                  <a:pt x="969" y="5560"/>
                </a:lnTo>
                <a:lnTo>
                  <a:pt x="981" y="5676"/>
                </a:lnTo>
                <a:lnTo>
                  <a:pt x="1104" y="5553"/>
                </a:lnTo>
                <a:lnTo>
                  <a:pt x="1192" y="5522"/>
                </a:lnTo>
                <a:lnTo>
                  <a:pt x="1173" y="5438"/>
                </a:lnTo>
                <a:cubicBezTo>
                  <a:pt x="1173" y="5438"/>
                  <a:pt x="1161" y="5412"/>
                  <a:pt x="1161" y="5386"/>
                </a:cubicBezTo>
                <a:cubicBezTo>
                  <a:pt x="1161" y="5361"/>
                  <a:pt x="1189" y="5367"/>
                  <a:pt x="1189" y="5367"/>
                </a:cubicBezTo>
                <a:lnTo>
                  <a:pt x="1268" y="5373"/>
                </a:lnTo>
                <a:lnTo>
                  <a:pt x="1337" y="5470"/>
                </a:lnTo>
                <a:lnTo>
                  <a:pt x="1409" y="5547"/>
                </a:lnTo>
                <a:lnTo>
                  <a:pt x="1485" y="5586"/>
                </a:lnTo>
                <a:lnTo>
                  <a:pt x="1548" y="5553"/>
                </a:lnTo>
                <a:lnTo>
                  <a:pt x="1601" y="5599"/>
                </a:lnTo>
                <a:lnTo>
                  <a:pt x="1652" y="5599"/>
                </a:lnTo>
                <a:lnTo>
                  <a:pt x="1702" y="5682"/>
                </a:lnTo>
                <a:lnTo>
                  <a:pt x="1781" y="5759"/>
                </a:lnTo>
                <a:lnTo>
                  <a:pt x="1822" y="5850"/>
                </a:lnTo>
                <a:cubicBezTo>
                  <a:pt x="1822" y="5850"/>
                  <a:pt x="1869" y="5882"/>
                  <a:pt x="1881" y="5882"/>
                </a:cubicBezTo>
                <a:cubicBezTo>
                  <a:pt x="1894" y="5882"/>
                  <a:pt x="1913" y="5856"/>
                  <a:pt x="1913" y="5856"/>
                </a:cubicBezTo>
                <a:lnTo>
                  <a:pt x="1960" y="5914"/>
                </a:lnTo>
                <a:lnTo>
                  <a:pt x="1992" y="6004"/>
                </a:lnTo>
                <a:lnTo>
                  <a:pt x="2064" y="6043"/>
                </a:lnTo>
                <a:lnTo>
                  <a:pt x="2051" y="6126"/>
                </a:lnTo>
                <a:lnTo>
                  <a:pt x="2120" y="6185"/>
                </a:lnTo>
                <a:lnTo>
                  <a:pt x="2108" y="6262"/>
                </a:lnTo>
                <a:lnTo>
                  <a:pt x="2152" y="6294"/>
                </a:lnTo>
                <a:lnTo>
                  <a:pt x="2196" y="6307"/>
                </a:lnTo>
                <a:lnTo>
                  <a:pt x="2199" y="6397"/>
                </a:lnTo>
                <a:lnTo>
                  <a:pt x="2233" y="6493"/>
                </a:lnTo>
                <a:lnTo>
                  <a:pt x="2243" y="6603"/>
                </a:lnTo>
                <a:lnTo>
                  <a:pt x="2262" y="6706"/>
                </a:lnTo>
                <a:lnTo>
                  <a:pt x="2319" y="6719"/>
                </a:lnTo>
                <a:lnTo>
                  <a:pt x="2334" y="6841"/>
                </a:lnTo>
                <a:lnTo>
                  <a:pt x="2394" y="6957"/>
                </a:lnTo>
                <a:lnTo>
                  <a:pt x="2410" y="7041"/>
                </a:lnTo>
                <a:lnTo>
                  <a:pt x="2469" y="7105"/>
                </a:lnTo>
                <a:lnTo>
                  <a:pt x="2529" y="7150"/>
                </a:lnTo>
                <a:lnTo>
                  <a:pt x="2580" y="7182"/>
                </a:lnTo>
                <a:lnTo>
                  <a:pt x="2589" y="7247"/>
                </a:lnTo>
                <a:lnTo>
                  <a:pt x="2652" y="7330"/>
                </a:lnTo>
                <a:lnTo>
                  <a:pt x="2699" y="7402"/>
                </a:lnTo>
                <a:lnTo>
                  <a:pt x="2724" y="7556"/>
                </a:lnTo>
                <a:lnTo>
                  <a:pt x="2724" y="7678"/>
                </a:lnTo>
                <a:lnTo>
                  <a:pt x="2690" y="7601"/>
                </a:lnTo>
                <a:lnTo>
                  <a:pt x="2649" y="7498"/>
                </a:lnTo>
                <a:lnTo>
                  <a:pt x="2639" y="7434"/>
                </a:lnTo>
                <a:lnTo>
                  <a:pt x="2589" y="7369"/>
                </a:lnTo>
                <a:lnTo>
                  <a:pt x="2554" y="7343"/>
                </a:lnTo>
                <a:lnTo>
                  <a:pt x="2548" y="7241"/>
                </a:lnTo>
                <a:lnTo>
                  <a:pt x="2507" y="7241"/>
                </a:lnTo>
                <a:lnTo>
                  <a:pt x="2473" y="7189"/>
                </a:lnTo>
                <a:lnTo>
                  <a:pt x="2441" y="7163"/>
                </a:lnTo>
                <a:lnTo>
                  <a:pt x="2410" y="7144"/>
                </a:lnTo>
                <a:lnTo>
                  <a:pt x="2372" y="7157"/>
                </a:lnTo>
                <a:lnTo>
                  <a:pt x="2403" y="7241"/>
                </a:lnTo>
                <a:lnTo>
                  <a:pt x="2444" y="7292"/>
                </a:lnTo>
                <a:lnTo>
                  <a:pt x="2485" y="7363"/>
                </a:lnTo>
                <a:lnTo>
                  <a:pt x="2570" y="7479"/>
                </a:lnTo>
                <a:lnTo>
                  <a:pt x="2598" y="7601"/>
                </a:lnTo>
                <a:lnTo>
                  <a:pt x="2630" y="7756"/>
                </a:lnTo>
                <a:lnTo>
                  <a:pt x="2627" y="7878"/>
                </a:lnTo>
                <a:lnTo>
                  <a:pt x="2620" y="8045"/>
                </a:lnTo>
                <a:lnTo>
                  <a:pt x="2620" y="8232"/>
                </a:lnTo>
                <a:lnTo>
                  <a:pt x="2592" y="8277"/>
                </a:lnTo>
                <a:lnTo>
                  <a:pt x="2592" y="8399"/>
                </a:lnTo>
                <a:lnTo>
                  <a:pt x="2627" y="8528"/>
                </a:lnTo>
                <a:lnTo>
                  <a:pt x="2614" y="8650"/>
                </a:lnTo>
                <a:lnTo>
                  <a:pt x="2624" y="8747"/>
                </a:lnTo>
                <a:lnTo>
                  <a:pt x="2649" y="8831"/>
                </a:lnTo>
                <a:lnTo>
                  <a:pt x="2646" y="8953"/>
                </a:lnTo>
                <a:lnTo>
                  <a:pt x="2680" y="9056"/>
                </a:lnTo>
                <a:lnTo>
                  <a:pt x="2727" y="9140"/>
                </a:lnTo>
                <a:lnTo>
                  <a:pt x="2756" y="9314"/>
                </a:lnTo>
                <a:lnTo>
                  <a:pt x="2797" y="9384"/>
                </a:lnTo>
                <a:lnTo>
                  <a:pt x="2806" y="9475"/>
                </a:lnTo>
                <a:lnTo>
                  <a:pt x="2844" y="9578"/>
                </a:lnTo>
                <a:lnTo>
                  <a:pt x="2901" y="9578"/>
                </a:lnTo>
                <a:lnTo>
                  <a:pt x="2941" y="9648"/>
                </a:lnTo>
                <a:lnTo>
                  <a:pt x="3004" y="9706"/>
                </a:lnTo>
                <a:lnTo>
                  <a:pt x="3048" y="9797"/>
                </a:lnTo>
                <a:lnTo>
                  <a:pt x="3061" y="9906"/>
                </a:lnTo>
                <a:lnTo>
                  <a:pt x="3083" y="10015"/>
                </a:lnTo>
                <a:lnTo>
                  <a:pt x="3111" y="10196"/>
                </a:lnTo>
                <a:lnTo>
                  <a:pt x="3149" y="10273"/>
                </a:lnTo>
                <a:lnTo>
                  <a:pt x="3196" y="10363"/>
                </a:lnTo>
                <a:lnTo>
                  <a:pt x="3209" y="10427"/>
                </a:lnTo>
                <a:lnTo>
                  <a:pt x="3171" y="10485"/>
                </a:lnTo>
                <a:lnTo>
                  <a:pt x="3196" y="10557"/>
                </a:lnTo>
                <a:lnTo>
                  <a:pt x="3244" y="10627"/>
                </a:lnTo>
                <a:lnTo>
                  <a:pt x="3303" y="10705"/>
                </a:lnTo>
                <a:lnTo>
                  <a:pt x="3338" y="10788"/>
                </a:lnTo>
                <a:lnTo>
                  <a:pt x="3332" y="10859"/>
                </a:lnTo>
                <a:lnTo>
                  <a:pt x="3344" y="10917"/>
                </a:lnTo>
                <a:lnTo>
                  <a:pt x="3391" y="10955"/>
                </a:lnTo>
                <a:lnTo>
                  <a:pt x="3435" y="11033"/>
                </a:lnTo>
                <a:lnTo>
                  <a:pt x="3467" y="11097"/>
                </a:lnTo>
                <a:lnTo>
                  <a:pt x="3470" y="11174"/>
                </a:lnTo>
                <a:lnTo>
                  <a:pt x="3495" y="11149"/>
                </a:lnTo>
                <a:lnTo>
                  <a:pt x="3502" y="11065"/>
                </a:lnTo>
                <a:lnTo>
                  <a:pt x="3483" y="10969"/>
                </a:lnTo>
                <a:lnTo>
                  <a:pt x="3442" y="10930"/>
                </a:lnTo>
                <a:lnTo>
                  <a:pt x="3435" y="10846"/>
                </a:lnTo>
                <a:lnTo>
                  <a:pt x="3388" y="10775"/>
                </a:lnTo>
                <a:lnTo>
                  <a:pt x="3369" y="10666"/>
                </a:lnTo>
                <a:lnTo>
                  <a:pt x="3350" y="10563"/>
                </a:lnTo>
                <a:lnTo>
                  <a:pt x="3309" y="10485"/>
                </a:lnTo>
                <a:lnTo>
                  <a:pt x="3297" y="10382"/>
                </a:lnTo>
                <a:lnTo>
                  <a:pt x="3256" y="10350"/>
                </a:lnTo>
                <a:lnTo>
                  <a:pt x="3231" y="10221"/>
                </a:lnTo>
                <a:lnTo>
                  <a:pt x="3184" y="10112"/>
                </a:lnTo>
                <a:lnTo>
                  <a:pt x="3177" y="9971"/>
                </a:lnTo>
                <a:lnTo>
                  <a:pt x="3215" y="9964"/>
                </a:lnTo>
                <a:lnTo>
                  <a:pt x="3269" y="10009"/>
                </a:lnTo>
                <a:lnTo>
                  <a:pt x="3300" y="10087"/>
                </a:lnTo>
                <a:lnTo>
                  <a:pt x="3303" y="10209"/>
                </a:lnTo>
                <a:lnTo>
                  <a:pt x="3360" y="10370"/>
                </a:lnTo>
                <a:lnTo>
                  <a:pt x="3420" y="10499"/>
                </a:lnTo>
                <a:lnTo>
                  <a:pt x="3473" y="10588"/>
                </a:lnTo>
                <a:lnTo>
                  <a:pt x="3511" y="10679"/>
                </a:lnTo>
                <a:lnTo>
                  <a:pt x="3520" y="10782"/>
                </a:lnTo>
                <a:lnTo>
                  <a:pt x="3577" y="10846"/>
                </a:lnTo>
                <a:lnTo>
                  <a:pt x="3618" y="10942"/>
                </a:lnTo>
                <a:lnTo>
                  <a:pt x="3649" y="11046"/>
                </a:lnTo>
                <a:lnTo>
                  <a:pt x="3715" y="11187"/>
                </a:lnTo>
                <a:lnTo>
                  <a:pt x="3741" y="11310"/>
                </a:lnTo>
                <a:lnTo>
                  <a:pt x="3775" y="11367"/>
                </a:lnTo>
                <a:lnTo>
                  <a:pt x="3741" y="11413"/>
                </a:lnTo>
                <a:lnTo>
                  <a:pt x="3731" y="11490"/>
                </a:lnTo>
                <a:lnTo>
                  <a:pt x="3803" y="11606"/>
                </a:lnTo>
                <a:lnTo>
                  <a:pt x="3863" y="11702"/>
                </a:lnTo>
                <a:lnTo>
                  <a:pt x="3936" y="11747"/>
                </a:lnTo>
                <a:lnTo>
                  <a:pt x="4011" y="11838"/>
                </a:lnTo>
                <a:lnTo>
                  <a:pt x="4099" y="11914"/>
                </a:lnTo>
                <a:lnTo>
                  <a:pt x="4197" y="12011"/>
                </a:lnTo>
                <a:lnTo>
                  <a:pt x="4275" y="12056"/>
                </a:lnTo>
                <a:lnTo>
                  <a:pt x="4326" y="12050"/>
                </a:lnTo>
                <a:lnTo>
                  <a:pt x="4341" y="11998"/>
                </a:lnTo>
                <a:lnTo>
                  <a:pt x="4398" y="11986"/>
                </a:lnTo>
                <a:lnTo>
                  <a:pt x="4461" y="12050"/>
                </a:lnTo>
                <a:lnTo>
                  <a:pt x="4530" y="12159"/>
                </a:lnTo>
                <a:lnTo>
                  <a:pt x="4568" y="12250"/>
                </a:lnTo>
                <a:lnTo>
                  <a:pt x="4625" y="12250"/>
                </a:lnTo>
                <a:lnTo>
                  <a:pt x="4646" y="12250"/>
                </a:lnTo>
                <a:lnTo>
                  <a:pt x="4678" y="12275"/>
                </a:lnTo>
                <a:lnTo>
                  <a:pt x="4713" y="12372"/>
                </a:lnTo>
                <a:lnTo>
                  <a:pt x="4782" y="12417"/>
                </a:lnTo>
                <a:lnTo>
                  <a:pt x="4785" y="12353"/>
                </a:lnTo>
                <a:lnTo>
                  <a:pt x="4823" y="12391"/>
                </a:lnTo>
                <a:lnTo>
                  <a:pt x="4860" y="12501"/>
                </a:lnTo>
                <a:cubicBezTo>
                  <a:pt x="4860" y="12501"/>
                  <a:pt x="4917" y="12629"/>
                  <a:pt x="4930" y="12648"/>
                </a:cubicBezTo>
                <a:cubicBezTo>
                  <a:pt x="4942" y="12668"/>
                  <a:pt x="4923" y="12765"/>
                  <a:pt x="4923" y="12765"/>
                </a:cubicBezTo>
                <a:lnTo>
                  <a:pt x="4945" y="12816"/>
                </a:lnTo>
                <a:lnTo>
                  <a:pt x="4974" y="12790"/>
                </a:lnTo>
                <a:lnTo>
                  <a:pt x="5012" y="12829"/>
                </a:lnTo>
                <a:lnTo>
                  <a:pt x="5065" y="12932"/>
                </a:lnTo>
                <a:cubicBezTo>
                  <a:pt x="5065" y="12932"/>
                  <a:pt x="5103" y="13003"/>
                  <a:pt x="5122" y="12964"/>
                </a:cubicBezTo>
                <a:lnTo>
                  <a:pt x="5216" y="13060"/>
                </a:lnTo>
                <a:cubicBezTo>
                  <a:pt x="5216" y="13060"/>
                  <a:pt x="5266" y="13106"/>
                  <a:pt x="5266" y="13106"/>
                </a:cubicBezTo>
                <a:lnTo>
                  <a:pt x="5263" y="13003"/>
                </a:lnTo>
                <a:lnTo>
                  <a:pt x="5288" y="12938"/>
                </a:lnTo>
                <a:lnTo>
                  <a:pt x="5376" y="12951"/>
                </a:lnTo>
                <a:lnTo>
                  <a:pt x="5386" y="13016"/>
                </a:lnTo>
                <a:lnTo>
                  <a:pt x="5414" y="13009"/>
                </a:lnTo>
                <a:lnTo>
                  <a:pt x="5430" y="12926"/>
                </a:lnTo>
                <a:lnTo>
                  <a:pt x="5398" y="12848"/>
                </a:lnTo>
                <a:lnTo>
                  <a:pt x="5307" y="12848"/>
                </a:lnTo>
                <a:lnTo>
                  <a:pt x="5247" y="12842"/>
                </a:lnTo>
                <a:lnTo>
                  <a:pt x="5159" y="12829"/>
                </a:lnTo>
                <a:lnTo>
                  <a:pt x="5118" y="12771"/>
                </a:lnTo>
                <a:lnTo>
                  <a:pt x="5062" y="12648"/>
                </a:lnTo>
                <a:lnTo>
                  <a:pt x="5065" y="12552"/>
                </a:lnTo>
                <a:lnTo>
                  <a:pt x="5065" y="12423"/>
                </a:lnTo>
                <a:lnTo>
                  <a:pt x="5084" y="12262"/>
                </a:lnTo>
                <a:lnTo>
                  <a:pt x="5084" y="12153"/>
                </a:lnTo>
                <a:lnTo>
                  <a:pt x="5055" y="12070"/>
                </a:lnTo>
                <a:lnTo>
                  <a:pt x="4999" y="12011"/>
                </a:lnTo>
                <a:lnTo>
                  <a:pt x="4914" y="12024"/>
                </a:lnTo>
                <a:lnTo>
                  <a:pt x="4854" y="11998"/>
                </a:lnTo>
                <a:lnTo>
                  <a:pt x="4788" y="12050"/>
                </a:lnTo>
                <a:lnTo>
                  <a:pt x="4744" y="11992"/>
                </a:lnTo>
                <a:lnTo>
                  <a:pt x="4785" y="11928"/>
                </a:lnTo>
                <a:lnTo>
                  <a:pt x="4785" y="11811"/>
                </a:lnTo>
                <a:lnTo>
                  <a:pt x="4801" y="11741"/>
                </a:lnTo>
                <a:lnTo>
                  <a:pt x="4823" y="11625"/>
                </a:lnTo>
                <a:lnTo>
                  <a:pt x="4823" y="11496"/>
                </a:lnTo>
                <a:lnTo>
                  <a:pt x="4860" y="11445"/>
                </a:lnTo>
                <a:lnTo>
                  <a:pt x="4867" y="11348"/>
                </a:lnTo>
                <a:lnTo>
                  <a:pt x="4838" y="11310"/>
                </a:lnTo>
                <a:lnTo>
                  <a:pt x="4744" y="11322"/>
                </a:lnTo>
                <a:lnTo>
                  <a:pt x="4684" y="11342"/>
                </a:lnTo>
                <a:lnTo>
                  <a:pt x="4659" y="11432"/>
                </a:lnTo>
                <a:lnTo>
                  <a:pt x="4634" y="11567"/>
                </a:lnTo>
                <a:lnTo>
                  <a:pt x="4606" y="11689"/>
                </a:lnTo>
                <a:lnTo>
                  <a:pt x="4555" y="11702"/>
                </a:lnTo>
                <a:lnTo>
                  <a:pt x="4483" y="11741"/>
                </a:lnTo>
                <a:lnTo>
                  <a:pt x="4407" y="11760"/>
                </a:lnTo>
                <a:lnTo>
                  <a:pt x="4373" y="11670"/>
                </a:lnTo>
                <a:lnTo>
                  <a:pt x="4310" y="11606"/>
                </a:lnTo>
                <a:lnTo>
                  <a:pt x="4288" y="11503"/>
                </a:lnTo>
                <a:lnTo>
                  <a:pt x="4244" y="11367"/>
                </a:lnTo>
                <a:lnTo>
                  <a:pt x="4219" y="11136"/>
                </a:lnTo>
                <a:lnTo>
                  <a:pt x="4209" y="10969"/>
                </a:lnTo>
                <a:lnTo>
                  <a:pt x="4241" y="10840"/>
                </a:lnTo>
                <a:lnTo>
                  <a:pt x="4257" y="10691"/>
                </a:lnTo>
                <a:lnTo>
                  <a:pt x="4225" y="10537"/>
                </a:lnTo>
                <a:lnTo>
                  <a:pt x="4282" y="10389"/>
                </a:lnTo>
                <a:lnTo>
                  <a:pt x="4329" y="10382"/>
                </a:lnTo>
                <a:lnTo>
                  <a:pt x="4376" y="10305"/>
                </a:lnTo>
                <a:lnTo>
                  <a:pt x="4423" y="10215"/>
                </a:lnTo>
                <a:lnTo>
                  <a:pt x="4489" y="10234"/>
                </a:lnTo>
                <a:lnTo>
                  <a:pt x="4536" y="10267"/>
                </a:lnTo>
                <a:lnTo>
                  <a:pt x="4574" y="10234"/>
                </a:lnTo>
                <a:lnTo>
                  <a:pt x="4606" y="10318"/>
                </a:lnTo>
                <a:lnTo>
                  <a:pt x="4662" y="10318"/>
                </a:lnTo>
                <a:lnTo>
                  <a:pt x="4706" y="10311"/>
                </a:lnTo>
                <a:lnTo>
                  <a:pt x="4697" y="10247"/>
                </a:lnTo>
                <a:lnTo>
                  <a:pt x="4713" y="10144"/>
                </a:lnTo>
                <a:lnTo>
                  <a:pt x="4782" y="10138"/>
                </a:lnTo>
                <a:lnTo>
                  <a:pt x="4829" y="10125"/>
                </a:lnTo>
                <a:lnTo>
                  <a:pt x="4917" y="10144"/>
                </a:lnTo>
                <a:lnTo>
                  <a:pt x="4952" y="10234"/>
                </a:lnTo>
                <a:lnTo>
                  <a:pt x="4980" y="10234"/>
                </a:lnTo>
                <a:lnTo>
                  <a:pt x="4999" y="10183"/>
                </a:lnTo>
                <a:lnTo>
                  <a:pt x="5024" y="10170"/>
                </a:lnTo>
                <a:lnTo>
                  <a:pt x="5065" y="10247"/>
                </a:lnTo>
                <a:lnTo>
                  <a:pt x="5103" y="10344"/>
                </a:lnTo>
                <a:lnTo>
                  <a:pt x="5103" y="10453"/>
                </a:lnTo>
                <a:lnTo>
                  <a:pt x="5125" y="10518"/>
                </a:lnTo>
                <a:lnTo>
                  <a:pt x="5134" y="10588"/>
                </a:lnTo>
                <a:lnTo>
                  <a:pt x="5162" y="10640"/>
                </a:lnTo>
                <a:lnTo>
                  <a:pt x="5178" y="10717"/>
                </a:lnTo>
                <a:lnTo>
                  <a:pt x="5213" y="10755"/>
                </a:lnTo>
                <a:lnTo>
                  <a:pt x="5216" y="10840"/>
                </a:lnTo>
                <a:lnTo>
                  <a:pt x="5247" y="10859"/>
                </a:lnTo>
                <a:lnTo>
                  <a:pt x="5266" y="10801"/>
                </a:lnTo>
                <a:lnTo>
                  <a:pt x="5282" y="10710"/>
                </a:lnTo>
                <a:lnTo>
                  <a:pt x="5263" y="10602"/>
                </a:lnTo>
                <a:lnTo>
                  <a:pt x="5244" y="10434"/>
                </a:lnTo>
                <a:lnTo>
                  <a:pt x="5203" y="10286"/>
                </a:lnTo>
                <a:lnTo>
                  <a:pt x="5203" y="10093"/>
                </a:lnTo>
                <a:cubicBezTo>
                  <a:pt x="5203" y="10067"/>
                  <a:pt x="5225" y="9957"/>
                  <a:pt x="5225" y="9957"/>
                </a:cubicBezTo>
                <a:lnTo>
                  <a:pt x="5260" y="9816"/>
                </a:lnTo>
                <a:lnTo>
                  <a:pt x="5313" y="9771"/>
                </a:lnTo>
                <a:lnTo>
                  <a:pt x="5376" y="9661"/>
                </a:lnTo>
                <a:lnTo>
                  <a:pt x="5436" y="9578"/>
                </a:lnTo>
                <a:lnTo>
                  <a:pt x="5493" y="9533"/>
                </a:lnTo>
                <a:lnTo>
                  <a:pt x="5502" y="9449"/>
                </a:lnTo>
                <a:lnTo>
                  <a:pt x="5546" y="9398"/>
                </a:lnTo>
                <a:lnTo>
                  <a:pt x="5509" y="9256"/>
                </a:lnTo>
                <a:lnTo>
                  <a:pt x="5480" y="9192"/>
                </a:lnTo>
                <a:lnTo>
                  <a:pt x="5493" y="9114"/>
                </a:lnTo>
                <a:lnTo>
                  <a:pt x="5468" y="9043"/>
                </a:lnTo>
                <a:lnTo>
                  <a:pt x="5512" y="8998"/>
                </a:lnTo>
                <a:lnTo>
                  <a:pt x="5549" y="9101"/>
                </a:lnTo>
                <a:lnTo>
                  <a:pt x="5571" y="8998"/>
                </a:lnTo>
                <a:lnTo>
                  <a:pt x="5597" y="8908"/>
                </a:lnTo>
                <a:lnTo>
                  <a:pt x="5625" y="8850"/>
                </a:lnTo>
                <a:lnTo>
                  <a:pt x="5653" y="8657"/>
                </a:lnTo>
                <a:lnTo>
                  <a:pt x="5738" y="8657"/>
                </a:lnTo>
                <a:lnTo>
                  <a:pt x="5792" y="8592"/>
                </a:lnTo>
                <a:lnTo>
                  <a:pt x="5855" y="8580"/>
                </a:lnTo>
                <a:lnTo>
                  <a:pt x="5839" y="8502"/>
                </a:lnTo>
                <a:lnTo>
                  <a:pt x="5836" y="8341"/>
                </a:lnTo>
                <a:lnTo>
                  <a:pt x="5880" y="8219"/>
                </a:lnTo>
                <a:lnTo>
                  <a:pt x="5930" y="8219"/>
                </a:lnTo>
                <a:lnTo>
                  <a:pt x="5946" y="8148"/>
                </a:lnTo>
                <a:lnTo>
                  <a:pt x="6012" y="8155"/>
                </a:lnTo>
                <a:lnTo>
                  <a:pt x="6072" y="8084"/>
                </a:lnTo>
                <a:lnTo>
                  <a:pt x="6109" y="7987"/>
                </a:lnTo>
                <a:lnTo>
                  <a:pt x="6182" y="7975"/>
                </a:lnTo>
                <a:cubicBezTo>
                  <a:pt x="6182" y="7975"/>
                  <a:pt x="6248" y="8000"/>
                  <a:pt x="6260" y="8006"/>
                </a:cubicBezTo>
                <a:cubicBezTo>
                  <a:pt x="6273" y="8013"/>
                  <a:pt x="6242" y="8058"/>
                  <a:pt x="6242" y="8058"/>
                </a:cubicBezTo>
                <a:lnTo>
                  <a:pt x="6160" y="8058"/>
                </a:lnTo>
                <a:cubicBezTo>
                  <a:pt x="6160" y="8058"/>
                  <a:pt x="6128" y="8109"/>
                  <a:pt x="6116" y="8122"/>
                </a:cubicBezTo>
                <a:cubicBezTo>
                  <a:pt x="6103" y="8135"/>
                  <a:pt x="6116" y="8232"/>
                  <a:pt x="6116" y="8232"/>
                </a:cubicBezTo>
                <a:lnTo>
                  <a:pt x="6150" y="8264"/>
                </a:lnTo>
                <a:lnTo>
                  <a:pt x="6188" y="8200"/>
                </a:lnTo>
                <a:lnTo>
                  <a:pt x="6216" y="8161"/>
                </a:lnTo>
                <a:lnTo>
                  <a:pt x="6270" y="8129"/>
                </a:lnTo>
                <a:lnTo>
                  <a:pt x="6326" y="8071"/>
                </a:lnTo>
                <a:lnTo>
                  <a:pt x="6383" y="8045"/>
                </a:lnTo>
                <a:lnTo>
                  <a:pt x="6427" y="7936"/>
                </a:lnTo>
                <a:lnTo>
                  <a:pt x="6471" y="7858"/>
                </a:lnTo>
                <a:lnTo>
                  <a:pt x="6477" y="7769"/>
                </a:lnTo>
                <a:lnTo>
                  <a:pt x="6418" y="7801"/>
                </a:lnTo>
                <a:lnTo>
                  <a:pt x="6377" y="7936"/>
                </a:lnTo>
                <a:lnTo>
                  <a:pt x="6307" y="7942"/>
                </a:lnTo>
                <a:lnTo>
                  <a:pt x="6251" y="7884"/>
                </a:lnTo>
                <a:lnTo>
                  <a:pt x="6191" y="7788"/>
                </a:lnTo>
                <a:lnTo>
                  <a:pt x="6160" y="7620"/>
                </a:lnTo>
                <a:lnTo>
                  <a:pt x="6213" y="7536"/>
                </a:lnTo>
                <a:lnTo>
                  <a:pt x="6210" y="7402"/>
                </a:lnTo>
                <a:lnTo>
                  <a:pt x="6131" y="7388"/>
                </a:lnTo>
                <a:lnTo>
                  <a:pt x="6046" y="7440"/>
                </a:lnTo>
                <a:lnTo>
                  <a:pt x="5952" y="7549"/>
                </a:lnTo>
                <a:lnTo>
                  <a:pt x="5861" y="7730"/>
                </a:lnTo>
                <a:lnTo>
                  <a:pt x="5788" y="7833"/>
                </a:lnTo>
                <a:lnTo>
                  <a:pt x="5817" y="7736"/>
                </a:lnTo>
                <a:lnTo>
                  <a:pt x="5861" y="7633"/>
                </a:lnTo>
                <a:lnTo>
                  <a:pt x="5889" y="7582"/>
                </a:lnTo>
                <a:lnTo>
                  <a:pt x="5817" y="7543"/>
                </a:lnTo>
                <a:lnTo>
                  <a:pt x="5908" y="7543"/>
                </a:lnTo>
                <a:lnTo>
                  <a:pt x="5930" y="7453"/>
                </a:lnTo>
                <a:lnTo>
                  <a:pt x="5980" y="7369"/>
                </a:lnTo>
                <a:lnTo>
                  <a:pt x="6040" y="7363"/>
                </a:lnTo>
                <a:lnTo>
                  <a:pt x="6065" y="7260"/>
                </a:lnTo>
                <a:lnTo>
                  <a:pt x="6116" y="7221"/>
                </a:lnTo>
                <a:lnTo>
                  <a:pt x="6194" y="7221"/>
                </a:lnTo>
                <a:lnTo>
                  <a:pt x="6336" y="7215"/>
                </a:lnTo>
                <a:lnTo>
                  <a:pt x="6408" y="7241"/>
                </a:lnTo>
                <a:lnTo>
                  <a:pt x="6465" y="7234"/>
                </a:lnTo>
                <a:lnTo>
                  <a:pt x="6522" y="7150"/>
                </a:lnTo>
                <a:lnTo>
                  <a:pt x="6572" y="7035"/>
                </a:lnTo>
                <a:lnTo>
                  <a:pt x="6663" y="7015"/>
                </a:lnTo>
                <a:lnTo>
                  <a:pt x="6710" y="6976"/>
                </a:lnTo>
                <a:lnTo>
                  <a:pt x="6735" y="6925"/>
                </a:lnTo>
                <a:lnTo>
                  <a:pt x="6707" y="6874"/>
                </a:lnTo>
                <a:lnTo>
                  <a:pt x="6726" y="6822"/>
                </a:lnTo>
                <a:lnTo>
                  <a:pt x="6729" y="6712"/>
                </a:lnTo>
                <a:lnTo>
                  <a:pt x="6663" y="6693"/>
                </a:lnTo>
                <a:lnTo>
                  <a:pt x="6651" y="6629"/>
                </a:lnTo>
                <a:lnTo>
                  <a:pt x="6578" y="6629"/>
                </a:lnTo>
                <a:lnTo>
                  <a:pt x="6522" y="6693"/>
                </a:lnTo>
                <a:lnTo>
                  <a:pt x="6484" y="6745"/>
                </a:lnTo>
                <a:lnTo>
                  <a:pt x="6452" y="6719"/>
                </a:lnTo>
                <a:lnTo>
                  <a:pt x="6465" y="6642"/>
                </a:lnTo>
                <a:lnTo>
                  <a:pt x="6531" y="6597"/>
                </a:lnTo>
                <a:lnTo>
                  <a:pt x="6610" y="6558"/>
                </a:lnTo>
                <a:lnTo>
                  <a:pt x="6644" y="6493"/>
                </a:lnTo>
                <a:lnTo>
                  <a:pt x="6594" y="6487"/>
                </a:lnTo>
                <a:lnTo>
                  <a:pt x="6543" y="6436"/>
                </a:lnTo>
                <a:lnTo>
                  <a:pt x="6477" y="6397"/>
                </a:lnTo>
                <a:lnTo>
                  <a:pt x="6436" y="6320"/>
                </a:lnTo>
                <a:lnTo>
                  <a:pt x="6389" y="6243"/>
                </a:lnTo>
                <a:lnTo>
                  <a:pt x="6371" y="6172"/>
                </a:lnTo>
                <a:lnTo>
                  <a:pt x="6399" y="6159"/>
                </a:lnTo>
                <a:lnTo>
                  <a:pt x="6408" y="6107"/>
                </a:lnTo>
                <a:lnTo>
                  <a:pt x="6364" y="5985"/>
                </a:lnTo>
                <a:lnTo>
                  <a:pt x="6311" y="5850"/>
                </a:lnTo>
                <a:lnTo>
                  <a:pt x="6235" y="5611"/>
                </a:lnTo>
                <a:lnTo>
                  <a:pt x="6210" y="5502"/>
                </a:lnTo>
                <a:lnTo>
                  <a:pt x="6154" y="5644"/>
                </a:lnTo>
                <a:lnTo>
                  <a:pt x="6154" y="5766"/>
                </a:lnTo>
                <a:lnTo>
                  <a:pt x="6094" y="5811"/>
                </a:lnTo>
                <a:lnTo>
                  <a:pt x="6056" y="5895"/>
                </a:lnTo>
                <a:lnTo>
                  <a:pt x="5999" y="5888"/>
                </a:lnTo>
                <a:lnTo>
                  <a:pt x="5987" y="5811"/>
                </a:lnTo>
                <a:lnTo>
                  <a:pt x="5949" y="5753"/>
                </a:lnTo>
                <a:lnTo>
                  <a:pt x="5892" y="5779"/>
                </a:lnTo>
                <a:lnTo>
                  <a:pt x="5908" y="5644"/>
                </a:lnTo>
                <a:lnTo>
                  <a:pt x="5908" y="5464"/>
                </a:lnTo>
                <a:lnTo>
                  <a:pt x="5905" y="5367"/>
                </a:lnTo>
                <a:lnTo>
                  <a:pt x="5836" y="5361"/>
                </a:lnTo>
                <a:lnTo>
                  <a:pt x="5782" y="5289"/>
                </a:lnTo>
                <a:lnTo>
                  <a:pt x="5732" y="5186"/>
                </a:lnTo>
                <a:lnTo>
                  <a:pt x="5644" y="5077"/>
                </a:lnTo>
                <a:lnTo>
                  <a:pt x="5612" y="5129"/>
                </a:lnTo>
                <a:lnTo>
                  <a:pt x="5537" y="5122"/>
                </a:lnTo>
                <a:lnTo>
                  <a:pt x="5505" y="5083"/>
                </a:lnTo>
                <a:lnTo>
                  <a:pt x="5420" y="5083"/>
                </a:lnTo>
                <a:lnTo>
                  <a:pt x="5386" y="5155"/>
                </a:lnTo>
                <a:lnTo>
                  <a:pt x="5417" y="5258"/>
                </a:lnTo>
                <a:lnTo>
                  <a:pt x="5405" y="5392"/>
                </a:lnTo>
                <a:lnTo>
                  <a:pt x="5414" y="5483"/>
                </a:lnTo>
                <a:lnTo>
                  <a:pt x="5442" y="5605"/>
                </a:lnTo>
                <a:lnTo>
                  <a:pt x="5398" y="5605"/>
                </a:lnTo>
                <a:lnTo>
                  <a:pt x="5401" y="5721"/>
                </a:lnTo>
                <a:lnTo>
                  <a:pt x="5373" y="5786"/>
                </a:lnTo>
                <a:lnTo>
                  <a:pt x="5411" y="5837"/>
                </a:lnTo>
                <a:lnTo>
                  <a:pt x="5468" y="5921"/>
                </a:lnTo>
                <a:lnTo>
                  <a:pt x="5483" y="6068"/>
                </a:lnTo>
                <a:lnTo>
                  <a:pt x="5483" y="6236"/>
                </a:lnTo>
                <a:lnTo>
                  <a:pt x="5442" y="6352"/>
                </a:lnTo>
                <a:lnTo>
                  <a:pt x="5386" y="6442"/>
                </a:lnTo>
                <a:lnTo>
                  <a:pt x="5307" y="6462"/>
                </a:lnTo>
                <a:lnTo>
                  <a:pt x="5351" y="6603"/>
                </a:lnTo>
                <a:lnTo>
                  <a:pt x="5351" y="6784"/>
                </a:lnTo>
                <a:lnTo>
                  <a:pt x="5373" y="6886"/>
                </a:lnTo>
                <a:lnTo>
                  <a:pt x="5361" y="6970"/>
                </a:lnTo>
                <a:lnTo>
                  <a:pt x="5326" y="7073"/>
                </a:lnTo>
                <a:lnTo>
                  <a:pt x="5251" y="7092"/>
                </a:lnTo>
                <a:lnTo>
                  <a:pt x="5206" y="6944"/>
                </a:lnTo>
                <a:lnTo>
                  <a:pt x="5153" y="6815"/>
                </a:lnTo>
                <a:lnTo>
                  <a:pt x="5153" y="6706"/>
                </a:lnTo>
                <a:lnTo>
                  <a:pt x="5137" y="6551"/>
                </a:lnTo>
                <a:lnTo>
                  <a:pt x="5147" y="6423"/>
                </a:lnTo>
                <a:lnTo>
                  <a:pt x="5049" y="6397"/>
                </a:lnTo>
                <a:lnTo>
                  <a:pt x="4977" y="6391"/>
                </a:lnTo>
                <a:lnTo>
                  <a:pt x="4939" y="6345"/>
                </a:lnTo>
                <a:lnTo>
                  <a:pt x="4848" y="6301"/>
                </a:lnTo>
                <a:lnTo>
                  <a:pt x="4813" y="6223"/>
                </a:lnTo>
                <a:lnTo>
                  <a:pt x="4735" y="6140"/>
                </a:lnTo>
                <a:lnTo>
                  <a:pt x="4653" y="6049"/>
                </a:lnTo>
                <a:lnTo>
                  <a:pt x="4546" y="6101"/>
                </a:lnTo>
                <a:lnTo>
                  <a:pt x="4521" y="6017"/>
                </a:lnTo>
                <a:lnTo>
                  <a:pt x="4477" y="5824"/>
                </a:lnTo>
                <a:lnTo>
                  <a:pt x="4423" y="5773"/>
                </a:lnTo>
                <a:lnTo>
                  <a:pt x="4388" y="5695"/>
                </a:lnTo>
                <a:lnTo>
                  <a:pt x="4401" y="5457"/>
                </a:lnTo>
                <a:lnTo>
                  <a:pt x="4455" y="5277"/>
                </a:lnTo>
                <a:lnTo>
                  <a:pt x="4508" y="5116"/>
                </a:lnTo>
                <a:lnTo>
                  <a:pt x="4577" y="5058"/>
                </a:lnTo>
                <a:lnTo>
                  <a:pt x="4631" y="4974"/>
                </a:lnTo>
                <a:lnTo>
                  <a:pt x="4609" y="4884"/>
                </a:lnTo>
                <a:lnTo>
                  <a:pt x="4524" y="4845"/>
                </a:lnTo>
                <a:lnTo>
                  <a:pt x="4426" y="4781"/>
                </a:lnTo>
                <a:lnTo>
                  <a:pt x="4540" y="4813"/>
                </a:lnTo>
                <a:lnTo>
                  <a:pt x="4631" y="4858"/>
                </a:lnTo>
                <a:lnTo>
                  <a:pt x="4672" y="4839"/>
                </a:lnTo>
                <a:lnTo>
                  <a:pt x="4681" y="4742"/>
                </a:lnTo>
                <a:lnTo>
                  <a:pt x="4756" y="4794"/>
                </a:lnTo>
                <a:lnTo>
                  <a:pt x="4801" y="4775"/>
                </a:lnTo>
                <a:lnTo>
                  <a:pt x="4804" y="4697"/>
                </a:lnTo>
                <a:lnTo>
                  <a:pt x="4832" y="4665"/>
                </a:lnTo>
                <a:lnTo>
                  <a:pt x="4848" y="4562"/>
                </a:lnTo>
                <a:lnTo>
                  <a:pt x="4794" y="4549"/>
                </a:lnTo>
                <a:lnTo>
                  <a:pt x="4725" y="4536"/>
                </a:lnTo>
                <a:lnTo>
                  <a:pt x="4700" y="4478"/>
                </a:lnTo>
                <a:lnTo>
                  <a:pt x="4621" y="4414"/>
                </a:lnTo>
                <a:lnTo>
                  <a:pt x="4675" y="4420"/>
                </a:lnTo>
                <a:lnTo>
                  <a:pt x="4760" y="4466"/>
                </a:lnTo>
                <a:lnTo>
                  <a:pt x="4816" y="4504"/>
                </a:lnTo>
                <a:lnTo>
                  <a:pt x="4873" y="4466"/>
                </a:lnTo>
                <a:lnTo>
                  <a:pt x="4911" y="4369"/>
                </a:lnTo>
                <a:lnTo>
                  <a:pt x="4870" y="4292"/>
                </a:lnTo>
                <a:lnTo>
                  <a:pt x="4926" y="4292"/>
                </a:lnTo>
                <a:lnTo>
                  <a:pt x="4961" y="4363"/>
                </a:lnTo>
                <a:lnTo>
                  <a:pt x="4933" y="4440"/>
                </a:lnTo>
                <a:lnTo>
                  <a:pt x="4908" y="4581"/>
                </a:lnTo>
                <a:lnTo>
                  <a:pt x="4908" y="4755"/>
                </a:lnTo>
                <a:lnTo>
                  <a:pt x="4851" y="4794"/>
                </a:lnTo>
                <a:lnTo>
                  <a:pt x="4867" y="4871"/>
                </a:lnTo>
                <a:lnTo>
                  <a:pt x="4926" y="4877"/>
                </a:lnTo>
                <a:lnTo>
                  <a:pt x="4926" y="4949"/>
                </a:lnTo>
                <a:cubicBezTo>
                  <a:pt x="4926" y="4949"/>
                  <a:pt x="4986" y="4974"/>
                  <a:pt x="5005" y="4936"/>
                </a:cubicBezTo>
                <a:lnTo>
                  <a:pt x="5027" y="4845"/>
                </a:lnTo>
                <a:lnTo>
                  <a:pt x="5103" y="4852"/>
                </a:lnTo>
                <a:lnTo>
                  <a:pt x="5143" y="4865"/>
                </a:lnTo>
                <a:lnTo>
                  <a:pt x="5184" y="4903"/>
                </a:lnTo>
                <a:lnTo>
                  <a:pt x="5244" y="4903"/>
                </a:lnTo>
                <a:lnTo>
                  <a:pt x="5251" y="4807"/>
                </a:lnTo>
                <a:lnTo>
                  <a:pt x="5191" y="4781"/>
                </a:lnTo>
                <a:lnTo>
                  <a:pt x="5162" y="4658"/>
                </a:lnTo>
                <a:lnTo>
                  <a:pt x="5090" y="4646"/>
                </a:lnTo>
                <a:lnTo>
                  <a:pt x="5033" y="4549"/>
                </a:lnTo>
                <a:lnTo>
                  <a:pt x="4980" y="4524"/>
                </a:lnTo>
                <a:lnTo>
                  <a:pt x="4980" y="4453"/>
                </a:lnTo>
                <a:lnTo>
                  <a:pt x="5030" y="4472"/>
                </a:lnTo>
                <a:lnTo>
                  <a:pt x="5052" y="4420"/>
                </a:lnTo>
                <a:lnTo>
                  <a:pt x="5046" y="4363"/>
                </a:lnTo>
                <a:lnTo>
                  <a:pt x="5106" y="4363"/>
                </a:lnTo>
                <a:lnTo>
                  <a:pt x="5128" y="4279"/>
                </a:lnTo>
                <a:lnTo>
                  <a:pt x="5184" y="4195"/>
                </a:lnTo>
                <a:lnTo>
                  <a:pt x="5203" y="4124"/>
                </a:lnTo>
                <a:lnTo>
                  <a:pt x="5172" y="4047"/>
                </a:lnTo>
                <a:lnTo>
                  <a:pt x="5143" y="3918"/>
                </a:lnTo>
                <a:lnTo>
                  <a:pt x="5197" y="3899"/>
                </a:lnTo>
                <a:lnTo>
                  <a:pt x="5213" y="3802"/>
                </a:lnTo>
                <a:lnTo>
                  <a:pt x="5172" y="3706"/>
                </a:lnTo>
                <a:lnTo>
                  <a:pt x="5115" y="3654"/>
                </a:lnTo>
                <a:lnTo>
                  <a:pt x="5043" y="3577"/>
                </a:lnTo>
                <a:lnTo>
                  <a:pt x="5125" y="3577"/>
                </a:lnTo>
                <a:lnTo>
                  <a:pt x="5134" y="3526"/>
                </a:lnTo>
                <a:lnTo>
                  <a:pt x="5194" y="3538"/>
                </a:lnTo>
                <a:lnTo>
                  <a:pt x="5241" y="3596"/>
                </a:lnTo>
                <a:lnTo>
                  <a:pt x="5307" y="3590"/>
                </a:lnTo>
                <a:lnTo>
                  <a:pt x="5367" y="3564"/>
                </a:lnTo>
                <a:lnTo>
                  <a:pt x="5317" y="3468"/>
                </a:lnTo>
                <a:lnTo>
                  <a:pt x="5351" y="3448"/>
                </a:lnTo>
                <a:lnTo>
                  <a:pt x="5405" y="3558"/>
                </a:lnTo>
                <a:lnTo>
                  <a:pt x="5464" y="3571"/>
                </a:lnTo>
                <a:lnTo>
                  <a:pt x="5490" y="3674"/>
                </a:lnTo>
                <a:lnTo>
                  <a:pt x="5534" y="3693"/>
                </a:lnTo>
                <a:lnTo>
                  <a:pt x="5559" y="3770"/>
                </a:lnTo>
                <a:lnTo>
                  <a:pt x="5606" y="3809"/>
                </a:lnTo>
                <a:lnTo>
                  <a:pt x="5631" y="3905"/>
                </a:lnTo>
                <a:lnTo>
                  <a:pt x="5685" y="3944"/>
                </a:lnTo>
                <a:lnTo>
                  <a:pt x="5729" y="4041"/>
                </a:lnTo>
                <a:lnTo>
                  <a:pt x="5738" y="4157"/>
                </a:lnTo>
                <a:lnTo>
                  <a:pt x="5675" y="4279"/>
                </a:lnTo>
                <a:lnTo>
                  <a:pt x="5622" y="4401"/>
                </a:lnTo>
                <a:lnTo>
                  <a:pt x="5650" y="4517"/>
                </a:lnTo>
                <a:lnTo>
                  <a:pt x="5556" y="4543"/>
                </a:lnTo>
                <a:lnTo>
                  <a:pt x="5505" y="4517"/>
                </a:lnTo>
                <a:lnTo>
                  <a:pt x="5452" y="4517"/>
                </a:lnTo>
                <a:lnTo>
                  <a:pt x="5386" y="4613"/>
                </a:lnTo>
                <a:lnTo>
                  <a:pt x="5386" y="4716"/>
                </a:lnTo>
                <a:lnTo>
                  <a:pt x="5464" y="4742"/>
                </a:lnTo>
                <a:lnTo>
                  <a:pt x="5527" y="4736"/>
                </a:lnTo>
                <a:lnTo>
                  <a:pt x="5543" y="4678"/>
                </a:lnTo>
                <a:lnTo>
                  <a:pt x="5571" y="4646"/>
                </a:lnTo>
                <a:lnTo>
                  <a:pt x="5612" y="4665"/>
                </a:lnTo>
                <a:lnTo>
                  <a:pt x="5688" y="4710"/>
                </a:lnTo>
                <a:lnTo>
                  <a:pt x="5760" y="4852"/>
                </a:lnTo>
                <a:lnTo>
                  <a:pt x="5776" y="4929"/>
                </a:lnTo>
                <a:lnTo>
                  <a:pt x="5820" y="5025"/>
                </a:lnTo>
                <a:lnTo>
                  <a:pt x="5883" y="5025"/>
                </a:lnTo>
                <a:lnTo>
                  <a:pt x="5949" y="5155"/>
                </a:lnTo>
                <a:lnTo>
                  <a:pt x="6046" y="5161"/>
                </a:lnTo>
                <a:lnTo>
                  <a:pt x="6109" y="5219"/>
                </a:lnTo>
                <a:lnTo>
                  <a:pt x="6116" y="5142"/>
                </a:lnTo>
                <a:lnTo>
                  <a:pt x="6012" y="4980"/>
                </a:lnTo>
                <a:lnTo>
                  <a:pt x="5968" y="4910"/>
                </a:lnTo>
                <a:lnTo>
                  <a:pt x="5946" y="4833"/>
                </a:lnTo>
                <a:lnTo>
                  <a:pt x="6015" y="4903"/>
                </a:lnTo>
                <a:lnTo>
                  <a:pt x="6131" y="5025"/>
                </a:lnTo>
                <a:lnTo>
                  <a:pt x="6191" y="5097"/>
                </a:lnTo>
                <a:lnTo>
                  <a:pt x="6191" y="4980"/>
                </a:lnTo>
                <a:lnTo>
                  <a:pt x="6226" y="4877"/>
                </a:lnTo>
                <a:lnTo>
                  <a:pt x="6169" y="4813"/>
                </a:lnTo>
                <a:lnTo>
                  <a:pt x="6156" y="4652"/>
                </a:lnTo>
                <a:lnTo>
                  <a:pt x="6078" y="4594"/>
                </a:lnTo>
                <a:lnTo>
                  <a:pt x="5984" y="4388"/>
                </a:lnTo>
                <a:lnTo>
                  <a:pt x="6015" y="4330"/>
                </a:lnTo>
                <a:lnTo>
                  <a:pt x="6046" y="4279"/>
                </a:lnTo>
                <a:lnTo>
                  <a:pt x="6172" y="4472"/>
                </a:lnTo>
                <a:lnTo>
                  <a:pt x="6216" y="4594"/>
                </a:lnTo>
                <a:lnTo>
                  <a:pt x="6270" y="4613"/>
                </a:lnTo>
                <a:lnTo>
                  <a:pt x="6285" y="4472"/>
                </a:lnTo>
                <a:lnTo>
                  <a:pt x="6352" y="4420"/>
                </a:lnTo>
                <a:lnTo>
                  <a:pt x="6361" y="4363"/>
                </a:lnTo>
                <a:lnTo>
                  <a:pt x="6405" y="4363"/>
                </a:lnTo>
                <a:lnTo>
                  <a:pt x="6424" y="4298"/>
                </a:lnTo>
                <a:lnTo>
                  <a:pt x="6421" y="4202"/>
                </a:lnTo>
                <a:lnTo>
                  <a:pt x="6333" y="4202"/>
                </a:lnTo>
                <a:lnTo>
                  <a:pt x="6333" y="4150"/>
                </a:lnTo>
                <a:lnTo>
                  <a:pt x="6279" y="4066"/>
                </a:lnTo>
                <a:lnTo>
                  <a:pt x="6242" y="4053"/>
                </a:lnTo>
                <a:lnTo>
                  <a:pt x="6185" y="4002"/>
                </a:lnTo>
                <a:lnTo>
                  <a:pt x="6141" y="4002"/>
                </a:lnTo>
                <a:lnTo>
                  <a:pt x="6128" y="3931"/>
                </a:lnTo>
                <a:lnTo>
                  <a:pt x="6113" y="3867"/>
                </a:lnTo>
                <a:lnTo>
                  <a:pt x="6037" y="3867"/>
                </a:lnTo>
                <a:lnTo>
                  <a:pt x="6006" y="3860"/>
                </a:lnTo>
                <a:lnTo>
                  <a:pt x="6006" y="3751"/>
                </a:lnTo>
                <a:lnTo>
                  <a:pt x="6059" y="3751"/>
                </a:lnTo>
                <a:lnTo>
                  <a:pt x="6087" y="3699"/>
                </a:lnTo>
                <a:lnTo>
                  <a:pt x="6015" y="3661"/>
                </a:lnTo>
                <a:lnTo>
                  <a:pt x="6024" y="3615"/>
                </a:lnTo>
                <a:lnTo>
                  <a:pt x="6059" y="3603"/>
                </a:lnTo>
                <a:lnTo>
                  <a:pt x="6018" y="3526"/>
                </a:lnTo>
                <a:lnTo>
                  <a:pt x="5962" y="3493"/>
                </a:lnTo>
                <a:lnTo>
                  <a:pt x="5984" y="3423"/>
                </a:lnTo>
                <a:lnTo>
                  <a:pt x="5924" y="3371"/>
                </a:lnTo>
                <a:lnTo>
                  <a:pt x="5858" y="3377"/>
                </a:lnTo>
                <a:lnTo>
                  <a:pt x="5848" y="3320"/>
                </a:lnTo>
                <a:lnTo>
                  <a:pt x="5795" y="3313"/>
                </a:lnTo>
                <a:lnTo>
                  <a:pt x="5773" y="3300"/>
                </a:lnTo>
                <a:lnTo>
                  <a:pt x="5817" y="3242"/>
                </a:lnTo>
                <a:lnTo>
                  <a:pt x="5757" y="3204"/>
                </a:lnTo>
                <a:lnTo>
                  <a:pt x="5681" y="3242"/>
                </a:lnTo>
                <a:lnTo>
                  <a:pt x="5631" y="3139"/>
                </a:lnTo>
                <a:lnTo>
                  <a:pt x="5625" y="3081"/>
                </a:lnTo>
                <a:lnTo>
                  <a:pt x="5578" y="3075"/>
                </a:lnTo>
                <a:lnTo>
                  <a:pt x="5575" y="3004"/>
                </a:lnTo>
                <a:lnTo>
                  <a:pt x="5499" y="2952"/>
                </a:lnTo>
                <a:lnTo>
                  <a:pt x="5401" y="2952"/>
                </a:lnTo>
                <a:lnTo>
                  <a:pt x="5389" y="3010"/>
                </a:lnTo>
                <a:lnTo>
                  <a:pt x="5339" y="3023"/>
                </a:lnTo>
                <a:lnTo>
                  <a:pt x="5291" y="3004"/>
                </a:lnTo>
                <a:lnTo>
                  <a:pt x="5276" y="3075"/>
                </a:lnTo>
                <a:lnTo>
                  <a:pt x="5229" y="3081"/>
                </a:lnTo>
                <a:lnTo>
                  <a:pt x="5225" y="2991"/>
                </a:lnTo>
                <a:lnTo>
                  <a:pt x="5254" y="2908"/>
                </a:lnTo>
                <a:lnTo>
                  <a:pt x="5206" y="2792"/>
                </a:lnTo>
                <a:lnTo>
                  <a:pt x="5184" y="2689"/>
                </a:lnTo>
                <a:lnTo>
                  <a:pt x="5096" y="2689"/>
                </a:lnTo>
                <a:lnTo>
                  <a:pt x="5055" y="2766"/>
                </a:lnTo>
                <a:lnTo>
                  <a:pt x="4996" y="2772"/>
                </a:lnTo>
                <a:lnTo>
                  <a:pt x="4955" y="2824"/>
                </a:lnTo>
                <a:lnTo>
                  <a:pt x="4945" y="2927"/>
                </a:lnTo>
                <a:lnTo>
                  <a:pt x="4983" y="3036"/>
                </a:lnTo>
                <a:lnTo>
                  <a:pt x="4958" y="3107"/>
                </a:lnTo>
                <a:lnTo>
                  <a:pt x="5008" y="3242"/>
                </a:lnTo>
                <a:lnTo>
                  <a:pt x="4967" y="3255"/>
                </a:lnTo>
                <a:lnTo>
                  <a:pt x="4911" y="3139"/>
                </a:lnTo>
                <a:lnTo>
                  <a:pt x="4892" y="2985"/>
                </a:lnTo>
                <a:lnTo>
                  <a:pt x="4885" y="2882"/>
                </a:lnTo>
                <a:lnTo>
                  <a:pt x="4926" y="2772"/>
                </a:lnTo>
                <a:lnTo>
                  <a:pt x="4986" y="2682"/>
                </a:lnTo>
                <a:lnTo>
                  <a:pt x="4904" y="2682"/>
                </a:lnTo>
                <a:close/>
                <a:moveTo>
                  <a:pt x="5251" y="2701"/>
                </a:moveTo>
                <a:lnTo>
                  <a:pt x="5264" y="2817"/>
                </a:lnTo>
                <a:cubicBezTo>
                  <a:pt x="5264" y="2817"/>
                  <a:pt x="5283" y="2907"/>
                  <a:pt x="5283" y="2907"/>
                </a:cubicBezTo>
                <a:lnTo>
                  <a:pt x="5409" y="2920"/>
                </a:lnTo>
                <a:lnTo>
                  <a:pt x="5453" y="2856"/>
                </a:lnTo>
                <a:lnTo>
                  <a:pt x="5528" y="2817"/>
                </a:lnTo>
                <a:lnTo>
                  <a:pt x="5453" y="2714"/>
                </a:lnTo>
                <a:lnTo>
                  <a:pt x="5333" y="2701"/>
                </a:lnTo>
                <a:lnTo>
                  <a:pt x="5251" y="2701"/>
                </a:lnTo>
                <a:close/>
                <a:moveTo>
                  <a:pt x="14347" y="2740"/>
                </a:moveTo>
                <a:cubicBezTo>
                  <a:pt x="14337" y="2740"/>
                  <a:pt x="14331" y="2754"/>
                  <a:pt x="14322" y="2765"/>
                </a:cubicBezTo>
                <a:cubicBezTo>
                  <a:pt x="14317" y="2772"/>
                  <a:pt x="14314" y="2783"/>
                  <a:pt x="14310" y="2791"/>
                </a:cubicBezTo>
                <a:cubicBezTo>
                  <a:pt x="14300" y="2807"/>
                  <a:pt x="14293" y="2818"/>
                  <a:pt x="14285" y="2836"/>
                </a:cubicBezTo>
                <a:cubicBezTo>
                  <a:pt x="14290" y="2843"/>
                  <a:pt x="14293" y="2856"/>
                  <a:pt x="14300" y="2856"/>
                </a:cubicBezTo>
                <a:cubicBezTo>
                  <a:pt x="14307" y="2856"/>
                  <a:pt x="14313" y="2851"/>
                  <a:pt x="14319" y="2849"/>
                </a:cubicBezTo>
                <a:cubicBezTo>
                  <a:pt x="14323" y="2849"/>
                  <a:pt x="14328" y="2851"/>
                  <a:pt x="14332" y="2849"/>
                </a:cubicBezTo>
                <a:cubicBezTo>
                  <a:pt x="14336" y="2848"/>
                  <a:pt x="14340" y="2838"/>
                  <a:pt x="14344" y="2836"/>
                </a:cubicBezTo>
                <a:cubicBezTo>
                  <a:pt x="14353" y="2834"/>
                  <a:pt x="14360" y="2838"/>
                  <a:pt x="14370" y="2836"/>
                </a:cubicBezTo>
                <a:lnTo>
                  <a:pt x="14382" y="2836"/>
                </a:lnTo>
                <a:cubicBezTo>
                  <a:pt x="14388" y="2834"/>
                  <a:pt x="14389" y="2822"/>
                  <a:pt x="14395" y="2817"/>
                </a:cubicBezTo>
                <a:cubicBezTo>
                  <a:pt x="14394" y="2809"/>
                  <a:pt x="14396" y="2798"/>
                  <a:pt x="14395" y="2791"/>
                </a:cubicBezTo>
                <a:cubicBezTo>
                  <a:pt x="14392" y="2782"/>
                  <a:pt x="14389" y="2772"/>
                  <a:pt x="14385" y="2765"/>
                </a:cubicBezTo>
                <a:cubicBezTo>
                  <a:pt x="14381" y="2759"/>
                  <a:pt x="14377" y="2756"/>
                  <a:pt x="14373" y="2753"/>
                </a:cubicBezTo>
                <a:cubicBezTo>
                  <a:pt x="14369" y="2750"/>
                  <a:pt x="14364" y="2748"/>
                  <a:pt x="14360" y="2746"/>
                </a:cubicBezTo>
                <a:cubicBezTo>
                  <a:pt x="14356" y="2745"/>
                  <a:pt x="14352" y="2740"/>
                  <a:pt x="14347" y="2740"/>
                </a:cubicBezTo>
                <a:close/>
                <a:moveTo>
                  <a:pt x="3144" y="2778"/>
                </a:moveTo>
                <a:lnTo>
                  <a:pt x="3106" y="2843"/>
                </a:lnTo>
                <a:lnTo>
                  <a:pt x="3068" y="2875"/>
                </a:lnTo>
                <a:lnTo>
                  <a:pt x="3018" y="2901"/>
                </a:lnTo>
                <a:lnTo>
                  <a:pt x="2974" y="2958"/>
                </a:lnTo>
                <a:lnTo>
                  <a:pt x="2983" y="3049"/>
                </a:lnTo>
                <a:lnTo>
                  <a:pt x="2930" y="3113"/>
                </a:lnTo>
                <a:lnTo>
                  <a:pt x="2933" y="3165"/>
                </a:lnTo>
                <a:lnTo>
                  <a:pt x="2971" y="3165"/>
                </a:lnTo>
                <a:lnTo>
                  <a:pt x="2996" y="3216"/>
                </a:lnTo>
                <a:lnTo>
                  <a:pt x="3043" y="3184"/>
                </a:lnTo>
                <a:lnTo>
                  <a:pt x="3103" y="3171"/>
                </a:lnTo>
                <a:lnTo>
                  <a:pt x="3141" y="3229"/>
                </a:lnTo>
                <a:lnTo>
                  <a:pt x="3081" y="3261"/>
                </a:lnTo>
                <a:lnTo>
                  <a:pt x="3028" y="3287"/>
                </a:lnTo>
                <a:lnTo>
                  <a:pt x="3002" y="3338"/>
                </a:lnTo>
                <a:lnTo>
                  <a:pt x="3072" y="3396"/>
                </a:lnTo>
                <a:lnTo>
                  <a:pt x="3141" y="3396"/>
                </a:lnTo>
                <a:lnTo>
                  <a:pt x="3216" y="3383"/>
                </a:lnTo>
                <a:lnTo>
                  <a:pt x="3282" y="3383"/>
                </a:lnTo>
                <a:cubicBezTo>
                  <a:pt x="3282" y="3383"/>
                  <a:pt x="3323" y="3422"/>
                  <a:pt x="3336" y="3428"/>
                </a:cubicBezTo>
                <a:cubicBezTo>
                  <a:pt x="3348" y="3435"/>
                  <a:pt x="3330" y="3493"/>
                  <a:pt x="3330" y="3493"/>
                </a:cubicBezTo>
                <a:lnTo>
                  <a:pt x="3220" y="3486"/>
                </a:lnTo>
                <a:lnTo>
                  <a:pt x="3119" y="3486"/>
                </a:lnTo>
                <a:lnTo>
                  <a:pt x="3046" y="3551"/>
                </a:lnTo>
                <a:lnTo>
                  <a:pt x="3091" y="3680"/>
                </a:lnTo>
                <a:lnTo>
                  <a:pt x="3169" y="3686"/>
                </a:lnTo>
                <a:lnTo>
                  <a:pt x="3235" y="3686"/>
                </a:lnTo>
                <a:lnTo>
                  <a:pt x="3270" y="3808"/>
                </a:lnTo>
                <a:lnTo>
                  <a:pt x="3314" y="3860"/>
                </a:lnTo>
                <a:lnTo>
                  <a:pt x="3399" y="3860"/>
                </a:lnTo>
                <a:lnTo>
                  <a:pt x="3477" y="3853"/>
                </a:lnTo>
                <a:lnTo>
                  <a:pt x="3531" y="3795"/>
                </a:lnTo>
                <a:lnTo>
                  <a:pt x="3588" y="3763"/>
                </a:lnTo>
                <a:lnTo>
                  <a:pt x="3644" y="3699"/>
                </a:lnTo>
                <a:lnTo>
                  <a:pt x="3676" y="3660"/>
                </a:lnTo>
                <a:lnTo>
                  <a:pt x="3701" y="3705"/>
                </a:lnTo>
                <a:lnTo>
                  <a:pt x="3735" y="3692"/>
                </a:lnTo>
                <a:lnTo>
                  <a:pt x="3824" y="3782"/>
                </a:lnTo>
                <a:lnTo>
                  <a:pt x="3883" y="3789"/>
                </a:lnTo>
                <a:lnTo>
                  <a:pt x="3937" y="3776"/>
                </a:lnTo>
                <a:lnTo>
                  <a:pt x="3959" y="3692"/>
                </a:lnTo>
                <a:lnTo>
                  <a:pt x="3915" y="3621"/>
                </a:lnTo>
                <a:lnTo>
                  <a:pt x="3949" y="3615"/>
                </a:lnTo>
                <a:cubicBezTo>
                  <a:pt x="3949" y="3615"/>
                  <a:pt x="4003" y="3596"/>
                  <a:pt x="4003" y="3596"/>
                </a:cubicBezTo>
                <a:lnTo>
                  <a:pt x="4015" y="3538"/>
                </a:lnTo>
                <a:lnTo>
                  <a:pt x="3965" y="3474"/>
                </a:lnTo>
                <a:lnTo>
                  <a:pt x="3861" y="3402"/>
                </a:lnTo>
                <a:lnTo>
                  <a:pt x="3808" y="3293"/>
                </a:lnTo>
                <a:lnTo>
                  <a:pt x="3817" y="3184"/>
                </a:lnTo>
                <a:lnTo>
                  <a:pt x="3770" y="3113"/>
                </a:lnTo>
                <a:lnTo>
                  <a:pt x="3760" y="2965"/>
                </a:lnTo>
                <a:lnTo>
                  <a:pt x="3723" y="2868"/>
                </a:lnTo>
                <a:lnTo>
                  <a:pt x="3654" y="2810"/>
                </a:lnTo>
                <a:lnTo>
                  <a:pt x="3594" y="2810"/>
                </a:lnTo>
                <a:lnTo>
                  <a:pt x="3594" y="2920"/>
                </a:lnTo>
                <a:lnTo>
                  <a:pt x="3606" y="2997"/>
                </a:lnTo>
                <a:lnTo>
                  <a:pt x="3635" y="3100"/>
                </a:lnTo>
                <a:lnTo>
                  <a:pt x="3616" y="3145"/>
                </a:lnTo>
                <a:lnTo>
                  <a:pt x="3591" y="3138"/>
                </a:lnTo>
                <a:lnTo>
                  <a:pt x="3565" y="3093"/>
                </a:lnTo>
                <a:lnTo>
                  <a:pt x="3559" y="3016"/>
                </a:lnTo>
                <a:lnTo>
                  <a:pt x="3543" y="2952"/>
                </a:lnTo>
                <a:lnTo>
                  <a:pt x="3496" y="2849"/>
                </a:lnTo>
                <a:lnTo>
                  <a:pt x="3449" y="2843"/>
                </a:lnTo>
                <a:lnTo>
                  <a:pt x="3462" y="2913"/>
                </a:lnTo>
                <a:lnTo>
                  <a:pt x="3480" y="2971"/>
                </a:lnTo>
                <a:lnTo>
                  <a:pt x="3427" y="2971"/>
                </a:lnTo>
                <a:lnTo>
                  <a:pt x="3424" y="3023"/>
                </a:lnTo>
                <a:lnTo>
                  <a:pt x="3380" y="3036"/>
                </a:lnTo>
                <a:lnTo>
                  <a:pt x="3389" y="2977"/>
                </a:lnTo>
                <a:lnTo>
                  <a:pt x="3402" y="2907"/>
                </a:lnTo>
                <a:lnTo>
                  <a:pt x="3364" y="2901"/>
                </a:lnTo>
                <a:lnTo>
                  <a:pt x="3317" y="2868"/>
                </a:lnTo>
                <a:lnTo>
                  <a:pt x="3270" y="2875"/>
                </a:lnTo>
                <a:lnTo>
                  <a:pt x="3263" y="2946"/>
                </a:lnTo>
                <a:lnTo>
                  <a:pt x="3226" y="2932"/>
                </a:lnTo>
                <a:lnTo>
                  <a:pt x="3235" y="2887"/>
                </a:lnTo>
                <a:lnTo>
                  <a:pt x="3226" y="2797"/>
                </a:lnTo>
                <a:lnTo>
                  <a:pt x="3201" y="2778"/>
                </a:lnTo>
                <a:lnTo>
                  <a:pt x="3144" y="2778"/>
                </a:lnTo>
                <a:close/>
                <a:moveTo>
                  <a:pt x="20941" y="3181"/>
                </a:moveTo>
                <a:cubicBezTo>
                  <a:pt x="20936" y="3186"/>
                  <a:pt x="20933" y="3195"/>
                  <a:pt x="20928" y="3201"/>
                </a:cubicBezTo>
                <a:cubicBezTo>
                  <a:pt x="20925" y="3206"/>
                  <a:pt x="20929" y="3223"/>
                  <a:pt x="20925" y="3226"/>
                </a:cubicBezTo>
                <a:cubicBezTo>
                  <a:pt x="20921" y="3230"/>
                  <a:pt x="20916" y="3226"/>
                  <a:pt x="20913" y="3226"/>
                </a:cubicBezTo>
                <a:cubicBezTo>
                  <a:pt x="20907" y="3228"/>
                  <a:pt x="20903" y="3226"/>
                  <a:pt x="20897" y="3226"/>
                </a:cubicBezTo>
                <a:cubicBezTo>
                  <a:pt x="20887" y="3226"/>
                  <a:pt x="20881" y="3225"/>
                  <a:pt x="20872" y="3226"/>
                </a:cubicBezTo>
                <a:cubicBezTo>
                  <a:pt x="20866" y="3226"/>
                  <a:pt x="20864" y="3235"/>
                  <a:pt x="20859" y="3239"/>
                </a:cubicBezTo>
                <a:cubicBezTo>
                  <a:pt x="20845" y="3254"/>
                  <a:pt x="20846" y="3285"/>
                  <a:pt x="20846" y="3317"/>
                </a:cubicBezTo>
                <a:cubicBezTo>
                  <a:pt x="20850" y="3328"/>
                  <a:pt x="20850" y="3346"/>
                  <a:pt x="20856" y="3349"/>
                </a:cubicBezTo>
                <a:cubicBezTo>
                  <a:pt x="20860" y="3351"/>
                  <a:pt x="20865" y="3349"/>
                  <a:pt x="20869" y="3349"/>
                </a:cubicBezTo>
                <a:cubicBezTo>
                  <a:pt x="20881" y="3352"/>
                  <a:pt x="20889" y="3349"/>
                  <a:pt x="20901" y="3349"/>
                </a:cubicBezTo>
                <a:cubicBezTo>
                  <a:pt x="20919" y="3349"/>
                  <a:pt x="20930" y="3354"/>
                  <a:pt x="20947" y="3349"/>
                </a:cubicBezTo>
                <a:cubicBezTo>
                  <a:pt x="20957" y="3348"/>
                  <a:pt x="20963" y="3336"/>
                  <a:pt x="20972" y="3330"/>
                </a:cubicBezTo>
                <a:cubicBezTo>
                  <a:pt x="20977" y="3327"/>
                  <a:pt x="20980" y="3318"/>
                  <a:pt x="20985" y="3317"/>
                </a:cubicBezTo>
                <a:cubicBezTo>
                  <a:pt x="20995" y="3312"/>
                  <a:pt x="21001" y="3317"/>
                  <a:pt x="21012" y="3317"/>
                </a:cubicBezTo>
                <a:lnTo>
                  <a:pt x="21038" y="3317"/>
                </a:lnTo>
                <a:cubicBezTo>
                  <a:pt x="21043" y="3317"/>
                  <a:pt x="21046" y="3323"/>
                  <a:pt x="21051" y="3323"/>
                </a:cubicBezTo>
                <a:lnTo>
                  <a:pt x="21067" y="3323"/>
                </a:lnTo>
                <a:cubicBezTo>
                  <a:pt x="21071" y="3323"/>
                  <a:pt x="21075" y="3319"/>
                  <a:pt x="21079" y="3319"/>
                </a:cubicBezTo>
                <a:lnTo>
                  <a:pt x="21079" y="3278"/>
                </a:lnTo>
                <a:cubicBezTo>
                  <a:pt x="21077" y="3270"/>
                  <a:pt x="21077" y="3257"/>
                  <a:pt x="21073" y="3252"/>
                </a:cubicBezTo>
                <a:cubicBezTo>
                  <a:pt x="21068" y="3246"/>
                  <a:pt x="21066" y="3238"/>
                  <a:pt x="21061" y="3233"/>
                </a:cubicBezTo>
                <a:cubicBezTo>
                  <a:pt x="21048" y="3220"/>
                  <a:pt x="21038" y="3228"/>
                  <a:pt x="21023" y="3226"/>
                </a:cubicBezTo>
                <a:cubicBezTo>
                  <a:pt x="21018" y="3226"/>
                  <a:pt x="21014" y="3220"/>
                  <a:pt x="21010" y="3220"/>
                </a:cubicBezTo>
                <a:cubicBezTo>
                  <a:pt x="21004" y="3219"/>
                  <a:pt x="21001" y="3222"/>
                  <a:pt x="20994" y="3220"/>
                </a:cubicBezTo>
                <a:cubicBezTo>
                  <a:pt x="20989" y="3219"/>
                  <a:pt x="20987" y="3210"/>
                  <a:pt x="20982" y="3207"/>
                </a:cubicBezTo>
                <a:cubicBezTo>
                  <a:pt x="20976" y="3202"/>
                  <a:pt x="20975" y="3183"/>
                  <a:pt x="20969" y="3181"/>
                </a:cubicBezTo>
                <a:cubicBezTo>
                  <a:pt x="20965" y="3180"/>
                  <a:pt x="20961" y="3181"/>
                  <a:pt x="20955" y="3181"/>
                </a:cubicBezTo>
                <a:cubicBezTo>
                  <a:pt x="20950" y="3181"/>
                  <a:pt x="20946" y="3178"/>
                  <a:pt x="20941" y="3181"/>
                </a:cubicBezTo>
                <a:close/>
                <a:moveTo>
                  <a:pt x="11653" y="3372"/>
                </a:moveTo>
                <a:cubicBezTo>
                  <a:pt x="11654" y="3372"/>
                  <a:pt x="11655" y="3374"/>
                  <a:pt x="11656" y="3375"/>
                </a:cubicBezTo>
                <a:lnTo>
                  <a:pt x="11656" y="3492"/>
                </a:lnTo>
                <a:cubicBezTo>
                  <a:pt x="11656" y="3492"/>
                  <a:pt x="11614" y="3492"/>
                  <a:pt x="11614" y="3492"/>
                </a:cubicBezTo>
                <a:cubicBezTo>
                  <a:pt x="11614" y="3462"/>
                  <a:pt x="11612" y="3446"/>
                  <a:pt x="11612" y="3417"/>
                </a:cubicBezTo>
                <a:cubicBezTo>
                  <a:pt x="11612" y="3408"/>
                  <a:pt x="11615" y="3402"/>
                  <a:pt x="11615" y="3392"/>
                </a:cubicBezTo>
                <a:cubicBezTo>
                  <a:pt x="11615" y="3387"/>
                  <a:pt x="11614" y="3384"/>
                  <a:pt x="11614" y="3379"/>
                </a:cubicBezTo>
                <a:lnTo>
                  <a:pt x="11640" y="3379"/>
                </a:lnTo>
                <a:cubicBezTo>
                  <a:pt x="11645" y="3379"/>
                  <a:pt x="11648" y="3372"/>
                  <a:pt x="11653" y="3372"/>
                </a:cubicBezTo>
                <a:close/>
                <a:moveTo>
                  <a:pt x="13005" y="3659"/>
                </a:moveTo>
                <a:cubicBezTo>
                  <a:pt x="13005" y="3672"/>
                  <a:pt x="13002" y="3679"/>
                  <a:pt x="13002" y="3691"/>
                </a:cubicBezTo>
                <a:cubicBezTo>
                  <a:pt x="13002" y="3703"/>
                  <a:pt x="13008" y="3708"/>
                  <a:pt x="13009" y="3717"/>
                </a:cubicBezTo>
                <a:lnTo>
                  <a:pt x="13009" y="3839"/>
                </a:lnTo>
                <a:cubicBezTo>
                  <a:pt x="13009" y="3839"/>
                  <a:pt x="13045" y="3839"/>
                  <a:pt x="13045" y="3839"/>
                </a:cubicBezTo>
                <a:cubicBezTo>
                  <a:pt x="13051" y="3839"/>
                  <a:pt x="13055" y="3839"/>
                  <a:pt x="13059" y="3833"/>
                </a:cubicBezTo>
                <a:cubicBezTo>
                  <a:pt x="13064" y="3823"/>
                  <a:pt x="13062" y="3801"/>
                  <a:pt x="13068" y="3794"/>
                </a:cubicBezTo>
                <a:cubicBezTo>
                  <a:pt x="13070" y="3793"/>
                  <a:pt x="13073" y="3796"/>
                  <a:pt x="13074" y="3794"/>
                </a:cubicBezTo>
                <a:cubicBezTo>
                  <a:pt x="13081" y="3788"/>
                  <a:pt x="13086" y="3788"/>
                  <a:pt x="13093" y="3781"/>
                </a:cubicBezTo>
                <a:cubicBezTo>
                  <a:pt x="13097" y="3778"/>
                  <a:pt x="13104" y="3781"/>
                  <a:pt x="13106" y="3775"/>
                </a:cubicBezTo>
                <a:cubicBezTo>
                  <a:pt x="13109" y="3765"/>
                  <a:pt x="13112" y="3758"/>
                  <a:pt x="13115" y="3749"/>
                </a:cubicBezTo>
                <a:cubicBezTo>
                  <a:pt x="13118" y="3743"/>
                  <a:pt x="13115" y="3731"/>
                  <a:pt x="13115" y="3723"/>
                </a:cubicBezTo>
                <a:cubicBezTo>
                  <a:pt x="13112" y="3722"/>
                  <a:pt x="13107" y="3720"/>
                  <a:pt x="13103" y="3717"/>
                </a:cubicBezTo>
                <a:cubicBezTo>
                  <a:pt x="13099" y="3714"/>
                  <a:pt x="13093" y="3715"/>
                  <a:pt x="13090" y="3711"/>
                </a:cubicBezTo>
                <a:cubicBezTo>
                  <a:pt x="13086" y="3704"/>
                  <a:pt x="13086" y="3693"/>
                  <a:pt x="13084" y="3685"/>
                </a:cubicBezTo>
                <a:cubicBezTo>
                  <a:pt x="13082" y="3677"/>
                  <a:pt x="13085" y="3669"/>
                  <a:pt x="13084" y="3659"/>
                </a:cubicBezTo>
                <a:lnTo>
                  <a:pt x="13005" y="3659"/>
                </a:lnTo>
                <a:close/>
                <a:moveTo>
                  <a:pt x="3724" y="3774"/>
                </a:moveTo>
                <a:lnTo>
                  <a:pt x="3639" y="3819"/>
                </a:lnTo>
                <a:cubicBezTo>
                  <a:pt x="3639" y="3819"/>
                  <a:pt x="3557" y="3903"/>
                  <a:pt x="3557" y="3903"/>
                </a:cubicBezTo>
                <a:lnTo>
                  <a:pt x="3620" y="3929"/>
                </a:lnTo>
                <a:lnTo>
                  <a:pt x="3670" y="3877"/>
                </a:lnTo>
                <a:lnTo>
                  <a:pt x="3721" y="3858"/>
                </a:lnTo>
                <a:lnTo>
                  <a:pt x="3724" y="3774"/>
                </a:lnTo>
                <a:close/>
                <a:moveTo>
                  <a:pt x="5561" y="3927"/>
                </a:moveTo>
                <a:cubicBezTo>
                  <a:pt x="5561" y="3927"/>
                  <a:pt x="5483" y="3934"/>
                  <a:pt x="5470" y="3934"/>
                </a:cubicBezTo>
                <a:cubicBezTo>
                  <a:pt x="5458" y="3934"/>
                  <a:pt x="5420" y="4044"/>
                  <a:pt x="5420" y="4044"/>
                </a:cubicBezTo>
                <a:lnTo>
                  <a:pt x="5448" y="4127"/>
                </a:lnTo>
                <a:lnTo>
                  <a:pt x="5502" y="4140"/>
                </a:lnTo>
                <a:cubicBezTo>
                  <a:pt x="5502" y="4140"/>
                  <a:pt x="5558" y="4114"/>
                  <a:pt x="5558" y="4114"/>
                </a:cubicBezTo>
                <a:lnTo>
                  <a:pt x="5587" y="4024"/>
                </a:lnTo>
                <a:lnTo>
                  <a:pt x="5561" y="3927"/>
                </a:lnTo>
                <a:close/>
                <a:moveTo>
                  <a:pt x="8791" y="4311"/>
                </a:moveTo>
                <a:lnTo>
                  <a:pt x="8766" y="4324"/>
                </a:lnTo>
                <a:lnTo>
                  <a:pt x="8766" y="4375"/>
                </a:lnTo>
                <a:cubicBezTo>
                  <a:pt x="8752" y="4365"/>
                  <a:pt x="8744" y="4349"/>
                  <a:pt x="8728" y="4349"/>
                </a:cubicBezTo>
                <a:cubicBezTo>
                  <a:pt x="8714" y="4349"/>
                  <a:pt x="8703" y="4359"/>
                  <a:pt x="8690" y="4362"/>
                </a:cubicBezTo>
                <a:cubicBezTo>
                  <a:pt x="8683" y="4362"/>
                  <a:pt x="8673" y="4359"/>
                  <a:pt x="8665" y="4362"/>
                </a:cubicBezTo>
                <a:cubicBezTo>
                  <a:pt x="8656" y="4368"/>
                  <a:pt x="8646" y="4375"/>
                  <a:pt x="8640" y="4388"/>
                </a:cubicBezTo>
                <a:cubicBezTo>
                  <a:pt x="8632" y="4404"/>
                  <a:pt x="8621" y="4413"/>
                  <a:pt x="8621" y="4439"/>
                </a:cubicBezTo>
                <a:cubicBezTo>
                  <a:pt x="8621" y="4465"/>
                  <a:pt x="8627" y="4478"/>
                  <a:pt x="8627" y="4503"/>
                </a:cubicBezTo>
                <a:cubicBezTo>
                  <a:pt x="8637" y="4500"/>
                  <a:pt x="8645" y="4507"/>
                  <a:pt x="8653" y="4503"/>
                </a:cubicBezTo>
                <a:cubicBezTo>
                  <a:pt x="8662" y="4500"/>
                  <a:pt x="8667" y="4478"/>
                  <a:pt x="8678" y="4478"/>
                </a:cubicBezTo>
                <a:cubicBezTo>
                  <a:pt x="8687" y="4478"/>
                  <a:pt x="8695" y="4474"/>
                  <a:pt x="8703" y="4478"/>
                </a:cubicBezTo>
                <a:cubicBezTo>
                  <a:pt x="8711" y="4481"/>
                  <a:pt x="8716" y="4507"/>
                  <a:pt x="8722" y="4516"/>
                </a:cubicBezTo>
                <a:cubicBezTo>
                  <a:pt x="8730" y="4529"/>
                  <a:pt x="8741" y="4526"/>
                  <a:pt x="8747" y="4542"/>
                </a:cubicBezTo>
                <a:cubicBezTo>
                  <a:pt x="8753" y="4559"/>
                  <a:pt x="8744" y="4584"/>
                  <a:pt x="8747" y="4607"/>
                </a:cubicBezTo>
                <a:cubicBezTo>
                  <a:pt x="8738" y="4604"/>
                  <a:pt x="8731" y="4594"/>
                  <a:pt x="8722" y="4594"/>
                </a:cubicBezTo>
                <a:cubicBezTo>
                  <a:pt x="8692" y="4590"/>
                  <a:pt x="8676" y="4590"/>
                  <a:pt x="8646" y="4594"/>
                </a:cubicBezTo>
                <a:cubicBezTo>
                  <a:pt x="8637" y="4594"/>
                  <a:pt x="8631" y="4604"/>
                  <a:pt x="8621" y="4607"/>
                </a:cubicBezTo>
                <a:lnTo>
                  <a:pt x="8627" y="4684"/>
                </a:lnTo>
                <a:cubicBezTo>
                  <a:pt x="8637" y="4680"/>
                  <a:pt x="8643" y="4671"/>
                  <a:pt x="8653" y="4671"/>
                </a:cubicBezTo>
                <a:lnTo>
                  <a:pt x="8703" y="4671"/>
                </a:lnTo>
                <a:cubicBezTo>
                  <a:pt x="8706" y="4671"/>
                  <a:pt x="8708" y="4684"/>
                  <a:pt x="8709" y="4684"/>
                </a:cubicBezTo>
                <a:lnTo>
                  <a:pt x="8709" y="4786"/>
                </a:lnTo>
                <a:lnTo>
                  <a:pt x="8722" y="4839"/>
                </a:lnTo>
                <a:lnTo>
                  <a:pt x="8747" y="4839"/>
                </a:lnTo>
                <a:cubicBezTo>
                  <a:pt x="8756" y="4839"/>
                  <a:pt x="8763" y="4825"/>
                  <a:pt x="8772" y="4825"/>
                </a:cubicBezTo>
                <a:cubicBezTo>
                  <a:pt x="8791" y="4822"/>
                  <a:pt x="8804" y="4825"/>
                  <a:pt x="8823" y="4825"/>
                </a:cubicBezTo>
                <a:lnTo>
                  <a:pt x="8848" y="4825"/>
                </a:lnTo>
                <a:cubicBezTo>
                  <a:pt x="8856" y="4825"/>
                  <a:pt x="8865" y="4819"/>
                  <a:pt x="8873" y="4825"/>
                </a:cubicBezTo>
                <a:cubicBezTo>
                  <a:pt x="8884" y="4835"/>
                  <a:pt x="8882" y="4864"/>
                  <a:pt x="8892" y="4877"/>
                </a:cubicBezTo>
                <a:cubicBezTo>
                  <a:pt x="8900" y="4887"/>
                  <a:pt x="8908" y="4897"/>
                  <a:pt x="8917" y="4903"/>
                </a:cubicBezTo>
                <a:cubicBezTo>
                  <a:pt x="8930" y="4913"/>
                  <a:pt x="8940" y="4903"/>
                  <a:pt x="8955" y="4903"/>
                </a:cubicBezTo>
                <a:cubicBezTo>
                  <a:pt x="8969" y="4903"/>
                  <a:pt x="8980" y="4906"/>
                  <a:pt x="8992" y="4903"/>
                </a:cubicBezTo>
                <a:cubicBezTo>
                  <a:pt x="9003" y="4900"/>
                  <a:pt x="9008" y="4877"/>
                  <a:pt x="9018" y="4864"/>
                </a:cubicBezTo>
                <a:cubicBezTo>
                  <a:pt x="9029" y="4848"/>
                  <a:pt x="9025" y="4816"/>
                  <a:pt x="9036" y="4800"/>
                </a:cubicBezTo>
                <a:cubicBezTo>
                  <a:pt x="9046" y="4787"/>
                  <a:pt x="9051" y="4771"/>
                  <a:pt x="9062" y="4761"/>
                </a:cubicBezTo>
                <a:cubicBezTo>
                  <a:pt x="9069" y="4755"/>
                  <a:pt x="9079" y="4768"/>
                  <a:pt x="9087" y="4761"/>
                </a:cubicBezTo>
                <a:cubicBezTo>
                  <a:pt x="9099" y="4752"/>
                  <a:pt x="9101" y="4720"/>
                  <a:pt x="9112" y="4710"/>
                </a:cubicBezTo>
                <a:cubicBezTo>
                  <a:pt x="9129" y="4691"/>
                  <a:pt x="9143" y="4677"/>
                  <a:pt x="9162" y="4671"/>
                </a:cubicBezTo>
                <a:cubicBezTo>
                  <a:pt x="9197" y="4661"/>
                  <a:pt x="9220" y="4671"/>
                  <a:pt x="9257" y="4671"/>
                </a:cubicBezTo>
                <a:lnTo>
                  <a:pt x="9257" y="4568"/>
                </a:lnTo>
                <a:cubicBezTo>
                  <a:pt x="9250" y="4552"/>
                  <a:pt x="9254" y="4526"/>
                  <a:pt x="9244" y="4516"/>
                </a:cubicBezTo>
                <a:lnTo>
                  <a:pt x="9219" y="4491"/>
                </a:lnTo>
                <a:cubicBezTo>
                  <a:pt x="9211" y="4484"/>
                  <a:pt x="9203" y="4494"/>
                  <a:pt x="9194" y="4491"/>
                </a:cubicBezTo>
                <a:cubicBezTo>
                  <a:pt x="9195" y="4472"/>
                  <a:pt x="9194" y="4455"/>
                  <a:pt x="9194" y="4439"/>
                </a:cubicBezTo>
                <a:cubicBezTo>
                  <a:pt x="9195" y="4420"/>
                  <a:pt x="9206" y="4413"/>
                  <a:pt x="9206" y="4391"/>
                </a:cubicBezTo>
                <a:cubicBezTo>
                  <a:pt x="9206" y="4365"/>
                  <a:pt x="9200" y="4349"/>
                  <a:pt x="9200" y="4324"/>
                </a:cubicBezTo>
                <a:lnTo>
                  <a:pt x="9139" y="4324"/>
                </a:lnTo>
                <a:cubicBezTo>
                  <a:pt x="9128" y="4324"/>
                  <a:pt x="9121" y="4330"/>
                  <a:pt x="9112" y="4336"/>
                </a:cubicBezTo>
                <a:cubicBezTo>
                  <a:pt x="9101" y="4346"/>
                  <a:pt x="9098" y="4365"/>
                  <a:pt x="9087" y="4375"/>
                </a:cubicBezTo>
                <a:cubicBezTo>
                  <a:pt x="9076" y="4384"/>
                  <a:pt x="9068" y="4404"/>
                  <a:pt x="9055" y="4404"/>
                </a:cubicBezTo>
                <a:cubicBezTo>
                  <a:pt x="9049" y="4404"/>
                  <a:pt x="9049" y="4426"/>
                  <a:pt x="9043" y="4426"/>
                </a:cubicBezTo>
                <a:cubicBezTo>
                  <a:pt x="9033" y="4426"/>
                  <a:pt x="9027" y="4414"/>
                  <a:pt x="9018" y="4414"/>
                </a:cubicBezTo>
                <a:cubicBezTo>
                  <a:pt x="8999" y="4410"/>
                  <a:pt x="8986" y="4400"/>
                  <a:pt x="8967" y="4400"/>
                </a:cubicBezTo>
                <a:cubicBezTo>
                  <a:pt x="8949" y="4400"/>
                  <a:pt x="8934" y="4407"/>
                  <a:pt x="8917" y="4414"/>
                </a:cubicBezTo>
                <a:cubicBezTo>
                  <a:pt x="8893" y="4423"/>
                  <a:pt x="8884" y="4465"/>
                  <a:pt x="8859" y="4465"/>
                </a:cubicBezTo>
                <a:lnTo>
                  <a:pt x="8810" y="4465"/>
                </a:lnTo>
                <a:lnTo>
                  <a:pt x="8810" y="4414"/>
                </a:lnTo>
                <a:lnTo>
                  <a:pt x="8810" y="4362"/>
                </a:lnTo>
                <a:cubicBezTo>
                  <a:pt x="8808" y="4339"/>
                  <a:pt x="8796" y="4333"/>
                  <a:pt x="8791" y="4311"/>
                </a:cubicBezTo>
                <a:close/>
                <a:moveTo>
                  <a:pt x="12490" y="4503"/>
                </a:moveTo>
                <a:cubicBezTo>
                  <a:pt x="12490" y="4501"/>
                  <a:pt x="12489" y="4502"/>
                  <a:pt x="12487" y="4503"/>
                </a:cubicBezTo>
                <a:cubicBezTo>
                  <a:pt x="12488" y="4503"/>
                  <a:pt x="12489" y="4503"/>
                  <a:pt x="12490" y="4503"/>
                </a:cubicBezTo>
                <a:close/>
                <a:moveTo>
                  <a:pt x="21465" y="4866"/>
                </a:moveTo>
                <a:cubicBezTo>
                  <a:pt x="21446" y="4866"/>
                  <a:pt x="21436" y="4877"/>
                  <a:pt x="21417" y="4885"/>
                </a:cubicBezTo>
                <a:cubicBezTo>
                  <a:pt x="21422" y="4892"/>
                  <a:pt x="21415" y="4929"/>
                  <a:pt x="21421" y="4931"/>
                </a:cubicBezTo>
                <a:cubicBezTo>
                  <a:pt x="21429" y="4934"/>
                  <a:pt x="21437" y="4929"/>
                  <a:pt x="21446" y="4931"/>
                </a:cubicBezTo>
                <a:cubicBezTo>
                  <a:pt x="21450" y="4931"/>
                  <a:pt x="21455" y="4928"/>
                  <a:pt x="21458" y="4931"/>
                </a:cubicBezTo>
                <a:cubicBezTo>
                  <a:pt x="21464" y="4934"/>
                  <a:pt x="21462" y="4952"/>
                  <a:pt x="21468" y="4957"/>
                </a:cubicBezTo>
                <a:cubicBezTo>
                  <a:pt x="21477" y="4964"/>
                  <a:pt x="21485" y="4963"/>
                  <a:pt x="21496" y="4963"/>
                </a:cubicBezTo>
                <a:lnTo>
                  <a:pt x="21512" y="4963"/>
                </a:lnTo>
                <a:cubicBezTo>
                  <a:pt x="21520" y="4963"/>
                  <a:pt x="21523" y="4950"/>
                  <a:pt x="21531" y="4950"/>
                </a:cubicBezTo>
                <a:cubicBezTo>
                  <a:pt x="21543" y="4950"/>
                  <a:pt x="21551" y="4959"/>
                  <a:pt x="21562" y="4969"/>
                </a:cubicBezTo>
                <a:cubicBezTo>
                  <a:pt x="21570" y="4975"/>
                  <a:pt x="21573" y="4988"/>
                  <a:pt x="21582" y="4988"/>
                </a:cubicBezTo>
                <a:cubicBezTo>
                  <a:pt x="21589" y="4988"/>
                  <a:pt x="21593" y="4984"/>
                  <a:pt x="21600" y="4982"/>
                </a:cubicBezTo>
                <a:lnTo>
                  <a:pt x="21600" y="4931"/>
                </a:lnTo>
                <a:cubicBezTo>
                  <a:pt x="21596" y="4929"/>
                  <a:pt x="21591" y="4926"/>
                  <a:pt x="21587" y="4924"/>
                </a:cubicBezTo>
                <a:cubicBezTo>
                  <a:pt x="21583" y="4921"/>
                  <a:pt x="21580" y="4915"/>
                  <a:pt x="21575" y="4912"/>
                </a:cubicBezTo>
                <a:cubicBezTo>
                  <a:pt x="21571" y="4910"/>
                  <a:pt x="21566" y="4907"/>
                  <a:pt x="21562" y="4905"/>
                </a:cubicBezTo>
                <a:cubicBezTo>
                  <a:pt x="21552" y="4900"/>
                  <a:pt x="21544" y="4895"/>
                  <a:pt x="21534" y="4892"/>
                </a:cubicBezTo>
                <a:cubicBezTo>
                  <a:pt x="21525" y="4889"/>
                  <a:pt x="21517" y="4888"/>
                  <a:pt x="21509" y="4885"/>
                </a:cubicBezTo>
                <a:cubicBezTo>
                  <a:pt x="21504" y="4884"/>
                  <a:pt x="21501" y="4874"/>
                  <a:pt x="21496" y="4873"/>
                </a:cubicBezTo>
                <a:cubicBezTo>
                  <a:pt x="21492" y="4873"/>
                  <a:pt x="21488" y="4874"/>
                  <a:pt x="21484" y="4873"/>
                </a:cubicBezTo>
                <a:cubicBezTo>
                  <a:pt x="21477" y="4871"/>
                  <a:pt x="21472" y="4866"/>
                  <a:pt x="21465" y="4866"/>
                </a:cubicBezTo>
                <a:close/>
                <a:moveTo>
                  <a:pt x="5162" y="5019"/>
                </a:moveTo>
                <a:cubicBezTo>
                  <a:pt x="5152" y="5029"/>
                  <a:pt x="5148" y="5048"/>
                  <a:pt x="5137" y="5058"/>
                </a:cubicBezTo>
                <a:cubicBezTo>
                  <a:pt x="5129" y="5064"/>
                  <a:pt x="5119" y="5065"/>
                  <a:pt x="5112" y="5071"/>
                </a:cubicBezTo>
                <a:cubicBezTo>
                  <a:pt x="5090" y="5090"/>
                  <a:pt x="5075" y="5113"/>
                  <a:pt x="5055" y="5136"/>
                </a:cubicBezTo>
                <a:cubicBezTo>
                  <a:pt x="5066" y="5148"/>
                  <a:pt x="5072" y="5174"/>
                  <a:pt x="5086" y="5174"/>
                </a:cubicBezTo>
                <a:cubicBezTo>
                  <a:pt x="5113" y="5174"/>
                  <a:pt x="5129" y="5151"/>
                  <a:pt x="5149" y="5122"/>
                </a:cubicBezTo>
                <a:cubicBezTo>
                  <a:pt x="5159" y="5110"/>
                  <a:pt x="5162" y="5087"/>
                  <a:pt x="5168" y="5071"/>
                </a:cubicBezTo>
                <a:lnTo>
                  <a:pt x="5162" y="5019"/>
                </a:lnTo>
                <a:close/>
                <a:moveTo>
                  <a:pt x="5292" y="5096"/>
                </a:moveTo>
                <a:cubicBezTo>
                  <a:pt x="5292" y="5096"/>
                  <a:pt x="5242" y="5148"/>
                  <a:pt x="5242" y="5148"/>
                </a:cubicBezTo>
                <a:lnTo>
                  <a:pt x="5261" y="5276"/>
                </a:lnTo>
                <a:lnTo>
                  <a:pt x="5324" y="5276"/>
                </a:lnTo>
                <a:lnTo>
                  <a:pt x="5349" y="5250"/>
                </a:lnTo>
                <a:lnTo>
                  <a:pt x="5349" y="5199"/>
                </a:lnTo>
                <a:cubicBezTo>
                  <a:pt x="5348" y="5164"/>
                  <a:pt x="5344" y="5144"/>
                  <a:pt x="5343" y="5109"/>
                </a:cubicBezTo>
                <a:lnTo>
                  <a:pt x="5292" y="5096"/>
                </a:lnTo>
                <a:close/>
                <a:moveTo>
                  <a:pt x="50" y="5479"/>
                </a:moveTo>
                <a:lnTo>
                  <a:pt x="28" y="5512"/>
                </a:lnTo>
                <a:lnTo>
                  <a:pt x="37" y="5589"/>
                </a:lnTo>
                <a:lnTo>
                  <a:pt x="91" y="5595"/>
                </a:lnTo>
                <a:lnTo>
                  <a:pt x="116" y="5569"/>
                </a:lnTo>
                <a:lnTo>
                  <a:pt x="97" y="5479"/>
                </a:lnTo>
                <a:cubicBezTo>
                  <a:pt x="97" y="5479"/>
                  <a:pt x="50" y="5479"/>
                  <a:pt x="50" y="5479"/>
                </a:cubicBezTo>
                <a:close/>
                <a:moveTo>
                  <a:pt x="19983" y="5709"/>
                </a:moveTo>
                <a:cubicBezTo>
                  <a:pt x="19976" y="5709"/>
                  <a:pt x="19971" y="5714"/>
                  <a:pt x="19964" y="5716"/>
                </a:cubicBezTo>
                <a:cubicBezTo>
                  <a:pt x="19954" y="5717"/>
                  <a:pt x="19947" y="5714"/>
                  <a:pt x="19939" y="5722"/>
                </a:cubicBezTo>
                <a:cubicBezTo>
                  <a:pt x="19929" y="5732"/>
                  <a:pt x="19920" y="5743"/>
                  <a:pt x="19920" y="5765"/>
                </a:cubicBezTo>
                <a:lnTo>
                  <a:pt x="19920" y="5816"/>
                </a:lnTo>
                <a:cubicBezTo>
                  <a:pt x="19925" y="5816"/>
                  <a:pt x="19928" y="5819"/>
                  <a:pt x="19932" y="5819"/>
                </a:cubicBezTo>
                <a:cubicBezTo>
                  <a:pt x="19943" y="5819"/>
                  <a:pt x="19949" y="5816"/>
                  <a:pt x="19960" y="5816"/>
                </a:cubicBezTo>
                <a:cubicBezTo>
                  <a:pt x="19965" y="5816"/>
                  <a:pt x="19969" y="5803"/>
                  <a:pt x="19973" y="5799"/>
                </a:cubicBezTo>
                <a:cubicBezTo>
                  <a:pt x="19979" y="5794"/>
                  <a:pt x="19981" y="5786"/>
                  <a:pt x="19986" y="5780"/>
                </a:cubicBezTo>
                <a:cubicBezTo>
                  <a:pt x="19989" y="5776"/>
                  <a:pt x="19996" y="5780"/>
                  <a:pt x="19998" y="5773"/>
                </a:cubicBezTo>
                <a:cubicBezTo>
                  <a:pt x="20004" y="5759"/>
                  <a:pt x="20001" y="5741"/>
                  <a:pt x="20002" y="5722"/>
                </a:cubicBezTo>
                <a:cubicBezTo>
                  <a:pt x="19997" y="5719"/>
                  <a:pt x="19994" y="5709"/>
                  <a:pt x="19989" y="5709"/>
                </a:cubicBezTo>
                <a:lnTo>
                  <a:pt x="19983" y="5709"/>
                </a:lnTo>
                <a:close/>
                <a:moveTo>
                  <a:pt x="9849" y="5807"/>
                </a:moveTo>
                <a:cubicBezTo>
                  <a:pt x="9844" y="5807"/>
                  <a:pt x="9841" y="5813"/>
                  <a:pt x="9836" y="5813"/>
                </a:cubicBezTo>
                <a:cubicBezTo>
                  <a:pt x="9817" y="5817"/>
                  <a:pt x="9806" y="5813"/>
                  <a:pt x="9786" y="5808"/>
                </a:cubicBezTo>
                <a:cubicBezTo>
                  <a:pt x="9786" y="5828"/>
                  <a:pt x="9787" y="5840"/>
                  <a:pt x="9786" y="5859"/>
                </a:cubicBezTo>
                <a:cubicBezTo>
                  <a:pt x="9786" y="5868"/>
                  <a:pt x="9784" y="5876"/>
                  <a:pt x="9783" y="5884"/>
                </a:cubicBezTo>
                <a:cubicBezTo>
                  <a:pt x="9780" y="5898"/>
                  <a:pt x="9772" y="5902"/>
                  <a:pt x="9772" y="5916"/>
                </a:cubicBezTo>
                <a:cubicBezTo>
                  <a:pt x="9772" y="5921"/>
                  <a:pt x="9770" y="5925"/>
                  <a:pt x="9770" y="5929"/>
                </a:cubicBezTo>
                <a:cubicBezTo>
                  <a:pt x="9769" y="5949"/>
                  <a:pt x="9773" y="5962"/>
                  <a:pt x="9773" y="5981"/>
                </a:cubicBezTo>
                <a:cubicBezTo>
                  <a:pt x="9773" y="5991"/>
                  <a:pt x="9772" y="5997"/>
                  <a:pt x="9772" y="6007"/>
                </a:cubicBezTo>
                <a:cubicBezTo>
                  <a:pt x="9761" y="6008"/>
                  <a:pt x="9754" y="6013"/>
                  <a:pt x="9743" y="6013"/>
                </a:cubicBezTo>
                <a:cubicBezTo>
                  <a:pt x="9737" y="6013"/>
                  <a:pt x="9734" y="6011"/>
                  <a:pt x="9729" y="6007"/>
                </a:cubicBezTo>
                <a:cubicBezTo>
                  <a:pt x="9723" y="6000"/>
                  <a:pt x="9721" y="5981"/>
                  <a:pt x="9714" y="5981"/>
                </a:cubicBezTo>
                <a:cubicBezTo>
                  <a:pt x="9706" y="5981"/>
                  <a:pt x="9698" y="5987"/>
                  <a:pt x="9695" y="6000"/>
                </a:cubicBezTo>
                <a:cubicBezTo>
                  <a:pt x="9693" y="6008"/>
                  <a:pt x="9695" y="6016"/>
                  <a:pt x="9695" y="6026"/>
                </a:cubicBezTo>
                <a:cubicBezTo>
                  <a:pt x="9695" y="6045"/>
                  <a:pt x="9692" y="6063"/>
                  <a:pt x="9698" y="6077"/>
                </a:cubicBezTo>
                <a:cubicBezTo>
                  <a:pt x="9701" y="6085"/>
                  <a:pt x="9706" y="6085"/>
                  <a:pt x="9710" y="6090"/>
                </a:cubicBezTo>
                <a:cubicBezTo>
                  <a:pt x="9718" y="6099"/>
                  <a:pt x="9727" y="6100"/>
                  <a:pt x="9736" y="6103"/>
                </a:cubicBezTo>
                <a:cubicBezTo>
                  <a:pt x="9734" y="6113"/>
                  <a:pt x="9730" y="6119"/>
                  <a:pt x="9729" y="6129"/>
                </a:cubicBezTo>
                <a:lnTo>
                  <a:pt x="9729" y="6154"/>
                </a:lnTo>
                <a:cubicBezTo>
                  <a:pt x="9729" y="6164"/>
                  <a:pt x="9726" y="6170"/>
                  <a:pt x="9726" y="6180"/>
                </a:cubicBezTo>
                <a:cubicBezTo>
                  <a:pt x="9726" y="6191"/>
                  <a:pt x="9732" y="6195"/>
                  <a:pt x="9732" y="6206"/>
                </a:cubicBezTo>
                <a:cubicBezTo>
                  <a:pt x="9732" y="6217"/>
                  <a:pt x="9729" y="6224"/>
                  <a:pt x="9726" y="6232"/>
                </a:cubicBezTo>
                <a:cubicBezTo>
                  <a:pt x="9724" y="6238"/>
                  <a:pt x="9718" y="6235"/>
                  <a:pt x="9714" y="6238"/>
                </a:cubicBezTo>
                <a:cubicBezTo>
                  <a:pt x="9710" y="6241"/>
                  <a:pt x="9705" y="6242"/>
                  <a:pt x="9701" y="6245"/>
                </a:cubicBezTo>
                <a:cubicBezTo>
                  <a:pt x="9695" y="6250"/>
                  <a:pt x="9688" y="6256"/>
                  <a:pt x="9688" y="6271"/>
                </a:cubicBezTo>
                <a:cubicBezTo>
                  <a:pt x="9688" y="6285"/>
                  <a:pt x="9691" y="6295"/>
                  <a:pt x="9691" y="6310"/>
                </a:cubicBezTo>
                <a:lnTo>
                  <a:pt x="9717" y="6310"/>
                </a:lnTo>
                <a:cubicBezTo>
                  <a:pt x="9721" y="6308"/>
                  <a:pt x="9724" y="6296"/>
                  <a:pt x="9729" y="6296"/>
                </a:cubicBezTo>
                <a:cubicBezTo>
                  <a:pt x="9734" y="6296"/>
                  <a:pt x="9739" y="6300"/>
                  <a:pt x="9742" y="6303"/>
                </a:cubicBezTo>
                <a:cubicBezTo>
                  <a:pt x="9745" y="6306"/>
                  <a:pt x="9740" y="6320"/>
                  <a:pt x="9742" y="6328"/>
                </a:cubicBezTo>
                <a:cubicBezTo>
                  <a:pt x="9745" y="6338"/>
                  <a:pt x="9751" y="6338"/>
                  <a:pt x="9755" y="6348"/>
                </a:cubicBezTo>
                <a:lnTo>
                  <a:pt x="9780" y="6348"/>
                </a:lnTo>
                <a:cubicBezTo>
                  <a:pt x="9780" y="6338"/>
                  <a:pt x="9779" y="6332"/>
                  <a:pt x="9780" y="6322"/>
                </a:cubicBezTo>
                <a:cubicBezTo>
                  <a:pt x="9780" y="6311"/>
                  <a:pt x="9784" y="6306"/>
                  <a:pt x="9786" y="6296"/>
                </a:cubicBezTo>
                <a:lnTo>
                  <a:pt x="9798" y="6316"/>
                </a:lnTo>
                <a:cubicBezTo>
                  <a:pt x="9798" y="6325"/>
                  <a:pt x="9795" y="6332"/>
                  <a:pt x="9795" y="6341"/>
                </a:cubicBezTo>
                <a:cubicBezTo>
                  <a:pt x="9796" y="6365"/>
                  <a:pt x="9808" y="6375"/>
                  <a:pt x="9808" y="6399"/>
                </a:cubicBezTo>
                <a:cubicBezTo>
                  <a:pt x="9808" y="6409"/>
                  <a:pt x="9806" y="6419"/>
                  <a:pt x="9805" y="6425"/>
                </a:cubicBezTo>
                <a:cubicBezTo>
                  <a:pt x="9803" y="6432"/>
                  <a:pt x="9796" y="6427"/>
                  <a:pt x="9792" y="6432"/>
                </a:cubicBezTo>
                <a:cubicBezTo>
                  <a:pt x="9788" y="6437"/>
                  <a:pt x="9784" y="6441"/>
                  <a:pt x="9780" y="6444"/>
                </a:cubicBezTo>
                <a:cubicBezTo>
                  <a:pt x="9780" y="6452"/>
                  <a:pt x="9779" y="6462"/>
                  <a:pt x="9780" y="6470"/>
                </a:cubicBezTo>
                <a:cubicBezTo>
                  <a:pt x="9781" y="6481"/>
                  <a:pt x="9787" y="6485"/>
                  <a:pt x="9789" y="6496"/>
                </a:cubicBezTo>
                <a:lnTo>
                  <a:pt x="9852" y="6496"/>
                </a:lnTo>
                <a:lnTo>
                  <a:pt x="9858" y="6470"/>
                </a:lnTo>
                <a:cubicBezTo>
                  <a:pt x="9862" y="6476"/>
                  <a:pt x="9869" y="6475"/>
                  <a:pt x="9871" y="6483"/>
                </a:cubicBezTo>
                <a:cubicBezTo>
                  <a:pt x="9873" y="6491"/>
                  <a:pt x="9875" y="6499"/>
                  <a:pt x="9877" y="6509"/>
                </a:cubicBezTo>
                <a:cubicBezTo>
                  <a:pt x="9879" y="6520"/>
                  <a:pt x="9887" y="6522"/>
                  <a:pt x="9887" y="6535"/>
                </a:cubicBezTo>
                <a:cubicBezTo>
                  <a:pt x="9887" y="6551"/>
                  <a:pt x="9880" y="6557"/>
                  <a:pt x="9880" y="6574"/>
                </a:cubicBezTo>
                <a:cubicBezTo>
                  <a:pt x="9880" y="6590"/>
                  <a:pt x="9881" y="6600"/>
                  <a:pt x="9887" y="6612"/>
                </a:cubicBezTo>
                <a:cubicBezTo>
                  <a:pt x="9894" y="6626"/>
                  <a:pt x="9902" y="6628"/>
                  <a:pt x="9912" y="6638"/>
                </a:cubicBezTo>
                <a:lnTo>
                  <a:pt x="9905" y="6689"/>
                </a:lnTo>
                <a:cubicBezTo>
                  <a:pt x="9909" y="6708"/>
                  <a:pt x="9915" y="6720"/>
                  <a:pt x="9915" y="6741"/>
                </a:cubicBezTo>
                <a:cubicBezTo>
                  <a:pt x="9915" y="6753"/>
                  <a:pt x="9909" y="6758"/>
                  <a:pt x="9905" y="6766"/>
                </a:cubicBezTo>
                <a:cubicBezTo>
                  <a:pt x="9902" y="6776"/>
                  <a:pt x="9894" y="6766"/>
                  <a:pt x="9887" y="6766"/>
                </a:cubicBezTo>
                <a:cubicBezTo>
                  <a:pt x="9880" y="6766"/>
                  <a:pt x="9874" y="6768"/>
                  <a:pt x="9868" y="6766"/>
                </a:cubicBezTo>
                <a:cubicBezTo>
                  <a:pt x="9862" y="6765"/>
                  <a:pt x="9861" y="6750"/>
                  <a:pt x="9855" y="6747"/>
                </a:cubicBezTo>
                <a:cubicBezTo>
                  <a:pt x="9849" y="6744"/>
                  <a:pt x="9843" y="6747"/>
                  <a:pt x="9836" y="6747"/>
                </a:cubicBezTo>
                <a:lnTo>
                  <a:pt x="9830" y="6747"/>
                </a:lnTo>
                <a:cubicBezTo>
                  <a:pt x="9826" y="6747"/>
                  <a:pt x="9821" y="6744"/>
                  <a:pt x="9817" y="6747"/>
                </a:cubicBezTo>
                <a:cubicBezTo>
                  <a:pt x="9813" y="6754"/>
                  <a:pt x="9812" y="6765"/>
                  <a:pt x="9808" y="6773"/>
                </a:cubicBezTo>
                <a:cubicBezTo>
                  <a:pt x="9805" y="6779"/>
                  <a:pt x="9808" y="6795"/>
                  <a:pt x="9805" y="6799"/>
                </a:cubicBezTo>
                <a:cubicBezTo>
                  <a:pt x="9802" y="6802"/>
                  <a:pt x="9796" y="6797"/>
                  <a:pt x="9792" y="6799"/>
                </a:cubicBezTo>
                <a:cubicBezTo>
                  <a:pt x="9788" y="6800"/>
                  <a:pt x="9784" y="6799"/>
                  <a:pt x="9780" y="6799"/>
                </a:cubicBezTo>
                <a:lnTo>
                  <a:pt x="9776" y="6824"/>
                </a:lnTo>
                <a:cubicBezTo>
                  <a:pt x="9782" y="6828"/>
                  <a:pt x="9783" y="6844"/>
                  <a:pt x="9789" y="6844"/>
                </a:cubicBezTo>
                <a:cubicBezTo>
                  <a:pt x="9802" y="6844"/>
                  <a:pt x="9809" y="6830"/>
                  <a:pt x="9821" y="6830"/>
                </a:cubicBezTo>
                <a:cubicBezTo>
                  <a:pt x="9828" y="6830"/>
                  <a:pt x="9832" y="6835"/>
                  <a:pt x="9839" y="6837"/>
                </a:cubicBezTo>
                <a:cubicBezTo>
                  <a:pt x="9839" y="6846"/>
                  <a:pt x="9841" y="6855"/>
                  <a:pt x="9839" y="6863"/>
                </a:cubicBezTo>
                <a:cubicBezTo>
                  <a:pt x="9838" y="6871"/>
                  <a:pt x="9838" y="6882"/>
                  <a:pt x="9836" y="6888"/>
                </a:cubicBezTo>
                <a:cubicBezTo>
                  <a:pt x="9834" y="6895"/>
                  <a:pt x="9827" y="6885"/>
                  <a:pt x="9824" y="6888"/>
                </a:cubicBezTo>
                <a:cubicBezTo>
                  <a:pt x="9819" y="6895"/>
                  <a:pt x="9816" y="6901"/>
                  <a:pt x="9811" y="6908"/>
                </a:cubicBezTo>
                <a:cubicBezTo>
                  <a:pt x="9807" y="6913"/>
                  <a:pt x="9809" y="6929"/>
                  <a:pt x="9805" y="6934"/>
                </a:cubicBezTo>
                <a:cubicBezTo>
                  <a:pt x="9797" y="6944"/>
                  <a:pt x="9789" y="6939"/>
                  <a:pt x="9780" y="6941"/>
                </a:cubicBezTo>
                <a:lnTo>
                  <a:pt x="9776" y="6966"/>
                </a:lnTo>
                <a:cubicBezTo>
                  <a:pt x="9777" y="6974"/>
                  <a:pt x="9779" y="6983"/>
                  <a:pt x="9780" y="6991"/>
                </a:cubicBezTo>
                <a:cubicBezTo>
                  <a:pt x="9781" y="7001"/>
                  <a:pt x="9784" y="7008"/>
                  <a:pt x="9786" y="7017"/>
                </a:cubicBezTo>
                <a:cubicBezTo>
                  <a:pt x="9791" y="7016"/>
                  <a:pt x="9794" y="7019"/>
                  <a:pt x="9798" y="7017"/>
                </a:cubicBezTo>
                <a:cubicBezTo>
                  <a:pt x="9804" y="7016"/>
                  <a:pt x="9806" y="7008"/>
                  <a:pt x="9811" y="7005"/>
                </a:cubicBezTo>
                <a:cubicBezTo>
                  <a:pt x="9818" y="7000"/>
                  <a:pt x="9822" y="6991"/>
                  <a:pt x="9830" y="6991"/>
                </a:cubicBezTo>
                <a:cubicBezTo>
                  <a:pt x="9843" y="6991"/>
                  <a:pt x="9849" y="7011"/>
                  <a:pt x="9861" y="7017"/>
                </a:cubicBezTo>
                <a:cubicBezTo>
                  <a:pt x="9865" y="7019"/>
                  <a:pt x="9869" y="7017"/>
                  <a:pt x="9874" y="7017"/>
                </a:cubicBezTo>
                <a:cubicBezTo>
                  <a:pt x="9883" y="7019"/>
                  <a:pt x="9891" y="7014"/>
                  <a:pt x="9899" y="7017"/>
                </a:cubicBezTo>
                <a:cubicBezTo>
                  <a:pt x="9903" y="7017"/>
                  <a:pt x="9908" y="7016"/>
                  <a:pt x="9912" y="7017"/>
                </a:cubicBezTo>
                <a:cubicBezTo>
                  <a:pt x="9916" y="7019"/>
                  <a:pt x="9915" y="7037"/>
                  <a:pt x="9918" y="7043"/>
                </a:cubicBezTo>
                <a:cubicBezTo>
                  <a:pt x="9913" y="7051"/>
                  <a:pt x="9914" y="7064"/>
                  <a:pt x="9909" y="7069"/>
                </a:cubicBezTo>
                <a:cubicBezTo>
                  <a:pt x="9905" y="7072"/>
                  <a:pt x="9900" y="7074"/>
                  <a:pt x="9896" y="7075"/>
                </a:cubicBezTo>
                <a:cubicBezTo>
                  <a:pt x="9886" y="7082"/>
                  <a:pt x="9879" y="7080"/>
                  <a:pt x="9868" y="7082"/>
                </a:cubicBezTo>
                <a:cubicBezTo>
                  <a:pt x="9863" y="7082"/>
                  <a:pt x="9859" y="7080"/>
                  <a:pt x="9855" y="7082"/>
                </a:cubicBezTo>
                <a:cubicBezTo>
                  <a:pt x="9850" y="7085"/>
                  <a:pt x="9847" y="7090"/>
                  <a:pt x="9843" y="7094"/>
                </a:cubicBezTo>
                <a:cubicBezTo>
                  <a:pt x="9838" y="7099"/>
                  <a:pt x="9841" y="7115"/>
                  <a:pt x="9836" y="7120"/>
                </a:cubicBezTo>
                <a:cubicBezTo>
                  <a:pt x="9832" y="7123"/>
                  <a:pt x="9828" y="7119"/>
                  <a:pt x="9824" y="7120"/>
                </a:cubicBezTo>
                <a:cubicBezTo>
                  <a:pt x="9815" y="7125"/>
                  <a:pt x="9807" y="7130"/>
                  <a:pt x="9798" y="7133"/>
                </a:cubicBezTo>
                <a:cubicBezTo>
                  <a:pt x="9798" y="7153"/>
                  <a:pt x="9801" y="7167"/>
                  <a:pt x="9798" y="7185"/>
                </a:cubicBezTo>
                <a:cubicBezTo>
                  <a:pt x="9798" y="7193"/>
                  <a:pt x="9797" y="7204"/>
                  <a:pt x="9795" y="7211"/>
                </a:cubicBezTo>
                <a:cubicBezTo>
                  <a:pt x="9793" y="7219"/>
                  <a:pt x="9787" y="7219"/>
                  <a:pt x="9783" y="7224"/>
                </a:cubicBezTo>
                <a:cubicBezTo>
                  <a:pt x="9778" y="7230"/>
                  <a:pt x="9776" y="7238"/>
                  <a:pt x="9770" y="7243"/>
                </a:cubicBezTo>
                <a:cubicBezTo>
                  <a:pt x="9766" y="7246"/>
                  <a:pt x="9761" y="7246"/>
                  <a:pt x="9757" y="7249"/>
                </a:cubicBezTo>
                <a:cubicBezTo>
                  <a:pt x="9763" y="7253"/>
                  <a:pt x="9764" y="7269"/>
                  <a:pt x="9770" y="7269"/>
                </a:cubicBezTo>
                <a:cubicBezTo>
                  <a:pt x="9775" y="7269"/>
                  <a:pt x="9778" y="7262"/>
                  <a:pt x="9783" y="7262"/>
                </a:cubicBezTo>
                <a:cubicBezTo>
                  <a:pt x="9787" y="7262"/>
                  <a:pt x="9791" y="7257"/>
                  <a:pt x="9795" y="7256"/>
                </a:cubicBezTo>
                <a:cubicBezTo>
                  <a:pt x="9799" y="7254"/>
                  <a:pt x="9804" y="7253"/>
                  <a:pt x="9808" y="7249"/>
                </a:cubicBezTo>
                <a:lnTo>
                  <a:pt x="9821" y="7236"/>
                </a:lnTo>
                <a:cubicBezTo>
                  <a:pt x="9825" y="7232"/>
                  <a:pt x="9821" y="7211"/>
                  <a:pt x="9827" y="7211"/>
                </a:cubicBezTo>
                <a:cubicBezTo>
                  <a:pt x="9832" y="7211"/>
                  <a:pt x="9835" y="7217"/>
                  <a:pt x="9839" y="7217"/>
                </a:cubicBezTo>
                <a:cubicBezTo>
                  <a:pt x="9845" y="7217"/>
                  <a:pt x="9847" y="7230"/>
                  <a:pt x="9853" y="7230"/>
                </a:cubicBezTo>
                <a:lnTo>
                  <a:pt x="9890" y="7230"/>
                </a:lnTo>
                <a:cubicBezTo>
                  <a:pt x="9890" y="7202"/>
                  <a:pt x="9890" y="7188"/>
                  <a:pt x="9893" y="7161"/>
                </a:cubicBezTo>
                <a:cubicBezTo>
                  <a:pt x="9902" y="7163"/>
                  <a:pt x="9909" y="7166"/>
                  <a:pt x="9918" y="7166"/>
                </a:cubicBezTo>
                <a:cubicBezTo>
                  <a:pt x="9923" y="7166"/>
                  <a:pt x="9925" y="7159"/>
                  <a:pt x="9930" y="7159"/>
                </a:cubicBezTo>
                <a:cubicBezTo>
                  <a:pt x="9935" y="7159"/>
                  <a:pt x="9938" y="7166"/>
                  <a:pt x="9943" y="7166"/>
                </a:cubicBezTo>
                <a:cubicBezTo>
                  <a:pt x="9953" y="7166"/>
                  <a:pt x="9959" y="7167"/>
                  <a:pt x="9968" y="7166"/>
                </a:cubicBezTo>
                <a:cubicBezTo>
                  <a:pt x="9973" y="7166"/>
                  <a:pt x="9977" y="7169"/>
                  <a:pt x="9981" y="7166"/>
                </a:cubicBezTo>
                <a:cubicBezTo>
                  <a:pt x="9986" y="7161"/>
                  <a:pt x="9989" y="7153"/>
                  <a:pt x="9994" y="7146"/>
                </a:cubicBezTo>
                <a:cubicBezTo>
                  <a:pt x="9998" y="7139"/>
                  <a:pt x="9997" y="7120"/>
                  <a:pt x="10003" y="7120"/>
                </a:cubicBezTo>
                <a:cubicBezTo>
                  <a:pt x="10010" y="7120"/>
                  <a:pt x="10016" y="7123"/>
                  <a:pt x="10022" y="7127"/>
                </a:cubicBezTo>
                <a:cubicBezTo>
                  <a:pt x="10035" y="7136"/>
                  <a:pt x="10039" y="7166"/>
                  <a:pt x="10053" y="7166"/>
                </a:cubicBezTo>
                <a:lnTo>
                  <a:pt x="10060" y="7166"/>
                </a:lnTo>
                <a:cubicBezTo>
                  <a:pt x="10064" y="7166"/>
                  <a:pt x="10067" y="7159"/>
                  <a:pt x="10072" y="7159"/>
                </a:cubicBezTo>
                <a:cubicBezTo>
                  <a:pt x="10082" y="7158"/>
                  <a:pt x="10088" y="7161"/>
                  <a:pt x="10097" y="7159"/>
                </a:cubicBezTo>
                <a:cubicBezTo>
                  <a:pt x="10102" y="7159"/>
                  <a:pt x="10106" y="7162"/>
                  <a:pt x="10110" y="7159"/>
                </a:cubicBezTo>
                <a:cubicBezTo>
                  <a:pt x="10115" y="7154"/>
                  <a:pt x="10118" y="7146"/>
                  <a:pt x="10123" y="7139"/>
                </a:cubicBezTo>
                <a:cubicBezTo>
                  <a:pt x="10126" y="7135"/>
                  <a:pt x="10124" y="7119"/>
                  <a:pt x="10129" y="7114"/>
                </a:cubicBezTo>
                <a:cubicBezTo>
                  <a:pt x="10133" y="7110"/>
                  <a:pt x="10137" y="7115"/>
                  <a:pt x="10141" y="7114"/>
                </a:cubicBezTo>
                <a:cubicBezTo>
                  <a:pt x="10145" y="7112"/>
                  <a:pt x="10149" y="7114"/>
                  <a:pt x="10154" y="7114"/>
                </a:cubicBezTo>
                <a:cubicBezTo>
                  <a:pt x="10159" y="7114"/>
                  <a:pt x="10162" y="7104"/>
                  <a:pt x="10167" y="7101"/>
                </a:cubicBezTo>
                <a:lnTo>
                  <a:pt x="10170" y="7075"/>
                </a:lnTo>
                <a:cubicBezTo>
                  <a:pt x="10166" y="7066"/>
                  <a:pt x="10163" y="7060"/>
                  <a:pt x="10160" y="7050"/>
                </a:cubicBezTo>
                <a:cubicBezTo>
                  <a:pt x="10157" y="7037"/>
                  <a:pt x="10151" y="7027"/>
                  <a:pt x="10151" y="7011"/>
                </a:cubicBezTo>
                <a:lnTo>
                  <a:pt x="10151" y="6998"/>
                </a:lnTo>
                <a:cubicBezTo>
                  <a:pt x="10151" y="6988"/>
                  <a:pt x="10151" y="6977"/>
                  <a:pt x="10154" y="6972"/>
                </a:cubicBezTo>
                <a:cubicBezTo>
                  <a:pt x="10157" y="6967"/>
                  <a:pt x="10163" y="6970"/>
                  <a:pt x="10167" y="6966"/>
                </a:cubicBezTo>
                <a:cubicBezTo>
                  <a:pt x="10171" y="6963"/>
                  <a:pt x="10176" y="6971"/>
                  <a:pt x="10179" y="6966"/>
                </a:cubicBezTo>
                <a:cubicBezTo>
                  <a:pt x="10182" y="6961"/>
                  <a:pt x="10181" y="6949"/>
                  <a:pt x="10182" y="6941"/>
                </a:cubicBezTo>
                <a:cubicBezTo>
                  <a:pt x="10184" y="6932"/>
                  <a:pt x="10185" y="6922"/>
                  <a:pt x="10185" y="6914"/>
                </a:cubicBezTo>
                <a:lnTo>
                  <a:pt x="10211" y="6914"/>
                </a:lnTo>
                <a:lnTo>
                  <a:pt x="10211" y="6863"/>
                </a:lnTo>
                <a:cubicBezTo>
                  <a:pt x="10206" y="6856"/>
                  <a:pt x="10202" y="6853"/>
                  <a:pt x="10198" y="6844"/>
                </a:cubicBezTo>
                <a:cubicBezTo>
                  <a:pt x="10194" y="6834"/>
                  <a:pt x="10191" y="6824"/>
                  <a:pt x="10189" y="6811"/>
                </a:cubicBezTo>
                <a:cubicBezTo>
                  <a:pt x="10187" y="6803"/>
                  <a:pt x="10191" y="6792"/>
                  <a:pt x="10189" y="6786"/>
                </a:cubicBezTo>
                <a:cubicBezTo>
                  <a:pt x="10186" y="6777"/>
                  <a:pt x="10180" y="6779"/>
                  <a:pt x="10176" y="6773"/>
                </a:cubicBezTo>
                <a:cubicBezTo>
                  <a:pt x="10172" y="6767"/>
                  <a:pt x="10168" y="6760"/>
                  <a:pt x="10163" y="6754"/>
                </a:cubicBezTo>
                <a:lnTo>
                  <a:pt x="10151" y="6760"/>
                </a:lnTo>
                <a:cubicBezTo>
                  <a:pt x="10150" y="6769"/>
                  <a:pt x="10155" y="6779"/>
                  <a:pt x="10154" y="6786"/>
                </a:cubicBezTo>
                <a:cubicBezTo>
                  <a:pt x="10151" y="6795"/>
                  <a:pt x="10144" y="6796"/>
                  <a:pt x="10141" y="6805"/>
                </a:cubicBezTo>
                <a:cubicBezTo>
                  <a:pt x="10138" y="6815"/>
                  <a:pt x="10135" y="6822"/>
                  <a:pt x="10132" y="6830"/>
                </a:cubicBezTo>
                <a:cubicBezTo>
                  <a:pt x="10128" y="6827"/>
                  <a:pt x="10122" y="6831"/>
                  <a:pt x="10119" y="6824"/>
                </a:cubicBezTo>
                <a:cubicBezTo>
                  <a:pt x="10116" y="6815"/>
                  <a:pt x="10112" y="6810"/>
                  <a:pt x="10110" y="6799"/>
                </a:cubicBezTo>
                <a:cubicBezTo>
                  <a:pt x="10108" y="6791"/>
                  <a:pt x="10110" y="6783"/>
                  <a:pt x="10110" y="6773"/>
                </a:cubicBezTo>
                <a:cubicBezTo>
                  <a:pt x="10109" y="6754"/>
                  <a:pt x="10111" y="6741"/>
                  <a:pt x="10110" y="6721"/>
                </a:cubicBezTo>
                <a:cubicBezTo>
                  <a:pt x="10110" y="6707"/>
                  <a:pt x="10108" y="6697"/>
                  <a:pt x="10107" y="6683"/>
                </a:cubicBezTo>
                <a:lnTo>
                  <a:pt x="10069" y="6683"/>
                </a:lnTo>
                <a:cubicBezTo>
                  <a:pt x="10070" y="6655"/>
                  <a:pt x="10075" y="6638"/>
                  <a:pt x="10072" y="6612"/>
                </a:cubicBezTo>
                <a:cubicBezTo>
                  <a:pt x="10072" y="6604"/>
                  <a:pt x="10074" y="6594"/>
                  <a:pt x="10072" y="6586"/>
                </a:cubicBezTo>
                <a:cubicBezTo>
                  <a:pt x="10068" y="6565"/>
                  <a:pt x="10060" y="6554"/>
                  <a:pt x="10050" y="6541"/>
                </a:cubicBezTo>
                <a:cubicBezTo>
                  <a:pt x="10046" y="6536"/>
                  <a:pt x="10042" y="6546"/>
                  <a:pt x="10038" y="6541"/>
                </a:cubicBezTo>
                <a:cubicBezTo>
                  <a:pt x="10033" y="6536"/>
                  <a:pt x="10035" y="6522"/>
                  <a:pt x="10032" y="6516"/>
                </a:cubicBezTo>
                <a:cubicBezTo>
                  <a:pt x="10028" y="6511"/>
                  <a:pt x="10020" y="6515"/>
                  <a:pt x="10019" y="6509"/>
                </a:cubicBezTo>
                <a:cubicBezTo>
                  <a:pt x="10017" y="6502"/>
                  <a:pt x="10020" y="6491"/>
                  <a:pt x="10019" y="6483"/>
                </a:cubicBezTo>
                <a:cubicBezTo>
                  <a:pt x="10016" y="6472"/>
                  <a:pt x="10012" y="6467"/>
                  <a:pt x="10009" y="6457"/>
                </a:cubicBezTo>
                <a:cubicBezTo>
                  <a:pt x="10005" y="6446"/>
                  <a:pt x="9996" y="6449"/>
                  <a:pt x="9994" y="6438"/>
                </a:cubicBezTo>
                <a:cubicBezTo>
                  <a:pt x="9992" y="6430"/>
                  <a:pt x="9995" y="6420"/>
                  <a:pt x="9994" y="6413"/>
                </a:cubicBezTo>
                <a:cubicBezTo>
                  <a:pt x="9991" y="6401"/>
                  <a:pt x="9986" y="6398"/>
                  <a:pt x="9984" y="6387"/>
                </a:cubicBezTo>
                <a:cubicBezTo>
                  <a:pt x="9982" y="6377"/>
                  <a:pt x="9980" y="6369"/>
                  <a:pt x="9978" y="6360"/>
                </a:cubicBezTo>
                <a:cubicBezTo>
                  <a:pt x="9975" y="6349"/>
                  <a:pt x="9972" y="6341"/>
                  <a:pt x="9965" y="6335"/>
                </a:cubicBezTo>
                <a:cubicBezTo>
                  <a:pt x="9960" y="6330"/>
                  <a:pt x="9958" y="6322"/>
                  <a:pt x="9953" y="6322"/>
                </a:cubicBezTo>
                <a:cubicBezTo>
                  <a:pt x="9943" y="6321"/>
                  <a:pt x="9937" y="6324"/>
                  <a:pt x="9927" y="6322"/>
                </a:cubicBezTo>
                <a:cubicBezTo>
                  <a:pt x="9918" y="6321"/>
                  <a:pt x="9910" y="6316"/>
                  <a:pt x="9902" y="6310"/>
                </a:cubicBezTo>
                <a:cubicBezTo>
                  <a:pt x="9897" y="6304"/>
                  <a:pt x="9898" y="6292"/>
                  <a:pt x="9893" y="6284"/>
                </a:cubicBezTo>
                <a:cubicBezTo>
                  <a:pt x="9895" y="6275"/>
                  <a:pt x="9897" y="6266"/>
                  <a:pt x="9899" y="6257"/>
                </a:cubicBezTo>
                <a:cubicBezTo>
                  <a:pt x="9902" y="6248"/>
                  <a:pt x="9908" y="6248"/>
                  <a:pt x="9912" y="6238"/>
                </a:cubicBezTo>
                <a:cubicBezTo>
                  <a:pt x="9914" y="6232"/>
                  <a:pt x="9911" y="6217"/>
                  <a:pt x="9915" y="6213"/>
                </a:cubicBezTo>
                <a:cubicBezTo>
                  <a:pt x="9919" y="6208"/>
                  <a:pt x="9924" y="6214"/>
                  <a:pt x="9927" y="6213"/>
                </a:cubicBezTo>
                <a:cubicBezTo>
                  <a:pt x="9931" y="6211"/>
                  <a:pt x="9935" y="6208"/>
                  <a:pt x="9940" y="6206"/>
                </a:cubicBezTo>
                <a:lnTo>
                  <a:pt x="9940" y="6180"/>
                </a:lnTo>
                <a:cubicBezTo>
                  <a:pt x="9940" y="6172"/>
                  <a:pt x="9938" y="6163"/>
                  <a:pt x="9940" y="6154"/>
                </a:cubicBezTo>
                <a:cubicBezTo>
                  <a:pt x="9942" y="6143"/>
                  <a:pt x="9946" y="6138"/>
                  <a:pt x="9950" y="6129"/>
                </a:cubicBezTo>
                <a:cubicBezTo>
                  <a:pt x="9953" y="6121"/>
                  <a:pt x="9958" y="6123"/>
                  <a:pt x="9962" y="6116"/>
                </a:cubicBezTo>
                <a:cubicBezTo>
                  <a:pt x="9966" y="6110"/>
                  <a:pt x="9968" y="6103"/>
                  <a:pt x="9968" y="6092"/>
                </a:cubicBezTo>
                <a:lnTo>
                  <a:pt x="9968" y="5987"/>
                </a:lnTo>
                <a:lnTo>
                  <a:pt x="9846" y="5987"/>
                </a:lnTo>
                <a:cubicBezTo>
                  <a:pt x="9848" y="5980"/>
                  <a:pt x="9850" y="5970"/>
                  <a:pt x="9852" y="5962"/>
                </a:cubicBezTo>
                <a:cubicBezTo>
                  <a:pt x="9855" y="5952"/>
                  <a:pt x="9862" y="5953"/>
                  <a:pt x="9865" y="5942"/>
                </a:cubicBezTo>
                <a:cubicBezTo>
                  <a:pt x="9866" y="5934"/>
                  <a:pt x="9864" y="5924"/>
                  <a:pt x="9865" y="5916"/>
                </a:cubicBezTo>
                <a:cubicBezTo>
                  <a:pt x="9865" y="5908"/>
                  <a:pt x="9863" y="5898"/>
                  <a:pt x="9865" y="5890"/>
                </a:cubicBezTo>
                <a:cubicBezTo>
                  <a:pt x="9867" y="5879"/>
                  <a:pt x="9874" y="5879"/>
                  <a:pt x="9877" y="5871"/>
                </a:cubicBezTo>
                <a:cubicBezTo>
                  <a:pt x="9880" y="5863"/>
                  <a:pt x="9883" y="5852"/>
                  <a:pt x="9887" y="5846"/>
                </a:cubicBezTo>
                <a:cubicBezTo>
                  <a:pt x="9891" y="5839"/>
                  <a:pt x="9895" y="5837"/>
                  <a:pt x="9899" y="5832"/>
                </a:cubicBezTo>
                <a:cubicBezTo>
                  <a:pt x="9895" y="5823"/>
                  <a:pt x="9893" y="5812"/>
                  <a:pt x="9887" y="5807"/>
                </a:cubicBezTo>
                <a:cubicBezTo>
                  <a:pt x="9880" y="5802"/>
                  <a:pt x="9875" y="5807"/>
                  <a:pt x="9867" y="5807"/>
                </a:cubicBezTo>
                <a:lnTo>
                  <a:pt x="9849" y="5807"/>
                </a:lnTo>
                <a:close/>
                <a:moveTo>
                  <a:pt x="9727" y="5824"/>
                </a:moveTo>
                <a:cubicBezTo>
                  <a:pt x="9723" y="5826"/>
                  <a:pt x="9712" y="5836"/>
                  <a:pt x="9708" y="5837"/>
                </a:cubicBezTo>
                <a:cubicBezTo>
                  <a:pt x="9696" y="5845"/>
                  <a:pt x="9693" y="5863"/>
                  <a:pt x="9683" y="5876"/>
                </a:cubicBezTo>
                <a:cubicBezTo>
                  <a:pt x="9679" y="5880"/>
                  <a:pt x="9674" y="5877"/>
                  <a:pt x="9670" y="5882"/>
                </a:cubicBezTo>
                <a:cubicBezTo>
                  <a:pt x="9666" y="5887"/>
                  <a:pt x="9667" y="5900"/>
                  <a:pt x="9664" y="5908"/>
                </a:cubicBezTo>
                <a:cubicBezTo>
                  <a:pt x="9656" y="5925"/>
                  <a:pt x="9646" y="5935"/>
                  <a:pt x="9642" y="5959"/>
                </a:cubicBezTo>
                <a:cubicBezTo>
                  <a:pt x="9641" y="5968"/>
                  <a:pt x="9643" y="5977"/>
                  <a:pt x="9642" y="5985"/>
                </a:cubicBezTo>
                <a:cubicBezTo>
                  <a:pt x="9642" y="5985"/>
                  <a:pt x="9654" y="5998"/>
                  <a:pt x="9654" y="5998"/>
                </a:cubicBezTo>
                <a:cubicBezTo>
                  <a:pt x="9658" y="5993"/>
                  <a:pt x="9663" y="5992"/>
                  <a:pt x="9667" y="5985"/>
                </a:cubicBezTo>
                <a:cubicBezTo>
                  <a:pt x="9672" y="5977"/>
                  <a:pt x="9673" y="5966"/>
                  <a:pt x="9676" y="5959"/>
                </a:cubicBezTo>
                <a:cubicBezTo>
                  <a:pt x="9680" y="5953"/>
                  <a:pt x="9680" y="5937"/>
                  <a:pt x="9686" y="5934"/>
                </a:cubicBezTo>
                <a:cubicBezTo>
                  <a:pt x="9690" y="5932"/>
                  <a:pt x="9694" y="5937"/>
                  <a:pt x="9698" y="5934"/>
                </a:cubicBezTo>
                <a:cubicBezTo>
                  <a:pt x="9702" y="5931"/>
                  <a:pt x="9708" y="5932"/>
                  <a:pt x="9711" y="5927"/>
                </a:cubicBezTo>
                <a:cubicBezTo>
                  <a:pt x="9714" y="5922"/>
                  <a:pt x="9710" y="5909"/>
                  <a:pt x="9711" y="5901"/>
                </a:cubicBezTo>
                <a:cubicBezTo>
                  <a:pt x="9713" y="5890"/>
                  <a:pt x="9719" y="5887"/>
                  <a:pt x="9721" y="5876"/>
                </a:cubicBezTo>
                <a:cubicBezTo>
                  <a:pt x="9724" y="5858"/>
                  <a:pt x="9725" y="5842"/>
                  <a:pt x="9727" y="5824"/>
                </a:cubicBezTo>
                <a:close/>
                <a:moveTo>
                  <a:pt x="919" y="5843"/>
                </a:moveTo>
                <a:lnTo>
                  <a:pt x="874" y="5908"/>
                </a:lnTo>
                <a:cubicBezTo>
                  <a:pt x="874" y="5908"/>
                  <a:pt x="786" y="6011"/>
                  <a:pt x="786" y="6011"/>
                </a:cubicBezTo>
                <a:lnTo>
                  <a:pt x="815" y="6133"/>
                </a:lnTo>
                <a:lnTo>
                  <a:pt x="871" y="6069"/>
                </a:lnTo>
                <a:lnTo>
                  <a:pt x="919" y="5959"/>
                </a:lnTo>
                <a:lnTo>
                  <a:pt x="919" y="5843"/>
                </a:lnTo>
                <a:close/>
                <a:moveTo>
                  <a:pt x="20089" y="6360"/>
                </a:moveTo>
                <a:cubicBezTo>
                  <a:pt x="20089" y="6386"/>
                  <a:pt x="20087" y="6401"/>
                  <a:pt x="20089" y="6425"/>
                </a:cubicBezTo>
                <a:cubicBezTo>
                  <a:pt x="20090" y="6435"/>
                  <a:pt x="20095" y="6439"/>
                  <a:pt x="20095" y="6450"/>
                </a:cubicBezTo>
                <a:cubicBezTo>
                  <a:pt x="20096" y="6473"/>
                  <a:pt x="20095" y="6486"/>
                  <a:pt x="20095" y="6508"/>
                </a:cubicBezTo>
                <a:cubicBezTo>
                  <a:pt x="20095" y="6528"/>
                  <a:pt x="20097" y="6538"/>
                  <a:pt x="20098" y="6557"/>
                </a:cubicBezTo>
                <a:lnTo>
                  <a:pt x="20136" y="6557"/>
                </a:lnTo>
                <a:cubicBezTo>
                  <a:pt x="20135" y="6547"/>
                  <a:pt x="20131" y="6538"/>
                  <a:pt x="20130" y="6528"/>
                </a:cubicBezTo>
                <a:cubicBezTo>
                  <a:pt x="20128" y="6519"/>
                  <a:pt x="20124" y="6512"/>
                  <a:pt x="20124" y="6502"/>
                </a:cubicBezTo>
                <a:cubicBezTo>
                  <a:pt x="20121" y="6481"/>
                  <a:pt x="20125" y="6467"/>
                  <a:pt x="20124" y="6444"/>
                </a:cubicBezTo>
                <a:cubicBezTo>
                  <a:pt x="20123" y="6431"/>
                  <a:pt x="20116" y="6430"/>
                  <a:pt x="20114" y="6419"/>
                </a:cubicBezTo>
                <a:cubicBezTo>
                  <a:pt x="20111" y="6406"/>
                  <a:pt x="20109" y="6396"/>
                  <a:pt x="20105" y="6386"/>
                </a:cubicBezTo>
                <a:cubicBezTo>
                  <a:pt x="20100" y="6375"/>
                  <a:pt x="20095" y="6370"/>
                  <a:pt x="20089" y="6360"/>
                </a:cubicBezTo>
                <a:close/>
                <a:moveTo>
                  <a:pt x="9687" y="6399"/>
                </a:moveTo>
                <a:cubicBezTo>
                  <a:pt x="9679" y="6399"/>
                  <a:pt x="9675" y="6405"/>
                  <a:pt x="9668" y="6412"/>
                </a:cubicBezTo>
                <a:cubicBezTo>
                  <a:pt x="9664" y="6415"/>
                  <a:pt x="9659" y="6413"/>
                  <a:pt x="9656" y="6418"/>
                </a:cubicBezTo>
                <a:cubicBezTo>
                  <a:pt x="9652" y="6424"/>
                  <a:pt x="9653" y="6437"/>
                  <a:pt x="9649" y="6444"/>
                </a:cubicBezTo>
                <a:cubicBezTo>
                  <a:pt x="9645" y="6450"/>
                  <a:pt x="9641" y="6451"/>
                  <a:pt x="9637" y="6457"/>
                </a:cubicBezTo>
                <a:cubicBezTo>
                  <a:pt x="9633" y="6451"/>
                  <a:pt x="9628" y="6452"/>
                  <a:pt x="9624" y="6444"/>
                </a:cubicBezTo>
                <a:cubicBezTo>
                  <a:pt x="9620" y="6436"/>
                  <a:pt x="9622" y="6426"/>
                  <a:pt x="9618" y="6418"/>
                </a:cubicBezTo>
                <a:cubicBezTo>
                  <a:pt x="9614" y="6410"/>
                  <a:pt x="9609" y="6412"/>
                  <a:pt x="9605" y="6405"/>
                </a:cubicBezTo>
                <a:lnTo>
                  <a:pt x="9575" y="6412"/>
                </a:lnTo>
                <a:cubicBezTo>
                  <a:pt x="9575" y="6422"/>
                  <a:pt x="9577" y="6428"/>
                  <a:pt x="9577" y="6438"/>
                </a:cubicBezTo>
                <a:cubicBezTo>
                  <a:pt x="9577" y="6448"/>
                  <a:pt x="9574" y="6453"/>
                  <a:pt x="9574" y="6463"/>
                </a:cubicBezTo>
                <a:cubicBezTo>
                  <a:pt x="9574" y="6479"/>
                  <a:pt x="9575" y="6487"/>
                  <a:pt x="9575" y="6504"/>
                </a:cubicBezTo>
                <a:cubicBezTo>
                  <a:pt x="9575" y="6518"/>
                  <a:pt x="9572" y="6526"/>
                  <a:pt x="9574" y="6541"/>
                </a:cubicBezTo>
                <a:cubicBezTo>
                  <a:pt x="9572" y="6540"/>
                  <a:pt x="9570" y="6540"/>
                  <a:pt x="9568" y="6541"/>
                </a:cubicBezTo>
                <a:cubicBezTo>
                  <a:pt x="9563" y="6542"/>
                  <a:pt x="9560" y="6552"/>
                  <a:pt x="9555" y="6553"/>
                </a:cubicBezTo>
                <a:cubicBezTo>
                  <a:pt x="9551" y="6555"/>
                  <a:pt x="9546" y="6552"/>
                  <a:pt x="9542" y="6553"/>
                </a:cubicBezTo>
                <a:cubicBezTo>
                  <a:pt x="9533" y="6558"/>
                  <a:pt x="9527" y="6573"/>
                  <a:pt x="9517" y="6573"/>
                </a:cubicBezTo>
                <a:cubicBezTo>
                  <a:pt x="9511" y="6573"/>
                  <a:pt x="9510" y="6557"/>
                  <a:pt x="9505" y="6553"/>
                </a:cubicBezTo>
                <a:lnTo>
                  <a:pt x="9490" y="6560"/>
                </a:lnTo>
                <a:lnTo>
                  <a:pt x="9490" y="6744"/>
                </a:lnTo>
                <a:cubicBezTo>
                  <a:pt x="9494" y="6744"/>
                  <a:pt x="9498" y="6747"/>
                  <a:pt x="9501" y="6747"/>
                </a:cubicBezTo>
                <a:cubicBezTo>
                  <a:pt x="9514" y="6747"/>
                  <a:pt x="9520" y="6745"/>
                  <a:pt x="9533" y="6744"/>
                </a:cubicBezTo>
                <a:lnTo>
                  <a:pt x="9533" y="6824"/>
                </a:lnTo>
                <a:cubicBezTo>
                  <a:pt x="9526" y="6825"/>
                  <a:pt x="9520" y="6827"/>
                  <a:pt x="9514" y="6830"/>
                </a:cubicBezTo>
                <a:cubicBezTo>
                  <a:pt x="9510" y="6832"/>
                  <a:pt x="9505" y="6827"/>
                  <a:pt x="9501" y="6830"/>
                </a:cubicBezTo>
                <a:cubicBezTo>
                  <a:pt x="9498" y="6835"/>
                  <a:pt x="9498" y="6847"/>
                  <a:pt x="9495" y="6856"/>
                </a:cubicBezTo>
                <a:cubicBezTo>
                  <a:pt x="9493" y="6866"/>
                  <a:pt x="9490" y="6872"/>
                  <a:pt x="9489" y="6882"/>
                </a:cubicBezTo>
                <a:cubicBezTo>
                  <a:pt x="9487" y="6899"/>
                  <a:pt x="9492" y="6916"/>
                  <a:pt x="9489" y="6933"/>
                </a:cubicBezTo>
                <a:cubicBezTo>
                  <a:pt x="9487" y="6943"/>
                  <a:pt x="9478" y="6936"/>
                  <a:pt x="9476" y="6946"/>
                </a:cubicBezTo>
                <a:cubicBezTo>
                  <a:pt x="9475" y="6954"/>
                  <a:pt x="9473" y="6962"/>
                  <a:pt x="9473" y="6972"/>
                </a:cubicBezTo>
                <a:cubicBezTo>
                  <a:pt x="9473" y="6981"/>
                  <a:pt x="9474" y="6989"/>
                  <a:pt x="9476" y="6997"/>
                </a:cubicBezTo>
                <a:cubicBezTo>
                  <a:pt x="9479" y="7007"/>
                  <a:pt x="9484" y="7010"/>
                  <a:pt x="9489" y="7017"/>
                </a:cubicBezTo>
                <a:cubicBezTo>
                  <a:pt x="9495" y="7025"/>
                  <a:pt x="9500" y="7030"/>
                  <a:pt x="9508" y="7030"/>
                </a:cubicBezTo>
                <a:cubicBezTo>
                  <a:pt x="9516" y="7030"/>
                  <a:pt x="9519" y="7012"/>
                  <a:pt x="9527" y="7011"/>
                </a:cubicBezTo>
                <a:cubicBezTo>
                  <a:pt x="9531" y="7011"/>
                  <a:pt x="9535" y="7009"/>
                  <a:pt x="9539" y="7011"/>
                </a:cubicBezTo>
                <a:cubicBezTo>
                  <a:pt x="9543" y="7012"/>
                  <a:pt x="9547" y="7017"/>
                  <a:pt x="9552" y="7017"/>
                </a:cubicBezTo>
                <a:cubicBezTo>
                  <a:pt x="9555" y="7017"/>
                  <a:pt x="9555" y="7026"/>
                  <a:pt x="9558" y="7026"/>
                </a:cubicBezTo>
                <a:cubicBezTo>
                  <a:pt x="9567" y="7026"/>
                  <a:pt x="9571" y="7015"/>
                  <a:pt x="9577" y="7004"/>
                </a:cubicBezTo>
                <a:cubicBezTo>
                  <a:pt x="9581" y="6998"/>
                  <a:pt x="9586" y="6996"/>
                  <a:pt x="9590" y="6985"/>
                </a:cubicBezTo>
                <a:cubicBezTo>
                  <a:pt x="9591" y="6977"/>
                  <a:pt x="9588" y="6967"/>
                  <a:pt x="9590" y="6959"/>
                </a:cubicBezTo>
                <a:cubicBezTo>
                  <a:pt x="9593" y="6948"/>
                  <a:pt x="9599" y="6949"/>
                  <a:pt x="9602" y="6940"/>
                </a:cubicBezTo>
                <a:lnTo>
                  <a:pt x="9709" y="6940"/>
                </a:lnTo>
                <a:lnTo>
                  <a:pt x="9709" y="6903"/>
                </a:lnTo>
                <a:cubicBezTo>
                  <a:pt x="9709" y="6880"/>
                  <a:pt x="9700" y="6872"/>
                  <a:pt x="9700" y="6850"/>
                </a:cubicBezTo>
                <a:cubicBezTo>
                  <a:pt x="9700" y="6838"/>
                  <a:pt x="9710" y="6846"/>
                  <a:pt x="9712" y="6837"/>
                </a:cubicBezTo>
                <a:cubicBezTo>
                  <a:pt x="9715" y="6827"/>
                  <a:pt x="9717" y="6820"/>
                  <a:pt x="9719" y="6811"/>
                </a:cubicBezTo>
                <a:cubicBezTo>
                  <a:pt x="9719" y="6803"/>
                  <a:pt x="9719" y="6795"/>
                  <a:pt x="9719" y="6785"/>
                </a:cubicBezTo>
                <a:cubicBezTo>
                  <a:pt x="9719" y="6766"/>
                  <a:pt x="9718" y="6753"/>
                  <a:pt x="9719" y="6733"/>
                </a:cubicBezTo>
                <a:cubicBezTo>
                  <a:pt x="9719" y="6724"/>
                  <a:pt x="9722" y="6717"/>
                  <a:pt x="9722" y="6708"/>
                </a:cubicBezTo>
                <a:cubicBezTo>
                  <a:pt x="9722" y="6689"/>
                  <a:pt x="9719" y="6675"/>
                  <a:pt x="9719" y="6656"/>
                </a:cubicBezTo>
                <a:lnTo>
                  <a:pt x="9719" y="6605"/>
                </a:lnTo>
                <a:cubicBezTo>
                  <a:pt x="9723" y="6603"/>
                  <a:pt x="9727" y="6608"/>
                  <a:pt x="9731" y="6605"/>
                </a:cubicBezTo>
                <a:cubicBezTo>
                  <a:pt x="9742" y="6593"/>
                  <a:pt x="9753" y="6579"/>
                  <a:pt x="9753" y="6553"/>
                </a:cubicBezTo>
                <a:cubicBezTo>
                  <a:pt x="9753" y="6537"/>
                  <a:pt x="9750" y="6528"/>
                  <a:pt x="9747" y="6515"/>
                </a:cubicBezTo>
                <a:cubicBezTo>
                  <a:pt x="9744" y="6504"/>
                  <a:pt x="9737" y="6502"/>
                  <a:pt x="9734" y="6489"/>
                </a:cubicBezTo>
                <a:cubicBezTo>
                  <a:pt x="9734" y="6481"/>
                  <a:pt x="9733" y="6471"/>
                  <a:pt x="9731" y="6463"/>
                </a:cubicBezTo>
                <a:cubicBezTo>
                  <a:pt x="9730" y="6455"/>
                  <a:pt x="9733" y="6444"/>
                  <a:pt x="9731" y="6438"/>
                </a:cubicBezTo>
                <a:cubicBezTo>
                  <a:pt x="9728" y="6428"/>
                  <a:pt x="9723" y="6423"/>
                  <a:pt x="9719" y="6418"/>
                </a:cubicBezTo>
                <a:cubicBezTo>
                  <a:pt x="9715" y="6413"/>
                  <a:pt x="9710" y="6421"/>
                  <a:pt x="9706" y="6418"/>
                </a:cubicBezTo>
                <a:cubicBezTo>
                  <a:pt x="9700" y="6415"/>
                  <a:pt x="9699" y="6401"/>
                  <a:pt x="9693" y="6399"/>
                </a:cubicBezTo>
                <a:lnTo>
                  <a:pt x="9687" y="6399"/>
                </a:lnTo>
                <a:close/>
                <a:moveTo>
                  <a:pt x="20176" y="6458"/>
                </a:moveTo>
                <a:cubicBezTo>
                  <a:pt x="20172" y="6464"/>
                  <a:pt x="20175" y="6479"/>
                  <a:pt x="20173" y="6490"/>
                </a:cubicBezTo>
                <a:cubicBezTo>
                  <a:pt x="20171" y="6505"/>
                  <a:pt x="20173" y="6516"/>
                  <a:pt x="20173" y="6532"/>
                </a:cubicBezTo>
                <a:lnTo>
                  <a:pt x="20211" y="6532"/>
                </a:lnTo>
                <a:cubicBezTo>
                  <a:pt x="20210" y="6517"/>
                  <a:pt x="20214" y="6508"/>
                  <a:pt x="20211" y="6496"/>
                </a:cubicBezTo>
                <a:lnTo>
                  <a:pt x="20205" y="6471"/>
                </a:lnTo>
                <a:cubicBezTo>
                  <a:pt x="20202" y="6462"/>
                  <a:pt x="20194" y="6457"/>
                  <a:pt x="20189" y="6458"/>
                </a:cubicBezTo>
                <a:cubicBezTo>
                  <a:pt x="20185" y="6460"/>
                  <a:pt x="20179" y="6453"/>
                  <a:pt x="20176" y="6458"/>
                </a:cubicBezTo>
                <a:close/>
                <a:moveTo>
                  <a:pt x="6728" y="7090"/>
                </a:moveTo>
                <a:cubicBezTo>
                  <a:pt x="6724" y="7088"/>
                  <a:pt x="6720" y="7087"/>
                  <a:pt x="6716" y="7092"/>
                </a:cubicBezTo>
                <a:cubicBezTo>
                  <a:pt x="6708" y="7102"/>
                  <a:pt x="6696" y="7102"/>
                  <a:pt x="6691" y="7118"/>
                </a:cubicBezTo>
                <a:cubicBezTo>
                  <a:pt x="6686" y="7131"/>
                  <a:pt x="6692" y="7154"/>
                  <a:pt x="6691" y="7170"/>
                </a:cubicBezTo>
                <a:cubicBezTo>
                  <a:pt x="6688" y="7192"/>
                  <a:pt x="6686" y="7211"/>
                  <a:pt x="6684" y="7233"/>
                </a:cubicBezTo>
                <a:cubicBezTo>
                  <a:pt x="6683" y="7256"/>
                  <a:pt x="6672" y="7266"/>
                  <a:pt x="6666" y="7285"/>
                </a:cubicBezTo>
                <a:cubicBezTo>
                  <a:pt x="6660" y="7305"/>
                  <a:pt x="6653" y="7317"/>
                  <a:pt x="6647" y="7336"/>
                </a:cubicBezTo>
                <a:cubicBezTo>
                  <a:pt x="6633" y="7375"/>
                  <a:pt x="6620" y="7405"/>
                  <a:pt x="6603" y="7440"/>
                </a:cubicBezTo>
                <a:cubicBezTo>
                  <a:pt x="6576" y="7495"/>
                  <a:pt x="6553" y="7533"/>
                  <a:pt x="6553" y="7610"/>
                </a:cubicBezTo>
                <a:cubicBezTo>
                  <a:pt x="6553" y="7633"/>
                  <a:pt x="6559" y="7649"/>
                  <a:pt x="6559" y="7672"/>
                </a:cubicBezTo>
                <a:lnTo>
                  <a:pt x="6740" y="7672"/>
                </a:lnTo>
                <a:cubicBezTo>
                  <a:pt x="6765" y="7672"/>
                  <a:pt x="6774" y="7713"/>
                  <a:pt x="6792" y="7749"/>
                </a:cubicBezTo>
                <a:cubicBezTo>
                  <a:pt x="6809" y="7784"/>
                  <a:pt x="6818" y="7803"/>
                  <a:pt x="6842" y="7826"/>
                </a:cubicBezTo>
                <a:cubicBezTo>
                  <a:pt x="6848" y="7807"/>
                  <a:pt x="6865" y="7810"/>
                  <a:pt x="6867" y="7787"/>
                </a:cubicBezTo>
                <a:cubicBezTo>
                  <a:pt x="6870" y="7752"/>
                  <a:pt x="6867" y="7723"/>
                  <a:pt x="6867" y="7684"/>
                </a:cubicBezTo>
                <a:cubicBezTo>
                  <a:pt x="6867" y="7665"/>
                  <a:pt x="6861" y="7652"/>
                  <a:pt x="6861" y="7633"/>
                </a:cubicBezTo>
                <a:cubicBezTo>
                  <a:pt x="6862" y="7588"/>
                  <a:pt x="6875" y="7569"/>
                  <a:pt x="6886" y="7530"/>
                </a:cubicBezTo>
                <a:lnTo>
                  <a:pt x="6880" y="7478"/>
                </a:lnTo>
                <a:cubicBezTo>
                  <a:pt x="6870" y="7475"/>
                  <a:pt x="6862" y="7485"/>
                  <a:pt x="6854" y="7478"/>
                </a:cubicBezTo>
                <a:cubicBezTo>
                  <a:pt x="6836" y="7462"/>
                  <a:pt x="6821" y="7440"/>
                  <a:pt x="6804" y="7414"/>
                </a:cubicBezTo>
                <a:cubicBezTo>
                  <a:pt x="6793" y="7398"/>
                  <a:pt x="6792" y="7372"/>
                  <a:pt x="6779" y="7363"/>
                </a:cubicBezTo>
                <a:cubicBezTo>
                  <a:pt x="6771" y="7360"/>
                  <a:pt x="6762" y="7353"/>
                  <a:pt x="6754" y="7349"/>
                </a:cubicBezTo>
                <a:cubicBezTo>
                  <a:pt x="6746" y="7346"/>
                  <a:pt x="6737" y="7349"/>
                  <a:pt x="6729" y="7349"/>
                </a:cubicBezTo>
                <a:cubicBezTo>
                  <a:pt x="6719" y="7346"/>
                  <a:pt x="6713" y="7330"/>
                  <a:pt x="6703" y="7324"/>
                </a:cubicBezTo>
                <a:cubicBezTo>
                  <a:pt x="6710" y="7285"/>
                  <a:pt x="6711" y="7253"/>
                  <a:pt x="6722" y="7221"/>
                </a:cubicBezTo>
                <a:cubicBezTo>
                  <a:pt x="6727" y="7205"/>
                  <a:pt x="6743" y="7214"/>
                  <a:pt x="6748" y="7195"/>
                </a:cubicBezTo>
                <a:cubicBezTo>
                  <a:pt x="6751" y="7179"/>
                  <a:pt x="6754" y="7163"/>
                  <a:pt x="6754" y="7144"/>
                </a:cubicBezTo>
                <a:cubicBezTo>
                  <a:pt x="6754" y="7121"/>
                  <a:pt x="6743" y="7111"/>
                  <a:pt x="6741" y="7092"/>
                </a:cubicBezTo>
                <a:cubicBezTo>
                  <a:pt x="6737" y="7094"/>
                  <a:pt x="6732" y="7091"/>
                  <a:pt x="6728" y="7090"/>
                </a:cubicBezTo>
                <a:close/>
                <a:moveTo>
                  <a:pt x="19465" y="7165"/>
                </a:moveTo>
                <a:lnTo>
                  <a:pt x="19461" y="7172"/>
                </a:lnTo>
                <a:cubicBezTo>
                  <a:pt x="19460" y="7183"/>
                  <a:pt x="19457" y="7192"/>
                  <a:pt x="19455" y="7203"/>
                </a:cubicBezTo>
                <a:cubicBezTo>
                  <a:pt x="19453" y="7215"/>
                  <a:pt x="19447" y="7219"/>
                  <a:pt x="19446" y="7230"/>
                </a:cubicBezTo>
                <a:cubicBezTo>
                  <a:pt x="19445" y="7238"/>
                  <a:pt x="19447" y="7247"/>
                  <a:pt x="19446" y="7255"/>
                </a:cubicBezTo>
                <a:cubicBezTo>
                  <a:pt x="19442" y="7273"/>
                  <a:pt x="19435" y="7279"/>
                  <a:pt x="19430" y="7294"/>
                </a:cubicBezTo>
                <a:lnTo>
                  <a:pt x="19424" y="7320"/>
                </a:lnTo>
                <a:cubicBezTo>
                  <a:pt x="19428" y="7317"/>
                  <a:pt x="19433" y="7323"/>
                  <a:pt x="19436" y="7320"/>
                </a:cubicBezTo>
                <a:cubicBezTo>
                  <a:pt x="19442" y="7312"/>
                  <a:pt x="19442" y="7297"/>
                  <a:pt x="19446" y="7287"/>
                </a:cubicBezTo>
                <a:cubicBezTo>
                  <a:pt x="19450" y="7278"/>
                  <a:pt x="19451" y="7269"/>
                  <a:pt x="19455" y="7261"/>
                </a:cubicBezTo>
                <a:cubicBezTo>
                  <a:pt x="19459" y="7253"/>
                  <a:pt x="19465" y="7257"/>
                  <a:pt x="19467" y="7249"/>
                </a:cubicBezTo>
                <a:cubicBezTo>
                  <a:pt x="19470" y="7242"/>
                  <a:pt x="19469" y="7231"/>
                  <a:pt x="19471" y="7223"/>
                </a:cubicBezTo>
                <a:cubicBezTo>
                  <a:pt x="19472" y="7213"/>
                  <a:pt x="19476" y="7207"/>
                  <a:pt x="19477" y="7197"/>
                </a:cubicBezTo>
                <a:cubicBezTo>
                  <a:pt x="19478" y="7189"/>
                  <a:pt x="19476" y="7181"/>
                  <a:pt x="19477" y="7172"/>
                </a:cubicBezTo>
                <a:cubicBezTo>
                  <a:pt x="19477" y="7172"/>
                  <a:pt x="19465" y="7165"/>
                  <a:pt x="19465" y="7165"/>
                </a:cubicBezTo>
                <a:close/>
                <a:moveTo>
                  <a:pt x="6263" y="7262"/>
                </a:moveTo>
                <a:cubicBezTo>
                  <a:pt x="6258" y="7263"/>
                  <a:pt x="6254" y="7265"/>
                  <a:pt x="6250" y="7263"/>
                </a:cubicBezTo>
                <a:lnTo>
                  <a:pt x="6225" y="7289"/>
                </a:lnTo>
                <a:cubicBezTo>
                  <a:pt x="6233" y="7299"/>
                  <a:pt x="6242" y="7302"/>
                  <a:pt x="6250" y="7315"/>
                </a:cubicBezTo>
                <a:cubicBezTo>
                  <a:pt x="6258" y="7327"/>
                  <a:pt x="6261" y="7353"/>
                  <a:pt x="6269" y="7366"/>
                </a:cubicBezTo>
                <a:cubicBezTo>
                  <a:pt x="6277" y="7379"/>
                  <a:pt x="6286" y="7392"/>
                  <a:pt x="6294" y="7405"/>
                </a:cubicBezTo>
                <a:cubicBezTo>
                  <a:pt x="6307" y="7427"/>
                  <a:pt x="6315" y="7456"/>
                  <a:pt x="6332" y="7456"/>
                </a:cubicBezTo>
                <a:cubicBezTo>
                  <a:pt x="6348" y="7456"/>
                  <a:pt x="6352" y="7427"/>
                  <a:pt x="6363" y="7405"/>
                </a:cubicBezTo>
                <a:cubicBezTo>
                  <a:pt x="6368" y="7395"/>
                  <a:pt x="6373" y="7376"/>
                  <a:pt x="6376" y="7366"/>
                </a:cubicBezTo>
                <a:cubicBezTo>
                  <a:pt x="6366" y="7360"/>
                  <a:pt x="6360" y="7344"/>
                  <a:pt x="6351" y="7340"/>
                </a:cubicBezTo>
                <a:cubicBezTo>
                  <a:pt x="6343" y="7337"/>
                  <a:pt x="6333" y="7344"/>
                  <a:pt x="6326" y="7340"/>
                </a:cubicBezTo>
                <a:cubicBezTo>
                  <a:pt x="6316" y="7337"/>
                  <a:pt x="6310" y="7324"/>
                  <a:pt x="6300" y="7315"/>
                </a:cubicBezTo>
                <a:cubicBezTo>
                  <a:pt x="6288" y="7302"/>
                  <a:pt x="6288" y="7276"/>
                  <a:pt x="6275" y="7263"/>
                </a:cubicBezTo>
                <a:cubicBezTo>
                  <a:pt x="6271" y="7260"/>
                  <a:pt x="6267" y="7261"/>
                  <a:pt x="6263" y="7262"/>
                </a:cubicBezTo>
                <a:close/>
                <a:moveTo>
                  <a:pt x="19137" y="7875"/>
                </a:moveTo>
                <a:cubicBezTo>
                  <a:pt x="19132" y="7880"/>
                  <a:pt x="19130" y="7889"/>
                  <a:pt x="19124" y="7894"/>
                </a:cubicBezTo>
                <a:cubicBezTo>
                  <a:pt x="19120" y="7899"/>
                  <a:pt x="19116" y="7903"/>
                  <a:pt x="19112" y="7907"/>
                </a:cubicBezTo>
                <a:cubicBezTo>
                  <a:pt x="19106" y="7914"/>
                  <a:pt x="19105" y="7925"/>
                  <a:pt x="19099" y="7933"/>
                </a:cubicBezTo>
                <a:cubicBezTo>
                  <a:pt x="19095" y="7938"/>
                  <a:pt x="19091" y="7941"/>
                  <a:pt x="19087" y="7946"/>
                </a:cubicBezTo>
                <a:cubicBezTo>
                  <a:pt x="19094" y="7956"/>
                  <a:pt x="19101" y="7965"/>
                  <a:pt x="19110" y="7965"/>
                </a:cubicBezTo>
                <a:cubicBezTo>
                  <a:pt x="19118" y="7965"/>
                  <a:pt x="19126" y="7970"/>
                  <a:pt x="19131" y="7959"/>
                </a:cubicBezTo>
                <a:cubicBezTo>
                  <a:pt x="19133" y="7953"/>
                  <a:pt x="19132" y="7939"/>
                  <a:pt x="19134" y="7933"/>
                </a:cubicBezTo>
                <a:cubicBezTo>
                  <a:pt x="19142" y="7914"/>
                  <a:pt x="19145" y="7899"/>
                  <a:pt x="19150" y="7875"/>
                </a:cubicBezTo>
                <a:cubicBezTo>
                  <a:pt x="19146" y="7877"/>
                  <a:pt x="19141" y="7872"/>
                  <a:pt x="19137" y="7875"/>
                </a:cubicBezTo>
                <a:close/>
                <a:moveTo>
                  <a:pt x="19018" y="7990"/>
                </a:moveTo>
                <a:cubicBezTo>
                  <a:pt x="19008" y="7998"/>
                  <a:pt x="18999" y="8006"/>
                  <a:pt x="18993" y="8022"/>
                </a:cubicBezTo>
                <a:cubicBezTo>
                  <a:pt x="18990" y="8029"/>
                  <a:pt x="18992" y="8040"/>
                  <a:pt x="18990" y="8048"/>
                </a:cubicBezTo>
                <a:cubicBezTo>
                  <a:pt x="18987" y="8056"/>
                  <a:pt x="18986" y="8066"/>
                  <a:pt x="18983" y="8074"/>
                </a:cubicBezTo>
                <a:cubicBezTo>
                  <a:pt x="18980" y="8082"/>
                  <a:pt x="18975" y="8082"/>
                  <a:pt x="18971" y="8086"/>
                </a:cubicBezTo>
                <a:cubicBezTo>
                  <a:pt x="18962" y="8099"/>
                  <a:pt x="18956" y="8114"/>
                  <a:pt x="18946" y="8119"/>
                </a:cubicBezTo>
                <a:cubicBezTo>
                  <a:pt x="18942" y="8120"/>
                  <a:pt x="18938" y="8119"/>
                  <a:pt x="18933" y="8119"/>
                </a:cubicBezTo>
                <a:cubicBezTo>
                  <a:pt x="18924" y="8120"/>
                  <a:pt x="18917" y="8117"/>
                  <a:pt x="18908" y="8119"/>
                </a:cubicBezTo>
                <a:lnTo>
                  <a:pt x="18895" y="8119"/>
                </a:lnTo>
                <a:cubicBezTo>
                  <a:pt x="18891" y="8120"/>
                  <a:pt x="18887" y="8130"/>
                  <a:pt x="18883" y="8132"/>
                </a:cubicBezTo>
                <a:lnTo>
                  <a:pt x="18870" y="8132"/>
                </a:lnTo>
                <a:cubicBezTo>
                  <a:pt x="18861" y="8133"/>
                  <a:pt x="18854" y="8124"/>
                  <a:pt x="18845" y="8132"/>
                </a:cubicBezTo>
                <a:cubicBezTo>
                  <a:pt x="18839" y="8137"/>
                  <a:pt x="18840" y="8153"/>
                  <a:pt x="18835" y="8158"/>
                </a:cubicBezTo>
                <a:cubicBezTo>
                  <a:pt x="18831" y="8162"/>
                  <a:pt x="18828" y="8166"/>
                  <a:pt x="18823" y="8170"/>
                </a:cubicBezTo>
                <a:cubicBezTo>
                  <a:pt x="18818" y="8175"/>
                  <a:pt x="18815" y="8180"/>
                  <a:pt x="18810" y="8183"/>
                </a:cubicBezTo>
                <a:cubicBezTo>
                  <a:pt x="18803" y="8189"/>
                  <a:pt x="18799" y="8196"/>
                  <a:pt x="18791" y="8196"/>
                </a:cubicBezTo>
                <a:cubicBezTo>
                  <a:pt x="18784" y="8196"/>
                  <a:pt x="18780" y="8188"/>
                  <a:pt x="18772" y="8183"/>
                </a:cubicBezTo>
                <a:cubicBezTo>
                  <a:pt x="18757" y="8173"/>
                  <a:pt x="18748" y="8162"/>
                  <a:pt x="18735" y="8145"/>
                </a:cubicBezTo>
                <a:cubicBezTo>
                  <a:pt x="18729" y="8138"/>
                  <a:pt x="18724" y="8133"/>
                  <a:pt x="18719" y="8125"/>
                </a:cubicBezTo>
                <a:cubicBezTo>
                  <a:pt x="18710" y="8109"/>
                  <a:pt x="18709" y="8092"/>
                  <a:pt x="18700" y="8074"/>
                </a:cubicBezTo>
                <a:cubicBezTo>
                  <a:pt x="18696" y="8066"/>
                  <a:pt x="18692" y="8061"/>
                  <a:pt x="18688" y="8054"/>
                </a:cubicBezTo>
                <a:cubicBezTo>
                  <a:pt x="18683" y="8048"/>
                  <a:pt x="18680" y="8038"/>
                  <a:pt x="18675" y="8035"/>
                </a:cubicBezTo>
                <a:cubicBezTo>
                  <a:pt x="18660" y="8027"/>
                  <a:pt x="18649" y="8031"/>
                  <a:pt x="18634" y="8022"/>
                </a:cubicBezTo>
                <a:cubicBezTo>
                  <a:pt x="18628" y="8019"/>
                  <a:pt x="18624" y="8009"/>
                  <a:pt x="18618" y="8003"/>
                </a:cubicBezTo>
                <a:cubicBezTo>
                  <a:pt x="18618" y="8012"/>
                  <a:pt x="18612" y="8017"/>
                  <a:pt x="18612" y="8029"/>
                </a:cubicBezTo>
                <a:cubicBezTo>
                  <a:pt x="18611" y="8051"/>
                  <a:pt x="18611" y="8064"/>
                  <a:pt x="18612" y="8086"/>
                </a:cubicBezTo>
                <a:cubicBezTo>
                  <a:pt x="18612" y="8096"/>
                  <a:pt x="18615" y="8103"/>
                  <a:pt x="18615" y="8112"/>
                </a:cubicBezTo>
                <a:cubicBezTo>
                  <a:pt x="18616" y="8132"/>
                  <a:pt x="18618" y="8144"/>
                  <a:pt x="18618" y="8164"/>
                </a:cubicBezTo>
                <a:cubicBezTo>
                  <a:pt x="18618" y="8173"/>
                  <a:pt x="18616" y="8181"/>
                  <a:pt x="18615" y="8189"/>
                </a:cubicBezTo>
                <a:cubicBezTo>
                  <a:pt x="18615" y="8198"/>
                  <a:pt x="18617" y="8207"/>
                  <a:pt x="18615" y="8215"/>
                </a:cubicBezTo>
                <a:cubicBezTo>
                  <a:pt x="18613" y="8226"/>
                  <a:pt x="18606" y="8225"/>
                  <a:pt x="18603" y="8235"/>
                </a:cubicBezTo>
                <a:cubicBezTo>
                  <a:pt x="18600" y="8243"/>
                  <a:pt x="18599" y="8254"/>
                  <a:pt x="18596" y="8261"/>
                </a:cubicBezTo>
                <a:cubicBezTo>
                  <a:pt x="18593" y="8267"/>
                  <a:pt x="18587" y="8265"/>
                  <a:pt x="18584" y="8273"/>
                </a:cubicBezTo>
                <a:cubicBezTo>
                  <a:pt x="18580" y="8283"/>
                  <a:pt x="18577" y="8288"/>
                  <a:pt x="18574" y="8299"/>
                </a:cubicBezTo>
                <a:cubicBezTo>
                  <a:pt x="18568" y="8325"/>
                  <a:pt x="18571" y="8346"/>
                  <a:pt x="18571" y="8376"/>
                </a:cubicBezTo>
                <a:cubicBezTo>
                  <a:pt x="18566" y="8376"/>
                  <a:pt x="18564" y="8389"/>
                  <a:pt x="18559" y="8389"/>
                </a:cubicBezTo>
                <a:cubicBezTo>
                  <a:pt x="18552" y="8389"/>
                  <a:pt x="18550" y="8375"/>
                  <a:pt x="18546" y="8363"/>
                </a:cubicBezTo>
                <a:cubicBezTo>
                  <a:pt x="18544" y="8355"/>
                  <a:pt x="18542" y="8348"/>
                  <a:pt x="18540" y="8338"/>
                </a:cubicBezTo>
                <a:cubicBezTo>
                  <a:pt x="18537" y="8349"/>
                  <a:pt x="18533" y="8359"/>
                  <a:pt x="18530" y="8370"/>
                </a:cubicBezTo>
                <a:cubicBezTo>
                  <a:pt x="18529" y="8376"/>
                  <a:pt x="18531" y="8391"/>
                  <a:pt x="18527" y="8396"/>
                </a:cubicBezTo>
                <a:cubicBezTo>
                  <a:pt x="18523" y="8401"/>
                  <a:pt x="18519" y="8391"/>
                  <a:pt x="18515" y="8396"/>
                </a:cubicBezTo>
                <a:cubicBezTo>
                  <a:pt x="18510" y="8402"/>
                  <a:pt x="18508" y="8413"/>
                  <a:pt x="18505" y="8421"/>
                </a:cubicBezTo>
                <a:cubicBezTo>
                  <a:pt x="18497" y="8441"/>
                  <a:pt x="18489" y="8458"/>
                  <a:pt x="18489" y="8486"/>
                </a:cubicBezTo>
                <a:cubicBezTo>
                  <a:pt x="18489" y="8502"/>
                  <a:pt x="18491" y="8512"/>
                  <a:pt x="18496" y="8525"/>
                </a:cubicBezTo>
                <a:cubicBezTo>
                  <a:pt x="18498" y="8533"/>
                  <a:pt x="18504" y="8532"/>
                  <a:pt x="18508" y="8537"/>
                </a:cubicBezTo>
                <a:cubicBezTo>
                  <a:pt x="18514" y="8545"/>
                  <a:pt x="18519" y="8552"/>
                  <a:pt x="18521" y="8563"/>
                </a:cubicBezTo>
                <a:cubicBezTo>
                  <a:pt x="18522" y="8571"/>
                  <a:pt x="18519" y="8582"/>
                  <a:pt x="18521" y="8589"/>
                </a:cubicBezTo>
                <a:cubicBezTo>
                  <a:pt x="18524" y="8598"/>
                  <a:pt x="18528" y="8605"/>
                  <a:pt x="18533" y="8609"/>
                </a:cubicBezTo>
                <a:lnTo>
                  <a:pt x="18540" y="8609"/>
                </a:lnTo>
                <a:cubicBezTo>
                  <a:pt x="18548" y="8609"/>
                  <a:pt x="18552" y="8595"/>
                  <a:pt x="18559" y="8589"/>
                </a:cubicBezTo>
                <a:lnTo>
                  <a:pt x="18559" y="8653"/>
                </a:lnTo>
                <a:lnTo>
                  <a:pt x="18512" y="8653"/>
                </a:lnTo>
                <a:cubicBezTo>
                  <a:pt x="18511" y="8673"/>
                  <a:pt x="18508" y="8685"/>
                  <a:pt x="18508" y="8705"/>
                </a:cubicBezTo>
                <a:lnTo>
                  <a:pt x="18508" y="8737"/>
                </a:lnTo>
                <a:cubicBezTo>
                  <a:pt x="18508" y="8750"/>
                  <a:pt x="18512" y="8758"/>
                  <a:pt x="18512" y="8769"/>
                </a:cubicBezTo>
                <a:cubicBezTo>
                  <a:pt x="18511" y="8780"/>
                  <a:pt x="18503" y="8784"/>
                  <a:pt x="18502" y="8795"/>
                </a:cubicBezTo>
                <a:cubicBezTo>
                  <a:pt x="18501" y="8803"/>
                  <a:pt x="18500" y="8809"/>
                  <a:pt x="18500" y="8819"/>
                </a:cubicBezTo>
                <a:cubicBezTo>
                  <a:pt x="18500" y="8831"/>
                  <a:pt x="18502" y="8835"/>
                  <a:pt x="18502" y="8846"/>
                </a:cubicBezTo>
                <a:lnTo>
                  <a:pt x="18502" y="8930"/>
                </a:lnTo>
                <a:cubicBezTo>
                  <a:pt x="18502" y="8952"/>
                  <a:pt x="18504" y="8967"/>
                  <a:pt x="18502" y="8988"/>
                </a:cubicBezTo>
                <a:cubicBezTo>
                  <a:pt x="18501" y="8996"/>
                  <a:pt x="18501" y="9008"/>
                  <a:pt x="18499" y="9014"/>
                </a:cubicBezTo>
                <a:cubicBezTo>
                  <a:pt x="18496" y="9022"/>
                  <a:pt x="18491" y="9022"/>
                  <a:pt x="18486" y="9027"/>
                </a:cubicBezTo>
                <a:cubicBezTo>
                  <a:pt x="18482" y="9030"/>
                  <a:pt x="18478" y="9025"/>
                  <a:pt x="18474" y="9027"/>
                </a:cubicBezTo>
                <a:cubicBezTo>
                  <a:pt x="18468" y="9032"/>
                  <a:pt x="18464" y="9041"/>
                  <a:pt x="18461" y="9053"/>
                </a:cubicBezTo>
                <a:cubicBezTo>
                  <a:pt x="18456" y="9070"/>
                  <a:pt x="18454" y="9087"/>
                  <a:pt x="18449" y="9104"/>
                </a:cubicBezTo>
                <a:cubicBezTo>
                  <a:pt x="18445" y="9118"/>
                  <a:pt x="18438" y="9123"/>
                  <a:pt x="18433" y="9136"/>
                </a:cubicBezTo>
                <a:cubicBezTo>
                  <a:pt x="18427" y="9152"/>
                  <a:pt x="18421" y="9165"/>
                  <a:pt x="18414" y="9181"/>
                </a:cubicBezTo>
                <a:cubicBezTo>
                  <a:pt x="18414" y="9172"/>
                  <a:pt x="18411" y="9165"/>
                  <a:pt x="18411" y="9155"/>
                </a:cubicBezTo>
                <a:cubicBezTo>
                  <a:pt x="18411" y="9144"/>
                  <a:pt x="18417" y="9141"/>
                  <a:pt x="18417" y="9130"/>
                </a:cubicBezTo>
                <a:cubicBezTo>
                  <a:pt x="18418" y="9111"/>
                  <a:pt x="18415" y="9098"/>
                  <a:pt x="18414" y="9078"/>
                </a:cubicBezTo>
                <a:cubicBezTo>
                  <a:pt x="18411" y="9083"/>
                  <a:pt x="18405" y="9078"/>
                  <a:pt x="18404" y="9084"/>
                </a:cubicBezTo>
                <a:cubicBezTo>
                  <a:pt x="18403" y="9096"/>
                  <a:pt x="18403" y="9106"/>
                  <a:pt x="18401" y="9117"/>
                </a:cubicBezTo>
                <a:cubicBezTo>
                  <a:pt x="18399" y="9135"/>
                  <a:pt x="18399" y="9149"/>
                  <a:pt x="18398" y="9168"/>
                </a:cubicBezTo>
                <a:lnTo>
                  <a:pt x="18351" y="9168"/>
                </a:lnTo>
                <a:lnTo>
                  <a:pt x="18351" y="9271"/>
                </a:lnTo>
                <a:lnTo>
                  <a:pt x="18339" y="9278"/>
                </a:lnTo>
                <a:cubicBezTo>
                  <a:pt x="18335" y="9272"/>
                  <a:pt x="18328" y="9274"/>
                  <a:pt x="18326" y="9265"/>
                </a:cubicBezTo>
                <a:cubicBezTo>
                  <a:pt x="18324" y="9255"/>
                  <a:pt x="18320" y="9249"/>
                  <a:pt x="18320" y="9239"/>
                </a:cubicBezTo>
                <a:cubicBezTo>
                  <a:pt x="18317" y="9221"/>
                  <a:pt x="18321" y="9207"/>
                  <a:pt x="18323" y="9187"/>
                </a:cubicBezTo>
                <a:lnTo>
                  <a:pt x="18310" y="9181"/>
                </a:lnTo>
                <a:cubicBezTo>
                  <a:pt x="18308" y="9193"/>
                  <a:pt x="18302" y="9196"/>
                  <a:pt x="18301" y="9207"/>
                </a:cubicBezTo>
                <a:cubicBezTo>
                  <a:pt x="18299" y="9218"/>
                  <a:pt x="18301" y="9228"/>
                  <a:pt x="18301" y="9239"/>
                </a:cubicBezTo>
                <a:cubicBezTo>
                  <a:pt x="18299" y="9257"/>
                  <a:pt x="18298" y="9271"/>
                  <a:pt x="18297" y="9290"/>
                </a:cubicBezTo>
                <a:cubicBezTo>
                  <a:pt x="18293" y="9292"/>
                  <a:pt x="18290" y="9297"/>
                  <a:pt x="18285" y="9297"/>
                </a:cubicBezTo>
                <a:cubicBezTo>
                  <a:pt x="18275" y="9299"/>
                  <a:pt x="18271" y="9297"/>
                  <a:pt x="18261" y="9297"/>
                </a:cubicBezTo>
                <a:lnTo>
                  <a:pt x="18261" y="9451"/>
                </a:lnTo>
                <a:lnTo>
                  <a:pt x="18235" y="9451"/>
                </a:lnTo>
                <a:cubicBezTo>
                  <a:pt x="18231" y="9445"/>
                  <a:pt x="18224" y="9447"/>
                  <a:pt x="18222" y="9439"/>
                </a:cubicBezTo>
                <a:cubicBezTo>
                  <a:pt x="18220" y="9432"/>
                  <a:pt x="18222" y="9418"/>
                  <a:pt x="18219" y="9413"/>
                </a:cubicBezTo>
                <a:cubicBezTo>
                  <a:pt x="18215" y="9407"/>
                  <a:pt x="18211" y="9402"/>
                  <a:pt x="18206" y="9394"/>
                </a:cubicBezTo>
                <a:cubicBezTo>
                  <a:pt x="18203" y="9389"/>
                  <a:pt x="18198" y="9391"/>
                  <a:pt x="18194" y="9387"/>
                </a:cubicBezTo>
                <a:cubicBezTo>
                  <a:pt x="18188" y="9407"/>
                  <a:pt x="18187" y="9428"/>
                  <a:pt x="18178" y="9439"/>
                </a:cubicBezTo>
                <a:cubicBezTo>
                  <a:pt x="18175" y="9442"/>
                  <a:pt x="18169" y="9444"/>
                  <a:pt x="18165" y="9445"/>
                </a:cubicBezTo>
                <a:cubicBezTo>
                  <a:pt x="18157" y="9448"/>
                  <a:pt x="18150" y="9441"/>
                  <a:pt x="18140" y="9439"/>
                </a:cubicBezTo>
                <a:cubicBezTo>
                  <a:pt x="18125" y="9437"/>
                  <a:pt x="18115" y="9437"/>
                  <a:pt x="18099" y="9439"/>
                </a:cubicBezTo>
                <a:cubicBezTo>
                  <a:pt x="18095" y="9439"/>
                  <a:pt x="18091" y="9437"/>
                  <a:pt x="18087" y="9439"/>
                </a:cubicBezTo>
                <a:cubicBezTo>
                  <a:pt x="18082" y="9441"/>
                  <a:pt x="18079" y="9450"/>
                  <a:pt x="18074" y="9451"/>
                </a:cubicBezTo>
                <a:cubicBezTo>
                  <a:pt x="18070" y="9453"/>
                  <a:pt x="18066" y="9458"/>
                  <a:pt x="18062" y="9458"/>
                </a:cubicBezTo>
                <a:cubicBezTo>
                  <a:pt x="18053" y="9460"/>
                  <a:pt x="18045" y="9452"/>
                  <a:pt x="18036" y="9458"/>
                </a:cubicBezTo>
                <a:cubicBezTo>
                  <a:pt x="18026" y="9466"/>
                  <a:pt x="18020" y="9484"/>
                  <a:pt x="18015" y="9503"/>
                </a:cubicBezTo>
                <a:cubicBezTo>
                  <a:pt x="18012" y="9513"/>
                  <a:pt x="18009" y="9519"/>
                  <a:pt x="18008" y="9529"/>
                </a:cubicBezTo>
                <a:cubicBezTo>
                  <a:pt x="18007" y="9537"/>
                  <a:pt x="18008" y="9545"/>
                  <a:pt x="18008" y="9554"/>
                </a:cubicBezTo>
                <a:cubicBezTo>
                  <a:pt x="18007" y="9576"/>
                  <a:pt x="18008" y="9589"/>
                  <a:pt x="18008" y="9610"/>
                </a:cubicBezTo>
                <a:lnTo>
                  <a:pt x="17951" y="9610"/>
                </a:lnTo>
                <a:cubicBezTo>
                  <a:pt x="17950" y="9621"/>
                  <a:pt x="17948" y="9627"/>
                  <a:pt x="17948" y="9638"/>
                </a:cubicBezTo>
                <a:cubicBezTo>
                  <a:pt x="17948" y="9658"/>
                  <a:pt x="17951" y="9671"/>
                  <a:pt x="17952" y="9690"/>
                </a:cubicBezTo>
                <a:cubicBezTo>
                  <a:pt x="17941" y="9690"/>
                  <a:pt x="17933" y="9690"/>
                  <a:pt x="17923" y="9696"/>
                </a:cubicBezTo>
                <a:cubicBezTo>
                  <a:pt x="17919" y="9698"/>
                  <a:pt x="17915" y="9700"/>
                  <a:pt x="17911" y="9703"/>
                </a:cubicBezTo>
                <a:cubicBezTo>
                  <a:pt x="17905" y="9708"/>
                  <a:pt x="17904" y="9719"/>
                  <a:pt x="17901" y="9729"/>
                </a:cubicBezTo>
                <a:cubicBezTo>
                  <a:pt x="17898" y="9738"/>
                  <a:pt x="17894" y="9743"/>
                  <a:pt x="17892" y="9754"/>
                </a:cubicBezTo>
                <a:cubicBezTo>
                  <a:pt x="17890" y="9762"/>
                  <a:pt x="17890" y="9772"/>
                  <a:pt x="17888" y="9780"/>
                </a:cubicBezTo>
                <a:cubicBezTo>
                  <a:pt x="17887" y="9790"/>
                  <a:pt x="17884" y="9796"/>
                  <a:pt x="17882" y="9806"/>
                </a:cubicBezTo>
                <a:cubicBezTo>
                  <a:pt x="17881" y="9816"/>
                  <a:pt x="17880" y="9825"/>
                  <a:pt x="17879" y="9835"/>
                </a:cubicBezTo>
                <a:cubicBezTo>
                  <a:pt x="17885" y="9836"/>
                  <a:pt x="17889" y="9844"/>
                  <a:pt x="17895" y="9844"/>
                </a:cubicBezTo>
                <a:cubicBezTo>
                  <a:pt x="17906" y="9846"/>
                  <a:pt x="17912" y="9844"/>
                  <a:pt x="17923" y="9844"/>
                </a:cubicBezTo>
                <a:cubicBezTo>
                  <a:pt x="17934" y="9844"/>
                  <a:pt x="17941" y="9847"/>
                  <a:pt x="17952" y="9844"/>
                </a:cubicBezTo>
                <a:cubicBezTo>
                  <a:pt x="17952" y="9851"/>
                  <a:pt x="17952" y="9857"/>
                  <a:pt x="17952" y="9864"/>
                </a:cubicBezTo>
                <a:cubicBezTo>
                  <a:pt x="17951" y="9872"/>
                  <a:pt x="17950" y="9881"/>
                  <a:pt x="17948" y="9890"/>
                </a:cubicBezTo>
                <a:cubicBezTo>
                  <a:pt x="17947" y="9901"/>
                  <a:pt x="17941" y="9905"/>
                  <a:pt x="17939" y="9915"/>
                </a:cubicBezTo>
                <a:lnTo>
                  <a:pt x="17933" y="9941"/>
                </a:lnTo>
                <a:cubicBezTo>
                  <a:pt x="17930" y="9950"/>
                  <a:pt x="17926" y="9956"/>
                  <a:pt x="17923" y="9967"/>
                </a:cubicBezTo>
                <a:cubicBezTo>
                  <a:pt x="17921" y="9980"/>
                  <a:pt x="17920" y="9991"/>
                  <a:pt x="17920" y="10005"/>
                </a:cubicBezTo>
                <a:cubicBezTo>
                  <a:pt x="17920" y="10040"/>
                  <a:pt x="17935" y="10070"/>
                  <a:pt x="17952" y="10070"/>
                </a:cubicBezTo>
                <a:lnTo>
                  <a:pt x="17977" y="10070"/>
                </a:lnTo>
                <a:cubicBezTo>
                  <a:pt x="17977" y="10039"/>
                  <a:pt x="17976" y="10023"/>
                  <a:pt x="17977" y="9992"/>
                </a:cubicBezTo>
                <a:cubicBezTo>
                  <a:pt x="17977" y="9973"/>
                  <a:pt x="17978" y="9954"/>
                  <a:pt x="17983" y="9941"/>
                </a:cubicBezTo>
                <a:cubicBezTo>
                  <a:pt x="17989" y="9926"/>
                  <a:pt x="17999" y="9928"/>
                  <a:pt x="18008" y="9921"/>
                </a:cubicBezTo>
                <a:cubicBezTo>
                  <a:pt x="18022" y="9912"/>
                  <a:pt x="18033" y="9899"/>
                  <a:pt x="18033" y="9870"/>
                </a:cubicBezTo>
                <a:cubicBezTo>
                  <a:pt x="18033" y="9843"/>
                  <a:pt x="18021" y="9833"/>
                  <a:pt x="18017" y="9806"/>
                </a:cubicBezTo>
                <a:cubicBezTo>
                  <a:pt x="18017" y="9796"/>
                  <a:pt x="18017" y="9790"/>
                  <a:pt x="18017" y="9780"/>
                </a:cubicBezTo>
                <a:cubicBezTo>
                  <a:pt x="18017" y="9761"/>
                  <a:pt x="18017" y="9751"/>
                  <a:pt x="18017" y="9732"/>
                </a:cubicBezTo>
                <a:cubicBezTo>
                  <a:pt x="18013" y="9732"/>
                  <a:pt x="18010" y="9735"/>
                  <a:pt x="18005" y="9735"/>
                </a:cubicBezTo>
                <a:cubicBezTo>
                  <a:pt x="17994" y="9735"/>
                  <a:pt x="17988" y="9733"/>
                  <a:pt x="17977" y="9732"/>
                </a:cubicBezTo>
                <a:cubicBezTo>
                  <a:pt x="17978" y="9722"/>
                  <a:pt x="17973" y="9709"/>
                  <a:pt x="17977" y="9703"/>
                </a:cubicBezTo>
                <a:cubicBezTo>
                  <a:pt x="17980" y="9696"/>
                  <a:pt x="17985" y="9694"/>
                  <a:pt x="17989" y="9690"/>
                </a:cubicBezTo>
                <a:cubicBezTo>
                  <a:pt x="17993" y="9685"/>
                  <a:pt x="17997" y="9678"/>
                  <a:pt x="18002" y="9677"/>
                </a:cubicBezTo>
                <a:cubicBezTo>
                  <a:pt x="18012" y="9672"/>
                  <a:pt x="18019" y="9677"/>
                  <a:pt x="18030" y="9677"/>
                </a:cubicBezTo>
                <a:cubicBezTo>
                  <a:pt x="18042" y="9677"/>
                  <a:pt x="18049" y="9664"/>
                  <a:pt x="18058" y="9651"/>
                </a:cubicBezTo>
                <a:cubicBezTo>
                  <a:pt x="18073" y="9632"/>
                  <a:pt x="18080" y="9610"/>
                  <a:pt x="18096" y="9600"/>
                </a:cubicBezTo>
                <a:cubicBezTo>
                  <a:pt x="18100" y="9598"/>
                  <a:pt x="18105" y="9600"/>
                  <a:pt x="18109" y="9600"/>
                </a:cubicBezTo>
                <a:cubicBezTo>
                  <a:pt x="18113" y="9600"/>
                  <a:pt x="18117" y="9593"/>
                  <a:pt x="18121" y="9593"/>
                </a:cubicBezTo>
                <a:cubicBezTo>
                  <a:pt x="18131" y="9591"/>
                  <a:pt x="18137" y="9595"/>
                  <a:pt x="18146" y="9593"/>
                </a:cubicBezTo>
                <a:cubicBezTo>
                  <a:pt x="18151" y="9593"/>
                  <a:pt x="18155" y="9587"/>
                  <a:pt x="18159" y="9587"/>
                </a:cubicBezTo>
                <a:cubicBezTo>
                  <a:pt x="18163" y="9587"/>
                  <a:pt x="18167" y="9580"/>
                  <a:pt x="18172" y="9580"/>
                </a:cubicBezTo>
                <a:cubicBezTo>
                  <a:pt x="18187" y="9577"/>
                  <a:pt x="18194" y="9582"/>
                  <a:pt x="18209" y="9580"/>
                </a:cubicBezTo>
                <a:cubicBezTo>
                  <a:pt x="18214" y="9580"/>
                  <a:pt x="18217" y="9575"/>
                  <a:pt x="18222" y="9574"/>
                </a:cubicBezTo>
                <a:cubicBezTo>
                  <a:pt x="18217" y="9580"/>
                  <a:pt x="18218" y="9598"/>
                  <a:pt x="18213" y="9600"/>
                </a:cubicBezTo>
                <a:cubicBezTo>
                  <a:pt x="18209" y="9602"/>
                  <a:pt x="18204" y="9600"/>
                  <a:pt x="18200" y="9600"/>
                </a:cubicBezTo>
                <a:cubicBezTo>
                  <a:pt x="18191" y="9602"/>
                  <a:pt x="18184" y="9597"/>
                  <a:pt x="18175" y="9600"/>
                </a:cubicBezTo>
                <a:cubicBezTo>
                  <a:pt x="18154" y="9610"/>
                  <a:pt x="18146" y="9651"/>
                  <a:pt x="18124" y="9651"/>
                </a:cubicBezTo>
                <a:lnTo>
                  <a:pt x="18062" y="9651"/>
                </a:lnTo>
                <a:lnTo>
                  <a:pt x="18062" y="9825"/>
                </a:lnTo>
                <a:lnTo>
                  <a:pt x="18086" y="9825"/>
                </a:lnTo>
                <a:cubicBezTo>
                  <a:pt x="18093" y="9825"/>
                  <a:pt x="18096" y="9817"/>
                  <a:pt x="18103" y="9812"/>
                </a:cubicBezTo>
                <a:cubicBezTo>
                  <a:pt x="18112" y="9804"/>
                  <a:pt x="18119" y="9798"/>
                  <a:pt x="18128" y="9787"/>
                </a:cubicBezTo>
                <a:cubicBezTo>
                  <a:pt x="18132" y="9782"/>
                  <a:pt x="18131" y="9769"/>
                  <a:pt x="18134" y="9760"/>
                </a:cubicBezTo>
                <a:cubicBezTo>
                  <a:pt x="18138" y="9751"/>
                  <a:pt x="18141" y="9741"/>
                  <a:pt x="18146" y="9735"/>
                </a:cubicBezTo>
                <a:cubicBezTo>
                  <a:pt x="18151" y="9728"/>
                  <a:pt x="18154" y="9719"/>
                  <a:pt x="18159" y="9715"/>
                </a:cubicBezTo>
                <a:cubicBezTo>
                  <a:pt x="18163" y="9714"/>
                  <a:pt x="18168" y="9711"/>
                  <a:pt x="18172" y="9709"/>
                </a:cubicBezTo>
                <a:cubicBezTo>
                  <a:pt x="18180" y="9706"/>
                  <a:pt x="18190" y="9718"/>
                  <a:pt x="18197" y="9709"/>
                </a:cubicBezTo>
                <a:cubicBezTo>
                  <a:pt x="18201" y="9704"/>
                  <a:pt x="18201" y="9691"/>
                  <a:pt x="18203" y="9683"/>
                </a:cubicBezTo>
                <a:cubicBezTo>
                  <a:pt x="18206" y="9675"/>
                  <a:pt x="18202" y="9665"/>
                  <a:pt x="18203" y="9657"/>
                </a:cubicBezTo>
                <a:cubicBezTo>
                  <a:pt x="18205" y="9648"/>
                  <a:pt x="18213" y="9651"/>
                  <a:pt x="18216" y="9645"/>
                </a:cubicBezTo>
                <a:cubicBezTo>
                  <a:pt x="18218" y="9656"/>
                  <a:pt x="18223" y="9659"/>
                  <a:pt x="18225" y="9671"/>
                </a:cubicBezTo>
                <a:cubicBezTo>
                  <a:pt x="18227" y="9679"/>
                  <a:pt x="18223" y="9690"/>
                  <a:pt x="18225" y="9696"/>
                </a:cubicBezTo>
                <a:cubicBezTo>
                  <a:pt x="18228" y="9706"/>
                  <a:pt x="18233" y="9711"/>
                  <a:pt x="18238" y="9715"/>
                </a:cubicBezTo>
                <a:cubicBezTo>
                  <a:pt x="18244" y="9724"/>
                  <a:pt x="18250" y="9722"/>
                  <a:pt x="18258" y="9722"/>
                </a:cubicBezTo>
                <a:cubicBezTo>
                  <a:pt x="18267" y="9722"/>
                  <a:pt x="18270" y="9709"/>
                  <a:pt x="18275" y="9696"/>
                </a:cubicBezTo>
                <a:cubicBezTo>
                  <a:pt x="18279" y="9688"/>
                  <a:pt x="18278" y="9679"/>
                  <a:pt x="18282" y="9671"/>
                </a:cubicBezTo>
                <a:cubicBezTo>
                  <a:pt x="18291" y="9651"/>
                  <a:pt x="18303" y="9657"/>
                  <a:pt x="18316" y="9657"/>
                </a:cubicBezTo>
                <a:cubicBezTo>
                  <a:pt x="18317" y="9648"/>
                  <a:pt x="18316" y="9641"/>
                  <a:pt x="18316" y="9632"/>
                </a:cubicBezTo>
                <a:cubicBezTo>
                  <a:pt x="18316" y="9620"/>
                  <a:pt x="18323" y="9617"/>
                  <a:pt x="18323" y="9606"/>
                </a:cubicBezTo>
                <a:cubicBezTo>
                  <a:pt x="18323" y="9595"/>
                  <a:pt x="18317" y="9590"/>
                  <a:pt x="18316" y="9580"/>
                </a:cubicBezTo>
                <a:cubicBezTo>
                  <a:pt x="18316" y="9572"/>
                  <a:pt x="18314" y="9563"/>
                  <a:pt x="18313" y="9554"/>
                </a:cubicBezTo>
                <a:lnTo>
                  <a:pt x="18326" y="9545"/>
                </a:lnTo>
                <a:lnTo>
                  <a:pt x="18467" y="9548"/>
                </a:lnTo>
                <a:cubicBezTo>
                  <a:pt x="18475" y="9532"/>
                  <a:pt x="18479" y="9514"/>
                  <a:pt x="18489" y="9510"/>
                </a:cubicBezTo>
                <a:cubicBezTo>
                  <a:pt x="18500" y="9504"/>
                  <a:pt x="18507" y="9518"/>
                  <a:pt x="18518" y="9516"/>
                </a:cubicBezTo>
                <a:cubicBezTo>
                  <a:pt x="18527" y="9514"/>
                  <a:pt x="18535" y="9505"/>
                  <a:pt x="18540" y="9490"/>
                </a:cubicBezTo>
                <a:cubicBezTo>
                  <a:pt x="18546" y="9473"/>
                  <a:pt x="18552" y="9460"/>
                  <a:pt x="18552" y="9437"/>
                </a:cubicBezTo>
                <a:lnTo>
                  <a:pt x="18552" y="9312"/>
                </a:lnTo>
                <a:cubicBezTo>
                  <a:pt x="18552" y="9301"/>
                  <a:pt x="18554" y="9294"/>
                  <a:pt x="18555" y="9284"/>
                </a:cubicBezTo>
                <a:cubicBezTo>
                  <a:pt x="18556" y="9277"/>
                  <a:pt x="18558" y="9266"/>
                  <a:pt x="18559" y="9258"/>
                </a:cubicBezTo>
                <a:cubicBezTo>
                  <a:pt x="18563" y="9234"/>
                  <a:pt x="18576" y="9231"/>
                  <a:pt x="18578" y="9207"/>
                </a:cubicBezTo>
                <a:lnTo>
                  <a:pt x="18578" y="9181"/>
                </a:lnTo>
                <a:cubicBezTo>
                  <a:pt x="18578" y="9162"/>
                  <a:pt x="18575" y="9149"/>
                  <a:pt x="18574" y="9130"/>
                </a:cubicBezTo>
                <a:lnTo>
                  <a:pt x="18574" y="9087"/>
                </a:lnTo>
                <a:cubicBezTo>
                  <a:pt x="18574" y="9071"/>
                  <a:pt x="18571" y="9061"/>
                  <a:pt x="18574" y="9046"/>
                </a:cubicBezTo>
                <a:cubicBezTo>
                  <a:pt x="18578" y="9033"/>
                  <a:pt x="18585" y="9035"/>
                  <a:pt x="18590" y="9027"/>
                </a:cubicBezTo>
                <a:cubicBezTo>
                  <a:pt x="18594" y="9022"/>
                  <a:pt x="18601" y="9023"/>
                  <a:pt x="18603" y="9014"/>
                </a:cubicBezTo>
                <a:cubicBezTo>
                  <a:pt x="18608" y="8986"/>
                  <a:pt x="18604" y="8967"/>
                  <a:pt x="18606" y="8937"/>
                </a:cubicBezTo>
                <a:cubicBezTo>
                  <a:pt x="18606" y="8927"/>
                  <a:pt x="18608" y="8919"/>
                  <a:pt x="18609" y="8911"/>
                </a:cubicBezTo>
                <a:cubicBezTo>
                  <a:pt x="18611" y="8891"/>
                  <a:pt x="18614" y="8877"/>
                  <a:pt x="18618" y="8859"/>
                </a:cubicBezTo>
                <a:cubicBezTo>
                  <a:pt x="18621" y="8848"/>
                  <a:pt x="18626" y="8845"/>
                  <a:pt x="18628" y="8834"/>
                </a:cubicBezTo>
                <a:cubicBezTo>
                  <a:pt x="18632" y="8813"/>
                  <a:pt x="18631" y="8798"/>
                  <a:pt x="18631" y="8776"/>
                </a:cubicBezTo>
                <a:cubicBezTo>
                  <a:pt x="18631" y="8756"/>
                  <a:pt x="18632" y="8740"/>
                  <a:pt x="18628" y="8724"/>
                </a:cubicBezTo>
                <a:cubicBezTo>
                  <a:pt x="18625" y="8713"/>
                  <a:pt x="18618" y="8714"/>
                  <a:pt x="18615" y="8705"/>
                </a:cubicBezTo>
                <a:cubicBezTo>
                  <a:pt x="18613" y="8697"/>
                  <a:pt x="18611" y="8687"/>
                  <a:pt x="18609" y="8679"/>
                </a:cubicBezTo>
                <a:cubicBezTo>
                  <a:pt x="18603" y="8661"/>
                  <a:pt x="18597" y="8648"/>
                  <a:pt x="18593" y="8628"/>
                </a:cubicBezTo>
                <a:cubicBezTo>
                  <a:pt x="18593" y="8619"/>
                  <a:pt x="18594" y="8610"/>
                  <a:pt x="18593" y="8602"/>
                </a:cubicBezTo>
                <a:cubicBezTo>
                  <a:pt x="18590" y="8581"/>
                  <a:pt x="18584" y="8572"/>
                  <a:pt x="18581" y="8550"/>
                </a:cubicBezTo>
                <a:cubicBezTo>
                  <a:pt x="18580" y="8543"/>
                  <a:pt x="18582" y="8533"/>
                  <a:pt x="18581" y="8525"/>
                </a:cubicBezTo>
                <a:cubicBezTo>
                  <a:pt x="18579" y="8515"/>
                  <a:pt x="18578" y="8505"/>
                  <a:pt x="18574" y="8499"/>
                </a:cubicBezTo>
                <a:cubicBezTo>
                  <a:pt x="18571" y="8494"/>
                  <a:pt x="18566" y="8495"/>
                  <a:pt x="18562" y="8492"/>
                </a:cubicBezTo>
                <a:cubicBezTo>
                  <a:pt x="18553" y="8485"/>
                  <a:pt x="18545" y="8482"/>
                  <a:pt x="18537" y="8479"/>
                </a:cubicBezTo>
                <a:lnTo>
                  <a:pt x="18537" y="8441"/>
                </a:lnTo>
                <a:lnTo>
                  <a:pt x="18599" y="8441"/>
                </a:lnTo>
                <a:cubicBezTo>
                  <a:pt x="18606" y="8441"/>
                  <a:pt x="18608" y="8421"/>
                  <a:pt x="18615" y="8421"/>
                </a:cubicBezTo>
                <a:lnTo>
                  <a:pt x="18622" y="8421"/>
                </a:lnTo>
                <a:cubicBezTo>
                  <a:pt x="18629" y="8421"/>
                  <a:pt x="18634" y="8436"/>
                  <a:pt x="18641" y="8441"/>
                </a:cubicBezTo>
                <a:cubicBezTo>
                  <a:pt x="18645" y="8444"/>
                  <a:pt x="18648" y="8450"/>
                  <a:pt x="18653" y="8453"/>
                </a:cubicBezTo>
                <a:cubicBezTo>
                  <a:pt x="18657" y="8457"/>
                  <a:pt x="18662" y="8450"/>
                  <a:pt x="18666" y="8453"/>
                </a:cubicBezTo>
                <a:cubicBezTo>
                  <a:pt x="18670" y="8458"/>
                  <a:pt x="18667" y="8476"/>
                  <a:pt x="18672" y="8479"/>
                </a:cubicBezTo>
                <a:cubicBezTo>
                  <a:pt x="18681" y="8487"/>
                  <a:pt x="18689" y="8484"/>
                  <a:pt x="18700" y="8486"/>
                </a:cubicBezTo>
                <a:cubicBezTo>
                  <a:pt x="18711" y="8487"/>
                  <a:pt x="18718" y="8490"/>
                  <a:pt x="18729" y="8492"/>
                </a:cubicBezTo>
                <a:cubicBezTo>
                  <a:pt x="18729" y="8482"/>
                  <a:pt x="18732" y="8476"/>
                  <a:pt x="18732" y="8467"/>
                </a:cubicBezTo>
                <a:cubicBezTo>
                  <a:pt x="18733" y="8436"/>
                  <a:pt x="18730" y="8419"/>
                  <a:pt x="18729" y="8389"/>
                </a:cubicBezTo>
                <a:lnTo>
                  <a:pt x="18797" y="8389"/>
                </a:lnTo>
                <a:cubicBezTo>
                  <a:pt x="18803" y="8389"/>
                  <a:pt x="18805" y="8373"/>
                  <a:pt x="18810" y="8370"/>
                </a:cubicBezTo>
                <a:cubicBezTo>
                  <a:pt x="18814" y="8368"/>
                  <a:pt x="18819" y="8366"/>
                  <a:pt x="18823" y="8363"/>
                </a:cubicBezTo>
                <a:cubicBezTo>
                  <a:pt x="18827" y="8360"/>
                  <a:pt x="18833" y="8363"/>
                  <a:pt x="18835" y="8357"/>
                </a:cubicBezTo>
                <a:cubicBezTo>
                  <a:pt x="18838" y="8351"/>
                  <a:pt x="18838" y="8339"/>
                  <a:pt x="18839" y="8331"/>
                </a:cubicBezTo>
                <a:cubicBezTo>
                  <a:pt x="18841" y="8314"/>
                  <a:pt x="18838" y="8297"/>
                  <a:pt x="18839" y="8280"/>
                </a:cubicBezTo>
                <a:cubicBezTo>
                  <a:pt x="18839" y="8272"/>
                  <a:pt x="18840" y="8262"/>
                  <a:pt x="18842" y="8254"/>
                </a:cubicBezTo>
                <a:cubicBezTo>
                  <a:pt x="18843" y="8244"/>
                  <a:pt x="18844" y="8235"/>
                  <a:pt x="18848" y="8228"/>
                </a:cubicBezTo>
                <a:cubicBezTo>
                  <a:pt x="18851" y="8224"/>
                  <a:pt x="18857" y="8225"/>
                  <a:pt x="18861" y="8222"/>
                </a:cubicBezTo>
                <a:cubicBezTo>
                  <a:pt x="18865" y="8218"/>
                  <a:pt x="18869" y="8210"/>
                  <a:pt x="18873" y="8209"/>
                </a:cubicBezTo>
                <a:cubicBezTo>
                  <a:pt x="18882" y="8206"/>
                  <a:pt x="18890" y="8213"/>
                  <a:pt x="18899" y="8209"/>
                </a:cubicBezTo>
                <a:cubicBezTo>
                  <a:pt x="18904" y="8206"/>
                  <a:pt x="18906" y="8193"/>
                  <a:pt x="18911" y="8189"/>
                </a:cubicBezTo>
                <a:cubicBezTo>
                  <a:pt x="18924" y="8180"/>
                  <a:pt x="18935" y="8175"/>
                  <a:pt x="18949" y="8170"/>
                </a:cubicBezTo>
                <a:lnTo>
                  <a:pt x="18961" y="8170"/>
                </a:lnTo>
                <a:cubicBezTo>
                  <a:pt x="18965" y="8170"/>
                  <a:pt x="18970" y="8165"/>
                  <a:pt x="18974" y="8164"/>
                </a:cubicBezTo>
                <a:cubicBezTo>
                  <a:pt x="18978" y="8162"/>
                  <a:pt x="18983" y="8164"/>
                  <a:pt x="18986" y="8158"/>
                </a:cubicBezTo>
                <a:cubicBezTo>
                  <a:pt x="18990" y="8151"/>
                  <a:pt x="18987" y="8140"/>
                  <a:pt x="18990" y="8132"/>
                </a:cubicBezTo>
                <a:cubicBezTo>
                  <a:pt x="18992" y="8124"/>
                  <a:pt x="18991" y="8112"/>
                  <a:pt x="18993" y="8106"/>
                </a:cubicBezTo>
                <a:cubicBezTo>
                  <a:pt x="18995" y="8098"/>
                  <a:pt x="19002" y="8099"/>
                  <a:pt x="19005" y="8093"/>
                </a:cubicBezTo>
                <a:cubicBezTo>
                  <a:pt x="19009" y="8085"/>
                  <a:pt x="19012" y="8075"/>
                  <a:pt x="19015" y="8067"/>
                </a:cubicBezTo>
                <a:cubicBezTo>
                  <a:pt x="19018" y="8059"/>
                  <a:pt x="19025" y="8058"/>
                  <a:pt x="19028" y="8048"/>
                </a:cubicBezTo>
                <a:cubicBezTo>
                  <a:pt x="19029" y="8040"/>
                  <a:pt x="19029" y="8031"/>
                  <a:pt x="19030" y="8022"/>
                </a:cubicBezTo>
                <a:cubicBezTo>
                  <a:pt x="19032" y="8014"/>
                  <a:pt x="19030" y="8000"/>
                  <a:pt x="19030" y="7990"/>
                </a:cubicBezTo>
                <a:cubicBezTo>
                  <a:pt x="19026" y="7992"/>
                  <a:pt x="19022" y="7987"/>
                  <a:pt x="19018" y="7990"/>
                </a:cubicBezTo>
                <a:close/>
                <a:moveTo>
                  <a:pt x="10323" y="9196"/>
                </a:moveTo>
                <a:cubicBezTo>
                  <a:pt x="10292" y="9196"/>
                  <a:pt x="10276" y="9237"/>
                  <a:pt x="10247" y="9260"/>
                </a:cubicBezTo>
                <a:cubicBezTo>
                  <a:pt x="10240" y="9266"/>
                  <a:pt x="10230" y="9257"/>
                  <a:pt x="10223" y="9260"/>
                </a:cubicBezTo>
                <a:cubicBezTo>
                  <a:pt x="10210" y="9270"/>
                  <a:pt x="10207" y="9293"/>
                  <a:pt x="10197" y="9312"/>
                </a:cubicBezTo>
                <a:lnTo>
                  <a:pt x="10072" y="9312"/>
                </a:lnTo>
                <a:cubicBezTo>
                  <a:pt x="10068" y="9331"/>
                  <a:pt x="10063" y="9344"/>
                  <a:pt x="10059" y="9363"/>
                </a:cubicBezTo>
                <a:cubicBezTo>
                  <a:pt x="10056" y="9379"/>
                  <a:pt x="10057" y="9401"/>
                  <a:pt x="10053" y="9414"/>
                </a:cubicBezTo>
                <a:cubicBezTo>
                  <a:pt x="10045" y="9434"/>
                  <a:pt x="10039" y="9443"/>
                  <a:pt x="10027" y="9453"/>
                </a:cubicBezTo>
                <a:cubicBezTo>
                  <a:pt x="10020" y="9460"/>
                  <a:pt x="10012" y="9453"/>
                  <a:pt x="10002" y="9453"/>
                </a:cubicBezTo>
                <a:cubicBezTo>
                  <a:pt x="9984" y="9456"/>
                  <a:pt x="9969" y="9447"/>
                  <a:pt x="9952" y="9453"/>
                </a:cubicBezTo>
                <a:cubicBezTo>
                  <a:pt x="9942" y="9456"/>
                  <a:pt x="9938" y="9479"/>
                  <a:pt x="9927" y="9479"/>
                </a:cubicBezTo>
                <a:lnTo>
                  <a:pt x="9914" y="9479"/>
                </a:lnTo>
                <a:cubicBezTo>
                  <a:pt x="9900" y="9479"/>
                  <a:pt x="9891" y="9466"/>
                  <a:pt x="9877" y="9466"/>
                </a:cubicBezTo>
                <a:cubicBezTo>
                  <a:pt x="9847" y="9463"/>
                  <a:pt x="9829" y="9475"/>
                  <a:pt x="9801" y="9466"/>
                </a:cubicBezTo>
                <a:cubicBezTo>
                  <a:pt x="9793" y="9463"/>
                  <a:pt x="9784" y="9460"/>
                  <a:pt x="9776" y="9453"/>
                </a:cubicBezTo>
                <a:cubicBezTo>
                  <a:pt x="9765" y="9447"/>
                  <a:pt x="9762" y="9424"/>
                  <a:pt x="9751" y="9414"/>
                </a:cubicBezTo>
                <a:lnTo>
                  <a:pt x="9725" y="9389"/>
                </a:lnTo>
                <a:cubicBezTo>
                  <a:pt x="9721" y="9411"/>
                  <a:pt x="9708" y="9418"/>
                  <a:pt x="9707" y="9440"/>
                </a:cubicBezTo>
                <a:cubicBezTo>
                  <a:pt x="9705" y="9456"/>
                  <a:pt x="9708" y="9476"/>
                  <a:pt x="9707" y="9492"/>
                </a:cubicBezTo>
                <a:cubicBezTo>
                  <a:pt x="9705" y="9508"/>
                  <a:pt x="9700" y="9525"/>
                  <a:pt x="9700" y="9544"/>
                </a:cubicBezTo>
                <a:cubicBezTo>
                  <a:pt x="9698" y="9576"/>
                  <a:pt x="9700" y="9595"/>
                  <a:pt x="9700" y="9627"/>
                </a:cubicBezTo>
                <a:cubicBezTo>
                  <a:pt x="9691" y="9627"/>
                  <a:pt x="9684" y="9621"/>
                  <a:pt x="9675" y="9621"/>
                </a:cubicBezTo>
                <a:cubicBezTo>
                  <a:pt x="9666" y="9621"/>
                  <a:pt x="9659" y="9633"/>
                  <a:pt x="9650" y="9633"/>
                </a:cubicBezTo>
                <a:cubicBezTo>
                  <a:pt x="9632" y="9633"/>
                  <a:pt x="9623" y="9627"/>
                  <a:pt x="9606" y="9627"/>
                </a:cubicBezTo>
                <a:lnTo>
                  <a:pt x="9606" y="9839"/>
                </a:lnTo>
                <a:lnTo>
                  <a:pt x="9511" y="9839"/>
                </a:lnTo>
                <a:cubicBezTo>
                  <a:pt x="9510" y="9878"/>
                  <a:pt x="9507" y="9904"/>
                  <a:pt x="9505" y="9942"/>
                </a:cubicBezTo>
                <a:cubicBezTo>
                  <a:pt x="9504" y="9981"/>
                  <a:pt x="9507" y="10007"/>
                  <a:pt x="9505" y="10045"/>
                </a:cubicBezTo>
                <a:cubicBezTo>
                  <a:pt x="9505" y="10068"/>
                  <a:pt x="9494" y="10078"/>
                  <a:pt x="9493" y="10097"/>
                </a:cubicBezTo>
                <a:cubicBezTo>
                  <a:pt x="9490" y="10132"/>
                  <a:pt x="9486" y="10174"/>
                  <a:pt x="9486" y="10213"/>
                </a:cubicBezTo>
                <a:lnTo>
                  <a:pt x="9486" y="10303"/>
                </a:lnTo>
                <a:lnTo>
                  <a:pt x="9411" y="10303"/>
                </a:lnTo>
                <a:cubicBezTo>
                  <a:pt x="9409" y="10367"/>
                  <a:pt x="9405" y="10426"/>
                  <a:pt x="9380" y="10458"/>
                </a:cubicBezTo>
                <a:cubicBezTo>
                  <a:pt x="9372" y="10467"/>
                  <a:pt x="9361" y="10464"/>
                  <a:pt x="9354" y="10470"/>
                </a:cubicBezTo>
                <a:cubicBezTo>
                  <a:pt x="9345" y="10483"/>
                  <a:pt x="9346" y="10512"/>
                  <a:pt x="9335" y="10522"/>
                </a:cubicBezTo>
                <a:cubicBezTo>
                  <a:pt x="9327" y="10528"/>
                  <a:pt x="9318" y="10528"/>
                  <a:pt x="9310" y="10535"/>
                </a:cubicBezTo>
                <a:cubicBezTo>
                  <a:pt x="9302" y="10541"/>
                  <a:pt x="9291" y="10528"/>
                  <a:pt x="9285" y="10535"/>
                </a:cubicBezTo>
                <a:cubicBezTo>
                  <a:pt x="9277" y="10545"/>
                  <a:pt x="9279" y="10571"/>
                  <a:pt x="9272" y="10587"/>
                </a:cubicBezTo>
                <a:cubicBezTo>
                  <a:pt x="9266" y="10603"/>
                  <a:pt x="9258" y="10618"/>
                  <a:pt x="9253" y="10637"/>
                </a:cubicBezTo>
                <a:cubicBezTo>
                  <a:pt x="9243" y="10680"/>
                  <a:pt x="9239" y="10712"/>
                  <a:pt x="9228" y="10754"/>
                </a:cubicBezTo>
                <a:cubicBezTo>
                  <a:pt x="9224" y="10776"/>
                  <a:pt x="9216" y="10793"/>
                  <a:pt x="9210" y="10818"/>
                </a:cubicBezTo>
                <a:cubicBezTo>
                  <a:pt x="9206" y="10834"/>
                  <a:pt x="9208" y="10854"/>
                  <a:pt x="9203" y="10870"/>
                </a:cubicBezTo>
                <a:cubicBezTo>
                  <a:pt x="9197" y="10892"/>
                  <a:pt x="9183" y="10899"/>
                  <a:pt x="9178" y="10921"/>
                </a:cubicBezTo>
                <a:cubicBezTo>
                  <a:pt x="9173" y="10941"/>
                  <a:pt x="9170" y="10957"/>
                  <a:pt x="9165" y="10973"/>
                </a:cubicBezTo>
                <a:cubicBezTo>
                  <a:pt x="9161" y="10989"/>
                  <a:pt x="9164" y="11008"/>
                  <a:pt x="9159" y="11024"/>
                </a:cubicBezTo>
                <a:cubicBezTo>
                  <a:pt x="9154" y="11040"/>
                  <a:pt x="9142" y="11021"/>
                  <a:pt x="9134" y="11024"/>
                </a:cubicBezTo>
                <a:cubicBezTo>
                  <a:pt x="9118" y="11034"/>
                  <a:pt x="9107" y="11034"/>
                  <a:pt x="9090" y="11037"/>
                </a:cubicBezTo>
                <a:cubicBezTo>
                  <a:pt x="9090" y="11102"/>
                  <a:pt x="9093" y="11140"/>
                  <a:pt x="9090" y="11204"/>
                </a:cubicBezTo>
                <a:cubicBezTo>
                  <a:pt x="9090" y="11224"/>
                  <a:pt x="9085" y="11240"/>
                  <a:pt x="9084" y="11256"/>
                </a:cubicBezTo>
                <a:cubicBezTo>
                  <a:pt x="9082" y="11272"/>
                  <a:pt x="9082" y="11295"/>
                  <a:pt x="9077" y="11307"/>
                </a:cubicBezTo>
                <a:cubicBezTo>
                  <a:pt x="9071" y="11327"/>
                  <a:pt x="9061" y="11330"/>
                  <a:pt x="9052" y="11346"/>
                </a:cubicBezTo>
                <a:cubicBezTo>
                  <a:pt x="9046" y="11356"/>
                  <a:pt x="9035" y="11349"/>
                  <a:pt x="9027" y="11359"/>
                </a:cubicBezTo>
                <a:cubicBezTo>
                  <a:pt x="9019" y="11369"/>
                  <a:pt x="9021" y="11394"/>
                  <a:pt x="9014" y="11410"/>
                </a:cubicBezTo>
                <a:lnTo>
                  <a:pt x="9014" y="11500"/>
                </a:lnTo>
                <a:cubicBezTo>
                  <a:pt x="9033" y="11504"/>
                  <a:pt x="9046" y="11510"/>
                  <a:pt x="9065" y="11513"/>
                </a:cubicBezTo>
                <a:cubicBezTo>
                  <a:pt x="9074" y="11513"/>
                  <a:pt x="9082" y="11510"/>
                  <a:pt x="9090" y="11513"/>
                </a:cubicBezTo>
                <a:cubicBezTo>
                  <a:pt x="9098" y="11517"/>
                  <a:pt x="9107" y="11510"/>
                  <a:pt x="9115" y="11513"/>
                </a:cubicBezTo>
                <a:cubicBezTo>
                  <a:pt x="9126" y="11517"/>
                  <a:pt x="9124" y="11552"/>
                  <a:pt x="9134" y="11565"/>
                </a:cubicBezTo>
                <a:lnTo>
                  <a:pt x="9121" y="11616"/>
                </a:lnTo>
                <a:cubicBezTo>
                  <a:pt x="9117" y="11636"/>
                  <a:pt x="9102" y="11642"/>
                  <a:pt x="9102" y="11665"/>
                </a:cubicBezTo>
                <a:cubicBezTo>
                  <a:pt x="9102" y="11787"/>
                  <a:pt x="9109" y="11855"/>
                  <a:pt x="9109" y="11977"/>
                </a:cubicBezTo>
                <a:lnTo>
                  <a:pt x="9109" y="12028"/>
                </a:lnTo>
                <a:cubicBezTo>
                  <a:pt x="9109" y="12044"/>
                  <a:pt x="9112" y="12064"/>
                  <a:pt x="9109" y="12080"/>
                </a:cubicBezTo>
                <a:cubicBezTo>
                  <a:pt x="9104" y="12102"/>
                  <a:pt x="9096" y="12116"/>
                  <a:pt x="9090" y="12132"/>
                </a:cubicBezTo>
                <a:cubicBezTo>
                  <a:pt x="9085" y="12145"/>
                  <a:pt x="9068" y="12119"/>
                  <a:pt x="9065" y="12132"/>
                </a:cubicBezTo>
                <a:cubicBezTo>
                  <a:pt x="9062" y="12145"/>
                  <a:pt x="9059" y="12164"/>
                  <a:pt x="9059" y="12183"/>
                </a:cubicBezTo>
                <a:cubicBezTo>
                  <a:pt x="9059" y="12206"/>
                  <a:pt x="9070" y="12216"/>
                  <a:pt x="9071" y="12235"/>
                </a:cubicBezTo>
                <a:cubicBezTo>
                  <a:pt x="9073" y="12251"/>
                  <a:pt x="9076" y="12270"/>
                  <a:pt x="9077" y="12286"/>
                </a:cubicBezTo>
                <a:cubicBezTo>
                  <a:pt x="9079" y="12303"/>
                  <a:pt x="9084" y="12318"/>
                  <a:pt x="9084" y="12338"/>
                </a:cubicBezTo>
                <a:lnTo>
                  <a:pt x="9084" y="12389"/>
                </a:lnTo>
                <a:cubicBezTo>
                  <a:pt x="9085" y="12428"/>
                  <a:pt x="9082" y="12460"/>
                  <a:pt x="9090" y="12492"/>
                </a:cubicBezTo>
                <a:cubicBezTo>
                  <a:pt x="9095" y="12515"/>
                  <a:pt x="9107" y="12512"/>
                  <a:pt x="9115" y="12531"/>
                </a:cubicBezTo>
                <a:cubicBezTo>
                  <a:pt x="9121" y="12547"/>
                  <a:pt x="9120" y="12569"/>
                  <a:pt x="9128" y="12582"/>
                </a:cubicBezTo>
                <a:cubicBezTo>
                  <a:pt x="9136" y="12595"/>
                  <a:pt x="9145" y="12599"/>
                  <a:pt x="9153" y="12608"/>
                </a:cubicBezTo>
                <a:cubicBezTo>
                  <a:pt x="9162" y="12618"/>
                  <a:pt x="9167" y="12640"/>
                  <a:pt x="9178" y="12647"/>
                </a:cubicBezTo>
                <a:cubicBezTo>
                  <a:pt x="9186" y="12653"/>
                  <a:pt x="9195" y="12640"/>
                  <a:pt x="9203" y="12647"/>
                </a:cubicBezTo>
                <a:cubicBezTo>
                  <a:pt x="9213" y="12656"/>
                  <a:pt x="9222" y="12656"/>
                  <a:pt x="9228" y="12672"/>
                </a:cubicBezTo>
                <a:cubicBezTo>
                  <a:pt x="9239" y="12698"/>
                  <a:pt x="9230" y="12750"/>
                  <a:pt x="9241" y="12775"/>
                </a:cubicBezTo>
                <a:cubicBezTo>
                  <a:pt x="9247" y="12792"/>
                  <a:pt x="9258" y="12792"/>
                  <a:pt x="9266" y="12801"/>
                </a:cubicBezTo>
                <a:cubicBezTo>
                  <a:pt x="9274" y="12811"/>
                  <a:pt x="9282" y="12798"/>
                  <a:pt x="9291" y="12801"/>
                </a:cubicBezTo>
                <a:cubicBezTo>
                  <a:pt x="9291" y="12862"/>
                  <a:pt x="9286" y="12898"/>
                  <a:pt x="9291" y="12956"/>
                </a:cubicBezTo>
                <a:cubicBezTo>
                  <a:pt x="9293" y="12978"/>
                  <a:pt x="9304" y="12988"/>
                  <a:pt x="9310" y="13007"/>
                </a:cubicBezTo>
                <a:cubicBezTo>
                  <a:pt x="9317" y="13026"/>
                  <a:pt x="9331" y="13023"/>
                  <a:pt x="9342" y="13033"/>
                </a:cubicBezTo>
                <a:cubicBezTo>
                  <a:pt x="9361" y="13052"/>
                  <a:pt x="9371" y="13081"/>
                  <a:pt x="9392" y="13097"/>
                </a:cubicBezTo>
                <a:cubicBezTo>
                  <a:pt x="9412" y="13113"/>
                  <a:pt x="9426" y="13107"/>
                  <a:pt x="9449" y="13110"/>
                </a:cubicBezTo>
                <a:cubicBezTo>
                  <a:pt x="9450" y="13129"/>
                  <a:pt x="9455" y="13142"/>
                  <a:pt x="9455" y="13162"/>
                </a:cubicBezTo>
                <a:cubicBezTo>
                  <a:pt x="9455" y="13181"/>
                  <a:pt x="9453" y="13197"/>
                  <a:pt x="9455" y="13214"/>
                </a:cubicBezTo>
                <a:cubicBezTo>
                  <a:pt x="9457" y="13230"/>
                  <a:pt x="9450" y="13249"/>
                  <a:pt x="9455" y="13264"/>
                </a:cubicBezTo>
                <a:cubicBezTo>
                  <a:pt x="9460" y="13281"/>
                  <a:pt x="9472" y="13278"/>
                  <a:pt x="9480" y="13290"/>
                </a:cubicBezTo>
                <a:cubicBezTo>
                  <a:pt x="9488" y="13303"/>
                  <a:pt x="9497" y="13306"/>
                  <a:pt x="9505" y="13316"/>
                </a:cubicBezTo>
                <a:cubicBezTo>
                  <a:pt x="9515" y="13329"/>
                  <a:pt x="9515" y="13355"/>
                  <a:pt x="9524" y="13368"/>
                </a:cubicBezTo>
                <a:cubicBezTo>
                  <a:pt x="9540" y="13394"/>
                  <a:pt x="9554" y="13419"/>
                  <a:pt x="9574" y="13432"/>
                </a:cubicBezTo>
                <a:cubicBezTo>
                  <a:pt x="9582" y="13435"/>
                  <a:pt x="9592" y="13429"/>
                  <a:pt x="9599" y="13432"/>
                </a:cubicBezTo>
                <a:cubicBezTo>
                  <a:pt x="9609" y="13435"/>
                  <a:pt x="9615" y="13455"/>
                  <a:pt x="9625" y="13458"/>
                </a:cubicBezTo>
                <a:cubicBezTo>
                  <a:pt x="9637" y="13464"/>
                  <a:pt x="9648" y="13471"/>
                  <a:pt x="9663" y="13471"/>
                </a:cubicBezTo>
                <a:cubicBezTo>
                  <a:pt x="9677" y="13471"/>
                  <a:pt x="9680" y="13442"/>
                  <a:pt x="9688" y="13419"/>
                </a:cubicBezTo>
                <a:cubicBezTo>
                  <a:pt x="9692" y="13406"/>
                  <a:pt x="9688" y="13378"/>
                  <a:pt x="9694" y="13368"/>
                </a:cubicBezTo>
                <a:cubicBezTo>
                  <a:pt x="9708" y="13345"/>
                  <a:pt x="9725" y="13355"/>
                  <a:pt x="9744" y="13355"/>
                </a:cubicBezTo>
                <a:cubicBezTo>
                  <a:pt x="9754" y="13355"/>
                  <a:pt x="9760" y="13368"/>
                  <a:pt x="9769" y="13368"/>
                </a:cubicBezTo>
                <a:cubicBezTo>
                  <a:pt x="9779" y="13368"/>
                  <a:pt x="9785" y="13355"/>
                  <a:pt x="9795" y="13355"/>
                </a:cubicBezTo>
                <a:lnTo>
                  <a:pt x="9810" y="13355"/>
                </a:lnTo>
                <a:cubicBezTo>
                  <a:pt x="9836" y="13355"/>
                  <a:pt x="9853" y="13348"/>
                  <a:pt x="9877" y="13355"/>
                </a:cubicBezTo>
                <a:cubicBezTo>
                  <a:pt x="9884" y="13355"/>
                  <a:pt x="9894" y="13348"/>
                  <a:pt x="9902" y="13355"/>
                </a:cubicBezTo>
                <a:cubicBezTo>
                  <a:pt x="9911" y="13361"/>
                  <a:pt x="9905" y="13397"/>
                  <a:pt x="9914" y="13406"/>
                </a:cubicBezTo>
                <a:cubicBezTo>
                  <a:pt x="9936" y="13429"/>
                  <a:pt x="9952" y="13419"/>
                  <a:pt x="9977" y="13419"/>
                </a:cubicBezTo>
                <a:cubicBezTo>
                  <a:pt x="9991" y="13419"/>
                  <a:pt x="10002" y="13422"/>
                  <a:pt x="10015" y="13419"/>
                </a:cubicBezTo>
                <a:cubicBezTo>
                  <a:pt x="10024" y="13416"/>
                  <a:pt x="10031" y="13400"/>
                  <a:pt x="10040" y="13394"/>
                </a:cubicBezTo>
                <a:cubicBezTo>
                  <a:pt x="10048" y="13387"/>
                  <a:pt x="10057" y="13403"/>
                  <a:pt x="10065" y="13394"/>
                </a:cubicBezTo>
                <a:cubicBezTo>
                  <a:pt x="10073" y="13384"/>
                  <a:pt x="10070" y="13355"/>
                  <a:pt x="10078" y="13342"/>
                </a:cubicBezTo>
                <a:cubicBezTo>
                  <a:pt x="10086" y="13329"/>
                  <a:pt x="10094" y="13316"/>
                  <a:pt x="10103" y="13303"/>
                </a:cubicBezTo>
                <a:cubicBezTo>
                  <a:pt x="10113" y="13291"/>
                  <a:pt x="10117" y="13268"/>
                  <a:pt x="10128" y="13264"/>
                </a:cubicBezTo>
                <a:cubicBezTo>
                  <a:pt x="10145" y="13258"/>
                  <a:pt x="10160" y="13264"/>
                  <a:pt x="10178" y="13264"/>
                </a:cubicBezTo>
                <a:cubicBezTo>
                  <a:pt x="10197" y="13264"/>
                  <a:pt x="10210" y="13281"/>
                  <a:pt x="10229" y="13278"/>
                </a:cubicBezTo>
                <a:lnTo>
                  <a:pt x="10241" y="13278"/>
                </a:lnTo>
                <a:cubicBezTo>
                  <a:pt x="10256" y="13271"/>
                  <a:pt x="10259" y="13235"/>
                  <a:pt x="10273" y="13226"/>
                </a:cubicBezTo>
                <a:cubicBezTo>
                  <a:pt x="10295" y="13210"/>
                  <a:pt x="10314" y="13200"/>
                  <a:pt x="10339" y="13200"/>
                </a:cubicBezTo>
                <a:cubicBezTo>
                  <a:pt x="10355" y="13200"/>
                  <a:pt x="10370" y="13191"/>
                  <a:pt x="10380" y="13214"/>
                </a:cubicBezTo>
                <a:cubicBezTo>
                  <a:pt x="10385" y="13227"/>
                  <a:pt x="10383" y="13252"/>
                  <a:pt x="10386" y="13264"/>
                </a:cubicBezTo>
                <a:cubicBezTo>
                  <a:pt x="10392" y="13284"/>
                  <a:pt x="10402" y="13293"/>
                  <a:pt x="10405" y="13316"/>
                </a:cubicBezTo>
                <a:cubicBezTo>
                  <a:pt x="10408" y="13332"/>
                  <a:pt x="10408" y="13352"/>
                  <a:pt x="10411" y="13368"/>
                </a:cubicBezTo>
                <a:cubicBezTo>
                  <a:pt x="10414" y="13384"/>
                  <a:pt x="10413" y="13406"/>
                  <a:pt x="10417" y="13419"/>
                </a:cubicBezTo>
                <a:cubicBezTo>
                  <a:pt x="10424" y="13435"/>
                  <a:pt x="10435" y="13435"/>
                  <a:pt x="10443" y="13445"/>
                </a:cubicBezTo>
                <a:cubicBezTo>
                  <a:pt x="10451" y="13454"/>
                  <a:pt x="10458" y="13458"/>
                  <a:pt x="10469" y="13458"/>
                </a:cubicBezTo>
                <a:lnTo>
                  <a:pt x="10688" y="13458"/>
                </a:lnTo>
                <a:lnTo>
                  <a:pt x="10688" y="13615"/>
                </a:lnTo>
                <a:cubicBezTo>
                  <a:pt x="10688" y="13635"/>
                  <a:pt x="10682" y="13644"/>
                  <a:pt x="10682" y="13664"/>
                </a:cubicBezTo>
                <a:cubicBezTo>
                  <a:pt x="10682" y="13703"/>
                  <a:pt x="10683" y="13728"/>
                  <a:pt x="10682" y="13767"/>
                </a:cubicBezTo>
                <a:cubicBezTo>
                  <a:pt x="10682" y="13786"/>
                  <a:pt x="10683" y="13803"/>
                  <a:pt x="10682" y="13818"/>
                </a:cubicBezTo>
                <a:cubicBezTo>
                  <a:pt x="10679" y="13841"/>
                  <a:pt x="10667" y="13848"/>
                  <a:pt x="10663" y="13870"/>
                </a:cubicBezTo>
                <a:cubicBezTo>
                  <a:pt x="10660" y="13886"/>
                  <a:pt x="10657" y="13899"/>
                  <a:pt x="10657" y="13918"/>
                </a:cubicBezTo>
                <a:cubicBezTo>
                  <a:pt x="10657" y="13980"/>
                  <a:pt x="10650" y="14015"/>
                  <a:pt x="10650" y="14076"/>
                </a:cubicBezTo>
                <a:cubicBezTo>
                  <a:pt x="10645" y="14089"/>
                  <a:pt x="10650" y="14121"/>
                  <a:pt x="10644" y="14127"/>
                </a:cubicBezTo>
                <a:cubicBezTo>
                  <a:pt x="10638" y="14134"/>
                  <a:pt x="10625" y="14121"/>
                  <a:pt x="10619" y="14127"/>
                </a:cubicBezTo>
                <a:cubicBezTo>
                  <a:pt x="10611" y="14137"/>
                  <a:pt x="10613" y="14166"/>
                  <a:pt x="10606" y="14179"/>
                </a:cubicBezTo>
                <a:cubicBezTo>
                  <a:pt x="10616" y="14185"/>
                  <a:pt x="10622" y="14198"/>
                  <a:pt x="10632" y="14204"/>
                </a:cubicBezTo>
                <a:cubicBezTo>
                  <a:pt x="10650" y="14217"/>
                  <a:pt x="10669" y="14211"/>
                  <a:pt x="10682" y="14243"/>
                </a:cubicBezTo>
                <a:cubicBezTo>
                  <a:pt x="10693" y="14272"/>
                  <a:pt x="10682" y="14311"/>
                  <a:pt x="10688" y="14346"/>
                </a:cubicBezTo>
                <a:cubicBezTo>
                  <a:pt x="10691" y="14366"/>
                  <a:pt x="10694" y="14385"/>
                  <a:pt x="10701" y="14398"/>
                </a:cubicBezTo>
                <a:cubicBezTo>
                  <a:pt x="10707" y="14411"/>
                  <a:pt x="10719" y="14404"/>
                  <a:pt x="10726" y="14410"/>
                </a:cubicBezTo>
                <a:cubicBezTo>
                  <a:pt x="10734" y="14420"/>
                  <a:pt x="10745" y="14423"/>
                  <a:pt x="10751" y="14436"/>
                </a:cubicBezTo>
                <a:cubicBezTo>
                  <a:pt x="10757" y="14449"/>
                  <a:pt x="10753" y="14472"/>
                  <a:pt x="10757" y="14488"/>
                </a:cubicBezTo>
                <a:cubicBezTo>
                  <a:pt x="10770" y="14530"/>
                  <a:pt x="10789" y="14549"/>
                  <a:pt x="10801" y="14591"/>
                </a:cubicBezTo>
                <a:cubicBezTo>
                  <a:pt x="10806" y="14607"/>
                  <a:pt x="10809" y="14627"/>
                  <a:pt x="10814" y="14643"/>
                </a:cubicBezTo>
                <a:cubicBezTo>
                  <a:pt x="10823" y="14678"/>
                  <a:pt x="10837" y="14707"/>
                  <a:pt x="10845" y="14746"/>
                </a:cubicBezTo>
                <a:cubicBezTo>
                  <a:pt x="10848" y="14765"/>
                  <a:pt x="10856" y="14778"/>
                  <a:pt x="10858" y="14797"/>
                </a:cubicBezTo>
                <a:cubicBezTo>
                  <a:pt x="10863" y="14839"/>
                  <a:pt x="10856" y="14868"/>
                  <a:pt x="10858" y="14913"/>
                </a:cubicBezTo>
                <a:cubicBezTo>
                  <a:pt x="10860" y="14951"/>
                  <a:pt x="10866" y="14980"/>
                  <a:pt x="10870" y="15016"/>
                </a:cubicBezTo>
                <a:cubicBezTo>
                  <a:pt x="10874" y="15038"/>
                  <a:pt x="10888" y="15045"/>
                  <a:pt x="10890" y="15067"/>
                </a:cubicBezTo>
                <a:cubicBezTo>
                  <a:pt x="10891" y="15083"/>
                  <a:pt x="10883" y="15100"/>
                  <a:pt x="10883" y="15119"/>
                </a:cubicBezTo>
                <a:lnTo>
                  <a:pt x="10883" y="15171"/>
                </a:lnTo>
                <a:cubicBezTo>
                  <a:pt x="10883" y="15209"/>
                  <a:pt x="10886" y="15242"/>
                  <a:pt x="10896" y="15274"/>
                </a:cubicBezTo>
                <a:cubicBezTo>
                  <a:pt x="10900" y="15293"/>
                  <a:pt x="10916" y="15280"/>
                  <a:pt x="10921" y="15299"/>
                </a:cubicBezTo>
                <a:cubicBezTo>
                  <a:pt x="10926" y="15322"/>
                  <a:pt x="10921" y="15347"/>
                  <a:pt x="10921" y="15377"/>
                </a:cubicBezTo>
                <a:cubicBezTo>
                  <a:pt x="10921" y="15406"/>
                  <a:pt x="10922" y="15425"/>
                  <a:pt x="10921" y="15454"/>
                </a:cubicBezTo>
                <a:cubicBezTo>
                  <a:pt x="10919" y="15473"/>
                  <a:pt x="10916" y="15489"/>
                  <a:pt x="10915" y="15505"/>
                </a:cubicBezTo>
                <a:cubicBezTo>
                  <a:pt x="10913" y="15521"/>
                  <a:pt x="10913" y="15541"/>
                  <a:pt x="10908" y="15557"/>
                </a:cubicBezTo>
                <a:cubicBezTo>
                  <a:pt x="10903" y="15576"/>
                  <a:pt x="10889" y="15576"/>
                  <a:pt x="10883" y="15595"/>
                </a:cubicBezTo>
                <a:cubicBezTo>
                  <a:pt x="10864" y="15647"/>
                  <a:pt x="10850" y="15685"/>
                  <a:pt x="10845" y="15750"/>
                </a:cubicBezTo>
                <a:cubicBezTo>
                  <a:pt x="10844" y="15785"/>
                  <a:pt x="10848" y="15818"/>
                  <a:pt x="10845" y="15853"/>
                </a:cubicBezTo>
                <a:cubicBezTo>
                  <a:pt x="10844" y="15869"/>
                  <a:pt x="10841" y="15888"/>
                  <a:pt x="10839" y="15905"/>
                </a:cubicBezTo>
                <a:cubicBezTo>
                  <a:pt x="10834" y="15930"/>
                  <a:pt x="10820" y="15930"/>
                  <a:pt x="10814" y="15956"/>
                </a:cubicBezTo>
                <a:cubicBezTo>
                  <a:pt x="10809" y="15976"/>
                  <a:pt x="10801" y="15985"/>
                  <a:pt x="10801" y="16008"/>
                </a:cubicBezTo>
                <a:cubicBezTo>
                  <a:pt x="10800" y="16046"/>
                  <a:pt x="10801" y="16072"/>
                  <a:pt x="10801" y="16111"/>
                </a:cubicBezTo>
                <a:cubicBezTo>
                  <a:pt x="10801" y="16171"/>
                  <a:pt x="10798" y="16210"/>
                  <a:pt x="10808" y="16265"/>
                </a:cubicBezTo>
                <a:cubicBezTo>
                  <a:pt x="10812" y="16291"/>
                  <a:pt x="10825" y="16297"/>
                  <a:pt x="10833" y="16317"/>
                </a:cubicBezTo>
                <a:cubicBezTo>
                  <a:pt x="10841" y="16336"/>
                  <a:pt x="10856" y="16332"/>
                  <a:pt x="10858" y="16355"/>
                </a:cubicBezTo>
                <a:cubicBezTo>
                  <a:pt x="10860" y="16371"/>
                  <a:pt x="10856" y="16390"/>
                  <a:pt x="10858" y="16406"/>
                </a:cubicBezTo>
                <a:cubicBezTo>
                  <a:pt x="10860" y="16423"/>
                  <a:pt x="10856" y="16442"/>
                  <a:pt x="10858" y="16458"/>
                </a:cubicBezTo>
                <a:cubicBezTo>
                  <a:pt x="10860" y="16478"/>
                  <a:pt x="10866" y="16490"/>
                  <a:pt x="10870" y="16509"/>
                </a:cubicBezTo>
                <a:cubicBezTo>
                  <a:pt x="10875" y="16529"/>
                  <a:pt x="10877" y="16545"/>
                  <a:pt x="10883" y="16561"/>
                </a:cubicBezTo>
                <a:cubicBezTo>
                  <a:pt x="10897" y="16594"/>
                  <a:pt x="10921" y="16616"/>
                  <a:pt x="10940" y="16639"/>
                </a:cubicBezTo>
                <a:cubicBezTo>
                  <a:pt x="10940" y="16658"/>
                  <a:pt x="10938" y="16671"/>
                  <a:pt x="10940" y="16690"/>
                </a:cubicBezTo>
                <a:cubicBezTo>
                  <a:pt x="10941" y="16716"/>
                  <a:pt x="10951" y="16732"/>
                  <a:pt x="10952" y="16754"/>
                </a:cubicBezTo>
                <a:cubicBezTo>
                  <a:pt x="10954" y="16771"/>
                  <a:pt x="10957" y="16790"/>
                  <a:pt x="10959" y="16806"/>
                </a:cubicBezTo>
                <a:cubicBezTo>
                  <a:pt x="10960" y="16822"/>
                  <a:pt x="10957" y="16841"/>
                  <a:pt x="10959" y="16858"/>
                </a:cubicBezTo>
                <a:cubicBezTo>
                  <a:pt x="10960" y="16877"/>
                  <a:pt x="10978" y="16883"/>
                  <a:pt x="10978" y="16906"/>
                </a:cubicBezTo>
                <a:lnTo>
                  <a:pt x="10978" y="17170"/>
                </a:lnTo>
                <a:cubicBezTo>
                  <a:pt x="10978" y="17208"/>
                  <a:pt x="10988" y="17234"/>
                  <a:pt x="10990" y="17270"/>
                </a:cubicBezTo>
                <a:cubicBezTo>
                  <a:pt x="10990" y="17286"/>
                  <a:pt x="10988" y="17305"/>
                  <a:pt x="10990" y="17321"/>
                </a:cubicBezTo>
                <a:cubicBezTo>
                  <a:pt x="10995" y="17363"/>
                  <a:pt x="11004" y="17389"/>
                  <a:pt x="11015" y="17424"/>
                </a:cubicBezTo>
                <a:cubicBezTo>
                  <a:pt x="11036" y="17485"/>
                  <a:pt x="11069" y="17498"/>
                  <a:pt x="11084" y="17565"/>
                </a:cubicBezTo>
                <a:cubicBezTo>
                  <a:pt x="11087" y="17581"/>
                  <a:pt x="11083" y="17601"/>
                  <a:pt x="11084" y="17617"/>
                </a:cubicBezTo>
                <a:cubicBezTo>
                  <a:pt x="11086" y="17633"/>
                  <a:pt x="11089" y="17652"/>
                  <a:pt x="11091" y="17668"/>
                </a:cubicBezTo>
                <a:cubicBezTo>
                  <a:pt x="11092" y="17688"/>
                  <a:pt x="11100" y="17701"/>
                  <a:pt x="11103" y="17720"/>
                </a:cubicBezTo>
                <a:cubicBezTo>
                  <a:pt x="11110" y="17758"/>
                  <a:pt x="11113" y="17788"/>
                  <a:pt x="11122" y="17823"/>
                </a:cubicBezTo>
                <a:cubicBezTo>
                  <a:pt x="11127" y="17846"/>
                  <a:pt x="11139" y="17855"/>
                  <a:pt x="11147" y="17874"/>
                </a:cubicBezTo>
                <a:cubicBezTo>
                  <a:pt x="11155" y="17894"/>
                  <a:pt x="11171" y="17891"/>
                  <a:pt x="11173" y="17913"/>
                </a:cubicBezTo>
                <a:cubicBezTo>
                  <a:pt x="11176" y="17949"/>
                  <a:pt x="11168" y="17981"/>
                  <a:pt x="11173" y="18016"/>
                </a:cubicBezTo>
                <a:cubicBezTo>
                  <a:pt x="11174" y="18036"/>
                  <a:pt x="11182" y="18048"/>
                  <a:pt x="11185" y="18068"/>
                </a:cubicBezTo>
                <a:cubicBezTo>
                  <a:pt x="11190" y="18090"/>
                  <a:pt x="11202" y="18097"/>
                  <a:pt x="11204" y="18119"/>
                </a:cubicBezTo>
                <a:lnTo>
                  <a:pt x="11204" y="18145"/>
                </a:lnTo>
                <a:cubicBezTo>
                  <a:pt x="11204" y="18171"/>
                  <a:pt x="11185" y="18165"/>
                  <a:pt x="11179" y="18184"/>
                </a:cubicBezTo>
                <a:cubicBezTo>
                  <a:pt x="11173" y="18203"/>
                  <a:pt x="11166" y="18216"/>
                  <a:pt x="11160" y="18235"/>
                </a:cubicBezTo>
                <a:cubicBezTo>
                  <a:pt x="11155" y="18251"/>
                  <a:pt x="11162" y="18270"/>
                  <a:pt x="11160" y="18286"/>
                </a:cubicBezTo>
                <a:cubicBezTo>
                  <a:pt x="11170" y="18290"/>
                  <a:pt x="11176" y="18299"/>
                  <a:pt x="11185" y="18299"/>
                </a:cubicBezTo>
                <a:lnTo>
                  <a:pt x="11210" y="18299"/>
                </a:lnTo>
                <a:cubicBezTo>
                  <a:pt x="11210" y="18319"/>
                  <a:pt x="11209" y="18335"/>
                  <a:pt x="11210" y="18351"/>
                </a:cubicBezTo>
                <a:cubicBezTo>
                  <a:pt x="11212" y="18367"/>
                  <a:pt x="11207" y="18390"/>
                  <a:pt x="11210" y="18402"/>
                </a:cubicBezTo>
                <a:cubicBezTo>
                  <a:pt x="11215" y="18419"/>
                  <a:pt x="11227" y="18415"/>
                  <a:pt x="11235" y="18428"/>
                </a:cubicBezTo>
                <a:cubicBezTo>
                  <a:pt x="11243" y="18441"/>
                  <a:pt x="11251" y="18454"/>
                  <a:pt x="11262" y="18454"/>
                </a:cubicBezTo>
                <a:lnTo>
                  <a:pt x="11385" y="18454"/>
                </a:lnTo>
                <a:cubicBezTo>
                  <a:pt x="11407" y="18454"/>
                  <a:pt x="11416" y="18429"/>
                  <a:pt x="11437" y="18416"/>
                </a:cubicBezTo>
                <a:cubicBezTo>
                  <a:pt x="11456" y="18406"/>
                  <a:pt x="11468" y="18390"/>
                  <a:pt x="11489" y="18390"/>
                </a:cubicBezTo>
                <a:lnTo>
                  <a:pt x="11644" y="18390"/>
                </a:lnTo>
                <a:cubicBezTo>
                  <a:pt x="11649" y="18367"/>
                  <a:pt x="11658" y="18361"/>
                  <a:pt x="11663" y="18338"/>
                </a:cubicBezTo>
                <a:cubicBezTo>
                  <a:pt x="11666" y="18322"/>
                  <a:pt x="11657" y="18296"/>
                  <a:pt x="11663" y="18286"/>
                </a:cubicBezTo>
                <a:cubicBezTo>
                  <a:pt x="11670" y="18277"/>
                  <a:pt x="11680" y="18277"/>
                  <a:pt x="11688" y="18274"/>
                </a:cubicBezTo>
                <a:cubicBezTo>
                  <a:pt x="11696" y="18271"/>
                  <a:pt x="11704" y="18274"/>
                  <a:pt x="11714" y="18274"/>
                </a:cubicBezTo>
                <a:cubicBezTo>
                  <a:pt x="11732" y="18271"/>
                  <a:pt x="11747" y="18270"/>
                  <a:pt x="11764" y="18261"/>
                </a:cubicBezTo>
                <a:cubicBezTo>
                  <a:pt x="11772" y="18258"/>
                  <a:pt x="11783" y="18258"/>
                  <a:pt x="11789" y="18248"/>
                </a:cubicBezTo>
                <a:cubicBezTo>
                  <a:pt x="11798" y="18232"/>
                  <a:pt x="11802" y="18216"/>
                  <a:pt x="11808" y="18196"/>
                </a:cubicBezTo>
                <a:cubicBezTo>
                  <a:pt x="11811" y="18184"/>
                  <a:pt x="11803" y="18158"/>
                  <a:pt x="11808" y="18145"/>
                </a:cubicBezTo>
                <a:cubicBezTo>
                  <a:pt x="11813" y="18129"/>
                  <a:pt x="11825" y="18132"/>
                  <a:pt x="11833" y="18119"/>
                </a:cubicBezTo>
                <a:cubicBezTo>
                  <a:pt x="11841" y="18106"/>
                  <a:pt x="11849" y="18093"/>
                  <a:pt x="11858" y="18080"/>
                </a:cubicBezTo>
                <a:cubicBezTo>
                  <a:pt x="11869" y="18064"/>
                  <a:pt x="11874" y="18048"/>
                  <a:pt x="11884" y="18029"/>
                </a:cubicBezTo>
                <a:cubicBezTo>
                  <a:pt x="11893" y="18009"/>
                  <a:pt x="11902" y="18004"/>
                  <a:pt x="11909" y="17978"/>
                </a:cubicBezTo>
                <a:cubicBezTo>
                  <a:pt x="11917" y="17943"/>
                  <a:pt x="11918" y="17910"/>
                  <a:pt x="11927" y="17874"/>
                </a:cubicBezTo>
                <a:cubicBezTo>
                  <a:pt x="11932" y="17852"/>
                  <a:pt x="11943" y="17839"/>
                  <a:pt x="11953" y="17823"/>
                </a:cubicBezTo>
                <a:cubicBezTo>
                  <a:pt x="11972" y="17791"/>
                  <a:pt x="11990" y="17775"/>
                  <a:pt x="12003" y="17733"/>
                </a:cubicBezTo>
                <a:cubicBezTo>
                  <a:pt x="12008" y="17717"/>
                  <a:pt x="12005" y="17698"/>
                  <a:pt x="12009" y="17682"/>
                </a:cubicBezTo>
                <a:cubicBezTo>
                  <a:pt x="12016" y="17659"/>
                  <a:pt x="12025" y="17649"/>
                  <a:pt x="12034" y="17630"/>
                </a:cubicBezTo>
                <a:cubicBezTo>
                  <a:pt x="12044" y="17610"/>
                  <a:pt x="12055" y="17604"/>
                  <a:pt x="12060" y="17579"/>
                </a:cubicBezTo>
                <a:cubicBezTo>
                  <a:pt x="12067" y="17530"/>
                  <a:pt x="12066" y="17501"/>
                  <a:pt x="12066" y="17450"/>
                </a:cubicBezTo>
                <a:cubicBezTo>
                  <a:pt x="12066" y="17421"/>
                  <a:pt x="12071" y="17398"/>
                  <a:pt x="12066" y="17373"/>
                </a:cubicBezTo>
                <a:cubicBezTo>
                  <a:pt x="12063" y="17350"/>
                  <a:pt x="12052" y="17344"/>
                  <a:pt x="12047" y="17321"/>
                </a:cubicBezTo>
                <a:cubicBezTo>
                  <a:pt x="12044" y="17305"/>
                  <a:pt x="12044" y="17286"/>
                  <a:pt x="12041" y="17270"/>
                </a:cubicBezTo>
                <a:cubicBezTo>
                  <a:pt x="12052" y="17260"/>
                  <a:pt x="12055" y="17234"/>
                  <a:pt x="12066" y="17231"/>
                </a:cubicBezTo>
                <a:cubicBezTo>
                  <a:pt x="12074" y="17231"/>
                  <a:pt x="12083" y="17234"/>
                  <a:pt x="12091" y="17231"/>
                </a:cubicBezTo>
                <a:cubicBezTo>
                  <a:pt x="12099" y="17228"/>
                  <a:pt x="12108" y="17234"/>
                  <a:pt x="12116" y="17231"/>
                </a:cubicBezTo>
                <a:cubicBezTo>
                  <a:pt x="12129" y="17224"/>
                  <a:pt x="12132" y="17195"/>
                  <a:pt x="12142" y="17179"/>
                </a:cubicBezTo>
                <a:cubicBezTo>
                  <a:pt x="12149" y="17166"/>
                  <a:pt x="12159" y="17157"/>
                  <a:pt x="12167" y="17141"/>
                </a:cubicBezTo>
                <a:cubicBezTo>
                  <a:pt x="12175" y="17125"/>
                  <a:pt x="12176" y="17102"/>
                  <a:pt x="12185" y="17089"/>
                </a:cubicBezTo>
                <a:cubicBezTo>
                  <a:pt x="12195" y="17077"/>
                  <a:pt x="12201" y="17067"/>
                  <a:pt x="12211" y="17051"/>
                </a:cubicBezTo>
                <a:cubicBezTo>
                  <a:pt x="12217" y="17041"/>
                  <a:pt x="12233" y="17050"/>
                  <a:pt x="12236" y="17037"/>
                </a:cubicBezTo>
                <a:cubicBezTo>
                  <a:pt x="12239" y="17024"/>
                  <a:pt x="12236" y="17005"/>
                  <a:pt x="12236" y="16986"/>
                </a:cubicBezTo>
                <a:cubicBezTo>
                  <a:pt x="12236" y="16925"/>
                  <a:pt x="12229" y="16889"/>
                  <a:pt x="12223" y="16831"/>
                </a:cubicBezTo>
                <a:cubicBezTo>
                  <a:pt x="12220" y="16796"/>
                  <a:pt x="12215" y="16764"/>
                  <a:pt x="12211" y="16728"/>
                </a:cubicBezTo>
                <a:cubicBezTo>
                  <a:pt x="12206" y="16690"/>
                  <a:pt x="12200" y="16661"/>
                  <a:pt x="12192" y="16626"/>
                </a:cubicBezTo>
                <a:cubicBezTo>
                  <a:pt x="12182" y="16587"/>
                  <a:pt x="12167" y="16568"/>
                  <a:pt x="12167" y="16523"/>
                </a:cubicBezTo>
                <a:cubicBezTo>
                  <a:pt x="12167" y="16494"/>
                  <a:pt x="12184" y="16490"/>
                  <a:pt x="12192" y="16471"/>
                </a:cubicBezTo>
                <a:cubicBezTo>
                  <a:pt x="12200" y="16452"/>
                  <a:pt x="12203" y="16439"/>
                  <a:pt x="12211" y="16420"/>
                </a:cubicBezTo>
                <a:cubicBezTo>
                  <a:pt x="12219" y="16400"/>
                  <a:pt x="12225" y="16384"/>
                  <a:pt x="12236" y="16368"/>
                </a:cubicBezTo>
                <a:cubicBezTo>
                  <a:pt x="12242" y="16361"/>
                  <a:pt x="12255" y="16361"/>
                  <a:pt x="12261" y="16355"/>
                </a:cubicBezTo>
                <a:cubicBezTo>
                  <a:pt x="12269" y="16345"/>
                  <a:pt x="12267" y="16320"/>
                  <a:pt x="12273" y="16303"/>
                </a:cubicBezTo>
                <a:cubicBezTo>
                  <a:pt x="12281" y="16284"/>
                  <a:pt x="12291" y="16275"/>
                  <a:pt x="12299" y="16252"/>
                </a:cubicBezTo>
                <a:cubicBezTo>
                  <a:pt x="12305" y="16236"/>
                  <a:pt x="12304" y="16210"/>
                  <a:pt x="12311" y="16200"/>
                </a:cubicBezTo>
                <a:cubicBezTo>
                  <a:pt x="12329" y="16175"/>
                  <a:pt x="12341" y="16159"/>
                  <a:pt x="12361" y="16149"/>
                </a:cubicBezTo>
                <a:cubicBezTo>
                  <a:pt x="12369" y="16146"/>
                  <a:pt x="12379" y="16140"/>
                  <a:pt x="12387" y="16136"/>
                </a:cubicBezTo>
                <a:cubicBezTo>
                  <a:pt x="12395" y="16133"/>
                  <a:pt x="12404" y="16140"/>
                  <a:pt x="12412" y="16136"/>
                </a:cubicBezTo>
                <a:cubicBezTo>
                  <a:pt x="12423" y="16130"/>
                  <a:pt x="12426" y="16108"/>
                  <a:pt x="12437" y="16098"/>
                </a:cubicBezTo>
                <a:cubicBezTo>
                  <a:pt x="12456" y="16078"/>
                  <a:pt x="12473" y="16062"/>
                  <a:pt x="12488" y="16033"/>
                </a:cubicBezTo>
                <a:cubicBezTo>
                  <a:pt x="12502" y="16004"/>
                  <a:pt x="12514" y="15972"/>
                  <a:pt x="12519" y="15930"/>
                </a:cubicBezTo>
                <a:cubicBezTo>
                  <a:pt x="12524" y="15895"/>
                  <a:pt x="12517" y="15865"/>
                  <a:pt x="12519" y="15827"/>
                </a:cubicBezTo>
                <a:cubicBezTo>
                  <a:pt x="12519" y="15808"/>
                  <a:pt x="12525" y="15795"/>
                  <a:pt x="12525" y="15775"/>
                </a:cubicBezTo>
                <a:lnTo>
                  <a:pt x="12525" y="15698"/>
                </a:lnTo>
                <a:cubicBezTo>
                  <a:pt x="12525" y="15669"/>
                  <a:pt x="12527" y="15650"/>
                  <a:pt x="12525" y="15622"/>
                </a:cubicBezTo>
                <a:cubicBezTo>
                  <a:pt x="12524" y="15599"/>
                  <a:pt x="12513" y="15589"/>
                  <a:pt x="12513" y="15566"/>
                </a:cubicBezTo>
                <a:lnTo>
                  <a:pt x="12513" y="15261"/>
                </a:lnTo>
                <a:cubicBezTo>
                  <a:pt x="12505" y="15245"/>
                  <a:pt x="12494" y="15242"/>
                  <a:pt x="12488" y="15222"/>
                </a:cubicBezTo>
                <a:cubicBezTo>
                  <a:pt x="12470" y="15168"/>
                  <a:pt x="12464" y="15116"/>
                  <a:pt x="12450" y="15055"/>
                </a:cubicBezTo>
                <a:cubicBezTo>
                  <a:pt x="12453" y="15019"/>
                  <a:pt x="12461" y="14990"/>
                  <a:pt x="12462" y="14952"/>
                </a:cubicBezTo>
                <a:cubicBezTo>
                  <a:pt x="12462" y="14932"/>
                  <a:pt x="12456" y="14923"/>
                  <a:pt x="12456" y="14904"/>
                </a:cubicBezTo>
                <a:cubicBezTo>
                  <a:pt x="12456" y="14881"/>
                  <a:pt x="12464" y="14868"/>
                  <a:pt x="12462" y="14849"/>
                </a:cubicBezTo>
                <a:cubicBezTo>
                  <a:pt x="12461" y="14829"/>
                  <a:pt x="12451" y="14816"/>
                  <a:pt x="12450" y="14797"/>
                </a:cubicBezTo>
                <a:cubicBezTo>
                  <a:pt x="12448" y="14778"/>
                  <a:pt x="12439" y="14765"/>
                  <a:pt x="12437" y="14746"/>
                </a:cubicBezTo>
                <a:lnTo>
                  <a:pt x="12437" y="14720"/>
                </a:lnTo>
                <a:cubicBezTo>
                  <a:pt x="12437" y="14691"/>
                  <a:pt x="12440" y="14668"/>
                  <a:pt x="12443" y="14643"/>
                </a:cubicBezTo>
                <a:cubicBezTo>
                  <a:pt x="12445" y="14627"/>
                  <a:pt x="12442" y="14607"/>
                  <a:pt x="12443" y="14591"/>
                </a:cubicBezTo>
                <a:cubicBezTo>
                  <a:pt x="12447" y="14568"/>
                  <a:pt x="12461" y="14572"/>
                  <a:pt x="12469" y="14552"/>
                </a:cubicBezTo>
                <a:cubicBezTo>
                  <a:pt x="12492" y="14494"/>
                  <a:pt x="12516" y="14465"/>
                  <a:pt x="12531" y="14398"/>
                </a:cubicBezTo>
                <a:cubicBezTo>
                  <a:pt x="12535" y="14382"/>
                  <a:pt x="12535" y="14362"/>
                  <a:pt x="12538" y="14346"/>
                </a:cubicBezTo>
                <a:cubicBezTo>
                  <a:pt x="12543" y="14324"/>
                  <a:pt x="12552" y="14318"/>
                  <a:pt x="12557" y="14295"/>
                </a:cubicBezTo>
                <a:cubicBezTo>
                  <a:pt x="12560" y="14279"/>
                  <a:pt x="12560" y="14260"/>
                  <a:pt x="12563" y="14243"/>
                </a:cubicBezTo>
                <a:cubicBezTo>
                  <a:pt x="12571" y="14205"/>
                  <a:pt x="12577" y="14176"/>
                  <a:pt x="12588" y="14140"/>
                </a:cubicBezTo>
                <a:cubicBezTo>
                  <a:pt x="12594" y="14121"/>
                  <a:pt x="12606" y="14115"/>
                  <a:pt x="12613" y="14102"/>
                </a:cubicBezTo>
                <a:cubicBezTo>
                  <a:pt x="12621" y="14089"/>
                  <a:pt x="12631" y="14079"/>
                  <a:pt x="12639" y="14063"/>
                </a:cubicBezTo>
                <a:cubicBezTo>
                  <a:pt x="12646" y="14047"/>
                  <a:pt x="12651" y="14028"/>
                  <a:pt x="12658" y="14012"/>
                </a:cubicBezTo>
                <a:cubicBezTo>
                  <a:pt x="12673" y="13976"/>
                  <a:pt x="12689" y="13954"/>
                  <a:pt x="12708" y="13921"/>
                </a:cubicBezTo>
                <a:cubicBezTo>
                  <a:pt x="12717" y="13905"/>
                  <a:pt x="12724" y="13889"/>
                  <a:pt x="12733" y="13870"/>
                </a:cubicBezTo>
                <a:cubicBezTo>
                  <a:pt x="12742" y="13851"/>
                  <a:pt x="12747" y="13831"/>
                  <a:pt x="12758" y="13818"/>
                </a:cubicBezTo>
                <a:cubicBezTo>
                  <a:pt x="12775" y="13796"/>
                  <a:pt x="12793" y="13783"/>
                  <a:pt x="12808" y="13754"/>
                </a:cubicBezTo>
                <a:cubicBezTo>
                  <a:pt x="12816" y="13741"/>
                  <a:pt x="12815" y="13719"/>
                  <a:pt x="12821" y="13703"/>
                </a:cubicBezTo>
                <a:cubicBezTo>
                  <a:pt x="12827" y="13683"/>
                  <a:pt x="12838" y="13683"/>
                  <a:pt x="12846" y="13664"/>
                </a:cubicBezTo>
                <a:cubicBezTo>
                  <a:pt x="12851" y="13651"/>
                  <a:pt x="12846" y="13622"/>
                  <a:pt x="12852" y="13612"/>
                </a:cubicBezTo>
                <a:cubicBezTo>
                  <a:pt x="12859" y="13602"/>
                  <a:pt x="12871" y="13606"/>
                  <a:pt x="12878" y="13600"/>
                </a:cubicBezTo>
                <a:cubicBezTo>
                  <a:pt x="12887" y="13587"/>
                  <a:pt x="12893" y="13571"/>
                  <a:pt x="12903" y="13561"/>
                </a:cubicBezTo>
                <a:cubicBezTo>
                  <a:pt x="12912" y="13551"/>
                  <a:pt x="12918" y="13535"/>
                  <a:pt x="12928" y="13522"/>
                </a:cubicBezTo>
                <a:cubicBezTo>
                  <a:pt x="12936" y="13512"/>
                  <a:pt x="12947" y="13509"/>
                  <a:pt x="12953" y="13496"/>
                </a:cubicBezTo>
                <a:cubicBezTo>
                  <a:pt x="12961" y="13480"/>
                  <a:pt x="12967" y="13464"/>
                  <a:pt x="12972" y="13445"/>
                </a:cubicBezTo>
                <a:cubicBezTo>
                  <a:pt x="12986" y="13393"/>
                  <a:pt x="12980" y="13345"/>
                  <a:pt x="12991" y="13290"/>
                </a:cubicBezTo>
                <a:cubicBezTo>
                  <a:pt x="12996" y="13268"/>
                  <a:pt x="13010" y="13268"/>
                  <a:pt x="13016" y="13252"/>
                </a:cubicBezTo>
                <a:cubicBezTo>
                  <a:pt x="13024" y="13233"/>
                  <a:pt x="13030" y="13216"/>
                  <a:pt x="13041" y="13200"/>
                </a:cubicBezTo>
                <a:cubicBezTo>
                  <a:pt x="13052" y="13184"/>
                  <a:pt x="13063" y="13178"/>
                  <a:pt x="13073" y="13162"/>
                </a:cubicBezTo>
                <a:cubicBezTo>
                  <a:pt x="13082" y="13145"/>
                  <a:pt x="13087" y="13129"/>
                  <a:pt x="13092" y="13110"/>
                </a:cubicBezTo>
                <a:cubicBezTo>
                  <a:pt x="13096" y="13091"/>
                  <a:pt x="13107" y="13081"/>
                  <a:pt x="13110" y="13059"/>
                </a:cubicBezTo>
                <a:cubicBezTo>
                  <a:pt x="13115" y="13023"/>
                  <a:pt x="13117" y="12994"/>
                  <a:pt x="13117" y="12956"/>
                </a:cubicBezTo>
                <a:cubicBezTo>
                  <a:pt x="13117" y="12917"/>
                  <a:pt x="13115" y="12891"/>
                  <a:pt x="13117" y="12853"/>
                </a:cubicBezTo>
                <a:cubicBezTo>
                  <a:pt x="13120" y="12785"/>
                  <a:pt x="13136" y="12749"/>
                  <a:pt x="13136" y="12682"/>
                </a:cubicBezTo>
                <a:lnTo>
                  <a:pt x="13136" y="12582"/>
                </a:lnTo>
                <a:cubicBezTo>
                  <a:pt x="13121" y="12579"/>
                  <a:pt x="13113" y="12569"/>
                  <a:pt x="13099" y="12569"/>
                </a:cubicBezTo>
                <a:cubicBezTo>
                  <a:pt x="13082" y="12569"/>
                  <a:pt x="13068" y="12569"/>
                  <a:pt x="13054" y="12582"/>
                </a:cubicBezTo>
                <a:cubicBezTo>
                  <a:pt x="13043" y="12592"/>
                  <a:pt x="13038" y="12611"/>
                  <a:pt x="13029" y="12621"/>
                </a:cubicBezTo>
                <a:cubicBezTo>
                  <a:pt x="12999" y="12656"/>
                  <a:pt x="12977" y="12698"/>
                  <a:pt x="12941" y="12698"/>
                </a:cubicBezTo>
                <a:cubicBezTo>
                  <a:pt x="12923" y="12698"/>
                  <a:pt x="12914" y="12676"/>
                  <a:pt x="12897" y="12672"/>
                </a:cubicBezTo>
                <a:lnTo>
                  <a:pt x="12871" y="12672"/>
                </a:lnTo>
                <a:cubicBezTo>
                  <a:pt x="12853" y="12672"/>
                  <a:pt x="12840" y="12682"/>
                  <a:pt x="12821" y="12685"/>
                </a:cubicBezTo>
                <a:cubicBezTo>
                  <a:pt x="12802" y="12688"/>
                  <a:pt x="12790" y="12685"/>
                  <a:pt x="12771" y="12685"/>
                </a:cubicBezTo>
                <a:cubicBezTo>
                  <a:pt x="12761" y="12685"/>
                  <a:pt x="12742" y="12663"/>
                  <a:pt x="12733" y="12660"/>
                </a:cubicBezTo>
                <a:lnTo>
                  <a:pt x="12720" y="12608"/>
                </a:lnTo>
                <a:cubicBezTo>
                  <a:pt x="12715" y="12586"/>
                  <a:pt x="12706" y="12579"/>
                  <a:pt x="12701" y="12556"/>
                </a:cubicBezTo>
                <a:cubicBezTo>
                  <a:pt x="12698" y="12540"/>
                  <a:pt x="12706" y="12521"/>
                  <a:pt x="12701" y="12505"/>
                </a:cubicBezTo>
                <a:cubicBezTo>
                  <a:pt x="12697" y="12489"/>
                  <a:pt x="12681" y="12499"/>
                  <a:pt x="12676" y="12479"/>
                </a:cubicBezTo>
                <a:lnTo>
                  <a:pt x="12664" y="12428"/>
                </a:lnTo>
                <a:cubicBezTo>
                  <a:pt x="12660" y="12411"/>
                  <a:pt x="12668" y="12389"/>
                  <a:pt x="12664" y="12377"/>
                </a:cubicBezTo>
                <a:cubicBezTo>
                  <a:pt x="12657" y="12357"/>
                  <a:pt x="12648" y="12350"/>
                  <a:pt x="12639" y="12338"/>
                </a:cubicBezTo>
                <a:cubicBezTo>
                  <a:pt x="12632" y="12331"/>
                  <a:pt x="12621" y="12344"/>
                  <a:pt x="12613" y="12338"/>
                </a:cubicBezTo>
                <a:cubicBezTo>
                  <a:pt x="12601" y="12328"/>
                  <a:pt x="12598" y="12306"/>
                  <a:pt x="12588" y="12286"/>
                </a:cubicBezTo>
                <a:cubicBezTo>
                  <a:pt x="12580" y="12270"/>
                  <a:pt x="12579" y="12251"/>
                  <a:pt x="12569" y="12235"/>
                </a:cubicBezTo>
                <a:cubicBezTo>
                  <a:pt x="12561" y="12222"/>
                  <a:pt x="12552" y="12222"/>
                  <a:pt x="12544" y="12209"/>
                </a:cubicBezTo>
                <a:cubicBezTo>
                  <a:pt x="12535" y="12193"/>
                  <a:pt x="12535" y="12167"/>
                  <a:pt x="12525" y="12158"/>
                </a:cubicBezTo>
                <a:cubicBezTo>
                  <a:pt x="12518" y="12148"/>
                  <a:pt x="12510" y="12138"/>
                  <a:pt x="12500" y="12132"/>
                </a:cubicBezTo>
                <a:cubicBezTo>
                  <a:pt x="12492" y="12125"/>
                  <a:pt x="12483" y="12138"/>
                  <a:pt x="12475" y="12132"/>
                </a:cubicBezTo>
                <a:cubicBezTo>
                  <a:pt x="12464" y="12122"/>
                  <a:pt x="12458" y="12106"/>
                  <a:pt x="12450" y="12093"/>
                </a:cubicBezTo>
                <a:cubicBezTo>
                  <a:pt x="12434" y="12064"/>
                  <a:pt x="12429" y="12032"/>
                  <a:pt x="12425" y="11990"/>
                </a:cubicBezTo>
                <a:cubicBezTo>
                  <a:pt x="12423" y="11974"/>
                  <a:pt x="12418" y="11954"/>
                  <a:pt x="12418" y="11938"/>
                </a:cubicBezTo>
                <a:cubicBezTo>
                  <a:pt x="12417" y="11903"/>
                  <a:pt x="12420" y="11867"/>
                  <a:pt x="12412" y="11835"/>
                </a:cubicBezTo>
                <a:cubicBezTo>
                  <a:pt x="12407" y="11816"/>
                  <a:pt x="12395" y="11816"/>
                  <a:pt x="12387" y="11797"/>
                </a:cubicBezTo>
                <a:cubicBezTo>
                  <a:pt x="12371" y="11758"/>
                  <a:pt x="12360" y="11739"/>
                  <a:pt x="12349" y="11694"/>
                </a:cubicBezTo>
                <a:cubicBezTo>
                  <a:pt x="12344" y="11671"/>
                  <a:pt x="12330" y="11668"/>
                  <a:pt x="12330" y="11642"/>
                </a:cubicBezTo>
                <a:cubicBezTo>
                  <a:pt x="12330" y="11623"/>
                  <a:pt x="12337" y="11610"/>
                  <a:pt x="12337" y="11591"/>
                </a:cubicBezTo>
                <a:lnTo>
                  <a:pt x="12337" y="11539"/>
                </a:lnTo>
                <a:cubicBezTo>
                  <a:pt x="12337" y="11500"/>
                  <a:pt x="12337" y="11471"/>
                  <a:pt x="12330" y="11436"/>
                </a:cubicBezTo>
                <a:cubicBezTo>
                  <a:pt x="12327" y="11414"/>
                  <a:pt x="12316" y="11407"/>
                  <a:pt x="12311" y="11385"/>
                </a:cubicBezTo>
                <a:cubicBezTo>
                  <a:pt x="12302" y="11346"/>
                  <a:pt x="12297" y="11317"/>
                  <a:pt x="12286" y="11282"/>
                </a:cubicBezTo>
                <a:cubicBezTo>
                  <a:pt x="12282" y="11266"/>
                  <a:pt x="12280" y="11246"/>
                  <a:pt x="12273" y="11230"/>
                </a:cubicBezTo>
                <a:cubicBezTo>
                  <a:pt x="12267" y="11214"/>
                  <a:pt x="12253" y="11221"/>
                  <a:pt x="12249" y="11204"/>
                </a:cubicBezTo>
                <a:cubicBezTo>
                  <a:pt x="12244" y="11188"/>
                  <a:pt x="12239" y="11172"/>
                  <a:pt x="12236" y="11153"/>
                </a:cubicBezTo>
                <a:cubicBezTo>
                  <a:pt x="12234" y="11137"/>
                  <a:pt x="12236" y="11121"/>
                  <a:pt x="12236" y="11101"/>
                </a:cubicBezTo>
                <a:cubicBezTo>
                  <a:pt x="12234" y="11063"/>
                  <a:pt x="12239" y="11034"/>
                  <a:pt x="12236" y="10998"/>
                </a:cubicBezTo>
                <a:cubicBezTo>
                  <a:pt x="12234" y="10983"/>
                  <a:pt x="12231" y="10963"/>
                  <a:pt x="12230" y="10947"/>
                </a:cubicBezTo>
                <a:cubicBezTo>
                  <a:pt x="12226" y="10924"/>
                  <a:pt x="12217" y="10915"/>
                  <a:pt x="12211" y="10895"/>
                </a:cubicBezTo>
                <a:cubicBezTo>
                  <a:pt x="12198" y="10854"/>
                  <a:pt x="12176" y="10838"/>
                  <a:pt x="12167" y="10793"/>
                </a:cubicBezTo>
                <a:cubicBezTo>
                  <a:pt x="12164" y="10773"/>
                  <a:pt x="12156" y="10760"/>
                  <a:pt x="12154" y="10741"/>
                </a:cubicBezTo>
                <a:cubicBezTo>
                  <a:pt x="12149" y="10706"/>
                  <a:pt x="12157" y="10673"/>
                  <a:pt x="12154" y="10637"/>
                </a:cubicBezTo>
                <a:cubicBezTo>
                  <a:pt x="12151" y="10596"/>
                  <a:pt x="12138" y="10570"/>
                  <a:pt x="12129" y="10535"/>
                </a:cubicBezTo>
                <a:cubicBezTo>
                  <a:pt x="12124" y="10516"/>
                  <a:pt x="12118" y="10503"/>
                  <a:pt x="12110" y="10484"/>
                </a:cubicBezTo>
                <a:cubicBezTo>
                  <a:pt x="12102" y="10464"/>
                  <a:pt x="12099" y="10448"/>
                  <a:pt x="12091" y="10432"/>
                </a:cubicBezTo>
                <a:cubicBezTo>
                  <a:pt x="12083" y="10416"/>
                  <a:pt x="12074" y="10409"/>
                  <a:pt x="12066" y="10393"/>
                </a:cubicBezTo>
                <a:cubicBezTo>
                  <a:pt x="12058" y="10377"/>
                  <a:pt x="12047" y="10294"/>
                  <a:pt x="12041" y="10278"/>
                </a:cubicBezTo>
                <a:cubicBezTo>
                  <a:pt x="12036" y="10255"/>
                  <a:pt x="12023" y="10248"/>
                  <a:pt x="12022" y="10226"/>
                </a:cubicBezTo>
                <a:cubicBezTo>
                  <a:pt x="12022" y="10210"/>
                  <a:pt x="12023" y="10191"/>
                  <a:pt x="12022" y="10175"/>
                </a:cubicBezTo>
                <a:cubicBezTo>
                  <a:pt x="12020" y="10158"/>
                  <a:pt x="12027" y="10139"/>
                  <a:pt x="12022" y="10123"/>
                </a:cubicBezTo>
                <a:cubicBezTo>
                  <a:pt x="12017" y="10103"/>
                  <a:pt x="12006" y="10097"/>
                  <a:pt x="11997" y="10084"/>
                </a:cubicBezTo>
                <a:cubicBezTo>
                  <a:pt x="11989" y="10074"/>
                  <a:pt x="11981" y="10065"/>
                  <a:pt x="11972" y="10059"/>
                </a:cubicBezTo>
                <a:cubicBezTo>
                  <a:pt x="11964" y="10052"/>
                  <a:pt x="11954" y="10062"/>
                  <a:pt x="11946" y="10059"/>
                </a:cubicBezTo>
                <a:cubicBezTo>
                  <a:pt x="11935" y="10052"/>
                  <a:pt x="11932" y="10023"/>
                  <a:pt x="11921" y="10020"/>
                </a:cubicBezTo>
                <a:lnTo>
                  <a:pt x="11909" y="10020"/>
                </a:lnTo>
                <a:cubicBezTo>
                  <a:pt x="11882" y="10020"/>
                  <a:pt x="11871" y="10055"/>
                  <a:pt x="11846" y="10071"/>
                </a:cubicBezTo>
                <a:lnTo>
                  <a:pt x="11833" y="10071"/>
                </a:lnTo>
                <a:lnTo>
                  <a:pt x="11651" y="9981"/>
                </a:lnTo>
                <a:cubicBezTo>
                  <a:pt x="11633" y="9991"/>
                  <a:pt x="11619" y="10007"/>
                  <a:pt x="11600" y="10007"/>
                </a:cubicBezTo>
                <a:cubicBezTo>
                  <a:pt x="11586" y="10007"/>
                  <a:pt x="11575" y="10007"/>
                  <a:pt x="11563" y="9994"/>
                </a:cubicBezTo>
                <a:cubicBezTo>
                  <a:pt x="11550" y="9981"/>
                  <a:pt x="11547" y="9959"/>
                  <a:pt x="11537" y="9942"/>
                </a:cubicBezTo>
                <a:cubicBezTo>
                  <a:pt x="11519" y="9910"/>
                  <a:pt x="11509" y="9888"/>
                  <a:pt x="11487" y="9865"/>
                </a:cubicBezTo>
                <a:cubicBezTo>
                  <a:pt x="11456" y="9829"/>
                  <a:pt x="11435" y="9801"/>
                  <a:pt x="11399" y="9801"/>
                </a:cubicBezTo>
                <a:cubicBezTo>
                  <a:pt x="11374" y="9801"/>
                  <a:pt x="11361" y="9827"/>
                  <a:pt x="11336" y="9827"/>
                </a:cubicBezTo>
                <a:cubicBezTo>
                  <a:pt x="11322" y="9827"/>
                  <a:pt x="11313" y="9814"/>
                  <a:pt x="11298" y="9807"/>
                </a:cubicBezTo>
                <a:cubicBezTo>
                  <a:pt x="11298" y="9855"/>
                  <a:pt x="11297" y="9882"/>
                  <a:pt x="11298" y="9930"/>
                </a:cubicBezTo>
                <a:cubicBezTo>
                  <a:pt x="11298" y="9949"/>
                  <a:pt x="11305" y="9962"/>
                  <a:pt x="11305" y="9981"/>
                </a:cubicBezTo>
                <a:cubicBezTo>
                  <a:pt x="11308" y="10042"/>
                  <a:pt x="11300" y="10075"/>
                  <a:pt x="11298" y="10136"/>
                </a:cubicBezTo>
                <a:cubicBezTo>
                  <a:pt x="11284" y="10139"/>
                  <a:pt x="11275" y="10148"/>
                  <a:pt x="11261" y="10148"/>
                </a:cubicBezTo>
                <a:lnTo>
                  <a:pt x="11237" y="10148"/>
                </a:lnTo>
                <a:cubicBezTo>
                  <a:pt x="11226" y="10148"/>
                  <a:pt x="11220" y="10152"/>
                  <a:pt x="11210" y="10148"/>
                </a:cubicBezTo>
                <a:cubicBezTo>
                  <a:pt x="11198" y="10145"/>
                  <a:pt x="11194" y="10116"/>
                  <a:pt x="11185" y="10097"/>
                </a:cubicBezTo>
                <a:cubicBezTo>
                  <a:pt x="11176" y="10078"/>
                  <a:pt x="11171" y="10055"/>
                  <a:pt x="11160" y="10045"/>
                </a:cubicBezTo>
                <a:cubicBezTo>
                  <a:pt x="11149" y="10036"/>
                  <a:pt x="11140" y="10033"/>
                  <a:pt x="11127" y="10033"/>
                </a:cubicBezTo>
                <a:lnTo>
                  <a:pt x="11003" y="10033"/>
                </a:lnTo>
                <a:cubicBezTo>
                  <a:pt x="11000" y="10013"/>
                  <a:pt x="10995" y="10000"/>
                  <a:pt x="10990" y="9981"/>
                </a:cubicBezTo>
                <a:cubicBezTo>
                  <a:pt x="10987" y="9965"/>
                  <a:pt x="10989" y="9943"/>
                  <a:pt x="10984" y="9930"/>
                </a:cubicBezTo>
                <a:cubicBezTo>
                  <a:pt x="10978" y="9914"/>
                  <a:pt x="10966" y="9914"/>
                  <a:pt x="10959" y="9904"/>
                </a:cubicBezTo>
                <a:cubicBezTo>
                  <a:pt x="10949" y="9891"/>
                  <a:pt x="10944" y="9875"/>
                  <a:pt x="10933" y="9865"/>
                </a:cubicBezTo>
                <a:cubicBezTo>
                  <a:pt x="10926" y="9858"/>
                  <a:pt x="10916" y="9856"/>
                  <a:pt x="10908" y="9853"/>
                </a:cubicBezTo>
                <a:cubicBezTo>
                  <a:pt x="10891" y="9843"/>
                  <a:pt x="10877" y="9830"/>
                  <a:pt x="10858" y="9827"/>
                </a:cubicBezTo>
                <a:cubicBezTo>
                  <a:pt x="10839" y="9824"/>
                  <a:pt x="10825" y="9833"/>
                  <a:pt x="10808" y="9827"/>
                </a:cubicBezTo>
                <a:cubicBezTo>
                  <a:pt x="10787" y="9817"/>
                  <a:pt x="10776" y="9794"/>
                  <a:pt x="10757" y="9775"/>
                </a:cubicBezTo>
                <a:cubicBezTo>
                  <a:pt x="10735" y="9752"/>
                  <a:pt x="10712" y="9733"/>
                  <a:pt x="10707" y="9685"/>
                </a:cubicBezTo>
                <a:cubicBezTo>
                  <a:pt x="10705" y="9669"/>
                  <a:pt x="10701" y="9653"/>
                  <a:pt x="10701" y="9633"/>
                </a:cubicBezTo>
                <a:cubicBezTo>
                  <a:pt x="10701" y="9611"/>
                  <a:pt x="10708" y="9601"/>
                  <a:pt x="10713" y="9582"/>
                </a:cubicBezTo>
                <a:cubicBezTo>
                  <a:pt x="10718" y="9559"/>
                  <a:pt x="10733" y="9566"/>
                  <a:pt x="10738" y="9544"/>
                </a:cubicBezTo>
                <a:cubicBezTo>
                  <a:pt x="10741" y="9528"/>
                  <a:pt x="10745" y="9512"/>
                  <a:pt x="10745" y="9492"/>
                </a:cubicBezTo>
                <a:cubicBezTo>
                  <a:pt x="10745" y="9469"/>
                  <a:pt x="10737" y="9456"/>
                  <a:pt x="10732" y="9440"/>
                </a:cubicBezTo>
                <a:cubicBezTo>
                  <a:pt x="10727" y="9424"/>
                  <a:pt x="10715" y="9424"/>
                  <a:pt x="10707" y="9414"/>
                </a:cubicBezTo>
                <a:cubicBezTo>
                  <a:pt x="10698" y="9401"/>
                  <a:pt x="10691" y="9389"/>
                  <a:pt x="10682" y="9376"/>
                </a:cubicBezTo>
                <a:cubicBezTo>
                  <a:pt x="10691" y="9360"/>
                  <a:pt x="10690" y="9334"/>
                  <a:pt x="10701" y="9325"/>
                </a:cubicBezTo>
                <a:cubicBezTo>
                  <a:pt x="10708" y="9318"/>
                  <a:pt x="10718" y="9319"/>
                  <a:pt x="10726" y="9312"/>
                </a:cubicBezTo>
                <a:cubicBezTo>
                  <a:pt x="10734" y="9305"/>
                  <a:pt x="10743" y="9302"/>
                  <a:pt x="10751" y="9299"/>
                </a:cubicBezTo>
                <a:cubicBezTo>
                  <a:pt x="10746" y="9283"/>
                  <a:pt x="10752" y="9257"/>
                  <a:pt x="10745" y="9247"/>
                </a:cubicBezTo>
                <a:cubicBezTo>
                  <a:pt x="10737" y="9238"/>
                  <a:pt x="10727" y="9240"/>
                  <a:pt x="10720" y="9234"/>
                </a:cubicBezTo>
                <a:cubicBezTo>
                  <a:pt x="10702" y="9218"/>
                  <a:pt x="10690" y="9196"/>
                  <a:pt x="10669" y="9196"/>
                </a:cubicBezTo>
                <a:cubicBezTo>
                  <a:pt x="10660" y="9196"/>
                  <a:pt x="10654" y="9208"/>
                  <a:pt x="10644" y="9208"/>
                </a:cubicBezTo>
                <a:cubicBezTo>
                  <a:pt x="10635" y="9208"/>
                  <a:pt x="10627" y="9205"/>
                  <a:pt x="10619" y="9208"/>
                </a:cubicBezTo>
                <a:cubicBezTo>
                  <a:pt x="10600" y="9215"/>
                  <a:pt x="10587" y="9241"/>
                  <a:pt x="10569" y="9247"/>
                </a:cubicBezTo>
                <a:cubicBezTo>
                  <a:pt x="10561" y="9251"/>
                  <a:pt x="10553" y="9247"/>
                  <a:pt x="10543" y="9247"/>
                </a:cubicBezTo>
                <a:cubicBezTo>
                  <a:pt x="10513" y="9251"/>
                  <a:pt x="10496" y="9238"/>
                  <a:pt x="10468" y="9247"/>
                </a:cubicBezTo>
                <a:cubicBezTo>
                  <a:pt x="10457" y="9251"/>
                  <a:pt x="10454" y="9276"/>
                  <a:pt x="10443" y="9286"/>
                </a:cubicBezTo>
                <a:cubicBezTo>
                  <a:pt x="10432" y="9295"/>
                  <a:pt x="10427" y="9312"/>
                  <a:pt x="10417" y="9325"/>
                </a:cubicBezTo>
                <a:cubicBezTo>
                  <a:pt x="10410" y="9312"/>
                  <a:pt x="10400" y="9299"/>
                  <a:pt x="10392" y="9286"/>
                </a:cubicBezTo>
                <a:cubicBezTo>
                  <a:pt x="10384" y="9273"/>
                  <a:pt x="10383" y="9247"/>
                  <a:pt x="10373" y="9234"/>
                </a:cubicBezTo>
                <a:cubicBezTo>
                  <a:pt x="10358" y="9212"/>
                  <a:pt x="10343" y="9196"/>
                  <a:pt x="10323" y="9196"/>
                </a:cubicBezTo>
                <a:close/>
                <a:moveTo>
                  <a:pt x="17399" y="10845"/>
                </a:moveTo>
                <a:cubicBezTo>
                  <a:pt x="17394" y="10849"/>
                  <a:pt x="17394" y="10864"/>
                  <a:pt x="17390" y="10871"/>
                </a:cubicBezTo>
                <a:cubicBezTo>
                  <a:pt x="17385" y="10877"/>
                  <a:pt x="17381" y="10883"/>
                  <a:pt x="17377" y="10890"/>
                </a:cubicBezTo>
                <a:cubicBezTo>
                  <a:pt x="17373" y="10896"/>
                  <a:pt x="17368" y="10900"/>
                  <a:pt x="17365" y="10909"/>
                </a:cubicBezTo>
                <a:cubicBezTo>
                  <a:pt x="17361" y="10919"/>
                  <a:pt x="17358" y="10927"/>
                  <a:pt x="17355" y="10935"/>
                </a:cubicBezTo>
                <a:cubicBezTo>
                  <a:pt x="17352" y="10943"/>
                  <a:pt x="17352" y="10952"/>
                  <a:pt x="17349" y="10961"/>
                </a:cubicBezTo>
                <a:cubicBezTo>
                  <a:pt x="17347" y="10967"/>
                  <a:pt x="17338" y="10961"/>
                  <a:pt x="17336" y="10967"/>
                </a:cubicBezTo>
                <a:cubicBezTo>
                  <a:pt x="17335" y="10974"/>
                  <a:pt x="17335" y="10985"/>
                  <a:pt x="17333" y="10993"/>
                </a:cubicBezTo>
                <a:cubicBezTo>
                  <a:pt x="17330" y="11011"/>
                  <a:pt x="17327" y="11024"/>
                  <a:pt x="17327" y="11043"/>
                </a:cubicBezTo>
                <a:lnTo>
                  <a:pt x="17327" y="11263"/>
                </a:lnTo>
                <a:lnTo>
                  <a:pt x="17365" y="11263"/>
                </a:lnTo>
                <a:cubicBezTo>
                  <a:pt x="17365" y="11240"/>
                  <a:pt x="17364" y="11228"/>
                  <a:pt x="17365" y="11206"/>
                </a:cubicBezTo>
                <a:cubicBezTo>
                  <a:pt x="17365" y="11196"/>
                  <a:pt x="17367" y="11188"/>
                  <a:pt x="17368" y="11180"/>
                </a:cubicBezTo>
                <a:cubicBezTo>
                  <a:pt x="17369" y="11172"/>
                  <a:pt x="17369" y="11162"/>
                  <a:pt x="17371" y="11154"/>
                </a:cubicBezTo>
                <a:cubicBezTo>
                  <a:pt x="17373" y="11145"/>
                  <a:pt x="17381" y="11144"/>
                  <a:pt x="17384" y="11134"/>
                </a:cubicBezTo>
                <a:lnTo>
                  <a:pt x="17390" y="11109"/>
                </a:lnTo>
                <a:cubicBezTo>
                  <a:pt x="17391" y="11101"/>
                  <a:pt x="17389" y="11091"/>
                  <a:pt x="17390" y="11083"/>
                </a:cubicBezTo>
                <a:cubicBezTo>
                  <a:pt x="17392" y="11070"/>
                  <a:pt x="17399" y="11068"/>
                  <a:pt x="17402" y="11057"/>
                </a:cubicBezTo>
                <a:cubicBezTo>
                  <a:pt x="17405" y="11049"/>
                  <a:pt x="17406" y="11041"/>
                  <a:pt x="17409" y="11031"/>
                </a:cubicBezTo>
                <a:cubicBezTo>
                  <a:pt x="17415" y="11010"/>
                  <a:pt x="17424" y="11001"/>
                  <a:pt x="17431" y="10980"/>
                </a:cubicBezTo>
                <a:cubicBezTo>
                  <a:pt x="17433" y="10970"/>
                  <a:pt x="17439" y="10965"/>
                  <a:pt x="17440" y="10954"/>
                </a:cubicBezTo>
                <a:lnTo>
                  <a:pt x="17440" y="10928"/>
                </a:lnTo>
                <a:lnTo>
                  <a:pt x="17440" y="10903"/>
                </a:lnTo>
                <a:cubicBezTo>
                  <a:pt x="17440" y="10893"/>
                  <a:pt x="17434" y="10891"/>
                  <a:pt x="17434" y="10882"/>
                </a:cubicBezTo>
                <a:cubicBezTo>
                  <a:pt x="17434" y="10867"/>
                  <a:pt x="17436" y="10859"/>
                  <a:pt x="17437" y="10845"/>
                </a:cubicBezTo>
                <a:cubicBezTo>
                  <a:pt x="17428" y="10845"/>
                  <a:pt x="17420" y="10843"/>
                  <a:pt x="17412" y="10845"/>
                </a:cubicBezTo>
                <a:cubicBezTo>
                  <a:pt x="17408" y="10845"/>
                  <a:pt x="17403" y="10841"/>
                  <a:pt x="17399" y="10845"/>
                </a:cubicBezTo>
                <a:close/>
                <a:moveTo>
                  <a:pt x="5227" y="11093"/>
                </a:moveTo>
                <a:cubicBezTo>
                  <a:pt x="5221" y="11095"/>
                  <a:pt x="5214" y="11098"/>
                  <a:pt x="5206" y="11098"/>
                </a:cubicBezTo>
                <a:cubicBezTo>
                  <a:pt x="5191" y="11098"/>
                  <a:pt x="5181" y="11095"/>
                  <a:pt x="5166" y="11098"/>
                </a:cubicBezTo>
                <a:cubicBezTo>
                  <a:pt x="5155" y="11102"/>
                  <a:pt x="5152" y="11124"/>
                  <a:pt x="5141" y="11124"/>
                </a:cubicBezTo>
                <a:cubicBezTo>
                  <a:pt x="5131" y="11124"/>
                  <a:pt x="5125" y="11111"/>
                  <a:pt x="5115" y="11111"/>
                </a:cubicBezTo>
                <a:lnTo>
                  <a:pt x="5062" y="11111"/>
                </a:lnTo>
                <a:cubicBezTo>
                  <a:pt x="5051" y="11111"/>
                  <a:pt x="5043" y="11108"/>
                  <a:pt x="5033" y="11111"/>
                </a:cubicBezTo>
                <a:cubicBezTo>
                  <a:pt x="5026" y="11111"/>
                  <a:pt x="5016" y="11104"/>
                  <a:pt x="5008" y="11111"/>
                </a:cubicBezTo>
                <a:cubicBezTo>
                  <a:pt x="4996" y="11124"/>
                  <a:pt x="4989" y="11156"/>
                  <a:pt x="4989" y="11188"/>
                </a:cubicBezTo>
                <a:cubicBezTo>
                  <a:pt x="4989" y="11224"/>
                  <a:pt x="5002" y="11243"/>
                  <a:pt x="5014" y="11265"/>
                </a:cubicBezTo>
                <a:cubicBezTo>
                  <a:pt x="5030" y="11291"/>
                  <a:pt x="5049" y="11291"/>
                  <a:pt x="5071" y="11291"/>
                </a:cubicBezTo>
                <a:cubicBezTo>
                  <a:pt x="5081" y="11291"/>
                  <a:pt x="5088" y="11294"/>
                  <a:pt x="5096" y="11291"/>
                </a:cubicBezTo>
                <a:cubicBezTo>
                  <a:pt x="5117" y="11279"/>
                  <a:pt x="5126" y="11237"/>
                  <a:pt x="5147" y="11227"/>
                </a:cubicBezTo>
                <a:cubicBezTo>
                  <a:pt x="5155" y="11224"/>
                  <a:pt x="5162" y="11227"/>
                  <a:pt x="5172" y="11227"/>
                </a:cubicBezTo>
                <a:cubicBezTo>
                  <a:pt x="5203" y="11227"/>
                  <a:pt x="5224" y="11253"/>
                  <a:pt x="5247" y="11291"/>
                </a:cubicBezTo>
                <a:cubicBezTo>
                  <a:pt x="5255" y="11304"/>
                  <a:pt x="5252" y="11333"/>
                  <a:pt x="5260" y="11343"/>
                </a:cubicBezTo>
                <a:cubicBezTo>
                  <a:pt x="5266" y="11353"/>
                  <a:pt x="5277" y="11349"/>
                  <a:pt x="5285" y="11356"/>
                </a:cubicBezTo>
                <a:cubicBezTo>
                  <a:pt x="5295" y="11362"/>
                  <a:pt x="5301" y="11378"/>
                  <a:pt x="5310" y="11382"/>
                </a:cubicBezTo>
                <a:cubicBezTo>
                  <a:pt x="5321" y="11388"/>
                  <a:pt x="5331" y="11375"/>
                  <a:pt x="5342" y="11382"/>
                </a:cubicBezTo>
                <a:cubicBezTo>
                  <a:pt x="5354" y="11388"/>
                  <a:pt x="5358" y="11417"/>
                  <a:pt x="5367" y="11433"/>
                </a:cubicBezTo>
                <a:cubicBezTo>
                  <a:pt x="5386" y="11465"/>
                  <a:pt x="5400" y="11491"/>
                  <a:pt x="5425" y="11491"/>
                </a:cubicBezTo>
                <a:lnTo>
                  <a:pt x="5619" y="11491"/>
                </a:lnTo>
                <a:cubicBezTo>
                  <a:pt x="5606" y="11449"/>
                  <a:pt x="5593" y="11423"/>
                  <a:pt x="5575" y="11394"/>
                </a:cubicBezTo>
                <a:cubicBezTo>
                  <a:pt x="5556" y="11365"/>
                  <a:pt x="5543" y="11333"/>
                  <a:pt x="5518" y="11330"/>
                </a:cubicBezTo>
                <a:lnTo>
                  <a:pt x="5493" y="11330"/>
                </a:lnTo>
                <a:cubicBezTo>
                  <a:pt x="5471" y="11327"/>
                  <a:pt x="5458" y="11333"/>
                  <a:pt x="5436" y="11330"/>
                </a:cubicBezTo>
                <a:cubicBezTo>
                  <a:pt x="5426" y="11330"/>
                  <a:pt x="5419" y="11333"/>
                  <a:pt x="5411" y="11330"/>
                </a:cubicBezTo>
                <a:cubicBezTo>
                  <a:pt x="5401" y="11324"/>
                  <a:pt x="5394" y="11314"/>
                  <a:pt x="5386" y="11304"/>
                </a:cubicBezTo>
                <a:cubicBezTo>
                  <a:pt x="5376" y="11295"/>
                  <a:pt x="5376" y="11266"/>
                  <a:pt x="5367" y="11253"/>
                </a:cubicBezTo>
                <a:cubicBezTo>
                  <a:pt x="5359" y="11243"/>
                  <a:pt x="5351" y="11237"/>
                  <a:pt x="5342" y="11227"/>
                </a:cubicBezTo>
                <a:cubicBezTo>
                  <a:pt x="5323" y="11205"/>
                  <a:pt x="5310" y="11198"/>
                  <a:pt x="5291" y="11176"/>
                </a:cubicBezTo>
                <a:lnTo>
                  <a:pt x="5266" y="11150"/>
                </a:lnTo>
                <a:cubicBezTo>
                  <a:pt x="5257" y="11141"/>
                  <a:pt x="5258" y="11108"/>
                  <a:pt x="5247" y="11098"/>
                </a:cubicBezTo>
                <a:cubicBezTo>
                  <a:pt x="5240" y="11092"/>
                  <a:pt x="5234" y="11091"/>
                  <a:pt x="5227" y="11093"/>
                </a:cubicBezTo>
                <a:close/>
                <a:moveTo>
                  <a:pt x="5750" y="11571"/>
                </a:moveTo>
                <a:cubicBezTo>
                  <a:pt x="5731" y="11571"/>
                  <a:pt x="5720" y="11578"/>
                  <a:pt x="5701" y="11584"/>
                </a:cubicBezTo>
                <a:lnTo>
                  <a:pt x="5701" y="11739"/>
                </a:lnTo>
                <a:cubicBezTo>
                  <a:pt x="5710" y="11758"/>
                  <a:pt x="5715" y="11777"/>
                  <a:pt x="5726" y="11790"/>
                </a:cubicBezTo>
                <a:cubicBezTo>
                  <a:pt x="5735" y="11800"/>
                  <a:pt x="5740" y="11826"/>
                  <a:pt x="5751" y="11829"/>
                </a:cubicBezTo>
                <a:lnTo>
                  <a:pt x="5776" y="11829"/>
                </a:lnTo>
                <a:cubicBezTo>
                  <a:pt x="5786" y="11829"/>
                  <a:pt x="5793" y="11832"/>
                  <a:pt x="5801" y="11829"/>
                </a:cubicBezTo>
                <a:cubicBezTo>
                  <a:pt x="5814" y="11823"/>
                  <a:pt x="5814" y="11787"/>
                  <a:pt x="5827" y="11777"/>
                </a:cubicBezTo>
                <a:cubicBezTo>
                  <a:pt x="5834" y="11774"/>
                  <a:pt x="5844" y="11768"/>
                  <a:pt x="5852" y="11765"/>
                </a:cubicBezTo>
                <a:cubicBezTo>
                  <a:pt x="5860" y="11761"/>
                  <a:pt x="5867" y="11765"/>
                  <a:pt x="5877" y="11765"/>
                </a:cubicBezTo>
                <a:cubicBezTo>
                  <a:pt x="5886" y="11765"/>
                  <a:pt x="5893" y="11777"/>
                  <a:pt x="5902" y="11777"/>
                </a:cubicBezTo>
                <a:cubicBezTo>
                  <a:pt x="5912" y="11777"/>
                  <a:pt x="5918" y="11765"/>
                  <a:pt x="5927" y="11765"/>
                </a:cubicBezTo>
                <a:cubicBezTo>
                  <a:pt x="5946" y="11765"/>
                  <a:pt x="5959" y="11768"/>
                  <a:pt x="5978" y="11765"/>
                </a:cubicBezTo>
                <a:cubicBezTo>
                  <a:pt x="5997" y="11761"/>
                  <a:pt x="6009" y="11755"/>
                  <a:pt x="6028" y="11752"/>
                </a:cubicBezTo>
                <a:cubicBezTo>
                  <a:pt x="6037" y="11752"/>
                  <a:pt x="6044" y="11739"/>
                  <a:pt x="6053" y="11739"/>
                </a:cubicBezTo>
                <a:cubicBezTo>
                  <a:pt x="6063" y="11739"/>
                  <a:pt x="6069" y="11752"/>
                  <a:pt x="6078" y="11752"/>
                </a:cubicBezTo>
                <a:cubicBezTo>
                  <a:pt x="6097" y="11755"/>
                  <a:pt x="6110" y="11765"/>
                  <a:pt x="6129" y="11765"/>
                </a:cubicBezTo>
                <a:lnTo>
                  <a:pt x="6154" y="11765"/>
                </a:lnTo>
                <a:cubicBezTo>
                  <a:pt x="6165" y="11765"/>
                  <a:pt x="6170" y="11746"/>
                  <a:pt x="6179" y="11739"/>
                </a:cubicBezTo>
                <a:cubicBezTo>
                  <a:pt x="6173" y="11723"/>
                  <a:pt x="6159" y="11733"/>
                  <a:pt x="6154" y="11713"/>
                </a:cubicBezTo>
                <a:cubicBezTo>
                  <a:pt x="6148" y="11687"/>
                  <a:pt x="6157" y="11665"/>
                  <a:pt x="6154" y="11639"/>
                </a:cubicBezTo>
                <a:cubicBezTo>
                  <a:pt x="6124" y="11652"/>
                  <a:pt x="6108" y="11661"/>
                  <a:pt x="6078" y="11661"/>
                </a:cubicBezTo>
                <a:lnTo>
                  <a:pt x="6053" y="11661"/>
                </a:lnTo>
                <a:cubicBezTo>
                  <a:pt x="6037" y="11658"/>
                  <a:pt x="6031" y="11636"/>
                  <a:pt x="6015" y="11636"/>
                </a:cubicBezTo>
                <a:lnTo>
                  <a:pt x="6003" y="11636"/>
                </a:lnTo>
                <a:cubicBezTo>
                  <a:pt x="5992" y="11639"/>
                  <a:pt x="5989" y="11671"/>
                  <a:pt x="5978" y="11674"/>
                </a:cubicBezTo>
                <a:cubicBezTo>
                  <a:pt x="5970" y="11678"/>
                  <a:pt x="5962" y="11674"/>
                  <a:pt x="5953" y="11674"/>
                </a:cubicBezTo>
                <a:cubicBezTo>
                  <a:pt x="5943" y="11674"/>
                  <a:pt x="5935" y="11678"/>
                  <a:pt x="5927" y="11674"/>
                </a:cubicBezTo>
                <a:cubicBezTo>
                  <a:pt x="5916" y="11668"/>
                  <a:pt x="5913" y="11646"/>
                  <a:pt x="5902" y="11636"/>
                </a:cubicBezTo>
                <a:cubicBezTo>
                  <a:pt x="5894" y="11630"/>
                  <a:pt x="5885" y="11629"/>
                  <a:pt x="5877" y="11623"/>
                </a:cubicBezTo>
                <a:cubicBezTo>
                  <a:pt x="5866" y="11613"/>
                  <a:pt x="5863" y="11590"/>
                  <a:pt x="5852" y="11584"/>
                </a:cubicBezTo>
                <a:cubicBezTo>
                  <a:pt x="5834" y="11574"/>
                  <a:pt x="5820" y="11584"/>
                  <a:pt x="5801" y="11584"/>
                </a:cubicBezTo>
                <a:cubicBezTo>
                  <a:pt x="5781" y="11581"/>
                  <a:pt x="5770" y="11571"/>
                  <a:pt x="5750" y="11571"/>
                </a:cubicBezTo>
                <a:close/>
                <a:moveTo>
                  <a:pt x="5373" y="11686"/>
                </a:moveTo>
                <a:cubicBezTo>
                  <a:pt x="5383" y="11712"/>
                  <a:pt x="5384" y="11741"/>
                  <a:pt x="5398" y="11751"/>
                </a:cubicBezTo>
                <a:cubicBezTo>
                  <a:pt x="5406" y="11757"/>
                  <a:pt x="5415" y="11741"/>
                  <a:pt x="5423" y="11751"/>
                </a:cubicBezTo>
                <a:cubicBezTo>
                  <a:pt x="5433" y="11761"/>
                  <a:pt x="5441" y="11767"/>
                  <a:pt x="5449" y="11777"/>
                </a:cubicBezTo>
                <a:cubicBezTo>
                  <a:pt x="5456" y="11787"/>
                  <a:pt x="5450" y="11812"/>
                  <a:pt x="5455" y="11828"/>
                </a:cubicBezTo>
                <a:cubicBezTo>
                  <a:pt x="5463" y="11825"/>
                  <a:pt x="5472" y="11835"/>
                  <a:pt x="5480" y="11828"/>
                </a:cubicBezTo>
                <a:cubicBezTo>
                  <a:pt x="5493" y="11815"/>
                  <a:pt x="5496" y="11796"/>
                  <a:pt x="5505" y="11777"/>
                </a:cubicBezTo>
                <a:cubicBezTo>
                  <a:pt x="5501" y="11761"/>
                  <a:pt x="5507" y="11735"/>
                  <a:pt x="5499" y="11725"/>
                </a:cubicBezTo>
                <a:cubicBezTo>
                  <a:pt x="5491" y="11716"/>
                  <a:pt x="5482" y="11722"/>
                  <a:pt x="5474" y="11712"/>
                </a:cubicBezTo>
                <a:cubicBezTo>
                  <a:pt x="5464" y="11702"/>
                  <a:pt x="5458" y="11686"/>
                  <a:pt x="5447" y="11686"/>
                </a:cubicBezTo>
                <a:lnTo>
                  <a:pt x="5373" y="11686"/>
                </a:lnTo>
                <a:close/>
                <a:moveTo>
                  <a:pt x="15717" y="11686"/>
                </a:moveTo>
                <a:cubicBezTo>
                  <a:pt x="15716" y="11687"/>
                  <a:pt x="15718" y="11692"/>
                  <a:pt x="15717" y="11692"/>
                </a:cubicBezTo>
                <a:cubicBezTo>
                  <a:pt x="15717" y="11690"/>
                  <a:pt x="15717" y="11688"/>
                  <a:pt x="15717" y="11686"/>
                </a:cubicBezTo>
                <a:close/>
                <a:moveTo>
                  <a:pt x="17334" y="11686"/>
                </a:moveTo>
                <a:cubicBezTo>
                  <a:pt x="17334" y="11691"/>
                  <a:pt x="17335" y="11695"/>
                  <a:pt x="17335" y="11700"/>
                </a:cubicBezTo>
                <a:cubicBezTo>
                  <a:pt x="17335" y="11704"/>
                  <a:pt x="17334" y="11707"/>
                  <a:pt x="17334" y="11712"/>
                </a:cubicBezTo>
                <a:cubicBezTo>
                  <a:pt x="17334" y="11718"/>
                  <a:pt x="17334" y="11720"/>
                  <a:pt x="17334" y="11726"/>
                </a:cubicBezTo>
                <a:cubicBezTo>
                  <a:pt x="17334" y="11730"/>
                  <a:pt x="17334" y="11733"/>
                  <a:pt x="17334" y="11738"/>
                </a:cubicBezTo>
                <a:cubicBezTo>
                  <a:pt x="17334" y="11744"/>
                  <a:pt x="17335" y="11748"/>
                  <a:pt x="17335" y="11754"/>
                </a:cubicBezTo>
                <a:cubicBezTo>
                  <a:pt x="17335" y="11759"/>
                  <a:pt x="17335" y="11763"/>
                  <a:pt x="17335" y="11767"/>
                </a:cubicBezTo>
                <a:cubicBezTo>
                  <a:pt x="17336" y="11772"/>
                  <a:pt x="17338" y="11775"/>
                  <a:pt x="17338" y="11780"/>
                </a:cubicBezTo>
                <a:cubicBezTo>
                  <a:pt x="17339" y="11788"/>
                  <a:pt x="17340" y="11796"/>
                  <a:pt x="17340" y="11805"/>
                </a:cubicBezTo>
                <a:cubicBezTo>
                  <a:pt x="17340" y="11810"/>
                  <a:pt x="17340" y="11815"/>
                  <a:pt x="17340" y="11819"/>
                </a:cubicBezTo>
                <a:cubicBezTo>
                  <a:pt x="17339" y="11826"/>
                  <a:pt x="17335" y="11828"/>
                  <a:pt x="17334" y="11835"/>
                </a:cubicBezTo>
                <a:cubicBezTo>
                  <a:pt x="17332" y="11840"/>
                  <a:pt x="17331" y="11842"/>
                  <a:pt x="17330" y="11847"/>
                </a:cubicBezTo>
                <a:cubicBezTo>
                  <a:pt x="17330" y="11857"/>
                  <a:pt x="17329" y="11865"/>
                  <a:pt x="17329" y="11875"/>
                </a:cubicBezTo>
                <a:cubicBezTo>
                  <a:pt x="17329" y="11899"/>
                  <a:pt x="17334" y="11911"/>
                  <a:pt x="17334" y="11934"/>
                </a:cubicBezTo>
                <a:cubicBezTo>
                  <a:pt x="17334" y="11942"/>
                  <a:pt x="17330" y="11943"/>
                  <a:pt x="17327" y="11947"/>
                </a:cubicBezTo>
                <a:cubicBezTo>
                  <a:pt x="17325" y="11951"/>
                  <a:pt x="17323" y="11955"/>
                  <a:pt x="17321" y="11957"/>
                </a:cubicBezTo>
                <a:cubicBezTo>
                  <a:pt x="17316" y="11963"/>
                  <a:pt x="17312" y="11965"/>
                  <a:pt x="17307" y="11970"/>
                </a:cubicBezTo>
                <a:cubicBezTo>
                  <a:pt x="17302" y="11974"/>
                  <a:pt x="17298" y="11979"/>
                  <a:pt x="17294" y="11986"/>
                </a:cubicBezTo>
                <a:cubicBezTo>
                  <a:pt x="17292" y="11990"/>
                  <a:pt x="17290" y="11995"/>
                  <a:pt x="17289" y="12002"/>
                </a:cubicBezTo>
                <a:cubicBezTo>
                  <a:pt x="17289" y="12008"/>
                  <a:pt x="17289" y="12012"/>
                  <a:pt x="17289" y="12018"/>
                </a:cubicBezTo>
                <a:cubicBezTo>
                  <a:pt x="17289" y="12025"/>
                  <a:pt x="17289" y="12028"/>
                  <a:pt x="17289" y="12034"/>
                </a:cubicBezTo>
                <a:cubicBezTo>
                  <a:pt x="17290" y="12042"/>
                  <a:pt x="17293" y="12046"/>
                  <a:pt x="17296" y="12053"/>
                </a:cubicBezTo>
                <a:cubicBezTo>
                  <a:pt x="17298" y="12062"/>
                  <a:pt x="17300" y="12069"/>
                  <a:pt x="17304" y="12076"/>
                </a:cubicBezTo>
                <a:cubicBezTo>
                  <a:pt x="17307" y="12083"/>
                  <a:pt x="17311" y="12086"/>
                  <a:pt x="17315" y="12092"/>
                </a:cubicBezTo>
                <a:cubicBezTo>
                  <a:pt x="17318" y="12097"/>
                  <a:pt x="17319" y="12101"/>
                  <a:pt x="17322" y="12105"/>
                </a:cubicBezTo>
                <a:cubicBezTo>
                  <a:pt x="17328" y="12113"/>
                  <a:pt x="17332" y="12120"/>
                  <a:pt x="17338" y="12128"/>
                </a:cubicBezTo>
                <a:cubicBezTo>
                  <a:pt x="17341" y="12130"/>
                  <a:pt x="17342" y="12136"/>
                  <a:pt x="17345" y="12137"/>
                </a:cubicBezTo>
                <a:cubicBezTo>
                  <a:pt x="17347" y="12138"/>
                  <a:pt x="17349" y="12136"/>
                  <a:pt x="17351" y="12137"/>
                </a:cubicBezTo>
                <a:cubicBezTo>
                  <a:pt x="17346" y="12156"/>
                  <a:pt x="17343" y="12167"/>
                  <a:pt x="17343" y="12187"/>
                </a:cubicBezTo>
                <a:cubicBezTo>
                  <a:pt x="17343" y="12196"/>
                  <a:pt x="17345" y="12202"/>
                  <a:pt x="17346" y="12211"/>
                </a:cubicBezTo>
                <a:cubicBezTo>
                  <a:pt x="17348" y="12223"/>
                  <a:pt x="17350" y="12232"/>
                  <a:pt x="17355" y="12237"/>
                </a:cubicBezTo>
                <a:cubicBezTo>
                  <a:pt x="17358" y="12239"/>
                  <a:pt x="17361" y="12239"/>
                  <a:pt x="17363" y="12240"/>
                </a:cubicBezTo>
                <a:cubicBezTo>
                  <a:pt x="17367" y="12242"/>
                  <a:pt x="17369" y="12247"/>
                  <a:pt x="17373" y="12247"/>
                </a:cubicBezTo>
                <a:lnTo>
                  <a:pt x="17401" y="12247"/>
                </a:lnTo>
                <a:lnTo>
                  <a:pt x="17401" y="12205"/>
                </a:lnTo>
                <a:cubicBezTo>
                  <a:pt x="17401" y="12194"/>
                  <a:pt x="17398" y="12187"/>
                  <a:pt x="17398" y="12175"/>
                </a:cubicBezTo>
                <a:lnTo>
                  <a:pt x="17398" y="12116"/>
                </a:lnTo>
                <a:cubicBezTo>
                  <a:pt x="17398" y="12101"/>
                  <a:pt x="17403" y="12093"/>
                  <a:pt x="17407" y="12083"/>
                </a:cubicBezTo>
                <a:cubicBezTo>
                  <a:pt x="17411" y="12073"/>
                  <a:pt x="17415" y="12067"/>
                  <a:pt x="17420" y="12060"/>
                </a:cubicBezTo>
                <a:cubicBezTo>
                  <a:pt x="17422" y="12057"/>
                  <a:pt x="17424" y="12056"/>
                  <a:pt x="17426" y="12053"/>
                </a:cubicBezTo>
                <a:cubicBezTo>
                  <a:pt x="17428" y="12051"/>
                  <a:pt x="17428" y="12044"/>
                  <a:pt x="17429" y="12040"/>
                </a:cubicBezTo>
                <a:cubicBezTo>
                  <a:pt x="17431" y="12035"/>
                  <a:pt x="17434" y="12030"/>
                  <a:pt x="17436" y="12025"/>
                </a:cubicBezTo>
                <a:cubicBezTo>
                  <a:pt x="17438" y="12019"/>
                  <a:pt x="17440" y="12015"/>
                  <a:pt x="17442" y="12008"/>
                </a:cubicBezTo>
                <a:cubicBezTo>
                  <a:pt x="17444" y="12002"/>
                  <a:pt x="17444" y="11996"/>
                  <a:pt x="17445" y="11989"/>
                </a:cubicBezTo>
                <a:cubicBezTo>
                  <a:pt x="17447" y="11978"/>
                  <a:pt x="17450" y="11972"/>
                  <a:pt x="17451" y="11960"/>
                </a:cubicBezTo>
                <a:cubicBezTo>
                  <a:pt x="17453" y="11950"/>
                  <a:pt x="17454" y="11942"/>
                  <a:pt x="17455" y="11931"/>
                </a:cubicBezTo>
                <a:lnTo>
                  <a:pt x="17455" y="11915"/>
                </a:lnTo>
                <a:cubicBezTo>
                  <a:pt x="17455" y="11908"/>
                  <a:pt x="17456" y="11905"/>
                  <a:pt x="17456" y="11899"/>
                </a:cubicBezTo>
                <a:lnTo>
                  <a:pt x="17456" y="11886"/>
                </a:lnTo>
                <a:cubicBezTo>
                  <a:pt x="17456" y="11874"/>
                  <a:pt x="17456" y="11867"/>
                  <a:pt x="17455" y="11857"/>
                </a:cubicBezTo>
                <a:cubicBezTo>
                  <a:pt x="17454" y="11852"/>
                  <a:pt x="17452" y="11849"/>
                  <a:pt x="17451" y="11844"/>
                </a:cubicBezTo>
                <a:cubicBezTo>
                  <a:pt x="17451" y="11840"/>
                  <a:pt x="17449" y="11836"/>
                  <a:pt x="17448" y="11831"/>
                </a:cubicBezTo>
                <a:cubicBezTo>
                  <a:pt x="17448" y="11827"/>
                  <a:pt x="17447" y="11823"/>
                  <a:pt x="17447" y="11819"/>
                </a:cubicBezTo>
                <a:cubicBezTo>
                  <a:pt x="17446" y="11813"/>
                  <a:pt x="17444" y="11808"/>
                  <a:pt x="17444" y="11803"/>
                </a:cubicBezTo>
                <a:cubicBezTo>
                  <a:pt x="17443" y="11797"/>
                  <a:pt x="17441" y="11792"/>
                  <a:pt x="17441" y="11786"/>
                </a:cubicBezTo>
                <a:cubicBezTo>
                  <a:pt x="17440" y="11782"/>
                  <a:pt x="17440" y="11777"/>
                  <a:pt x="17439" y="11773"/>
                </a:cubicBezTo>
                <a:cubicBezTo>
                  <a:pt x="17438" y="11768"/>
                  <a:pt x="17436" y="11765"/>
                  <a:pt x="17434" y="11761"/>
                </a:cubicBezTo>
                <a:cubicBezTo>
                  <a:pt x="17433" y="11755"/>
                  <a:pt x="17430" y="11751"/>
                  <a:pt x="17428" y="11747"/>
                </a:cubicBezTo>
                <a:cubicBezTo>
                  <a:pt x="17425" y="11742"/>
                  <a:pt x="17423" y="11738"/>
                  <a:pt x="17420" y="11735"/>
                </a:cubicBezTo>
                <a:cubicBezTo>
                  <a:pt x="17418" y="11732"/>
                  <a:pt x="17415" y="11728"/>
                  <a:pt x="17412" y="11728"/>
                </a:cubicBezTo>
                <a:lnTo>
                  <a:pt x="17406" y="11728"/>
                </a:lnTo>
                <a:cubicBezTo>
                  <a:pt x="17401" y="11727"/>
                  <a:pt x="17397" y="11729"/>
                  <a:pt x="17393" y="11725"/>
                </a:cubicBezTo>
                <a:cubicBezTo>
                  <a:pt x="17391" y="11723"/>
                  <a:pt x="17389" y="11721"/>
                  <a:pt x="17387" y="11719"/>
                </a:cubicBezTo>
                <a:cubicBezTo>
                  <a:pt x="17385" y="11715"/>
                  <a:pt x="17386" y="11706"/>
                  <a:pt x="17384" y="11703"/>
                </a:cubicBezTo>
                <a:cubicBezTo>
                  <a:pt x="17382" y="11700"/>
                  <a:pt x="17380" y="11698"/>
                  <a:pt x="17378" y="11696"/>
                </a:cubicBezTo>
                <a:cubicBezTo>
                  <a:pt x="17373" y="11691"/>
                  <a:pt x="17370" y="11686"/>
                  <a:pt x="17365" y="11686"/>
                </a:cubicBezTo>
                <a:lnTo>
                  <a:pt x="17334" y="11686"/>
                </a:lnTo>
                <a:close/>
                <a:moveTo>
                  <a:pt x="17514" y="12261"/>
                </a:moveTo>
                <a:cubicBezTo>
                  <a:pt x="17510" y="12261"/>
                  <a:pt x="17506" y="12263"/>
                  <a:pt x="17502" y="12268"/>
                </a:cubicBezTo>
                <a:cubicBezTo>
                  <a:pt x="17497" y="12273"/>
                  <a:pt x="17499" y="12289"/>
                  <a:pt x="17496" y="12294"/>
                </a:cubicBezTo>
                <a:cubicBezTo>
                  <a:pt x="17492" y="12299"/>
                  <a:pt x="17488" y="12303"/>
                  <a:pt x="17483" y="12307"/>
                </a:cubicBezTo>
                <a:cubicBezTo>
                  <a:pt x="17479" y="12308"/>
                  <a:pt x="17475" y="12307"/>
                  <a:pt x="17470" y="12307"/>
                </a:cubicBezTo>
                <a:cubicBezTo>
                  <a:pt x="17461" y="12308"/>
                  <a:pt x="17449" y="12320"/>
                  <a:pt x="17439" y="12320"/>
                </a:cubicBezTo>
                <a:cubicBezTo>
                  <a:pt x="17449" y="12334"/>
                  <a:pt x="17456" y="12344"/>
                  <a:pt x="17467" y="12358"/>
                </a:cubicBezTo>
                <a:cubicBezTo>
                  <a:pt x="17472" y="12363"/>
                  <a:pt x="17474" y="12373"/>
                  <a:pt x="17480" y="12378"/>
                </a:cubicBezTo>
                <a:cubicBezTo>
                  <a:pt x="17485" y="12381"/>
                  <a:pt x="17488" y="12385"/>
                  <a:pt x="17493" y="12390"/>
                </a:cubicBezTo>
                <a:cubicBezTo>
                  <a:pt x="17497" y="12393"/>
                  <a:pt x="17502" y="12385"/>
                  <a:pt x="17505" y="12390"/>
                </a:cubicBezTo>
                <a:cubicBezTo>
                  <a:pt x="17508" y="12395"/>
                  <a:pt x="17503" y="12410"/>
                  <a:pt x="17505" y="12416"/>
                </a:cubicBezTo>
                <a:cubicBezTo>
                  <a:pt x="17508" y="12424"/>
                  <a:pt x="17514" y="12421"/>
                  <a:pt x="17518" y="12429"/>
                </a:cubicBezTo>
                <a:cubicBezTo>
                  <a:pt x="17522" y="12439"/>
                  <a:pt x="17528" y="12442"/>
                  <a:pt x="17530" y="12454"/>
                </a:cubicBezTo>
                <a:cubicBezTo>
                  <a:pt x="17531" y="12463"/>
                  <a:pt x="17533" y="12473"/>
                  <a:pt x="17533" y="12481"/>
                </a:cubicBezTo>
                <a:cubicBezTo>
                  <a:pt x="17534" y="12489"/>
                  <a:pt x="17532" y="12498"/>
                  <a:pt x="17533" y="12507"/>
                </a:cubicBezTo>
                <a:cubicBezTo>
                  <a:pt x="17535" y="12516"/>
                  <a:pt x="17537" y="12524"/>
                  <a:pt x="17540" y="12532"/>
                </a:cubicBezTo>
                <a:cubicBezTo>
                  <a:pt x="17543" y="12540"/>
                  <a:pt x="17548" y="12540"/>
                  <a:pt x="17552" y="12545"/>
                </a:cubicBezTo>
                <a:cubicBezTo>
                  <a:pt x="17562" y="12559"/>
                  <a:pt x="17568" y="12575"/>
                  <a:pt x="17577" y="12590"/>
                </a:cubicBezTo>
                <a:cubicBezTo>
                  <a:pt x="17581" y="12596"/>
                  <a:pt x="17588" y="12595"/>
                  <a:pt x="17590" y="12603"/>
                </a:cubicBezTo>
                <a:cubicBezTo>
                  <a:pt x="17593" y="12612"/>
                  <a:pt x="17597" y="12617"/>
                  <a:pt x="17599" y="12629"/>
                </a:cubicBezTo>
                <a:cubicBezTo>
                  <a:pt x="17603" y="12646"/>
                  <a:pt x="17602" y="12663"/>
                  <a:pt x="17603" y="12683"/>
                </a:cubicBezTo>
                <a:lnTo>
                  <a:pt x="17654" y="12683"/>
                </a:lnTo>
                <a:cubicBezTo>
                  <a:pt x="17654" y="12672"/>
                  <a:pt x="17653" y="12666"/>
                  <a:pt x="17653" y="12654"/>
                </a:cubicBezTo>
                <a:cubicBezTo>
                  <a:pt x="17653" y="12635"/>
                  <a:pt x="17656" y="12622"/>
                  <a:pt x="17656" y="12603"/>
                </a:cubicBezTo>
                <a:cubicBezTo>
                  <a:pt x="17656" y="12598"/>
                  <a:pt x="17654" y="12597"/>
                  <a:pt x="17654" y="12592"/>
                </a:cubicBezTo>
                <a:cubicBezTo>
                  <a:pt x="17654" y="12558"/>
                  <a:pt x="17645" y="12535"/>
                  <a:pt x="17634" y="12513"/>
                </a:cubicBezTo>
                <a:cubicBezTo>
                  <a:pt x="17631" y="12506"/>
                  <a:pt x="17625" y="12508"/>
                  <a:pt x="17622" y="12500"/>
                </a:cubicBezTo>
                <a:cubicBezTo>
                  <a:pt x="17619" y="12494"/>
                  <a:pt x="17621" y="12482"/>
                  <a:pt x="17618" y="12474"/>
                </a:cubicBezTo>
                <a:cubicBezTo>
                  <a:pt x="17615" y="12463"/>
                  <a:pt x="17613" y="12453"/>
                  <a:pt x="17609" y="12442"/>
                </a:cubicBezTo>
                <a:cubicBezTo>
                  <a:pt x="17605" y="12431"/>
                  <a:pt x="17602" y="12424"/>
                  <a:pt x="17597" y="12416"/>
                </a:cubicBezTo>
                <a:cubicBezTo>
                  <a:pt x="17591" y="12408"/>
                  <a:pt x="17586" y="12403"/>
                  <a:pt x="17581" y="12397"/>
                </a:cubicBezTo>
                <a:cubicBezTo>
                  <a:pt x="17577" y="12392"/>
                  <a:pt x="17570" y="12398"/>
                  <a:pt x="17568" y="12390"/>
                </a:cubicBezTo>
                <a:lnTo>
                  <a:pt x="17562" y="12365"/>
                </a:lnTo>
                <a:cubicBezTo>
                  <a:pt x="17559" y="12355"/>
                  <a:pt x="17565" y="12349"/>
                  <a:pt x="17565" y="12338"/>
                </a:cubicBezTo>
                <a:cubicBezTo>
                  <a:pt x="17565" y="12338"/>
                  <a:pt x="17565" y="12263"/>
                  <a:pt x="17565" y="12263"/>
                </a:cubicBezTo>
                <a:cubicBezTo>
                  <a:pt x="17560" y="12263"/>
                  <a:pt x="17557" y="12268"/>
                  <a:pt x="17552" y="12268"/>
                </a:cubicBezTo>
                <a:cubicBezTo>
                  <a:pt x="17548" y="12268"/>
                  <a:pt x="17544" y="12262"/>
                  <a:pt x="17540" y="12262"/>
                </a:cubicBezTo>
                <a:lnTo>
                  <a:pt x="17528" y="12262"/>
                </a:lnTo>
                <a:cubicBezTo>
                  <a:pt x="17523" y="12262"/>
                  <a:pt x="17518" y="12261"/>
                  <a:pt x="17514" y="12261"/>
                </a:cubicBezTo>
                <a:close/>
                <a:moveTo>
                  <a:pt x="17349" y="12338"/>
                </a:moveTo>
                <a:cubicBezTo>
                  <a:pt x="17348" y="12354"/>
                  <a:pt x="17346" y="12362"/>
                  <a:pt x="17346" y="12378"/>
                </a:cubicBezTo>
                <a:cubicBezTo>
                  <a:pt x="17346" y="12396"/>
                  <a:pt x="17349" y="12412"/>
                  <a:pt x="17355" y="12422"/>
                </a:cubicBezTo>
                <a:cubicBezTo>
                  <a:pt x="17360" y="12430"/>
                  <a:pt x="17362" y="12438"/>
                  <a:pt x="17367" y="12441"/>
                </a:cubicBezTo>
                <a:cubicBezTo>
                  <a:pt x="17371" y="12442"/>
                  <a:pt x="17375" y="12441"/>
                  <a:pt x="17380" y="12441"/>
                </a:cubicBezTo>
                <a:cubicBezTo>
                  <a:pt x="17389" y="12442"/>
                  <a:pt x="17393" y="12441"/>
                  <a:pt x="17402" y="12441"/>
                </a:cubicBezTo>
                <a:cubicBezTo>
                  <a:pt x="17402" y="12471"/>
                  <a:pt x="17400" y="12489"/>
                  <a:pt x="17402" y="12518"/>
                </a:cubicBezTo>
                <a:cubicBezTo>
                  <a:pt x="17403" y="12527"/>
                  <a:pt x="17408" y="12534"/>
                  <a:pt x="17408" y="12544"/>
                </a:cubicBezTo>
                <a:cubicBezTo>
                  <a:pt x="17412" y="12566"/>
                  <a:pt x="17415" y="12582"/>
                  <a:pt x="17415" y="12607"/>
                </a:cubicBezTo>
                <a:cubicBezTo>
                  <a:pt x="17415" y="12623"/>
                  <a:pt x="17412" y="12631"/>
                  <a:pt x="17411" y="12647"/>
                </a:cubicBezTo>
                <a:cubicBezTo>
                  <a:pt x="17411" y="12657"/>
                  <a:pt x="17408" y="12664"/>
                  <a:pt x="17408" y="12672"/>
                </a:cubicBezTo>
                <a:cubicBezTo>
                  <a:pt x="17408" y="12676"/>
                  <a:pt x="17411" y="12681"/>
                  <a:pt x="17411" y="12686"/>
                </a:cubicBezTo>
                <a:cubicBezTo>
                  <a:pt x="17411" y="12695"/>
                  <a:pt x="17418" y="12700"/>
                  <a:pt x="17421" y="12705"/>
                </a:cubicBezTo>
                <a:cubicBezTo>
                  <a:pt x="17426" y="12713"/>
                  <a:pt x="17428" y="12719"/>
                  <a:pt x="17434" y="12724"/>
                </a:cubicBezTo>
                <a:cubicBezTo>
                  <a:pt x="17438" y="12729"/>
                  <a:pt x="17441" y="12735"/>
                  <a:pt x="17446" y="12737"/>
                </a:cubicBezTo>
                <a:cubicBezTo>
                  <a:pt x="17455" y="12740"/>
                  <a:pt x="17462" y="12734"/>
                  <a:pt x="17471" y="12730"/>
                </a:cubicBezTo>
                <a:cubicBezTo>
                  <a:pt x="17469" y="12742"/>
                  <a:pt x="17463" y="12745"/>
                  <a:pt x="17462" y="12756"/>
                </a:cubicBezTo>
                <a:cubicBezTo>
                  <a:pt x="17461" y="12764"/>
                  <a:pt x="17463" y="12774"/>
                  <a:pt x="17462" y="12782"/>
                </a:cubicBezTo>
                <a:cubicBezTo>
                  <a:pt x="17461" y="12792"/>
                  <a:pt x="17456" y="12797"/>
                  <a:pt x="17456" y="12808"/>
                </a:cubicBezTo>
                <a:cubicBezTo>
                  <a:pt x="17456" y="12818"/>
                  <a:pt x="17456" y="12825"/>
                  <a:pt x="17459" y="12833"/>
                </a:cubicBezTo>
                <a:cubicBezTo>
                  <a:pt x="17461" y="12842"/>
                  <a:pt x="17467" y="12842"/>
                  <a:pt x="17471" y="12847"/>
                </a:cubicBezTo>
                <a:cubicBezTo>
                  <a:pt x="17476" y="12852"/>
                  <a:pt x="17479" y="12857"/>
                  <a:pt x="17484" y="12859"/>
                </a:cubicBezTo>
                <a:cubicBezTo>
                  <a:pt x="17488" y="12861"/>
                  <a:pt x="17492" y="12859"/>
                  <a:pt x="17496" y="12859"/>
                </a:cubicBezTo>
                <a:cubicBezTo>
                  <a:pt x="17501" y="12859"/>
                  <a:pt x="17505" y="12862"/>
                  <a:pt x="17509" y="12859"/>
                </a:cubicBezTo>
                <a:cubicBezTo>
                  <a:pt x="17513" y="12856"/>
                  <a:pt x="17507" y="12840"/>
                  <a:pt x="17509" y="12833"/>
                </a:cubicBezTo>
                <a:cubicBezTo>
                  <a:pt x="17511" y="12827"/>
                  <a:pt x="17518" y="12830"/>
                  <a:pt x="17522" y="12827"/>
                </a:cubicBezTo>
                <a:cubicBezTo>
                  <a:pt x="17530" y="12820"/>
                  <a:pt x="17535" y="12827"/>
                  <a:pt x="17544" y="12827"/>
                </a:cubicBezTo>
                <a:lnTo>
                  <a:pt x="17544" y="12751"/>
                </a:lnTo>
                <a:cubicBezTo>
                  <a:pt x="17544" y="12729"/>
                  <a:pt x="17537" y="12716"/>
                  <a:pt x="17528" y="12705"/>
                </a:cubicBezTo>
                <a:cubicBezTo>
                  <a:pt x="17525" y="12701"/>
                  <a:pt x="17518" y="12702"/>
                  <a:pt x="17515" y="12699"/>
                </a:cubicBezTo>
                <a:cubicBezTo>
                  <a:pt x="17511" y="12692"/>
                  <a:pt x="17506" y="12689"/>
                  <a:pt x="17503" y="12679"/>
                </a:cubicBezTo>
                <a:cubicBezTo>
                  <a:pt x="17501" y="12672"/>
                  <a:pt x="17501" y="12662"/>
                  <a:pt x="17500" y="12653"/>
                </a:cubicBezTo>
                <a:cubicBezTo>
                  <a:pt x="17498" y="12645"/>
                  <a:pt x="17502" y="12635"/>
                  <a:pt x="17500" y="12627"/>
                </a:cubicBezTo>
                <a:cubicBezTo>
                  <a:pt x="17497" y="12618"/>
                  <a:pt x="17492" y="12615"/>
                  <a:pt x="17487" y="12608"/>
                </a:cubicBezTo>
                <a:cubicBezTo>
                  <a:pt x="17483" y="12603"/>
                  <a:pt x="17479" y="12600"/>
                  <a:pt x="17475" y="12595"/>
                </a:cubicBezTo>
                <a:cubicBezTo>
                  <a:pt x="17471" y="12592"/>
                  <a:pt x="17465" y="12593"/>
                  <a:pt x="17462" y="12589"/>
                </a:cubicBezTo>
                <a:cubicBezTo>
                  <a:pt x="17458" y="12582"/>
                  <a:pt x="17458" y="12573"/>
                  <a:pt x="17456" y="12563"/>
                </a:cubicBezTo>
                <a:cubicBezTo>
                  <a:pt x="17453" y="12553"/>
                  <a:pt x="17450" y="12547"/>
                  <a:pt x="17449" y="12537"/>
                </a:cubicBezTo>
                <a:cubicBezTo>
                  <a:pt x="17448" y="12519"/>
                  <a:pt x="17451" y="12504"/>
                  <a:pt x="17449" y="12486"/>
                </a:cubicBezTo>
                <a:cubicBezTo>
                  <a:pt x="17448" y="12475"/>
                  <a:pt x="17443" y="12469"/>
                  <a:pt x="17440" y="12460"/>
                </a:cubicBezTo>
                <a:cubicBezTo>
                  <a:pt x="17434" y="12440"/>
                  <a:pt x="17427" y="12428"/>
                  <a:pt x="17418" y="12415"/>
                </a:cubicBezTo>
                <a:cubicBezTo>
                  <a:pt x="17409" y="12404"/>
                  <a:pt x="17401" y="12402"/>
                  <a:pt x="17393" y="12389"/>
                </a:cubicBezTo>
                <a:cubicBezTo>
                  <a:pt x="17388" y="12383"/>
                  <a:pt x="17388" y="12370"/>
                  <a:pt x="17383" y="12363"/>
                </a:cubicBezTo>
                <a:cubicBezTo>
                  <a:pt x="17379" y="12357"/>
                  <a:pt x="17375" y="12351"/>
                  <a:pt x="17371" y="12344"/>
                </a:cubicBezTo>
                <a:cubicBezTo>
                  <a:pt x="17367" y="12339"/>
                  <a:pt x="17353" y="12339"/>
                  <a:pt x="17349" y="12338"/>
                </a:cubicBezTo>
                <a:close/>
                <a:moveTo>
                  <a:pt x="17322" y="12434"/>
                </a:moveTo>
                <a:cubicBezTo>
                  <a:pt x="17320" y="12443"/>
                  <a:pt x="17318" y="12451"/>
                  <a:pt x="17316" y="12459"/>
                </a:cubicBezTo>
                <a:cubicBezTo>
                  <a:pt x="17308" y="12483"/>
                  <a:pt x="17299" y="12492"/>
                  <a:pt x="17294" y="12517"/>
                </a:cubicBezTo>
                <a:cubicBezTo>
                  <a:pt x="17293" y="12525"/>
                  <a:pt x="17295" y="12535"/>
                  <a:pt x="17294" y="12543"/>
                </a:cubicBezTo>
                <a:cubicBezTo>
                  <a:pt x="17291" y="12554"/>
                  <a:pt x="17287" y="12559"/>
                  <a:pt x="17284" y="12569"/>
                </a:cubicBezTo>
                <a:cubicBezTo>
                  <a:pt x="17282" y="12578"/>
                  <a:pt x="17280" y="12587"/>
                  <a:pt x="17278" y="12595"/>
                </a:cubicBezTo>
                <a:cubicBezTo>
                  <a:pt x="17275" y="12604"/>
                  <a:pt x="17268" y="12604"/>
                  <a:pt x="17265" y="12614"/>
                </a:cubicBezTo>
                <a:cubicBezTo>
                  <a:pt x="17263" y="12622"/>
                  <a:pt x="17262" y="12632"/>
                  <a:pt x="17259" y="12639"/>
                </a:cubicBezTo>
                <a:cubicBezTo>
                  <a:pt x="17257" y="12648"/>
                  <a:pt x="17255" y="12657"/>
                  <a:pt x="17253" y="12665"/>
                </a:cubicBezTo>
                <a:cubicBezTo>
                  <a:pt x="17251" y="12675"/>
                  <a:pt x="17243" y="12673"/>
                  <a:pt x="17240" y="12684"/>
                </a:cubicBezTo>
                <a:cubicBezTo>
                  <a:pt x="17239" y="12692"/>
                  <a:pt x="17241" y="12702"/>
                  <a:pt x="17240" y="12711"/>
                </a:cubicBezTo>
                <a:cubicBezTo>
                  <a:pt x="17240" y="12719"/>
                  <a:pt x="17240" y="12728"/>
                  <a:pt x="17240" y="12736"/>
                </a:cubicBezTo>
                <a:cubicBezTo>
                  <a:pt x="17240" y="12748"/>
                  <a:pt x="17233" y="12752"/>
                  <a:pt x="17231" y="12762"/>
                </a:cubicBezTo>
                <a:cubicBezTo>
                  <a:pt x="17229" y="12772"/>
                  <a:pt x="17225" y="12778"/>
                  <a:pt x="17221" y="12788"/>
                </a:cubicBezTo>
                <a:cubicBezTo>
                  <a:pt x="17218" y="12796"/>
                  <a:pt x="17219" y="12809"/>
                  <a:pt x="17215" y="12814"/>
                </a:cubicBezTo>
                <a:cubicBezTo>
                  <a:pt x="17208" y="12825"/>
                  <a:pt x="17197" y="12815"/>
                  <a:pt x="17190" y="12826"/>
                </a:cubicBezTo>
                <a:cubicBezTo>
                  <a:pt x="17187" y="12831"/>
                  <a:pt x="17190" y="12847"/>
                  <a:pt x="17187" y="12852"/>
                </a:cubicBezTo>
                <a:cubicBezTo>
                  <a:pt x="17182" y="12860"/>
                  <a:pt x="17180" y="12865"/>
                  <a:pt x="17174" y="12872"/>
                </a:cubicBezTo>
                <a:cubicBezTo>
                  <a:pt x="17170" y="12875"/>
                  <a:pt x="17165" y="12876"/>
                  <a:pt x="17162" y="12878"/>
                </a:cubicBezTo>
                <a:cubicBezTo>
                  <a:pt x="17158" y="12879"/>
                  <a:pt x="17153" y="12873"/>
                  <a:pt x="17149" y="12878"/>
                </a:cubicBezTo>
                <a:cubicBezTo>
                  <a:pt x="17144" y="12883"/>
                  <a:pt x="17143" y="12894"/>
                  <a:pt x="17140" y="12903"/>
                </a:cubicBezTo>
                <a:cubicBezTo>
                  <a:pt x="17134" y="12920"/>
                  <a:pt x="17133" y="12936"/>
                  <a:pt x="17130" y="12955"/>
                </a:cubicBezTo>
                <a:cubicBezTo>
                  <a:pt x="17135" y="12955"/>
                  <a:pt x="17137" y="12962"/>
                  <a:pt x="17142" y="12962"/>
                </a:cubicBezTo>
                <a:cubicBezTo>
                  <a:pt x="17147" y="12962"/>
                  <a:pt x="17151" y="12955"/>
                  <a:pt x="17155" y="12955"/>
                </a:cubicBezTo>
                <a:cubicBezTo>
                  <a:pt x="17159" y="12955"/>
                  <a:pt x="17164" y="12958"/>
                  <a:pt x="17168" y="12955"/>
                </a:cubicBezTo>
                <a:cubicBezTo>
                  <a:pt x="17173" y="12950"/>
                  <a:pt x="17177" y="12944"/>
                  <a:pt x="17181" y="12936"/>
                </a:cubicBezTo>
                <a:cubicBezTo>
                  <a:pt x="17184" y="12928"/>
                  <a:pt x="17188" y="12921"/>
                  <a:pt x="17190" y="12910"/>
                </a:cubicBezTo>
                <a:cubicBezTo>
                  <a:pt x="17191" y="12902"/>
                  <a:pt x="17188" y="12892"/>
                  <a:pt x="17190" y="12884"/>
                </a:cubicBezTo>
                <a:cubicBezTo>
                  <a:pt x="17194" y="12865"/>
                  <a:pt x="17200" y="12850"/>
                  <a:pt x="17209" y="12839"/>
                </a:cubicBezTo>
                <a:cubicBezTo>
                  <a:pt x="17213" y="12834"/>
                  <a:pt x="17217" y="12836"/>
                  <a:pt x="17221" y="12833"/>
                </a:cubicBezTo>
                <a:cubicBezTo>
                  <a:pt x="17226" y="12830"/>
                  <a:pt x="17229" y="12821"/>
                  <a:pt x="17234" y="12820"/>
                </a:cubicBezTo>
                <a:cubicBezTo>
                  <a:pt x="17244" y="12815"/>
                  <a:pt x="17251" y="12820"/>
                  <a:pt x="17262" y="12820"/>
                </a:cubicBezTo>
                <a:cubicBezTo>
                  <a:pt x="17262" y="12800"/>
                  <a:pt x="17262" y="12786"/>
                  <a:pt x="17262" y="12768"/>
                </a:cubicBezTo>
                <a:cubicBezTo>
                  <a:pt x="17264" y="12749"/>
                  <a:pt x="17268" y="12735"/>
                  <a:pt x="17272" y="12717"/>
                </a:cubicBezTo>
                <a:cubicBezTo>
                  <a:pt x="17277" y="12698"/>
                  <a:pt x="17280" y="12680"/>
                  <a:pt x="17287" y="12665"/>
                </a:cubicBezTo>
                <a:cubicBezTo>
                  <a:pt x="17291" y="12659"/>
                  <a:pt x="17296" y="12659"/>
                  <a:pt x="17300" y="12653"/>
                </a:cubicBezTo>
                <a:cubicBezTo>
                  <a:pt x="17304" y="12646"/>
                  <a:pt x="17310" y="12648"/>
                  <a:pt x="17313" y="12639"/>
                </a:cubicBezTo>
                <a:cubicBezTo>
                  <a:pt x="17316" y="12630"/>
                  <a:pt x="17315" y="12619"/>
                  <a:pt x="17316" y="12607"/>
                </a:cubicBezTo>
                <a:cubicBezTo>
                  <a:pt x="17318" y="12586"/>
                  <a:pt x="17315" y="12572"/>
                  <a:pt x="17316" y="12550"/>
                </a:cubicBezTo>
                <a:cubicBezTo>
                  <a:pt x="17316" y="12540"/>
                  <a:pt x="17319" y="12533"/>
                  <a:pt x="17319" y="12524"/>
                </a:cubicBezTo>
                <a:cubicBezTo>
                  <a:pt x="17320" y="12501"/>
                  <a:pt x="17322" y="12456"/>
                  <a:pt x="17322" y="12434"/>
                </a:cubicBezTo>
                <a:close/>
                <a:moveTo>
                  <a:pt x="5795" y="12453"/>
                </a:moveTo>
                <a:cubicBezTo>
                  <a:pt x="5789" y="12453"/>
                  <a:pt x="5786" y="12457"/>
                  <a:pt x="5781" y="12459"/>
                </a:cubicBezTo>
                <a:cubicBezTo>
                  <a:pt x="5777" y="12461"/>
                  <a:pt x="5773" y="12462"/>
                  <a:pt x="5769" y="12465"/>
                </a:cubicBezTo>
                <a:cubicBezTo>
                  <a:pt x="5764" y="12470"/>
                  <a:pt x="5759" y="12470"/>
                  <a:pt x="5756" y="12478"/>
                </a:cubicBezTo>
                <a:cubicBezTo>
                  <a:pt x="5754" y="12485"/>
                  <a:pt x="5754" y="12496"/>
                  <a:pt x="5753" y="12504"/>
                </a:cubicBezTo>
                <a:cubicBezTo>
                  <a:pt x="5751" y="12525"/>
                  <a:pt x="5753" y="12540"/>
                  <a:pt x="5753" y="12562"/>
                </a:cubicBezTo>
                <a:lnTo>
                  <a:pt x="5681" y="12562"/>
                </a:lnTo>
                <a:cubicBezTo>
                  <a:pt x="5670" y="12562"/>
                  <a:pt x="5665" y="12581"/>
                  <a:pt x="5656" y="12594"/>
                </a:cubicBezTo>
                <a:cubicBezTo>
                  <a:pt x="5651" y="12600"/>
                  <a:pt x="5648" y="12608"/>
                  <a:pt x="5643" y="12613"/>
                </a:cubicBezTo>
                <a:cubicBezTo>
                  <a:pt x="5637" y="12618"/>
                  <a:pt x="5633" y="12623"/>
                  <a:pt x="5627" y="12626"/>
                </a:cubicBezTo>
                <a:cubicBezTo>
                  <a:pt x="5622" y="12630"/>
                  <a:pt x="5617" y="12638"/>
                  <a:pt x="5611" y="12639"/>
                </a:cubicBezTo>
                <a:cubicBezTo>
                  <a:pt x="5601" y="12644"/>
                  <a:pt x="5593" y="12649"/>
                  <a:pt x="5583" y="12652"/>
                </a:cubicBezTo>
                <a:cubicBezTo>
                  <a:pt x="5579" y="12652"/>
                  <a:pt x="5575" y="12659"/>
                  <a:pt x="5571" y="12659"/>
                </a:cubicBezTo>
                <a:cubicBezTo>
                  <a:pt x="5561" y="12660"/>
                  <a:pt x="5555" y="12659"/>
                  <a:pt x="5545" y="12659"/>
                </a:cubicBezTo>
                <a:lnTo>
                  <a:pt x="5545" y="12806"/>
                </a:lnTo>
                <a:cubicBezTo>
                  <a:pt x="5537" y="12824"/>
                  <a:pt x="5532" y="12840"/>
                  <a:pt x="5520" y="12845"/>
                </a:cubicBezTo>
                <a:cubicBezTo>
                  <a:pt x="5516" y="12847"/>
                  <a:pt x="5511" y="12852"/>
                  <a:pt x="5508" y="12852"/>
                </a:cubicBezTo>
                <a:cubicBezTo>
                  <a:pt x="5499" y="12853"/>
                  <a:pt x="5492" y="12852"/>
                  <a:pt x="5482" y="12852"/>
                </a:cubicBezTo>
                <a:cubicBezTo>
                  <a:pt x="5482" y="12867"/>
                  <a:pt x="5484" y="12878"/>
                  <a:pt x="5482" y="12890"/>
                </a:cubicBezTo>
                <a:cubicBezTo>
                  <a:pt x="5481" y="12900"/>
                  <a:pt x="5478" y="12906"/>
                  <a:pt x="5476" y="12916"/>
                </a:cubicBezTo>
                <a:cubicBezTo>
                  <a:pt x="5475" y="12926"/>
                  <a:pt x="5471" y="12932"/>
                  <a:pt x="5470" y="12942"/>
                </a:cubicBezTo>
                <a:cubicBezTo>
                  <a:pt x="5468" y="12950"/>
                  <a:pt x="5471" y="12959"/>
                  <a:pt x="5470" y="12968"/>
                </a:cubicBezTo>
                <a:cubicBezTo>
                  <a:pt x="5468" y="12979"/>
                  <a:pt x="5461" y="12979"/>
                  <a:pt x="5457" y="12987"/>
                </a:cubicBezTo>
                <a:cubicBezTo>
                  <a:pt x="5450" y="13005"/>
                  <a:pt x="5440" y="13008"/>
                  <a:pt x="5432" y="13026"/>
                </a:cubicBezTo>
                <a:cubicBezTo>
                  <a:pt x="5429" y="13034"/>
                  <a:pt x="5422" y="13034"/>
                  <a:pt x="5420" y="13045"/>
                </a:cubicBezTo>
                <a:cubicBezTo>
                  <a:pt x="5418" y="13053"/>
                  <a:pt x="5421" y="13062"/>
                  <a:pt x="5420" y="13071"/>
                </a:cubicBezTo>
                <a:cubicBezTo>
                  <a:pt x="5417" y="13082"/>
                  <a:pt x="5410" y="13083"/>
                  <a:pt x="5407" y="13096"/>
                </a:cubicBezTo>
                <a:cubicBezTo>
                  <a:pt x="5405" y="13104"/>
                  <a:pt x="5407" y="13113"/>
                  <a:pt x="5406" y="13121"/>
                </a:cubicBezTo>
                <a:cubicBezTo>
                  <a:pt x="5406" y="13121"/>
                  <a:pt x="5402" y="13145"/>
                  <a:pt x="5406" y="13147"/>
                </a:cubicBezTo>
                <a:cubicBezTo>
                  <a:pt x="5410" y="13148"/>
                  <a:pt x="5415" y="13145"/>
                  <a:pt x="5419" y="13147"/>
                </a:cubicBezTo>
                <a:cubicBezTo>
                  <a:pt x="5424" y="13150"/>
                  <a:pt x="5428" y="13151"/>
                  <a:pt x="5435" y="13153"/>
                </a:cubicBezTo>
                <a:cubicBezTo>
                  <a:pt x="5435" y="13193"/>
                  <a:pt x="5431" y="13217"/>
                  <a:pt x="5435" y="13256"/>
                </a:cubicBezTo>
                <a:cubicBezTo>
                  <a:pt x="5435" y="13264"/>
                  <a:pt x="5437" y="13274"/>
                  <a:pt x="5437" y="13282"/>
                </a:cubicBezTo>
                <a:cubicBezTo>
                  <a:pt x="5441" y="13302"/>
                  <a:pt x="5446" y="13314"/>
                  <a:pt x="5450" y="13333"/>
                </a:cubicBezTo>
                <a:cubicBezTo>
                  <a:pt x="5452" y="13341"/>
                  <a:pt x="5453" y="13351"/>
                  <a:pt x="5453" y="13359"/>
                </a:cubicBezTo>
                <a:cubicBezTo>
                  <a:pt x="5455" y="13372"/>
                  <a:pt x="5456" y="13383"/>
                  <a:pt x="5456" y="13397"/>
                </a:cubicBezTo>
                <a:cubicBezTo>
                  <a:pt x="5456" y="13412"/>
                  <a:pt x="5456" y="13423"/>
                  <a:pt x="5453" y="13436"/>
                </a:cubicBezTo>
                <a:cubicBezTo>
                  <a:pt x="5451" y="13447"/>
                  <a:pt x="5445" y="13447"/>
                  <a:pt x="5441" y="13455"/>
                </a:cubicBezTo>
                <a:cubicBezTo>
                  <a:pt x="5435" y="13467"/>
                  <a:pt x="5426" y="13467"/>
                  <a:pt x="5425" y="13481"/>
                </a:cubicBezTo>
                <a:cubicBezTo>
                  <a:pt x="5424" y="13489"/>
                  <a:pt x="5425" y="13497"/>
                  <a:pt x="5425" y="13507"/>
                </a:cubicBezTo>
                <a:cubicBezTo>
                  <a:pt x="5424" y="13526"/>
                  <a:pt x="5428" y="13539"/>
                  <a:pt x="5428" y="13558"/>
                </a:cubicBezTo>
                <a:cubicBezTo>
                  <a:pt x="5428" y="13581"/>
                  <a:pt x="5428" y="13596"/>
                  <a:pt x="5425" y="13617"/>
                </a:cubicBezTo>
                <a:cubicBezTo>
                  <a:pt x="5423" y="13629"/>
                  <a:pt x="5417" y="13634"/>
                  <a:pt x="5412" y="13642"/>
                </a:cubicBezTo>
                <a:cubicBezTo>
                  <a:pt x="5408" y="13650"/>
                  <a:pt x="5408" y="13665"/>
                  <a:pt x="5403" y="13668"/>
                </a:cubicBezTo>
                <a:cubicBezTo>
                  <a:pt x="5399" y="13670"/>
                  <a:pt x="5394" y="13666"/>
                  <a:pt x="5390" y="13668"/>
                </a:cubicBezTo>
                <a:cubicBezTo>
                  <a:pt x="5382" y="13671"/>
                  <a:pt x="5375" y="13673"/>
                  <a:pt x="5365" y="13675"/>
                </a:cubicBezTo>
                <a:lnTo>
                  <a:pt x="5362" y="13713"/>
                </a:lnTo>
                <a:cubicBezTo>
                  <a:pt x="5364" y="13724"/>
                  <a:pt x="5370" y="13727"/>
                  <a:pt x="5371" y="13739"/>
                </a:cubicBezTo>
                <a:cubicBezTo>
                  <a:pt x="5372" y="13747"/>
                  <a:pt x="5371" y="13756"/>
                  <a:pt x="5371" y="13764"/>
                </a:cubicBezTo>
                <a:cubicBezTo>
                  <a:pt x="5356" y="13779"/>
                  <a:pt x="5347" y="13792"/>
                  <a:pt x="5334" y="13809"/>
                </a:cubicBezTo>
                <a:lnTo>
                  <a:pt x="5331" y="13861"/>
                </a:lnTo>
                <a:cubicBezTo>
                  <a:pt x="5327" y="13863"/>
                  <a:pt x="5322" y="13866"/>
                  <a:pt x="5318" y="13867"/>
                </a:cubicBezTo>
                <a:cubicBezTo>
                  <a:pt x="5309" y="13872"/>
                  <a:pt x="5301" y="13874"/>
                  <a:pt x="5293" y="13887"/>
                </a:cubicBezTo>
                <a:cubicBezTo>
                  <a:pt x="5288" y="13895"/>
                  <a:pt x="5286" y="13903"/>
                  <a:pt x="5283" y="13913"/>
                </a:cubicBezTo>
                <a:cubicBezTo>
                  <a:pt x="5273" y="13945"/>
                  <a:pt x="5274" y="13975"/>
                  <a:pt x="5274" y="14015"/>
                </a:cubicBezTo>
                <a:lnTo>
                  <a:pt x="5220" y="14015"/>
                </a:lnTo>
                <a:cubicBezTo>
                  <a:pt x="5222" y="14046"/>
                  <a:pt x="5225" y="14062"/>
                  <a:pt x="5224" y="14093"/>
                </a:cubicBezTo>
                <a:cubicBezTo>
                  <a:pt x="5223" y="14112"/>
                  <a:pt x="5220" y="14125"/>
                  <a:pt x="5220" y="14145"/>
                </a:cubicBezTo>
                <a:cubicBezTo>
                  <a:pt x="5220" y="14154"/>
                  <a:pt x="5217" y="14161"/>
                  <a:pt x="5217" y="14170"/>
                </a:cubicBezTo>
                <a:cubicBezTo>
                  <a:pt x="5217" y="14182"/>
                  <a:pt x="5220" y="14186"/>
                  <a:pt x="5220" y="14197"/>
                </a:cubicBezTo>
                <a:cubicBezTo>
                  <a:pt x="5220" y="14209"/>
                  <a:pt x="5217" y="14218"/>
                  <a:pt x="5217" y="14228"/>
                </a:cubicBezTo>
                <a:cubicBezTo>
                  <a:pt x="5219" y="14249"/>
                  <a:pt x="5224" y="14260"/>
                  <a:pt x="5230" y="14279"/>
                </a:cubicBezTo>
                <a:cubicBezTo>
                  <a:pt x="5234" y="14274"/>
                  <a:pt x="5238" y="14270"/>
                  <a:pt x="5242" y="14267"/>
                </a:cubicBezTo>
                <a:cubicBezTo>
                  <a:pt x="5249" y="14262"/>
                  <a:pt x="5254" y="14254"/>
                  <a:pt x="5262" y="14254"/>
                </a:cubicBezTo>
                <a:cubicBezTo>
                  <a:pt x="5273" y="14254"/>
                  <a:pt x="5279" y="14259"/>
                  <a:pt x="5290" y="14260"/>
                </a:cubicBezTo>
                <a:lnTo>
                  <a:pt x="5290" y="14312"/>
                </a:lnTo>
                <a:cubicBezTo>
                  <a:pt x="5287" y="14320"/>
                  <a:pt x="5287" y="14332"/>
                  <a:pt x="5283" y="14337"/>
                </a:cubicBezTo>
                <a:cubicBezTo>
                  <a:pt x="5275" y="14348"/>
                  <a:pt x="5268" y="14354"/>
                  <a:pt x="5258" y="14357"/>
                </a:cubicBezTo>
                <a:cubicBezTo>
                  <a:pt x="5254" y="14359"/>
                  <a:pt x="5250" y="14357"/>
                  <a:pt x="5246" y="14357"/>
                </a:cubicBezTo>
                <a:cubicBezTo>
                  <a:pt x="5239" y="14359"/>
                  <a:pt x="5236" y="14362"/>
                  <a:pt x="5230" y="14363"/>
                </a:cubicBezTo>
                <a:cubicBezTo>
                  <a:pt x="5230" y="14382"/>
                  <a:pt x="5232" y="14397"/>
                  <a:pt x="5230" y="14415"/>
                </a:cubicBezTo>
                <a:cubicBezTo>
                  <a:pt x="5229" y="14423"/>
                  <a:pt x="5230" y="14435"/>
                  <a:pt x="5227" y="14440"/>
                </a:cubicBezTo>
                <a:cubicBezTo>
                  <a:pt x="5223" y="14447"/>
                  <a:pt x="5218" y="14447"/>
                  <a:pt x="5214" y="14453"/>
                </a:cubicBezTo>
                <a:cubicBezTo>
                  <a:pt x="5210" y="14462"/>
                  <a:pt x="5206" y="14466"/>
                  <a:pt x="5202" y="14473"/>
                </a:cubicBezTo>
                <a:cubicBezTo>
                  <a:pt x="5197" y="14479"/>
                  <a:pt x="5191" y="14481"/>
                  <a:pt x="5189" y="14492"/>
                </a:cubicBezTo>
                <a:cubicBezTo>
                  <a:pt x="5187" y="14503"/>
                  <a:pt x="5186" y="14516"/>
                  <a:pt x="5186" y="14531"/>
                </a:cubicBezTo>
                <a:cubicBezTo>
                  <a:pt x="5186" y="14545"/>
                  <a:pt x="5188" y="14556"/>
                  <a:pt x="5189" y="14570"/>
                </a:cubicBezTo>
                <a:cubicBezTo>
                  <a:pt x="5191" y="14581"/>
                  <a:pt x="5196" y="14584"/>
                  <a:pt x="5198" y="14595"/>
                </a:cubicBezTo>
                <a:cubicBezTo>
                  <a:pt x="5201" y="14606"/>
                  <a:pt x="5207" y="14610"/>
                  <a:pt x="5208" y="14621"/>
                </a:cubicBezTo>
                <a:lnTo>
                  <a:pt x="5208" y="14647"/>
                </a:lnTo>
                <a:cubicBezTo>
                  <a:pt x="5208" y="14669"/>
                  <a:pt x="5207" y="14682"/>
                  <a:pt x="5208" y="14704"/>
                </a:cubicBezTo>
                <a:cubicBezTo>
                  <a:pt x="5208" y="14714"/>
                  <a:pt x="5206" y="14722"/>
                  <a:pt x="5208" y="14731"/>
                </a:cubicBezTo>
                <a:cubicBezTo>
                  <a:pt x="5210" y="14741"/>
                  <a:pt x="5213" y="14748"/>
                  <a:pt x="5217" y="14756"/>
                </a:cubicBezTo>
                <a:cubicBezTo>
                  <a:pt x="5221" y="14762"/>
                  <a:pt x="5225" y="14766"/>
                  <a:pt x="5230" y="14769"/>
                </a:cubicBezTo>
                <a:cubicBezTo>
                  <a:pt x="5234" y="14771"/>
                  <a:pt x="5238" y="14769"/>
                  <a:pt x="5242" y="14769"/>
                </a:cubicBezTo>
                <a:cubicBezTo>
                  <a:pt x="5246" y="14769"/>
                  <a:pt x="5251" y="14767"/>
                  <a:pt x="5255" y="14769"/>
                </a:cubicBezTo>
                <a:cubicBezTo>
                  <a:pt x="5260" y="14771"/>
                  <a:pt x="5263" y="14778"/>
                  <a:pt x="5268" y="14782"/>
                </a:cubicBezTo>
                <a:cubicBezTo>
                  <a:pt x="5273" y="14785"/>
                  <a:pt x="5276" y="14790"/>
                  <a:pt x="5280" y="14795"/>
                </a:cubicBezTo>
                <a:cubicBezTo>
                  <a:pt x="5286" y="14801"/>
                  <a:pt x="5289" y="14809"/>
                  <a:pt x="5293" y="14820"/>
                </a:cubicBezTo>
                <a:cubicBezTo>
                  <a:pt x="5295" y="14829"/>
                  <a:pt x="5297" y="14837"/>
                  <a:pt x="5299" y="14846"/>
                </a:cubicBezTo>
                <a:cubicBezTo>
                  <a:pt x="5301" y="14857"/>
                  <a:pt x="5305" y="14867"/>
                  <a:pt x="5308" y="14878"/>
                </a:cubicBezTo>
                <a:cubicBezTo>
                  <a:pt x="5311" y="14886"/>
                  <a:pt x="5312" y="14896"/>
                  <a:pt x="5315" y="14904"/>
                </a:cubicBezTo>
                <a:cubicBezTo>
                  <a:pt x="5319" y="14913"/>
                  <a:pt x="5325" y="14914"/>
                  <a:pt x="5327" y="14923"/>
                </a:cubicBezTo>
                <a:cubicBezTo>
                  <a:pt x="5330" y="14931"/>
                  <a:pt x="5332" y="14939"/>
                  <a:pt x="5334" y="14949"/>
                </a:cubicBezTo>
                <a:cubicBezTo>
                  <a:pt x="5336" y="14967"/>
                  <a:pt x="5333" y="14981"/>
                  <a:pt x="5334" y="15001"/>
                </a:cubicBezTo>
                <a:cubicBezTo>
                  <a:pt x="5334" y="15010"/>
                  <a:pt x="5336" y="15018"/>
                  <a:pt x="5337" y="15026"/>
                </a:cubicBezTo>
                <a:cubicBezTo>
                  <a:pt x="5338" y="15034"/>
                  <a:pt x="5338" y="15044"/>
                  <a:pt x="5340" y="15052"/>
                </a:cubicBezTo>
                <a:cubicBezTo>
                  <a:pt x="5342" y="15062"/>
                  <a:pt x="5350" y="15063"/>
                  <a:pt x="5353" y="15071"/>
                </a:cubicBezTo>
                <a:cubicBezTo>
                  <a:pt x="5356" y="15079"/>
                  <a:pt x="5359" y="15089"/>
                  <a:pt x="5362" y="15097"/>
                </a:cubicBezTo>
                <a:cubicBezTo>
                  <a:pt x="5365" y="15105"/>
                  <a:pt x="5372" y="15107"/>
                  <a:pt x="5375" y="15117"/>
                </a:cubicBezTo>
                <a:cubicBezTo>
                  <a:pt x="5378" y="15133"/>
                  <a:pt x="5378" y="15149"/>
                  <a:pt x="5378" y="15168"/>
                </a:cubicBezTo>
                <a:lnTo>
                  <a:pt x="5378" y="15226"/>
                </a:lnTo>
                <a:cubicBezTo>
                  <a:pt x="5380" y="15235"/>
                  <a:pt x="5385" y="15250"/>
                  <a:pt x="5387" y="15258"/>
                </a:cubicBezTo>
                <a:cubicBezTo>
                  <a:pt x="5389" y="15266"/>
                  <a:pt x="5391" y="15276"/>
                  <a:pt x="5394" y="15284"/>
                </a:cubicBezTo>
                <a:cubicBezTo>
                  <a:pt x="5397" y="15293"/>
                  <a:pt x="5403" y="15293"/>
                  <a:pt x="5406" y="15303"/>
                </a:cubicBezTo>
                <a:cubicBezTo>
                  <a:pt x="5415" y="15327"/>
                  <a:pt x="5421" y="15348"/>
                  <a:pt x="5422" y="15380"/>
                </a:cubicBezTo>
                <a:cubicBezTo>
                  <a:pt x="5422" y="15412"/>
                  <a:pt x="5418" y="15435"/>
                  <a:pt x="5425" y="15464"/>
                </a:cubicBezTo>
                <a:cubicBezTo>
                  <a:pt x="5426" y="15474"/>
                  <a:pt x="5429" y="15482"/>
                  <a:pt x="5431" y="15490"/>
                </a:cubicBezTo>
                <a:cubicBezTo>
                  <a:pt x="5434" y="15498"/>
                  <a:pt x="5441" y="15497"/>
                  <a:pt x="5444" y="15503"/>
                </a:cubicBezTo>
                <a:cubicBezTo>
                  <a:pt x="5447" y="15509"/>
                  <a:pt x="5446" y="15522"/>
                  <a:pt x="5450" y="15529"/>
                </a:cubicBezTo>
                <a:cubicBezTo>
                  <a:pt x="5454" y="15535"/>
                  <a:pt x="5459" y="15537"/>
                  <a:pt x="5463" y="15541"/>
                </a:cubicBezTo>
                <a:cubicBezTo>
                  <a:pt x="5467" y="15548"/>
                  <a:pt x="5471" y="15554"/>
                  <a:pt x="5475" y="15560"/>
                </a:cubicBezTo>
                <a:cubicBezTo>
                  <a:pt x="5479" y="15566"/>
                  <a:pt x="5485" y="15566"/>
                  <a:pt x="5488" y="15574"/>
                </a:cubicBezTo>
                <a:cubicBezTo>
                  <a:pt x="5491" y="15581"/>
                  <a:pt x="5493" y="15589"/>
                  <a:pt x="5494" y="15599"/>
                </a:cubicBezTo>
                <a:cubicBezTo>
                  <a:pt x="5495" y="15607"/>
                  <a:pt x="5494" y="15615"/>
                  <a:pt x="5494" y="15625"/>
                </a:cubicBezTo>
                <a:cubicBezTo>
                  <a:pt x="5495" y="15651"/>
                  <a:pt x="5493" y="15664"/>
                  <a:pt x="5494" y="15690"/>
                </a:cubicBezTo>
                <a:cubicBezTo>
                  <a:pt x="5494" y="15703"/>
                  <a:pt x="5497" y="15710"/>
                  <a:pt x="5497" y="15722"/>
                </a:cubicBezTo>
                <a:cubicBezTo>
                  <a:pt x="5498" y="15730"/>
                  <a:pt x="5496" y="15740"/>
                  <a:pt x="5497" y="15748"/>
                </a:cubicBezTo>
                <a:cubicBezTo>
                  <a:pt x="5500" y="15759"/>
                  <a:pt x="5508" y="15757"/>
                  <a:pt x="5510" y="15767"/>
                </a:cubicBezTo>
                <a:cubicBezTo>
                  <a:pt x="5516" y="15785"/>
                  <a:pt x="5517" y="15799"/>
                  <a:pt x="5523" y="15818"/>
                </a:cubicBezTo>
                <a:cubicBezTo>
                  <a:pt x="5525" y="15828"/>
                  <a:pt x="5526" y="15836"/>
                  <a:pt x="5529" y="15844"/>
                </a:cubicBezTo>
                <a:cubicBezTo>
                  <a:pt x="5532" y="15852"/>
                  <a:pt x="5537" y="15855"/>
                  <a:pt x="5541" y="15863"/>
                </a:cubicBezTo>
                <a:cubicBezTo>
                  <a:pt x="5545" y="15870"/>
                  <a:pt x="5549" y="15872"/>
                  <a:pt x="5554" y="15877"/>
                </a:cubicBezTo>
                <a:cubicBezTo>
                  <a:pt x="5559" y="15883"/>
                  <a:pt x="5564" y="15889"/>
                  <a:pt x="5570" y="15896"/>
                </a:cubicBezTo>
                <a:cubicBezTo>
                  <a:pt x="5574" y="15900"/>
                  <a:pt x="5577" y="15911"/>
                  <a:pt x="5582" y="15915"/>
                </a:cubicBezTo>
                <a:cubicBezTo>
                  <a:pt x="5586" y="15916"/>
                  <a:pt x="5591" y="15920"/>
                  <a:pt x="5595" y="15921"/>
                </a:cubicBezTo>
                <a:cubicBezTo>
                  <a:pt x="5604" y="15925"/>
                  <a:pt x="5611" y="15918"/>
                  <a:pt x="5620" y="15921"/>
                </a:cubicBezTo>
                <a:cubicBezTo>
                  <a:pt x="5625" y="15923"/>
                  <a:pt x="5628" y="15936"/>
                  <a:pt x="5633" y="15941"/>
                </a:cubicBezTo>
                <a:cubicBezTo>
                  <a:pt x="5638" y="15947"/>
                  <a:pt x="5641" y="15957"/>
                  <a:pt x="5645" y="15966"/>
                </a:cubicBezTo>
                <a:cubicBezTo>
                  <a:pt x="5649" y="15974"/>
                  <a:pt x="5650" y="15986"/>
                  <a:pt x="5654" y="15992"/>
                </a:cubicBezTo>
                <a:cubicBezTo>
                  <a:pt x="5658" y="15997"/>
                  <a:pt x="5663" y="16000"/>
                  <a:pt x="5667" y="16005"/>
                </a:cubicBezTo>
                <a:cubicBezTo>
                  <a:pt x="5672" y="16012"/>
                  <a:pt x="5675" y="16018"/>
                  <a:pt x="5680" y="16024"/>
                </a:cubicBezTo>
                <a:cubicBezTo>
                  <a:pt x="5690" y="16037"/>
                  <a:pt x="5694" y="16052"/>
                  <a:pt x="5705" y="16063"/>
                </a:cubicBezTo>
                <a:cubicBezTo>
                  <a:pt x="5713" y="16071"/>
                  <a:pt x="5721" y="16076"/>
                  <a:pt x="5730" y="16083"/>
                </a:cubicBezTo>
                <a:cubicBezTo>
                  <a:pt x="5735" y="16086"/>
                  <a:pt x="5738" y="16092"/>
                  <a:pt x="5743" y="16095"/>
                </a:cubicBezTo>
                <a:cubicBezTo>
                  <a:pt x="5754" y="16107"/>
                  <a:pt x="5762" y="16113"/>
                  <a:pt x="5771" y="16133"/>
                </a:cubicBezTo>
                <a:cubicBezTo>
                  <a:pt x="5774" y="16142"/>
                  <a:pt x="5774" y="16152"/>
                  <a:pt x="5777" y="16160"/>
                </a:cubicBezTo>
                <a:cubicBezTo>
                  <a:pt x="5781" y="16171"/>
                  <a:pt x="5786" y="16176"/>
                  <a:pt x="5790" y="16185"/>
                </a:cubicBezTo>
                <a:cubicBezTo>
                  <a:pt x="5798" y="16205"/>
                  <a:pt x="5802" y="16221"/>
                  <a:pt x="5812" y="16237"/>
                </a:cubicBezTo>
                <a:cubicBezTo>
                  <a:pt x="5817" y="16245"/>
                  <a:pt x="5816" y="16261"/>
                  <a:pt x="5821" y="16263"/>
                </a:cubicBezTo>
                <a:cubicBezTo>
                  <a:pt x="5825" y="16264"/>
                  <a:pt x="5830" y="16263"/>
                  <a:pt x="5834" y="16263"/>
                </a:cubicBezTo>
                <a:cubicBezTo>
                  <a:pt x="5842" y="16264"/>
                  <a:pt x="5849" y="16263"/>
                  <a:pt x="5858" y="16263"/>
                </a:cubicBezTo>
                <a:lnTo>
                  <a:pt x="5858" y="16532"/>
                </a:lnTo>
                <a:cubicBezTo>
                  <a:pt x="5858" y="16552"/>
                  <a:pt x="5854" y="16563"/>
                  <a:pt x="5853" y="16584"/>
                </a:cubicBezTo>
                <a:cubicBezTo>
                  <a:pt x="5853" y="16599"/>
                  <a:pt x="5856" y="16609"/>
                  <a:pt x="5856" y="16623"/>
                </a:cubicBezTo>
                <a:cubicBezTo>
                  <a:pt x="5856" y="16628"/>
                  <a:pt x="5853" y="16631"/>
                  <a:pt x="5853" y="16636"/>
                </a:cubicBezTo>
                <a:lnTo>
                  <a:pt x="5853" y="16661"/>
                </a:lnTo>
                <a:cubicBezTo>
                  <a:pt x="5854" y="16686"/>
                  <a:pt x="5859" y="16700"/>
                  <a:pt x="5859" y="16724"/>
                </a:cubicBezTo>
                <a:lnTo>
                  <a:pt x="5859" y="16739"/>
                </a:lnTo>
                <a:cubicBezTo>
                  <a:pt x="5859" y="16750"/>
                  <a:pt x="5854" y="16755"/>
                  <a:pt x="5853" y="16765"/>
                </a:cubicBezTo>
                <a:cubicBezTo>
                  <a:pt x="5852" y="16773"/>
                  <a:pt x="5854" y="16783"/>
                  <a:pt x="5853" y="16791"/>
                </a:cubicBezTo>
                <a:cubicBezTo>
                  <a:pt x="5852" y="16800"/>
                  <a:pt x="5847" y="16805"/>
                  <a:pt x="5847" y="16816"/>
                </a:cubicBezTo>
                <a:cubicBezTo>
                  <a:pt x="5846" y="16834"/>
                  <a:pt x="5850" y="16842"/>
                  <a:pt x="5850" y="16860"/>
                </a:cubicBezTo>
                <a:cubicBezTo>
                  <a:pt x="5850" y="16863"/>
                  <a:pt x="5847" y="16864"/>
                  <a:pt x="5847" y="16867"/>
                </a:cubicBezTo>
                <a:lnTo>
                  <a:pt x="5847" y="16900"/>
                </a:lnTo>
                <a:cubicBezTo>
                  <a:pt x="5847" y="16911"/>
                  <a:pt x="5853" y="16916"/>
                  <a:pt x="5853" y="16925"/>
                </a:cubicBezTo>
                <a:cubicBezTo>
                  <a:pt x="5854" y="16938"/>
                  <a:pt x="5853" y="16948"/>
                  <a:pt x="5853" y="16963"/>
                </a:cubicBezTo>
                <a:lnTo>
                  <a:pt x="5853" y="16978"/>
                </a:lnTo>
                <a:lnTo>
                  <a:pt x="5853" y="17003"/>
                </a:lnTo>
                <a:cubicBezTo>
                  <a:pt x="5852" y="17016"/>
                  <a:pt x="5844" y="17021"/>
                  <a:pt x="5843" y="17035"/>
                </a:cubicBezTo>
                <a:cubicBezTo>
                  <a:pt x="5842" y="17058"/>
                  <a:pt x="5843" y="17071"/>
                  <a:pt x="5843" y="17093"/>
                </a:cubicBezTo>
                <a:cubicBezTo>
                  <a:pt x="5846" y="17105"/>
                  <a:pt x="5852" y="17114"/>
                  <a:pt x="5853" y="17125"/>
                </a:cubicBezTo>
                <a:lnTo>
                  <a:pt x="5853" y="17151"/>
                </a:lnTo>
                <a:lnTo>
                  <a:pt x="5853" y="17177"/>
                </a:lnTo>
                <a:cubicBezTo>
                  <a:pt x="5852" y="17187"/>
                  <a:pt x="5847" y="17193"/>
                  <a:pt x="5847" y="17203"/>
                </a:cubicBezTo>
                <a:cubicBezTo>
                  <a:pt x="5846" y="17211"/>
                  <a:pt x="5847" y="17220"/>
                  <a:pt x="5847" y="17228"/>
                </a:cubicBezTo>
                <a:cubicBezTo>
                  <a:pt x="5846" y="17236"/>
                  <a:pt x="5844" y="17246"/>
                  <a:pt x="5843" y="17254"/>
                </a:cubicBezTo>
                <a:cubicBezTo>
                  <a:pt x="5843" y="17264"/>
                  <a:pt x="5839" y="17270"/>
                  <a:pt x="5837" y="17280"/>
                </a:cubicBezTo>
                <a:cubicBezTo>
                  <a:pt x="5836" y="17291"/>
                  <a:pt x="5833" y="17301"/>
                  <a:pt x="5831" y="17312"/>
                </a:cubicBezTo>
                <a:cubicBezTo>
                  <a:pt x="5825" y="17336"/>
                  <a:pt x="5820" y="17352"/>
                  <a:pt x="5815" y="17376"/>
                </a:cubicBezTo>
                <a:cubicBezTo>
                  <a:pt x="5814" y="17387"/>
                  <a:pt x="5810" y="17396"/>
                  <a:pt x="5809" y="17409"/>
                </a:cubicBezTo>
                <a:cubicBezTo>
                  <a:pt x="5808" y="17428"/>
                  <a:pt x="5809" y="17439"/>
                  <a:pt x="5809" y="17458"/>
                </a:cubicBezTo>
                <a:cubicBezTo>
                  <a:pt x="5809" y="17465"/>
                  <a:pt x="5806" y="17467"/>
                  <a:pt x="5806" y="17473"/>
                </a:cubicBezTo>
                <a:cubicBezTo>
                  <a:pt x="5806" y="17499"/>
                  <a:pt x="5808" y="17512"/>
                  <a:pt x="5809" y="17537"/>
                </a:cubicBezTo>
                <a:cubicBezTo>
                  <a:pt x="5809" y="17547"/>
                  <a:pt x="5812" y="17554"/>
                  <a:pt x="5812" y="17563"/>
                </a:cubicBezTo>
                <a:cubicBezTo>
                  <a:pt x="5812" y="17575"/>
                  <a:pt x="5809" y="17582"/>
                  <a:pt x="5809" y="17594"/>
                </a:cubicBezTo>
                <a:cubicBezTo>
                  <a:pt x="5809" y="17606"/>
                  <a:pt x="5812" y="17614"/>
                  <a:pt x="5812" y="17627"/>
                </a:cubicBezTo>
                <a:cubicBezTo>
                  <a:pt x="5812" y="17637"/>
                  <a:pt x="5810" y="17645"/>
                  <a:pt x="5809" y="17653"/>
                </a:cubicBezTo>
                <a:cubicBezTo>
                  <a:pt x="5808" y="17666"/>
                  <a:pt x="5802" y="17673"/>
                  <a:pt x="5799" y="17686"/>
                </a:cubicBezTo>
                <a:cubicBezTo>
                  <a:pt x="5798" y="17694"/>
                  <a:pt x="5798" y="17703"/>
                  <a:pt x="5796" y="17711"/>
                </a:cubicBezTo>
                <a:cubicBezTo>
                  <a:pt x="5794" y="17722"/>
                  <a:pt x="5789" y="17728"/>
                  <a:pt x="5787" y="17737"/>
                </a:cubicBezTo>
                <a:cubicBezTo>
                  <a:pt x="5783" y="17750"/>
                  <a:pt x="5778" y="17758"/>
                  <a:pt x="5774" y="17769"/>
                </a:cubicBezTo>
                <a:cubicBezTo>
                  <a:pt x="5765" y="17793"/>
                  <a:pt x="5755" y="17811"/>
                  <a:pt x="5755" y="17843"/>
                </a:cubicBezTo>
                <a:lnTo>
                  <a:pt x="5755" y="17859"/>
                </a:lnTo>
                <a:cubicBezTo>
                  <a:pt x="5755" y="17869"/>
                  <a:pt x="5758" y="17877"/>
                  <a:pt x="5758" y="17885"/>
                </a:cubicBezTo>
                <a:cubicBezTo>
                  <a:pt x="5758" y="17893"/>
                  <a:pt x="5758" y="17903"/>
                  <a:pt x="5758" y="17911"/>
                </a:cubicBezTo>
                <a:cubicBezTo>
                  <a:pt x="5760" y="17920"/>
                  <a:pt x="5762" y="17927"/>
                  <a:pt x="5765" y="17937"/>
                </a:cubicBezTo>
                <a:cubicBezTo>
                  <a:pt x="5767" y="17948"/>
                  <a:pt x="5772" y="17953"/>
                  <a:pt x="5774" y="17962"/>
                </a:cubicBezTo>
                <a:cubicBezTo>
                  <a:pt x="5784" y="17998"/>
                  <a:pt x="5790" y="18023"/>
                  <a:pt x="5790" y="18065"/>
                </a:cubicBezTo>
                <a:cubicBezTo>
                  <a:pt x="5790" y="18105"/>
                  <a:pt x="5784" y="18130"/>
                  <a:pt x="5780" y="18168"/>
                </a:cubicBezTo>
                <a:cubicBezTo>
                  <a:pt x="5780" y="18177"/>
                  <a:pt x="5777" y="18184"/>
                  <a:pt x="5777" y="18194"/>
                </a:cubicBezTo>
                <a:cubicBezTo>
                  <a:pt x="5776" y="18225"/>
                  <a:pt x="5779" y="18242"/>
                  <a:pt x="5777" y="18271"/>
                </a:cubicBezTo>
                <a:cubicBezTo>
                  <a:pt x="5776" y="18292"/>
                  <a:pt x="5772" y="18310"/>
                  <a:pt x="5768" y="18329"/>
                </a:cubicBezTo>
                <a:cubicBezTo>
                  <a:pt x="5766" y="18337"/>
                  <a:pt x="5766" y="18347"/>
                  <a:pt x="5765" y="18355"/>
                </a:cubicBezTo>
                <a:cubicBezTo>
                  <a:pt x="5762" y="18368"/>
                  <a:pt x="5754" y="18368"/>
                  <a:pt x="5752" y="18381"/>
                </a:cubicBezTo>
                <a:cubicBezTo>
                  <a:pt x="5751" y="18392"/>
                  <a:pt x="5754" y="18402"/>
                  <a:pt x="5752" y="18413"/>
                </a:cubicBezTo>
                <a:cubicBezTo>
                  <a:pt x="5751" y="18423"/>
                  <a:pt x="5747" y="18429"/>
                  <a:pt x="5746" y="18439"/>
                </a:cubicBezTo>
                <a:cubicBezTo>
                  <a:pt x="5744" y="18450"/>
                  <a:pt x="5739" y="18455"/>
                  <a:pt x="5736" y="18465"/>
                </a:cubicBezTo>
                <a:cubicBezTo>
                  <a:pt x="5732" y="18476"/>
                  <a:pt x="5728" y="18479"/>
                  <a:pt x="5724" y="18490"/>
                </a:cubicBezTo>
                <a:cubicBezTo>
                  <a:pt x="5722" y="18497"/>
                  <a:pt x="5714" y="18500"/>
                  <a:pt x="5714" y="18510"/>
                </a:cubicBezTo>
                <a:lnTo>
                  <a:pt x="5714" y="18561"/>
                </a:lnTo>
                <a:cubicBezTo>
                  <a:pt x="5714" y="18574"/>
                  <a:pt x="5718" y="18580"/>
                  <a:pt x="5718" y="18593"/>
                </a:cubicBezTo>
                <a:cubicBezTo>
                  <a:pt x="5718" y="18609"/>
                  <a:pt x="5714" y="18617"/>
                  <a:pt x="5714" y="18634"/>
                </a:cubicBezTo>
                <a:cubicBezTo>
                  <a:pt x="5714" y="18640"/>
                  <a:pt x="5718" y="18645"/>
                  <a:pt x="5718" y="18651"/>
                </a:cubicBezTo>
                <a:cubicBezTo>
                  <a:pt x="5718" y="18661"/>
                  <a:pt x="5718" y="18669"/>
                  <a:pt x="5718" y="18677"/>
                </a:cubicBezTo>
                <a:cubicBezTo>
                  <a:pt x="5716" y="18688"/>
                  <a:pt x="5710" y="18692"/>
                  <a:pt x="5708" y="18703"/>
                </a:cubicBezTo>
                <a:cubicBezTo>
                  <a:pt x="5706" y="18712"/>
                  <a:pt x="5704" y="18720"/>
                  <a:pt x="5702" y="18729"/>
                </a:cubicBezTo>
                <a:cubicBezTo>
                  <a:pt x="5698" y="18740"/>
                  <a:pt x="5692" y="18743"/>
                  <a:pt x="5689" y="18754"/>
                </a:cubicBezTo>
                <a:cubicBezTo>
                  <a:pt x="5687" y="18766"/>
                  <a:pt x="5687" y="18773"/>
                  <a:pt x="5686" y="18786"/>
                </a:cubicBezTo>
                <a:cubicBezTo>
                  <a:pt x="5681" y="18796"/>
                  <a:pt x="5672" y="18809"/>
                  <a:pt x="5667" y="18819"/>
                </a:cubicBezTo>
                <a:cubicBezTo>
                  <a:pt x="5663" y="18826"/>
                  <a:pt x="5657" y="18828"/>
                  <a:pt x="5654" y="18838"/>
                </a:cubicBezTo>
                <a:cubicBezTo>
                  <a:pt x="5652" y="18847"/>
                  <a:pt x="5649" y="18854"/>
                  <a:pt x="5648" y="18863"/>
                </a:cubicBezTo>
                <a:cubicBezTo>
                  <a:pt x="5648" y="18872"/>
                  <a:pt x="5645" y="18880"/>
                  <a:pt x="5645" y="18889"/>
                </a:cubicBezTo>
                <a:cubicBezTo>
                  <a:pt x="5645" y="18904"/>
                  <a:pt x="5655" y="18902"/>
                  <a:pt x="5658" y="18915"/>
                </a:cubicBezTo>
                <a:cubicBezTo>
                  <a:pt x="5658" y="18923"/>
                  <a:pt x="5657" y="18933"/>
                  <a:pt x="5658" y="18941"/>
                </a:cubicBezTo>
                <a:cubicBezTo>
                  <a:pt x="5661" y="18960"/>
                  <a:pt x="5666" y="18973"/>
                  <a:pt x="5667" y="18993"/>
                </a:cubicBezTo>
                <a:cubicBezTo>
                  <a:pt x="5668" y="19001"/>
                  <a:pt x="5667" y="19009"/>
                  <a:pt x="5667" y="19018"/>
                </a:cubicBezTo>
                <a:cubicBezTo>
                  <a:pt x="5667" y="19028"/>
                  <a:pt x="5670" y="19035"/>
                  <a:pt x="5670" y="19044"/>
                </a:cubicBezTo>
                <a:cubicBezTo>
                  <a:pt x="5671" y="19065"/>
                  <a:pt x="5670" y="19078"/>
                  <a:pt x="5670" y="19099"/>
                </a:cubicBezTo>
                <a:cubicBezTo>
                  <a:pt x="5670" y="19141"/>
                  <a:pt x="5671" y="19171"/>
                  <a:pt x="5661" y="19205"/>
                </a:cubicBezTo>
                <a:cubicBezTo>
                  <a:pt x="5659" y="19214"/>
                  <a:pt x="5654" y="19221"/>
                  <a:pt x="5651" y="19231"/>
                </a:cubicBezTo>
                <a:cubicBezTo>
                  <a:pt x="5648" y="19241"/>
                  <a:pt x="5641" y="19241"/>
                  <a:pt x="5639" y="19250"/>
                </a:cubicBezTo>
                <a:cubicBezTo>
                  <a:pt x="5635" y="19266"/>
                  <a:pt x="5636" y="19282"/>
                  <a:pt x="5636" y="19302"/>
                </a:cubicBezTo>
                <a:cubicBezTo>
                  <a:pt x="5636" y="19311"/>
                  <a:pt x="5635" y="19319"/>
                  <a:pt x="5636" y="19327"/>
                </a:cubicBezTo>
                <a:cubicBezTo>
                  <a:pt x="5637" y="19339"/>
                  <a:pt x="5643" y="19342"/>
                  <a:pt x="5645" y="19353"/>
                </a:cubicBezTo>
                <a:lnTo>
                  <a:pt x="5651" y="19379"/>
                </a:lnTo>
                <a:cubicBezTo>
                  <a:pt x="5656" y="19398"/>
                  <a:pt x="5664" y="19410"/>
                  <a:pt x="5664" y="19432"/>
                </a:cubicBezTo>
                <a:cubicBezTo>
                  <a:pt x="5664" y="19442"/>
                  <a:pt x="5661" y="19446"/>
                  <a:pt x="5661" y="19456"/>
                </a:cubicBezTo>
                <a:cubicBezTo>
                  <a:pt x="5651" y="19458"/>
                  <a:pt x="5644" y="19454"/>
                  <a:pt x="5636" y="19462"/>
                </a:cubicBezTo>
                <a:cubicBezTo>
                  <a:pt x="5630" y="19469"/>
                  <a:pt x="5626" y="19472"/>
                  <a:pt x="5623" y="19482"/>
                </a:cubicBezTo>
                <a:cubicBezTo>
                  <a:pt x="5621" y="19488"/>
                  <a:pt x="5622" y="19499"/>
                  <a:pt x="5620" y="19508"/>
                </a:cubicBezTo>
                <a:cubicBezTo>
                  <a:pt x="5618" y="19516"/>
                  <a:pt x="5618" y="19525"/>
                  <a:pt x="5617" y="19533"/>
                </a:cubicBezTo>
                <a:cubicBezTo>
                  <a:pt x="5614" y="19546"/>
                  <a:pt x="5606" y="19546"/>
                  <a:pt x="5604" y="19559"/>
                </a:cubicBezTo>
                <a:cubicBezTo>
                  <a:pt x="5604" y="19567"/>
                  <a:pt x="5605" y="19577"/>
                  <a:pt x="5604" y="19585"/>
                </a:cubicBezTo>
                <a:cubicBezTo>
                  <a:pt x="5603" y="19598"/>
                  <a:pt x="5601" y="19609"/>
                  <a:pt x="5601" y="19623"/>
                </a:cubicBezTo>
                <a:cubicBezTo>
                  <a:pt x="5601" y="19639"/>
                  <a:pt x="5603" y="19651"/>
                  <a:pt x="5607" y="19661"/>
                </a:cubicBezTo>
                <a:cubicBezTo>
                  <a:pt x="5611" y="19670"/>
                  <a:pt x="5616" y="19670"/>
                  <a:pt x="5620" y="19675"/>
                </a:cubicBezTo>
                <a:cubicBezTo>
                  <a:pt x="5625" y="19682"/>
                  <a:pt x="5627" y="19694"/>
                  <a:pt x="5633" y="19694"/>
                </a:cubicBezTo>
                <a:lnTo>
                  <a:pt x="5674" y="19694"/>
                </a:lnTo>
                <a:lnTo>
                  <a:pt x="5683" y="19462"/>
                </a:lnTo>
                <a:lnTo>
                  <a:pt x="5730" y="19462"/>
                </a:lnTo>
                <a:lnTo>
                  <a:pt x="5730" y="19539"/>
                </a:lnTo>
                <a:cubicBezTo>
                  <a:pt x="5726" y="19547"/>
                  <a:pt x="5725" y="19558"/>
                  <a:pt x="5721" y="19566"/>
                </a:cubicBezTo>
                <a:cubicBezTo>
                  <a:pt x="5717" y="19572"/>
                  <a:pt x="5712" y="19572"/>
                  <a:pt x="5708" y="19579"/>
                </a:cubicBezTo>
                <a:cubicBezTo>
                  <a:pt x="5703" y="19587"/>
                  <a:pt x="5703" y="19596"/>
                  <a:pt x="5699" y="19604"/>
                </a:cubicBezTo>
                <a:lnTo>
                  <a:pt x="5699" y="19739"/>
                </a:lnTo>
                <a:cubicBezTo>
                  <a:pt x="5696" y="19747"/>
                  <a:pt x="5693" y="19756"/>
                  <a:pt x="5689" y="19765"/>
                </a:cubicBezTo>
                <a:cubicBezTo>
                  <a:pt x="5685" y="19775"/>
                  <a:pt x="5679" y="19774"/>
                  <a:pt x="5677" y="19784"/>
                </a:cubicBezTo>
                <a:cubicBezTo>
                  <a:pt x="5674" y="19792"/>
                  <a:pt x="5674" y="19802"/>
                  <a:pt x="5674" y="19810"/>
                </a:cubicBezTo>
                <a:cubicBezTo>
                  <a:pt x="5673" y="19818"/>
                  <a:pt x="5672" y="19826"/>
                  <a:pt x="5672" y="19836"/>
                </a:cubicBezTo>
                <a:cubicBezTo>
                  <a:pt x="5672" y="19868"/>
                  <a:pt x="5677" y="19887"/>
                  <a:pt x="5677" y="19919"/>
                </a:cubicBezTo>
                <a:cubicBezTo>
                  <a:pt x="5677" y="19950"/>
                  <a:pt x="5677" y="19966"/>
                  <a:pt x="5677" y="19997"/>
                </a:cubicBezTo>
                <a:cubicBezTo>
                  <a:pt x="5677" y="20008"/>
                  <a:pt x="5673" y="20013"/>
                  <a:pt x="5672" y="20022"/>
                </a:cubicBezTo>
                <a:lnTo>
                  <a:pt x="5658" y="20003"/>
                </a:lnTo>
                <a:cubicBezTo>
                  <a:pt x="5653" y="19997"/>
                  <a:pt x="5652" y="19984"/>
                  <a:pt x="5648" y="19978"/>
                </a:cubicBezTo>
                <a:cubicBezTo>
                  <a:pt x="5645" y="19973"/>
                  <a:pt x="5638" y="19979"/>
                  <a:pt x="5636" y="19971"/>
                </a:cubicBezTo>
                <a:cubicBezTo>
                  <a:pt x="5633" y="19963"/>
                  <a:pt x="5636" y="19953"/>
                  <a:pt x="5636" y="19945"/>
                </a:cubicBezTo>
                <a:lnTo>
                  <a:pt x="5636" y="19919"/>
                </a:lnTo>
                <a:cubicBezTo>
                  <a:pt x="5636" y="19900"/>
                  <a:pt x="5634" y="19887"/>
                  <a:pt x="5633" y="19868"/>
                </a:cubicBezTo>
                <a:cubicBezTo>
                  <a:pt x="5631" y="19870"/>
                  <a:pt x="5634" y="19881"/>
                  <a:pt x="5633" y="19881"/>
                </a:cubicBezTo>
                <a:cubicBezTo>
                  <a:pt x="5626" y="19884"/>
                  <a:pt x="5621" y="19881"/>
                  <a:pt x="5614" y="19881"/>
                </a:cubicBezTo>
                <a:lnTo>
                  <a:pt x="5614" y="19958"/>
                </a:lnTo>
                <a:cubicBezTo>
                  <a:pt x="5618" y="19963"/>
                  <a:pt x="5623" y="19958"/>
                  <a:pt x="5626" y="19965"/>
                </a:cubicBezTo>
                <a:cubicBezTo>
                  <a:pt x="5630" y="19973"/>
                  <a:pt x="5629" y="19982"/>
                  <a:pt x="5633" y="19990"/>
                </a:cubicBezTo>
                <a:cubicBezTo>
                  <a:pt x="5636" y="19998"/>
                  <a:pt x="5643" y="20000"/>
                  <a:pt x="5645" y="20009"/>
                </a:cubicBezTo>
                <a:cubicBezTo>
                  <a:pt x="5648" y="20018"/>
                  <a:pt x="5650" y="20026"/>
                  <a:pt x="5651" y="20036"/>
                </a:cubicBezTo>
                <a:cubicBezTo>
                  <a:pt x="5652" y="20044"/>
                  <a:pt x="5651" y="20053"/>
                  <a:pt x="5651" y="20061"/>
                </a:cubicBezTo>
                <a:cubicBezTo>
                  <a:pt x="5651" y="20069"/>
                  <a:pt x="5654" y="20077"/>
                  <a:pt x="5654" y="20087"/>
                </a:cubicBezTo>
                <a:cubicBezTo>
                  <a:pt x="5655" y="20107"/>
                  <a:pt x="5654" y="20119"/>
                  <a:pt x="5654" y="20139"/>
                </a:cubicBezTo>
                <a:lnTo>
                  <a:pt x="5645" y="20125"/>
                </a:lnTo>
                <a:cubicBezTo>
                  <a:pt x="5641" y="20124"/>
                  <a:pt x="5636" y="20124"/>
                  <a:pt x="5633" y="20119"/>
                </a:cubicBezTo>
                <a:cubicBezTo>
                  <a:pt x="5629" y="20115"/>
                  <a:pt x="5622" y="20114"/>
                  <a:pt x="5620" y="20106"/>
                </a:cubicBezTo>
                <a:cubicBezTo>
                  <a:pt x="5618" y="20100"/>
                  <a:pt x="5622" y="20089"/>
                  <a:pt x="5620" y="20081"/>
                </a:cubicBezTo>
                <a:cubicBezTo>
                  <a:pt x="5618" y="20072"/>
                  <a:pt x="5619" y="20061"/>
                  <a:pt x="5617" y="20055"/>
                </a:cubicBezTo>
                <a:cubicBezTo>
                  <a:pt x="5613" y="20045"/>
                  <a:pt x="5610" y="20036"/>
                  <a:pt x="5604" y="20036"/>
                </a:cubicBezTo>
                <a:cubicBezTo>
                  <a:pt x="5599" y="20036"/>
                  <a:pt x="5597" y="20048"/>
                  <a:pt x="5592" y="20048"/>
                </a:cubicBezTo>
                <a:lnTo>
                  <a:pt x="5592" y="20125"/>
                </a:lnTo>
                <a:cubicBezTo>
                  <a:pt x="5583" y="20129"/>
                  <a:pt x="5574" y="20129"/>
                  <a:pt x="5566" y="20139"/>
                </a:cubicBezTo>
                <a:cubicBezTo>
                  <a:pt x="5562" y="20144"/>
                  <a:pt x="5562" y="20156"/>
                  <a:pt x="5560" y="20164"/>
                </a:cubicBezTo>
                <a:cubicBezTo>
                  <a:pt x="5557" y="20174"/>
                  <a:pt x="5548" y="20171"/>
                  <a:pt x="5548" y="20184"/>
                </a:cubicBezTo>
                <a:cubicBezTo>
                  <a:pt x="5548" y="20216"/>
                  <a:pt x="5561" y="20237"/>
                  <a:pt x="5576" y="20242"/>
                </a:cubicBezTo>
                <a:cubicBezTo>
                  <a:pt x="5580" y="20243"/>
                  <a:pt x="5584" y="20235"/>
                  <a:pt x="5589" y="20235"/>
                </a:cubicBezTo>
                <a:cubicBezTo>
                  <a:pt x="5593" y="20235"/>
                  <a:pt x="5597" y="20240"/>
                  <a:pt x="5601" y="20242"/>
                </a:cubicBezTo>
                <a:cubicBezTo>
                  <a:pt x="5605" y="20243"/>
                  <a:pt x="5610" y="20240"/>
                  <a:pt x="5614" y="20242"/>
                </a:cubicBezTo>
                <a:cubicBezTo>
                  <a:pt x="5619" y="20245"/>
                  <a:pt x="5618" y="20261"/>
                  <a:pt x="5623" y="20267"/>
                </a:cubicBezTo>
                <a:cubicBezTo>
                  <a:pt x="5622" y="20275"/>
                  <a:pt x="5622" y="20285"/>
                  <a:pt x="5620" y="20293"/>
                </a:cubicBezTo>
                <a:cubicBezTo>
                  <a:pt x="5617" y="20305"/>
                  <a:pt x="5607" y="20305"/>
                  <a:pt x="5607" y="20319"/>
                </a:cubicBezTo>
                <a:cubicBezTo>
                  <a:pt x="5607" y="20330"/>
                  <a:pt x="5614" y="20333"/>
                  <a:pt x="5614" y="20345"/>
                </a:cubicBezTo>
                <a:cubicBezTo>
                  <a:pt x="5614" y="20354"/>
                  <a:pt x="5613" y="20361"/>
                  <a:pt x="5614" y="20370"/>
                </a:cubicBezTo>
                <a:cubicBezTo>
                  <a:pt x="5627" y="20370"/>
                  <a:pt x="5636" y="20367"/>
                  <a:pt x="5648" y="20377"/>
                </a:cubicBezTo>
                <a:cubicBezTo>
                  <a:pt x="5658" y="20385"/>
                  <a:pt x="5664" y="20393"/>
                  <a:pt x="5674" y="20403"/>
                </a:cubicBezTo>
                <a:cubicBezTo>
                  <a:pt x="5672" y="20412"/>
                  <a:pt x="5668" y="20417"/>
                  <a:pt x="5667" y="20428"/>
                </a:cubicBezTo>
                <a:cubicBezTo>
                  <a:pt x="5666" y="20437"/>
                  <a:pt x="5668" y="20444"/>
                  <a:pt x="5667" y="20454"/>
                </a:cubicBezTo>
                <a:cubicBezTo>
                  <a:pt x="5658" y="20454"/>
                  <a:pt x="5651" y="20452"/>
                  <a:pt x="5642" y="20454"/>
                </a:cubicBezTo>
                <a:cubicBezTo>
                  <a:pt x="5637" y="20454"/>
                  <a:pt x="5633" y="20452"/>
                  <a:pt x="5629" y="20454"/>
                </a:cubicBezTo>
                <a:cubicBezTo>
                  <a:pt x="5620" y="20458"/>
                  <a:pt x="5614" y="20470"/>
                  <a:pt x="5604" y="20473"/>
                </a:cubicBezTo>
                <a:cubicBezTo>
                  <a:pt x="5596" y="20475"/>
                  <a:pt x="5588" y="20470"/>
                  <a:pt x="5579" y="20473"/>
                </a:cubicBezTo>
                <a:cubicBezTo>
                  <a:pt x="5574" y="20475"/>
                  <a:pt x="5571" y="20487"/>
                  <a:pt x="5566" y="20492"/>
                </a:cubicBezTo>
                <a:cubicBezTo>
                  <a:pt x="5561" y="20499"/>
                  <a:pt x="5554" y="20504"/>
                  <a:pt x="5554" y="20518"/>
                </a:cubicBezTo>
                <a:lnTo>
                  <a:pt x="5554" y="20531"/>
                </a:lnTo>
                <a:cubicBezTo>
                  <a:pt x="5554" y="20542"/>
                  <a:pt x="5559" y="20547"/>
                  <a:pt x="5560" y="20557"/>
                </a:cubicBezTo>
                <a:cubicBezTo>
                  <a:pt x="5560" y="20565"/>
                  <a:pt x="5559" y="20575"/>
                  <a:pt x="5560" y="20583"/>
                </a:cubicBezTo>
                <a:cubicBezTo>
                  <a:pt x="5561" y="20591"/>
                  <a:pt x="5559" y="20601"/>
                  <a:pt x="5560" y="20609"/>
                </a:cubicBezTo>
                <a:cubicBezTo>
                  <a:pt x="5561" y="20618"/>
                  <a:pt x="5571" y="20613"/>
                  <a:pt x="5573" y="20621"/>
                </a:cubicBezTo>
                <a:cubicBezTo>
                  <a:pt x="5577" y="20632"/>
                  <a:pt x="5582" y="20644"/>
                  <a:pt x="5582" y="20660"/>
                </a:cubicBezTo>
                <a:lnTo>
                  <a:pt x="5582" y="20673"/>
                </a:lnTo>
                <a:cubicBezTo>
                  <a:pt x="5581" y="20684"/>
                  <a:pt x="5575" y="20687"/>
                  <a:pt x="5573" y="20698"/>
                </a:cubicBezTo>
                <a:cubicBezTo>
                  <a:pt x="5571" y="20708"/>
                  <a:pt x="5566" y="20713"/>
                  <a:pt x="5566" y="20724"/>
                </a:cubicBezTo>
                <a:cubicBezTo>
                  <a:pt x="5566" y="20747"/>
                  <a:pt x="5579" y="20752"/>
                  <a:pt x="5585" y="20770"/>
                </a:cubicBezTo>
                <a:cubicBezTo>
                  <a:pt x="5592" y="20787"/>
                  <a:pt x="5598" y="20799"/>
                  <a:pt x="5598" y="20821"/>
                </a:cubicBezTo>
                <a:cubicBezTo>
                  <a:pt x="5598" y="20832"/>
                  <a:pt x="5585" y="20823"/>
                  <a:pt x="5585" y="20834"/>
                </a:cubicBezTo>
                <a:cubicBezTo>
                  <a:pt x="5585" y="20844"/>
                  <a:pt x="5586" y="20851"/>
                  <a:pt x="5589" y="20859"/>
                </a:cubicBezTo>
                <a:cubicBezTo>
                  <a:pt x="5591" y="20867"/>
                  <a:pt x="5597" y="20866"/>
                  <a:pt x="5601" y="20872"/>
                </a:cubicBezTo>
                <a:cubicBezTo>
                  <a:pt x="5605" y="20879"/>
                  <a:pt x="5610" y="20879"/>
                  <a:pt x="5614" y="20885"/>
                </a:cubicBezTo>
                <a:cubicBezTo>
                  <a:pt x="5617" y="20890"/>
                  <a:pt x="5612" y="20903"/>
                  <a:pt x="5614" y="20911"/>
                </a:cubicBezTo>
                <a:lnTo>
                  <a:pt x="5589" y="20937"/>
                </a:lnTo>
                <a:lnTo>
                  <a:pt x="5595" y="20969"/>
                </a:lnTo>
                <a:cubicBezTo>
                  <a:pt x="5599" y="20967"/>
                  <a:pt x="5603" y="20962"/>
                  <a:pt x="5607" y="20962"/>
                </a:cubicBezTo>
                <a:lnTo>
                  <a:pt x="5633" y="20962"/>
                </a:lnTo>
                <a:cubicBezTo>
                  <a:pt x="5637" y="20962"/>
                  <a:pt x="5641" y="20967"/>
                  <a:pt x="5645" y="20969"/>
                </a:cubicBezTo>
                <a:cubicBezTo>
                  <a:pt x="5643" y="20980"/>
                  <a:pt x="5647" y="20994"/>
                  <a:pt x="5642" y="21001"/>
                </a:cubicBezTo>
                <a:cubicBezTo>
                  <a:pt x="5634" y="21014"/>
                  <a:pt x="5626" y="21018"/>
                  <a:pt x="5617" y="21027"/>
                </a:cubicBezTo>
                <a:cubicBezTo>
                  <a:pt x="5625" y="21045"/>
                  <a:pt x="5629" y="21064"/>
                  <a:pt x="5639" y="21072"/>
                </a:cubicBezTo>
                <a:cubicBezTo>
                  <a:pt x="5643" y="21075"/>
                  <a:pt x="5647" y="21070"/>
                  <a:pt x="5651" y="21072"/>
                </a:cubicBezTo>
                <a:cubicBezTo>
                  <a:pt x="5655" y="21073"/>
                  <a:pt x="5660" y="21070"/>
                  <a:pt x="5664" y="21072"/>
                </a:cubicBezTo>
                <a:cubicBezTo>
                  <a:pt x="5667" y="21073"/>
                  <a:pt x="5661" y="21086"/>
                  <a:pt x="5664" y="21091"/>
                </a:cubicBezTo>
                <a:lnTo>
                  <a:pt x="5651" y="21111"/>
                </a:lnTo>
                <a:cubicBezTo>
                  <a:pt x="5654" y="21119"/>
                  <a:pt x="5658" y="21127"/>
                  <a:pt x="5661" y="21137"/>
                </a:cubicBezTo>
                <a:cubicBezTo>
                  <a:pt x="5664" y="21146"/>
                  <a:pt x="5671" y="21145"/>
                  <a:pt x="5674" y="21156"/>
                </a:cubicBezTo>
                <a:cubicBezTo>
                  <a:pt x="5676" y="21167"/>
                  <a:pt x="5675" y="21177"/>
                  <a:pt x="5677" y="21188"/>
                </a:cubicBezTo>
                <a:cubicBezTo>
                  <a:pt x="5677" y="21196"/>
                  <a:pt x="5672" y="21206"/>
                  <a:pt x="5674" y="21214"/>
                </a:cubicBezTo>
                <a:cubicBezTo>
                  <a:pt x="5676" y="21225"/>
                  <a:pt x="5681" y="21226"/>
                  <a:pt x="5686" y="21233"/>
                </a:cubicBezTo>
                <a:cubicBezTo>
                  <a:pt x="5698" y="21251"/>
                  <a:pt x="5711" y="21247"/>
                  <a:pt x="5724" y="21265"/>
                </a:cubicBezTo>
                <a:cubicBezTo>
                  <a:pt x="5729" y="21271"/>
                  <a:pt x="5733" y="21275"/>
                  <a:pt x="5736" y="21284"/>
                </a:cubicBezTo>
                <a:cubicBezTo>
                  <a:pt x="5739" y="21291"/>
                  <a:pt x="5738" y="21302"/>
                  <a:pt x="5740" y="21310"/>
                </a:cubicBezTo>
                <a:cubicBezTo>
                  <a:pt x="5741" y="21318"/>
                  <a:pt x="5741" y="21328"/>
                  <a:pt x="5743" y="21336"/>
                </a:cubicBezTo>
                <a:cubicBezTo>
                  <a:pt x="5745" y="21346"/>
                  <a:pt x="5751" y="21344"/>
                  <a:pt x="5755" y="21349"/>
                </a:cubicBezTo>
                <a:cubicBezTo>
                  <a:pt x="5761" y="21357"/>
                  <a:pt x="5769" y="21355"/>
                  <a:pt x="5771" y="21368"/>
                </a:cubicBezTo>
                <a:cubicBezTo>
                  <a:pt x="5772" y="21376"/>
                  <a:pt x="5767" y="21386"/>
                  <a:pt x="5768" y="21394"/>
                </a:cubicBezTo>
                <a:cubicBezTo>
                  <a:pt x="5769" y="21407"/>
                  <a:pt x="5770" y="21418"/>
                  <a:pt x="5771" y="21432"/>
                </a:cubicBezTo>
                <a:cubicBezTo>
                  <a:pt x="5780" y="21434"/>
                  <a:pt x="5787" y="21438"/>
                  <a:pt x="5796" y="21440"/>
                </a:cubicBezTo>
                <a:cubicBezTo>
                  <a:pt x="5801" y="21440"/>
                  <a:pt x="5805" y="21436"/>
                  <a:pt x="5809" y="21440"/>
                </a:cubicBezTo>
                <a:cubicBezTo>
                  <a:pt x="5813" y="21442"/>
                  <a:pt x="5818" y="21441"/>
                  <a:pt x="5821" y="21446"/>
                </a:cubicBezTo>
                <a:cubicBezTo>
                  <a:pt x="5824" y="21450"/>
                  <a:pt x="5820" y="21465"/>
                  <a:pt x="5821" y="21471"/>
                </a:cubicBezTo>
                <a:cubicBezTo>
                  <a:pt x="5827" y="21491"/>
                  <a:pt x="5833" y="21508"/>
                  <a:pt x="5843" y="21516"/>
                </a:cubicBezTo>
                <a:cubicBezTo>
                  <a:pt x="5852" y="21522"/>
                  <a:pt x="5860" y="21513"/>
                  <a:pt x="5869" y="21516"/>
                </a:cubicBezTo>
                <a:cubicBezTo>
                  <a:pt x="5873" y="21518"/>
                  <a:pt x="5876" y="21528"/>
                  <a:pt x="5881" y="21529"/>
                </a:cubicBezTo>
                <a:cubicBezTo>
                  <a:pt x="5885" y="21531"/>
                  <a:pt x="5890" y="21534"/>
                  <a:pt x="5894" y="21536"/>
                </a:cubicBezTo>
                <a:cubicBezTo>
                  <a:pt x="5898" y="21537"/>
                  <a:pt x="5902" y="21540"/>
                  <a:pt x="5906" y="21542"/>
                </a:cubicBezTo>
                <a:cubicBezTo>
                  <a:pt x="5912" y="21545"/>
                  <a:pt x="5914" y="21558"/>
                  <a:pt x="5919" y="21562"/>
                </a:cubicBezTo>
                <a:cubicBezTo>
                  <a:pt x="5928" y="21567"/>
                  <a:pt x="5935" y="21560"/>
                  <a:pt x="5944" y="21562"/>
                </a:cubicBezTo>
                <a:lnTo>
                  <a:pt x="5957" y="21562"/>
                </a:lnTo>
                <a:cubicBezTo>
                  <a:pt x="5962" y="21563"/>
                  <a:pt x="5964" y="21577"/>
                  <a:pt x="5969" y="21580"/>
                </a:cubicBezTo>
                <a:cubicBezTo>
                  <a:pt x="5975" y="21583"/>
                  <a:pt x="5979" y="21587"/>
                  <a:pt x="5986" y="21587"/>
                </a:cubicBezTo>
                <a:lnTo>
                  <a:pt x="6086" y="21587"/>
                </a:lnTo>
                <a:cubicBezTo>
                  <a:pt x="6091" y="21587"/>
                  <a:pt x="6093" y="21600"/>
                  <a:pt x="6098" y="21600"/>
                </a:cubicBezTo>
                <a:cubicBezTo>
                  <a:pt x="6105" y="21600"/>
                  <a:pt x="6106" y="21588"/>
                  <a:pt x="6111" y="21580"/>
                </a:cubicBezTo>
                <a:cubicBezTo>
                  <a:pt x="6114" y="21576"/>
                  <a:pt x="6111" y="21562"/>
                  <a:pt x="6114" y="21555"/>
                </a:cubicBezTo>
                <a:cubicBezTo>
                  <a:pt x="6118" y="21546"/>
                  <a:pt x="6122" y="21537"/>
                  <a:pt x="6127" y="21532"/>
                </a:cubicBezTo>
                <a:cubicBezTo>
                  <a:pt x="6132" y="21526"/>
                  <a:pt x="6138" y="21536"/>
                  <a:pt x="6145" y="21536"/>
                </a:cubicBezTo>
                <a:cubicBezTo>
                  <a:pt x="6155" y="21536"/>
                  <a:pt x="6161" y="21534"/>
                  <a:pt x="6171" y="21532"/>
                </a:cubicBezTo>
                <a:cubicBezTo>
                  <a:pt x="6169" y="21513"/>
                  <a:pt x="6171" y="21494"/>
                  <a:pt x="6164" y="21484"/>
                </a:cubicBezTo>
                <a:cubicBezTo>
                  <a:pt x="6159" y="21478"/>
                  <a:pt x="6154" y="21487"/>
                  <a:pt x="6149" y="21484"/>
                </a:cubicBezTo>
                <a:cubicBezTo>
                  <a:pt x="6139" y="21476"/>
                  <a:pt x="6134" y="21464"/>
                  <a:pt x="6123" y="21459"/>
                </a:cubicBezTo>
                <a:cubicBezTo>
                  <a:pt x="6120" y="21457"/>
                  <a:pt x="6115" y="21459"/>
                  <a:pt x="6111" y="21459"/>
                </a:cubicBezTo>
                <a:cubicBezTo>
                  <a:pt x="6107" y="21459"/>
                  <a:pt x="6103" y="21452"/>
                  <a:pt x="6098" y="21452"/>
                </a:cubicBezTo>
                <a:cubicBezTo>
                  <a:pt x="6087" y="21450"/>
                  <a:pt x="6081" y="21452"/>
                  <a:pt x="6070" y="21452"/>
                </a:cubicBezTo>
                <a:cubicBezTo>
                  <a:pt x="6065" y="21452"/>
                  <a:pt x="6062" y="21446"/>
                  <a:pt x="6057" y="21446"/>
                </a:cubicBezTo>
                <a:lnTo>
                  <a:pt x="6057" y="21387"/>
                </a:lnTo>
                <a:cubicBezTo>
                  <a:pt x="6048" y="21387"/>
                  <a:pt x="6042" y="21389"/>
                  <a:pt x="6032" y="21387"/>
                </a:cubicBezTo>
                <a:cubicBezTo>
                  <a:pt x="6027" y="21387"/>
                  <a:pt x="6023" y="21393"/>
                  <a:pt x="6020" y="21387"/>
                </a:cubicBezTo>
                <a:cubicBezTo>
                  <a:pt x="6015" y="21380"/>
                  <a:pt x="6010" y="21378"/>
                  <a:pt x="6007" y="21368"/>
                </a:cubicBezTo>
                <a:cubicBezTo>
                  <a:pt x="6004" y="21358"/>
                  <a:pt x="6005" y="21347"/>
                  <a:pt x="6004" y="21336"/>
                </a:cubicBezTo>
                <a:cubicBezTo>
                  <a:pt x="6001" y="21318"/>
                  <a:pt x="5998" y="21304"/>
                  <a:pt x="5998" y="21284"/>
                </a:cubicBezTo>
                <a:cubicBezTo>
                  <a:pt x="5998" y="21275"/>
                  <a:pt x="5998" y="21267"/>
                  <a:pt x="5998" y="21259"/>
                </a:cubicBezTo>
                <a:cubicBezTo>
                  <a:pt x="5997" y="21251"/>
                  <a:pt x="5999" y="21241"/>
                  <a:pt x="5998" y="21233"/>
                </a:cubicBezTo>
                <a:cubicBezTo>
                  <a:pt x="5995" y="21222"/>
                  <a:pt x="5987" y="21225"/>
                  <a:pt x="5985" y="21214"/>
                </a:cubicBezTo>
                <a:cubicBezTo>
                  <a:pt x="5983" y="21204"/>
                  <a:pt x="5980" y="21198"/>
                  <a:pt x="5979" y="21188"/>
                </a:cubicBezTo>
                <a:cubicBezTo>
                  <a:pt x="5978" y="21180"/>
                  <a:pt x="5979" y="21170"/>
                  <a:pt x="5979" y="21162"/>
                </a:cubicBezTo>
                <a:lnTo>
                  <a:pt x="5979" y="21137"/>
                </a:lnTo>
                <a:cubicBezTo>
                  <a:pt x="5978" y="21127"/>
                  <a:pt x="5973" y="21121"/>
                  <a:pt x="5972" y="21111"/>
                </a:cubicBezTo>
                <a:cubicBezTo>
                  <a:pt x="5972" y="21093"/>
                  <a:pt x="5973" y="21077"/>
                  <a:pt x="5972" y="21059"/>
                </a:cubicBezTo>
                <a:cubicBezTo>
                  <a:pt x="5972" y="21051"/>
                  <a:pt x="5970" y="21041"/>
                  <a:pt x="5969" y="21034"/>
                </a:cubicBezTo>
                <a:cubicBezTo>
                  <a:pt x="5969" y="21024"/>
                  <a:pt x="5965" y="21018"/>
                  <a:pt x="5963" y="21008"/>
                </a:cubicBezTo>
                <a:cubicBezTo>
                  <a:pt x="5959" y="20993"/>
                  <a:pt x="5948" y="20993"/>
                  <a:pt x="5948" y="20976"/>
                </a:cubicBezTo>
                <a:cubicBezTo>
                  <a:pt x="5948" y="20960"/>
                  <a:pt x="5953" y="20953"/>
                  <a:pt x="5953" y="20937"/>
                </a:cubicBezTo>
                <a:lnTo>
                  <a:pt x="5953" y="20911"/>
                </a:lnTo>
                <a:cubicBezTo>
                  <a:pt x="5953" y="20900"/>
                  <a:pt x="5949" y="20895"/>
                  <a:pt x="5947" y="20885"/>
                </a:cubicBezTo>
                <a:lnTo>
                  <a:pt x="5947" y="20801"/>
                </a:lnTo>
                <a:cubicBezTo>
                  <a:pt x="5947" y="20777"/>
                  <a:pt x="5949" y="20764"/>
                  <a:pt x="5950" y="20740"/>
                </a:cubicBezTo>
                <a:lnTo>
                  <a:pt x="6013" y="20740"/>
                </a:lnTo>
                <a:cubicBezTo>
                  <a:pt x="6013" y="20724"/>
                  <a:pt x="6014" y="20715"/>
                  <a:pt x="6013" y="20698"/>
                </a:cubicBezTo>
                <a:cubicBezTo>
                  <a:pt x="6013" y="20689"/>
                  <a:pt x="6010" y="20683"/>
                  <a:pt x="6010" y="20673"/>
                </a:cubicBezTo>
                <a:cubicBezTo>
                  <a:pt x="6010" y="20654"/>
                  <a:pt x="6009" y="20637"/>
                  <a:pt x="6013" y="20621"/>
                </a:cubicBezTo>
                <a:cubicBezTo>
                  <a:pt x="6016" y="20610"/>
                  <a:pt x="6018" y="20602"/>
                  <a:pt x="6022" y="20595"/>
                </a:cubicBezTo>
                <a:cubicBezTo>
                  <a:pt x="6026" y="20591"/>
                  <a:pt x="6031" y="20591"/>
                  <a:pt x="6035" y="20589"/>
                </a:cubicBezTo>
                <a:cubicBezTo>
                  <a:pt x="6044" y="20585"/>
                  <a:pt x="6052" y="20588"/>
                  <a:pt x="6061" y="20583"/>
                </a:cubicBezTo>
                <a:cubicBezTo>
                  <a:pt x="6067" y="20580"/>
                  <a:pt x="6070" y="20568"/>
                  <a:pt x="6073" y="20557"/>
                </a:cubicBezTo>
                <a:cubicBezTo>
                  <a:pt x="6084" y="20520"/>
                  <a:pt x="6086" y="20494"/>
                  <a:pt x="6092" y="20454"/>
                </a:cubicBezTo>
                <a:cubicBezTo>
                  <a:pt x="6093" y="20446"/>
                  <a:pt x="6094" y="20436"/>
                  <a:pt x="6095" y="20428"/>
                </a:cubicBezTo>
                <a:cubicBezTo>
                  <a:pt x="6097" y="20418"/>
                  <a:pt x="6100" y="20411"/>
                  <a:pt x="6104" y="20403"/>
                </a:cubicBezTo>
                <a:cubicBezTo>
                  <a:pt x="6108" y="20396"/>
                  <a:pt x="6112" y="20394"/>
                  <a:pt x="6117" y="20389"/>
                </a:cubicBezTo>
                <a:cubicBezTo>
                  <a:pt x="6122" y="20385"/>
                  <a:pt x="6124" y="20375"/>
                  <a:pt x="6130" y="20370"/>
                </a:cubicBezTo>
                <a:cubicBezTo>
                  <a:pt x="6134" y="20367"/>
                  <a:pt x="6138" y="20374"/>
                  <a:pt x="6142" y="20370"/>
                </a:cubicBezTo>
                <a:cubicBezTo>
                  <a:pt x="6147" y="20366"/>
                  <a:pt x="6145" y="20351"/>
                  <a:pt x="6149" y="20345"/>
                </a:cubicBezTo>
                <a:lnTo>
                  <a:pt x="6149" y="20293"/>
                </a:lnTo>
                <a:cubicBezTo>
                  <a:pt x="6141" y="20291"/>
                  <a:pt x="6137" y="20286"/>
                  <a:pt x="6130" y="20286"/>
                </a:cubicBezTo>
                <a:cubicBezTo>
                  <a:pt x="6119" y="20286"/>
                  <a:pt x="6111" y="20293"/>
                  <a:pt x="6101" y="20286"/>
                </a:cubicBezTo>
                <a:cubicBezTo>
                  <a:pt x="6096" y="20283"/>
                  <a:pt x="6093" y="20280"/>
                  <a:pt x="6089" y="20273"/>
                </a:cubicBezTo>
                <a:cubicBezTo>
                  <a:pt x="6086" y="20268"/>
                  <a:pt x="6087" y="20254"/>
                  <a:pt x="6086" y="20248"/>
                </a:cubicBezTo>
                <a:cubicBezTo>
                  <a:pt x="6082" y="20236"/>
                  <a:pt x="6079" y="20227"/>
                  <a:pt x="6073" y="20222"/>
                </a:cubicBezTo>
                <a:cubicBezTo>
                  <a:pt x="6069" y="20219"/>
                  <a:pt x="6064" y="20219"/>
                  <a:pt x="6061" y="20216"/>
                </a:cubicBezTo>
                <a:cubicBezTo>
                  <a:pt x="6055" y="20211"/>
                  <a:pt x="6053" y="20203"/>
                  <a:pt x="6048" y="20196"/>
                </a:cubicBezTo>
                <a:cubicBezTo>
                  <a:pt x="6042" y="20190"/>
                  <a:pt x="6038" y="20182"/>
                  <a:pt x="6035" y="20170"/>
                </a:cubicBezTo>
                <a:cubicBezTo>
                  <a:pt x="6032" y="20161"/>
                  <a:pt x="6027" y="20156"/>
                  <a:pt x="6026" y="20145"/>
                </a:cubicBezTo>
                <a:cubicBezTo>
                  <a:pt x="6023" y="20127"/>
                  <a:pt x="6022" y="20112"/>
                  <a:pt x="6022" y="20093"/>
                </a:cubicBezTo>
                <a:lnTo>
                  <a:pt x="6022" y="20068"/>
                </a:lnTo>
                <a:cubicBezTo>
                  <a:pt x="6022" y="20056"/>
                  <a:pt x="6027" y="20051"/>
                  <a:pt x="6029" y="20042"/>
                </a:cubicBezTo>
                <a:cubicBezTo>
                  <a:pt x="6032" y="20029"/>
                  <a:pt x="6037" y="20026"/>
                  <a:pt x="6042" y="20016"/>
                </a:cubicBezTo>
                <a:cubicBezTo>
                  <a:pt x="6053" y="19992"/>
                  <a:pt x="6063" y="19971"/>
                  <a:pt x="6080" y="19971"/>
                </a:cubicBezTo>
                <a:lnTo>
                  <a:pt x="6155" y="19971"/>
                </a:lnTo>
                <a:lnTo>
                  <a:pt x="6155" y="19828"/>
                </a:lnTo>
                <a:cubicBezTo>
                  <a:pt x="6155" y="19818"/>
                  <a:pt x="6156" y="19810"/>
                  <a:pt x="6158" y="19804"/>
                </a:cubicBezTo>
                <a:cubicBezTo>
                  <a:pt x="6161" y="19794"/>
                  <a:pt x="6167" y="19794"/>
                  <a:pt x="6171" y="19784"/>
                </a:cubicBezTo>
                <a:cubicBezTo>
                  <a:pt x="6176" y="19766"/>
                  <a:pt x="6179" y="19752"/>
                  <a:pt x="6183" y="19733"/>
                </a:cubicBezTo>
                <a:cubicBezTo>
                  <a:pt x="6185" y="19723"/>
                  <a:pt x="6188" y="19716"/>
                  <a:pt x="6189" y="19707"/>
                </a:cubicBezTo>
                <a:cubicBezTo>
                  <a:pt x="6190" y="19699"/>
                  <a:pt x="6189" y="19691"/>
                  <a:pt x="6189" y="19681"/>
                </a:cubicBezTo>
                <a:cubicBezTo>
                  <a:pt x="6189" y="19672"/>
                  <a:pt x="6186" y="19664"/>
                  <a:pt x="6186" y="19655"/>
                </a:cubicBezTo>
                <a:cubicBezTo>
                  <a:pt x="6186" y="19648"/>
                  <a:pt x="6188" y="19638"/>
                  <a:pt x="6189" y="19630"/>
                </a:cubicBezTo>
                <a:cubicBezTo>
                  <a:pt x="6191" y="19617"/>
                  <a:pt x="6195" y="19604"/>
                  <a:pt x="6202" y="19604"/>
                </a:cubicBezTo>
                <a:cubicBezTo>
                  <a:pt x="6215" y="19604"/>
                  <a:pt x="6221" y="19617"/>
                  <a:pt x="6233" y="19617"/>
                </a:cubicBezTo>
                <a:cubicBezTo>
                  <a:pt x="6241" y="19617"/>
                  <a:pt x="6246" y="19610"/>
                  <a:pt x="6252" y="19604"/>
                </a:cubicBezTo>
                <a:cubicBezTo>
                  <a:pt x="6258" y="19598"/>
                  <a:pt x="6263" y="19591"/>
                  <a:pt x="6265" y="19579"/>
                </a:cubicBezTo>
                <a:cubicBezTo>
                  <a:pt x="6266" y="19571"/>
                  <a:pt x="6265" y="19562"/>
                  <a:pt x="6265" y="19552"/>
                </a:cubicBezTo>
                <a:lnTo>
                  <a:pt x="6265" y="19527"/>
                </a:lnTo>
                <a:cubicBezTo>
                  <a:pt x="6265" y="19516"/>
                  <a:pt x="6260" y="19511"/>
                  <a:pt x="6259" y="19501"/>
                </a:cubicBezTo>
                <a:cubicBezTo>
                  <a:pt x="6254" y="19503"/>
                  <a:pt x="6251" y="19499"/>
                  <a:pt x="6246" y="19501"/>
                </a:cubicBezTo>
                <a:cubicBezTo>
                  <a:pt x="6240" y="19503"/>
                  <a:pt x="6238" y="19509"/>
                  <a:pt x="6233" y="19514"/>
                </a:cubicBezTo>
                <a:cubicBezTo>
                  <a:pt x="6227" y="19520"/>
                  <a:pt x="6227" y="19533"/>
                  <a:pt x="6221" y="19539"/>
                </a:cubicBezTo>
                <a:cubicBezTo>
                  <a:pt x="6217" y="19543"/>
                  <a:pt x="6212" y="19538"/>
                  <a:pt x="6208" y="19539"/>
                </a:cubicBezTo>
                <a:cubicBezTo>
                  <a:pt x="6205" y="19530"/>
                  <a:pt x="6187" y="19534"/>
                  <a:pt x="6186" y="19523"/>
                </a:cubicBezTo>
                <a:cubicBezTo>
                  <a:pt x="6184" y="19505"/>
                  <a:pt x="6187" y="19491"/>
                  <a:pt x="6186" y="19472"/>
                </a:cubicBezTo>
                <a:cubicBezTo>
                  <a:pt x="6185" y="19453"/>
                  <a:pt x="6184" y="19440"/>
                  <a:pt x="6183" y="19420"/>
                </a:cubicBezTo>
                <a:cubicBezTo>
                  <a:pt x="6183" y="19411"/>
                  <a:pt x="6180" y="19406"/>
                  <a:pt x="6180" y="19396"/>
                </a:cubicBezTo>
                <a:lnTo>
                  <a:pt x="6180" y="19317"/>
                </a:lnTo>
                <a:lnTo>
                  <a:pt x="6201" y="19317"/>
                </a:lnTo>
                <a:cubicBezTo>
                  <a:pt x="6212" y="19317"/>
                  <a:pt x="6217" y="19327"/>
                  <a:pt x="6227" y="19336"/>
                </a:cubicBezTo>
                <a:cubicBezTo>
                  <a:pt x="6238" y="19348"/>
                  <a:pt x="6240" y="19375"/>
                  <a:pt x="6253" y="19375"/>
                </a:cubicBezTo>
                <a:lnTo>
                  <a:pt x="6331" y="19375"/>
                </a:lnTo>
                <a:cubicBezTo>
                  <a:pt x="6331" y="19364"/>
                  <a:pt x="6337" y="19361"/>
                  <a:pt x="6337" y="19350"/>
                </a:cubicBezTo>
                <a:cubicBezTo>
                  <a:pt x="6337" y="19337"/>
                  <a:pt x="6328" y="19335"/>
                  <a:pt x="6327" y="19324"/>
                </a:cubicBezTo>
                <a:lnTo>
                  <a:pt x="6327" y="19298"/>
                </a:lnTo>
                <a:cubicBezTo>
                  <a:pt x="6327" y="19288"/>
                  <a:pt x="6327" y="19280"/>
                  <a:pt x="6327" y="19272"/>
                </a:cubicBezTo>
                <a:cubicBezTo>
                  <a:pt x="6329" y="19263"/>
                  <a:pt x="6331" y="19256"/>
                  <a:pt x="6334" y="19247"/>
                </a:cubicBezTo>
                <a:cubicBezTo>
                  <a:pt x="6336" y="19237"/>
                  <a:pt x="6344" y="19243"/>
                  <a:pt x="6346" y="19234"/>
                </a:cubicBezTo>
                <a:cubicBezTo>
                  <a:pt x="6348" y="19226"/>
                  <a:pt x="6346" y="19218"/>
                  <a:pt x="6346" y="19208"/>
                </a:cubicBezTo>
                <a:cubicBezTo>
                  <a:pt x="6346" y="19198"/>
                  <a:pt x="6347" y="19191"/>
                  <a:pt x="6346" y="19183"/>
                </a:cubicBezTo>
                <a:cubicBezTo>
                  <a:pt x="6345" y="19163"/>
                  <a:pt x="6339" y="19150"/>
                  <a:pt x="6337" y="19130"/>
                </a:cubicBezTo>
                <a:cubicBezTo>
                  <a:pt x="6336" y="19122"/>
                  <a:pt x="6334" y="19116"/>
                  <a:pt x="6334" y="19106"/>
                </a:cubicBezTo>
                <a:lnTo>
                  <a:pt x="6334" y="19047"/>
                </a:lnTo>
                <a:lnTo>
                  <a:pt x="6393" y="19047"/>
                </a:lnTo>
                <a:cubicBezTo>
                  <a:pt x="6398" y="19047"/>
                  <a:pt x="6401" y="19041"/>
                  <a:pt x="6406" y="19041"/>
                </a:cubicBezTo>
                <a:lnTo>
                  <a:pt x="6431" y="19041"/>
                </a:lnTo>
                <a:cubicBezTo>
                  <a:pt x="6441" y="19041"/>
                  <a:pt x="6448" y="19039"/>
                  <a:pt x="6456" y="19034"/>
                </a:cubicBezTo>
                <a:cubicBezTo>
                  <a:pt x="6467" y="19029"/>
                  <a:pt x="6471" y="19015"/>
                  <a:pt x="6482" y="19015"/>
                </a:cubicBezTo>
                <a:lnTo>
                  <a:pt x="6544" y="19015"/>
                </a:lnTo>
                <a:cubicBezTo>
                  <a:pt x="6555" y="19015"/>
                  <a:pt x="6559" y="19034"/>
                  <a:pt x="6570" y="19034"/>
                </a:cubicBezTo>
                <a:cubicBezTo>
                  <a:pt x="6576" y="19034"/>
                  <a:pt x="6578" y="19024"/>
                  <a:pt x="6582" y="19015"/>
                </a:cubicBezTo>
                <a:cubicBezTo>
                  <a:pt x="6584" y="19008"/>
                  <a:pt x="6584" y="18997"/>
                  <a:pt x="6585" y="18989"/>
                </a:cubicBezTo>
                <a:cubicBezTo>
                  <a:pt x="6587" y="18981"/>
                  <a:pt x="6587" y="18972"/>
                  <a:pt x="6589" y="18963"/>
                </a:cubicBezTo>
                <a:cubicBezTo>
                  <a:pt x="6591" y="18952"/>
                  <a:pt x="6596" y="18947"/>
                  <a:pt x="6598" y="18938"/>
                </a:cubicBezTo>
                <a:cubicBezTo>
                  <a:pt x="6603" y="18918"/>
                  <a:pt x="6607" y="18902"/>
                  <a:pt x="6614" y="18886"/>
                </a:cubicBezTo>
                <a:cubicBezTo>
                  <a:pt x="6618" y="18877"/>
                  <a:pt x="6624" y="18873"/>
                  <a:pt x="6629" y="18866"/>
                </a:cubicBezTo>
                <a:cubicBezTo>
                  <a:pt x="6639" y="18855"/>
                  <a:pt x="6646" y="18847"/>
                  <a:pt x="6655" y="18835"/>
                </a:cubicBezTo>
                <a:cubicBezTo>
                  <a:pt x="6659" y="18828"/>
                  <a:pt x="6661" y="18819"/>
                  <a:pt x="6664" y="18809"/>
                </a:cubicBezTo>
                <a:cubicBezTo>
                  <a:pt x="6667" y="18799"/>
                  <a:pt x="6670" y="18795"/>
                  <a:pt x="6673" y="18783"/>
                </a:cubicBezTo>
                <a:lnTo>
                  <a:pt x="6680" y="18757"/>
                </a:lnTo>
                <a:cubicBezTo>
                  <a:pt x="6682" y="18747"/>
                  <a:pt x="6686" y="18744"/>
                  <a:pt x="6686" y="18733"/>
                </a:cubicBezTo>
                <a:lnTo>
                  <a:pt x="6686" y="18654"/>
                </a:lnTo>
                <a:lnTo>
                  <a:pt x="6673" y="18654"/>
                </a:lnTo>
                <a:cubicBezTo>
                  <a:pt x="6669" y="18654"/>
                  <a:pt x="6666" y="18650"/>
                  <a:pt x="6661" y="18648"/>
                </a:cubicBezTo>
                <a:lnTo>
                  <a:pt x="6661" y="18596"/>
                </a:lnTo>
                <a:cubicBezTo>
                  <a:pt x="6661" y="18587"/>
                  <a:pt x="6662" y="18579"/>
                  <a:pt x="6661" y="18571"/>
                </a:cubicBezTo>
                <a:cubicBezTo>
                  <a:pt x="6660" y="18563"/>
                  <a:pt x="6659" y="18553"/>
                  <a:pt x="6658" y="18545"/>
                </a:cubicBezTo>
                <a:cubicBezTo>
                  <a:pt x="6656" y="18533"/>
                  <a:pt x="6649" y="18532"/>
                  <a:pt x="6645" y="18526"/>
                </a:cubicBezTo>
                <a:cubicBezTo>
                  <a:pt x="6640" y="18518"/>
                  <a:pt x="6635" y="18512"/>
                  <a:pt x="6629" y="18506"/>
                </a:cubicBezTo>
                <a:cubicBezTo>
                  <a:pt x="6619" y="18493"/>
                  <a:pt x="6614" y="18476"/>
                  <a:pt x="6604" y="18461"/>
                </a:cubicBezTo>
                <a:cubicBezTo>
                  <a:pt x="6600" y="18455"/>
                  <a:pt x="6594" y="18456"/>
                  <a:pt x="6592" y="18448"/>
                </a:cubicBezTo>
                <a:cubicBezTo>
                  <a:pt x="6589" y="18438"/>
                  <a:pt x="6585" y="18432"/>
                  <a:pt x="6582" y="18422"/>
                </a:cubicBezTo>
                <a:cubicBezTo>
                  <a:pt x="6580" y="18416"/>
                  <a:pt x="6583" y="18405"/>
                  <a:pt x="6582" y="18397"/>
                </a:cubicBezTo>
                <a:lnTo>
                  <a:pt x="6632" y="18397"/>
                </a:lnTo>
                <a:cubicBezTo>
                  <a:pt x="6643" y="18397"/>
                  <a:pt x="6651" y="18403"/>
                  <a:pt x="6661" y="18410"/>
                </a:cubicBezTo>
                <a:cubicBezTo>
                  <a:pt x="6673" y="18417"/>
                  <a:pt x="6675" y="18436"/>
                  <a:pt x="6686" y="18448"/>
                </a:cubicBezTo>
                <a:cubicBezTo>
                  <a:pt x="6691" y="18453"/>
                  <a:pt x="6693" y="18466"/>
                  <a:pt x="6699" y="18467"/>
                </a:cubicBezTo>
                <a:cubicBezTo>
                  <a:pt x="6702" y="18469"/>
                  <a:pt x="6707" y="18466"/>
                  <a:pt x="6711" y="18467"/>
                </a:cubicBezTo>
                <a:cubicBezTo>
                  <a:pt x="6725" y="18474"/>
                  <a:pt x="6734" y="18480"/>
                  <a:pt x="6749" y="18480"/>
                </a:cubicBezTo>
                <a:cubicBezTo>
                  <a:pt x="6754" y="18480"/>
                  <a:pt x="6758" y="18482"/>
                  <a:pt x="6762" y="18480"/>
                </a:cubicBezTo>
                <a:cubicBezTo>
                  <a:pt x="6768" y="18477"/>
                  <a:pt x="6768" y="18458"/>
                  <a:pt x="6774" y="18455"/>
                </a:cubicBezTo>
                <a:cubicBezTo>
                  <a:pt x="6783" y="18452"/>
                  <a:pt x="6790" y="18455"/>
                  <a:pt x="6799" y="18455"/>
                </a:cubicBezTo>
                <a:cubicBezTo>
                  <a:pt x="6809" y="18455"/>
                  <a:pt x="6816" y="18460"/>
                  <a:pt x="6825" y="18455"/>
                </a:cubicBezTo>
                <a:cubicBezTo>
                  <a:pt x="6830" y="18452"/>
                  <a:pt x="6831" y="18440"/>
                  <a:pt x="6837" y="18435"/>
                </a:cubicBezTo>
                <a:cubicBezTo>
                  <a:pt x="6841" y="18432"/>
                  <a:pt x="6846" y="18434"/>
                  <a:pt x="6849" y="18429"/>
                </a:cubicBezTo>
                <a:cubicBezTo>
                  <a:pt x="6854" y="18421"/>
                  <a:pt x="6856" y="18413"/>
                  <a:pt x="6859" y="18403"/>
                </a:cubicBezTo>
                <a:cubicBezTo>
                  <a:pt x="6865" y="18385"/>
                  <a:pt x="6867" y="18371"/>
                  <a:pt x="6872" y="18352"/>
                </a:cubicBezTo>
                <a:cubicBezTo>
                  <a:pt x="6874" y="18342"/>
                  <a:pt x="6875" y="18334"/>
                  <a:pt x="6878" y="18326"/>
                </a:cubicBezTo>
                <a:cubicBezTo>
                  <a:pt x="6881" y="18315"/>
                  <a:pt x="6885" y="18307"/>
                  <a:pt x="6890" y="18300"/>
                </a:cubicBezTo>
                <a:cubicBezTo>
                  <a:pt x="6894" y="18296"/>
                  <a:pt x="6899" y="18297"/>
                  <a:pt x="6903" y="18293"/>
                </a:cubicBezTo>
                <a:cubicBezTo>
                  <a:pt x="6909" y="18287"/>
                  <a:pt x="6915" y="18285"/>
                  <a:pt x="6919" y="18274"/>
                </a:cubicBezTo>
                <a:cubicBezTo>
                  <a:pt x="6922" y="18264"/>
                  <a:pt x="6927" y="18260"/>
                  <a:pt x="6928" y="18249"/>
                </a:cubicBezTo>
                <a:cubicBezTo>
                  <a:pt x="6929" y="18241"/>
                  <a:pt x="6931" y="18231"/>
                  <a:pt x="6931" y="18223"/>
                </a:cubicBezTo>
                <a:cubicBezTo>
                  <a:pt x="6933" y="18205"/>
                  <a:pt x="6931" y="18191"/>
                  <a:pt x="6931" y="18171"/>
                </a:cubicBezTo>
                <a:cubicBezTo>
                  <a:pt x="6938" y="18152"/>
                  <a:pt x="6948" y="18142"/>
                  <a:pt x="6954" y="18120"/>
                </a:cubicBezTo>
                <a:cubicBezTo>
                  <a:pt x="6956" y="18109"/>
                  <a:pt x="6962" y="18105"/>
                  <a:pt x="6963" y="18094"/>
                </a:cubicBezTo>
                <a:cubicBezTo>
                  <a:pt x="6965" y="18065"/>
                  <a:pt x="6962" y="18047"/>
                  <a:pt x="6963" y="18017"/>
                </a:cubicBezTo>
                <a:cubicBezTo>
                  <a:pt x="6963" y="18007"/>
                  <a:pt x="6966" y="17999"/>
                  <a:pt x="6966" y="17991"/>
                </a:cubicBezTo>
                <a:cubicBezTo>
                  <a:pt x="6966" y="17983"/>
                  <a:pt x="6965" y="17974"/>
                  <a:pt x="6966" y="17965"/>
                </a:cubicBezTo>
                <a:cubicBezTo>
                  <a:pt x="6968" y="17956"/>
                  <a:pt x="6970" y="17947"/>
                  <a:pt x="6972" y="17940"/>
                </a:cubicBezTo>
                <a:cubicBezTo>
                  <a:pt x="6978" y="17922"/>
                  <a:pt x="6985" y="17909"/>
                  <a:pt x="6994" y="17901"/>
                </a:cubicBezTo>
                <a:cubicBezTo>
                  <a:pt x="6999" y="17898"/>
                  <a:pt x="7001" y="17888"/>
                  <a:pt x="7007" y="17888"/>
                </a:cubicBezTo>
                <a:cubicBezTo>
                  <a:pt x="7012" y="17888"/>
                  <a:pt x="7014" y="17899"/>
                  <a:pt x="7019" y="17901"/>
                </a:cubicBezTo>
                <a:cubicBezTo>
                  <a:pt x="7018" y="17910"/>
                  <a:pt x="7015" y="17917"/>
                  <a:pt x="7013" y="17926"/>
                </a:cubicBezTo>
                <a:cubicBezTo>
                  <a:pt x="7012" y="17934"/>
                  <a:pt x="7011" y="17944"/>
                  <a:pt x="7010" y="17952"/>
                </a:cubicBezTo>
                <a:cubicBezTo>
                  <a:pt x="7009" y="17962"/>
                  <a:pt x="7004" y="17967"/>
                  <a:pt x="7004" y="17978"/>
                </a:cubicBezTo>
                <a:cubicBezTo>
                  <a:pt x="7004" y="17991"/>
                  <a:pt x="7012" y="17993"/>
                  <a:pt x="7013" y="18004"/>
                </a:cubicBezTo>
                <a:cubicBezTo>
                  <a:pt x="7023" y="17994"/>
                  <a:pt x="7031" y="17993"/>
                  <a:pt x="7038" y="17978"/>
                </a:cubicBezTo>
                <a:cubicBezTo>
                  <a:pt x="7042" y="17972"/>
                  <a:pt x="7042" y="17960"/>
                  <a:pt x="7045" y="17952"/>
                </a:cubicBezTo>
                <a:cubicBezTo>
                  <a:pt x="7050" y="17934"/>
                  <a:pt x="7052" y="17920"/>
                  <a:pt x="7057" y="17901"/>
                </a:cubicBezTo>
                <a:cubicBezTo>
                  <a:pt x="7059" y="17891"/>
                  <a:pt x="7061" y="17883"/>
                  <a:pt x="7064" y="17875"/>
                </a:cubicBezTo>
                <a:cubicBezTo>
                  <a:pt x="7067" y="17864"/>
                  <a:pt x="7073" y="17861"/>
                  <a:pt x="7076" y="17850"/>
                </a:cubicBezTo>
                <a:cubicBezTo>
                  <a:pt x="7079" y="17841"/>
                  <a:pt x="7080" y="17834"/>
                  <a:pt x="7082" y="17824"/>
                </a:cubicBezTo>
                <a:cubicBezTo>
                  <a:pt x="7085" y="17812"/>
                  <a:pt x="7090" y="17810"/>
                  <a:pt x="7092" y="17798"/>
                </a:cubicBezTo>
                <a:cubicBezTo>
                  <a:pt x="7094" y="17790"/>
                  <a:pt x="7094" y="17780"/>
                  <a:pt x="7095" y="17772"/>
                </a:cubicBezTo>
                <a:cubicBezTo>
                  <a:pt x="7096" y="17762"/>
                  <a:pt x="7100" y="17756"/>
                  <a:pt x="7101" y="17746"/>
                </a:cubicBezTo>
                <a:cubicBezTo>
                  <a:pt x="7102" y="17738"/>
                  <a:pt x="7100" y="17729"/>
                  <a:pt x="7101" y="17721"/>
                </a:cubicBezTo>
                <a:cubicBezTo>
                  <a:pt x="7103" y="17711"/>
                  <a:pt x="7105" y="17703"/>
                  <a:pt x="7107" y="17695"/>
                </a:cubicBezTo>
                <a:cubicBezTo>
                  <a:pt x="7111" y="17685"/>
                  <a:pt x="7112" y="17675"/>
                  <a:pt x="7117" y="17669"/>
                </a:cubicBezTo>
                <a:cubicBezTo>
                  <a:pt x="7120" y="17664"/>
                  <a:pt x="7126" y="17666"/>
                  <a:pt x="7130" y="17663"/>
                </a:cubicBezTo>
                <a:cubicBezTo>
                  <a:pt x="7134" y="17660"/>
                  <a:pt x="7138" y="17658"/>
                  <a:pt x="7142" y="17656"/>
                </a:cubicBezTo>
                <a:cubicBezTo>
                  <a:pt x="7148" y="17653"/>
                  <a:pt x="7150" y="17644"/>
                  <a:pt x="7155" y="17637"/>
                </a:cubicBezTo>
                <a:cubicBezTo>
                  <a:pt x="7160" y="17631"/>
                  <a:pt x="7164" y="17624"/>
                  <a:pt x="7167" y="17611"/>
                </a:cubicBezTo>
                <a:cubicBezTo>
                  <a:pt x="7170" y="17601"/>
                  <a:pt x="7174" y="17597"/>
                  <a:pt x="7174" y="17585"/>
                </a:cubicBezTo>
                <a:cubicBezTo>
                  <a:pt x="7174" y="17566"/>
                  <a:pt x="7174" y="17553"/>
                  <a:pt x="7174" y="17534"/>
                </a:cubicBezTo>
                <a:cubicBezTo>
                  <a:pt x="7174" y="17514"/>
                  <a:pt x="7175" y="17500"/>
                  <a:pt x="7174" y="17482"/>
                </a:cubicBezTo>
                <a:cubicBezTo>
                  <a:pt x="7172" y="17463"/>
                  <a:pt x="7166" y="17450"/>
                  <a:pt x="7164" y="17431"/>
                </a:cubicBezTo>
                <a:cubicBezTo>
                  <a:pt x="7163" y="17423"/>
                  <a:pt x="7164" y="17415"/>
                  <a:pt x="7164" y="17405"/>
                </a:cubicBezTo>
                <a:cubicBezTo>
                  <a:pt x="7164" y="17392"/>
                  <a:pt x="7161" y="17386"/>
                  <a:pt x="7161" y="17373"/>
                </a:cubicBezTo>
                <a:cubicBezTo>
                  <a:pt x="7160" y="17351"/>
                  <a:pt x="7161" y="17338"/>
                  <a:pt x="7161" y="17315"/>
                </a:cubicBezTo>
                <a:cubicBezTo>
                  <a:pt x="7161" y="17293"/>
                  <a:pt x="7158" y="17278"/>
                  <a:pt x="7161" y="17257"/>
                </a:cubicBezTo>
                <a:cubicBezTo>
                  <a:pt x="7162" y="17247"/>
                  <a:pt x="7165" y="17241"/>
                  <a:pt x="7167" y="17231"/>
                </a:cubicBezTo>
                <a:cubicBezTo>
                  <a:pt x="7170" y="17220"/>
                  <a:pt x="7176" y="17220"/>
                  <a:pt x="7180" y="17212"/>
                </a:cubicBezTo>
                <a:cubicBezTo>
                  <a:pt x="7185" y="17203"/>
                  <a:pt x="7187" y="17195"/>
                  <a:pt x="7193" y="17186"/>
                </a:cubicBezTo>
                <a:cubicBezTo>
                  <a:pt x="7201" y="17174"/>
                  <a:pt x="7208" y="17165"/>
                  <a:pt x="7218" y="17154"/>
                </a:cubicBezTo>
                <a:cubicBezTo>
                  <a:pt x="7222" y="17151"/>
                  <a:pt x="7226" y="17151"/>
                  <a:pt x="7230" y="17148"/>
                </a:cubicBezTo>
                <a:cubicBezTo>
                  <a:pt x="7235" y="17142"/>
                  <a:pt x="7233" y="17130"/>
                  <a:pt x="7236" y="17122"/>
                </a:cubicBezTo>
                <a:cubicBezTo>
                  <a:pt x="7241" y="17111"/>
                  <a:pt x="7244" y="17102"/>
                  <a:pt x="7249" y="17089"/>
                </a:cubicBezTo>
                <a:cubicBezTo>
                  <a:pt x="7252" y="17080"/>
                  <a:pt x="7255" y="17073"/>
                  <a:pt x="7258" y="17064"/>
                </a:cubicBezTo>
                <a:cubicBezTo>
                  <a:pt x="7262" y="17052"/>
                  <a:pt x="7264" y="17041"/>
                  <a:pt x="7268" y="17032"/>
                </a:cubicBezTo>
                <a:cubicBezTo>
                  <a:pt x="7272" y="17022"/>
                  <a:pt x="7276" y="17019"/>
                  <a:pt x="7281" y="17012"/>
                </a:cubicBezTo>
                <a:cubicBezTo>
                  <a:pt x="7285" y="17006"/>
                  <a:pt x="7288" y="16993"/>
                  <a:pt x="7294" y="16993"/>
                </a:cubicBezTo>
                <a:lnTo>
                  <a:pt x="7355" y="16993"/>
                </a:lnTo>
                <a:cubicBezTo>
                  <a:pt x="7367" y="16993"/>
                  <a:pt x="7373" y="16973"/>
                  <a:pt x="7381" y="16961"/>
                </a:cubicBezTo>
                <a:cubicBezTo>
                  <a:pt x="7386" y="16954"/>
                  <a:pt x="7390" y="16951"/>
                  <a:pt x="7394" y="16942"/>
                </a:cubicBezTo>
                <a:cubicBezTo>
                  <a:pt x="7397" y="16934"/>
                  <a:pt x="7397" y="16924"/>
                  <a:pt x="7400" y="16916"/>
                </a:cubicBezTo>
                <a:cubicBezTo>
                  <a:pt x="7404" y="16906"/>
                  <a:pt x="7409" y="16905"/>
                  <a:pt x="7413" y="16897"/>
                </a:cubicBezTo>
                <a:lnTo>
                  <a:pt x="7567" y="16897"/>
                </a:lnTo>
                <a:cubicBezTo>
                  <a:pt x="7568" y="16882"/>
                  <a:pt x="7568" y="16871"/>
                  <a:pt x="7570" y="16858"/>
                </a:cubicBezTo>
                <a:cubicBezTo>
                  <a:pt x="7571" y="16850"/>
                  <a:pt x="7569" y="16840"/>
                  <a:pt x="7570" y="16832"/>
                </a:cubicBezTo>
                <a:cubicBezTo>
                  <a:pt x="7572" y="16819"/>
                  <a:pt x="7577" y="16815"/>
                  <a:pt x="7583" y="16806"/>
                </a:cubicBezTo>
                <a:cubicBezTo>
                  <a:pt x="7586" y="16803"/>
                  <a:pt x="7592" y="16805"/>
                  <a:pt x="7595" y="16800"/>
                </a:cubicBezTo>
                <a:cubicBezTo>
                  <a:pt x="7599" y="16793"/>
                  <a:pt x="7598" y="16782"/>
                  <a:pt x="7602" y="16774"/>
                </a:cubicBezTo>
                <a:cubicBezTo>
                  <a:pt x="7609" y="16755"/>
                  <a:pt x="7614" y="16743"/>
                  <a:pt x="7620" y="16723"/>
                </a:cubicBezTo>
                <a:cubicBezTo>
                  <a:pt x="7626" y="16705"/>
                  <a:pt x="7632" y="16690"/>
                  <a:pt x="7636" y="16671"/>
                </a:cubicBezTo>
                <a:cubicBezTo>
                  <a:pt x="7638" y="16663"/>
                  <a:pt x="7634" y="16653"/>
                  <a:pt x="7636" y="16645"/>
                </a:cubicBezTo>
                <a:cubicBezTo>
                  <a:pt x="7639" y="16634"/>
                  <a:pt x="7641" y="16628"/>
                  <a:pt x="7645" y="16620"/>
                </a:cubicBezTo>
                <a:cubicBezTo>
                  <a:pt x="7652" y="16608"/>
                  <a:pt x="7664" y="16618"/>
                  <a:pt x="7671" y="16607"/>
                </a:cubicBezTo>
                <a:cubicBezTo>
                  <a:pt x="7677" y="16596"/>
                  <a:pt x="7675" y="16575"/>
                  <a:pt x="7677" y="16555"/>
                </a:cubicBezTo>
                <a:cubicBezTo>
                  <a:pt x="7678" y="16520"/>
                  <a:pt x="7680" y="16483"/>
                  <a:pt x="7686" y="16452"/>
                </a:cubicBezTo>
                <a:cubicBezTo>
                  <a:pt x="7688" y="16443"/>
                  <a:pt x="7690" y="16434"/>
                  <a:pt x="7693" y="16426"/>
                </a:cubicBezTo>
                <a:cubicBezTo>
                  <a:pt x="7695" y="16418"/>
                  <a:pt x="7696" y="16409"/>
                  <a:pt x="7699" y="16401"/>
                </a:cubicBezTo>
                <a:cubicBezTo>
                  <a:pt x="7701" y="16395"/>
                  <a:pt x="7709" y="16401"/>
                  <a:pt x="7712" y="16394"/>
                </a:cubicBezTo>
                <a:cubicBezTo>
                  <a:pt x="7715" y="16386"/>
                  <a:pt x="7716" y="16378"/>
                  <a:pt x="7718" y="16369"/>
                </a:cubicBezTo>
                <a:cubicBezTo>
                  <a:pt x="7720" y="16359"/>
                  <a:pt x="7723" y="16352"/>
                  <a:pt x="7724" y="16343"/>
                </a:cubicBezTo>
                <a:cubicBezTo>
                  <a:pt x="7725" y="16335"/>
                  <a:pt x="7724" y="16325"/>
                  <a:pt x="7724" y="16317"/>
                </a:cubicBezTo>
                <a:cubicBezTo>
                  <a:pt x="7725" y="16300"/>
                  <a:pt x="7727" y="16285"/>
                  <a:pt x="7727" y="16266"/>
                </a:cubicBezTo>
                <a:cubicBezTo>
                  <a:pt x="7727" y="16235"/>
                  <a:pt x="7727" y="16219"/>
                  <a:pt x="7727" y="16188"/>
                </a:cubicBezTo>
                <a:cubicBezTo>
                  <a:pt x="7727" y="16179"/>
                  <a:pt x="7731" y="16171"/>
                  <a:pt x="7731" y="16163"/>
                </a:cubicBezTo>
                <a:lnTo>
                  <a:pt x="7731" y="16137"/>
                </a:lnTo>
                <a:cubicBezTo>
                  <a:pt x="7731" y="16127"/>
                  <a:pt x="7735" y="16121"/>
                  <a:pt x="7737" y="16111"/>
                </a:cubicBezTo>
                <a:cubicBezTo>
                  <a:pt x="7740" y="16089"/>
                  <a:pt x="7746" y="16076"/>
                  <a:pt x="7749" y="16053"/>
                </a:cubicBezTo>
                <a:cubicBezTo>
                  <a:pt x="7750" y="16045"/>
                  <a:pt x="7752" y="16036"/>
                  <a:pt x="7752" y="16027"/>
                </a:cubicBezTo>
                <a:cubicBezTo>
                  <a:pt x="7753" y="16019"/>
                  <a:pt x="7756" y="16010"/>
                  <a:pt x="7756" y="16002"/>
                </a:cubicBezTo>
                <a:cubicBezTo>
                  <a:pt x="7756" y="15993"/>
                  <a:pt x="7758" y="15986"/>
                  <a:pt x="7759" y="15976"/>
                </a:cubicBezTo>
                <a:cubicBezTo>
                  <a:pt x="7759" y="15961"/>
                  <a:pt x="7759" y="15951"/>
                  <a:pt x="7759" y="15937"/>
                </a:cubicBezTo>
                <a:lnTo>
                  <a:pt x="7759" y="15899"/>
                </a:lnTo>
                <a:cubicBezTo>
                  <a:pt x="7758" y="15873"/>
                  <a:pt x="7752" y="15860"/>
                  <a:pt x="7752" y="15834"/>
                </a:cubicBezTo>
                <a:lnTo>
                  <a:pt x="7752" y="15777"/>
                </a:lnTo>
                <a:cubicBezTo>
                  <a:pt x="7752" y="15767"/>
                  <a:pt x="7749" y="15762"/>
                  <a:pt x="7749" y="15752"/>
                </a:cubicBezTo>
                <a:lnTo>
                  <a:pt x="7749" y="15596"/>
                </a:lnTo>
                <a:cubicBezTo>
                  <a:pt x="7754" y="15594"/>
                  <a:pt x="7758" y="15591"/>
                  <a:pt x="7762" y="15589"/>
                </a:cubicBezTo>
                <a:cubicBezTo>
                  <a:pt x="7766" y="15588"/>
                  <a:pt x="7771" y="15591"/>
                  <a:pt x="7774" y="15589"/>
                </a:cubicBezTo>
                <a:cubicBezTo>
                  <a:pt x="7780" y="15586"/>
                  <a:pt x="7782" y="15575"/>
                  <a:pt x="7787" y="15571"/>
                </a:cubicBezTo>
                <a:cubicBezTo>
                  <a:pt x="7792" y="15566"/>
                  <a:pt x="7796" y="15562"/>
                  <a:pt x="7800" y="15557"/>
                </a:cubicBezTo>
                <a:cubicBezTo>
                  <a:pt x="7813" y="15538"/>
                  <a:pt x="7822" y="15519"/>
                  <a:pt x="7828" y="15486"/>
                </a:cubicBezTo>
                <a:cubicBezTo>
                  <a:pt x="7830" y="15475"/>
                  <a:pt x="7830" y="15466"/>
                  <a:pt x="7831" y="15454"/>
                </a:cubicBezTo>
                <a:cubicBezTo>
                  <a:pt x="7834" y="15435"/>
                  <a:pt x="7835" y="15419"/>
                  <a:pt x="7841" y="15402"/>
                </a:cubicBezTo>
                <a:cubicBezTo>
                  <a:pt x="7844" y="15393"/>
                  <a:pt x="7845" y="15382"/>
                  <a:pt x="7850" y="15377"/>
                </a:cubicBezTo>
                <a:cubicBezTo>
                  <a:pt x="7854" y="15373"/>
                  <a:pt x="7859" y="15381"/>
                  <a:pt x="7862" y="15377"/>
                </a:cubicBezTo>
                <a:cubicBezTo>
                  <a:pt x="7866" y="15374"/>
                  <a:pt x="7871" y="15372"/>
                  <a:pt x="7875" y="15371"/>
                </a:cubicBezTo>
                <a:cubicBezTo>
                  <a:pt x="7888" y="15361"/>
                  <a:pt x="7889" y="15335"/>
                  <a:pt x="7900" y="15319"/>
                </a:cubicBezTo>
                <a:cubicBezTo>
                  <a:pt x="7903" y="15316"/>
                  <a:pt x="7910" y="15319"/>
                  <a:pt x="7913" y="15313"/>
                </a:cubicBezTo>
                <a:cubicBezTo>
                  <a:pt x="7920" y="15298"/>
                  <a:pt x="7921" y="15281"/>
                  <a:pt x="7925" y="15261"/>
                </a:cubicBezTo>
                <a:cubicBezTo>
                  <a:pt x="7936" y="15220"/>
                  <a:pt x="7944" y="15193"/>
                  <a:pt x="7954" y="15152"/>
                </a:cubicBezTo>
                <a:cubicBezTo>
                  <a:pt x="7955" y="15143"/>
                  <a:pt x="7955" y="15134"/>
                  <a:pt x="7957" y="15126"/>
                </a:cubicBezTo>
                <a:cubicBezTo>
                  <a:pt x="7959" y="15114"/>
                  <a:pt x="7966" y="15115"/>
                  <a:pt x="7970" y="15107"/>
                </a:cubicBezTo>
                <a:cubicBezTo>
                  <a:pt x="7973" y="15099"/>
                  <a:pt x="7980" y="15099"/>
                  <a:pt x="7982" y="15087"/>
                </a:cubicBezTo>
                <a:cubicBezTo>
                  <a:pt x="7984" y="15079"/>
                  <a:pt x="7984" y="15070"/>
                  <a:pt x="7985" y="15062"/>
                </a:cubicBezTo>
                <a:lnTo>
                  <a:pt x="7991" y="15036"/>
                </a:lnTo>
                <a:cubicBezTo>
                  <a:pt x="7997" y="15014"/>
                  <a:pt x="8006" y="15004"/>
                  <a:pt x="8007" y="14978"/>
                </a:cubicBezTo>
                <a:cubicBezTo>
                  <a:pt x="8008" y="14964"/>
                  <a:pt x="8007" y="14953"/>
                  <a:pt x="8007" y="14939"/>
                </a:cubicBezTo>
                <a:cubicBezTo>
                  <a:pt x="8007" y="14924"/>
                  <a:pt x="8008" y="14914"/>
                  <a:pt x="8007" y="14901"/>
                </a:cubicBezTo>
                <a:cubicBezTo>
                  <a:pt x="8007" y="14889"/>
                  <a:pt x="8000" y="14886"/>
                  <a:pt x="7998" y="14875"/>
                </a:cubicBezTo>
                <a:cubicBezTo>
                  <a:pt x="7992" y="14853"/>
                  <a:pt x="7987" y="14841"/>
                  <a:pt x="7982" y="14817"/>
                </a:cubicBezTo>
                <a:cubicBezTo>
                  <a:pt x="7980" y="14799"/>
                  <a:pt x="7970" y="14771"/>
                  <a:pt x="7970" y="14752"/>
                </a:cubicBezTo>
                <a:cubicBezTo>
                  <a:pt x="7969" y="14733"/>
                  <a:pt x="7970" y="14721"/>
                  <a:pt x="7970" y="14701"/>
                </a:cubicBezTo>
                <a:cubicBezTo>
                  <a:pt x="7970" y="14679"/>
                  <a:pt x="7970" y="14663"/>
                  <a:pt x="7966" y="14643"/>
                </a:cubicBezTo>
                <a:cubicBezTo>
                  <a:pt x="7964" y="14632"/>
                  <a:pt x="7962" y="14624"/>
                  <a:pt x="7957" y="14618"/>
                </a:cubicBezTo>
                <a:cubicBezTo>
                  <a:pt x="7948" y="14606"/>
                  <a:pt x="7942" y="14592"/>
                  <a:pt x="7931" y="14592"/>
                </a:cubicBezTo>
                <a:lnTo>
                  <a:pt x="7869" y="14592"/>
                </a:lnTo>
                <a:cubicBezTo>
                  <a:pt x="7864" y="14592"/>
                  <a:pt x="7861" y="14587"/>
                  <a:pt x="7856" y="14585"/>
                </a:cubicBezTo>
                <a:cubicBezTo>
                  <a:pt x="7852" y="14584"/>
                  <a:pt x="7848" y="14574"/>
                  <a:pt x="7844" y="14573"/>
                </a:cubicBezTo>
                <a:cubicBezTo>
                  <a:pt x="7838" y="14571"/>
                  <a:pt x="7833" y="14574"/>
                  <a:pt x="7828" y="14573"/>
                </a:cubicBezTo>
                <a:cubicBezTo>
                  <a:pt x="7824" y="14571"/>
                  <a:pt x="7819" y="14568"/>
                  <a:pt x="7815" y="14566"/>
                </a:cubicBezTo>
                <a:cubicBezTo>
                  <a:pt x="7805" y="14560"/>
                  <a:pt x="7799" y="14551"/>
                  <a:pt x="7790" y="14540"/>
                </a:cubicBezTo>
                <a:cubicBezTo>
                  <a:pt x="7786" y="14535"/>
                  <a:pt x="7781" y="14535"/>
                  <a:pt x="7778" y="14527"/>
                </a:cubicBezTo>
                <a:cubicBezTo>
                  <a:pt x="7775" y="14521"/>
                  <a:pt x="7776" y="14509"/>
                  <a:pt x="7774" y="14501"/>
                </a:cubicBezTo>
                <a:cubicBezTo>
                  <a:pt x="7771" y="14484"/>
                  <a:pt x="7768" y="14469"/>
                  <a:pt x="7765" y="14450"/>
                </a:cubicBezTo>
                <a:cubicBezTo>
                  <a:pt x="7764" y="14442"/>
                  <a:pt x="7766" y="14432"/>
                  <a:pt x="7765" y="14424"/>
                </a:cubicBezTo>
                <a:cubicBezTo>
                  <a:pt x="7764" y="14413"/>
                  <a:pt x="7756" y="14413"/>
                  <a:pt x="7752" y="14405"/>
                </a:cubicBezTo>
                <a:cubicBezTo>
                  <a:pt x="7748" y="14395"/>
                  <a:pt x="7742" y="14393"/>
                  <a:pt x="7737" y="14385"/>
                </a:cubicBezTo>
                <a:cubicBezTo>
                  <a:pt x="7731" y="14377"/>
                  <a:pt x="7730" y="14366"/>
                  <a:pt x="7724" y="14359"/>
                </a:cubicBezTo>
                <a:cubicBezTo>
                  <a:pt x="7720" y="14355"/>
                  <a:pt x="7715" y="14355"/>
                  <a:pt x="7712" y="14354"/>
                </a:cubicBezTo>
                <a:cubicBezTo>
                  <a:pt x="7705" y="14349"/>
                  <a:pt x="7700" y="14347"/>
                  <a:pt x="7693" y="14347"/>
                </a:cubicBezTo>
                <a:cubicBezTo>
                  <a:pt x="7680" y="14347"/>
                  <a:pt x="7673" y="14366"/>
                  <a:pt x="7660" y="14366"/>
                </a:cubicBezTo>
                <a:lnTo>
                  <a:pt x="7583" y="14366"/>
                </a:lnTo>
                <a:cubicBezTo>
                  <a:pt x="7577" y="14366"/>
                  <a:pt x="7572" y="14365"/>
                  <a:pt x="7567" y="14359"/>
                </a:cubicBezTo>
                <a:cubicBezTo>
                  <a:pt x="7556" y="14350"/>
                  <a:pt x="7553" y="14332"/>
                  <a:pt x="7542" y="14321"/>
                </a:cubicBezTo>
                <a:cubicBezTo>
                  <a:pt x="7537" y="14316"/>
                  <a:pt x="7534" y="14312"/>
                  <a:pt x="7529" y="14309"/>
                </a:cubicBezTo>
                <a:cubicBezTo>
                  <a:pt x="7520" y="14302"/>
                  <a:pt x="7514" y="14302"/>
                  <a:pt x="7503" y="14302"/>
                </a:cubicBezTo>
                <a:cubicBezTo>
                  <a:pt x="7492" y="14302"/>
                  <a:pt x="7484" y="14305"/>
                  <a:pt x="7473" y="14309"/>
                </a:cubicBezTo>
                <a:cubicBezTo>
                  <a:pt x="7473" y="14339"/>
                  <a:pt x="7473" y="14355"/>
                  <a:pt x="7471" y="14385"/>
                </a:cubicBezTo>
                <a:cubicBezTo>
                  <a:pt x="7464" y="14385"/>
                  <a:pt x="7461" y="14387"/>
                  <a:pt x="7454" y="14385"/>
                </a:cubicBezTo>
                <a:cubicBezTo>
                  <a:pt x="7449" y="14385"/>
                  <a:pt x="7445" y="14379"/>
                  <a:pt x="7441" y="14379"/>
                </a:cubicBezTo>
                <a:cubicBezTo>
                  <a:pt x="7437" y="14379"/>
                  <a:pt x="7432" y="14381"/>
                  <a:pt x="7428" y="14379"/>
                </a:cubicBezTo>
                <a:cubicBezTo>
                  <a:pt x="7424" y="14378"/>
                  <a:pt x="7421" y="14371"/>
                  <a:pt x="7416" y="14366"/>
                </a:cubicBezTo>
                <a:cubicBezTo>
                  <a:pt x="7411" y="14361"/>
                  <a:pt x="7407" y="14358"/>
                  <a:pt x="7403" y="14354"/>
                </a:cubicBezTo>
                <a:cubicBezTo>
                  <a:pt x="7400" y="14349"/>
                  <a:pt x="7402" y="14336"/>
                  <a:pt x="7400" y="14328"/>
                </a:cubicBezTo>
                <a:cubicBezTo>
                  <a:pt x="7405" y="14320"/>
                  <a:pt x="7405" y="14307"/>
                  <a:pt x="7410" y="14302"/>
                </a:cubicBezTo>
                <a:cubicBezTo>
                  <a:pt x="7414" y="14297"/>
                  <a:pt x="7418" y="14300"/>
                  <a:pt x="7422" y="14295"/>
                </a:cubicBezTo>
                <a:cubicBezTo>
                  <a:pt x="7427" y="14291"/>
                  <a:pt x="7430" y="14281"/>
                  <a:pt x="7435" y="14276"/>
                </a:cubicBezTo>
                <a:lnTo>
                  <a:pt x="7428" y="14251"/>
                </a:lnTo>
                <a:cubicBezTo>
                  <a:pt x="7424" y="14249"/>
                  <a:pt x="7420" y="14252"/>
                  <a:pt x="7416" y="14251"/>
                </a:cubicBezTo>
                <a:cubicBezTo>
                  <a:pt x="7411" y="14249"/>
                  <a:pt x="7408" y="14239"/>
                  <a:pt x="7403" y="14237"/>
                </a:cubicBezTo>
                <a:cubicBezTo>
                  <a:pt x="7398" y="14234"/>
                  <a:pt x="7393" y="14234"/>
                  <a:pt x="7387" y="14231"/>
                </a:cubicBezTo>
                <a:cubicBezTo>
                  <a:pt x="7382" y="14228"/>
                  <a:pt x="7380" y="14218"/>
                  <a:pt x="7375" y="14212"/>
                </a:cubicBezTo>
                <a:cubicBezTo>
                  <a:pt x="7369" y="14205"/>
                  <a:pt x="7365" y="14201"/>
                  <a:pt x="7359" y="14192"/>
                </a:cubicBezTo>
                <a:cubicBezTo>
                  <a:pt x="7354" y="14186"/>
                  <a:pt x="7354" y="14173"/>
                  <a:pt x="7350" y="14167"/>
                </a:cubicBezTo>
                <a:cubicBezTo>
                  <a:pt x="7347" y="14164"/>
                  <a:pt x="7341" y="14163"/>
                  <a:pt x="7337" y="14160"/>
                </a:cubicBezTo>
                <a:cubicBezTo>
                  <a:pt x="7331" y="14154"/>
                  <a:pt x="7326" y="14142"/>
                  <a:pt x="7318" y="14141"/>
                </a:cubicBezTo>
                <a:cubicBezTo>
                  <a:pt x="7313" y="14139"/>
                  <a:pt x="7309" y="14141"/>
                  <a:pt x="7303" y="14141"/>
                </a:cubicBezTo>
                <a:cubicBezTo>
                  <a:pt x="7298" y="14141"/>
                  <a:pt x="7294" y="14135"/>
                  <a:pt x="7290" y="14135"/>
                </a:cubicBezTo>
                <a:lnTo>
                  <a:pt x="7277" y="14135"/>
                </a:lnTo>
                <a:cubicBezTo>
                  <a:pt x="7273" y="14133"/>
                  <a:pt x="7269" y="14125"/>
                  <a:pt x="7265" y="14122"/>
                </a:cubicBezTo>
                <a:cubicBezTo>
                  <a:pt x="7258" y="14117"/>
                  <a:pt x="7253" y="14109"/>
                  <a:pt x="7246" y="14102"/>
                </a:cubicBezTo>
                <a:cubicBezTo>
                  <a:pt x="7236" y="14094"/>
                  <a:pt x="7228" y="14089"/>
                  <a:pt x="7217" y="14089"/>
                </a:cubicBezTo>
                <a:cubicBezTo>
                  <a:pt x="7207" y="14089"/>
                  <a:pt x="7201" y="14092"/>
                  <a:pt x="7191" y="14095"/>
                </a:cubicBezTo>
                <a:lnTo>
                  <a:pt x="7191" y="14218"/>
                </a:lnTo>
                <a:lnTo>
                  <a:pt x="7139" y="14218"/>
                </a:lnTo>
                <a:lnTo>
                  <a:pt x="7139" y="14167"/>
                </a:lnTo>
                <a:cubicBezTo>
                  <a:pt x="7141" y="14159"/>
                  <a:pt x="7140" y="14149"/>
                  <a:pt x="7142" y="14141"/>
                </a:cubicBezTo>
                <a:cubicBezTo>
                  <a:pt x="7145" y="14129"/>
                  <a:pt x="7150" y="14123"/>
                  <a:pt x="7155" y="14115"/>
                </a:cubicBezTo>
                <a:cubicBezTo>
                  <a:pt x="7159" y="14109"/>
                  <a:pt x="7159" y="14098"/>
                  <a:pt x="7164" y="14089"/>
                </a:cubicBezTo>
                <a:cubicBezTo>
                  <a:pt x="7167" y="14085"/>
                  <a:pt x="7175" y="14089"/>
                  <a:pt x="7177" y="14083"/>
                </a:cubicBezTo>
                <a:cubicBezTo>
                  <a:pt x="7182" y="14068"/>
                  <a:pt x="7179" y="14051"/>
                  <a:pt x="7180" y="14031"/>
                </a:cubicBezTo>
                <a:cubicBezTo>
                  <a:pt x="7171" y="14030"/>
                  <a:pt x="7164" y="14031"/>
                  <a:pt x="7155" y="14025"/>
                </a:cubicBezTo>
                <a:cubicBezTo>
                  <a:pt x="7149" y="14022"/>
                  <a:pt x="7148" y="14009"/>
                  <a:pt x="7142" y="14006"/>
                </a:cubicBezTo>
                <a:cubicBezTo>
                  <a:pt x="7134" y="13999"/>
                  <a:pt x="7126" y="13997"/>
                  <a:pt x="7117" y="13992"/>
                </a:cubicBezTo>
                <a:cubicBezTo>
                  <a:pt x="7111" y="13989"/>
                  <a:pt x="7108" y="13980"/>
                  <a:pt x="7101" y="13980"/>
                </a:cubicBezTo>
                <a:lnTo>
                  <a:pt x="7088" y="13980"/>
                </a:lnTo>
                <a:lnTo>
                  <a:pt x="7076" y="13980"/>
                </a:lnTo>
                <a:cubicBezTo>
                  <a:pt x="7070" y="13980"/>
                  <a:pt x="7067" y="13985"/>
                  <a:pt x="7060" y="13987"/>
                </a:cubicBezTo>
                <a:cubicBezTo>
                  <a:pt x="7060" y="14006"/>
                  <a:pt x="7061" y="14019"/>
                  <a:pt x="7060" y="14038"/>
                </a:cubicBezTo>
                <a:cubicBezTo>
                  <a:pt x="7060" y="14048"/>
                  <a:pt x="7061" y="14056"/>
                  <a:pt x="7060" y="14064"/>
                </a:cubicBezTo>
                <a:cubicBezTo>
                  <a:pt x="7056" y="14089"/>
                  <a:pt x="7045" y="14102"/>
                  <a:pt x="7032" y="14102"/>
                </a:cubicBezTo>
                <a:cubicBezTo>
                  <a:pt x="7023" y="14102"/>
                  <a:pt x="7019" y="14097"/>
                  <a:pt x="7010" y="14095"/>
                </a:cubicBezTo>
                <a:lnTo>
                  <a:pt x="7010" y="14044"/>
                </a:lnTo>
                <a:cubicBezTo>
                  <a:pt x="7010" y="14034"/>
                  <a:pt x="7013" y="14028"/>
                  <a:pt x="7013" y="14019"/>
                </a:cubicBezTo>
                <a:cubicBezTo>
                  <a:pt x="7013" y="14009"/>
                  <a:pt x="7011" y="14002"/>
                  <a:pt x="7011" y="13992"/>
                </a:cubicBezTo>
                <a:cubicBezTo>
                  <a:pt x="7025" y="13992"/>
                  <a:pt x="7035" y="13999"/>
                  <a:pt x="7048" y="13987"/>
                </a:cubicBezTo>
                <a:cubicBezTo>
                  <a:pt x="7052" y="13984"/>
                  <a:pt x="7057" y="13985"/>
                  <a:pt x="7060" y="13980"/>
                </a:cubicBezTo>
                <a:cubicBezTo>
                  <a:pt x="7064" y="13974"/>
                  <a:pt x="7065" y="13964"/>
                  <a:pt x="7067" y="13954"/>
                </a:cubicBezTo>
                <a:cubicBezTo>
                  <a:pt x="7070" y="13936"/>
                  <a:pt x="7066" y="13922"/>
                  <a:pt x="7067" y="13903"/>
                </a:cubicBezTo>
                <a:cubicBezTo>
                  <a:pt x="7067" y="13883"/>
                  <a:pt x="7069" y="13870"/>
                  <a:pt x="7070" y="13851"/>
                </a:cubicBezTo>
                <a:cubicBezTo>
                  <a:pt x="7071" y="13837"/>
                  <a:pt x="7073" y="13829"/>
                  <a:pt x="7073" y="13814"/>
                </a:cubicBezTo>
                <a:cubicBezTo>
                  <a:pt x="7073" y="13787"/>
                  <a:pt x="7071" y="13772"/>
                  <a:pt x="7070" y="13745"/>
                </a:cubicBezTo>
                <a:cubicBezTo>
                  <a:pt x="7063" y="13745"/>
                  <a:pt x="7058" y="13748"/>
                  <a:pt x="7051" y="13748"/>
                </a:cubicBezTo>
                <a:cubicBezTo>
                  <a:pt x="7046" y="13748"/>
                  <a:pt x="7043" y="13742"/>
                  <a:pt x="7038" y="13742"/>
                </a:cubicBezTo>
                <a:cubicBezTo>
                  <a:pt x="7034" y="13742"/>
                  <a:pt x="7033" y="13745"/>
                  <a:pt x="7029" y="13745"/>
                </a:cubicBezTo>
                <a:lnTo>
                  <a:pt x="7029" y="13605"/>
                </a:lnTo>
                <a:cubicBezTo>
                  <a:pt x="7029" y="13594"/>
                  <a:pt x="7024" y="13590"/>
                  <a:pt x="7023" y="13581"/>
                </a:cubicBezTo>
                <a:cubicBezTo>
                  <a:pt x="7022" y="13569"/>
                  <a:pt x="7021" y="13559"/>
                  <a:pt x="7019" y="13548"/>
                </a:cubicBezTo>
                <a:cubicBezTo>
                  <a:pt x="7019" y="13540"/>
                  <a:pt x="7018" y="13531"/>
                  <a:pt x="7016" y="13523"/>
                </a:cubicBezTo>
                <a:cubicBezTo>
                  <a:pt x="7014" y="13510"/>
                  <a:pt x="7006" y="13510"/>
                  <a:pt x="7004" y="13497"/>
                </a:cubicBezTo>
                <a:cubicBezTo>
                  <a:pt x="7002" y="13489"/>
                  <a:pt x="7005" y="13478"/>
                  <a:pt x="7004" y="13471"/>
                </a:cubicBezTo>
                <a:cubicBezTo>
                  <a:pt x="7001" y="13461"/>
                  <a:pt x="6999" y="13452"/>
                  <a:pt x="6994" y="13445"/>
                </a:cubicBezTo>
                <a:cubicBezTo>
                  <a:pt x="6991" y="13441"/>
                  <a:pt x="6986" y="13449"/>
                  <a:pt x="6982" y="13445"/>
                </a:cubicBezTo>
                <a:cubicBezTo>
                  <a:pt x="6972" y="13437"/>
                  <a:pt x="6955" y="13421"/>
                  <a:pt x="6945" y="13412"/>
                </a:cubicBezTo>
                <a:cubicBezTo>
                  <a:pt x="6941" y="13405"/>
                  <a:pt x="6935" y="13409"/>
                  <a:pt x="6933" y="13399"/>
                </a:cubicBezTo>
                <a:cubicBezTo>
                  <a:pt x="6928" y="13381"/>
                  <a:pt x="6930" y="13360"/>
                  <a:pt x="6923" y="13348"/>
                </a:cubicBezTo>
                <a:cubicBezTo>
                  <a:pt x="6920" y="13343"/>
                  <a:pt x="6914" y="13346"/>
                  <a:pt x="6911" y="13341"/>
                </a:cubicBezTo>
                <a:cubicBezTo>
                  <a:pt x="6907" y="13336"/>
                  <a:pt x="6903" y="13333"/>
                  <a:pt x="6898" y="13328"/>
                </a:cubicBezTo>
                <a:cubicBezTo>
                  <a:pt x="6893" y="13323"/>
                  <a:pt x="6894" y="13307"/>
                  <a:pt x="6889" y="13302"/>
                </a:cubicBezTo>
                <a:cubicBezTo>
                  <a:pt x="6879" y="13294"/>
                  <a:pt x="6871" y="13304"/>
                  <a:pt x="6860" y="13302"/>
                </a:cubicBezTo>
                <a:cubicBezTo>
                  <a:pt x="6854" y="13302"/>
                  <a:pt x="6850" y="13294"/>
                  <a:pt x="6844" y="13290"/>
                </a:cubicBezTo>
                <a:cubicBezTo>
                  <a:pt x="6838" y="13283"/>
                  <a:pt x="6834" y="13275"/>
                  <a:pt x="6829" y="13270"/>
                </a:cubicBezTo>
                <a:lnTo>
                  <a:pt x="6816" y="13257"/>
                </a:lnTo>
                <a:cubicBezTo>
                  <a:pt x="6809" y="13251"/>
                  <a:pt x="6805" y="13238"/>
                  <a:pt x="6797" y="13238"/>
                </a:cubicBezTo>
                <a:cubicBezTo>
                  <a:pt x="6790" y="13238"/>
                  <a:pt x="6784" y="13240"/>
                  <a:pt x="6779" y="13245"/>
                </a:cubicBezTo>
                <a:cubicBezTo>
                  <a:pt x="6773" y="13250"/>
                  <a:pt x="6774" y="13264"/>
                  <a:pt x="6769" y="13270"/>
                </a:cubicBezTo>
                <a:cubicBezTo>
                  <a:pt x="6759" y="13285"/>
                  <a:pt x="6749" y="13276"/>
                  <a:pt x="6736" y="13276"/>
                </a:cubicBezTo>
                <a:lnTo>
                  <a:pt x="6716" y="13276"/>
                </a:lnTo>
                <a:cubicBezTo>
                  <a:pt x="6711" y="13276"/>
                  <a:pt x="6708" y="13270"/>
                  <a:pt x="6703" y="13270"/>
                </a:cubicBezTo>
                <a:cubicBezTo>
                  <a:pt x="6694" y="13269"/>
                  <a:pt x="6686" y="13269"/>
                  <a:pt x="6678" y="13264"/>
                </a:cubicBezTo>
                <a:cubicBezTo>
                  <a:pt x="6668" y="13258"/>
                  <a:pt x="6662" y="13246"/>
                  <a:pt x="6653" y="13238"/>
                </a:cubicBezTo>
                <a:cubicBezTo>
                  <a:pt x="6649" y="13235"/>
                  <a:pt x="6644" y="13235"/>
                  <a:pt x="6640" y="13232"/>
                </a:cubicBezTo>
                <a:cubicBezTo>
                  <a:pt x="6631" y="13224"/>
                  <a:pt x="6624" y="13209"/>
                  <a:pt x="6615" y="13199"/>
                </a:cubicBezTo>
                <a:cubicBezTo>
                  <a:pt x="6605" y="13186"/>
                  <a:pt x="6596" y="13184"/>
                  <a:pt x="6587" y="13168"/>
                </a:cubicBezTo>
                <a:cubicBezTo>
                  <a:pt x="6582" y="13159"/>
                  <a:pt x="6580" y="13151"/>
                  <a:pt x="6577" y="13141"/>
                </a:cubicBezTo>
                <a:cubicBezTo>
                  <a:pt x="6574" y="13130"/>
                  <a:pt x="6569" y="13122"/>
                  <a:pt x="6568" y="13109"/>
                </a:cubicBezTo>
                <a:cubicBezTo>
                  <a:pt x="6565" y="13080"/>
                  <a:pt x="6568" y="13063"/>
                  <a:pt x="6568" y="13032"/>
                </a:cubicBezTo>
                <a:cubicBezTo>
                  <a:pt x="6561" y="13031"/>
                  <a:pt x="6558" y="13027"/>
                  <a:pt x="6552" y="13026"/>
                </a:cubicBezTo>
                <a:cubicBezTo>
                  <a:pt x="6548" y="13024"/>
                  <a:pt x="6543" y="13027"/>
                  <a:pt x="6539" y="13026"/>
                </a:cubicBezTo>
                <a:cubicBezTo>
                  <a:pt x="6534" y="13022"/>
                  <a:pt x="6532" y="13011"/>
                  <a:pt x="6527" y="13006"/>
                </a:cubicBezTo>
                <a:cubicBezTo>
                  <a:pt x="6522" y="13002"/>
                  <a:pt x="6518" y="12998"/>
                  <a:pt x="6514" y="12993"/>
                </a:cubicBezTo>
                <a:cubicBezTo>
                  <a:pt x="6509" y="12987"/>
                  <a:pt x="6507" y="12977"/>
                  <a:pt x="6502" y="12968"/>
                </a:cubicBezTo>
                <a:cubicBezTo>
                  <a:pt x="6498" y="12959"/>
                  <a:pt x="6492" y="12963"/>
                  <a:pt x="6489" y="12955"/>
                </a:cubicBezTo>
                <a:cubicBezTo>
                  <a:pt x="6487" y="12948"/>
                  <a:pt x="6492" y="12934"/>
                  <a:pt x="6489" y="12929"/>
                </a:cubicBezTo>
                <a:cubicBezTo>
                  <a:pt x="6486" y="12925"/>
                  <a:pt x="6480" y="12933"/>
                  <a:pt x="6476" y="12929"/>
                </a:cubicBezTo>
                <a:cubicBezTo>
                  <a:pt x="6471" y="12925"/>
                  <a:pt x="6465" y="12918"/>
                  <a:pt x="6461" y="12909"/>
                </a:cubicBezTo>
                <a:cubicBezTo>
                  <a:pt x="6457" y="12903"/>
                  <a:pt x="6450" y="12902"/>
                  <a:pt x="6448" y="12890"/>
                </a:cubicBezTo>
                <a:cubicBezTo>
                  <a:pt x="6447" y="12882"/>
                  <a:pt x="6446" y="12873"/>
                  <a:pt x="6445" y="12865"/>
                </a:cubicBezTo>
                <a:cubicBezTo>
                  <a:pt x="6443" y="12844"/>
                  <a:pt x="6445" y="12829"/>
                  <a:pt x="6445" y="12806"/>
                </a:cubicBezTo>
                <a:lnTo>
                  <a:pt x="6433" y="12806"/>
                </a:lnTo>
                <a:cubicBezTo>
                  <a:pt x="6424" y="12810"/>
                  <a:pt x="6416" y="12815"/>
                  <a:pt x="6407" y="12820"/>
                </a:cubicBezTo>
                <a:cubicBezTo>
                  <a:pt x="6398" y="12826"/>
                  <a:pt x="6391" y="12837"/>
                  <a:pt x="6382" y="12839"/>
                </a:cubicBezTo>
                <a:cubicBezTo>
                  <a:pt x="6378" y="12839"/>
                  <a:pt x="6374" y="12845"/>
                  <a:pt x="6369" y="12845"/>
                </a:cubicBezTo>
                <a:cubicBezTo>
                  <a:pt x="6363" y="12845"/>
                  <a:pt x="6356" y="12844"/>
                  <a:pt x="6354" y="12832"/>
                </a:cubicBezTo>
                <a:cubicBezTo>
                  <a:pt x="6352" y="12824"/>
                  <a:pt x="6355" y="12815"/>
                  <a:pt x="6354" y="12806"/>
                </a:cubicBezTo>
                <a:cubicBezTo>
                  <a:pt x="6351" y="12783"/>
                  <a:pt x="6352" y="12768"/>
                  <a:pt x="6351" y="12742"/>
                </a:cubicBezTo>
                <a:lnTo>
                  <a:pt x="6367" y="12736"/>
                </a:lnTo>
                <a:cubicBezTo>
                  <a:pt x="6372" y="12733"/>
                  <a:pt x="6374" y="12722"/>
                  <a:pt x="6379" y="12717"/>
                </a:cubicBezTo>
                <a:cubicBezTo>
                  <a:pt x="6374" y="12704"/>
                  <a:pt x="6374" y="12691"/>
                  <a:pt x="6367" y="12684"/>
                </a:cubicBezTo>
                <a:cubicBezTo>
                  <a:pt x="6361" y="12679"/>
                  <a:pt x="6356" y="12681"/>
                  <a:pt x="6351" y="12678"/>
                </a:cubicBezTo>
                <a:cubicBezTo>
                  <a:pt x="6346" y="12675"/>
                  <a:pt x="6343" y="12669"/>
                  <a:pt x="6338" y="12665"/>
                </a:cubicBezTo>
                <a:cubicBezTo>
                  <a:pt x="6333" y="12662"/>
                  <a:pt x="6328" y="12662"/>
                  <a:pt x="6322" y="12659"/>
                </a:cubicBezTo>
                <a:lnTo>
                  <a:pt x="6294" y="12704"/>
                </a:lnTo>
                <a:lnTo>
                  <a:pt x="6288" y="12704"/>
                </a:lnTo>
                <a:cubicBezTo>
                  <a:pt x="6283" y="12700"/>
                  <a:pt x="6280" y="12694"/>
                  <a:pt x="6275" y="12691"/>
                </a:cubicBezTo>
                <a:cubicBezTo>
                  <a:pt x="6267" y="12686"/>
                  <a:pt x="6261" y="12678"/>
                  <a:pt x="6252" y="12678"/>
                </a:cubicBezTo>
                <a:cubicBezTo>
                  <a:pt x="6243" y="12678"/>
                  <a:pt x="6236" y="12678"/>
                  <a:pt x="6231" y="12691"/>
                </a:cubicBezTo>
                <a:cubicBezTo>
                  <a:pt x="6229" y="12698"/>
                  <a:pt x="6229" y="12709"/>
                  <a:pt x="6228" y="12717"/>
                </a:cubicBezTo>
                <a:cubicBezTo>
                  <a:pt x="6226" y="12725"/>
                  <a:pt x="6226" y="12735"/>
                  <a:pt x="6225" y="12742"/>
                </a:cubicBezTo>
                <a:cubicBezTo>
                  <a:pt x="6223" y="12752"/>
                  <a:pt x="6221" y="12760"/>
                  <a:pt x="6218" y="12768"/>
                </a:cubicBezTo>
                <a:cubicBezTo>
                  <a:pt x="6213" y="12786"/>
                  <a:pt x="6208" y="12806"/>
                  <a:pt x="6197" y="12806"/>
                </a:cubicBezTo>
                <a:cubicBezTo>
                  <a:pt x="6190" y="12806"/>
                  <a:pt x="6186" y="12807"/>
                  <a:pt x="6181" y="12801"/>
                </a:cubicBezTo>
                <a:cubicBezTo>
                  <a:pt x="6176" y="12796"/>
                  <a:pt x="6178" y="12782"/>
                  <a:pt x="6175" y="12774"/>
                </a:cubicBezTo>
                <a:cubicBezTo>
                  <a:pt x="6171" y="12766"/>
                  <a:pt x="6168" y="12758"/>
                  <a:pt x="6165" y="12748"/>
                </a:cubicBezTo>
                <a:cubicBezTo>
                  <a:pt x="6162" y="12739"/>
                  <a:pt x="6161" y="12728"/>
                  <a:pt x="6156" y="12723"/>
                </a:cubicBezTo>
                <a:cubicBezTo>
                  <a:pt x="6146" y="12713"/>
                  <a:pt x="6138" y="12708"/>
                  <a:pt x="6128" y="12704"/>
                </a:cubicBezTo>
                <a:cubicBezTo>
                  <a:pt x="6122" y="12702"/>
                  <a:pt x="6117" y="12698"/>
                  <a:pt x="6111" y="12698"/>
                </a:cubicBezTo>
                <a:lnTo>
                  <a:pt x="6046" y="12698"/>
                </a:lnTo>
                <a:cubicBezTo>
                  <a:pt x="6041" y="12698"/>
                  <a:pt x="6038" y="12686"/>
                  <a:pt x="6033" y="12684"/>
                </a:cubicBezTo>
                <a:cubicBezTo>
                  <a:pt x="6021" y="12678"/>
                  <a:pt x="6014" y="12676"/>
                  <a:pt x="6001" y="12671"/>
                </a:cubicBezTo>
                <a:lnTo>
                  <a:pt x="6001" y="12594"/>
                </a:lnTo>
                <a:cubicBezTo>
                  <a:pt x="5992" y="12594"/>
                  <a:pt x="5986" y="12596"/>
                  <a:pt x="5976" y="12594"/>
                </a:cubicBezTo>
                <a:cubicBezTo>
                  <a:pt x="5971" y="12594"/>
                  <a:pt x="5968" y="12585"/>
                  <a:pt x="5964" y="12581"/>
                </a:cubicBezTo>
                <a:cubicBezTo>
                  <a:pt x="5958" y="12578"/>
                  <a:pt x="5953" y="12575"/>
                  <a:pt x="5948" y="12568"/>
                </a:cubicBezTo>
                <a:cubicBezTo>
                  <a:pt x="5943" y="12562"/>
                  <a:pt x="5944" y="12547"/>
                  <a:pt x="5939" y="12542"/>
                </a:cubicBezTo>
                <a:cubicBezTo>
                  <a:pt x="5935" y="12539"/>
                  <a:pt x="5930" y="12538"/>
                  <a:pt x="5926" y="12536"/>
                </a:cubicBezTo>
                <a:cubicBezTo>
                  <a:pt x="5910" y="12525"/>
                  <a:pt x="5899" y="12523"/>
                  <a:pt x="5882" y="12517"/>
                </a:cubicBezTo>
                <a:cubicBezTo>
                  <a:pt x="5882" y="12536"/>
                  <a:pt x="5883" y="12549"/>
                  <a:pt x="5882" y="12568"/>
                </a:cubicBezTo>
                <a:cubicBezTo>
                  <a:pt x="5882" y="12581"/>
                  <a:pt x="5879" y="12593"/>
                  <a:pt x="5876" y="12601"/>
                </a:cubicBezTo>
                <a:cubicBezTo>
                  <a:pt x="5872" y="12609"/>
                  <a:pt x="5872" y="12625"/>
                  <a:pt x="5866" y="12626"/>
                </a:cubicBezTo>
                <a:cubicBezTo>
                  <a:pt x="5858" y="12630"/>
                  <a:pt x="5850" y="12623"/>
                  <a:pt x="5841" y="12626"/>
                </a:cubicBezTo>
                <a:cubicBezTo>
                  <a:pt x="5836" y="12628"/>
                  <a:pt x="5834" y="12641"/>
                  <a:pt x="5829" y="12645"/>
                </a:cubicBezTo>
                <a:cubicBezTo>
                  <a:pt x="5823" y="12650"/>
                  <a:pt x="5821" y="12657"/>
                  <a:pt x="5816" y="12665"/>
                </a:cubicBezTo>
                <a:cubicBezTo>
                  <a:pt x="5811" y="12673"/>
                  <a:pt x="5803" y="12677"/>
                  <a:pt x="5803" y="12691"/>
                </a:cubicBezTo>
                <a:cubicBezTo>
                  <a:pt x="5803" y="12701"/>
                  <a:pt x="5807" y="12707"/>
                  <a:pt x="5807" y="12717"/>
                </a:cubicBezTo>
                <a:cubicBezTo>
                  <a:pt x="5807" y="12726"/>
                  <a:pt x="5809" y="12735"/>
                  <a:pt x="5810" y="12742"/>
                </a:cubicBezTo>
                <a:cubicBezTo>
                  <a:pt x="5810" y="12750"/>
                  <a:pt x="5810" y="12760"/>
                  <a:pt x="5810" y="12768"/>
                </a:cubicBezTo>
                <a:cubicBezTo>
                  <a:pt x="5810" y="12778"/>
                  <a:pt x="5815" y="12784"/>
                  <a:pt x="5816" y="12794"/>
                </a:cubicBezTo>
                <a:cubicBezTo>
                  <a:pt x="5817" y="12807"/>
                  <a:pt x="5816" y="12818"/>
                  <a:pt x="5816" y="12832"/>
                </a:cubicBezTo>
                <a:cubicBezTo>
                  <a:pt x="5816" y="12847"/>
                  <a:pt x="5817" y="12857"/>
                  <a:pt x="5816" y="12871"/>
                </a:cubicBezTo>
                <a:cubicBezTo>
                  <a:pt x="5815" y="12884"/>
                  <a:pt x="5811" y="12892"/>
                  <a:pt x="5810" y="12903"/>
                </a:cubicBezTo>
                <a:cubicBezTo>
                  <a:pt x="5806" y="12897"/>
                  <a:pt x="5801" y="12898"/>
                  <a:pt x="5797" y="12890"/>
                </a:cubicBezTo>
                <a:cubicBezTo>
                  <a:pt x="5793" y="12882"/>
                  <a:pt x="5794" y="12873"/>
                  <a:pt x="5791" y="12865"/>
                </a:cubicBezTo>
                <a:cubicBezTo>
                  <a:pt x="5782" y="12842"/>
                  <a:pt x="5777" y="12826"/>
                  <a:pt x="5772" y="12801"/>
                </a:cubicBezTo>
                <a:cubicBezTo>
                  <a:pt x="5768" y="12779"/>
                  <a:pt x="5766" y="12765"/>
                  <a:pt x="5766" y="12742"/>
                </a:cubicBezTo>
                <a:cubicBezTo>
                  <a:pt x="5766" y="12733"/>
                  <a:pt x="5765" y="12725"/>
                  <a:pt x="5766" y="12717"/>
                </a:cubicBezTo>
                <a:cubicBezTo>
                  <a:pt x="5767" y="12705"/>
                  <a:pt x="5773" y="12702"/>
                  <a:pt x="5775" y="12691"/>
                </a:cubicBezTo>
                <a:cubicBezTo>
                  <a:pt x="5776" y="12683"/>
                  <a:pt x="5777" y="12673"/>
                  <a:pt x="5778" y="12665"/>
                </a:cubicBezTo>
                <a:cubicBezTo>
                  <a:pt x="5779" y="12657"/>
                  <a:pt x="5781" y="12648"/>
                  <a:pt x="5781" y="12639"/>
                </a:cubicBezTo>
                <a:cubicBezTo>
                  <a:pt x="5781" y="12623"/>
                  <a:pt x="5772" y="12617"/>
                  <a:pt x="5772" y="12601"/>
                </a:cubicBezTo>
                <a:cubicBezTo>
                  <a:pt x="5772" y="12570"/>
                  <a:pt x="5784" y="12555"/>
                  <a:pt x="5794" y="12536"/>
                </a:cubicBezTo>
                <a:cubicBezTo>
                  <a:pt x="5798" y="12530"/>
                  <a:pt x="5803" y="12523"/>
                  <a:pt x="5807" y="12517"/>
                </a:cubicBezTo>
                <a:cubicBezTo>
                  <a:pt x="5810" y="12511"/>
                  <a:pt x="5812" y="12497"/>
                  <a:pt x="5816" y="12491"/>
                </a:cubicBezTo>
                <a:cubicBezTo>
                  <a:pt x="5820" y="12485"/>
                  <a:pt x="5825" y="12483"/>
                  <a:pt x="5829" y="12478"/>
                </a:cubicBezTo>
                <a:lnTo>
                  <a:pt x="5822" y="12453"/>
                </a:lnTo>
                <a:lnTo>
                  <a:pt x="5795" y="12453"/>
                </a:lnTo>
                <a:close/>
                <a:moveTo>
                  <a:pt x="17663" y="12798"/>
                </a:moveTo>
                <a:cubicBezTo>
                  <a:pt x="17656" y="12798"/>
                  <a:pt x="17653" y="12812"/>
                  <a:pt x="17650" y="12823"/>
                </a:cubicBezTo>
                <a:lnTo>
                  <a:pt x="17644" y="12849"/>
                </a:lnTo>
                <a:cubicBezTo>
                  <a:pt x="17642" y="12857"/>
                  <a:pt x="17643" y="12868"/>
                  <a:pt x="17640" y="12875"/>
                </a:cubicBezTo>
                <a:cubicBezTo>
                  <a:pt x="17634" y="12891"/>
                  <a:pt x="17626" y="12896"/>
                  <a:pt x="17616" y="12901"/>
                </a:cubicBezTo>
                <a:cubicBezTo>
                  <a:pt x="17612" y="12902"/>
                  <a:pt x="17608" y="12895"/>
                  <a:pt x="17603" y="12895"/>
                </a:cubicBezTo>
                <a:cubicBezTo>
                  <a:pt x="17597" y="12896"/>
                  <a:pt x="17596" y="12909"/>
                  <a:pt x="17590" y="12914"/>
                </a:cubicBezTo>
                <a:cubicBezTo>
                  <a:pt x="17585" y="12918"/>
                  <a:pt x="17582" y="12928"/>
                  <a:pt x="17578" y="12939"/>
                </a:cubicBezTo>
                <a:cubicBezTo>
                  <a:pt x="17576" y="12946"/>
                  <a:pt x="17578" y="12960"/>
                  <a:pt x="17575" y="12965"/>
                </a:cubicBezTo>
                <a:cubicBezTo>
                  <a:pt x="17568" y="12978"/>
                  <a:pt x="17559" y="12978"/>
                  <a:pt x="17549" y="12978"/>
                </a:cubicBezTo>
                <a:cubicBezTo>
                  <a:pt x="17545" y="12978"/>
                  <a:pt x="17541" y="12980"/>
                  <a:pt x="17537" y="12978"/>
                </a:cubicBezTo>
                <a:cubicBezTo>
                  <a:pt x="17531" y="12977"/>
                  <a:pt x="17538" y="12946"/>
                  <a:pt x="17534" y="12939"/>
                </a:cubicBezTo>
                <a:cubicBezTo>
                  <a:pt x="17524" y="12941"/>
                  <a:pt x="17517" y="12939"/>
                  <a:pt x="17508" y="12945"/>
                </a:cubicBezTo>
                <a:cubicBezTo>
                  <a:pt x="17505" y="12949"/>
                  <a:pt x="17499" y="12947"/>
                  <a:pt x="17496" y="12952"/>
                </a:cubicBezTo>
                <a:cubicBezTo>
                  <a:pt x="17493" y="12957"/>
                  <a:pt x="17499" y="12973"/>
                  <a:pt x="17496" y="12978"/>
                </a:cubicBezTo>
                <a:cubicBezTo>
                  <a:pt x="17492" y="12985"/>
                  <a:pt x="17488" y="12988"/>
                  <a:pt x="17483" y="12991"/>
                </a:cubicBezTo>
                <a:cubicBezTo>
                  <a:pt x="17479" y="12994"/>
                  <a:pt x="17475" y="12991"/>
                  <a:pt x="17471" y="12991"/>
                </a:cubicBezTo>
                <a:cubicBezTo>
                  <a:pt x="17467" y="12991"/>
                  <a:pt x="17462" y="12989"/>
                  <a:pt x="17458" y="12991"/>
                </a:cubicBezTo>
                <a:cubicBezTo>
                  <a:pt x="17453" y="12994"/>
                  <a:pt x="17449" y="12999"/>
                  <a:pt x="17446" y="13003"/>
                </a:cubicBezTo>
                <a:cubicBezTo>
                  <a:pt x="17441" y="13010"/>
                  <a:pt x="17440" y="13020"/>
                  <a:pt x="17436" y="13029"/>
                </a:cubicBezTo>
                <a:cubicBezTo>
                  <a:pt x="17433" y="13037"/>
                  <a:pt x="17430" y="13042"/>
                  <a:pt x="17430" y="13054"/>
                </a:cubicBezTo>
                <a:lnTo>
                  <a:pt x="17430" y="13184"/>
                </a:lnTo>
                <a:lnTo>
                  <a:pt x="17442" y="13203"/>
                </a:lnTo>
                <a:cubicBezTo>
                  <a:pt x="17445" y="13192"/>
                  <a:pt x="17451" y="13189"/>
                  <a:pt x="17452" y="13178"/>
                </a:cubicBezTo>
                <a:lnTo>
                  <a:pt x="17452" y="13152"/>
                </a:lnTo>
                <a:lnTo>
                  <a:pt x="17452" y="13126"/>
                </a:lnTo>
                <a:cubicBezTo>
                  <a:pt x="17452" y="13118"/>
                  <a:pt x="17450" y="13107"/>
                  <a:pt x="17452" y="13100"/>
                </a:cubicBezTo>
                <a:cubicBezTo>
                  <a:pt x="17453" y="13094"/>
                  <a:pt x="17461" y="13099"/>
                  <a:pt x="17465" y="13094"/>
                </a:cubicBezTo>
                <a:cubicBezTo>
                  <a:pt x="17469" y="13089"/>
                  <a:pt x="17471" y="13078"/>
                  <a:pt x="17477" y="13075"/>
                </a:cubicBezTo>
                <a:cubicBezTo>
                  <a:pt x="17487" y="13068"/>
                  <a:pt x="17494" y="13068"/>
                  <a:pt x="17505" y="13068"/>
                </a:cubicBezTo>
                <a:cubicBezTo>
                  <a:pt x="17520" y="13068"/>
                  <a:pt x="17528" y="13073"/>
                  <a:pt x="17543" y="13075"/>
                </a:cubicBezTo>
                <a:lnTo>
                  <a:pt x="17543" y="13126"/>
                </a:lnTo>
                <a:cubicBezTo>
                  <a:pt x="17543" y="13145"/>
                  <a:pt x="17540" y="13160"/>
                  <a:pt x="17543" y="13178"/>
                </a:cubicBezTo>
                <a:cubicBezTo>
                  <a:pt x="17545" y="13187"/>
                  <a:pt x="17546" y="13197"/>
                  <a:pt x="17549" y="13203"/>
                </a:cubicBezTo>
                <a:cubicBezTo>
                  <a:pt x="17553" y="13210"/>
                  <a:pt x="17557" y="13211"/>
                  <a:pt x="17562" y="13217"/>
                </a:cubicBezTo>
                <a:cubicBezTo>
                  <a:pt x="17566" y="13220"/>
                  <a:pt x="17571" y="13215"/>
                  <a:pt x="17575" y="13217"/>
                </a:cubicBezTo>
                <a:cubicBezTo>
                  <a:pt x="17580" y="13220"/>
                  <a:pt x="17582" y="13230"/>
                  <a:pt x="17587" y="13235"/>
                </a:cubicBezTo>
                <a:cubicBezTo>
                  <a:pt x="17593" y="13242"/>
                  <a:pt x="17597" y="13250"/>
                  <a:pt x="17603" y="13255"/>
                </a:cubicBezTo>
                <a:cubicBezTo>
                  <a:pt x="17608" y="13258"/>
                  <a:pt x="17615" y="13247"/>
                  <a:pt x="17618" y="13255"/>
                </a:cubicBezTo>
                <a:cubicBezTo>
                  <a:pt x="17622" y="13263"/>
                  <a:pt x="17625" y="13272"/>
                  <a:pt x="17628" y="13281"/>
                </a:cubicBezTo>
                <a:cubicBezTo>
                  <a:pt x="17631" y="13287"/>
                  <a:pt x="17625" y="13300"/>
                  <a:pt x="17628" y="13306"/>
                </a:cubicBezTo>
                <a:cubicBezTo>
                  <a:pt x="17631" y="13313"/>
                  <a:pt x="17637" y="13303"/>
                  <a:pt x="17640" y="13306"/>
                </a:cubicBezTo>
                <a:cubicBezTo>
                  <a:pt x="17645" y="13311"/>
                  <a:pt x="17648" y="13321"/>
                  <a:pt x="17653" y="13326"/>
                </a:cubicBezTo>
                <a:lnTo>
                  <a:pt x="17666" y="13319"/>
                </a:lnTo>
                <a:lnTo>
                  <a:pt x="17666" y="13269"/>
                </a:lnTo>
                <a:cubicBezTo>
                  <a:pt x="17666" y="13258"/>
                  <a:pt x="17665" y="13250"/>
                  <a:pt x="17663" y="13242"/>
                </a:cubicBezTo>
                <a:cubicBezTo>
                  <a:pt x="17660" y="13234"/>
                  <a:pt x="17652" y="13239"/>
                  <a:pt x="17650" y="13229"/>
                </a:cubicBezTo>
                <a:cubicBezTo>
                  <a:pt x="17648" y="13221"/>
                  <a:pt x="17651" y="13211"/>
                  <a:pt x="17650" y="13203"/>
                </a:cubicBezTo>
                <a:cubicBezTo>
                  <a:pt x="17648" y="13185"/>
                  <a:pt x="17645" y="13170"/>
                  <a:pt x="17644" y="13152"/>
                </a:cubicBezTo>
                <a:cubicBezTo>
                  <a:pt x="17649" y="13149"/>
                  <a:pt x="17650" y="13132"/>
                  <a:pt x="17656" y="13132"/>
                </a:cubicBezTo>
                <a:cubicBezTo>
                  <a:pt x="17663" y="13132"/>
                  <a:pt x="17667" y="13144"/>
                  <a:pt x="17672" y="13145"/>
                </a:cubicBezTo>
                <a:cubicBezTo>
                  <a:pt x="17676" y="13147"/>
                  <a:pt x="17681" y="13151"/>
                  <a:pt x="17685" y="13152"/>
                </a:cubicBezTo>
                <a:cubicBezTo>
                  <a:pt x="17689" y="13154"/>
                  <a:pt x="17693" y="13152"/>
                  <a:pt x="17697" y="13152"/>
                </a:cubicBezTo>
                <a:lnTo>
                  <a:pt x="17707" y="13126"/>
                </a:lnTo>
                <a:lnTo>
                  <a:pt x="17694" y="13075"/>
                </a:lnTo>
                <a:lnTo>
                  <a:pt x="17694" y="12883"/>
                </a:lnTo>
                <a:cubicBezTo>
                  <a:pt x="17694" y="12872"/>
                  <a:pt x="17693" y="12865"/>
                  <a:pt x="17691" y="12856"/>
                </a:cubicBezTo>
                <a:cubicBezTo>
                  <a:pt x="17689" y="12846"/>
                  <a:pt x="17687" y="12838"/>
                  <a:pt x="17685" y="12830"/>
                </a:cubicBezTo>
                <a:cubicBezTo>
                  <a:pt x="17679" y="12814"/>
                  <a:pt x="17673" y="12798"/>
                  <a:pt x="17663" y="12798"/>
                </a:cubicBezTo>
                <a:close/>
                <a:moveTo>
                  <a:pt x="14915" y="12817"/>
                </a:moveTo>
                <a:cubicBezTo>
                  <a:pt x="14911" y="12827"/>
                  <a:pt x="14904" y="12825"/>
                  <a:pt x="14903" y="12836"/>
                </a:cubicBezTo>
                <a:cubicBezTo>
                  <a:pt x="14902" y="12844"/>
                  <a:pt x="14900" y="12854"/>
                  <a:pt x="14899" y="12862"/>
                </a:cubicBezTo>
                <a:cubicBezTo>
                  <a:pt x="14899" y="12871"/>
                  <a:pt x="14903" y="12878"/>
                  <a:pt x="14903" y="12889"/>
                </a:cubicBezTo>
                <a:cubicBezTo>
                  <a:pt x="14903" y="12899"/>
                  <a:pt x="14899" y="12904"/>
                  <a:pt x="14899" y="12914"/>
                </a:cubicBezTo>
                <a:cubicBezTo>
                  <a:pt x="14899" y="12925"/>
                  <a:pt x="14906" y="12928"/>
                  <a:pt x="14906" y="12939"/>
                </a:cubicBezTo>
                <a:cubicBezTo>
                  <a:pt x="14906" y="12951"/>
                  <a:pt x="14903" y="12955"/>
                  <a:pt x="14903" y="12967"/>
                </a:cubicBezTo>
                <a:cubicBezTo>
                  <a:pt x="14903" y="12978"/>
                  <a:pt x="14906" y="12987"/>
                  <a:pt x="14906" y="12997"/>
                </a:cubicBezTo>
                <a:cubicBezTo>
                  <a:pt x="14905" y="13008"/>
                  <a:pt x="14898" y="13011"/>
                  <a:pt x="14896" y="13023"/>
                </a:cubicBezTo>
                <a:cubicBezTo>
                  <a:pt x="14892" y="13047"/>
                  <a:pt x="14893" y="13064"/>
                  <a:pt x="14893" y="13090"/>
                </a:cubicBezTo>
                <a:cubicBezTo>
                  <a:pt x="14893" y="13127"/>
                  <a:pt x="14892" y="13150"/>
                  <a:pt x="14899" y="13184"/>
                </a:cubicBezTo>
                <a:cubicBezTo>
                  <a:pt x="14904" y="13206"/>
                  <a:pt x="14914" y="13211"/>
                  <a:pt x="14925" y="13223"/>
                </a:cubicBezTo>
                <a:cubicBezTo>
                  <a:pt x="14930" y="13227"/>
                  <a:pt x="14932" y="13238"/>
                  <a:pt x="14937" y="13242"/>
                </a:cubicBezTo>
                <a:cubicBezTo>
                  <a:pt x="14947" y="13248"/>
                  <a:pt x="14953" y="13248"/>
                  <a:pt x="14963" y="13248"/>
                </a:cubicBezTo>
                <a:cubicBezTo>
                  <a:pt x="14977" y="13248"/>
                  <a:pt x="14985" y="13244"/>
                  <a:pt x="14999" y="13242"/>
                </a:cubicBezTo>
                <a:cubicBezTo>
                  <a:pt x="14999" y="13223"/>
                  <a:pt x="15000" y="13210"/>
                  <a:pt x="15000" y="13190"/>
                </a:cubicBezTo>
                <a:cubicBezTo>
                  <a:pt x="15000" y="13179"/>
                  <a:pt x="14999" y="13171"/>
                  <a:pt x="14999" y="13160"/>
                </a:cubicBezTo>
                <a:cubicBezTo>
                  <a:pt x="14999" y="13148"/>
                  <a:pt x="15000" y="13144"/>
                  <a:pt x="15000" y="13132"/>
                </a:cubicBezTo>
                <a:cubicBezTo>
                  <a:pt x="14999" y="13113"/>
                  <a:pt x="14995" y="13100"/>
                  <a:pt x="14994" y="13081"/>
                </a:cubicBezTo>
                <a:lnTo>
                  <a:pt x="14994" y="13055"/>
                </a:lnTo>
                <a:lnTo>
                  <a:pt x="14994" y="13029"/>
                </a:lnTo>
                <a:cubicBezTo>
                  <a:pt x="14993" y="13018"/>
                  <a:pt x="14987" y="13013"/>
                  <a:pt x="14984" y="13003"/>
                </a:cubicBezTo>
                <a:cubicBezTo>
                  <a:pt x="14982" y="12994"/>
                  <a:pt x="14978" y="12987"/>
                  <a:pt x="14975" y="12978"/>
                </a:cubicBezTo>
                <a:cubicBezTo>
                  <a:pt x="14973" y="12970"/>
                  <a:pt x="14972" y="12960"/>
                  <a:pt x="14969" y="12952"/>
                </a:cubicBezTo>
                <a:cubicBezTo>
                  <a:pt x="14966" y="12942"/>
                  <a:pt x="14959" y="12941"/>
                  <a:pt x="14956" y="12933"/>
                </a:cubicBezTo>
                <a:cubicBezTo>
                  <a:pt x="14953" y="12925"/>
                  <a:pt x="14950" y="12917"/>
                  <a:pt x="14947" y="12907"/>
                </a:cubicBezTo>
                <a:cubicBezTo>
                  <a:pt x="14943" y="12897"/>
                  <a:pt x="14938" y="12892"/>
                  <a:pt x="14937" y="12881"/>
                </a:cubicBezTo>
                <a:cubicBezTo>
                  <a:pt x="14935" y="12860"/>
                  <a:pt x="14935" y="12846"/>
                  <a:pt x="14934" y="12823"/>
                </a:cubicBezTo>
                <a:lnTo>
                  <a:pt x="14915" y="12817"/>
                </a:lnTo>
                <a:close/>
                <a:moveTo>
                  <a:pt x="17129" y="13142"/>
                </a:moveTo>
                <a:cubicBezTo>
                  <a:pt x="17127" y="13151"/>
                  <a:pt x="17128" y="13160"/>
                  <a:pt x="17126" y="13168"/>
                </a:cubicBezTo>
                <a:cubicBezTo>
                  <a:pt x="17123" y="13179"/>
                  <a:pt x="17118" y="13186"/>
                  <a:pt x="17113" y="13194"/>
                </a:cubicBezTo>
                <a:cubicBezTo>
                  <a:pt x="17109" y="13201"/>
                  <a:pt x="17109" y="13215"/>
                  <a:pt x="17104" y="13220"/>
                </a:cubicBezTo>
                <a:cubicBezTo>
                  <a:pt x="17096" y="13227"/>
                  <a:pt x="17087" y="13226"/>
                  <a:pt x="17078" y="13233"/>
                </a:cubicBezTo>
                <a:cubicBezTo>
                  <a:pt x="17072" y="13238"/>
                  <a:pt x="17071" y="13249"/>
                  <a:pt x="17066" y="13259"/>
                </a:cubicBezTo>
                <a:cubicBezTo>
                  <a:pt x="17061" y="13268"/>
                  <a:pt x="17057" y="13273"/>
                  <a:pt x="17054" y="13284"/>
                </a:cubicBezTo>
                <a:cubicBezTo>
                  <a:pt x="17050" y="13294"/>
                  <a:pt x="17046" y="13299"/>
                  <a:pt x="17044" y="13310"/>
                </a:cubicBezTo>
                <a:cubicBezTo>
                  <a:pt x="17042" y="13318"/>
                  <a:pt x="17042" y="13328"/>
                  <a:pt x="17041" y="13336"/>
                </a:cubicBezTo>
                <a:cubicBezTo>
                  <a:pt x="17039" y="13345"/>
                  <a:pt x="17037" y="13352"/>
                  <a:pt x="17035" y="13361"/>
                </a:cubicBezTo>
                <a:cubicBezTo>
                  <a:pt x="17032" y="13373"/>
                  <a:pt x="17026" y="13378"/>
                  <a:pt x="17022" y="13387"/>
                </a:cubicBezTo>
                <a:cubicBezTo>
                  <a:pt x="17018" y="13397"/>
                  <a:pt x="17016" y="13405"/>
                  <a:pt x="17012" y="13413"/>
                </a:cubicBezTo>
                <a:cubicBezTo>
                  <a:pt x="17009" y="13421"/>
                  <a:pt x="17008" y="13434"/>
                  <a:pt x="17003" y="13439"/>
                </a:cubicBezTo>
                <a:cubicBezTo>
                  <a:pt x="16998" y="13444"/>
                  <a:pt x="16995" y="13448"/>
                  <a:pt x="16990" y="13451"/>
                </a:cubicBezTo>
                <a:cubicBezTo>
                  <a:pt x="16976" y="13463"/>
                  <a:pt x="16964" y="13455"/>
                  <a:pt x="16950" y="13464"/>
                </a:cubicBezTo>
                <a:cubicBezTo>
                  <a:pt x="16943" y="13469"/>
                  <a:pt x="16942" y="13482"/>
                  <a:pt x="16937" y="13490"/>
                </a:cubicBezTo>
                <a:cubicBezTo>
                  <a:pt x="16932" y="13499"/>
                  <a:pt x="16928" y="13500"/>
                  <a:pt x="16924" y="13509"/>
                </a:cubicBezTo>
                <a:cubicBezTo>
                  <a:pt x="16920" y="13519"/>
                  <a:pt x="16918" y="13531"/>
                  <a:pt x="16915" y="13542"/>
                </a:cubicBezTo>
                <a:cubicBezTo>
                  <a:pt x="16913" y="13550"/>
                  <a:pt x="16915" y="13563"/>
                  <a:pt x="16912" y="13568"/>
                </a:cubicBezTo>
                <a:cubicBezTo>
                  <a:pt x="16908" y="13574"/>
                  <a:pt x="16903" y="13574"/>
                  <a:pt x="16899" y="13581"/>
                </a:cubicBezTo>
                <a:cubicBezTo>
                  <a:pt x="16894" y="13589"/>
                  <a:pt x="16891" y="13593"/>
                  <a:pt x="16887" y="13600"/>
                </a:cubicBezTo>
                <a:cubicBezTo>
                  <a:pt x="16882" y="13606"/>
                  <a:pt x="16878" y="13611"/>
                  <a:pt x="16874" y="13619"/>
                </a:cubicBezTo>
                <a:cubicBezTo>
                  <a:pt x="16870" y="13627"/>
                  <a:pt x="16869" y="13637"/>
                  <a:pt x="16865" y="13645"/>
                </a:cubicBezTo>
                <a:cubicBezTo>
                  <a:pt x="16860" y="13653"/>
                  <a:pt x="16854" y="13656"/>
                  <a:pt x="16849" y="13658"/>
                </a:cubicBezTo>
                <a:cubicBezTo>
                  <a:pt x="16845" y="13659"/>
                  <a:pt x="16840" y="13664"/>
                  <a:pt x="16836" y="13664"/>
                </a:cubicBezTo>
                <a:cubicBezTo>
                  <a:pt x="16828" y="13666"/>
                  <a:pt x="16821" y="13664"/>
                  <a:pt x="16811" y="13664"/>
                </a:cubicBezTo>
                <a:lnTo>
                  <a:pt x="16811" y="13799"/>
                </a:lnTo>
                <a:cubicBezTo>
                  <a:pt x="16802" y="13797"/>
                  <a:pt x="16798" y="13791"/>
                  <a:pt x="16789" y="13793"/>
                </a:cubicBezTo>
                <a:cubicBezTo>
                  <a:pt x="16784" y="13794"/>
                  <a:pt x="16782" y="13806"/>
                  <a:pt x="16777" y="13806"/>
                </a:cubicBezTo>
                <a:cubicBezTo>
                  <a:pt x="16769" y="13807"/>
                  <a:pt x="16765" y="13806"/>
                  <a:pt x="16758" y="13806"/>
                </a:cubicBezTo>
                <a:cubicBezTo>
                  <a:pt x="16751" y="13806"/>
                  <a:pt x="16747" y="13807"/>
                  <a:pt x="16739" y="13806"/>
                </a:cubicBezTo>
                <a:cubicBezTo>
                  <a:pt x="16726" y="13802"/>
                  <a:pt x="16721" y="13780"/>
                  <a:pt x="16714" y="13761"/>
                </a:cubicBezTo>
                <a:lnTo>
                  <a:pt x="16701" y="13748"/>
                </a:lnTo>
                <a:lnTo>
                  <a:pt x="16689" y="13748"/>
                </a:lnTo>
                <a:cubicBezTo>
                  <a:pt x="16684" y="13748"/>
                  <a:pt x="16681" y="13753"/>
                  <a:pt x="16676" y="13754"/>
                </a:cubicBezTo>
                <a:cubicBezTo>
                  <a:pt x="16676" y="13794"/>
                  <a:pt x="16679" y="13823"/>
                  <a:pt x="16670" y="13857"/>
                </a:cubicBezTo>
                <a:cubicBezTo>
                  <a:pt x="16667" y="13867"/>
                  <a:pt x="16659" y="13865"/>
                  <a:pt x="16657" y="13877"/>
                </a:cubicBezTo>
                <a:cubicBezTo>
                  <a:pt x="16655" y="13885"/>
                  <a:pt x="16655" y="13894"/>
                  <a:pt x="16654" y="13902"/>
                </a:cubicBezTo>
                <a:cubicBezTo>
                  <a:pt x="16652" y="13923"/>
                  <a:pt x="16654" y="13938"/>
                  <a:pt x="16654" y="13960"/>
                </a:cubicBezTo>
                <a:cubicBezTo>
                  <a:pt x="16654" y="13983"/>
                  <a:pt x="16652" y="13997"/>
                  <a:pt x="16654" y="14018"/>
                </a:cubicBezTo>
                <a:cubicBezTo>
                  <a:pt x="16655" y="14026"/>
                  <a:pt x="16655" y="14037"/>
                  <a:pt x="16657" y="14044"/>
                </a:cubicBezTo>
                <a:cubicBezTo>
                  <a:pt x="16660" y="14054"/>
                  <a:pt x="16665" y="14057"/>
                  <a:pt x="16670" y="14063"/>
                </a:cubicBezTo>
                <a:cubicBezTo>
                  <a:pt x="16678" y="14076"/>
                  <a:pt x="16686" y="14076"/>
                  <a:pt x="16695" y="14089"/>
                </a:cubicBezTo>
                <a:cubicBezTo>
                  <a:pt x="16699" y="14095"/>
                  <a:pt x="16701" y="14105"/>
                  <a:pt x="16704" y="14115"/>
                </a:cubicBezTo>
                <a:cubicBezTo>
                  <a:pt x="16707" y="14124"/>
                  <a:pt x="16714" y="14125"/>
                  <a:pt x="16717" y="14134"/>
                </a:cubicBezTo>
                <a:cubicBezTo>
                  <a:pt x="16720" y="14145"/>
                  <a:pt x="16714" y="14158"/>
                  <a:pt x="16714" y="14173"/>
                </a:cubicBezTo>
                <a:cubicBezTo>
                  <a:pt x="16714" y="14177"/>
                  <a:pt x="16717" y="14181"/>
                  <a:pt x="16717" y="14185"/>
                </a:cubicBezTo>
                <a:lnTo>
                  <a:pt x="16717" y="14211"/>
                </a:lnTo>
                <a:cubicBezTo>
                  <a:pt x="16717" y="14227"/>
                  <a:pt x="16710" y="14234"/>
                  <a:pt x="16710" y="14250"/>
                </a:cubicBezTo>
                <a:cubicBezTo>
                  <a:pt x="16710" y="14264"/>
                  <a:pt x="16712" y="14276"/>
                  <a:pt x="16714" y="14289"/>
                </a:cubicBezTo>
                <a:cubicBezTo>
                  <a:pt x="16715" y="14297"/>
                  <a:pt x="16715" y="14306"/>
                  <a:pt x="16717" y="14314"/>
                </a:cubicBezTo>
                <a:cubicBezTo>
                  <a:pt x="16719" y="14324"/>
                  <a:pt x="16722" y="14332"/>
                  <a:pt x="16726" y="14340"/>
                </a:cubicBezTo>
                <a:cubicBezTo>
                  <a:pt x="16730" y="14347"/>
                  <a:pt x="16734" y="14350"/>
                  <a:pt x="16739" y="14353"/>
                </a:cubicBezTo>
                <a:cubicBezTo>
                  <a:pt x="16748" y="14359"/>
                  <a:pt x="16755" y="14359"/>
                  <a:pt x="16764" y="14359"/>
                </a:cubicBezTo>
                <a:cubicBezTo>
                  <a:pt x="16775" y="14359"/>
                  <a:pt x="16782" y="14355"/>
                  <a:pt x="16792" y="14359"/>
                </a:cubicBezTo>
                <a:cubicBezTo>
                  <a:pt x="16796" y="14361"/>
                  <a:pt x="16802" y="14361"/>
                  <a:pt x="16805" y="14366"/>
                </a:cubicBezTo>
                <a:cubicBezTo>
                  <a:pt x="16808" y="14371"/>
                  <a:pt x="16806" y="14385"/>
                  <a:pt x="16808" y="14391"/>
                </a:cubicBezTo>
                <a:cubicBezTo>
                  <a:pt x="16814" y="14407"/>
                  <a:pt x="16820" y="14424"/>
                  <a:pt x="16830" y="14430"/>
                </a:cubicBezTo>
                <a:cubicBezTo>
                  <a:pt x="16839" y="14435"/>
                  <a:pt x="16846" y="14430"/>
                  <a:pt x="16855" y="14430"/>
                </a:cubicBezTo>
                <a:cubicBezTo>
                  <a:pt x="16865" y="14430"/>
                  <a:pt x="16871" y="14432"/>
                  <a:pt x="16880" y="14430"/>
                </a:cubicBezTo>
                <a:cubicBezTo>
                  <a:pt x="16894" y="14427"/>
                  <a:pt x="16898" y="14398"/>
                  <a:pt x="16912" y="14398"/>
                </a:cubicBezTo>
                <a:cubicBezTo>
                  <a:pt x="16919" y="14398"/>
                  <a:pt x="16925" y="14398"/>
                  <a:pt x="16931" y="14404"/>
                </a:cubicBezTo>
                <a:cubicBezTo>
                  <a:pt x="16936" y="14411"/>
                  <a:pt x="16938" y="14419"/>
                  <a:pt x="16943" y="14424"/>
                </a:cubicBezTo>
                <a:cubicBezTo>
                  <a:pt x="16949" y="14429"/>
                  <a:pt x="16946" y="14449"/>
                  <a:pt x="16953" y="14449"/>
                </a:cubicBezTo>
                <a:cubicBezTo>
                  <a:pt x="16961" y="14449"/>
                  <a:pt x="16964" y="14430"/>
                  <a:pt x="16971" y="14430"/>
                </a:cubicBezTo>
                <a:cubicBezTo>
                  <a:pt x="16986" y="14430"/>
                  <a:pt x="16993" y="14450"/>
                  <a:pt x="17003" y="14469"/>
                </a:cubicBezTo>
                <a:cubicBezTo>
                  <a:pt x="17008" y="14479"/>
                  <a:pt x="17009" y="14491"/>
                  <a:pt x="17016" y="14494"/>
                </a:cubicBezTo>
                <a:cubicBezTo>
                  <a:pt x="17019" y="14496"/>
                  <a:pt x="17024" y="14499"/>
                  <a:pt x="17028" y="14501"/>
                </a:cubicBezTo>
                <a:cubicBezTo>
                  <a:pt x="17035" y="14504"/>
                  <a:pt x="17040" y="14501"/>
                  <a:pt x="17048" y="14501"/>
                </a:cubicBezTo>
                <a:lnTo>
                  <a:pt x="17066" y="14501"/>
                </a:lnTo>
                <a:cubicBezTo>
                  <a:pt x="17068" y="14501"/>
                  <a:pt x="17070" y="14494"/>
                  <a:pt x="17072" y="14494"/>
                </a:cubicBezTo>
                <a:lnTo>
                  <a:pt x="17072" y="14443"/>
                </a:lnTo>
                <a:cubicBezTo>
                  <a:pt x="17075" y="14435"/>
                  <a:pt x="17072" y="14422"/>
                  <a:pt x="17076" y="14418"/>
                </a:cubicBezTo>
                <a:cubicBezTo>
                  <a:pt x="17079" y="14413"/>
                  <a:pt x="17084" y="14409"/>
                  <a:pt x="17088" y="14404"/>
                </a:cubicBezTo>
                <a:cubicBezTo>
                  <a:pt x="17092" y="14400"/>
                  <a:pt x="17097" y="14398"/>
                  <a:pt x="17100" y="14391"/>
                </a:cubicBezTo>
                <a:cubicBezTo>
                  <a:pt x="17106" y="14383"/>
                  <a:pt x="17110" y="14369"/>
                  <a:pt x="17110" y="14353"/>
                </a:cubicBezTo>
                <a:cubicBezTo>
                  <a:pt x="17110" y="14338"/>
                  <a:pt x="17109" y="14327"/>
                  <a:pt x="17107" y="14314"/>
                </a:cubicBezTo>
                <a:cubicBezTo>
                  <a:pt x="17105" y="14303"/>
                  <a:pt x="17100" y="14300"/>
                  <a:pt x="17097" y="14289"/>
                </a:cubicBezTo>
                <a:cubicBezTo>
                  <a:pt x="17095" y="14277"/>
                  <a:pt x="17091" y="14269"/>
                  <a:pt x="17091" y="14257"/>
                </a:cubicBezTo>
                <a:cubicBezTo>
                  <a:pt x="17091" y="14244"/>
                  <a:pt x="17098" y="14240"/>
                  <a:pt x="17100" y="14231"/>
                </a:cubicBezTo>
                <a:cubicBezTo>
                  <a:pt x="17103" y="14221"/>
                  <a:pt x="17110" y="14219"/>
                  <a:pt x="17113" y="14211"/>
                </a:cubicBezTo>
                <a:cubicBezTo>
                  <a:pt x="17116" y="14203"/>
                  <a:pt x="17117" y="14194"/>
                  <a:pt x="17119" y="14185"/>
                </a:cubicBezTo>
                <a:cubicBezTo>
                  <a:pt x="17123" y="14174"/>
                  <a:pt x="17127" y="14167"/>
                  <a:pt x="17129" y="14154"/>
                </a:cubicBezTo>
                <a:cubicBezTo>
                  <a:pt x="17134" y="14126"/>
                  <a:pt x="17135" y="14105"/>
                  <a:pt x="17138" y="14076"/>
                </a:cubicBezTo>
                <a:lnTo>
                  <a:pt x="17176" y="14076"/>
                </a:lnTo>
                <a:lnTo>
                  <a:pt x="17176" y="13941"/>
                </a:lnTo>
                <a:cubicBezTo>
                  <a:pt x="17192" y="13941"/>
                  <a:pt x="17201" y="13942"/>
                  <a:pt x="17217" y="13941"/>
                </a:cubicBezTo>
                <a:cubicBezTo>
                  <a:pt x="17223" y="13941"/>
                  <a:pt x="17227" y="13938"/>
                  <a:pt x="17233" y="13934"/>
                </a:cubicBezTo>
                <a:cubicBezTo>
                  <a:pt x="17239" y="13931"/>
                  <a:pt x="17241" y="13920"/>
                  <a:pt x="17245" y="13909"/>
                </a:cubicBezTo>
                <a:cubicBezTo>
                  <a:pt x="17248" y="13901"/>
                  <a:pt x="17249" y="13893"/>
                  <a:pt x="17252" y="13883"/>
                </a:cubicBezTo>
                <a:cubicBezTo>
                  <a:pt x="17247" y="13877"/>
                  <a:pt x="17248" y="13859"/>
                  <a:pt x="17242" y="13857"/>
                </a:cubicBezTo>
                <a:cubicBezTo>
                  <a:pt x="17237" y="13856"/>
                  <a:pt x="17232" y="13859"/>
                  <a:pt x="17226" y="13857"/>
                </a:cubicBezTo>
                <a:cubicBezTo>
                  <a:pt x="17222" y="13856"/>
                  <a:pt x="17219" y="13857"/>
                  <a:pt x="17214" y="13857"/>
                </a:cubicBezTo>
                <a:cubicBezTo>
                  <a:pt x="17204" y="13857"/>
                  <a:pt x="17198" y="13852"/>
                  <a:pt x="17189" y="13851"/>
                </a:cubicBezTo>
                <a:cubicBezTo>
                  <a:pt x="17186" y="13836"/>
                  <a:pt x="17182" y="13828"/>
                  <a:pt x="17182" y="13812"/>
                </a:cubicBezTo>
                <a:cubicBezTo>
                  <a:pt x="17182" y="13801"/>
                  <a:pt x="17189" y="13798"/>
                  <a:pt x="17189" y="13787"/>
                </a:cubicBezTo>
                <a:lnTo>
                  <a:pt x="17189" y="13748"/>
                </a:lnTo>
                <a:cubicBezTo>
                  <a:pt x="17189" y="13733"/>
                  <a:pt x="17190" y="13722"/>
                  <a:pt x="17189" y="13709"/>
                </a:cubicBezTo>
                <a:cubicBezTo>
                  <a:pt x="17188" y="13700"/>
                  <a:pt x="17184" y="13693"/>
                  <a:pt x="17182" y="13684"/>
                </a:cubicBezTo>
                <a:cubicBezTo>
                  <a:pt x="17179" y="13664"/>
                  <a:pt x="17173" y="13655"/>
                  <a:pt x="17173" y="13634"/>
                </a:cubicBezTo>
                <a:lnTo>
                  <a:pt x="17173" y="13500"/>
                </a:lnTo>
                <a:cubicBezTo>
                  <a:pt x="17186" y="13502"/>
                  <a:pt x="17194" y="13505"/>
                  <a:pt x="17207" y="13503"/>
                </a:cubicBezTo>
                <a:cubicBezTo>
                  <a:pt x="17212" y="13503"/>
                  <a:pt x="17216" y="13500"/>
                  <a:pt x="17220" y="13500"/>
                </a:cubicBezTo>
                <a:cubicBezTo>
                  <a:pt x="17220" y="13489"/>
                  <a:pt x="17219" y="13481"/>
                  <a:pt x="17220" y="13471"/>
                </a:cubicBezTo>
                <a:cubicBezTo>
                  <a:pt x="17220" y="13463"/>
                  <a:pt x="17219" y="13453"/>
                  <a:pt x="17220" y="13445"/>
                </a:cubicBezTo>
                <a:cubicBezTo>
                  <a:pt x="17223" y="13434"/>
                  <a:pt x="17225" y="13428"/>
                  <a:pt x="17229" y="13420"/>
                </a:cubicBezTo>
                <a:cubicBezTo>
                  <a:pt x="17233" y="13415"/>
                  <a:pt x="17238" y="13423"/>
                  <a:pt x="17242" y="13420"/>
                </a:cubicBezTo>
                <a:cubicBezTo>
                  <a:pt x="17248" y="13415"/>
                  <a:pt x="17249" y="13398"/>
                  <a:pt x="17255" y="13393"/>
                </a:cubicBezTo>
                <a:cubicBezTo>
                  <a:pt x="17263" y="13384"/>
                  <a:pt x="17271" y="13381"/>
                  <a:pt x="17280" y="13374"/>
                </a:cubicBezTo>
                <a:cubicBezTo>
                  <a:pt x="17277" y="13355"/>
                  <a:pt x="17277" y="13336"/>
                  <a:pt x="17270" y="13323"/>
                </a:cubicBezTo>
                <a:cubicBezTo>
                  <a:pt x="17264" y="13312"/>
                  <a:pt x="17255" y="13312"/>
                  <a:pt x="17245" y="13310"/>
                </a:cubicBezTo>
                <a:cubicBezTo>
                  <a:pt x="17236" y="13308"/>
                  <a:pt x="17230" y="13312"/>
                  <a:pt x="17220" y="13310"/>
                </a:cubicBezTo>
                <a:cubicBezTo>
                  <a:pt x="17214" y="13310"/>
                  <a:pt x="17210" y="13313"/>
                  <a:pt x="17205" y="13310"/>
                </a:cubicBezTo>
                <a:cubicBezTo>
                  <a:pt x="17199" y="13307"/>
                  <a:pt x="17197" y="13297"/>
                  <a:pt x="17192" y="13291"/>
                </a:cubicBezTo>
                <a:cubicBezTo>
                  <a:pt x="17188" y="13286"/>
                  <a:pt x="17182" y="13286"/>
                  <a:pt x="17179" y="13278"/>
                </a:cubicBezTo>
                <a:cubicBezTo>
                  <a:pt x="17177" y="13269"/>
                  <a:pt x="17180" y="13260"/>
                  <a:pt x="17179" y="13252"/>
                </a:cubicBezTo>
                <a:cubicBezTo>
                  <a:pt x="17179" y="13244"/>
                  <a:pt x="17181" y="13234"/>
                  <a:pt x="17179" y="13226"/>
                </a:cubicBezTo>
                <a:cubicBezTo>
                  <a:pt x="17177" y="13215"/>
                  <a:pt x="17169" y="13217"/>
                  <a:pt x="17167" y="13207"/>
                </a:cubicBezTo>
                <a:cubicBezTo>
                  <a:pt x="17161" y="13189"/>
                  <a:pt x="17162" y="13168"/>
                  <a:pt x="17154" y="13156"/>
                </a:cubicBezTo>
                <a:cubicBezTo>
                  <a:pt x="17151" y="13151"/>
                  <a:pt x="17145" y="13152"/>
                  <a:pt x="17141" y="13149"/>
                </a:cubicBezTo>
                <a:cubicBezTo>
                  <a:pt x="17137" y="13146"/>
                  <a:pt x="17133" y="13144"/>
                  <a:pt x="17129" y="13142"/>
                </a:cubicBezTo>
                <a:close/>
                <a:moveTo>
                  <a:pt x="15833" y="13315"/>
                </a:moveTo>
                <a:cubicBezTo>
                  <a:pt x="15827" y="13315"/>
                  <a:pt x="15826" y="13326"/>
                  <a:pt x="15820" y="13327"/>
                </a:cubicBezTo>
                <a:cubicBezTo>
                  <a:pt x="15821" y="13337"/>
                  <a:pt x="15819" y="13345"/>
                  <a:pt x="15820" y="13353"/>
                </a:cubicBezTo>
                <a:cubicBezTo>
                  <a:pt x="15823" y="13374"/>
                  <a:pt x="15828" y="13387"/>
                  <a:pt x="15833" y="13405"/>
                </a:cubicBezTo>
                <a:cubicBezTo>
                  <a:pt x="15836" y="13416"/>
                  <a:pt x="15841" y="13421"/>
                  <a:pt x="15845" y="13430"/>
                </a:cubicBezTo>
                <a:cubicBezTo>
                  <a:pt x="15850" y="13442"/>
                  <a:pt x="15853" y="13451"/>
                  <a:pt x="15858" y="13463"/>
                </a:cubicBezTo>
                <a:cubicBezTo>
                  <a:pt x="15861" y="13472"/>
                  <a:pt x="15866" y="13479"/>
                  <a:pt x="15870" y="13488"/>
                </a:cubicBezTo>
                <a:cubicBezTo>
                  <a:pt x="15875" y="13498"/>
                  <a:pt x="15877" y="13509"/>
                  <a:pt x="15883" y="13514"/>
                </a:cubicBezTo>
                <a:cubicBezTo>
                  <a:pt x="15892" y="13524"/>
                  <a:pt x="15899" y="13525"/>
                  <a:pt x="15908" y="13533"/>
                </a:cubicBezTo>
                <a:cubicBezTo>
                  <a:pt x="15914" y="13540"/>
                  <a:pt x="15917" y="13550"/>
                  <a:pt x="15921" y="13559"/>
                </a:cubicBezTo>
                <a:cubicBezTo>
                  <a:pt x="15925" y="13569"/>
                  <a:pt x="15926" y="13576"/>
                  <a:pt x="15930" y="13585"/>
                </a:cubicBezTo>
                <a:cubicBezTo>
                  <a:pt x="15934" y="13595"/>
                  <a:pt x="15940" y="13600"/>
                  <a:pt x="15943" y="13611"/>
                </a:cubicBezTo>
                <a:cubicBezTo>
                  <a:pt x="15947" y="13629"/>
                  <a:pt x="15949" y="13643"/>
                  <a:pt x="15952" y="13662"/>
                </a:cubicBezTo>
                <a:cubicBezTo>
                  <a:pt x="15954" y="13673"/>
                  <a:pt x="15955" y="13685"/>
                  <a:pt x="15958" y="13695"/>
                </a:cubicBezTo>
                <a:cubicBezTo>
                  <a:pt x="15961" y="13703"/>
                  <a:pt x="15960" y="13717"/>
                  <a:pt x="15965" y="13720"/>
                </a:cubicBezTo>
                <a:cubicBezTo>
                  <a:pt x="15968" y="13723"/>
                  <a:pt x="15973" y="13725"/>
                  <a:pt x="15977" y="13727"/>
                </a:cubicBezTo>
                <a:cubicBezTo>
                  <a:pt x="15981" y="13728"/>
                  <a:pt x="15986" y="13725"/>
                  <a:pt x="15990" y="13727"/>
                </a:cubicBezTo>
                <a:cubicBezTo>
                  <a:pt x="15994" y="13728"/>
                  <a:pt x="15999" y="13730"/>
                  <a:pt x="16003" y="13733"/>
                </a:cubicBezTo>
                <a:cubicBezTo>
                  <a:pt x="16012" y="13743"/>
                  <a:pt x="16017" y="13759"/>
                  <a:pt x="16021" y="13778"/>
                </a:cubicBezTo>
                <a:cubicBezTo>
                  <a:pt x="16026" y="13796"/>
                  <a:pt x="16029" y="13810"/>
                  <a:pt x="16031" y="13830"/>
                </a:cubicBezTo>
                <a:cubicBezTo>
                  <a:pt x="16032" y="13847"/>
                  <a:pt x="16030" y="13862"/>
                  <a:pt x="16031" y="13881"/>
                </a:cubicBezTo>
                <a:lnTo>
                  <a:pt x="16031" y="13907"/>
                </a:lnTo>
                <a:cubicBezTo>
                  <a:pt x="16032" y="13918"/>
                  <a:pt x="16038" y="13923"/>
                  <a:pt x="16040" y="13933"/>
                </a:cubicBezTo>
                <a:cubicBezTo>
                  <a:pt x="16047" y="13953"/>
                  <a:pt x="16056" y="13963"/>
                  <a:pt x="16065" y="13978"/>
                </a:cubicBezTo>
                <a:cubicBezTo>
                  <a:pt x="16075" y="13992"/>
                  <a:pt x="16082" y="14007"/>
                  <a:pt x="16091" y="14023"/>
                </a:cubicBezTo>
                <a:cubicBezTo>
                  <a:pt x="16095" y="14029"/>
                  <a:pt x="16099" y="14034"/>
                  <a:pt x="16103" y="14042"/>
                </a:cubicBezTo>
                <a:cubicBezTo>
                  <a:pt x="16112" y="14060"/>
                  <a:pt x="16114" y="14074"/>
                  <a:pt x="16122" y="14094"/>
                </a:cubicBezTo>
                <a:cubicBezTo>
                  <a:pt x="16130" y="14113"/>
                  <a:pt x="16138" y="14123"/>
                  <a:pt x="16144" y="14145"/>
                </a:cubicBezTo>
                <a:cubicBezTo>
                  <a:pt x="16149" y="14164"/>
                  <a:pt x="16153" y="14176"/>
                  <a:pt x="16156" y="14197"/>
                </a:cubicBezTo>
                <a:cubicBezTo>
                  <a:pt x="16160" y="14218"/>
                  <a:pt x="16157" y="14234"/>
                  <a:pt x="16160" y="14255"/>
                </a:cubicBezTo>
                <a:cubicBezTo>
                  <a:pt x="16160" y="14264"/>
                  <a:pt x="16164" y="14271"/>
                  <a:pt x="16166" y="14280"/>
                </a:cubicBezTo>
                <a:cubicBezTo>
                  <a:pt x="16170" y="14300"/>
                  <a:pt x="16174" y="14314"/>
                  <a:pt x="16179" y="14332"/>
                </a:cubicBezTo>
                <a:cubicBezTo>
                  <a:pt x="16182" y="14343"/>
                  <a:pt x="16187" y="14348"/>
                  <a:pt x="16191" y="14358"/>
                </a:cubicBezTo>
                <a:cubicBezTo>
                  <a:pt x="16196" y="14369"/>
                  <a:pt x="16199" y="14379"/>
                  <a:pt x="16204" y="14390"/>
                </a:cubicBezTo>
                <a:cubicBezTo>
                  <a:pt x="16208" y="14400"/>
                  <a:pt x="16212" y="14406"/>
                  <a:pt x="16216" y="14415"/>
                </a:cubicBezTo>
                <a:cubicBezTo>
                  <a:pt x="16220" y="14424"/>
                  <a:pt x="16222" y="14434"/>
                  <a:pt x="16226" y="14442"/>
                </a:cubicBezTo>
                <a:cubicBezTo>
                  <a:pt x="16235" y="14461"/>
                  <a:pt x="16244" y="14469"/>
                  <a:pt x="16254" y="14486"/>
                </a:cubicBezTo>
                <a:cubicBezTo>
                  <a:pt x="16264" y="14503"/>
                  <a:pt x="16268" y="14518"/>
                  <a:pt x="16276" y="14538"/>
                </a:cubicBezTo>
                <a:cubicBezTo>
                  <a:pt x="16280" y="14548"/>
                  <a:pt x="16285" y="14552"/>
                  <a:pt x="16289" y="14564"/>
                </a:cubicBezTo>
                <a:cubicBezTo>
                  <a:pt x="16291" y="14572"/>
                  <a:pt x="16293" y="14581"/>
                  <a:pt x="16295" y="14589"/>
                </a:cubicBezTo>
                <a:cubicBezTo>
                  <a:pt x="16302" y="14609"/>
                  <a:pt x="16311" y="14620"/>
                  <a:pt x="16320" y="14635"/>
                </a:cubicBezTo>
                <a:cubicBezTo>
                  <a:pt x="16330" y="14649"/>
                  <a:pt x="16338" y="14661"/>
                  <a:pt x="16345" y="14679"/>
                </a:cubicBezTo>
                <a:cubicBezTo>
                  <a:pt x="16349" y="14688"/>
                  <a:pt x="16355" y="14689"/>
                  <a:pt x="16358" y="14699"/>
                </a:cubicBezTo>
                <a:cubicBezTo>
                  <a:pt x="16360" y="14705"/>
                  <a:pt x="16360" y="14717"/>
                  <a:pt x="16361" y="14725"/>
                </a:cubicBezTo>
                <a:cubicBezTo>
                  <a:pt x="16366" y="14722"/>
                  <a:pt x="16369" y="14713"/>
                  <a:pt x="16374" y="14712"/>
                </a:cubicBezTo>
                <a:cubicBezTo>
                  <a:pt x="16378" y="14710"/>
                  <a:pt x="16382" y="14706"/>
                  <a:pt x="16386" y="14706"/>
                </a:cubicBezTo>
                <a:cubicBezTo>
                  <a:pt x="16397" y="14702"/>
                  <a:pt x="16403" y="14706"/>
                  <a:pt x="16414" y="14706"/>
                </a:cubicBezTo>
                <a:cubicBezTo>
                  <a:pt x="16424" y="14706"/>
                  <a:pt x="16431" y="14709"/>
                  <a:pt x="16440" y="14706"/>
                </a:cubicBezTo>
                <a:cubicBezTo>
                  <a:pt x="16446" y="14702"/>
                  <a:pt x="16449" y="14691"/>
                  <a:pt x="16452" y="14679"/>
                </a:cubicBezTo>
                <a:cubicBezTo>
                  <a:pt x="16455" y="14670"/>
                  <a:pt x="16461" y="14666"/>
                  <a:pt x="16462" y="14654"/>
                </a:cubicBezTo>
                <a:lnTo>
                  <a:pt x="16462" y="14628"/>
                </a:lnTo>
                <a:cubicBezTo>
                  <a:pt x="16463" y="14598"/>
                  <a:pt x="16460" y="14581"/>
                  <a:pt x="16462" y="14551"/>
                </a:cubicBezTo>
                <a:cubicBezTo>
                  <a:pt x="16462" y="14541"/>
                  <a:pt x="16465" y="14533"/>
                  <a:pt x="16465" y="14525"/>
                </a:cubicBezTo>
                <a:cubicBezTo>
                  <a:pt x="16466" y="14508"/>
                  <a:pt x="16467" y="14493"/>
                  <a:pt x="16468" y="14474"/>
                </a:cubicBezTo>
                <a:lnTo>
                  <a:pt x="16468" y="14447"/>
                </a:lnTo>
                <a:cubicBezTo>
                  <a:pt x="16468" y="14436"/>
                  <a:pt x="16472" y="14432"/>
                  <a:pt x="16474" y="14422"/>
                </a:cubicBezTo>
                <a:cubicBezTo>
                  <a:pt x="16477" y="14409"/>
                  <a:pt x="16482" y="14396"/>
                  <a:pt x="16490" y="14396"/>
                </a:cubicBezTo>
                <a:cubicBezTo>
                  <a:pt x="16497" y="14396"/>
                  <a:pt x="16502" y="14401"/>
                  <a:pt x="16509" y="14403"/>
                </a:cubicBezTo>
                <a:cubicBezTo>
                  <a:pt x="16514" y="14403"/>
                  <a:pt x="16516" y="14415"/>
                  <a:pt x="16521" y="14415"/>
                </a:cubicBezTo>
                <a:cubicBezTo>
                  <a:pt x="16528" y="14415"/>
                  <a:pt x="16529" y="14399"/>
                  <a:pt x="16534" y="14396"/>
                </a:cubicBezTo>
                <a:cubicBezTo>
                  <a:pt x="16533" y="14388"/>
                  <a:pt x="16535" y="14379"/>
                  <a:pt x="16534" y="14371"/>
                </a:cubicBezTo>
                <a:cubicBezTo>
                  <a:pt x="16532" y="14358"/>
                  <a:pt x="16529" y="14350"/>
                  <a:pt x="16525" y="14339"/>
                </a:cubicBezTo>
                <a:cubicBezTo>
                  <a:pt x="16521" y="14327"/>
                  <a:pt x="16518" y="14317"/>
                  <a:pt x="16512" y="14312"/>
                </a:cubicBezTo>
                <a:cubicBezTo>
                  <a:pt x="16508" y="14311"/>
                  <a:pt x="16503" y="14314"/>
                  <a:pt x="16499" y="14312"/>
                </a:cubicBezTo>
                <a:cubicBezTo>
                  <a:pt x="16495" y="14309"/>
                  <a:pt x="16492" y="14303"/>
                  <a:pt x="16487" y="14300"/>
                </a:cubicBezTo>
                <a:cubicBezTo>
                  <a:pt x="16488" y="14291"/>
                  <a:pt x="16485" y="14282"/>
                  <a:pt x="16487" y="14274"/>
                </a:cubicBezTo>
                <a:cubicBezTo>
                  <a:pt x="16490" y="14261"/>
                  <a:pt x="16495" y="14258"/>
                  <a:pt x="16499" y="14248"/>
                </a:cubicBezTo>
                <a:cubicBezTo>
                  <a:pt x="16496" y="14240"/>
                  <a:pt x="16497" y="14227"/>
                  <a:pt x="16493" y="14222"/>
                </a:cubicBezTo>
                <a:cubicBezTo>
                  <a:pt x="16489" y="14218"/>
                  <a:pt x="16485" y="14213"/>
                  <a:pt x="16481" y="14209"/>
                </a:cubicBezTo>
                <a:cubicBezTo>
                  <a:pt x="16477" y="14206"/>
                  <a:pt x="16472" y="14203"/>
                  <a:pt x="16468" y="14203"/>
                </a:cubicBezTo>
                <a:cubicBezTo>
                  <a:pt x="16462" y="14202"/>
                  <a:pt x="16459" y="14197"/>
                  <a:pt x="16452" y="14197"/>
                </a:cubicBezTo>
                <a:cubicBezTo>
                  <a:pt x="16446" y="14197"/>
                  <a:pt x="16442" y="14200"/>
                  <a:pt x="16436" y="14203"/>
                </a:cubicBezTo>
                <a:cubicBezTo>
                  <a:pt x="16432" y="14205"/>
                  <a:pt x="16427" y="14205"/>
                  <a:pt x="16424" y="14209"/>
                </a:cubicBezTo>
                <a:cubicBezTo>
                  <a:pt x="16421" y="14214"/>
                  <a:pt x="16422" y="14228"/>
                  <a:pt x="16421" y="14236"/>
                </a:cubicBezTo>
                <a:cubicBezTo>
                  <a:pt x="16419" y="14244"/>
                  <a:pt x="16418" y="14253"/>
                  <a:pt x="16418" y="14261"/>
                </a:cubicBezTo>
                <a:lnTo>
                  <a:pt x="16383" y="14261"/>
                </a:lnTo>
                <a:cubicBezTo>
                  <a:pt x="16382" y="14242"/>
                  <a:pt x="16380" y="14229"/>
                  <a:pt x="16380" y="14209"/>
                </a:cubicBezTo>
                <a:cubicBezTo>
                  <a:pt x="16380" y="14190"/>
                  <a:pt x="16382" y="14178"/>
                  <a:pt x="16383" y="14158"/>
                </a:cubicBezTo>
                <a:cubicBezTo>
                  <a:pt x="16379" y="14153"/>
                  <a:pt x="16378" y="14139"/>
                  <a:pt x="16374" y="14139"/>
                </a:cubicBezTo>
                <a:lnTo>
                  <a:pt x="16361" y="14139"/>
                </a:lnTo>
                <a:cubicBezTo>
                  <a:pt x="16350" y="14137"/>
                  <a:pt x="16343" y="14142"/>
                  <a:pt x="16333" y="14139"/>
                </a:cubicBezTo>
                <a:cubicBezTo>
                  <a:pt x="16327" y="14137"/>
                  <a:pt x="16326" y="14124"/>
                  <a:pt x="16320" y="14119"/>
                </a:cubicBezTo>
                <a:cubicBezTo>
                  <a:pt x="16315" y="14115"/>
                  <a:pt x="16313" y="14105"/>
                  <a:pt x="16308" y="14100"/>
                </a:cubicBezTo>
                <a:cubicBezTo>
                  <a:pt x="16302" y="14095"/>
                  <a:pt x="16296" y="14097"/>
                  <a:pt x="16292" y="14087"/>
                </a:cubicBezTo>
                <a:cubicBezTo>
                  <a:pt x="16289" y="14079"/>
                  <a:pt x="16289" y="14068"/>
                  <a:pt x="16289" y="14057"/>
                </a:cubicBezTo>
                <a:lnTo>
                  <a:pt x="16289" y="13927"/>
                </a:lnTo>
                <a:cubicBezTo>
                  <a:pt x="16275" y="13927"/>
                  <a:pt x="16267" y="13933"/>
                  <a:pt x="16254" y="13927"/>
                </a:cubicBezTo>
                <a:cubicBezTo>
                  <a:pt x="16250" y="13925"/>
                  <a:pt x="16246" y="13928"/>
                  <a:pt x="16242" y="13927"/>
                </a:cubicBezTo>
                <a:cubicBezTo>
                  <a:pt x="16235" y="13923"/>
                  <a:pt x="16233" y="13910"/>
                  <a:pt x="16229" y="13901"/>
                </a:cubicBezTo>
                <a:cubicBezTo>
                  <a:pt x="16226" y="13893"/>
                  <a:pt x="16219" y="13892"/>
                  <a:pt x="16216" y="13881"/>
                </a:cubicBezTo>
                <a:cubicBezTo>
                  <a:pt x="16215" y="13873"/>
                  <a:pt x="16215" y="13863"/>
                  <a:pt x="16213" y="13855"/>
                </a:cubicBezTo>
                <a:cubicBezTo>
                  <a:pt x="16212" y="13846"/>
                  <a:pt x="16208" y="13839"/>
                  <a:pt x="16207" y="13830"/>
                </a:cubicBezTo>
                <a:cubicBezTo>
                  <a:pt x="16206" y="13822"/>
                  <a:pt x="16208" y="13812"/>
                  <a:pt x="16207" y="13804"/>
                </a:cubicBezTo>
                <a:cubicBezTo>
                  <a:pt x="16206" y="13796"/>
                  <a:pt x="16207" y="13786"/>
                  <a:pt x="16207" y="13778"/>
                </a:cubicBezTo>
                <a:cubicBezTo>
                  <a:pt x="16206" y="13767"/>
                  <a:pt x="16200" y="13763"/>
                  <a:pt x="16197" y="13752"/>
                </a:cubicBezTo>
                <a:cubicBezTo>
                  <a:pt x="16193" y="13755"/>
                  <a:pt x="16190" y="13766"/>
                  <a:pt x="16185" y="13766"/>
                </a:cubicBezTo>
                <a:lnTo>
                  <a:pt x="16172" y="13766"/>
                </a:lnTo>
                <a:cubicBezTo>
                  <a:pt x="16163" y="13766"/>
                  <a:pt x="16156" y="13764"/>
                  <a:pt x="16147" y="13759"/>
                </a:cubicBezTo>
                <a:cubicBezTo>
                  <a:pt x="16141" y="13756"/>
                  <a:pt x="16137" y="13748"/>
                  <a:pt x="16132" y="13740"/>
                </a:cubicBezTo>
                <a:cubicBezTo>
                  <a:pt x="16126" y="13732"/>
                  <a:pt x="16123" y="13725"/>
                  <a:pt x="16119" y="13714"/>
                </a:cubicBezTo>
                <a:cubicBezTo>
                  <a:pt x="16116" y="13708"/>
                  <a:pt x="16118" y="13695"/>
                  <a:pt x="16116" y="13688"/>
                </a:cubicBezTo>
                <a:cubicBezTo>
                  <a:pt x="16113" y="13682"/>
                  <a:pt x="16106" y="13687"/>
                  <a:pt x="16103" y="13682"/>
                </a:cubicBezTo>
                <a:cubicBezTo>
                  <a:pt x="16098" y="13674"/>
                  <a:pt x="16098" y="13664"/>
                  <a:pt x="16094" y="13656"/>
                </a:cubicBezTo>
                <a:cubicBezTo>
                  <a:pt x="16090" y="13648"/>
                  <a:pt x="16088" y="13638"/>
                  <a:pt x="16084" y="13630"/>
                </a:cubicBezTo>
                <a:cubicBezTo>
                  <a:pt x="16080" y="13622"/>
                  <a:pt x="16076" y="13618"/>
                  <a:pt x="16072" y="13611"/>
                </a:cubicBezTo>
                <a:cubicBezTo>
                  <a:pt x="16067" y="13603"/>
                  <a:pt x="16065" y="13593"/>
                  <a:pt x="16059" y="13585"/>
                </a:cubicBezTo>
                <a:cubicBezTo>
                  <a:pt x="16053" y="13577"/>
                  <a:pt x="16048" y="13575"/>
                  <a:pt x="16043" y="13566"/>
                </a:cubicBezTo>
                <a:cubicBezTo>
                  <a:pt x="16040" y="13559"/>
                  <a:pt x="16041" y="13545"/>
                  <a:pt x="16037" y="13540"/>
                </a:cubicBezTo>
                <a:cubicBezTo>
                  <a:pt x="16029" y="13529"/>
                  <a:pt x="16021" y="13529"/>
                  <a:pt x="16012" y="13521"/>
                </a:cubicBezTo>
                <a:cubicBezTo>
                  <a:pt x="16008" y="13518"/>
                  <a:pt x="16002" y="13520"/>
                  <a:pt x="15999" y="13514"/>
                </a:cubicBezTo>
                <a:cubicBezTo>
                  <a:pt x="15997" y="13508"/>
                  <a:pt x="15998" y="13497"/>
                  <a:pt x="15996" y="13488"/>
                </a:cubicBezTo>
                <a:cubicBezTo>
                  <a:pt x="15995" y="13480"/>
                  <a:pt x="15997" y="13471"/>
                  <a:pt x="15996" y="13463"/>
                </a:cubicBezTo>
                <a:cubicBezTo>
                  <a:pt x="15995" y="13455"/>
                  <a:pt x="15987" y="13461"/>
                  <a:pt x="15984" y="13457"/>
                </a:cubicBezTo>
                <a:cubicBezTo>
                  <a:pt x="15978" y="13447"/>
                  <a:pt x="15976" y="13437"/>
                  <a:pt x="15971" y="13424"/>
                </a:cubicBezTo>
                <a:cubicBezTo>
                  <a:pt x="15964" y="13404"/>
                  <a:pt x="15960" y="13390"/>
                  <a:pt x="15955" y="13366"/>
                </a:cubicBezTo>
                <a:cubicBezTo>
                  <a:pt x="15940" y="13366"/>
                  <a:pt x="15923" y="13395"/>
                  <a:pt x="15908" y="13392"/>
                </a:cubicBezTo>
                <a:cubicBezTo>
                  <a:pt x="15903" y="13392"/>
                  <a:pt x="15899" y="13394"/>
                  <a:pt x="15895" y="13392"/>
                </a:cubicBezTo>
                <a:cubicBezTo>
                  <a:pt x="15890" y="13389"/>
                  <a:pt x="15888" y="13378"/>
                  <a:pt x="15883" y="13373"/>
                </a:cubicBezTo>
                <a:cubicBezTo>
                  <a:pt x="15879" y="13370"/>
                  <a:pt x="15874" y="13370"/>
                  <a:pt x="15870" y="13366"/>
                </a:cubicBezTo>
                <a:cubicBezTo>
                  <a:pt x="15859" y="13355"/>
                  <a:pt x="15857" y="13334"/>
                  <a:pt x="15845" y="13327"/>
                </a:cubicBezTo>
                <a:cubicBezTo>
                  <a:pt x="15840" y="13326"/>
                  <a:pt x="15838" y="13315"/>
                  <a:pt x="15833" y="13315"/>
                </a:cubicBezTo>
                <a:close/>
                <a:moveTo>
                  <a:pt x="15870" y="13640"/>
                </a:moveTo>
                <a:cubicBezTo>
                  <a:pt x="15870" y="13652"/>
                  <a:pt x="15867" y="13657"/>
                  <a:pt x="15867" y="13668"/>
                </a:cubicBezTo>
                <a:cubicBezTo>
                  <a:pt x="15867" y="13679"/>
                  <a:pt x="15872" y="13683"/>
                  <a:pt x="15873" y="13693"/>
                </a:cubicBezTo>
                <a:cubicBezTo>
                  <a:pt x="15874" y="13700"/>
                  <a:pt x="15874" y="13710"/>
                  <a:pt x="15876" y="13718"/>
                </a:cubicBezTo>
                <a:cubicBezTo>
                  <a:pt x="15877" y="13726"/>
                  <a:pt x="15876" y="13739"/>
                  <a:pt x="15879" y="13743"/>
                </a:cubicBezTo>
                <a:cubicBezTo>
                  <a:pt x="15885" y="13755"/>
                  <a:pt x="15895" y="13748"/>
                  <a:pt x="15904" y="13750"/>
                </a:cubicBezTo>
                <a:lnTo>
                  <a:pt x="15907" y="13724"/>
                </a:lnTo>
                <a:cubicBezTo>
                  <a:pt x="15899" y="13712"/>
                  <a:pt x="15886" y="13707"/>
                  <a:pt x="15886" y="13684"/>
                </a:cubicBezTo>
                <a:cubicBezTo>
                  <a:pt x="15886" y="13675"/>
                  <a:pt x="15884" y="13668"/>
                  <a:pt x="15882" y="13660"/>
                </a:cubicBezTo>
                <a:lnTo>
                  <a:pt x="15870" y="13640"/>
                </a:lnTo>
                <a:close/>
                <a:moveTo>
                  <a:pt x="17825" y="13698"/>
                </a:moveTo>
                <a:cubicBezTo>
                  <a:pt x="17818" y="13717"/>
                  <a:pt x="17812" y="13732"/>
                  <a:pt x="17803" y="13749"/>
                </a:cubicBezTo>
                <a:cubicBezTo>
                  <a:pt x="17798" y="13759"/>
                  <a:pt x="17796" y="13769"/>
                  <a:pt x="17790" y="13775"/>
                </a:cubicBezTo>
                <a:cubicBezTo>
                  <a:pt x="17786" y="13780"/>
                  <a:pt x="17783" y="13790"/>
                  <a:pt x="17778" y="13794"/>
                </a:cubicBezTo>
                <a:cubicBezTo>
                  <a:pt x="17774" y="13798"/>
                  <a:pt x="17769" y="13790"/>
                  <a:pt x="17765" y="13794"/>
                </a:cubicBezTo>
                <a:cubicBezTo>
                  <a:pt x="17762" y="13799"/>
                  <a:pt x="17763" y="13812"/>
                  <a:pt x="17762" y="13820"/>
                </a:cubicBezTo>
                <a:lnTo>
                  <a:pt x="17762" y="13833"/>
                </a:lnTo>
                <a:cubicBezTo>
                  <a:pt x="17762" y="13858"/>
                  <a:pt x="17769" y="13872"/>
                  <a:pt x="17769" y="13897"/>
                </a:cubicBezTo>
                <a:cubicBezTo>
                  <a:pt x="17769" y="13907"/>
                  <a:pt x="17765" y="13913"/>
                  <a:pt x="17765" y="13923"/>
                </a:cubicBezTo>
                <a:cubicBezTo>
                  <a:pt x="17765" y="13942"/>
                  <a:pt x="17768" y="13956"/>
                  <a:pt x="17765" y="13975"/>
                </a:cubicBezTo>
                <a:cubicBezTo>
                  <a:pt x="17764" y="13986"/>
                  <a:pt x="17758" y="13989"/>
                  <a:pt x="17756" y="14000"/>
                </a:cubicBezTo>
                <a:cubicBezTo>
                  <a:pt x="17753" y="14018"/>
                  <a:pt x="17748" y="14031"/>
                  <a:pt x="17748" y="14050"/>
                </a:cubicBezTo>
                <a:cubicBezTo>
                  <a:pt x="17748" y="14062"/>
                  <a:pt x="17749" y="14066"/>
                  <a:pt x="17750" y="14078"/>
                </a:cubicBezTo>
                <a:cubicBezTo>
                  <a:pt x="17750" y="14097"/>
                  <a:pt x="17748" y="14110"/>
                  <a:pt x="17748" y="14129"/>
                </a:cubicBezTo>
                <a:cubicBezTo>
                  <a:pt x="17754" y="14131"/>
                  <a:pt x="17757" y="14128"/>
                  <a:pt x="17762" y="14129"/>
                </a:cubicBezTo>
                <a:cubicBezTo>
                  <a:pt x="17768" y="14131"/>
                  <a:pt x="17769" y="14142"/>
                  <a:pt x="17775" y="14142"/>
                </a:cubicBezTo>
                <a:cubicBezTo>
                  <a:pt x="17784" y="14142"/>
                  <a:pt x="17790" y="14134"/>
                  <a:pt x="17800" y="14129"/>
                </a:cubicBezTo>
                <a:cubicBezTo>
                  <a:pt x="17801" y="14105"/>
                  <a:pt x="17803" y="14092"/>
                  <a:pt x="17803" y="14068"/>
                </a:cubicBezTo>
                <a:cubicBezTo>
                  <a:pt x="17803" y="14039"/>
                  <a:pt x="17801" y="14023"/>
                  <a:pt x="17800" y="13994"/>
                </a:cubicBezTo>
                <a:cubicBezTo>
                  <a:pt x="17802" y="13994"/>
                  <a:pt x="17804" y="13988"/>
                  <a:pt x="17806" y="13988"/>
                </a:cubicBezTo>
                <a:cubicBezTo>
                  <a:pt x="17824" y="13986"/>
                  <a:pt x="17833" y="13986"/>
                  <a:pt x="17850" y="13988"/>
                </a:cubicBezTo>
                <a:cubicBezTo>
                  <a:pt x="17855" y="13988"/>
                  <a:pt x="17858" y="13992"/>
                  <a:pt x="17863" y="13994"/>
                </a:cubicBezTo>
                <a:cubicBezTo>
                  <a:pt x="17864" y="13976"/>
                  <a:pt x="17866" y="13969"/>
                  <a:pt x="17866" y="13951"/>
                </a:cubicBezTo>
                <a:cubicBezTo>
                  <a:pt x="17866" y="13933"/>
                  <a:pt x="17861" y="13925"/>
                  <a:pt x="17857" y="13910"/>
                </a:cubicBezTo>
                <a:cubicBezTo>
                  <a:pt x="17854" y="13902"/>
                  <a:pt x="17844" y="13909"/>
                  <a:pt x="17844" y="13897"/>
                </a:cubicBezTo>
                <a:cubicBezTo>
                  <a:pt x="17844" y="13888"/>
                  <a:pt x="17847" y="13881"/>
                  <a:pt x="17847" y="13872"/>
                </a:cubicBezTo>
                <a:cubicBezTo>
                  <a:pt x="17846" y="13859"/>
                  <a:pt x="17847" y="13852"/>
                  <a:pt x="17847" y="13839"/>
                </a:cubicBezTo>
                <a:cubicBezTo>
                  <a:pt x="17842" y="13838"/>
                  <a:pt x="17839" y="13833"/>
                  <a:pt x="17835" y="13833"/>
                </a:cubicBezTo>
                <a:cubicBezTo>
                  <a:pt x="17825" y="13833"/>
                  <a:pt x="17819" y="13838"/>
                  <a:pt x="17809" y="13839"/>
                </a:cubicBezTo>
                <a:lnTo>
                  <a:pt x="17809" y="13802"/>
                </a:lnTo>
                <a:cubicBezTo>
                  <a:pt x="17809" y="13791"/>
                  <a:pt x="17811" y="13785"/>
                  <a:pt x="17812" y="13775"/>
                </a:cubicBezTo>
                <a:cubicBezTo>
                  <a:pt x="17815" y="13764"/>
                  <a:pt x="17823" y="13767"/>
                  <a:pt x="17825" y="13756"/>
                </a:cubicBezTo>
                <a:cubicBezTo>
                  <a:pt x="17827" y="13748"/>
                  <a:pt x="17828" y="13739"/>
                  <a:pt x="17828" y="13730"/>
                </a:cubicBezTo>
                <a:cubicBezTo>
                  <a:pt x="17828" y="13717"/>
                  <a:pt x="17825" y="13711"/>
                  <a:pt x="17825" y="13698"/>
                </a:cubicBezTo>
                <a:close/>
                <a:moveTo>
                  <a:pt x="15938" y="13832"/>
                </a:moveTo>
                <a:cubicBezTo>
                  <a:pt x="15937" y="13841"/>
                  <a:pt x="15934" y="13846"/>
                  <a:pt x="15933" y="13855"/>
                </a:cubicBezTo>
                <a:cubicBezTo>
                  <a:pt x="15933" y="13854"/>
                  <a:pt x="15932" y="13852"/>
                  <a:pt x="15932" y="13851"/>
                </a:cubicBezTo>
                <a:cubicBezTo>
                  <a:pt x="15932" y="13851"/>
                  <a:pt x="15932" y="13855"/>
                  <a:pt x="15933" y="13857"/>
                </a:cubicBezTo>
                <a:cubicBezTo>
                  <a:pt x="15933" y="13857"/>
                  <a:pt x="15932" y="13857"/>
                  <a:pt x="15932" y="13858"/>
                </a:cubicBezTo>
                <a:cubicBezTo>
                  <a:pt x="15932" y="13862"/>
                  <a:pt x="15932" y="13866"/>
                  <a:pt x="15932" y="13870"/>
                </a:cubicBezTo>
                <a:cubicBezTo>
                  <a:pt x="15937" y="13888"/>
                  <a:pt x="15943" y="13901"/>
                  <a:pt x="15951" y="13916"/>
                </a:cubicBezTo>
                <a:cubicBezTo>
                  <a:pt x="15956" y="13925"/>
                  <a:pt x="15961" y="13932"/>
                  <a:pt x="15967" y="13942"/>
                </a:cubicBezTo>
                <a:cubicBezTo>
                  <a:pt x="15971" y="13948"/>
                  <a:pt x="15976" y="13951"/>
                  <a:pt x="15979" y="13961"/>
                </a:cubicBezTo>
                <a:cubicBezTo>
                  <a:pt x="15984" y="13974"/>
                  <a:pt x="15986" y="13985"/>
                  <a:pt x="15989" y="14000"/>
                </a:cubicBezTo>
                <a:cubicBezTo>
                  <a:pt x="15989" y="13996"/>
                  <a:pt x="15992" y="13991"/>
                  <a:pt x="15992" y="13987"/>
                </a:cubicBezTo>
                <a:lnTo>
                  <a:pt x="15992" y="13963"/>
                </a:lnTo>
                <a:cubicBezTo>
                  <a:pt x="15992" y="13942"/>
                  <a:pt x="15991" y="13925"/>
                  <a:pt x="15986" y="13909"/>
                </a:cubicBezTo>
                <a:cubicBezTo>
                  <a:pt x="15983" y="13900"/>
                  <a:pt x="15976" y="13898"/>
                  <a:pt x="15973" y="13890"/>
                </a:cubicBezTo>
                <a:cubicBezTo>
                  <a:pt x="15965" y="13872"/>
                  <a:pt x="15961" y="13852"/>
                  <a:pt x="15951" y="13839"/>
                </a:cubicBezTo>
                <a:cubicBezTo>
                  <a:pt x="15947" y="13834"/>
                  <a:pt x="15942" y="13835"/>
                  <a:pt x="15938" y="13832"/>
                </a:cubicBezTo>
                <a:close/>
                <a:moveTo>
                  <a:pt x="17613" y="13832"/>
                </a:moveTo>
                <a:cubicBezTo>
                  <a:pt x="17608" y="13832"/>
                  <a:pt x="17604" y="13834"/>
                  <a:pt x="17598" y="13839"/>
                </a:cubicBezTo>
                <a:cubicBezTo>
                  <a:pt x="17594" y="13842"/>
                  <a:pt x="17597" y="13857"/>
                  <a:pt x="17595" y="13865"/>
                </a:cubicBezTo>
                <a:lnTo>
                  <a:pt x="17385" y="13865"/>
                </a:lnTo>
                <a:cubicBezTo>
                  <a:pt x="17371" y="13865"/>
                  <a:pt x="17371" y="13900"/>
                  <a:pt x="17359" y="13910"/>
                </a:cubicBezTo>
                <a:cubicBezTo>
                  <a:pt x="17350" y="13916"/>
                  <a:pt x="17343" y="13915"/>
                  <a:pt x="17334" y="13916"/>
                </a:cubicBezTo>
                <a:cubicBezTo>
                  <a:pt x="17318" y="13918"/>
                  <a:pt x="17308" y="13921"/>
                  <a:pt x="17296" y="13936"/>
                </a:cubicBezTo>
                <a:cubicBezTo>
                  <a:pt x="17291" y="13941"/>
                  <a:pt x="17289" y="13952"/>
                  <a:pt x="17286" y="13961"/>
                </a:cubicBezTo>
                <a:cubicBezTo>
                  <a:pt x="17282" y="13974"/>
                  <a:pt x="17280" y="13986"/>
                  <a:pt x="17280" y="14001"/>
                </a:cubicBezTo>
                <a:cubicBezTo>
                  <a:pt x="17280" y="14016"/>
                  <a:pt x="17282" y="14024"/>
                  <a:pt x="17283" y="14039"/>
                </a:cubicBezTo>
                <a:cubicBezTo>
                  <a:pt x="17298" y="14024"/>
                  <a:pt x="17307" y="14015"/>
                  <a:pt x="17321" y="14000"/>
                </a:cubicBezTo>
                <a:cubicBezTo>
                  <a:pt x="17325" y="13997"/>
                  <a:pt x="17330" y="13998"/>
                  <a:pt x="17334" y="13994"/>
                </a:cubicBezTo>
                <a:cubicBezTo>
                  <a:pt x="17338" y="13989"/>
                  <a:pt x="17338" y="13974"/>
                  <a:pt x="17343" y="13968"/>
                </a:cubicBezTo>
                <a:cubicBezTo>
                  <a:pt x="17347" y="13963"/>
                  <a:pt x="17351" y="13960"/>
                  <a:pt x="17355" y="13955"/>
                </a:cubicBezTo>
                <a:cubicBezTo>
                  <a:pt x="17360" y="13950"/>
                  <a:pt x="17363" y="13945"/>
                  <a:pt x="17368" y="13942"/>
                </a:cubicBezTo>
                <a:cubicBezTo>
                  <a:pt x="17372" y="13939"/>
                  <a:pt x="17377" y="13944"/>
                  <a:pt x="17381" y="13942"/>
                </a:cubicBezTo>
                <a:cubicBezTo>
                  <a:pt x="17387" y="13937"/>
                  <a:pt x="17388" y="13926"/>
                  <a:pt x="17393" y="13916"/>
                </a:cubicBezTo>
                <a:lnTo>
                  <a:pt x="17418" y="13929"/>
                </a:lnTo>
                <a:lnTo>
                  <a:pt x="17496" y="13929"/>
                </a:lnTo>
                <a:cubicBezTo>
                  <a:pt x="17502" y="13929"/>
                  <a:pt x="17505" y="13932"/>
                  <a:pt x="17510" y="13936"/>
                </a:cubicBezTo>
                <a:cubicBezTo>
                  <a:pt x="17514" y="13939"/>
                  <a:pt x="17518" y="13945"/>
                  <a:pt x="17522" y="13948"/>
                </a:cubicBezTo>
                <a:cubicBezTo>
                  <a:pt x="17529" y="13955"/>
                  <a:pt x="17532" y="13975"/>
                  <a:pt x="17541" y="13975"/>
                </a:cubicBezTo>
                <a:cubicBezTo>
                  <a:pt x="17548" y="13975"/>
                  <a:pt x="17554" y="13972"/>
                  <a:pt x="17560" y="13968"/>
                </a:cubicBezTo>
                <a:cubicBezTo>
                  <a:pt x="17565" y="13965"/>
                  <a:pt x="17568" y="13960"/>
                  <a:pt x="17573" y="13955"/>
                </a:cubicBezTo>
                <a:cubicBezTo>
                  <a:pt x="17577" y="13950"/>
                  <a:pt x="17576" y="13934"/>
                  <a:pt x="17582" y="13929"/>
                </a:cubicBezTo>
                <a:cubicBezTo>
                  <a:pt x="17586" y="13926"/>
                  <a:pt x="17591" y="13932"/>
                  <a:pt x="17595" y="13929"/>
                </a:cubicBezTo>
                <a:lnTo>
                  <a:pt x="17607" y="13916"/>
                </a:lnTo>
                <a:cubicBezTo>
                  <a:pt x="17613" y="13912"/>
                  <a:pt x="17613" y="13900"/>
                  <a:pt x="17617" y="13891"/>
                </a:cubicBezTo>
                <a:cubicBezTo>
                  <a:pt x="17624" y="13873"/>
                  <a:pt x="17627" y="13857"/>
                  <a:pt x="17629" y="13833"/>
                </a:cubicBezTo>
                <a:cubicBezTo>
                  <a:pt x="17623" y="13833"/>
                  <a:pt x="17618" y="13832"/>
                  <a:pt x="17613" y="13832"/>
                </a:cubicBezTo>
                <a:close/>
                <a:moveTo>
                  <a:pt x="17941" y="13949"/>
                </a:moveTo>
                <a:cubicBezTo>
                  <a:pt x="17938" y="13954"/>
                  <a:pt x="17941" y="13967"/>
                  <a:pt x="17938" y="13975"/>
                </a:cubicBezTo>
                <a:cubicBezTo>
                  <a:pt x="17933" y="13994"/>
                  <a:pt x="17931" y="14007"/>
                  <a:pt x="17926" y="14027"/>
                </a:cubicBezTo>
                <a:cubicBezTo>
                  <a:pt x="17934" y="14038"/>
                  <a:pt x="17941" y="14051"/>
                  <a:pt x="17951" y="14059"/>
                </a:cubicBezTo>
                <a:cubicBezTo>
                  <a:pt x="17955" y="14062"/>
                  <a:pt x="17968" y="14057"/>
                  <a:pt x="17973" y="14059"/>
                </a:cubicBezTo>
                <a:cubicBezTo>
                  <a:pt x="17983" y="14038"/>
                  <a:pt x="17992" y="14023"/>
                  <a:pt x="17992" y="13994"/>
                </a:cubicBezTo>
                <a:cubicBezTo>
                  <a:pt x="17992" y="13978"/>
                  <a:pt x="17985" y="13968"/>
                  <a:pt x="17979" y="13962"/>
                </a:cubicBezTo>
                <a:cubicBezTo>
                  <a:pt x="17974" y="13957"/>
                  <a:pt x="17972" y="13949"/>
                  <a:pt x="17967" y="13949"/>
                </a:cubicBezTo>
                <a:lnTo>
                  <a:pt x="17954" y="13949"/>
                </a:lnTo>
                <a:cubicBezTo>
                  <a:pt x="17949" y="13949"/>
                  <a:pt x="17945" y="13944"/>
                  <a:pt x="17941" y="13949"/>
                </a:cubicBezTo>
                <a:close/>
                <a:moveTo>
                  <a:pt x="18102" y="14043"/>
                </a:moveTo>
                <a:cubicBezTo>
                  <a:pt x="18091" y="14043"/>
                  <a:pt x="18083" y="14046"/>
                  <a:pt x="18074" y="14056"/>
                </a:cubicBezTo>
                <a:cubicBezTo>
                  <a:pt x="18068" y="14061"/>
                  <a:pt x="18067" y="14072"/>
                  <a:pt x="18061" y="14075"/>
                </a:cubicBezTo>
                <a:cubicBezTo>
                  <a:pt x="18052" y="14080"/>
                  <a:pt x="18045" y="14082"/>
                  <a:pt x="18036" y="14082"/>
                </a:cubicBezTo>
                <a:cubicBezTo>
                  <a:pt x="18026" y="14082"/>
                  <a:pt x="18020" y="14080"/>
                  <a:pt x="18011" y="14082"/>
                </a:cubicBezTo>
                <a:cubicBezTo>
                  <a:pt x="18004" y="14082"/>
                  <a:pt x="18000" y="14088"/>
                  <a:pt x="17995" y="14094"/>
                </a:cubicBezTo>
                <a:cubicBezTo>
                  <a:pt x="17990" y="14100"/>
                  <a:pt x="17986" y="14104"/>
                  <a:pt x="17982" y="14113"/>
                </a:cubicBezTo>
                <a:lnTo>
                  <a:pt x="17986" y="14101"/>
                </a:lnTo>
                <a:cubicBezTo>
                  <a:pt x="17979" y="14103"/>
                  <a:pt x="17975" y="14098"/>
                  <a:pt x="17970" y="14101"/>
                </a:cubicBezTo>
                <a:cubicBezTo>
                  <a:pt x="17960" y="14108"/>
                  <a:pt x="17954" y="14117"/>
                  <a:pt x="17945" y="14127"/>
                </a:cubicBezTo>
                <a:lnTo>
                  <a:pt x="17948" y="14152"/>
                </a:lnTo>
                <a:cubicBezTo>
                  <a:pt x="17951" y="14154"/>
                  <a:pt x="17957" y="14155"/>
                  <a:pt x="17960" y="14158"/>
                </a:cubicBezTo>
                <a:cubicBezTo>
                  <a:pt x="17965" y="14162"/>
                  <a:pt x="17968" y="14168"/>
                  <a:pt x="17973" y="14172"/>
                </a:cubicBezTo>
                <a:cubicBezTo>
                  <a:pt x="17978" y="14175"/>
                  <a:pt x="17981" y="14183"/>
                  <a:pt x="17986" y="14185"/>
                </a:cubicBezTo>
                <a:cubicBezTo>
                  <a:pt x="17990" y="14186"/>
                  <a:pt x="17994" y="14185"/>
                  <a:pt x="17998" y="14185"/>
                </a:cubicBezTo>
                <a:cubicBezTo>
                  <a:pt x="18003" y="14186"/>
                  <a:pt x="18008" y="14180"/>
                  <a:pt x="18014" y="14185"/>
                </a:cubicBezTo>
                <a:cubicBezTo>
                  <a:pt x="18019" y="14190"/>
                  <a:pt x="18022" y="14197"/>
                  <a:pt x="18026" y="14204"/>
                </a:cubicBezTo>
                <a:cubicBezTo>
                  <a:pt x="18029" y="14207"/>
                  <a:pt x="18028" y="14222"/>
                  <a:pt x="18029" y="14230"/>
                </a:cubicBezTo>
                <a:cubicBezTo>
                  <a:pt x="18032" y="14241"/>
                  <a:pt x="18033" y="14259"/>
                  <a:pt x="18039" y="14262"/>
                </a:cubicBezTo>
                <a:cubicBezTo>
                  <a:pt x="18043" y="14264"/>
                  <a:pt x="18047" y="14262"/>
                  <a:pt x="18052" y="14262"/>
                </a:cubicBezTo>
                <a:lnTo>
                  <a:pt x="18064" y="14262"/>
                </a:lnTo>
                <a:cubicBezTo>
                  <a:pt x="18071" y="14262"/>
                  <a:pt x="18076" y="14252"/>
                  <a:pt x="18083" y="14252"/>
                </a:cubicBezTo>
                <a:cubicBezTo>
                  <a:pt x="18086" y="14252"/>
                  <a:pt x="18086" y="14243"/>
                  <a:pt x="18089" y="14243"/>
                </a:cubicBezTo>
                <a:cubicBezTo>
                  <a:pt x="18094" y="14243"/>
                  <a:pt x="18097" y="14249"/>
                  <a:pt x="18102" y="14249"/>
                </a:cubicBezTo>
                <a:cubicBezTo>
                  <a:pt x="18107" y="14249"/>
                  <a:pt x="18110" y="14255"/>
                  <a:pt x="18115" y="14255"/>
                </a:cubicBezTo>
                <a:cubicBezTo>
                  <a:pt x="18122" y="14257"/>
                  <a:pt x="18127" y="14255"/>
                  <a:pt x="18135" y="14255"/>
                </a:cubicBezTo>
                <a:cubicBezTo>
                  <a:pt x="18143" y="14255"/>
                  <a:pt x="18148" y="14257"/>
                  <a:pt x="18156" y="14255"/>
                </a:cubicBezTo>
                <a:cubicBezTo>
                  <a:pt x="18161" y="14254"/>
                  <a:pt x="18162" y="14241"/>
                  <a:pt x="18168" y="14236"/>
                </a:cubicBezTo>
                <a:cubicBezTo>
                  <a:pt x="18166" y="14228"/>
                  <a:pt x="18167" y="14217"/>
                  <a:pt x="18165" y="14210"/>
                </a:cubicBezTo>
                <a:cubicBezTo>
                  <a:pt x="18162" y="14203"/>
                  <a:pt x="18155" y="14207"/>
                  <a:pt x="18152" y="14197"/>
                </a:cubicBezTo>
                <a:cubicBezTo>
                  <a:pt x="18146" y="14170"/>
                  <a:pt x="18153" y="14151"/>
                  <a:pt x="18152" y="14120"/>
                </a:cubicBezTo>
                <a:cubicBezTo>
                  <a:pt x="18152" y="14107"/>
                  <a:pt x="18155" y="14099"/>
                  <a:pt x="18152" y="14088"/>
                </a:cubicBezTo>
                <a:cubicBezTo>
                  <a:pt x="18150" y="14076"/>
                  <a:pt x="18147" y="14070"/>
                  <a:pt x="18143" y="14062"/>
                </a:cubicBezTo>
                <a:cubicBezTo>
                  <a:pt x="18140" y="14057"/>
                  <a:pt x="18134" y="14059"/>
                  <a:pt x="18130" y="14056"/>
                </a:cubicBezTo>
                <a:cubicBezTo>
                  <a:pt x="18121" y="14046"/>
                  <a:pt x="18113" y="14043"/>
                  <a:pt x="18102" y="14043"/>
                </a:cubicBezTo>
                <a:close/>
                <a:moveTo>
                  <a:pt x="17453" y="14063"/>
                </a:moveTo>
                <a:cubicBezTo>
                  <a:pt x="17449" y="14066"/>
                  <a:pt x="17445" y="14071"/>
                  <a:pt x="17441" y="14076"/>
                </a:cubicBezTo>
                <a:cubicBezTo>
                  <a:pt x="17435" y="14081"/>
                  <a:pt x="17435" y="14094"/>
                  <a:pt x="17431" y="14101"/>
                </a:cubicBezTo>
                <a:cubicBezTo>
                  <a:pt x="17419" y="14126"/>
                  <a:pt x="17410" y="14148"/>
                  <a:pt x="17393" y="14153"/>
                </a:cubicBezTo>
                <a:cubicBezTo>
                  <a:pt x="17385" y="14156"/>
                  <a:pt x="17377" y="14150"/>
                  <a:pt x="17368" y="14146"/>
                </a:cubicBezTo>
                <a:cubicBezTo>
                  <a:pt x="17364" y="14145"/>
                  <a:pt x="17360" y="14142"/>
                  <a:pt x="17356" y="14140"/>
                </a:cubicBezTo>
                <a:cubicBezTo>
                  <a:pt x="17346" y="14135"/>
                  <a:pt x="17340" y="14127"/>
                  <a:pt x="17331" y="14121"/>
                </a:cubicBezTo>
                <a:cubicBezTo>
                  <a:pt x="17327" y="14119"/>
                  <a:pt x="17325" y="14108"/>
                  <a:pt x="17321" y="14108"/>
                </a:cubicBezTo>
                <a:lnTo>
                  <a:pt x="17309" y="14108"/>
                </a:lnTo>
                <a:cubicBezTo>
                  <a:pt x="17302" y="14110"/>
                  <a:pt x="17300" y="14122"/>
                  <a:pt x="17296" y="14133"/>
                </a:cubicBezTo>
                <a:cubicBezTo>
                  <a:pt x="17290" y="14151"/>
                  <a:pt x="17284" y="14164"/>
                  <a:pt x="17280" y="14185"/>
                </a:cubicBezTo>
                <a:cubicBezTo>
                  <a:pt x="17278" y="14197"/>
                  <a:pt x="17281" y="14211"/>
                  <a:pt x="17280" y="14224"/>
                </a:cubicBezTo>
                <a:cubicBezTo>
                  <a:pt x="17279" y="14233"/>
                  <a:pt x="17274" y="14238"/>
                  <a:pt x="17274" y="14249"/>
                </a:cubicBezTo>
                <a:cubicBezTo>
                  <a:pt x="17274" y="14259"/>
                  <a:pt x="17275" y="14267"/>
                  <a:pt x="17274" y="14275"/>
                </a:cubicBezTo>
                <a:cubicBezTo>
                  <a:pt x="17273" y="14283"/>
                  <a:pt x="17276" y="14293"/>
                  <a:pt x="17274" y="14301"/>
                </a:cubicBezTo>
                <a:cubicBezTo>
                  <a:pt x="17271" y="14311"/>
                  <a:pt x="17266" y="14313"/>
                  <a:pt x="17262" y="14320"/>
                </a:cubicBezTo>
                <a:cubicBezTo>
                  <a:pt x="17258" y="14323"/>
                  <a:pt x="17252" y="14315"/>
                  <a:pt x="17249" y="14320"/>
                </a:cubicBezTo>
                <a:cubicBezTo>
                  <a:pt x="17244" y="14326"/>
                  <a:pt x="17242" y="14336"/>
                  <a:pt x="17239" y="14346"/>
                </a:cubicBezTo>
                <a:cubicBezTo>
                  <a:pt x="17235" y="14357"/>
                  <a:pt x="17233" y="14368"/>
                  <a:pt x="17233" y="14385"/>
                </a:cubicBezTo>
                <a:cubicBezTo>
                  <a:pt x="17233" y="14404"/>
                  <a:pt x="17239" y="14420"/>
                  <a:pt x="17246" y="14430"/>
                </a:cubicBezTo>
                <a:cubicBezTo>
                  <a:pt x="17249" y="14433"/>
                  <a:pt x="17254" y="14435"/>
                  <a:pt x="17258" y="14436"/>
                </a:cubicBezTo>
                <a:cubicBezTo>
                  <a:pt x="17263" y="14439"/>
                  <a:pt x="17266" y="14447"/>
                  <a:pt x="17271" y="14449"/>
                </a:cubicBezTo>
                <a:cubicBezTo>
                  <a:pt x="17279" y="14452"/>
                  <a:pt x="17287" y="14449"/>
                  <a:pt x="17296" y="14449"/>
                </a:cubicBezTo>
                <a:cubicBezTo>
                  <a:pt x="17296" y="14462"/>
                  <a:pt x="17299" y="14470"/>
                  <a:pt x="17299" y="14483"/>
                </a:cubicBezTo>
                <a:cubicBezTo>
                  <a:pt x="17299" y="14504"/>
                  <a:pt x="17293" y="14513"/>
                  <a:pt x="17290" y="14533"/>
                </a:cubicBezTo>
                <a:cubicBezTo>
                  <a:pt x="17288" y="14542"/>
                  <a:pt x="17284" y="14549"/>
                  <a:pt x="17284" y="14558"/>
                </a:cubicBezTo>
                <a:cubicBezTo>
                  <a:pt x="17283" y="14568"/>
                  <a:pt x="17284" y="14576"/>
                  <a:pt x="17284" y="14588"/>
                </a:cubicBezTo>
                <a:cubicBezTo>
                  <a:pt x="17284" y="14599"/>
                  <a:pt x="17283" y="14606"/>
                  <a:pt x="17284" y="14616"/>
                </a:cubicBezTo>
                <a:cubicBezTo>
                  <a:pt x="17284" y="14628"/>
                  <a:pt x="17291" y="14631"/>
                  <a:pt x="17293" y="14642"/>
                </a:cubicBezTo>
                <a:cubicBezTo>
                  <a:pt x="17294" y="14653"/>
                  <a:pt x="17295" y="14663"/>
                  <a:pt x="17296" y="14674"/>
                </a:cubicBezTo>
                <a:cubicBezTo>
                  <a:pt x="17298" y="14684"/>
                  <a:pt x="17301" y="14691"/>
                  <a:pt x="17302" y="14700"/>
                </a:cubicBezTo>
                <a:cubicBezTo>
                  <a:pt x="17307" y="14694"/>
                  <a:pt x="17312" y="14689"/>
                  <a:pt x="17315" y="14680"/>
                </a:cubicBezTo>
                <a:cubicBezTo>
                  <a:pt x="17318" y="14673"/>
                  <a:pt x="17326" y="14673"/>
                  <a:pt x="17327" y="14662"/>
                </a:cubicBezTo>
                <a:cubicBezTo>
                  <a:pt x="17331" y="14641"/>
                  <a:pt x="17331" y="14626"/>
                  <a:pt x="17331" y="14604"/>
                </a:cubicBezTo>
                <a:cubicBezTo>
                  <a:pt x="17331" y="14585"/>
                  <a:pt x="17330" y="14571"/>
                  <a:pt x="17331" y="14552"/>
                </a:cubicBezTo>
                <a:cubicBezTo>
                  <a:pt x="17331" y="14541"/>
                  <a:pt x="17337" y="14536"/>
                  <a:pt x="17337" y="14525"/>
                </a:cubicBezTo>
                <a:lnTo>
                  <a:pt x="17337" y="14352"/>
                </a:lnTo>
                <a:lnTo>
                  <a:pt x="17375" y="14352"/>
                </a:lnTo>
                <a:lnTo>
                  <a:pt x="17375" y="14410"/>
                </a:lnTo>
                <a:lnTo>
                  <a:pt x="17368" y="14436"/>
                </a:lnTo>
                <a:lnTo>
                  <a:pt x="17372" y="14462"/>
                </a:lnTo>
                <a:cubicBezTo>
                  <a:pt x="17376" y="14464"/>
                  <a:pt x="17380" y="14468"/>
                  <a:pt x="17384" y="14468"/>
                </a:cubicBezTo>
                <a:cubicBezTo>
                  <a:pt x="17388" y="14468"/>
                  <a:pt x="17393" y="14466"/>
                  <a:pt x="17397" y="14468"/>
                </a:cubicBezTo>
                <a:cubicBezTo>
                  <a:pt x="17401" y="14470"/>
                  <a:pt x="17405" y="14479"/>
                  <a:pt x="17409" y="14481"/>
                </a:cubicBezTo>
                <a:cubicBezTo>
                  <a:pt x="17413" y="14483"/>
                  <a:pt x="17418" y="14486"/>
                  <a:pt x="17422" y="14488"/>
                </a:cubicBezTo>
                <a:cubicBezTo>
                  <a:pt x="17426" y="14489"/>
                  <a:pt x="17430" y="14488"/>
                  <a:pt x="17434" y="14488"/>
                </a:cubicBezTo>
                <a:lnTo>
                  <a:pt x="17434" y="14541"/>
                </a:lnTo>
                <a:cubicBezTo>
                  <a:pt x="17434" y="14552"/>
                  <a:pt x="17429" y="14555"/>
                  <a:pt x="17428" y="14565"/>
                </a:cubicBezTo>
                <a:cubicBezTo>
                  <a:pt x="17428" y="14573"/>
                  <a:pt x="17425" y="14582"/>
                  <a:pt x="17425" y="14591"/>
                </a:cubicBezTo>
                <a:lnTo>
                  <a:pt x="17425" y="14619"/>
                </a:lnTo>
                <a:cubicBezTo>
                  <a:pt x="17425" y="14630"/>
                  <a:pt x="17424" y="14639"/>
                  <a:pt x="17425" y="14649"/>
                </a:cubicBezTo>
                <a:cubicBezTo>
                  <a:pt x="17426" y="14660"/>
                  <a:pt x="17434" y="14662"/>
                  <a:pt x="17438" y="14668"/>
                </a:cubicBezTo>
                <a:cubicBezTo>
                  <a:pt x="17442" y="14676"/>
                  <a:pt x="17447" y="14680"/>
                  <a:pt x="17454" y="14680"/>
                </a:cubicBezTo>
                <a:lnTo>
                  <a:pt x="17494" y="14680"/>
                </a:lnTo>
                <a:cubicBezTo>
                  <a:pt x="17495" y="14671"/>
                  <a:pt x="17497" y="14664"/>
                  <a:pt x="17497" y="14655"/>
                </a:cubicBezTo>
                <a:lnTo>
                  <a:pt x="17497" y="14618"/>
                </a:lnTo>
                <a:cubicBezTo>
                  <a:pt x="17497" y="14592"/>
                  <a:pt x="17498" y="14576"/>
                  <a:pt x="17494" y="14552"/>
                </a:cubicBezTo>
                <a:cubicBezTo>
                  <a:pt x="17493" y="14543"/>
                  <a:pt x="17486" y="14545"/>
                  <a:pt x="17482" y="14539"/>
                </a:cubicBezTo>
                <a:cubicBezTo>
                  <a:pt x="17477" y="14531"/>
                  <a:pt x="17474" y="14523"/>
                  <a:pt x="17469" y="14513"/>
                </a:cubicBezTo>
                <a:cubicBezTo>
                  <a:pt x="17465" y="14505"/>
                  <a:pt x="17459" y="14504"/>
                  <a:pt x="17456" y="14494"/>
                </a:cubicBezTo>
                <a:cubicBezTo>
                  <a:pt x="17453" y="14481"/>
                  <a:pt x="17450" y="14471"/>
                  <a:pt x="17450" y="14455"/>
                </a:cubicBezTo>
                <a:cubicBezTo>
                  <a:pt x="17450" y="14439"/>
                  <a:pt x="17456" y="14433"/>
                  <a:pt x="17456" y="14416"/>
                </a:cubicBezTo>
                <a:lnTo>
                  <a:pt x="17456" y="14391"/>
                </a:lnTo>
                <a:cubicBezTo>
                  <a:pt x="17456" y="14381"/>
                  <a:pt x="17458" y="14373"/>
                  <a:pt x="17456" y="14365"/>
                </a:cubicBezTo>
                <a:cubicBezTo>
                  <a:pt x="17454" y="14354"/>
                  <a:pt x="17448" y="14355"/>
                  <a:pt x="17444" y="14346"/>
                </a:cubicBezTo>
                <a:cubicBezTo>
                  <a:pt x="17440" y="14336"/>
                  <a:pt x="17438" y="14328"/>
                  <a:pt x="17434" y="14320"/>
                </a:cubicBezTo>
                <a:cubicBezTo>
                  <a:pt x="17431" y="14312"/>
                  <a:pt x="17427" y="14307"/>
                  <a:pt x="17422" y="14301"/>
                </a:cubicBezTo>
                <a:cubicBezTo>
                  <a:pt x="17417" y="14294"/>
                  <a:pt x="17411" y="14303"/>
                  <a:pt x="17406" y="14294"/>
                </a:cubicBezTo>
                <a:cubicBezTo>
                  <a:pt x="17403" y="14289"/>
                  <a:pt x="17405" y="14275"/>
                  <a:pt x="17403" y="14268"/>
                </a:cubicBezTo>
                <a:lnTo>
                  <a:pt x="17406" y="14224"/>
                </a:lnTo>
                <a:cubicBezTo>
                  <a:pt x="17422" y="14224"/>
                  <a:pt x="17432" y="14232"/>
                  <a:pt x="17447" y="14224"/>
                </a:cubicBezTo>
                <a:cubicBezTo>
                  <a:pt x="17452" y="14222"/>
                  <a:pt x="17454" y="14207"/>
                  <a:pt x="17460" y="14204"/>
                </a:cubicBezTo>
                <a:cubicBezTo>
                  <a:pt x="17464" y="14202"/>
                  <a:pt x="17468" y="14200"/>
                  <a:pt x="17472" y="14198"/>
                </a:cubicBezTo>
                <a:cubicBezTo>
                  <a:pt x="17486" y="14193"/>
                  <a:pt x="17496" y="14203"/>
                  <a:pt x="17510" y="14198"/>
                </a:cubicBezTo>
                <a:cubicBezTo>
                  <a:pt x="17514" y="14196"/>
                  <a:pt x="17519" y="14200"/>
                  <a:pt x="17523" y="14198"/>
                </a:cubicBezTo>
                <a:cubicBezTo>
                  <a:pt x="17529" y="14195"/>
                  <a:pt x="17532" y="14180"/>
                  <a:pt x="17532" y="14166"/>
                </a:cubicBezTo>
                <a:cubicBezTo>
                  <a:pt x="17532" y="14154"/>
                  <a:pt x="17527" y="14150"/>
                  <a:pt x="17526" y="14140"/>
                </a:cubicBezTo>
                <a:cubicBezTo>
                  <a:pt x="17523" y="14129"/>
                  <a:pt x="17520" y="14121"/>
                  <a:pt x="17516" y="14114"/>
                </a:cubicBezTo>
                <a:cubicBezTo>
                  <a:pt x="17512" y="14108"/>
                  <a:pt x="17508" y="14106"/>
                  <a:pt x="17504" y="14101"/>
                </a:cubicBezTo>
                <a:cubicBezTo>
                  <a:pt x="17499" y="14095"/>
                  <a:pt x="17496" y="14087"/>
                  <a:pt x="17491" y="14082"/>
                </a:cubicBezTo>
                <a:cubicBezTo>
                  <a:pt x="17486" y="14077"/>
                  <a:pt x="17484" y="14064"/>
                  <a:pt x="17479" y="14063"/>
                </a:cubicBezTo>
                <a:lnTo>
                  <a:pt x="17466" y="14063"/>
                </a:lnTo>
                <a:cubicBezTo>
                  <a:pt x="17461" y="14063"/>
                  <a:pt x="17457" y="14061"/>
                  <a:pt x="17453" y="14063"/>
                </a:cubicBezTo>
                <a:close/>
                <a:moveTo>
                  <a:pt x="16042" y="14100"/>
                </a:moveTo>
                <a:lnTo>
                  <a:pt x="16036" y="14126"/>
                </a:lnTo>
                <a:cubicBezTo>
                  <a:pt x="16037" y="14136"/>
                  <a:pt x="16036" y="14127"/>
                  <a:pt x="16036" y="14139"/>
                </a:cubicBezTo>
                <a:cubicBezTo>
                  <a:pt x="16037" y="14158"/>
                  <a:pt x="16034" y="14172"/>
                  <a:pt x="16036" y="14190"/>
                </a:cubicBezTo>
                <a:cubicBezTo>
                  <a:pt x="16038" y="14211"/>
                  <a:pt x="16046" y="14224"/>
                  <a:pt x="16052" y="14242"/>
                </a:cubicBezTo>
                <a:cubicBezTo>
                  <a:pt x="16058" y="14263"/>
                  <a:pt x="16063" y="14274"/>
                  <a:pt x="16070" y="14294"/>
                </a:cubicBezTo>
                <a:cubicBezTo>
                  <a:pt x="16078" y="14313"/>
                  <a:pt x="16084" y="14328"/>
                  <a:pt x="16093" y="14345"/>
                </a:cubicBezTo>
                <a:cubicBezTo>
                  <a:pt x="16097" y="14353"/>
                  <a:pt x="16097" y="14365"/>
                  <a:pt x="16102" y="14371"/>
                </a:cubicBezTo>
                <a:cubicBezTo>
                  <a:pt x="16105" y="14374"/>
                  <a:pt x="16111" y="14370"/>
                  <a:pt x="16115" y="14377"/>
                </a:cubicBezTo>
                <a:cubicBezTo>
                  <a:pt x="16119" y="14385"/>
                  <a:pt x="16121" y="14393"/>
                  <a:pt x="16124" y="14403"/>
                </a:cubicBezTo>
                <a:cubicBezTo>
                  <a:pt x="16126" y="14409"/>
                  <a:pt x="16125" y="14422"/>
                  <a:pt x="16127" y="14429"/>
                </a:cubicBezTo>
                <a:cubicBezTo>
                  <a:pt x="16130" y="14438"/>
                  <a:pt x="16133" y="14446"/>
                  <a:pt x="16137" y="14455"/>
                </a:cubicBezTo>
                <a:cubicBezTo>
                  <a:pt x="16139" y="14461"/>
                  <a:pt x="16145" y="14453"/>
                  <a:pt x="16149" y="14455"/>
                </a:cubicBezTo>
                <a:lnTo>
                  <a:pt x="16149" y="14352"/>
                </a:lnTo>
                <a:cubicBezTo>
                  <a:pt x="16144" y="14347"/>
                  <a:pt x="16140" y="14343"/>
                  <a:pt x="16137" y="14339"/>
                </a:cubicBezTo>
                <a:cubicBezTo>
                  <a:pt x="16131" y="14331"/>
                  <a:pt x="16130" y="14316"/>
                  <a:pt x="16124" y="14313"/>
                </a:cubicBezTo>
                <a:cubicBezTo>
                  <a:pt x="16120" y="14311"/>
                  <a:pt x="16115" y="14308"/>
                  <a:pt x="16111" y="14306"/>
                </a:cubicBezTo>
                <a:cubicBezTo>
                  <a:pt x="16106" y="14303"/>
                  <a:pt x="16101" y="14308"/>
                  <a:pt x="16096" y="14306"/>
                </a:cubicBezTo>
                <a:cubicBezTo>
                  <a:pt x="16089" y="14303"/>
                  <a:pt x="16086" y="14292"/>
                  <a:pt x="16083" y="14280"/>
                </a:cubicBezTo>
                <a:cubicBezTo>
                  <a:pt x="16080" y="14271"/>
                  <a:pt x="16075" y="14266"/>
                  <a:pt x="16074" y="14255"/>
                </a:cubicBezTo>
                <a:cubicBezTo>
                  <a:pt x="16073" y="14247"/>
                  <a:pt x="16071" y="14237"/>
                  <a:pt x="16070" y="14229"/>
                </a:cubicBezTo>
                <a:cubicBezTo>
                  <a:pt x="16069" y="14211"/>
                  <a:pt x="16070" y="14197"/>
                  <a:pt x="16070" y="14177"/>
                </a:cubicBezTo>
                <a:cubicBezTo>
                  <a:pt x="16070" y="14158"/>
                  <a:pt x="16072" y="14141"/>
                  <a:pt x="16067" y="14126"/>
                </a:cubicBezTo>
                <a:cubicBezTo>
                  <a:pt x="16061" y="14108"/>
                  <a:pt x="16052" y="14108"/>
                  <a:pt x="16042" y="14100"/>
                </a:cubicBezTo>
                <a:close/>
                <a:moveTo>
                  <a:pt x="18244" y="14102"/>
                </a:moveTo>
                <a:cubicBezTo>
                  <a:pt x="18245" y="14113"/>
                  <a:pt x="18246" y="14122"/>
                  <a:pt x="18247" y="14131"/>
                </a:cubicBezTo>
                <a:cubicBezTo>
                  <a:pt x="18249" y="14146"/>
                  <a:pt x="18254" y="14155"/>
                  <a:pt x="18254" y="14172"/>
                </a:cubicBezTo>
                <a:cubicBezTo>
                  <a:pt x="18254" y="14199"/>
                  <a:pt x="18251" y="14214"/>
                  <a:pt x="18250" y="14241"/>
                </a:cubicBezTo>
                <a:lnTo>
                  <a:pt x="18313" y="14241"/>
                </a:lnTo>
                <a:lnTo>
                  <a:pt x="18313" y="14208"/>
                </a:lnTo>
                <a:lnTo>
                  <a:pt x="18287" y="14208"/>
                </a:lnTo>
                <a:cubicBezTo>
                  <a:pt x="18287" y="14189"/>
                  <a:pt x="18288" y="14176"/>
                  <a:pt x="18288" y="14157"/>
                </a:cubicBezTo>
                <a:cubicBezTo>
                  <a:pt x="18288" y="14144"/>
                  <a:pt x="18285" y="14138"/>
                  <a:pt x="18285" y="14125"/>
                </a:cubicBezTo>
                <a:cubicBezTo>
                  <a:pt x="18285" y="14117"/>
                  <a:pt x="18287" y="14110"/>
                  <a:pt x="18287" y="14102"/>
                </a:cubicBezTo>
                <a:cubicBezTo>
                  <a:pt x="18270" y="14100"/>
                  <a:pt x="18261" y="14099"/>
                  <a:pt x="18244" y="14102"/>
                </a:cubicBezTo>
                <a:close/>
                <a:moveTo>
                  <a:pt x="17605" y="14177"/>
                </a:moveTo>
                <a:cubicBezTo>
                  <a:pt x="17600" y="14177"/>
                  <a:pt x="17602" y="14189"/>
                  <a:pt x="17599" y="14190"/>
                </a:cubicBezTo>
                <a:cubicBezTo>
                  <a:pt x="17595" y="14192"/>
                  <a:pt x="17590" y="14189"/>
                  <a:pt x="17586" y="14190"/>
                </a:cubicBezTo>
                <a:cubicBezTo>
                  <a:pt x="17581" y="14192"/>
                  <a:pt x="17583" y="14209"/>
                  <a:pt x="17580" y="14216"/>
                </a:cubicBezTo>
                <a:cubicBezTo>
                  <a:pt x="17585" y="14221"/>
                  <a:pt x="17586" y="14234"/>
                  <a:pt x="17592" y="14235"/>
                </a:cubicBezTo>
                <a:lnTo>
                  <a:pt x="17605" y="14235"/>
                </a:lnTo>
                <a:lnTo>
                  <a:pt x="17617" y="14235"/>
                </a:lnTo>
                <a:cubicBezTo>
                  <a:pt x="17627" y="14237"/>
                  <a:pt x="17633" y="14242"/>
                  <a:pt x="17643" y="14242"/>
                </a:cubicBezTo>
                <a:cubicBezTo>
                  <a:pt x="17653" y="14242"/>
                  <a:pt x="17658" y="14238"/>
                  <a:pt x="17668" y="14235"/>
                </a:cubicBezTo>
                <a:cubicBezTo>
                  <a:pt x="17668" y="14232"/>
                  <a:pt x="17661" y="14240"/>
                  <a:pt x="17661" y="14235"/>
                </a:cubicBezTo>
                <a:cubicBezTo>
                  <a:pt x="17659" y="14214"/>
                  <a:pt x="17661" y="14202"/>
                  <a:pt x="17661" y="14180"/>
                </a:cubicBezTo>
                <a:cubicBezTo>
                  <a:pt x="17655" y="14180"/>
                  <a:pt x="17650" y="14177"/>
                  <a:pt x="17642" y="14177"/>
                </a:cubicBezTo>
                <a:lnTo>
                  <a:pt x="17605" y="14177"/>
                </a:lnTo>
                <a:close/>
                <a:moveTo>
                  <a:pt x="17914" y="14215"/>
                </a:moveTo>
                <a:cubicBezTo>
                  <a:pt x="17914" y="14215"/>
                  <a:pt x="17914" y="14254"/>
                  <a:pt x="17914" y="14254"/>
                </a:cubicBezTo>
                <a:lnTo>
                  <a:pt x="17907" y="14228"/>
                </a:lnTo>
                <a:lnTo>
                  <a:pt x="17907" y="14254"/>
                </a:lnTo>
                <a:cubicBezTo>
                  <a:pt x="17908" y="14270"/>
                  <a:pt x="17910" y="14280"/>
                  <a:pt x="17910" y="14295"/>
                </a:cubicBezTo>
                <a:cubicBezTo>
                  <a:pt x="17926" y="14294"/>
                  <a:pt x="17934" y="14292"/>
                  <a:pt x="17950" y="14295"/>
                </a:cubicBezTo>
                <a:lnTo>
                  <a:pt x="17950" y="14215"/>
                </a:lnTo>
                <a:lnTo>
                  <a:pt x="17914" y="14215"/>
                </a:lnTo>
                <a:close/>
                <a:moveTo>
                  <a:pt x="18413" y="14215"/>
                </a:moveTo>
                <a:cubicBezTo>
                  <a:pt x="18406" y="14215"/>
                  <a:pt x="18399" y="14215"/>
                  <a:pt x="18394" y="14222"/>
                </a:cubicBezTo>
                <a:cubicBezTo>
                  <a:pt x="18389" y="14227"/>
                  <a:pt x="18389" y="14239"/>
                  <a:pt x="18384" y="14248"/>
                </a:cubicBezTo>
                <a:cubicBezTo>
                  <a:pt x="18376" y="14262"/>
                  <a:pt x="18368" y="14273"/>
                  <a:pt x="18356" y="14273"/>
                </a:cubicBezTo>
                <a:cubicBezTo>
                  <a:pt x="18347" y="14273"/>
                  <a:pt x="18340" y="14272"/>
                  <a:pt x="18331" y="14273"/>
                </a:cubicBezTo>
                <a:cubicBezTo>
                  <a:pt x="18325" y="14273"/>
                  <a:pt x="18323" y="14281"/>
                  <a:pt x="18318" y="14286"/>
                </a:cubicBezTo>
                <a:cubicBezTo>
                  <a:pt x="18312" y="14292"/>
                  <a:pt x="18307" y="14299"/>
                  <a:pt x="18306" y="14312"/>
                </a:cubicBezTo>
                <a:cubicBezTo>
                  <a:pt x="18304" y="14330"/>
                  <a:pt x="18309" y="14346"/>
                  <a:pt x="18306" y="14364"/>
                </a:cubicBezTo>
                <a:cubicBezTo>
                  <a:pt x="18304" y="14373"/>
                  <a:pt x="18303" y="14381"/>
                  <a:pt x="18299" y="14389"/>
                </a:cubicBezTo>
                <a:cubicBezTo>
                  <a:pt x="18296" y="14398"/>
                  <a:pt x="18291" y="14399"/>
                  <a:pt x="18287" y="14402"/>
                </a:cubicBezTo>
                <a:cubicBezTo>
                  <a:pt x="18278" y="14410"/>
                  <a:pt x="18271" y="14408"/>
                  <a:pt x="18261" y="14408"/>
                </a:cubicBezTo>
                <a:cubicBezTo>
                  <a:pt x="18250" y="14408"/>
                  <a:pt x="18244" y="14405"/>
                  <a:pt x="18233" y="14402"/>
                </a:cubicBezTo>
                <a:cubicBezTo>
                  <a:pt x="18225" y="14400"/>
                  <a:pt x="18215" y="14402"/>
                  <a:pt x="18208" y="14389"/>
                </a:cubicBezTo>
                <a:cubicBezTo>
                  <a:pt x="18203" y="14381"/>
                  <a:pt x="18202" y="14373"/>
                  <a:pt x="18199" y="14364"/>
                </a:cubicBezTo>
                <a:cubicBezTo>
                  <a:pt x="18196" y="14356"/>
                  <a:pt x="18201" y="14344"/>
                  <a:pt x="18199" y="14337"/>
                </a:cubicBezTo>
                <a:cubicBezTo>
                  <a:pt x="18192" y="14321"/>
                  <a:pt x="18184" y="14318"/>
                  <a:pt x="18173" y="14318"/>
                </a:cubicBezTo>
                <a:cubicBezTo>
                  <a:pt x="18169" y="14318"/>
                  <a:pt x="18165" y="14317"/>
                  <a:pt x="18161" y="14318"/>
                </a:cubicBezTo>
                <a:cubicBezTo>
                  <a:pt x="18155" y="14322"/>
                  <a:pt x="18154" y="14332"/>
                  <a:pt x="18148" y="14337"/>
                </a:cubicBezTo>
                <a:cubicBezTo>
                  <a:pt x="18143" y="14340"/>
                  <a:pt x="18141" y="14344"/>
                  <a:pt x="18135" y="14344"/>
                </a:cubicBezTo>
                <a:lnTo>
                  <a:pt x="18057" y="14344"/>
                </a:lnTo>
                <a:lnTo>
                  <a:pt x="18057" y="14395"/>
                </a:lnTo>
                <a:cubicBezTo>
                  <a:pt x="18062" y="14400"/>
                  <a:pt x="18066" y="14400"/>
                  <a:pt x="18070" y="14408"/>
                </a:cubicBezTo>
                <a:cubicBezTo>
                  <a:pt x="18074" y="14416"/>
                  <a:pt x="18080" y="14418"/>
                  <a:pt x="18082" y="14428"/>
                </a:cubicBezTo>
                <a:cubicBezTo>
                  <a:pt x="18084" y="14436"/>
                  <a:pt x="18082" y="14445"/>
                  <a:pt x="18082" y="14453"/>
                </a:cubicBezTo>
                <a:cubicBezTo>
                  <a:pt x="18083" y="14471"/>
                  <a:pt x="18082" y="14486"/>
                  <a:pt x="18082" y="14505"/>
                </a:cubicBezTo>
                <a:lnTo>
                  <a:pt x="18101" y="14505"/>
                </a:lnTo>
                <a:cubicBezTo>
                  <a:pt x="18103" y="14497"/>
                  <a:pt x="18098" y="14483"/>
                  <a:pt x="18101" y="14479"/>
                </a:cubicBezTo>
                <a:cubicBezTo>
                  <a:pt x="18104" y="14476"/>
                  <a:pt x="18110" y="14483"/>
                  <a:pt x="18114" y="14479"/>
                </a:cubicBezTo>
                <a:cubicBezTo>
                  <a:pt x="18119" y="14475"/>
                  <a:pt x="18117" y="14453"/>
                  <a:pt x="18123" y="14453"/>
                </a:cubicBezTo>
                <a:cubicBezTo>
                  <a:pt x="18128" y="14453"/>
                  <a:pt x="18130" y="14466"/>
                  <a:pt x="18136" y="14466"/>
                </a:cubicBezTo>
                <a:cubicBezTo>
                  <a:pt x="18145" y="14466"/>
                  <a:pt x="18151" y="14465"/>
                  <a:pt x="18161" y="14466"/>
                </a:cubicBezTo>
                <a:cubicBezTo>
                  <a:pt x="18166" y="14466"/>
                  <a:pt x="18169" y="14465"/>
                  <a:pt x="18173" y="14466"/>
                </a:cubicBezTo>
                <a:cubicBezTo>
                  <a:pt x="18184" y="14471"/>
                  <a:pt x="18189" y="14482"/>
                  <a:pt x="18199" y="14492"/>
                </a:cubicBezTo>
                <a:cubicBezTo>
                  <a:pt x="18210" y="14503"/>
                  <a:pt x="18214" y="14518"/>
                  <a:pt x="18224" y="14531"/>
                </a:cubicBezTo>
                <a:cubicBezTo>
                  <a:pt x="18228" y="14535"/>
                  <a:pt x="18232" y="14538"/>
                  <a:pt x="18236" y="14543"/>
                </a:cubicBezTo>
                <a:cubicBezTo>
                  <a:pt x="18241" y="14550"/>
                  <a:pt x="18240" y="14564"/>
                  <a:pt x="18246" y="14569"/>
                </a:cubicBezTo>
                <a:cubicBezTo>
                  <a:pt x="18250" y="14572"/>
                  <a:pt x="18255" y="14568"/>
                  <a:pt x="18258" y="14569"/>
                </a:cubicBezTo>
                <a:cubicBezTo>
                  <a:pt x="18264" y="14571"/>
                  <a:pt x="18268" y="14574"/>
                  <a:pt x="18274" y="14576"/>
                </a:cubicBezTo>
                <a:cubicBezTo>
                  <a:pt x="18278" y="14576"/>
                  <a:pt x="18282" y="14583"/>
                  <a:pt x="18287" y="14583"/>
                </a:cubicBezTo>
                <a:cubicBezTo>
                  <a:pt x="18302" y="14586"/>
                  <a:pt x="18313" y="14576"/>
                  <a:pt x="18328" y="14583"/>
                </a:cubicBezTo>
                <a:cubicBezTo>
                  <a:pt x="18332" y="14584"/>
                  <a:pt x="18335" y="14592"/>
                  <a:pt x="18340" y="14595"/>
                </a:cubicBezTo>
                <a:cubicBezTo>
                  <a:pt x="18350" y="14603"/>
                  <a:pt x="18357" y="14618"/>
                  <a:pt x="18365" y="14627"/>
                </a:cubicBezTo>
                <a:cubicBezTo>
                  <a:pt x="18369" y="14632"/>
                  <a:pt x="18374" y="14635"/>
                  <a:pt x="18378" y="14640"/>
                </a:cubicBezTo>
                <a:cubicBezTo>
                  <a:pt x="18383" y="14647"/>
                  <a:pt x="18386" y="14656"/>
                  <a:pt x="18390" y="14666"/>
                </a:cubicBezTo>
                <a:cubicBezTo>
                  <a:pt x="18399" y="14684"/>
                  <a:pt x="18406" y="14697"/>
                  <a:pt x="18413" y="14718"/>
                </a:cubicBezTo>
                <a:cubicBezTo>
                  <a:pt x="18415" y="14727"/>
                  <a:pt x="18416" y="14735"/>
                  <a:pt x="18419" y="14743"/>
                </a:cubicBezTo>
                <a:cubicBezTo>
                  <a:pt x="18428" y="14772"/>
                  <a:pt x="18444" y="14785"/>
                  <a:pt x="18444" y="14820"/>
                </a:cubicBezTo>
                <a:cubicBezTo>
                  <a:pt x="18444" y="14830"/>
                  <a:pt x="18441" y="14837"/>
                  <a:pt x="18441" y="14846"/>
                </a:cubicBezTo>
                <a:cubicBezTo>
                  <a:pt x="18441" y="14859"/>
                  <a:pt x="18442" y="14867"/>
                  <a:pt x="18441" y="14879"/>
                </a:cubicBezTo>
                <a:cubicBezTo>
                  <a:pt x="18438" y="14900"/>
                  <a:pt x="18432" y="14914"/>
                  <a:pt x="18422" y="14923"/>
                </a:cubicBezTo>
                <a:cubicBezTo>
                  <a:pt x="18418" y="14927"/>
                  <a:pt x="18413" y="14922"/>
                  <a:pt x="18409" y="14923"/>
                </a:cubicBezTo>
                <a:cubicBezTo>
                  <a:pt x="18405" y="14925"/>
                  <a:pt x="18401" y="14928"/>
                  <a:pt x="18397" y="14930"/>
                </a:cubicBezTo>
                <a:cubicBezTo>
                  <a:pt x="18391" y="14933"/>
                  <a:pt x="18389" y="14943"/>
                  <a:pt x="18384" y="14950"/>
                </a:cubicBezTo>
                <a:cubicBezTo>
                  <a:pt x="18379" y="14956"/>
                  <a:pt x="18374" y="14962"/>
                  <a:pt x="18372" y="14975"/>
                </a:cubicBezTo>
                <a:cubicBezTo>
                  <a:pt x="18370" y="14984"/>
                  <a:pt x="18365" y="14990"/>
                  <a:pt x="18365" y="15001"/>
                </a:cubicBezTo>
                <a:cubicBezTo>
                  <a:pt x="18365" y="15010"/>
                  <a:pt x="18368" y="15017"/>
                  <a:pt x="18368" y="15026"/>
                </a:cubicBezTo>
                <a:cubicBezTo>
                  <a:pt x="18370" y="15052"/>
                  <a:pt x="18381" y="15071"/>
                  <a:pt x="18394" y="15071"/>
                </a:cubicBezTo>
                <a:cubicBezTo>
                  <a:pt x="18406" y="15071"/>
                  <a:pt x="18415" y="15066"/>
                  <a:pt x="18425" y="15052"/>
                </a:cubicBezTo>
                <a:cubicBezTo>
                  <a:pt x="18430" y="15046"/>
                  <a:pt x="18434" y="15040"/>
                  <a:pt x="18438" y="15033"/>
                </a:cubicBezTo>
                <a:cubicBezTo>
                  <a:pt x="18441" y="15028"/>
                  <a:pt x="18439" y="15014"/>
                  <a:pt x="18441" y="15007"/>
                </a:cubicBezTo>
                <a:cubicBezTo>
                  <a:pt x="18445" y="14994"/>
                  <a:pt x="18449" y="14982"/>
                  <a:pt x="18457" y="14982"/>
                </a:cubicBezTo>
                <a:cubicBezTo>
                  <a:pt x="18471" y="14982"/>
                  <a:pt x="18479" y="14984"/>
                  <a:pt x="18491" y="15001"/>
                </a:cubicBezTo>
                <a:cubicBezTo>
                  <a:pt x="18497" y="15007"/>
                  <a:pt x="18499" y="15018"/>
                  <a:pt x="18504" y="15026"/>
                </a:cubicBezTo>
                <a:cubicBezTo>
                  <a:pt x="18508" y="15034"/>
                  <a:pt x="18512" y="15038"/>
                  <a:pt x="18516" y="15046"/>
                </a:cubicBezTo>
                <a:cubicBezTo>
                  <a:pt x="18521" y="15054"/>
                  <a:pt x="18523" y="15065"/>
                  <a:pt x="18529" y="15071"/>
                </a:cubicBezTo>
                <a:cubicBezTo>
                  <a:pt x="18533" y="15074"/>
                  <a:pt x="18537" y="15075"/>
                  <a:pt x="18541" y="15078"/>
                </a:cubicBezTo>
                <a:cubicBezTo>
                  <a:pt x="18546" y="15081"/>
                  <a:pt x="18549" y="15088"/>
                  <a:pt x="18554" y="15091"/>
                </a:cubicBezTo>
                <a:cubicBezTo>
                  <a:pt x="18564" y="15098"/>
                  <a:pt x="18573" y="15101"/>
                  <a:pt x="18583" y="15110"/>
                </a:cubicBezTo>
                <a:cubicBezTo>
                  <a:pt x="18588" y="15115"/>
                  <a:pt x="18589" y="15124"/>
                  <a:pt x="18595" y="15129"/>
                </a:cubicBezTo>
                <a:cubicBezTo>
                  <a:pt x="18600" y="15134"/>
                  <a:pt x="18605" y="15134"/>
                  <a:pt x="18611" y="15136"/>
                </a:cubicBezTo>
                <a:cubicBezTo>
                  <a:pt x="18619" y="15139"/>
                  <a:pt x="18624" y="15147"/>
                  <a:pt x="18633" y="15149"/>
                </a:cubicBezTo>
                <a:cubicBezTo>
                  <a:pt x="18643" y="15150"/>
                  <a:pt x="18649" y="15149"/>
                  <a:pt x="18660" y="15149"/>
                </a:cubicBezTo>
                <a:cubicBezTo>
                  <a:pt x="18670" y="15149"/>
                  <a:pt x="18677" y="15153"/>
                  <a:pt x="18686" y="15149"/>
                </a:cubicBezTo>
                <a:cubicBezTo>
                  <a:pt x="18692" y="15145"/>
                  <a:pt x="18694" y="15136"/>
                  <a:pt x="18699" y="15129"/>
                </a:cubicBezTo>
                <a:cubicBezTo>
                  <a:pt x="18703" y="15124"/>
                  <a:pt x="18709" y="15125"/>
                  <a:pt x="18711" y="15117"/>
                </a:cubicBezTo>
                <a:cubicBezTo>
                  <a:pt x="18713" y="15110"/>
                  <a:pt x="18714" y="15099"/>
                  <a:pt x="18715" y="15091"/>
                </a:cubicBezTo>
                <a:cubicBezTo>
                  <a:pt x="18717" y="15073"/>
                  <a:pt x="18715" y="15059"/>
                  <a:pt x="18715" y="15040"/>
                </a:cubicBezTo>
                <a:cubicBezTo>
                  <a:pt x="18722" y="15040"/>
                  <a:pt x="18727" y="15043"/>
                  <a:pt x="18733" y="15040"/>
                </a:cubicBezTo>
                <a:cubicBezTo>
                  <a:pt x="18744" y="15033"/>
                  <a:pt x="18750" y="15024"/>
                  <a:pt x="18758" y="15014"/>
                </a:cubicBezTo>
                <a:cubicBezTo>
                  <a:pt x="18764" y="15007"/>
                  <a:pt x="18767" y="14998"/>
                  <a:pt x="18771" y="14988"/>
                </a:cubicBezTo>
                <a:cubicBezTo>
                  <a:pt x="18780" y="14967"/>
                  <a:pt x="18785" y="14943"/>
                  <a:pt x="18799" y="14943"/>
                </a:cubicBezTo>
                <a:lnTo>
                  <a:pt x="18806" y="14943"/>
                </a:lnTo>
                <a:cubicBezTo>
                  <a:pt x="18811" y="14943"/>
                  <a:pt x="18814" y="14952"/>
                  <a:pt x="18818" y="14956"/>
                </a:cubicBezTo>
                <a:cubicBezTo>
                  <a:pt x="18822" y="14957"/>
                  <a:pt x="18827" y="14959"/>
                  <a:pt x="18831" y="14962"/>
                </a:cubicBezTo>
                <a:cubicBezTo>
                  <a:pt x="18836" y="14965"/>
                  <a:pt x="18839" y="14972"/>
                  <a:pt x="18844" y="14975"/>
                </a:cubicBezTo>
                <a:cubicBezTo>
                  <a:pt x="18853" y="14983"/>
                  <a:pt x="18859" y="14990"/>
                  <a:pt x="18869" y="15001"/>
                </a:cubicBezTo>
                <a:cubicBezTo>
                  <a:pt x="18873" y="15005"/>
                  <a:pt x="18877" y="15007"/>
                  <a:pt x="18881" y="15014"/>
                </a:cubicBezTo>
                <a:cubicBezTo>
                  <a:pt x="18889" y="15028"/>
                  <a:pt x="18892" y="15048"/>
                  <a:pt x="18897" y="15065"/>
                </a:cubicBezTo>
                <a:cubicBezTo>
                  <a:pt x="18899" y="15073"/>
                  <a:pt x="18901" y="15083"/>
                  <a:pt x="18903" y="15091"/>
                </a:cubicBezTo>
                <a:cubicBezTo>
                  <a:pt x="18910" y="15112"/>
                  <a:pt x="18920" y="15112"/>
                  <a:pt x="18928" y="15129"/>
                </a:cubicBezTo>
                <a:cubicBezTo>
                  <a:pt x="18932" y="15137"/>
                  <a:pt x="18935" y="15146"/>
                  <a:pt x="18938" y="15155"/>
                </a:cubicBezTo>
                <a:cubicBezTo>
                  <a:pt x="18944" y="15173"/>
                  <a:pt x="18948" y="15187"/>
                  <a:pt x="18954" y="15207"/>
                </a:cubicBezTo>
                <a:cubicBezTo>
                  <a:pt x="18957" y="15218"/>
                  <a:pt x="18960" y="15228"/>
                  <a:pt x="18963" y="15239"/>
                </a:cubicBezTo>
                <a:cubicBezTo>
                  <a:pt x="18966" y="15248"/>
                  <a:pt x="18967" y="15262"/>
                  <a:pt x="18973" y="15265"/>
                </a:cubicBezTo>
                <a:cubicBezTo>
                  <a:pt x="18980" y="15270"/>
                  <a:pt x="18985" y="15265"/>
                  <a:pt x="18993" y="15265"/>
                </a:cubicBezTo>
                <a:cubicBezTo>
                  <a:pt x="19011" y="15265"/>
                  <a:pt x="19021" y="15262"/>
                  <a:pt x="19039" y="15259"/>
                </a:cubicBezTo>
                <a:cubicBezTo>
                  <a:pt x="19048" y="15257"/>
                  <a:pt x="19053" y="15252"/>
                  <a:pt x="19062" y="15252"/>
                </a:cubicBezTo>
                <a:cubicBezTo>
                  <a:pt x="19078" y="15252"/>
                  <a:pt x="19084" y="15274"/>
                  <a:pt x="19095" y="15297"/>
                </a:cubicBezTo>
                <a:cubicBezTo>
                  <a:pt x="19104" y="15315"/>
                  <a:pt x="19109" y="15327"/>
                  <a:pt x="19120" y="15335"/>
                </a:cubicBezTo>
                <a:cubicBezTo>
                  <a:pt x="19127" y="15340"/>
                  <a:pt x="19132" y="15349"/>
                  <a:pt x="19140" y="15349"/>
                </a:cubicBezTo>
                <a:cubicBezTo>
                  <a:pt x="19147" y="15349"/>
                  <a:pt x="19151" y="15343"/>
                  <a:pt x="19158" y="15342"/>
                </a:cubicBezTo>
                <a:lnTo>
                  <a:pt x="19158" y="15263"/>
                </a:lnTo>
                <a:cubicBezTo>
                  <a:pt x="19158" y="15243"/>
                  <a:pt x="19150" y="15234"/>
                  <a:pt x="19143" y="15226"/>
                </a:cubicBezTo>
                <a:cubicBezTo>
                  <a:pt x="19139" y="15223"/>
                  <a:pt x="19134" y="15223"/>
                  <a:pt x="19130" y="15220"/>
                </a:cubicBezTo>
                <a:cubicBezTo>
                  <a:pt x="19126" y="15216"/>
                  <a:pt x="19120" y="15218"/>
                  <a:pt x="19117" y="15213"/>
                </a:cubicBezTo>
                <a:cubicBezTo>
                  <a:pt x="19113" y="15208"/>
                  <a:pt x="19114" y="15196"/>
                  <a:pt x="19111" y="15187"/>
                </a:cubicBezTo>
                <a:cubicBezTo>
                  <a:pt x="19107" y="15178"/>
                  <a:pt x="19106" y="15171"/>
                  <a:pt x="19102" y="15162"/>
                </a:cubicBezTo>
                <a:cubicBezTo>
                  <a:pt x="19098" y="15152"/>
                  <a:pt x="19092" y="15144"/>
                  <a:pt x="19086" y="15143"/>
                </a:cubicBezTo>
                <a:cubicBezTo>
                  <a:pt x="19082" y="15143"/>
                  <a:pt x="19077" y="15144"/>
                  <a:pt x="19073" y="15143"/>
                </a:cubicBezTo>
                <a:cubicBezTo>
                  <a:pt x="19069" y="15141"/>
                  <a:pt x="19065" y="15144"/>
                  <a:pt x="19061" y="15143"/>
                </a:cubicBezTo>
                <a:cubicBezTo>
                  <a:pt x="19055" y="15140"/>
                  <a:pt x="19054" y="15126"/>
                  <a:pt x="19048" y="15123"/>
                </a:cubicBezTo>
                <a:cubicBezTo>
                  <a:pt x="19044" y="15121"/>
                  <a:pt x="19039" y="15119"/>
                  <a:pt x="19035" y="15117"/>
                </a:cubicBezTo>
                <a:cubicBezTo>
                  <a:pt x="19031" y="15115"/>
                  <a:pt x="19028" y="15110"/>
                  <a:pt x="19023" y="15110"/>
                </a:cubicBezTo>
                <a:cubicBezTo>
                  <a:pt x="19013" y="15109"/>
                  <a:pt x="19007" y="15110"/>
                  <a:pt x="18998" y="15110"/>
                </a:cubicBezTo>
                <a:lnTo>
                  <a:pt x="18998" y="14946"/>
                </a:lnTo>
                <a:cubicBezTo>
                  <a:pt x="18976" y="14944"/>
                  <a:pt x="18964" y="14943"/>
                  <a:pt x="18943" y="14946"/>
                </a:cubicBezTo>
                <a:lnTo>
                  <a:pt x="18943" y="14823"/>
                </a:lnTo>
                <a:cubicBezTo>
                  <a:pt x="18962" y="14822"/>
                  <a:pt x="18972" y="14820"/>
                  <a:pt x="18991" y="14823"/>
                </a:cubicBezTo>
                <a:lnTo>
                  <a:pt x="18991" y="14782"/>
                </a:lnTo>
                <a:cubicBezTo>
                  <a:pt x="18987" y="14777"/>
                  <a:pt x="18983" y="14775"/>
                  <a:pt x="18979" y="14769"/>
                </a:cubicBezTo>
                <a:cubicBezTo>
                  <a:pt x="18975" y="14762"/>
                  <a:pt x="18973" y="14750"/>
                  <a:pt x="18969" y="14743"/>
                </a:cubicBezTo>
                <a:cubicBezTo>
                  <a:pt x="18965" y="14736"/>
                  <a:pt x="18961" y="14731"/>
                  <a:pt x="18957" y="14724"/>
                </a:cubicBezTo>
                <a:lnTo>
                  <a:pt x="18894" y="14724"/>
                </a:lnTo>
                <a:cubicBezTo>
                  <a:pt x="18891" y="14716"/>
                  <a:pt x="18889" y="14708"/>
                  <a:pt x="18884" y="14698"/>
                </a:cubicBezTo>
                <a:cubicBezTo>
                  <a:pt x="18881" y="14689"/>
                  <a:pt x="18874" y="14688"/>
                  <a:pt x="18872" y="14679"/>
                </a:cubicBezTo>
                <a:cubicBezTo>
                  <a:pt x="18867" y="14663"/>
                  <a:pt x="18869" y="14645"/>
                  <a:pt x="18865" y="14627"/>
                </a:cubicBezTo>
                <a:cubicBezTo>
                  <a:pt x="18864" y="14619"/>
                  <a:pt x="18865" y="14608"/>
                  <a:pt x="18863" y="14601"/>
                </a:cubicBezTo>
                <a:cubicBezTo>
                  <a:pt x="18860" y="14593"/>
                  <a:pt x="18854" y="14595"/>
                  <a:pt x="18850" y="14589"/>
                </a:cubicBezTo>
                <a:cubicBezTo>
                  <a:pt x="18845" y="14581"/>
                  <a:pt x="18842" y="14576"/>
                  <a:pt x="18837" y="14569"/>
                </a:cubicBezTo>
                <a:cubicBezTo>
                  <a:pt x="18832" y="14561"/>
                  <a:pt x="18829" y="14551"/>
                  <a:pt x="18825" y="14543"/>
                </a:cubicBezTo>
                <a:cubicBezTo>
                  <a:pt x="18820" y="14535"/>
                  <a:pt x="18816" y="14532"/>
                  <a:pt x="18812" y="14524"/>
                </a:cubicBezTo>
                <a:cubicBezTo>
                  <a:pt x="18803" y="14505"/>
                  <a:pt x="18799" y="14484"/>
                  <a:pt x="18787" y="14473"/>
                </a:cubicBezTo>
                <a:cubicBezTo>
                  <a:pt x="18782" y="14469"/>
                  <a:pt x="18779" y="14462"/>
                  <a:pt x="18774" y="14460"/>
                </a:cubicBezTo>
                <a:cubicBezTo>
                  <a:pt x="18764" y="14455"/>
                  <a:pt x="18757" y="14460"/>
                  <a:pt x="18746" y="14460"/>
                </a:cubicBezTo>
                <a:cubicBezTo>
                  <a:pt x="18734" y="14460"/>
                  <a:pt x="18726" y="14450"/>
                  <a:pt x="18718" y="14434"/>
                </a:cubicBezTo>
                <a:cubicBezTo>
                  <a:pt x="18714" y="14428"/>
                  <a:pt x="18716" y="14413"/>
                  <a:pt x="18711" y="14408"/>
                </a:cubicBezTo>
                <a:cubicBezTo>
                  <a:pt x="18707" y="14405"/>
                  <a:pt x="18703" y="14410"/>
                  <a:pt x="18699" y="14408"/>
                </a:cubicBezTo>
                <a:cubicBezTo>
                  <a:pt x="18693" y="14405"/>
                  <a:pt x="18689" y="14404"/>
                  <a:pt x="18683" y="14402"/>
                </a:cubicBezTo>
                <a:cubicBezTo>
                  <a:pt x="18674" y="14399"/>
                  <a:pt x="18666" y="14391"/>
                  <a:pt x="18658" y="14383"/>
                </a:cubicBezTo>
                <a:cubicBezTo>
                  <a:pt x="18648" y="14373"/>
                  <a:pt x="18642" y="14358"/>
                  <a:pt x="18633" y="14351"/>
                </a:cubicBezTo>
                <a:cubicBezTo>
                  <a:pt x="18628" y="14347"/>
                  <a:pt x="18625" y="14339"/>
                  <a:pt x="18620" y="14337"/>
                </a:cubicBezTo>
                <a:cubicBezTo>
                  <a:pt x="18616" y="14336"/>
                  <a:pt x="18612" y="14337"/>
                  <a:pt x="18607" y="14337"/>
                </a:cubicBezTo>
                <a:cubicBezTo>
                  <a:pt x="18592" y="14336"/>
                  <a:pt x="18582" y="14339"/>
                  <a:pt x="18567" y="14337"/>
                </a:cubicBezTo>
                <a:cubicBezTo>
                  <a:pt x="18560" y="14337"/>
                  <a:pt x="18557" y="14331"/>
                  <a:pt x="18551" y="14331"/>
                </a:cubicBezTo>
                <a:cubicBezTo>
                  <a:pt x="18536" y="14330"/>
                  <a:pt x="18527" y="14336"/>
                  <a:pt x="18513" y="14325"/>
                </a:cubicBezTo>
                <a:cubicBezTo>
                  <a:pt x="18504" y="14317"/>
                  <a:pt x="18497" y="14302"/>
                  <a:pt x="18488" y="14292"/>
                </a:cubicBezTo>
                <a:cubicBezTo>
                  <a:pt x="18480" y="14283"/>
                  <a:pt x="18472" y="14268"/>
                  <a:pt x="18463" y="14261"/>
                </a:cubicBezTo>
                <a:cubicBezTo>
                  <a:pt x="18459" y="14257"/>
                  <a:pt x="18454" y="14255"/>
                  <a:pt x="18450" y="14254"/>
                </a:cubicBezTo>
                <a:cubicBezTo>
                  <a:pt x="18445" y="14251"/>
                  <a:pt x="18440" y="14246"/>
                  <a:pt x="18435" y="14241"/>
                </a:cubicBezTo>
                <a:cubicBezTo>
                  <a:pt x="18427" y="14233"/>
                  <a:pt x="18422" y="14215"/>
                  <a:pt x="18413" y="14215"/>
                </a:cubicBezTo>
                <a:close/>
                <a:moveTo>
                  <a:pt x="17807" y="14330"/>
                </a:moveTo>
                <a:cubicBezTo>
                  <a:pt x="17803" y="14331"/>
                  <a:pt x="17800" y="14332"/>
                  <a:pt x="17798" y="14337"/>
                </a:cubicBezTo>
                <a:cubicBezTo>
                  <a:pt x="17795" y="14344"/>
                  <a:pt x="17797" y="14355"/>
                  <a:pt x="17795" y="14363"/>
                </a:cubicBezTo>
                <a:cubicBezTo>
                  <a:pt x="17792" y="14371"/>
                  <a:pt x="17790" y="14379"/>
                  <a:pt x="17789" y="14389"/>
                </a:cubicBezTo>
                <a:lnTo>
                  <a:pt x="17789" y="14363"/>
                </a:lnTo>
                <a:cubicBezTo>
                  <a:pt x="17789" y="14373"/>
                  <a:pt x="17785" y="14379"/>
                  <a:pt x="17785" y="14389"/>
                </a:cubicBezTo>
                <a:cubicBezTo>
                  <a:pt x="17785" y="14400"/>
                  <a:pt x="17791" y="14405"/>
                  <a:pt x="17792" y="14415"/>
                </a:cubicBezTo>
                <a:lnTo>
                  <a:pt x="17829" y="14415"/>
                </a:lnTo>
                <a:cubicBezTo>
                  <a:pt x="17839" y="14415"/>
                  <a:pt x="17844" y="14408"/>
                  <a:pt x="17855" y="14408"/>
                </a:cubicBezTo>
                <a:cubicBezTo>
                  <a:pt x="17859" y="14408"/>
                  <a:pt x="17863" y="14415"/>
                  <a:pt x="17867" y="14415"/>
                </a:cubicBezTo>
                <a:lnTo>
                  <a:pt x="17880" y="14415"/>
                </a:lnTo>
                <a:cubicBezTo>
                  <a:pt x="17884" y="14415"/>
                  <a:pt x="17888" y="14419"/>
                  <a:pt x="17892" y="14421"/>
                </a:cubicBezTo>
                <a:cubicBezTo>
                  <a:pt x="17896" y="14422"/>
                  <a:pt x="17901" y="14426"/>
                  <a:pt x="17905" y="14427"/>
                </a:cubicBezTo>
                <a:cubicBezTo>
                  <a:pt x="17909" y="14429"/>
                  <a:pt x="17914" y="14432"/>
                  <a:pt x="17918" y="14434"/>
                </a:cubicBezTo>
                <a:cubicBezTo>
                  <a:pt x="17923" y="14437"/>
                  <a:pt x="17925" y="14450"/>
                  <a:pt x="17930" y="14453"/>
                </a:cubicBezTo>
                <a:cubicBezTo>
                  <a:pt x="17940" y="14458"/>
                  <a:pt x="17947" y="14453"/>
                  <a:pt x="17958" y="14453"/>
                </a:cubicBezTo>
                <a:cubicBezTo>
                  <a:pt x="17957" y="14423"/>
                  <a:pt x="17955" y="14406"/>
                  <a:pt x="17957" y="14376"/>
                </a:cubicBezTo>
                <a:cubicBezTo>
                  <a:pt x="17944" y="14372"/>
                  <a:pt x="17936" y="14372"/>
                  <a:pt x="17924" y="14369"/>
                </a:cubicBezTo>
                <a:cubicBezTo>
                  <a:pt x="17914" y="14367"/>
                  <a:pt x="17908" y="14365"/>
                  <a:pt x="17899" y="14363"/>
                </a:cubicBezTo>
                <a:cubicBezTo>
                  <a:pt x="17894" y="14363"/>
                  <a:pt x="17891" y="14356"/>
                  <a:pt x="17886" y="14356"/>
                </a:cubicBezTo>
                <a:lnTo>
                  <a:pt x="17874" y="14356"/>
                </a:lnTo>
                <a:cubicBezTo>
                  <a:pt x="17865" y="14355"/>
                  <a:pt x="17857" y="14347"/>
                  <a:pt x="17848" y="14343"/>
                </a:cubicBezTo>
                <a:cubicBezTo>
                  <a:pt x="17837" y="14338"/>
                  <a:pt x="17829" y="14331"/>
                  <a:pt x="17817" y="14331"/>
                </a:cubicBezTo>
                <a:cubicBezTo>
                  <a:pt x="17813" y="14331"/>
                  <a:pt x="17810" y="14330"/>
                  <a:pt x="17807" y="14330"/>
                </a:cubicBezTo>
                <a:close/>
                <a:moveTo>
                  <a:pt x="17695" y="14368"/>
                </a:moveTo>
                <a:lnTo>
                  <a:pt x="17692" y="14420"/>
                </a:lnTo>
                <a:cubicBezTo>
                  <a:pt x="17696" y="14428"/>
                  <a:pt x="17696" y="14441"/>
                  <a:pt x="17701" y="14446"/>
                </a:cubicBezTo>
                <a:lnTo>
                  <a:pt x="17714" y="14458"/>
                </a:lnTo>
                <a:cubicBezTo>
                  <a:pt x="17719" y="14463"/>
                  <a:pt x="17722" y="14465"/>
                  <a:pt x="17727" y="14465"/>
                </a:cubicBezTo>
                <a:lnTo>
                  <a:pt x="17752" y="14465"/>
                </a:lnTo>
                <a:lnTo>
                  <a:pt x="17752" y="14420"/>
                </a:lnTo>
                <a:cubicBezTo>
                  <a:pt x="17748" y="14412"/>
                  <a:pt x="17750" y="14399"/>
                  <a:pt x="17745" y="14394"/>
                </a:cubicBezTo>
                <a:cubicBezTo>
                  <a:pt x="17738" y="14386"/>
                  <a:pt x="17729" y="14384"/>
                  <a:pt x="17720" y="14381"/>
                </a:cubicBezTo>
                <a:cubicBezTo>
                  <a:pt x="17712" y="14378"/>
                  <a:pt x="17704" y="14372"/>
                  <a:pt x="17695" y="14368"/>
                </a:cubicBezTo>
                <a:close/>
                <a:moveTo>
                  <a:pt x="19248" y="14522"/>
                </a:moveTo>
                <a:cubicBezTo>
                  <a:pt x="19243" y="14523"/>
                  <a:pt x="19239" y="14528"/>
                  <a:pt x="19235" y="14528"/>
                </a:cubicBezTo>
                <a:cubicBezTo>
                  <a:pt x="19231" y="14528"/>
                  <a:pt x="19226" y="14527"/>
                  <a:pt x="19222" y="14528"/>
                </a:cubicBezTo>
                <a:cubicBezTo>
                  <a:pt x="19218" y="14530"/>
                  <a:pt x="19214" y="14536"/>
                  <a:pt x="19210" y="14541"/>
                </a:cubicBezTo>
                <a:cubicBezTo>
                  <a:pt x="19205" y="14546"/>
                  <a:pt x="19200" y="14546"/>
                  <a:pt x="19197" y="14554"/>
                </a:cubicBezTo>
                <a:cubicBezTo>
                  <a:pt x="19193" y="14570"/>
                  <a:pt x="19200" y="14588"/>
                  <a:pt x="19197" y="14606"/>
                </a:cubicBezTo>
                <a:cubicBezTo>
                  <a:pt x="19196" y="14616"/>
                  <a:pt x="19190" y="14621"/>
                  <a:pt x="19188" y="14631"/>
                </a:cubicBezTo>
                <a:cubicBezTo>
                  <a:pt x="19185" y="14639"/>
                  <a:pt x="19188" y="14654"/>
                  <a:pt x="19185" y="14657"/>
                </a:cubicBezTo>
                <a:cubicBezTo>
                  <a:pt x="19181" y="14660"/>
                  <a:pt x="19176" y="14657"/>
                  <a:pt x="19172" y="14657"/>
                </a:cubicBezTo>
                <a:cubicBezTo>
                  <a:pt x="19151" y="14663"/>
                  <a:pt x="19138" y="14657"/>
                  <a:pt x="19116" y="14657"/>
                </a:cubicBezTo>
                <a:lnTo>
                  <a:pt x="19103" y="14657"/>
                </a:lnTo>
                <a:lnTo>
                  <a:pt x="19090" y="14657"/>
                </a:lnTo>
                <a:cubicBezTo>
                  <a:pt x="19075" y="14657"/>
                  <a:pt x="19065" y="14658"/>
                  <a:pt x="19049" y="14657"/>
                </a:cubicBezTo>
                <a:cubicBezTo>
                  <a:pt x="19044" y="14657"/>
                  <a:pt x="19041" y="14650"/>
                  <a:pt x="19037" y="14650"/>
                </a:cubicBezTo>
                <a:cubicBezTo>
                  <a:pt x="19037" y="14660"/>
                  <a:pt x="19030" y="14686"/>
                  <a:pt x="19030" y="14695"/>
                </a:cubicBezTo>
                <a:cubicBezTo>
                  <a:pt x="19031" y="14715"/>
                  <a:pt x="19034" y="14728"/>
                  <a:pt x="19034" y="14747"/>
                </a:cubicBezTo>
                <a:cubicBezTo>
                  <a:pt x="19034" y="14751"/>
                  <a:pt x="19032" y="14755"/>
                  <a:pt x="19032" y="14760"/>
                </a:cubicBezTo>
                <a:cubicBezTo>
                  <a:pt x="19053" y="14760"/>
                  <a:pt x="19066" y="14755"/>
                  <a:pt x="19087" y="14760"/>
                </a:cubicBezTo>
                <a:cubicBezTo>
                  <a:pt x="19097" y="14762"/>
                  <a:pt x="19103" y="14771"/>
                  <a:pt x="19112" y="14773"/>
                </a:cubicBezTo>
                <a:cubicBezTo>
                  <a:pt x="19122" y="14774"/>
                  <a:pt x="19128" y="14773"/>
                  <a:pt x="19138" y="14773"/>
                </a:cubicBezTo>
                <a:cubicBezTo>
                  <a:pt x="19147" y="14773"/>
                  <a:pt x="19153" y="14774"/>
                  <a:pt x="19163" y="14773"/>
                </a:cubicBezTo>
                <a:cubicBezTo>
                  <a:pt x="19168" y="14773"/>
                  <a:pt x="19171" y="14765"/>
                  <a:pt x="19175" y="14760"/>
                </a:cubicBezTo>
                <a:cubicBezTo>
                  <a:pt x="19181" y="14754"/>
                  <a:pt x="19182" y="14738"/>
                  <a:pt x="19188" y="14734"/>
                </a:cubicBezTo>
                <a:cubicBezTo>
                  <a:pt x="19192" y="14733"/>
                  <a:pt x="19196" y="14738"/>
                  <a:pt x="19200" y="14734"/>
                </a:cubicBezTo>
                <a:cubicBezTo>
                  <a:pt x="19204" y="14731"/>
                  <a:pt x="19209" y="14729"/>
                  <a:pt x="19213" y="14728"/>
                </a:cubicBezTo>
                <a:cubicBezTo>
                  <a:pt x="19219" y="14723"/>
                  <a:pt x="19222" y="14713"/>
                  <a:pt x="19225" y="14702"/>
                </a:cubicBezTo>
                <a:cubicBezTo>
                  <a:pt x="19231" y="14684"/>
                  <a:pt x="19236" y="14672"/>
                  <a:pt x="19238" y="14650"/>
                </a:cubicBezTo>
                <a:cubicBezTo>
                  <a:pt x="19240" y="14633"/>
                  <a:pt x="19238" y="14616"/>
                  <a:pt x="19241" y="14599"/>
                </a:cubicBezTo>
                <a:cubicBezTo>
                  <a:pt x="19243" y="14588"/>
                  <a:pt x="19249" y="14584"/>
                  <a:pt x="19251" y="14573"/>
                </a:cubicBezTo>
                <a:cubicBezTo>
                  <a:pt x="19252" y="14565"/>
                  <a:pt x="19254" y="14557"/>
                  <a:pt x="19254" y="14547"/>
                </a:cubicBezTo>
                <a:cubicBezTo>
                  <a:pt x="19254" y="14536"/>
                  <a:pt x="19248" y="14531"/>
                  <a:pt x="19248" y="14522"/>
                </a:cubicBezTo>
                <a:close/>
                <a:moveTo>
                  <a:pt x="16251" y="14637"/>
                </a:moveTo>
                <a:cubicBezTo>
                  <a:pt x="16248" y="14648"/>
                  <a:pt x="16243" y="14651"/>
                  <a:pt x="16241" y="14662"/>
                </a:cubicBezTo>
                <a:cubicBezTo>
                  <a:pt x="16240" y="14670"/>
                  <a:pt x="16242" y="14680"/>
                  <a:pt x="16241" y="14688"/>
                </a:cubicBezTo>
                <a:lnTo>
                  <a:pt x="16254" y="14707"/>
                </a:lnTo>
                <a:lnTo>
                  <a:pt x="16254" y="14682"/>
                </a:lnTo>
                <a:cubicBezTo>
                  <a:pt x="16254" y="14674"/>
                  <a:pt x="16251" y="14670"/>
                  <a:pt x="16251" y="14662"/>
                </a:cubicBezTo>
                <a:cubicBezTo>
                  <a:pt x="16251" y="14662"/>
                  <a:pt x="16251" y="14637"/>
                  <a:pt x="16251" y="14637"/>
                </a:cubicBezTo>
                <a:close/>
                <a:moveTo>
                  <a:pt x="18201" y="14656"/>
                </a:moveTo>
                <a:cubicBezTo>
                  <a:pt x="18196" y="14662"/>
                  <a:pt x="18193" y="14668"/>
                  <a:pt x="18188" y="14675"/>
                </a:cubicBezTo>
                <a:cubicBezTo>
                  <a:pt x="18184" y="14681"/>
                  <a:pt x="18179" y="14686"/>
                  <a:pt x="18176" y="14694"/>
                </a:cubicBezTo>
                <a:cubicBezTo>
                  <a:pt x="18173" y="14702"/>
                  <a:pt x="18165" y="14703"/>
                  <a:pt x="18163" y="14714"/>
                </a:cubicBezTo>
                <a:cubicBezTo>
                  <a:pt x="18162" y="14722"/>
                  <a:pt x="18164" y="14731"/>
                  <a:pt x="18163" y="14740"/>
                </a:cubicBezTo>
                <a:cubicBezTo>
                  <a:pt x="18162" y="14748"/>
                  <a:pt x="18161" y="14757"/>
                  <a:pt x="18160" y="14765"/>
                </a:cubicBezTo>
                <a:cubicBezTo>
                  <a:pt x="18159" y="14773"/>
                  <a:pt x="18157" y="14782"/>
                  <a:pt x="18157" y="14791"/>
                </a:cubicBezTo>
                <a:cubicBezTo>
                  <a:pt x="18157" y="14803"/>
                  <a:pt x="18151" y="14805"/>
                  <a:pt x="18151" y="14817"/>
                </a:cubicBezTo>
                <a:cubicBezTo>
                  <a:pt x="18151" y="14831"/>
                  <a:pt x="18162" y="14825"/>
                  <a:pt x="18169" y="14823"/>
                </a:cubicBezTo>
                <a:cubicBezTo>
                  <a:pt x="18174" y="14823"/>
                  <a:pt x="18178" y="14825"/>
                  <a:pt x="18182" y="14823"/>
                </a:cubicBezTo>
                <a:cubicBezTo>
                  <a:pt x="18188" y="14820"/>
                  <a:pt x="18191" y="14813"/>
                  <a:pt x="18195" y="14804"/>
                </a:cubicBezTo>
                <a:cubicBezTo>
                  <a:pt x="18197" y="14797"/>
                  <a:pt x="18196" y="14786"/>
                  <a:pt x="18198" y="14778"/>
                </a:cubicBezTo>
                <a:cubicBezTo>
                  <a:pt x="18206" y="14746"/>
                  <a:pt x="18213" y="14725"/>
                  <a:pt x="18213" y="14688"/>
                </a:cubicBezTo>
                <a:lnTo>
                  <a:pt x="18213" y="14675"/>
                </a:lnTo>
                <a:cubicBezTo>
                  <a:pt x="18213" y="14664"/>
                  <a:pt x="18205" y="14664"/>
                  <a:pt x="18201" y="14656"/>
                </a:cubicBezTo>
                <a:close/>
                <a:moveTo>
                  <a:pt x="19399" y="14675"/>
                </a:moveTo>
                <a:cubicBezTo>
                  <a:pt x="19394" y="14675"/>
                  <a:pt x="19391" y="14680"/>
                  <a:pt x="19386" y="14682"/>
                </a:cubicBezTo>
                <a:cubicBezTo>
                  <a:pt x="19388" y="14691"/>
                  <a:pt x="19392" y="14698"/>
                  <a:pt x="19393" y="14707"/>
                </a:cubicBezTo>
                <a:cubicBezTo>
                  <a:pt x="19394" y="14719"/>
                  <a:pt x="19395" y="14730"/>
                  <a:pt x="19396" y="14741"/>
                </a:cubicBezTo>
                <a:cubicBezTo>
                  <a:pt x="19396" y="14751"/>
                  <a:pt x="19393" y="14755"/>
                  <a:pt x="19393" y="14765"/>
                </a:cubicBezTo>
                <a:cubicBezTo>
                  <a:pt x="19393" y="14778"/>
                  <a:pt x="19399" y="14782"/>
                  <a:pt x="19402" y="14791"/>
                </a:cubicBezTo>
                <a:cubicBezTo>
                  <a:pt x="19407" y="14812"/>
                  <a:pt x="19419" y="14810"/>
                  <a:pt x="19427" y="14829"/>
                </a:cubicBezTo>
                <a:cubicBezTo>
                  <a:pt x="19430" y="14837"/>
                  <a:pt x="19430" y="14847"/>
                  <a:pt x="19433" y="14855"/>
                </a:cubicBezTo>
                <a:cubicBezTo>
                  <a:pt x="19437" y="14866"/>
                  <a:pt x="19440" y="14876"/>
                  <a:pt x="19446" y="14881"/>
                </a:cubicBezTo>
                <a:cubicBezTo>
                  <a:pt x="19451" y="14884"/>
                  <a:pt x="19453" y="14894"/>
                  <a:pt x="19459" y="14894"/>
                </a:cubicBezTo>
                <a:cubicBezTo>
                  <a:pt x="19464" y="14894"/>
                  <a:pt x="19466" y="14883"/>
                  <a:pt x="19471" y="14881"/>
                </a:cubicBezTo>
                <a:cubicBezTo>
                  <a:pt x="19470" y="14873"/>
                  <a:pt x="19470" y="14863"/>
                  <a:pt x="19468" y="14855"/>
                </a:cubicBezTo>
                <a:cubicBezTo>
                  <a:pt x="19466" y="14844"/>
                  <a:pt x="19460" y="14841"/>
                  <a:pt x="19459" y="14829"/>
                </a:cubicBezTo>
                <a:cubicBezTo>
                  <a:pt x="19457" y="14822"/>
                  <a:pt x="19460" y="14812"/>
                  <a:pt x="19459" y="14804"/>
                </a:cubicBezTo>
                <a:cubicBezTo>
                  <a:pt x="19456" y="14793"/>
                  <a:pt x="19452" y="14788"/>
                  <a:pt x="19449" y="14778"/>
                </a:cubicBezTo>
                <a:cubicBezTo>
                  <a:pt x="19443" y="14757"/>
                  <a:pt x="19432" y="14756"/>
                  <a:pt x="19424" y="14740"/>
                </a:cubicBezTo>
                <a:cubicBezTo>
                  <a:pt x="19420" y="14733"/>
                  <a:pt x="19414" y="14735"/>
                  <a:pt x="19411" y="14726"/>
                </a:cubicBezTo>
                <a:cubicBezTo>
                  <a:pt x="19409" y="14719"/>
                  <a:pt x="19412" y="14709"/>
                  <a:pt x="19411" y="14701"/>
                </a:cubicBezTo>
                <a:cubicBezTo>
                  <a:pt x="19411" y="14693"/>
                  <a:pt x="19411" y="14685"/>
                  <a:pt x="19411" y="14675"/>
                </a:cubicBezTo>
                <a:lnTo>
                  <a:pt x="19399" y="14675"/>
                </a:lnTo>
                <a:close/>
                <a:moveTo>
                  <a:pt x="16768" y="14790"/>
                </a:moveTo>
                <a:lnTo>
                  <a:pt x="16447" y="14809"/>
                </a:lnTo>
                <a:lnTo>
                  <a:pt x="16447" y="14841"/>
                </a:lnTo>
                <a:lnTo>
                  <a:pt x="16485" y="14841"/>
                </a:lnTo>
                <a:lnTo>
                  <a:pt x="16485" y="14900"/>
                </a:lnTo>
                <a:cubicBezTo>
                  <a:pt x="16494" y="14900"/>
                  <a:pt x="16500" y="14898"/>
                  <a:pt x="16510" y="14900"/>
                </a:cubicBezTo>
                <a:cubicBezTo>
                  <a:pt x="16515" y="14900"/>
                  <a:pt x="16518" y="14897"/>
                  <a:pt x="16522" y="14900"/>
                </a:cubicBezTo>
                <a:lnTo>
                  <a:pt x="16535" y="14912"/>
                </a:lnTo>
                <a:cubicBezTo>
                  <a:pt x="16540" y="14917"/>
                  <a:pt x="16540" y="14930"/>
                  <a:pt x="16544" y="14938"/>
                </a:cubicBezTo>
                <a:cubicBezTo>
                  <a:pt x="16549" y="14948"/>
                  <a:pt x="16551" y="14958"/>
                  <a:pt x="16557" y="14964"/>
                </a:cubicBezTo>
                <a:cubicBezTo>
                  <a:pt x="16563" y="14971"/>
                  <a:pt x="16569" y="14970"/>
                  <a:pt x="16576" y="14970"/>
                </a:cubicBezTo>
                <a:cubicBezTo>
                  <a:pt x="16589" y="14970"/>
                  <a:pt x="16595" y="14951"/>
                  <a:pt x="16607" y="14944"/>
                </a:cubicBezTo>
                <a:cubicBezTo>
                  <a:pt x="16611" y="14943"/>
                  <a:pt x="16615" y="14944"/>
                  <a:pt x="16620" y="14944"/>
                </a:cubicBezTo>
                <a:cubicBezTo>
                  <a:pt x="16630" y="14943"/>
                  <a:pt x="16636" y="14944"/>
                  <a:pt x="16645" y="14944"/>
                </a:cubicBezTo>
                <a:cubicBezTo>
                  <a:pt x="16655" y="14943"/>
                  <a:pt x="16662" y="14938"/>
                  <a:pt x="16672" y="14938"/>
                </a:cubicBezTo>
                <a:cubicBezTo>
                  <a:pt x="16682" y="14938"/>
                  <a:pt x="16690" y="14935"/>
                  <a:pt x="16699" y="14944"/>
                </a:cubicBezTo>
                <a:cubicBezTo>
                  <a:pt x="16703" y="14949"/>
                  <a:pt x="16701" y="14965"/>
                  <a:pt x="16705" y="14970"/>
                </a:cubicBezTo>
                <a:cubicBezTo>
                  <a:pt x="16709" y="14975"/>
                  <a:pt x="16712" y="14985"/>
                  <a:pt x="16717" y="14985"/>
                </a:cubicBezTo>
                <a:cubicBezTo>
                  <a:pt x="16722" y="14985"/>
                  <a:pt x="16725" y="14989"/>
                  <a:pt x="16730" y="14989"/>
                </a:cubicBezTo>
                <a:cubicBezTo>
                  <a:pt x="16740" y="14989"/>
                  <a:pt x="16746" y="14983"/>
                  <a:pt x="16756" y="14983"/>
                </a:cubicBezTo>
                <a:cubicBezTo>
                  <a:pt x="16768" y="14983"/>
                  <a:pt x="16776" y="14984"/>
                  <a:pt x="16787" y="14989"/>
                </a:cubicBezTo>
                <a:cubicBezTo>
                  <a:pt x="16799" y="14996"/>
                  <a:pt x="16801" y="15017"/>
                  <a:pt x="16812" y="15028"/>
                </a:cubicBezTo>
                <a:cubicBezTo>
                  <a:pt x="16818" y="15033"/>
                  <a:pt x="16819" y="15046"/>
                  <a:pt x="16825" y="15047"/>
                </a:cubicBezTo>
                <a:cubicBezTo>
                  <a:pt x="16830" y="15049"/>
                  <a:pt x="16835" y="15046"/>
                  <a:pt x="16840" y="15047"/>
                </a:cubicBezTo>
                <a:cubicBezTo>
                  <a:pt x="16850" y="15050"/>
                  <a:pt x="16857" y="15052"/>
                  <a:pt x="16868" y="15054"/>
                </a:cubicBezTo>
                <a:cubicBezTo>
                  <a:pt x="16869" y="15044"/>
                  <a:pt x="16868" y="15038"/>
                  <a:pt x="16868" y="15028"/>
                </a:cubicBezTo>
                <a:cubicBezTo>
                  <a:pt x="16869" y="15017"/>
                  <a:pt x="16873" y="15012"/>
                  <a:pt x="16875" y="15002"/>
                </a:cubicBezTo>
                <a:cubicBezTo>
                  <a:pt x="16879" y="15004"/>
                  <a:pt x="16884" y="15001"/>
                  <a:pt x="16887" y="15002"/>
                </a:cubicBezTo>
                <a:cubicBezTo>
                  <a:pt x="16893" y="15006"/>
                  <a:pt x="16894" y="15020"/>
                  <a:pt x="16900" y="15022"/>
                </a:cubicBezTo>
                <a:cubicBezTo>
                  <a:pt x="16904" y="15023"/>
                  <a:pt x="16908" y="15022"/>
                  <a:pt x="16913" y="15022"/>
                </a:cubicBezTo>
                <a:lnTo>
                  <a:pt x="16925" y="15022"/>
                </a:lnTo>
                <a:cubicBezTo>
                  <a:pt x="16933" y="15020"/>
                  <a:pt x="16936" y="15009"/>
                  <a:pt x="16944" y="15009"/>
                </a:cubicBezTo>
                <a:cubicBezTo>
                  <a:pt x="16953" y="15009"/>
                  <a:pt x="16959" y="15015"/>
                  <a:pt x="16966" y="15022"/>
                </a:cubicBezTo>
                <a:cubicBezTo>
                  <a:pt x="16970" y="15025"/>
                  <a:pt x="16975" y="15023"/>
                  <a:pt x="16979" y="15028"/>
                </a:cubicBezTo>
                <a:cubicBezTo>
                  <a:pt x="16983" y="15033"/>
                  <a:pt x="16983" y="15048"/>
                  <a:pt x="16988" y="15054"/>
                </a:cubicBezTo>
                <a:cubicBezTo>
                  <a:pt x="16997" y="15067"/>
                  <a:pt x="17003" y="15080"/>
                  <a:pt x="17013" y="15086"/>
                </a:cubicBezTo>
                <a:cubicBezTo>
                  <a:pt x="17023" y="15093"/>
                  <a:pt x="17030" y="15093"/>
                  <a:pt x="17040" y="15093"/>
                </a:cubicBezTo>
                <a:lnTo>
                  <a:pt x="17054" y="15093"/>
                </a:lnTo>
                <a:cubicBezTo>
                  <a:pt x="17060" y="15093"/>
                  <a:pt x="17062" y="15081"/>
                  <a:pt x="17067" y="15080"/>
                </a:cubicBezTo>
                <a:cubicBezTo>
                  <a:pt x="17062" y="15060"/>
                  <a:pt x="17059" y="15046"/>
                  <a:pt x="17054" y="15028"/>
                </a:cubicBezTo>
                <a:cubicBezTo>
                  <a:pt x="17051" y="15017"/>
                  <a:pt x="17048" y="15007"/>
                  <a:pt x="17042" y="15002"/>
                </a:cubicBezTo>
                <a:cubicBezTo>
                  <a:pt x="17038" y="14999"/>
                  <a:pt x="17033" y="15006"/>
                  <a:pt x="17029" y="15002"/>
                </a:cubicBezTo>
                <a:cubicBezTo>
                  <a:pt x="17018" y="14993"/>
                  <a:pt x="17013" y="14975"/>
                  <a:pt x="17007" y="14954"/>
                </a:cubicBezTo>
                <a:lnTo>
                  <a:pt x="16909" y="14954"/>
                </a:lnTo>
                <a:cubicBezTo>
                  <a:pt x="16910" y="14943"/>
                  <a:pt x="16907" y="14935"/>
                  <a:pt x="16909" y="14925"/>
                </a:cubicBezTo>
                <a:cubicBezTo>
                  <a:pt x="16912" y="14915"/>
                  <a:pt x="16912" y="14906"/>
                  <a:pt x="16916" y="14900"/>
                </a:cubicBezTo>
                <a:cubicBezTo>
                  <a:pt x="16919" y="14895"/>
                  <a:pt x="16924" y="14895"/>
                  <a:pt x="16928" y="14893"/>
                </a:cubicBezTo>
                <a:cubicBezTo>
                  <a:pt x="16937" y="14888"/>
                  <a:pt x="16945" y="14897"/>
                  <a:pt x="16954" y="14893"/>
                </a:cubicBezTo>
                <a:cubicBezTo>
                  <a:pt x="16964" y="14890"/>
                  <a:pt x="16969" y="14879"/>
                  <a:pt x="16979" y="14867"/>
                </a:cubicBezTo>
                <a:cubicBezTo>
                  <a:pt x="16969" y="14864"/>
                  <a:pt x="16962" y="14864"/>
                  <a:pt x="16954" y="14861"/>
                </a:cubicBezTo>
                <a:cubicBezTo>
                  <a:pt x="16949" y="14859"/>
                  <a:pt x="16946" y="14850"/>
                  <a:pt x="16941" y="14848"/>
                </a:cubicBezTo>
                <a:cubicBezTo>
                  <a:pt x="16937" y="14846"/>
                  <a:pt x="16932" y="14850"/>
                  <a:pt x="16928" y="14848"/>
                </a:cubicBezTo>
                <a:cubicBezTo>
                  <a:pt x="16918" y="14845"/>
                  <a:pt x="16911" y="14835"/>
                  <a:pt x="16900" y="14835"/>
                </a:cubicBezTo>
                <a:cubicBezTo>
                  <a:pt x="16891" y="14835"/>
                  <a:pt x="16884" y="14841"/>
                  <a:pt x="16875" y="14841"/>
                </a:cubicBezTo>
                <a:cubicBezTo>
                  <a:pt x="16869" y="14841"/>
                  <a:pt x="16865" y="14835"/>
                  <a:pt x="16859" y="14835"/>
                </a:cubicBezTo>
                <a:cubicBezTo>
                  <a:pt x="16844" y="14833"/>
                  <a:pt x="16835" y="14839"/>
                  <a:pt x="16821" y="14829"/>
                </a:cubicBezTo>
                <a:cubicBezTo>
                  <a:pt x="16811" y="14822"/>
                  <a:pt x="16806" y="14809"/>
                  <a:pt x="16796" y="14803"/>
                </a:cubicBezTo>
                <a:cubicBezTo>
                  <a:pt x="16786" y="14796"/>
                  <a:pt x="16778" y="14793"/>
                  <a:pt x="16768" y="14790"/>
                </a:cubicBezTo>
                <a:close/>
                <a:moveTo>
                  <a:pt x="18029" y="14886"/>
                </a:moveTo>
                <a:cubicBezTo>
                  <a:pt x="18011" y="14900"/>
                  <a:pt x="18001" y="14913"/>
                  <a:pt x="17985" y="14938"/>
                </a:cubicBezTo>
                <a:cubicBezTo>
                  <a:pt x="17984" y="14957"/>
                  <a:pt x="17982" y="14989"/>
                  <a:pt x="17982" y="15008"/>
                </a:cubicBezTo>
                <a:cubicBezTo>
                  <a:pt x="17982" y="15018"/>
                  <a:pt x="17984" y="15024"/>
                  <a:pt x="17985" y="15034"/>
                </a:cubicBezTo>
                <a:lnTo>
                  <a:pt x="18023" y="15034"/>
                </a:lnTo>
                <a:cubicBezTo>
                  <a:pt x="18028" y="15028"/>
                  <a:pt x="18033" y="15024"/>
                  <a:pt x="18036" y="15015"/>
                </a:cubicBezTo>
                <a:cubicBezTo>
                  <a:pt x="18040" y="15002"/>
                  <a:pt x="18045" y="14992"/>
                  <a:pt x="18045" y="14976"/>
                </a:cubicBezTo>
                <a:cubicBezTo>
                  <a:pt x="18045" y="14950"/>
                  <a:pt x="18043" y="14936"/>
                  <a:pt x="18039" y="14911"/>
                </a:cubicBezTo>
                <a:cubicBezTo>
                  <a:pt x="18037" y="14900"/>
                  <a:pt x="18032" y="14896"/>
                  <a:pt x="18029" y="14886"/>
                </a:cubicBezTo>
                <a:close/>
                <a:moveTo>
                  <a:pt x="17654" y="14943"/>
                </a:moveTo>
                <a:cubicBezTo>
                  <a:pt x="17655" y="14953"/>
                  <a:pt x="17654" y="14959"/>
                  <a:pt x="17654" y="14969"/>
                </a:cubicBezTo>
                <a:cubicBezTo>
                  <a:pt x="17655" y="14980"/>
                  <a:pt x="17659" y="14985"/>
                  <a:pt x="17661" y="14995"/>
                </a:cubicBezTo>
                <a:cubicBezTo>
                  <a:pt x="17665" y="14993"/>
                  <a:pt x="17670" y="14996"/>
                  <a:pt x="17674" y="14995"/>
                </a:cubicBezTo>
                <a:cubicBezTo>
                  <a:pt x="17679" y="14993"/>
                  <a:pt x="17680" y="14976"/>
                  <a:pt x="17686" y="14976"/>
                </a:cubicBezTo>
                <a:cubicBezTo>
                  <a:pt x="17694" y="14976"/>
                  <a:pt x="17697" y="14988"/>
                  <a:pt x="17705" y="14988"/>
                </a:cubicBezTo>
                <a:lnTo>
                  <a:pt x="17711" y="14988"/>
                </a:lnTo>
                <a:cubicBezTo>
                  <a:pt x="17718" y="14988"/>
                  <a:pt x="17719" y="14974"/>
                  <a:pt x="17724" y="14969"/>
                </a:cubicBezTo>
                <a:lnTo>
                  <a:pt x="17714" y="14943"/>
                </a:lnTo>
                <a:lnTo>
                  <a:pt x="17654" y="14943"/>
                </a:lnTo>
                <a:close/>
                <a:moveTo>
                  <a:pt x="17188" y="15001"/>
                </a:moveTo>
                <a:cubicBezTo>
                  <a:pt x="17181" y="15001"/>
                  <a:pt x="17175" y="15003"/>
                  <a:pt x="17168" y="15007"/>
                </a:cubicBezTo>
                <a:cubicBezTo>
                  <a:pt x="17164" y="15011"/>
                  <a:pt x="17160" y="15017"/>
                  <a:pt x="17156" y="15020"/>
                </a:cubicBezTo>
                <a:cubicBezTo>
                  <a:pt x="17152" y="15023"/>
                  <a:pt x="17151" y="15040"/>
                  <a:pt x="17146" y="15040"/>
                </a:cubicBezTo>
                <a:cubicBezTo>
                  <a:pt x="17137" y="15040"/>
                  <a:pt x="17130" y="15030"/>
                  <a:pt x="17121" y="15033"/>
                </a:cubicBezTo>
                <a:cubicBezTo>
                  <a:pt x="17112" y="15034"/>
                  <a:pt x="17102" y="15041"/>
                  <a:pt x="17102" y="15059"/>
                </a:cubicBezTo>
                <a:cubicBezTo>
                  <a:pt x="17102" y="15072"/>
                  <a:pt x="17108" y="15075"/>
                  <a:pt x="17112" y="15084"/>
                </a:cubicBezTo>
                <a:cubicBezTo>
                  <a:pt x="17120" y="15109"/>
                  <a:pt x="17134" y="15098"/>
                  <a:pt x="17149" y="15098"/>
                </a:cubicBezTo>
                <a:cubicBezTo>
                  <a:pt x="17159" y="15098"/>
                  <a:pt x="17166" y="15102"/>
                  <a:pt x="17174" y="15098"/>
                </a:cubicBezTo>
                <a:cubicBezTo>
                  <a:pt x="17179" y="15094"/>
                  <a:pt x="17182" y="15089"/>
                  <a:pt x="17187" y="15084"/>
                </a:cubicBezTo>
                <a:cubicBezTo>
                  <a:pt x="17192" y="15080"/>
                  <a:pt x="17191" y="15062"/>
                  <a:pt x="17197" y="15059"/>
                </a:cubicBezTo>
                <a:cubicBezTo>
                  <a:pt x="17207" y="15052"/>
                  <a:pt x="17214" y="15063"/>
                  <a:pt x="17225" y="15065"/>
                </a:cubicBezTo>
                <a:cubicBezTo>
                  <a:pt x="17236" y="15066"/>
                  <a:pt x="17242" y="15065"/>
                  <a:pt x="17253" y="15065"/>
                </a:cubicBezTo>
                <a:cubicBezTo>
                  <a:pt x="17258" y="15065"/>
                  <a:pt x="17261" y="15059"/>
                  <a:pt x="17266" y="15059"/>
                </a:cubicBezTo>
                <a:cubicBezTo>
                  <a:pt x="17265" y="15055"/>
                  <a:pt x="17260" y="15062"/>
                  <a:pt x="17260" y="15059"/>
                </a:cubicBezTo>
                <a:cubicBezTo>
                  <a:pt x="17258" y="15047"/>
                  <a:pt x="17260" y="15039"/>
                  <a:pt x="17260" y="15026"/>
                </a:cubicBezTo>
                <a:cubicBezTo>
                  <a:pt x="17250" y="15026"/>
                  <a:pt x="17243" y="15030"/>
                  <a:pt x="17234" y="15026"/>
                </a:cubicBezTo>
                <a:cubicBezTo>
                  <a:pt x="17229" y="15025"/>
                  <a:pt x="17227" y="15015"/>
                  <a:pt x="17221" y="15013"/>
                </a:cubicBezTo>
                <a:cubicBezTo>
                  <a:pt x="17217" y="15012"/>
                  <a:pt x="17213" y="15015"/>
                  <a:pt x="17209" y="15013"/>
                </a:cubicBezTo>
                <a:cubicBezTo>
                  <a:pt x="17201" y="15010"/>
                  <a:pt x="17197" y="15001"/>
                  <a:pt x="17188" y="15001"/>
                </a:cubicBezTo>
                <a:close/>
                <a:moveTo>
                  <a:pt x="17579" y="15001"/>
                </a:moveTo>
                <a:cubicBezTo>
                  <a:pt x="17573" y="15004"/>
                  <a:pt x="17572" y="15018"/>
                  <a:pt x="17566" y="15020"/>
                </a:cubicBezTo>
                <a:cubicBezTo>
                  <a:pt x="17551" y="15027"/>
                  <a:pt x="17541" y="15017"/>
                  <a:pt x="17525" y="15020"/>
                </a:cubicBezTo>
                <a:cubicBezTo>
                  <a:pt x="17516" y="15022"/>
                  <a:pt x="17509" y="15032"/>
                  <a:pt x="17500" y="15034"/>
                </a:cubicBezTo>
                <a:lnTo>
                  <a:pt x="17487" y="15034"/>
                </a:lnTo>
                <a:cubicBezTo>
                  <a:pt x="17483" y="15034"/>
                  <a:pt x="17480" y="15040"/>
                  <a:pt x="17475" y="15040"/>
                </a:cubicBezTo>
                <a:cubicBezTo>
                  <a:pt x="17470" y="15040"/>
                  <a:pt x="17467" y="15038"/>
                  <a:pt x="17462" y="15040"/>
                </a:cubicBezTo>
                <a:cubicBezTo>
                  <a:pt x="17454" y="15042"/>
                  <a:pt x="17451" y="15053"/>
                  <a:pt x="17444" y="15053"/>
                </a:cubicBezTo>
                <a:cubicBezTo>
                  <a:pt x="17436" y="15053"/>
                  <a:pt x="17431" y="15051"/>
                  <a:pt x="17425" y="15046"/>
                </a:cubicBezTo>
                <a:cubicBezTo>
                  <a:pt x="17418" y="15041"/>
                  <a:pt x="17416" y="15025"/>
                  <a:pt x="17409" y="15020"/>
                </a:cubicBezTo>
                <a:cubicBezTo>
                  <a:pt x="17400" y="15016"/>
                  <a:pt x="17393" y="15016"/>
                  <a:pt x="17384" y="15014"/>
                </a:cubicBezTo>
                <a:cubicBezTo>
                  <a:pt x="17377" y="15012"/>
                  <a:pt x="17372" y="15008"/>
                  <a:pt x="17365" y="15008"/>
                </a:cubicBezTo>
                <a:cubicBezTo>
                  <a:pt x="17358" y="15008"/>
                  <a:pt x="17352" y="15011"/>
                  <a:pt x="17346" y="15014"/>
                </a:cubicBezTo>
                <a:cubicBezTo>
                  <a:pt x="17340" y="15016"/>
                  <a:pt x="17336" y="15022"/>
                  <a:pt x="17330" y="15027"/>
                </a:cubicBezTo>
                <a:cubicBezTo>
                  <a:pt x="17324" y="15032"/>
                  <a:pt x="17321" y="15046"/>
                  <a:pt x="17314" y="15046"/>
                </a:cubicBezTo>
                <a:lnTo>
                  <a:pt x="17299" y="15046"/>
                </a:lnTo>
                <a:lnTo>
                  <a:pt x="17308" y="15059"/>
                </a:lnTo>
                <a:cubicBezTo>
                  <a:pt x="17317" y="15077"/>
                  <a:pt x="17321" y="15094"/>
                  <a:pt x="17333" y="15098"/>
                </a:cubicBezTo>
                <a:cubicBezTo>
                  <a:pt x="17360" y="15104"/>
                  <a:pt x="17374" y="15098"/>
                  <a:pt x="17401" y="15098"/>
                </a:cubicBezTo>
                <a:lnTo>
                  <a:pt x="17412" y="15098"/>
                </a:lnTo>
                <a:cubicBezTo>
                  <a:pt x="17434" y="15098"/>
                  <a:pt x="17447" y="15101"/>
                  <a:pt x="17469" y="15098"/>
                </a:cubicBezTo>
                <a:cubicBezTo>
                  <a:pt x="17473" y="15098"/>
                  <a:pt x="17477" y="15091"/>
                  <a:pt x="17481" y="15091"/>
                </a:cubicBezTo>
                <a:cubicBezTo>
                  <a:pt x="17486" y="15091"/>
                  <a:pt x="17490" y="15093"/>
                  <a:pt x="17494" y="15091"/>
                </a:cubicBezTo>
                <a:cubicBezTo>
                  <a:pt x="17498" y="15090"/>
                  <a:pt x="17502" y="15087"/>
                  <a:pt x="17506" y="15085"/>
                </a:cubicBezTo>
                <a:cubicBezTo>
                  <a:pt x="17511" y="15084"/>
                  <a:pt x="17514" y="15077"/>
                  <a:pt x="17519" y="15072"/>
                </a:cubicBezTo>
                <a:cubicBezTo>
                  <a:pt x="17525" y="15067"/>
                  <a:pt x="17525" y="15049"/>
                  <a:pt x="17532" y="15046"/>
                </a:cubicBezTo>
                <a:cubicBezTo>
                  <a:pt x="17536" y="15044"/>
                  <a:pt x="17540" y="15046"/>
                  <a:pt x="17544" y="15046"/>
                </a:cubicBezTo>
                <a:cubicBezTo>
                  <a:pt x="17553" y="15044"/>
                  <a:pt x="17560" y="15048"/>
                  <a:pt x="17569" y="15046"/>
                </a:cubicBezTo>
                <a:cubicBezTo>
                  <a:pt x="17576" y="15046"/>
                  <a:pt x="17579" y="15048"/>
                  <a:pt x="17585" y="15046"/>
                </a:cubicBezTo>
                <a:cubicBezTo>
                  <a:pt x="17591" y="15044"/>
                  <a:pt x="17592" y="15032"/>
                  <a:pt x="17598" y="15027"/>
                </a:cubicBezTo>
                <a:lnTo>
                  <a:pt x="17591" y="15001"/>
                </a:lnTo>
                <a:cubicBezTo>
                  <a:pt x="17587" y="15003"/>
                  <a:pt x="17583" y="15000"/>
                  <a:pt x="17579" y="15001"/>
                </a:cubicBezTo>
                <a:close/>
                <a:moveTo>
                  <a:pt x="17699" y="15021"/>
                </a:moveTo>
                <a:cubicBezTo>
                  <a:pt x="17695" y="15022"/>
                  <a:pt x="17691" y="15025"/>
                  <a:pt x="17687" y="15027"/>
                </a:cubicBezTo>
                <a:cubicBezTo>
                  <a:pt x="17681" y="15032"/>
                  <a:pt x="17681" y="15048"/>
                  <a:pt x="17674" y="15053"/>
                </a:cubicBezTo>
                <a:cubicBezTo>
                  <a:pt x="17670" y="15056"/>
                  <a:pt x="17666" y="15056"/>
                  <a:pt x="17662" y="15059"/>
                </a:cubicBezTo>
                <a:cubicBezTo>
                  <a:pt x="17658" y="15063"/>
                  <a:pt x="17653" y="15064"/>
                  <a:pt x="17649" y="15065"/>
                </a:cubicBezTo>
                <a:cubicBezTo>
                  <a:pt x="17644" y="15068"/>
                  <a:pt x="17642" y="15082"/>
                  <a:pt x="17637" y="15085"/>
                </a:cubicBezTo>
                <a:cubicBezTo>
                  <a:pt x="17631" y="15088"/>
                  <a:pt x="17626" y="15086"/>
                  <a:pt x="17621" y="15091"/>
                </a:cubicBezTo>
                <a:cubicBezTo>
                  <a:pt x="17617" y="15094"/>
                  <a:pt x="17612" y="15093"/>
                  <a:pt x="17609" y="15098"/>
                </a:cubicBezTo>
                <a:cubicBezTo>
                  <a:pt x="17605" y="15102"/>
                  <a:pt x="17609" y="15118"/>
                  <a:pt x="17605" y="15123"/>
                </a:cubicBezTo>
                <a:cubicBezTo>
                  <a:pt x="17597" y="15133"/>
                  <a:pt x="17589" y="15127"/>
                  <a:pt x="17580" y="15130"/>
                </a:cubicBezTo>
                <a:cubicBezTo>
                  <a:pt x="17575" y="15132"/>
                  <a:pt x="17570" y="15125"/>
                  <a:pt x="17564" y="15130"/>
                </a:cubicBezTo>
                <a:cubicBezTo>
                  <a:pt x="17559" y="15135"/>
                  <a:pt x="17559" y="15149"/>
                  <a:pt x="17555" y="15156"/>
                </a:cubicBezTo>
                <a:cubicBezTo>
                  <a:pt x="17550" y="15162"/>
                  <a:pt x="17546" y="15167"/>
                  <a:pt x="17542" y="15175"/>
                </a:cubicBezTo>
                <a:cubicBezTo>
                  <a:pt x="17537" y="15186"/>
                  <a:pt x="17530" y="15191"/>
                  <a:pt x="17530" y="15207"/>
                </a:cubicBezTo>
                <a:lnTo>
                  <a:pt x="17530" y="15220"/>
                </a:lnTo>
                <a:cubicBezTo>
                  <a:pt x="17530" y="15222"/>
                  <a:pt x="17530" y="15224"/>
                  <a:pt x="17530" y="15226"/>
                </a:cubicBezTo>
                <a:lnTo>
                  <a:pt x="17527" y="15214"/>
                </a:lnTo>
                <a:cubicBezTo>
                  <a:pt x="17527" y="15223"/>
                  <a:pt x="17523" y="15230"/>
                  <a:pt x="17523" y="15240"/>
                </a:cubicBezTo>
                <a:cubicBezTo>
                  <a:pt x="17523" y="15261"/>
                  <a:pt x="17536" y="15266"/>
                  <a:pt x="17546" y="15272"/>
                </a:cubicBezTo>
                <a:cubicBezTo>
                  <a:pt x="17550" y="15274"/>
                  <a:pt x="17553" y="15278"/>
                  <a:pt x="17558" y="15278"/>
                </a:cubicBezTo>
                <a:cubicBezTo>
                  <a:pt x="17563" y="15278"/>
                  <a:pt x="17566" y="15284"/>
                  <a:pt x="17570" y="15284"/>
                </a:cubicBezTo>
                <a:cubicBezTo>
                  <a:pt x="17582" y="15284"/>
                  <a:pt x="17583" y="15257"/>
                  <a:pt x="17589" y="15240"/>
                </a:cubicBezTo>
                <a:cubicBezTo>
                  <a:pt x="17596" y="15220"/>
                  <a:pt x="17605" y="15211"/>
                  <a:pt x="17615" y="15195"/>
                </a:cubicBezTo>
                <a:cubicBezTo>
                  <a:pt x="17621" y="15184"/>
                  <a:pt x="17623" y="15168"/>
                  <a:pt x="17630" y="15162"/>
                </a:cubicBezTo>
                <a:cubicBezTo>
                  <a:pt x="17634" y="15159"/>
                  <a:pt x="17639" y="15156"/>
                  <a:pt x="17643" y="15156"/>
                </a:cubicBezTo>
                <a:cubicBezTo>
                  <a:pt x="17652" y="15152"/>
                  <a:pt x="17660" y="15152"/>
                  <a:pt x="17668" y="15149"/>
                </a:cubicBezTo>
                <a:cubicBezTo>
                  <a:pt x="17680" y="15145"/>
                  <a:pt x="17682" y="15115"/>
                  <a:pt x="17693" y="15104"/>
                </a:cubicBezTo>
                <a:cubicBezTo>
                  <a:pt x="17701" y="15096"/>
                  <a:pt x="17709" y="15093"/>
                  <a:pt x="17718" y="15091"/>
                </a:cubicBezTo>
                <a:cubicBezTo>
                  <a:pt x="17728" y="15090"/>
                  <a:pt x="17735" y="15094"/>
                  <a:pt x="17744" y="15091"/>
                </a:cubicBezTo>
                <a:cubicBezTo>
                  <a:pt x="17748" y="15091"/>
                  <a:pt x="17752" y="15093"/>
                  <a:pt x="17756" y="15091"/>
                </a:cubicBezTo>
                <a:cubicBezTo>
                  <a:pt x="17761" y="15090"/>
                  <a:pt x="17759" y="15072"/>
                  <a:pt x="17762" y="15065"/>
                </a:cubicBezTo>
                <a:cubicBezTo>
                  <a:pt x="17758" y="15061"/>
                  <a:pt x="17754" y="15058"/>
                  <a:pt x="17750" y="15053"/>
                </a:cubicBezTo>
                <a:cubicBezTo>
                  <a:pt x="17744" y="15045"/>
                  <a:pt x="17744" y="15032"/>
                  <a:pt x="17738" y="15027"/>
                </a:cubicBezTo>
                <a:cubicBezTo>
                  <a:pt x="17729" y="15021"/>
                  <a:pt x="17721" y="15021"/>
                  <a:pt x="17712" y="15021"/>
                </a:cubicBezTo>
                <a:cubicBezTo>
                  <a:pt x="17707" y="15021"/>
                  <a:pt x="17703" y="15019"/>
                  <a:pt x="17699" y="15021"/>
                </a:cubicBezTo>
                <a:close/>
                <a:moveTo>
                  <a:pt x="17286" y="15135"/>
                </a:moveTo>
                <a:cubicBezTo>
                  <a:pt x="17276" y="15141"/>
                  <a:pt x="17271" y="15151"/>
                  <a:pt x="17261" y="15161"/>
                </a:cubicBezTo>
                <a:cubicBezTo>
                  <a:pt x="17264" y="15169"/>
                  <a:pt x="17265" y="15178"/>
                  <a:pt x="17268" y="15186"/>
                </a:cubicBezTo>
                <a:cubicBezTo>
                  <a:pt x="17272" y="15196"/>
                  <a:pt x="17277" y="15196"/>
                  <a:pt x="17280" y="15206"/>
                </a:cubicBezTo>
                <a:cubicBezTo>
                  <a:pt x="17283" y="15214"/>
                  <a:pt x="17283" y="15224"/>
                  <a:pt x="17286" y="15232"/>
                </a:cubicBezTo>
                <a:cubicBezTo>
                  <a:pt x="17290" y="15240"/>
                  <a:pt x="17291" y="15253"/>
                  <a:pt x="17296" y="15258"/>
                </a:cubicBezTo>
                <a:cubicBezTo>
                  <a:pt x="17301" y="15262"/>
                  <a:pt x="17306" y="15262"/>
                  <a:pt x="17312" y="15264"/>
                </a:cubicBezTo>
                <a:cubicBezTo>
                  <a:pt x="17322" y="15268"/>
                  <a:pt x="17328" y="15264"/>
                  <a:pt x="17339" y="15264"/>
                </a:cubicBezTo>
                <a:cubicBezTo>
                  <a:pt x="17354" y="15264"/>
                  <a:pt x="17363" y="15262"/>
                  <a:pt x="17378" y="15261"/>
                </a:cubicBezTo>
                <a:lnTo>
                  <a:pt x="17374" y="15232"/>
                </a:lnTo>
                <a:cubicBezTo>
                  <a:pt x="17371" y="15230"/>
                  <a:pt x="17366" y="15227"/>
                  <a:pt x="17362" y="15225"/>
                </a:cubicBezTo>
                <a:cubicBezTo>
                  <a:pt x="17356" y="15222"/>
                  <a:pt x="17350" y="15220"/>
                  <a:pt x="17346" y="15212"/>
                </a:cubicBezTo>
                <a:cubicBezTo>
                  <a:pt x="17343" y="15206"/>
                  <a:pt x="17346" y="15189"/>
                  <a:pt x="17343" y="15186"/>
                </a:cubicBezTo>
                <a:cubicBezTo>
                  <a:pt x="17340" y="15183"/>
                  <a:pt x="17335" y="15185"/>
                  <a:pt x="17331" y="15180"/>
                </a:cubicBezTo>
                <a:cubicBezTo>
                  <a:pt x="17327" y="15175"/>
                  <a:pt x="17322" y="15177"/>
                  <a:pt x="17318" y="15173"/>
                </a:cubicBezTo>
                <a:cubicBezTo>
                  <a:pt x="17312" y="15168"/>
                  <a:pt x="17313" y="15156"/>
                  <a:pt x="17308" y="15148"/>
                </a:cubicBezTo>
                <a:cubicBezTo>
                  <a:pt x="17304" y="15150"/>
                  <a:pt x="17290" y="15133"/>
                  <a:pt x="17286" y="15135"/>
                </a:cubicBezTo>
                <a:close/>
                <a:moveTo>
                  <a:pt x="19713" y="15154"/>
                </a:moveTo>
                <a:cubicBezTo>
                  <a:pt x="19706" y="15154"/>
                  <a:pt x="19702" y="15159"/>
                  <a:pt x="19695" y="15161"/>
                </a:cubicBezTo>
                <a:cubicBezTo>
                  <a:pt x="19696" y="15169"/>
                  <a:pt x="19697" y="15199"/>
                  <a:pt x="19698" y="15205"/>
                </a:cubicBezTo>
                <a:cubicBezTo>
                  <a:pt x="19701" y="15215"/>
                  <a:pt x="19703" y="15224"/>
                  <a:pt x="19708" y="15232"/>
                </a:cubicBezTo>
                <a:cubicBezTo>
                  <a:pt x="19715" y="15244"/>
                  <a:pt x="19723" y="15244"/>
                  <a:pt x="19733" y="15244"/>
                </a:cubicBezTo>
                <a:lnTo>
                  <a:pt x="19745" y="15244"/>
                </a:lnTo>
                <a:cubicBezTo>
                  <a:pt x="19751" y="15242"/>
                  <a:pt x="19752" y="15229"/>
                  <a:pt x="19758" y="15225"/>
                </a:cubicBezTo>
                <a:cubicBezTo>
                  <a:pt x="19756" y="15215"/>
                  <a:pt x="19754" y="15208"/>
                  <a:pt x="19752" y="15199"/>
                </a:cubicBezTo>
                <a:cubicBezTo>
                  <a:pt x="19749" y="15191"/>
                  <a:pt x="19751" y="15181"/>
                  <a:pt x="19749" y="15173"/>
                </a:cubicBezTo>
                <a:cubicBezTo>
                  <a:pt x="19746" y="15165"/>
                  <a:pt x="19740" y="15170"/>
                  <a:pt x="19736" y="15167"/>
                </a:cubicBezTo>
                <a:cubicBezTo>
                  <a:pt x="19728" y="15160"/>
                  <a:pt x="19723" y="15154"/>
                  <a:pt x="19713" y="15154"/>
                </a:cubicBezTo>
                <a:close/>
                <a:moveTo>
                  <a:pt x="17514" y="15326"/>
                </a:moveTo>
                <a:cubicBezTo>
                  <a:pt x="17510" y="15328"/>
                  <a:pt x="17506" y="15330"/>
                  <a:pt x="17502" y="15333"/>
                </a:cubicBezTo>
                <a:cubicBezTo>
                  <a:pt x="17492" y="15341"/>
                  <a:pt x="17486" y="15349"/>
                  <a:pt x="17477" y="15359"/>
                </a:cubicBezTo>
                <a:cubicBezTo>
                  <a:pt x="17479" y="15373"/>
                  <a:pt x="17481" y="15381"/>
                  <a:pt x="17483" y="15397"/>
                </a:cubicBezTo>
                <a:lnTo>
                  <a:pt x="17521" y="15397"/>
                </a:lnTo>
                <a:lnTo>
                  <a:pt x="17521" y="15352"/>
                </a:lnTo>
                <a:lnTo>
                  <a:pt x="17514" y="15326"/>
                </a:lnTo>
                <a:close/>
                <a:moveTo>
                  <a:pt x="18048" y="15365"/>
                </a:moveTo>
                <a:cubicBezTo>
                  <a:pt x="18043" y="15365"/>
                  <a:pt x="18040" y="15372"/>
                  <a:pt x="18035" y="15372"/>
                </a:cubicBezTo>
                <a:cubicBezTo>
                  <a:pt x="18030" y="15372"/>
                  <a:pt x="18027" y="15368"/>
                  <a:pt x="18022" y="15368"/>
                </a:cubicBezTo>
                <a:lnTo>
                  <a:pt x="18022" y="15417"/>
                </a:lnTo>
                <a:cubicBezTo>
                  <a:pt x="18025" y="15425"/>
                  <a:pt x="18022" y="15440"/>
                  <a:pt x="18026" y="15443"/>
                </a:cubicBezTo>
                <a:cubicBezTo>
                  <a:pt x="18033" y="15450"/>
                  <a:pt x="18042" y="15451"/>
                  <a:pt x="18051" y="15456"/>
                </a:cubicBezTo>
                <a:cubicBezTo>
                  <a:pt x="18056" y="15459"/>
                  <a:pt x="18059" y="15463"/>
                  <a:pt x="18063" y="15468"/>
                </a:cubicBezTo>
                <a:cubicBezTo>
                  <a:pt x="18067" y="15471"/>
                  <a:pt x="18072" y="15470"/>
                  <a:pt x="18076" y="15475"/>
                </a:cubicBezTo>
                <a:cubicBezTo>
                  <a:pt x="18080" y="15480"/>
                  <a:pt x="18074" y="15492"/>
                  <a:pt x="18076" y="15501"/>
                </a:cubicBezTo>
                <a:cubicBezTo>
                  <a:pt x="18071" y="15504"/>
                  <a:pt x="18069" y="15514"/>
                  <a:pt x="18063" y="15514"/>
                </a:cubicBezTo>
                <a:cubicBezTo>
                  <a:pt x="18052" y="15515"/>
                  <a:pt x="18046" y="15514"/>
                  <a:pt x="18035" y="15514"/>
                </a:cubicBezTo>
                <a:cubicBezTo>
                  <a:pt x="18026" y="15514"/>
                  <a:pt x="18019" y="15512"/>
                  <a:pt x="18010" y="15514"/>
                </a:cubicBezTo>
                <a:cubicBezTo>
                  <a:pt x="18004" y="15514"/>
                  <a:pt x="18002" y="15523"/>
                  <a:pt x="17997" y="15526"/>
                </a:cubicBezTo>
                <a:cubicBezTo>
                  <a:pt x="17990" y="15533"/>
                  <a:pt x="17987" y="15544"/>
                  <a:pt x="17981" y="15552"/>
                </a:cubicBezTo>
                <a:cubicBezTo>
                  <a:pt x="17971" y="15570"/>
                  <a:pt x="17965" y="15581"/>
                  <a:pt x="17953" y="15598"/>
                </a:cubicBezTo>
                <a:cubicBezTo>
                  <a:pt x="17948" y="15604"/>
                  <a:pt x="17943" y="15610"/>
                  <a:pt x="17938" y="15617"/>
                </a:cubicBezTo>
                <a:cubicBezTo>
                  <a:pt x="17932" y="15623"/>
                  <a:pt x="17926" y="15628"/>
                  <a:pt x="17922" y="15636"/>
                </a:cubicBezTo>
                <a:cubicBezTo>
                  <a:pt x="17916" y="15646"/>
                  <a:pt x="17909" y="15652"/>
                  <a:pt x="17909" y="15668"/>
                </a:cubicBezTo>
                <a:lnTo>
                  <a:pt x="17909" y="15681"/>
                </a:lnTo>
                <a:cubicBezTo>
                  <a:pt x="17909" y="15690"/>
                  <a:pt x="17912" y="15697"/>
                  <a:pt x="17912" y="15707"/>
                </a:cubicBezTo>
                <a:cubicBezTo>
                  <a:pt x="17913" y="15726"/>
                  <a:pt x="17913" y="15739"/>
                  <a:pt x="17912" y="15758"/>
                </a:cubicBezTo>
                <a:cubicBezTo>
                  <a:pt x="17912" y="15768"/>
                  <a:pt x="17909" y="15776"/>
                  <a:pt x="17909" y="15784"/>
                </a:cubicBezTo>
                <a:cubicBezTo>
                  <a:pt x="17908" y="15795"/>
                  <a:pt x="17908" y="15805"/>
                  <a:pt x="17906" y="15816"/>
                </a:cubicBezTo>
                <a:cubicBezTo>
                  <a:pt x="17904" y="15827"/>
                  <a:pt x="17902" y="15839"/>
                  <a:pt x="17897" y="15842"/>
                </a:cubicBezTo>
                <a:cubicBezTo>
                  <a:pt x="17890" y="15847"/>
                  <a:pt x="17884" y="15842"/>
                  <a:pt x="17876" y="15842"/>
                </a:cubicBezTo>
                <a:cubicBezTo>
                  <a:pt x="17857" y="15842"/>
                  <a:pt x="17844" y="15844"/>
                  <a:pt x="17827" y="15823"/>
                </a:cubicBezTo>
                <a:cubicBezTo>
                  <a:pt x="17823" y="15818"/>
                  <a:pt x="17826" y="15800"/>
                  <a:pt x="17821" y="15797"/>
                </a:cubicBezTo>
                <a:cubicBezTo>
                  <a:pt x="17817" y="15794"/>
                  <a:pt x="17813" y="15797"/>
                  <a:pt x="17809" y="15797"/>
                </a:cubicBezTo>
                <a:cubicBezTo>
                  <a:pt x="17797" y="15794"/>
                  <a:pt x="17790" y="15797"/>
                  <a:pt x="17777" y="15797"/>
                </a:cubicBezTo>
                <a:cubicBezTo>
                  <a:pt x="17775" y="15778"/>
                  <a:pt x="17771" y="15758"/>
                  <a:pt x="17771" y="15739"/>
                </a:cubicBezTo>
                <a:lnTo>
                  <a:pt x="17746" y="15739"/>
                </a:lnTo>
                <a:cubicBezTo>
                  <a:pt x="17736" y="15739"/>
                  <a:pt x="17731" y="15750"/>
                  <a:pt x="17720" y="15752"/>
                </a:cubicBezTo>
                <a:cubicBezTo>
                  <a:pt x="17711" y="15754"/>
                  <a:pt x="17704" y="15749"/>
                  <a:pt x="17695" y="15752"/>
                </a:cubicBezTo>
                <a:cubicBezTo>
                  <a:pt x="17685" y="15755"/>
                  <a:pt x="17679" y="15765"/>
                  <a:pt x="17670" y="15778"/>
                </a:cubicBezTo>
                <a:cubicBezTo>
                  <a:pt x="17666" y="15782"/>
                  <a:pt x="17667" y="15795"/>
                  <a:pt x="17664" y="15803"/>
                </a:cubicBezTo>
                <a:cubicBezTo>
                  <a:pt x="17660" y="15814"/>
                  <a:pt x="17656" y="15821"/>
                  <a:pt x="17651" y="15829"/>
                </a:cubicBezTo>
                <a:cubicBezTo>
                  <a:pt x="17647" y="15837"/>
                  <a:pt x="17647" y="15853"/>
                  <a:pt x="17642" y="15854"/>
                </a:cubicBezTo>
                <a:cubicBezTo>
                  <a:pt x="17633" y="15858"/>
                  <a:pt x="17625" y="15848"/>
                  <a:pt x="17617" y="15854"/>
                </a:cubicBezTo>
                <a:cubicBezTo>
                  <a:pt x="17603" y="15864"/>
                  <a:pt x="17599" y="15895"/>
                  <a:pt x="17595" y="15926"/>
                </a:cubicBezTo>
                <a:cubicBezTo>
                  <a:pt x="17594" y="15934"/>
                  <a:pt x="17592" y="15943"/>
                  <a:pt x="17592" y="15951"/>
                </a:cubicBezTo>
                <a:cubicBezTo>
                  <a:pt x="17589" y="15966"/>
                  <a:pt x="17586" y="15981"/>
                  <a:pt x="17579" y="15984"/>
                </a:cubicBezTo>
                <a:cubicBezTo>
                  <a:pt x="17575" y="15985"/>
                  <a:pt x="17570" y="15982"/>
                  <a:pt x="17566" y="15984"/>
                </a:cubicBezTo>
                <a:cubicBezTo>
                  <a:pt x="17558" y="15987"/>
                  <a:pt x="17551" y="15984"/>
                  <a:pt x="17541" y="15984"/>
                </a:cubicBezTo>
                <a:lnTo>
                  <a:pt x="17541" y="16029"/>
                </a:lnTo>
                <a:cubicBezTo>
                  <a:pt x="17544" y="16037"/>
                  <a:pt x="17544" y="16047"/>
                  <a:pt x="17547" y="16054"/>
                </a:cubicBezTo>
                <a:cubicBezTo>
                  <a:pt x="17551" y="16064"/>
                  <a:pt x="17556" y="16064"/>
                  <a:pt x="17560" y="16074"/>
                </a:cubicBezTo>
                <a:cubicBezTo>
                  <a:pt x="17563" y="16082"/>
                  <a:pt x="17566" y="16090"/>
                  <a:pt x="17566" y="16101"/>
                </a:cubicBezTo>
                <a:lnTo>
                  <a:pt x="17566" y="16151"/>
                </a:lnTo>
                <a:lnTo>
                  <a:pt x="17511" y="16151"/>
                </a:lnTo>
                <a:cubicBezTo>
                  <a:pt x="17511" y="16148"/>
                  <a:pt x="17513" y="16148"/>
                  <a:pt x="17513" y="16145"/>
                </a:cubicBezTo>
                <a:cubicBezTo>
                  <a:pt x="17513" y="16125"/>
                  <a:pt x="17510" y="16112"/>
                  <a:pt x="17510" y="16093"/>
                </a:cubicBezTo>
                <a:cubicBezTo>
                  <a:pt x="17510" y="16084"/>
                  <a:pt x="17511" y="16077"/>
                  <a:pt x="17511" y="16067"/>
                </a:cubicBezTo>
                <a:lnTo>
                  <a:pt x="17476" y="16067"/>
                </a:lnTo>
                <a:cubicBezTo>
                  <a:pt x="17470" y="16067"/>
                  <a:pt x="17467" y="16069"/>
                  <a:pt x="17463" y="16074"/>
                </a:cubicBezTo>
                <a:cubicBezTo>
                  <a:pt x="17458" y="16078"/>
                  <a:pt x="17454" y="16080"/>
                  <a:pt x="17450" y="16087"/>
                </a:cubicBezTo>
                <a:cubicBezTo>
                  <a:pt x="17445" y="16095"/>
                  <a:pt x="17443" y="16101"/>
                  <a:pt x="17441" y="16112"/>
                </a:cubicBezTo>
                <a:cubicBezTo>
                  <a:pt x="17437" y="16129"/>
                  <a:pt x="17437" y="16145"/>
                  <a:pt x="17437" y="16164"/>
                </a:cubicBezTo>
                <a:cubicBezTo>
                  <a:pt x="17437" y="16196"/>
                  <a:pt x="17440" y="16217"/>
                  <a:pt x="17437" y="16247"/>
                </a:cubicBezTo>
                <a:cubicBezTo>
                  <a:pt x="17437" y="16255"/>
                  <a:pt x="17435" y="16265"/>
                  <a:pt x="17434" y="16273"/>
                </a:cubicBezTo>
                <a:cubicBezTo>
                  <a:pt x="17432" y="16286"/>
                  <a:pt x="17426" y="16289"/>
                  <a:pt x="17422" y="16299"/>
                </a:cubicBezTo>
                <a:cubicBezTo>
                  <a:pt x="17417" y="16310"/>
                  <a:pt x="17413" y="16319"/>
                  <a:pt x="17409" y="16332"/>
                </a:cubicBezTo>
                <a:cubicBezTo>
                  <a:pt x="17407" y="16341"/>
                  <a:pt x="17402" y="16347"/>
                  <a:pt x="17400" y="16357"/>
                </a:cubicBezTo>
                <a:cubicBezTo>
                  <a:pt x="17397" y="16365"/>
                  <a:pt x="17399" y="16375"/>
                  <a:pt x="17396" y="16382"/>
                </a:cubicBezTo>
                <a:cubicBezTo>
                  <a:pt x="17394" y="16391"/>
                  <a:pt x="17388" y="16389"/>
                  <a:pt x="17384" y="16396"/>
                </a:cubicBezTo>
                <a:cubicBezTo>
                  <a:pt x="17375" y="16412"/>
                  <a:pt x="17369" y="16428"/>
                  <a:pt x="17362" y="16447"/>
                </a:cubicBezTo>
                <a:cubicBezTo>
                  <a:pt x="17360" y="16455"/>
                  <a:pt x="17359" y="16466"/>
                  <a:pt x="17355" y="16473"/>
                </a:cubicBezTo>
                <a:cubicBezTo>
                  <a:pt x="17352" y="16479"/>
                  <a:pt x="17347" y="16481"/>
                  <a:pt x="17343" y="16486"/>
                </a:cubicBezTo>
                <a:cubicBezTo>
                  <a:pt x="17339" y="16491"/>
                  <a:pt x="17335" y="16496"/>
                  <a:pt x="17330" y="16499"/>
                </a:cubicBezTo>
                <a:cubicBezTo>
                  <a:pt x="17326" y="16502"/>
                  <a:pt x="17322" y="16510"/>
                  <a:pt x="17318" y="16511"/>
                </a:cubicBezTo>
                <a:cubicBezTo>
                  <a:pt x="17314" y="16513"/>
                  <a:pt x="17309" y="16511"/>
                  <a:pt x="17305" y="16511"/>
                </a:cubicBezTo>
                <a:cubicBezTo>
                  <a:pt x="17300" y="16513"/>
                  <a:pt x="17296" y="16518"/>
                  <a:pt x="17289" y="16518"/>
                </a:cubicBezTo>
                <a:cubicBezTo>
                  <a:pt x="17267" y="16521"/>
                  <a:pt x="17255" y="16516"/>
                  <a:pt x="17233" y="16518"/>
                </a:cubicBezTo>
                <a:cubicBezTo>
                  <a:pt x="17227" y="16518"/>
                  <a:pt x="17223" y="16523"/>
                  <a:pt x="17217" y="16524"/>
                </a:cubicBezTo>
                <a:cubicBezTo>
                  <a:pt x="17204" y="16528"/>
                  <a:pt x="17197" y="16537"/>
                  <a:pt x="17186" y="16550"/>
                </a:cubicBezTo>
                <a:cubicBezTo>
                  <a:pt x="17180" y="16557"/>
                  <a:pt x="17176" y="16568"/>
                  <a:pt x="17170" y="16570"/>
                </a:cubicBezTo>
                <a:cubicBezTo>
                  <a:pt x="17156" y="16575"/>
                  <a:pt x="17146" y="16563"/>
                  <a:pt x="17132" y="16570"/>
                </a:cubicBezTo>
                <a:cubicBezTo>
                  <a:pt x="17125" y="16573"/>
                  <a:pt x="17123" y="16587"/>
                  <a:pt x="17116" y="16596"/>
                </a:cubicBezTo>
                <a:cubicBezTo>
                  <a:pt x="17105" y="16610"/>
                  <a:pt x="17097" y="16618"/>
                  <a:pt x="17085" y="16627"/>
                </a:cubicBezTo>
                <a:cubicBezTo>
                  <a:pt x="17069" y="16640"/>
                  <a:pt x="17059" y="16653"/>
                  <a:pt x="17044" y="16666"/>
                </a:cubicBezTo>
                <a:cubicBezTo>
                  <a:pt x="17038" y="16671"/>
                  <a:pt x="17033" y="16672"/>
                  <a:pt x="17028" y="16679"/>
                </a:cubicBezTo>
                <a:cubicBezTo>
                  <a:pt x="17020" y="16690"/>
                  <a:pt x="17015" y="16710"/>
                  <a:pt x="17013" y="16730"/>
                </a:cubicBezTo>
                <a:cubicBezTo>
                  <a:pt x="17011" y="16748"/>
                  <a:pt x="17013" y="16762"/>
                  <a:pt x="17013" y="16782"/>
                </a:cubicBezTo>
                <a:cubicBezTo>
                  <a:pt x="17013" y="16793"/>
                  <a:pt x="17008" y="16798"/>
                  <a:pt x="17006" y="16808"/>
                </a:cubicBezTo>
                <a:cubicBezTo>
                  <a:pt x="17001" y="16806"/>
                  <a:pt x="16998" y="16809"/>
                  <a:pt x="16994" y="16808"/>
                </a:cubicBezTo>
                <a:cubicBezTo>
                  <a:pt x="16989" y="16806"/>
                  <a:pt x="16986" y="16797"/>
                  <a:pt x="16981" y="16795"/>
                </a:cubicBezTo>
                <a:cubicBezTo>
                  <a:pt x="16977" y="16793"/>
                  <a:pt x="16972" y="16792"/>
                  <a:pt x="16968" y="16788"/>
                </a:cubicBezTo>
                <a:cubicBezTo>
                  <a:pt x="16964" y="16785"/>
                  <a:pt x="16959" y="16788"/>
                  <a:pt x="16956" y="16782"/>
                </a:cubicBezTo>
                <a:cubicBezTo>
                  <a:pt x="16953" y="16775"/>
                  <a:pt x="16957" y="16764"/>
                  <a:pt x="16956" y="16756"/>
                </a:cubicBezTo>
                <a:cubicBezTo>
                  <a:pt x="16953" y="16745"/>
                  <a:pt x="16949" y="16742"/>
                  <a:pt x="16947" y="16730"/>
                </a:cubicBezTo>
                <a:cubicBezTo>
                  <a:pt x="16943" y="16749"/>
                  <a:pt x="16942" y="16766"/>
                  <a:pt x="16937" y="16782"/>
                </a:cubicBezTo>
                <a:cubicBezTo>
                  <a:pt x="16935" y="16790"/>
                  <a:pt x="16927" y="16785"/>
                  <a:pt x="16925" y="16795"/>
                </a:cubicBezTo>
                <a:cubicBezTo>
                  <a:pt x="16923" y="16803"/>
                  <a:pt x="16925" y="16811"/>
                  <a:pt x="16925" y="16821"/>
                </a:cubicBezTo>
                <a:lnTo>
                  <a:pt x="16925" y="16846"/>
                </a:lnTo>
                <a:cubicBezTo>
                  <a:pt x="16925" y="16856"/>
                  <a:pt x="16928" y="16863"/>
                  <a:pt x="16928" y="16872"/>
                </a:cubicBezTo>
                <a:cubicBezTo>
                  <a:pt x="16928" y="16895"/>
                  <a:pt x="16928" y="16907"/>
                  <a:pt x="16928" y="16930"/>
                </a:cubicBezTo>
                <a:lnTo>
                  <a:pt x="16928" y="16956"/>
                </a:lnTo>
                <a:cubicBezTo>
                  <a:pt x="16927" y="16967"/>
                  <a:pt x="16921" y="16972"/>
                  <a:pt x="16918" y="16982"/>
                </a:cubicBezTo>
                <a:cubicBezTo>
                  <a:pt x="16915" y="16993"/>
                  <a:pt x="16907" y="16994"/>
                  <a:pt x="16906" y="17007"/>
                </a:cubicBezTo>
                <a:cubicBezTo>
                  <a:pt x="16905" y="17015"/>
                  <a:pt x="16906" y="17024"/>
                  <a:pt x="16906" y="17033"/>
                </a:cubicBezTo>
                <a:cubicBezTo>
                  <a:pt x="16906" y="17052"/>
                  <a:pt x="16905" y="17068"/>
                  <a:pt x="16909" y="17085"/>
                </a:cubicBezTo>
                <a:cubicBezTo>
                  <a:pt x="16911" y="17096"/>
                  <a:pt x="16915" y="17101"/>
                  <a:pt x="16918" y="17110"/>
                </a:cubicBezTo>
                <a:cubicBezTo>
                  <a:pt x="16921" y="17120"/>
                  <a:pt x="16928" y="17120"/>
                  <a:pt x="16931" y="17130"/>
                </a:cubicBezTo>
                <a:cubicBezTo>
                  <a:pt x="16936" y="17146"/>
                  <a:pt x="16936" y="17164"/>
                  <a:pt x="16940" y="17181"/>
                </a:cubicBezTo>
                <a:cubicBezTo>
                  <a:pt x="16947" y="17213"/>
                  <a:pt x="16956" y="17231"/>
                  <a:pt x="16965" y="17258"/>
                </a:cubicBezTo>
                <a:lnTo>
                  <a:pt x="16962" y="17284"/>
                </a:lnTo>
                <a:cubicBezTo>
                  <a:pt x="16957" y="17279"/>
                  <a:pt x="16955" y="17268"/>
                  <a:pt x="16950" y="17265"/>
                </a:cubicBezTo>
                <a:cubicBezTo>
                  <a:pt x="16944" y="17262"/>
                  <a:pt x="16939" y="17268"/>
                  <a:pt x="16934" y="17265"/>
                </a:cubicBezTo>
                <a:cubicBezTo>
                  <a:pt x="16928" y="17262"/>
                  <a:pt x="16927" y="17247"/>
                  <a:pt x="16921" y="17246"/>
                </a:cubicBezTo>
                <a:cubicBezTo>
                  <a:pt x="16917" y="17244"/>
                  <a:pt x="16913" y="17239"/>
                  <a:pt x="16909" y="17239"/>
                </a:cubicBezTo>
                <a:cubicBezTo>
                  <a:pt x="16903" y="17239"/>
                  <a:pt x="16901" y="17251"/>
                  <a:pt x="16896" y="17252"/>
                </a:cubicBezTo>
                <a:lnTo>
                  <a:pt x="16896" y="17302"/>
                </a:lnTo>
                <a:cubicBezTo>
                  <a:pt x="16896" y="17315"/>
                  <a:pt x="16902" y="17319"/>
                  <a:pt x="16906" y="17329"/>
                </a:cubicBezTo>
                <a:cubicBezTo>
                  <a:pt x="16913" y="17348"/>
                  <a:pt x="16920" y="17361"/>
                  <a:pt x="16928" y="17380"/>
                </a:cubicBezTo>
                <a:cubicBezTo>
                  <a:pt x="16932" y="17390"/>
                  <a:pt x="16933" y="17398"/>
                  <a:pt x="16937" y="17406"/>
                </a:cubicBezTo>
                <a:cubicBezTo>
                  <a:pt x="16941" y="17414"/>
                  <a:pt x="16946" y="17419"/>
                  <a:pt x="16950" y="17425"/>
                </a:cubicBezTo>
                <a:cubicBezTo>
                  <a:pt x="16954" y="17433"/>
                  <a:pt x="16959" y="17438"/>
                  <a:pt x="16962" y="17452"/>
                </a:cubicBezTo>
                <a:cubicBezTo>
                  <a:pt x="16965" y="17461"/>
                  <a:pt x="16968" y="17466"/>
                  <a:pt x="16968" y="17477"/>
                </a:cubicBezTo>
                <a:cubicBezTo>
                  <a:pt x="16969" y="17500"/>
                  <a:pt x="16968" y="17514"/>
                  <a:pt x="16968" y="17535"/>
                </a:cubicBezTo>
                <a:cubicBezTo>
                  <a:pt x="16969" y="17556"/>
                  <a:pt x="16973" y="17574"/>
                  <a:pt x="16978" y="17593"/>
                </a:cubicBezTo>
                <a:cubicBezTo>
                  <a:pt x="16981" y="17606"/>
                  <a:pt x="16985" y="17613"/>
                  <a:pt x="16987" y="17625"/>
                </a:cubicBezTo>
                <a:cubicBezTo>
                  <a:pt x="16992" y="17648"/>
                  <a:pt x="16995" y="17664"/>
                  <a:pt x="16997" y="17690"/>
                </a:cubicBezTo>
                <a:cubicBezTo>
                  <a:pt x="16998" y="17703"/>
                  <a:pt x="16999" y="17709"/>
                  <a:pt x="17000" y="17722"/>
                </a:cubicBezTo>
                <a:cubicBezTo>
                  <a:pt x="17001" y="17735"/>
                  <a:pt x="16999" y="17741"/>
                  <a:pt x="17000" y="17754"/>
                </a:cubicBezTo>
                <a:cubicBezTo>
                  <a:pt x="17002" y="17778"/>
                  <a:pt x="17007" y="17792"/>
                  <a:pt x="17013" y="17812"/>
                </a:cubicBezTo>
                <a:cubicBezTo>
                  <a:pt x="17015" y="17822"/>
                  <a:pt x="17020" y="17828"/>
                  <a:pt x="17022" y="17838"/>
                </a:cubicBezTo>
                <a:cubicBezTo>
                  <a:pt x="17029" y="17862"/>
                  <a:pt x="17036" y="17876"/>
                  <a:pt x="17041" y="17902"/>
                </a:cubicBezTo>
                <a:cubicBezTo>
                  <a:pt x="17043" y="17912"/>
                  <a:pt x="17046" y="17918"/>
                  <a:pt x="17047" y="17928"/>
                </a:cubicBezTo>
                <a:cubicBezTo>
                  <a:pt x="17048" y="17936"/>
                  <a:pt x="17050" y="17946"/>
                  <a:pt x="17050" y="17954"/>
                </a:cubicBezTo>
                <a:cubicBezTo>
                  <a:pt x="17053" y="17984"/>
                  <a:pt x="17049" y="18007"/>
                  <a:pt x="17050" y="18037"/>
                </a:cubicBezTo>
                <a:cubicBezTo>
                  <a:pt x="17052" y="18058"/>
                  <a:pt x="17057" y="18074"/>
                  <a:pt x="17060" y="18095"/>
                </a:cubicBezTo>
                <a:cubicBezTo>
                  <a:pt x="17061" y="18105"/>
                  <a:pt x="17065" y="18112"/>
                  <a:pt x="17066" y="18121"/>
                </a:cubicBezTo>
                <a:cubicBezTo>
                  <a:pt x="17068" y="18132"/>
                  <a:pt x="17069" y="18142"/>
                  <a:pt x="17069" y="18155"/>
                </a:cubicBezTo>
                <a:lnTo>
                  <a:pt x="17069" y="18263"/>
                </a:lnTo>
                <a:cubicBezTo>
                  <a:pt x="17060" y="18263"/>
                  <a:pt x="17053" y="18258"/>
                  <a:pt x="17044" y="18263"/>
                </a:cubicBezTo>
                <a:cubicBezTo>
                  <a:pt x="17034" y="18269"/>
                  <a:pt x="17027" y="18285"/>
                  <a:pt x="17019" y="18295"/>
                </a:cubicBezTo>
                <a:cubicBezTo>
                  <a:pt x="17015" y="18300"/>
                  <a:pt x="17010" y="18303"/>
                  <a:pt x="17006" y="18308"/>
                </a:cubicBezTo>
                <a:cubicBezTo>
                  <a:pt x="17000" y="18318"/>
                  <a:pt x="16999" y="18327"/>
                  <a:pt x="16994" y="18340"/>
                </a:cubicBezTo>
                <a:lnTo>
                  <a:pt x="16997" y="18366"/>
                </a:lnTo>
                <a:cubicBezTo>
                  <a:pt x="17012" y="18366"/>
                  <a:pt x="17024" y="18361"/>
                  <a:pt x="17035" y="18378"/>
                </a:cubicBezTo>
                <a:cubicBezTo>
                  <a:pt x="17043" y="18391"/>
                  <a:pt x="17043" y="18415"/>
                  <a:pt x="17050" y="18430"/>
                </a:cubicBezTo>
                <a:cubicBezTo>
                  <a:pt x="17054" y="18436"/>
                  <a:pt x="17059" y="18438"/>
                  <a:pt x="17063" y="18443"/>
                </a:cubicBezTo>
                <a:cubicBezTo>
                  <a:pt x="17067" y="18448"/>
                  <a:pt x="17071" y="18451"/>
                  <a:pt x="17076" y="18456"/>
                </a:cubicBezTo>
                <a:cubicBezTo>
                  <a:pt x="17085" y="18465"/>
                  <a:pt x="17091" y="18473"/>
                  <a:pt x="17101" y="18481"/>
                </a:cubicBezTo>
                <a:cubicBezTo>
                  <a:pt x="17105" y="18485"/>
                  <a:pt x="17109" y="18485"/>
                  <a:pt x="17113" y="18488"/>
                </a:cubicBezTo>
                <a:cubicBezTo>
                  <a:pt x="17123" y="18496"/>
                  <a:pt x="17128" y="18507"/>
                  <a:pt x="17138" y="18514"/>
                </a:cubicBezTo>
                <a:cubicBezTo>
                  <a:pt x="17146" y="18517"/>
                  <a:pt x="17151" y="18514"/>
                  <a:pt x="17159" y="18514"/>
                </a:cubicBezTo>
                <a:cubicBezTo>
                  <a:pt x="17167" y="18514"/>
                  <a:pt x="17172" y="18515"/>
                  <a:pt x="17179" y="18514"/>
                </a:cubicBezTo>
                <a:cubicBezTo>
                  <a:pt x="17189" y="18512"/>
                  <a:pt x="17196" y="18504"/>
                  <a:pt x="17205" y="18501"/>
                </a:cubicBezTo>
                <a:cubicBezTo>
                  <a:pt x="17208" y="18501"/>
                  <a:pt x="17213" y="18503"/>
                  <a:pt x="17217" y="18501"/>
                </a:cubicBezTo>
                <a:cubicBezTo>
                  <a:pt x="17224" y="18498"/>
                  <a:pt x="17227" y="18485"/>
                  <a:pt x="17233" y="18475"/>
                </a:cubicBezTo>
                <a:cubicBezTo>
                  <a:pt x="17237" y="18470"/>
                  <a:pt x="17243" y="18470"/>
                  <a:pt x="17245" y="18462"/>
                </a:cubicBezTo>
                <a:cubicBezTo>
                  <a:pt x="17249" y="18453"/>
                  <a:pt x="17252" y="18446"/>
                  <a:pt x="17255" y="18437"/>
                </a:cubicBezTo>
                <a:cubicBezTo>
                  <a:pt x="17257" y="18430"/>
                  <a:pt x="17256" y="18417"/>
                  <a:pt x="17258" y="18411"/>
                </a:cubicBezTo>
                <a:cubicBezTo>
                  <a:pt x="17261" y="18401"/>
                  <a:pt x="17267" y="18399"/>
                  <a:pt x="17271" y="18391"/>
                </a:cubicBezTo>
                <a:cubicBezTo>
                  <a:pt x="17274" y="18383"/>
                  <a:pt x="17275" y="18371"/>
                  <a:pt x="17280" y="18366"/>
                </a:cubicBezTo>
                <a:cubicBezTo>
                  <a:pt x="17288" y="18358"/>
                  <a:pt x="17296" y="18361"/>
                  <a:pt x="17305" y="18359"/>
                </a:cubicBezTo>
                <a:cubicBezTo>
                  <a:pt x="17315" y="18358"/>
                  <a:pt x="17322" y="18359"/>
                  <a:pt x="17330" y="18353"/>
                </a:cubicBezTo>
                <a:cubicBezTo>
                  <a:pt x="17337" y="18348"/>
                  <a:pt x="17337" y="18332"/>
                  <a:pt x="17343" y="18327"/>
                </a:cubicBezTo>
                <a:cubicBezTo>
                  <a:pt x="17352" y="18321"/>
                  <a:pt x="17359" y="18321"/>
                  <a:pt x="17368" y="18321"/>
                </a:cubicBezTo>
                <a:cubicBezTo>
                  <a:pt x="17390" y="18321"/>
                  <a:pt x="17404" y="18329"/>
                  <a:pt x="17425" y="18340"/>
                </a:cubicBezTo>
                <a:cubicBezTo>
                  <a:pt x="17436" y="18347"/>
                  <a:pt x="17442" y="18360"/>
                  <a:pt x="17453" y="18366"/>
                </a:cubicBezTo>
                <a:cubicBezTo>
                  <a:pt x="17458" y="18369"/>
                  <a:pt x="17462" y="18371"/>
                  <a:pt x="17469" y="18372"/>
                </a:cubicBezTo>
                <a:cubicBezTo>
                  <a:pt x="17477" y="18374"/>
                  <a:pt x="17482" y="18378"/>
                  <a:pt x="17491" y="18378"/>
                </a:cubicBezTo>
                <a:cubicBezTo>
                  <a:pt x="17498" y="18378"/>
                  <a:pt x="17503" y="18377"/>
                  <a:pt x="17510" y="18372"/>
                </a:cubicBezTo>
                <a:cubicBezTo>
                  <a:pt x="17516" y="18368"/>
                  <a:pt x="17518" y="18356"/>
                  <a:pt x="17522" y="18347"/>
                </a:cubicBezTo>
                <a:cubicBezTo>
                  <a:pt x="17527" y="18337"/>
                  <a:pt x="17531" y="18332"/>
                  <a:pt x="17535" y="18321"/>
                </a:cubicBezTo>
                <a:cubicBezTo>
                  <a:pt x="17541" y="18303"/>
                  <a:pt x="17545" y="18287"/>
                  <a:pt x="17551" y="18269"/>
                </a:cubicBezTo>
                <a:cubicBezTo>
                  <a:pt x="17555" y="18254"/>
                  <a:pt x="17561" y="18248"/>
                  <a:pt x="17566" y="18237"/>
                </a:cubicBezTo>
                <a:cubicBezTo>
                  <a:pt x="17586" y="18197"/>
                  <a:pt x="17597" y="18165"/>
                  <a:pt x="17623" y="18147"/>
                </a:cubicBezTo>
                <a:cubicBezTo>
                  <a:pt x="17627" y="18145"/>
                  <a:pt x="17631" y="18144"/>
                  <a:pt x="17635" y="18140"/>
                </a:cubicBezTo>
                <a:cubicBezTo>
                  <a:pt x="17640" y="18137"/>
                  <a:pt x="17643" y="18131"/>
                  <a:pt x="17648" y="18128"/>
                </a:cubicBezTo>
                <a:cubicBezTo>
                  <a:pt x="17653" y="18124"/>
                  <a:pt x="17656" y="18116"/>
                  <a:pt x="17661" y="18114"/>
                </a:cubicBezTo>
                <a:cubicBezTo>
                  <a:pt x="17665" y="18113"/>
                  <a:pt x="17668" y="18114"/>
                  <a:pt x="17673" y="18114"/>
                </a:cubicBezTo>
                <a:cubicBezTo>
                  <a:pt x="17678" y="18114"/>
                  <a:pt x="17682" y="18113"/>
                  <a:pt x="17686" y="18114"/>
                </a:cubicBezTo>
                <a:cubicBezTo>
                  <a:pt x="17690" y="18116"/>
                  <a:pt x="17694" y="18124"/>
                  <a:pt x="17698" y="18128"/>
                </a:cubicBezTo>
                <a:cubicBezTo>
                  <a:pt x="17704" y="18131"/>
                  <a:pt x="17705" y="18144"/>
                  <a:pt x="17711" y="18147"/>
                </a:cubicBezTo>
                <a:cubicBezTo>
                  <a:pt x="17720" y="18152"/>
                  <a:pt x="17727" y="18147"/>
                  <a:pt x="17736" y="18147"/>
                </a:cubicBezTo>
                <a:cubicBezTo>
                  <a:pt x="17746" y="18147"/>
                  <a:pt x="17753" y="18150"/>
                  <a:pt x="17761" y="18147"/>
                </a:cubicBezTo>
                <a:cubicBezTo>
                  <a:pt x="17767" y="18145"/>
                  <a:pt x="17769" y="18132"/>
                  <a:pt x="17774" y="18128"/>
                </a:cubicBezTo>
                <a:cubicBezTo>
                  <a:pt x="17787" y="18113"/>
                  <a:pt x="17790" y="18094"/>
                  <a:pt x="17802" y="18076"/>
                </a:cubicBezTo>
                <a:cubicBezTo>
                  <a:pt x="17808" y="18068"/>
                  <a:pt x="17813" y="18065"/>
                  <a:pt x="17818" y="18056"/>
                </a:cubicBezTo>
                <a:cubicBezTo>
                  <a:pt x="17823" y="18048"/>
                  <a:pt x="17823" y="18037"/>
                  <a:pt x="17827" y="18031"/>
                </a:cubicBezTo>
                <a:cubicBezTo>
                  <a:pt x="17831" y="18025"/>
                  <a:pt x="17831" y="18008"/>
                  <a:pt x="17837" y="18005"/>
                </a:cubicBezTo>
                <a:cubicBezTo>
                  <a:pt x="17841" y="18003"/>
                  <a:pt x="17845" y="18006"/>
                  <a:pt x="17849" y="18005"/>
                </a:cubicBezTo>
                <a:cubicBezTo>
                  <a:pt x="17861" y="17997"/>
                  <a:pt x="17870" y="17992"/>
                  <a:pt x="17883" y="17992"/>
                </a:cubicBezTo>
                <a:cubicBezTo>
                  <a:pt x="17892" y="17992"/>
                  <a:pt x="17897" y="17997"/>
                  <a:pt x="17906" y="17999"/>
                </a:cubicBezTo>
                <a:cubicBezTo>
                  <a:pt x="17923" y="18002"/>
                  <a:pt x="17934" y="17994"/>
                  <a:pt x="17950" y="17999"/>
                </a:cubicBezTo>
                <a:cubicBezTo>
                  <a:pt x="17960" y="18002"/>
                  <a:pt x="17967" y="18010"/>
                  <a:pt x="17975" y="18018"/>
                </a:cubicBezTo>
                <a:lnTo>
                  <a:pt x="17988" y="18031"/>
                </a:lnTo>
                <a:cubicBezTo>
                  <a:pt x="17993" y="18036"/>
                  <a:pt x="17996" y="18045"/>
                  <a:pt x="18000" y="18050"/>
                </a:cubicBezTo>
                <a:cubicBezTo>
                  <a:pt x="18008" y="18060"/>
                  <a:pt x="18013" y="18076"/>
                  <a:pt x="18022" y="18076"/>
                </a:cubicBezTo>
                <a:cubicBezTo>
                  <a:pt x="18030" y="18076"/>
                  <a:pt x="18034" y="18066"/>
                  <a:pt x="18042" y="18066"/>
                </a:cubicBezTo>
                <a:cubicBezTo>
                  <a:pt x="18047" y="18066"/>
                  <a:pt x="18049" y="18070"/>
                  <a:pt x="18054" y="18070"/>
                </a:cubicBezTo>
                <a:lnTo>
                  <a:pt x="18079" y="18070"/>
                </a:lnTo>
                <a:cubicBezTo>
                  <a:pt x="18088" y="18070"/>
                  <a:pt x="18098" y="18068"/>
                  <a:pt x="18107" y="18070"/>
                </a:cubicBezTo>
                <a:cubicBezTo>
                  <a:pt x="18112" y="18070"/>
                  <a:pt x="18116" y="18068"/>
                  <a:pt x="18120" y="18070"/>
                </a:cubicBezTo>
                <a:cubicBezTo>
                  <a:pt x="18125" y="18073"/>
                  <a:pt x="18128" y="18077"/>
                  <a:pt x="18132" y="18082"/>
                </a:cubicBezTo>
                <a:cubicBezTo>
                  <a:pt x="18138" y="18087"/>
                  <a:pt x="18139" y="18100"/>
                  <a:pt x="18142" y="18108"/>
                </a:cubicBezTo>
                <a:cubicBezTo>
                  <a:pt x="18147" y="18120"/>
                  <a:pt x="18152" y="18126"/>
                  <a:pt x="18155" y="18140"/>
                </a:cubicBezTo>
                <a:cubicBezTo>
                  <a:pt x="18156" y="18148"/>
                  <a:pt x="18158" y="18156"/>
                  <a:pt x="18158" y="18166"/>
                </a:cubicBezTo>
                <a:cubicBezTo>
                  <a:pt x="18159" y="18197"/>
                  <a:pt x="18158" y="18213"/>
                  <a:pt x="18158" y="18243"/>
                </a:cubicBezTo>
                <a:cubicBezTo>
                  <a:pt x="18177" y="18243"/>
                  <a:pt x="18191" y="18239"/>
                  <a:pt x="18205" y="18263"/>
                </a:cubicBezTo>
                <a:cubicBezTo>
                  <a:pt x="18210" y="18271"/>
                  <a:pt x="18212" y="18279"/>
                  <a:pt x="18214" y="18289"/>
                </a:cubicBezTo>
                <a:cubicBezTo>
                  <a:pt x="18219" y="18305"/>
                  <a:pt x="18220" y="18321"/>
                  <a:pt x="18220" y="18340"/>
                </a:cubicBezTo>
                <a:cubicBezTo>
                  <a:pt x="18221" y="18372"/>
                  <a:pt x="18220" y="18393"/>
                  <a:pt x="18224" y="18424"/>
                </a:cubicBezTo>
                <a:cubicBezTo>
                  <a:pt x="18224" y="18432"/>
                  <a:pt x="18225" y="18441"/>
                  <a:pt x="18227" y="18449"/>
                </a:cubicBezTo>
                <a:cubicBezTo>
                  <a:pt x="18229" y="18459"/>
                  <a:pt x="18232" y="18470"/>
                  <a:pt x="18236" y="18475"/>
                </a:cubicBezTo>
                <a:cubicBezTo>
                  <a:pt x="18240" y="18480"/>
                  <a:pt x="18244" y="18475"/>
                  <a:pt x="18249" y="18475"/>
                </a:cubicBezTo>
                <a:cubicBezTo>
                  <a:pt x="18265" y="18475"/>
                  <a:pt x="18279" y="18459"/>
                  <a:pt x="18287" y="18430"/>
                </a:cubicBezTo>
                <a:cubicBezTo>
                  <a:pt x="18289" y="18422"/>
                  <a:pt x="18287" y="18413"/>
                  <a:pt x="18290" y="18404"/>
                </a:cubicBezTo>
                <a:cubicBezTo>
                  <a:pt x="18295" y="18383"/>
                  <a:pt x="18307" y="18385"/>
                  <a:pt x="18315" y="18366"/>
                </a:cubicBezTo>
                <a:cubicBezTo>
                  <a:pt x="18318" y="18358"/>
                  <a:pt x="18318" y="18348"/>
                  <a:pt x="18321" y="18340"/>
                </a:cubicBezTo>
                <a:cubicBezTo>
                  <a:pt x="18324" y="18332"/>
                  <a:pt x="18331" y="18330"/>
                  <a:pt x="18334" y="18321"/>
                </a:cubicBezTo>
                <a:cubicBezTo>
                  <a:pt x="18337" y="18311"/>
                  <a:pt x="18341" y="18305"/>
                  <a:pt x="18343" y="18295"/>
                </a:cubicBezTo>
                <a:cubicBezTo>
                  <a:pt x="18348" y="18279"/>
                  <a:pt x="18349" y="18263"/>
                  <a:pt x="18353" y="18243"/>
                </a:cubicBezTo>
                <a:cubicBezTo>
                  <a:pt x="18354" y="18234"/>
                  <a:pt x="18358" y="18227"/>
                  <a:pt x="18359" y="18217"/>
                </a:cubicBezTo>
                <a:cubicBezTo>
                  <a:pt x="18369" y="18224"/>
                  <a:pt x="18377" y="18223"/>
                  <a:pt x="18384" y="18237"/>
                </a:cubicBezTo>
                <a:cubicBezTo>
                  <a:pt x="18388" y="18245"/>
                  <a:pt x="18394" y="18250"/>
                  <a:pt x="18394" y="18263"/>
                </a:cubicBezTo>
                <a:cubicBezTo>
                  <a:pt x="18394" y="18289"/>
                  <a:pt x="18383" y="18297"/>
                  <a:pt x="18375" y="18314"/>
                </a:cubicBezTo>
                <a:cubicBezTo>
                  <a:pt x="18364" y="18337"/>
                  <a:pt x="18362" y="18365"/>
                  <a:pt x="18362" y="18399"/>
                </a:cubicBezTo>
                <a:cubicBezTo>
                  <a:pt x="18362" y="18419"/>
                  <a:pt x="18364" y="18430"/>
                  <a:pt x="18365" y="18449"/>
                </a:cubicBezTo>
                <a:cubicBezTo>
                  <a:pt x="18369" y="18444"/>
                  <a:pt x="18376" y="18449"/>
                  <a:pt x="18378" y="18443"/>
                </a:cubicBezTo>
                <a:cubicBezTo>
                  <a:pt x="18380" y="18437"/>
                  <a:pt x="18378" y="18421"/>
                  <a:pt x="18381" y="18417"/>
                </a:cubicBezTo>
                <a:cubicBezTo>
                  <a:pt x="18386" y="18411"/>
                  <a:pt x="18387" y="18398"/>
                  <a:pt x="18394" y="18398"/>
                </a:cubicBezTo>
                <a:cubicBezTo>
                  <a:pt x="18399" y="18398"/>
                  <a:pt x="18401" y="18411"/>
                  <a:pt x="18406" y="18411"/>
                </a:cubicBezTo>
                <a:cubicBezTo>
                  <a:pt x="18411" y="18411"/>
                  <a:pt x="18414" y="18409"/>
                  <a:pt x="18419" y="18411"/>
                </a:cubicBezTo>
                <a:lnTo>
                  <a:pt x="18419" y="18486"/>
                </a:lnTo>
                <a:cubicBezTo>
                  <a:pt x="18419" y="18501"/>
                  <a:pt x="18413" y="18508"/>
                  <a:pt x="18412" y="18520"/>
                </a:cubicBezTo>
                <a:lnTo>
                  <a:pt x="18412" y="18546"/>
                </a:lnTo>
                <a:cubicBezTo>
                  <a:pt x="18410" y="18575"/>
                  <a:pt x="18407" y="18593"/>
                  <a:pt x="18406" y="18623"/>
                </a:cubicBezTo>
                <a:cubicBezTo>
                  <a:pt x="18410" y="18622"/>
                  <a:pt x="18415" y="18627"/>
                  <a:pt x="18419" y="18623"/>
                </a:cubicBezTo>
                <a:cubicBezTo>
                  <a:pt x="18425" y="18617"/>
                  <a:pt x="18427" y="18607"/>
                  <a:pt x="18431" y="18598"/>
                </a:cubicBezTo>
                <a:cubicBezTo>
                  <a:pt x="18437" y="18586"/>
                  <a:pt x="18438" y="18565"/>
                  <a:pt x="18447" y="18565"/>
                </a:cubicBezTo>
                <a:cubicBezTo>
                  <a:pt x="18455" y="18565"/>
                  <a:pt x="18462" y="18566"/>
                  <a:pt x="18466" y="18578"/>
                </a:cubicBezTo>
                <a:cubicBezTo>
                  <a:pt x="18472" y="18596"/>
                  <a:pt x="18467" y="18615"/>
                  <a:pt x="18469" y="18637"/>
                </a:cubicBezTo>
                <a:cubicBezTo>
                  <a:pt x="18472" y="18660"/>
                  <a:pt x="18486" y="18664"/>
                  <a:pt x="18494" y="18681"/>
                </a:cubicBezTo>
                <a:cubicBezTo>
                  <a:pt x="18497" y="18688"/>
                  <a:pt x="18504" y="18687"/>
                  <a:pt x="18507" y="18694"/>
                </a:cubicBezTo>
                <a:cubicBezTo>
                  <a:pt x="18512" y="18704"/>
                  <a:pt x="18510" y="18718"/>
                  <a:pt x="18510" y="18733"/>
                </a:cubicBezTo>
                <a:lnTo>
                  <a:pt x="18510" y="18745"/>
                </a:lnTo>
                <a:cubicBezTo>
                  <a:pt x="18510" y="18755"/>
                  <a:pt x="18507" y="18762"/>
                  <a:pt x="18507" y="18771"/>
                </a:cubicBezTo>
                <a:cubicBezTo>
                  <a:pt x="18506" y="18791"/>
                  <a:pt x="18506" y="18804"/>
                  <a:pt x="18507" y="18823"/>
                </a:cubicBezTo>
                <a:cubicBezTo>
                  <a:pt x="18507" y="18832"/>
                  <a:pt x="18506" y="18841"/>
                  <a:pt x="18507" y="18848"/>
                </a:cubicBezTo>
                <a:cubicBezTo>
                  <a:pt x="18510" y="18870"/>
                  <a:pt x="18518" y="18880"/>
                  <a:pt x="18526" y="18893"/>
                </a:cubicBezTo>
                <a:cubicBezTo>
                  <a:pt x="18534" y="18906"/>
                  <a:pt x="18541" y="18914"/>
                  <a:pt x="18551" y="18926"/>
                </a:cubicBezTo>
                <a:cubicBezTo>
                  <a:pt x="18555" y="18931"/>
                  <a:pt x="18558" y="18942"/>
                  <a:pt x="18564" y="18945"/>
                </a:cubicBezTo>
                <a:cubicBezTo>
                  <a:pt x="18572" y="18951"/>
                  <a:pt x="18579" y="18951"/>
                  <a:pt x="18589" y="18951"/>
                </a:cubicBezTo>
                <a:cubicBezTo>
                  <a:pt x="18604" y="18951"/>
                  <a:pt x="18616" y="18945"/>
                  <a:pt x="18630" y="18958"/>
                </a:cubicBezTo>
                <a:cubicBezTo>
                  <a:pt x="18635" y="18963"/>
                  <a:pt x="18634" y="18979"/>
                  <a:pt x="18639" y="18984"/>
                </a:cubicBezTo>
                <a:cubicBezTo>
                  <a:pt x="18643" y="18989"/>
                  <a:pt x="18648" y="18985"/>
                  <a:pt x="18652" y="18990"/>
                </a:cubicBezTo>
                <a:cubicBezTo>
                  <a:pt x="18656" y="18995"/>
                  <a:pt x="18659" y="19005"/>
                  <a:pt x="18664" y="19009"/>
                </a:cubicBezTo>
                <a:cubicBezTo>
                  <a:pt x="18669" y="19014"/>
                  <a:pt x="18671" y="19025"/>
                  <a:pt x="18677" y="19029"/>
                </a:cubicBezTo>
                <a:cubicBezTo>
                  <a:pt x="18688" y="19037"/>
                  <a:pt x="18696" y="19035"/>
                  <a:pt x="18708" y="19035"/>
                </a:cubicBezTo>
                <a:cubicBezTo>
                  <a:pt x="18729" y="19035"/>
                  <a:pt x="18744" y="19032"/>
                  <a:pt x="18759" y="19003"/>
                </a:cubicBezTo>
                <a:cubicBezTo>
                  <a:pt x="18772" y="18976"/>
                  <a:pt x="18771" y="18945"/>
                  <a:pt x="18771" y="18907"/>
                </a:cubicBezTo>
                <a:lnTo>
                  <a:pt x="18796" y="18907"/>
                </a:lnTo>
                <a:cubicBezTo>
                  <a:pt x="18811" y="18907"/>
                  <a:pt x="18822" y="18929"/>
                  <a:pt x="18828" y="18958"/>
                </a:cubicBezTo>
                <a:cubicBezTo>
                  <a:pt x="18829" y="18966"/>
                  <a:pt x="18827" y="18976"/>
                  <a:pt x="18828" y="18984"/>
                </a:cubicBezTo>
                <a:cubicBezTo>
                  <a:pt x="18830" y="19005"/>
                  <a:pt x="18832" y="19022"/>
                  <a:pt x="18840" y="19035"/>
                </a:cubicBezTo>
                <a:cubicBezTo>
                  <a:pt x="18848" y="19048"/>
                  <a:pt x="18858" y="19054"/>
                  <a:pt x="18869" y="19054"/>
                </a:cubicBezTo>
                <a:cubicBezTo>
                  <a:pt x="18886" y="19054"/>
                  <a:pt x="18894" y="19025"/>
                  <a:pt x="18906" y="19003"/>
                </a:cubicBezTo>
                <a:cubicBezTo>
                  <a:pt x="18911" y="18995"/>
                  <a:pt x="18914" y="18990"/>
                  <a:pt x="18919" y="18984"/>
                </a:cubicBezTo>
                <a:cubicBezTo>
                  <a:pt x="18929" y="18968"/>
                  <a:pt x="18936" y="18958"/>
                  <a:pt x="18947" y="18945"/>
                </a:cubicBezTo>
                <a:cubicBezTo>
                  <a:pt x="18952" y="18940"/>
                  <a:pt x="18955" y="18931"/>
                  <a:pt x="18960" y="18926"/>
                </a:cubicBezTo>
                <a:cubicBezTo>
                  <a:pt x="18970" y="18913"/>
                  <a:pt x="18980" y="18907"/>
                  <a:pt x="18992" y="18907"/>
                </a:cubicBezTo>
                <a:cubicBezTo>
                  <a:pt x="18999" y="18907"/>
                  <a:pt x="19003" y="18913"/>
                  <a:pt x="19010" y="18913"/>
                </a:cubicBezTo>
                <a:cubicBezTo>
                  <a:pt x="19037" y="18914"/>
                  <a:pt x="19052" y="18908"/>
                  <a:pt x="19079" y="18908"/>
                </a:cubicBezTo>
                <a:cubicBezTo>
                  <a:pt x="19084" y="18908"/>
                  <a:pt x="19088" y="18900"/>
                  <a:pt x="19092" y="18893"/>
                </a:cubicBezTo>
                <a:cubicBezTo>
                  <a:pt x="19096" y="18887"/>
                  <a:pt x="19102" y="18889"/>
                  <a:pt x="19105" y="18881"/>
                </a:cubicBezTo>
                <a:cubicBezTo>
                  <a:pt x="19107" y="18874"/>
                  <a:pt x="19103" y="18863"/>
                  <a:pt x="19105" y="18855"/>
                </a:cubicBezTo>
                <a:cubicBezTo>
                  <a:pt x="19109" y="18836"/>
                  <a:pt x="19115" y="18824"/>
                  <a:pt x="19117" y="18804"/>
                </a:cubicBezTo>
                <a:cubicBezTo>
                  <a:pt x="19121" y="18773"/>
                  <a:pt x="19112" y="18745"/>
                  <a:pt x="19120" y="18720"/>
                </a:cubicBezTo>
                <a:cubicBezTo>
                  <a:pt x="19126" y="18702"/>
                  <a:pt x="19137" y="18707"/>
                  <a:pt x="19145" y="18694"/>
                </a:cubicBezTo>
                <a:cubicBezTo>
                  <a:pt x="19152" y="18684"/>
                  <a:pt x="19158" y="18673"/>
                  <a:pt x="19158" y="18656"/>
                </a:cubicBezTo>
                <a:lnTo>
                  <a:pt x="19158" y="18642"/>
                </a:lnTo>
                <a:cubicBezTo>
                  <a:pt x="19158" y="18628"/>
                  <a:pt x="19150" y="18623"/>
                  <a:pt x="19149" y="18610"/>
                </a:cubicBezTo>
                <a:cubicBezTo>
                  <a:pt x="19147" y="18596"/>
                  <a:pt x="19149" y="18585"/>
                  <a:pt x="19149" y="18569"/>
                </a:cubicBezTo>
                <a:cubicBezTo>
                  <a:pt x="19149" y="18530"/>
                  <a:pt x="19149" y="18506"/>
                  <a:pt x="19155" y="18469"/>
                </a:cubicBezTo>
                <a:cubicBezTo>
                  <a:pt x="19156" y="18459"/>
                  <a:pt x="19160" y="18453"/>
                  <a:pt x="19161" y="18443"/>
                </a:cubicBezTo>
                <a:cubicBezTo>
                  <a:pt x="19162" y="18435"/>
                  <a:pt x="19163" y="18425"/>
                  <a:pt x="19164" y="18417"/>
                </a:cubicBezTo>
                <a:cubicBezTo>
                  <a:pt x="19166" y="18408"/>
                  <a:pt x="19168" y="18401"/>
                  <a:pt x="19171" y="18391"/>
                </a:cubicBezTo>
                <a:cubicBezTo>
                  <a:pt x="19176" y="18369"/>
                  <a:pt x="19183" y="18356"/>
                  <a:pt x="19193" y="18340"/>
                </a:cubicBezTo>
                <a:cubicBezTo>
                  <a:pt x="19198" y="18332"/>
                  <a:pt x="19201" y="18327"/>
                  <a:pt x="19205" y="18321"/>
                </a:cubicBezTo>
                <a:cubicBezTo>
                  <a:pt x="19209" y="18314"/>
                  <a:pt x="19215" y="18311"/>
                  <a:pt x="19218" y="18301"/>
                </a:cubicBezTo>
                <a:cubicBezTo>
                  <a:pt x="19220" y="18293"/>
                  <a:pt x="19222" y="18285"/>
                  <a:pt x="19224" y="18275"/>
                </a:cubicBezTo>
                <a:cubicBezTo>
                  <a:pt x="19227" y="18266"/>
                  <a:pt x="19230" y="18259"/>
                  <a:pt x="19231" y="18250"/>
                </a:cubicBezTo>
                <a:cubicBezTo>
                  <a:pt x="19231" y="18242"/>
                  <a:pt x="19230" y="18232"/>
                  <a:pt x="19231" y="18224"/>
                </a:cubicBezTo>
                <a:cubicBezTo>
                  <a:pt x="19231" y="18216"/>
                  <a:pt x="19233" y="18206"/>
                  <a:pt x="19234" y="18198"/>
                </a:cubicBezTo>
                <a:cubicBezTo>
                  <a:pt x="19235" y="18187"/>
                  <a:pt x="19240" y="18183"/>
                  <a:pt x="19243" y="18173"/>
                </a:cubicBezTo>
                <a:cubicBezTo>
                  <a:pt x="19246" y="18162"/>
                  <a:pt x="19249" y="18153"/>
                  <a:pt x="19256" y="18147"/>
                </a:cubicBezTo>
                <a:cubicBezTo>
                  <a:pt x="19260" y="18142"/>
                  <a:pt x="19264" y="18138"/>
                  <a:pt x="19268" y="18134"/>
                </a:cubicBezTo>
                <a:cubicBezTo>
                  <a:pt x="19273" y="18129"/>
                  <a:pt x="19280" y="18137"/>
                  <a:pt x="19284" y="18128"/>
                </a:cubicBezTo>
                <a:cubicBezTo>
                  <a:pt x="19288" y="18118"/>
                  <a:pt x="19283" y="18107"/>
                  <a:pt x="19284" y="18095"/>
                </a:cubicBezTo>
                <a:cubicBezTo>
                  <a:pt x="19285" y="18087"/>
                  <a:pt x="19287" y="18077"/>
                  <a:pt x="19287" y="18070"/>
                </a:cubicBezTo>
                <a:cubicBezTo>
                  <a:pt x="19287" y="18061"/>
                  <a:pt x="19290" y="18053"/>
                  <a:pt x="19290" y="18044"/>
                </a:cubicBezTo>
                <a:cubicBezTo>
                  <a:pt x="19291" y="18021"/>
                  <a:pt x="19290" y="18008"/>
                  <a:pt x="19290" y="17986"/>
                </a:cubicBezTo>
                <a:cubicBezTo>
                  <a:pt x="19297" y="17965"/>
                  <a:pt x="19302" y="17944"/>
                  <a:pt x="19309" y="17922"/>
                </a:cubicBezTo>
                <a:cubicBezTo>
                  <a:pt x="19316" y="17901"/>
                  <a:pt x="19323" y="17888"/>
                  <a:pt x="19325" y="17864"/>
                </a:cubicBezTo>
                <a:cubicBezTo>
                  <a:pt x="19328" y="17835"/>
                  <a:pt x="19331" y="17815"/>
                  <a:pt x="19334" y="17786"/>
                </a:cubicBezTo>
                <a:cubicBezTo>
                  <a:pt x="19335" y="17778"/>
                  <a:pt x="19337" y="17768"/>
                  <a:pt x="19338" y="17761"/>
                </a:cubicBezTo>
                <a:cubicBezTo>
                  <a:pt x="19338" y="17752"/>
                  <a:pt x="19341" y="17746"/>
                  <a:pt x="19341" y="17737"/>
                </a:cubicBezTo>
                <a:lnTo>
                  <a:pt x="19341" y="17604"/>
                </a:lnTo>
                <a:cubicBezTo>
                  <a:pt x="19341" y="17593"/>
                  <a:pt x="19333" y="17590"/>
                  <a:pt x="19331" y="17580"/>
                </a:cubicBezTo>
                <a:cubicBezTo>
                  <a:pt x="19329" y="17571"/>
                  <a:pt x="19327" y="17563"/>
                  <a:pt x="19325" y="17555"/>
                </a:cubicBezTo>
                <a:cubicBezTo>
                  <a:pt x="19322" y="17543"/>
                  <a:pt x="19315" y="17540"/>
                  <a:pt x="19312" y="17529"/>
                </a:cubicBezTo>
                <a:cubicBezTo>
                  <a:pt x="19310" y="17519"/>
                  <a:pt x="19304" y="17515"/>
                  <a:pt x="19303" y="17503"/>
                </a:cubicBezTo>
                <a:lnTo>
                  <a:pt x="19303" y="17477"/>
                </a:lnTo>
                <a:cubicBezTo>
                  <a:pt x="19303" y="17468"/>
                  <a:pt x="19302" y="17459"/>
                  <a:pt x="19303" y="17452"/>
                </a:cubicBezTo>
                <a:cubicBezTo>
                  <a:pt x="19305" y="17431"/>
                  <a:pt x="19313" y="17421"/>
                  <a:pt x="19315" y="17400"/>
                </a:cubicBezTo>
                <a:cubicBezTo>
                  <a:pt x="19317" y="17383"/>
                  <a:pt x="19315" y="17368"/>
                  <a:pt x="19315" y="17349"/>
                </a:cubicBezTo>
                <a:lnTo>
                  <a:pt x="19309" y="17342"/>
                </a:lnTo>
                <a:lnTo>
                  <a:pt x="19309" y="17265"/>
                </a:lnTo>
                <a:cubicBezTo>
                  <a:pt x="19309" y="17255"/>
                  <a:pt x="19310" y="17247"/>
                  <a:pt x="19309" y="17239"/>
                </a:cubicBezTo>
                <a:cubicBezTo>
                  <a:pt x="19308" y="17225"/>
                  <a:pt x="19301" y="17220"/>
                  <a:pt x="19297" y="17207"/>
                </a:cubicBezTo>
                <a:cubicBezTo>
                  <a:pt x="19290" y="17188"/>
                  <a:pt x="19283" y="17178"/>
                  <a:pt x="19278" y="17155"/>
                </a:cubicBezTo>
                <a:cubicBezTo>
                  <a:pt x="19275" y="17144"/>
                  <a:pt x="19270" y="17141"/>
                  <a:pt x="19268" y="17130"/>
                </a:cubicBezTo>
                <a:cubicBezTo>
                  <a:pt x="19268" y="17121"/>
                  <a:pt x="19269" y="17112"/>
                  <a:pt x="19268" y="17104"/>
                </a:cubicBezTo>
                <a:cubicBezTo>
                  <a:pt x="19267" y="17094"/>
                  <a:pt x="19264" y="17088"/>
                  <a:pt x="19262" y="17078"/>
                </a:cubicBezTo>
                <a:cubicBezTo>
                  <a:pt x="19259" y="17068"/>
                  <a:pt x="19258" y="17061"/>
                  <a:pt x="19256" y="17052"/>
                </a:cubicBezTo>
                <a:cubicBezTo>
                  <a:pt x="19253" y="17043"/>
                  <a:pt x="19246" y="17041"/>
                  <a:pt x="19243" y="17033"/>
                </a:cubicBezTo>
                <a:cubicBezTo>
                  <a:pt x="19236" y="17017"/>
                  <a:pt x="19230" y="17003"/>
                  <a:pt x="19221" y="16988"/>
                </a:cubicBezTo>
                <a:cubicBezTo>
                  <a:pt x="19216" y="16980"/>
                  <a:pt x="19214" y="16973"/>
                  <a:pt x="19208" y="16969"/>
                </a:cubicBezTo>
                <a:cubicBezTo>
                  <a:pt x="19203" y="16963"/>
                  <a:pt x="19198" y="16964"/>
                  <a:pt x="19193" y="16956"/>
                </a:cubicBezTo>
                <a:cubicBezTo>
                  <a:pt x="19187" y="16948"/>
                  <a:pt x="19183" y="16939"/>
                  <a:pt x="19183" y="16925"/>
                </a:cubicBezTo>
                <a:lnTo>
                  <a:pt x="19183" y="16801"/>
                </a:lnTo>
                <a:cubicBezTo>
                  <a:pt x="19174" y="16799"/>
                  <a:pt x="19167" y="16795"/>
                  <a:pt x="19158" y="16795"/>
                </a:cubicBezTo>
                <a:cubicBezTo>
                  <a:pt x="19143" y="16795"/>
                  <a:pt x="19135" y="16798"/>
                  <a:pt x="19120" y="16795"/>
                </a:cubicBezTo>
                <a:cubicBezTo>
                  <a:pt x="19114" y="16795"/>
                  <a:pt x="19110" y="16786"/>
                  <a:pt x="19105" y="16782"/>
                </a:cubicBezTo>
                <a:cubicBezTo>
                  <a:pt x="19100" y="16779"/>
                  <a:pt x="19096" y="16774"/>
                  <a:pt x="19092" y="16769"/>
                </a:cubicBezTo>
                <a:cubicBezTo>
                  <a:pt x="19083" y="16755"/>
                  <a:pt x="19075" y="16742"/>
                  <a:pt x="19073" y="16718"/>
                </a:cubicBezTo>
                <a:lnTo>
                  <a:pt x="19073" y="16692"/>
                </a:lnTo>
                <a:cubicBezTo>
                  <a:pt x="19073" y="16684"/>
                  <a:pt x="19070" y="16675"/>
                  <a:pt x="19070" y="16666"/>
                </a:cubicBezTo>
                <a:cubicBezTo>
                  <a:pt x="19069" y="16643"/>
                  <a:pt x="19070" y="16631"/>
                  <a:pt x="19070" y="16608"/>
                </a:cubicBezTo>
                <a:cubicBezTo>
                  <a:pt x="19065" y="16606"/>
                  <a:pt x="19061" y="16613"/>
                  <a:pt x="19057" y="16608"/>
                </a:cubicBezTo>
                <a:cubicBezTo>
                  <a:pt x="19053" y="16603"/>
                  <a:pt x="19047" y="16604"/>
                  <a:pt x="19045" y="16596"/>
                </a:cubicBezTo>
                <a:cubicBezTo>
                  <a:pt x="19040" y="16581"/>
                  <a:pt x="19049" y="16558"/>
                  <a:pt x="19045" y="16543"/>
                </a:cubicBezTo>
                <a:cubicBezTo>
                  <a:pt x="19042" y="16537"/>
                  <a:pt x="19036" y="16542"/>
                  <a:pt x="19032" y="16537"/>
                </a:cubicBezTo>
                <a:cubicBezTo>
                  <a:pt x="19028" y="16532"/>
                  <a:pt x="19024" y="16528"/>
                  <a:pt x="19020" y="16524"/>
                </a:cubicBezTo>
                <a:cubicBezTo>
                  <a:pt x="19010" y="16516"/>
                  <a:pt x="19003" y="16511"/>
                  <a:pt x="18994" y="16499"/>
                </a:cubicBezTo>
                <a:cubicBezTo>
                  <a:pt x="18990" y="16492"/>
                  <a:pt x="18989" y="16481"/>
                  <a:pt x="18985" y="16473"/>
                </a:cubicBezTo>
                <a:cubicBezTo>
                  <a:pt x="18981" y="16465"/>
                  <a:pt x="18976" y="16462"/>
                  <a:pt x="18973" y="16454"/>
                </a:cubicBezTo>
                <a:cubicBezTo>
                  <a:pt x="18969" y="16445"/>
                  <a:pt x="18969" y="16436"/>
                  <a:pt x="18966" y="16428"/>
                </a:cubicBezTo>
                <a:cubicBezTo>
                  <a:pt x="18962" y="16418"/>
                  <a:pt x="18957" y="16413"/>
                  <a:pt x="18951" y="16408"/>
                </a:cubicBezTo>
                <a:cubicBezTo>
                  <a:pt x="18936" y="16395"/>
                  <a:pt x="18927" y="16392"/>
                  <a:pt x="18913" y="16382"/>
                </a:cubicBezTo>
                <a:cubicBezTo>
                  <a:pt x="18907" y="16380"/>
                  <a:pt x="18902" y="16376"/>
                  <a:pt x="18897" y="16370"/>
                </a:cubicBezTo>
                <a:cubicBezTo>
                  <a:pt x="18892" y="16364"/>
                  <a:pt x="18886" y="16357"/>
                  <a:pt x="18884" y="16344"/>
                </a:cubicBezTo>
                <a:cubicBezTo>
                  <a:pt x="18883" y="16327"/>
                  <a:pt x="18887" y="16310"/>
                  <a:pt x="18884" y="16293"/>
                </a:cubicBezTo>
                <a:cubicBezTo>
                  <a:pt x="18881" y="16272"/>
                  <a:pt x="18872" y="16262"/>
                  <a:pt x="18869" y="16241"/>
                </a:cubicBezTo>
                <a:cubicBezTo>
                  <a:pt x="18867" y="16230"/>
                  <a:pt x="18869" y="16220"/>
                  <a:pt x="18869" y="16209"/>
                </a:cubicBezTo>
                <a:cubicBezTo>
                  <a:pt x="18868" y="16201"/>
                  <a:pt x="18866" y="16191"/>
                  <a:pt x="18865" y="16183"/>
                </a:cubicBezTo>
                <a:cubicBezTo>
                  <a:pt x="18865" y="16174"/>
                  <a:pt x="18860" y="16167"/>
                  <a:pt x="18859" y="16157"/>
                </a:cubicBezTo>
                <a:cubicBezTo>
                  <a:pt x="18858" y="16149"/>
                  <a:pt x="18859" y="16141"/>
                  <a:pt x="18859" y="16132"/>
                </a:cubicBezTo>
                <a:lnTo>
                  <a:pt x="18859" y="16106"/>
                </a:lnTo>
                <a:cubicBezTo>
                  <a:pt x="18858" y="16086"/>
                  <a:pt x="18857" y="16074"/>
                  <a:pt x="18856" y="16054"/>
                </a:cubicBezTo>
                <a:cubicBezTo>
                  <a:pt x="18856" y="16045"/>
                  <a:pt x="18857" y="16037"/>
                  <a:pt x="18856" y="16029"/>
                </a:cubicBezTo>
                <a:cubicBezTo>
                  <a:pt x="18853" y="16008"/>
                  <a:pt x="18845" y="15998"/>
                  <a:pt x="18837" y="15984"/>
                </a:cubicBezTo>
                <a:cubicBezTo>
                  <a:pt x="18832" y="15974"/>
                  <a:pt x="18825" y="15971"/>
                  <a:pt x="18822" y="15958"/>
                </a:cubicBezTo>
                <a:cubicBezTo>
                  <a:pt x="18818" y="15947"/>
                  <a:pt x="18818" y="15933"/>
                  <a:pt x="18818" y="15919"/>
                </a:cubicBezTo>
                <a:cubicBezTo>
                  <a:pt x="18818" y="15900"/>
                  <a:pt x="18825" y="15887"/>
                  <a:pt x="18825" y="15868"/>
                </a:cubicBezTo>
                <a:cubicBezTo>
                  <a:pt x="18825" y="15842"/>
                  <a:pt x="18814" y="15824"/>
                  <a:pt x="18803" y="15816"/>
                </a:cubicBezTo>
                <a:cubicBezTo>
                  <a:pt x="18799" y="15814"/>
                  <a:pt x="18794" y="15816"/>
                  <a:pt x="18790" y="15816"/>
                </a:cubicBezTo>
                <a:cubicBezTo>
                  <a:pt x="18786" y="15816"/>
                  <a:pt x="18781" y="15817"/>
                  <a:pt x="18777" y="15816"/>
                </a:cubicBezTo>
                <a:cubicBezTo>
                  <a:pt x="18773" y="15814"/>
                  <a:pt x="18770" y="15804"/>
                  <a:pt x="18765" y="15803"/>
                </a:cubicBezTo>
                <a:cubicBezTo>
                  <a:pt x="18755" y="15798"/>
                  <a:pt x="18746" y="15800"/>
                  <a:pt x="18736" y="15790"/>
                </a:cubicBezTo>
                <a:cubicBezTo>
                  <a:pt x="18732" y="15786"/>
                  <a:pt x="18726" y="15786"/>
                  <a:pt x="18724" y="15778"/>
                </a:cubicBezTo>
                <a:cubicBezTo>
                  <a:pt x="18722" y="15771"/>
                  <a:pt x="18725" y="15760"/>
                  <a:pt x="18724" y="15752"/>
                </a:cubicBezTo>
                <a:cubicBezTo>
                  <a:pt x="18723" y="15744"/>
                  <a:pt x="18724" y="15734"/>
                  <a:pt x="18724" y="15726"/>
                </a:cubicBezTo>
                <a:cubicBezTo>
                  <a:pt x="18723" y="15716"/>
                  <a:pt x="18719" y="15710"/>
                  <a:pt x="18718" y="15701"/>
                </a:cubicBezTo>
                <a:lnTo>
                  <a:pt x="18718" y="15674"/>
                </a:lnTo>
                <a:cubicBezTo>
                  <a:pt x="18717" y="15644"/>
                  <a:pt x="18721" y="15626"/>
                  <a:pt x="18718" y="15598"/>
                </a:cubicBezTo>
                <a:cubicBezTo>
                  <a:pt x="18716" y="15585"/>
                  <a:pt x="18708" y="15583"/>
                  <a:pt x="18705" y="15571"/>
                </a:cubicBezTo>
                <a:cubicBezTo>
                  <a:pt x="18703" y="15563"/>
                  <a:pt x="18704" y="15554"/>
                  <a:pt x="18702" y="15545"/>
                </a:cubicBezTo>
                <a:cubicBezTo>
                  <a:pt x="18699" y="15534"/>
                  <a:pt x="18691" y="15533"/>
                  <a:pt x="18689" y="15520"/>
                </a:cubicBezTo>
                <a:cubicBezTo>
                  <a:pt x="18689" y="15512"/>
                  <a:pt x="18690" y="15502"/>
                  <a:pt x="18689" y="15494"/>
                </a:cubicBezTo>
                <a:cubicBezTo>
                  <a:pt x="18688" y="15476"/>
                  <a:pt x="18688" y="15460"/>
                  <a:pt x="18686" y="15443"/>
                </a:cubicBezTo>
                <a:cubicBezTo>
                  <a:pt x="18686" y="15435"/>
                  <a:pt x="18684" y="15425"/>
                  <a:pt x="18683" y="15417"/>
                </a:cubicBezTo>
                <a:cubicBezTo>
                  <a:pt x="18678" y="15396"/>
                  <a:pt x="18670" y="15385"/>
                  <a:pt x="18661" y="15372"/>
                </a:cubicBezTo>
                <a:cubicBezTo>
                  <a:pt x="18657" y="15367"/>
                  <a:pt x="18652" y="15374"/>
                  <a:pt x="18648" y="15372"/>
                </a:cubicBezTo>
                <a:lnTo>
                  <a:pt x="18645" y="15398"/>
                </a:lnTo>
                <a:cubicBezTo>
                  <a:pt x="18647" y="15417"/>
                  <a:pt x="18643" y="15430"/>
                  <a:pt x="18642" y="15449"/>
                </a:cubicBezTo>
                <a:lnTo>
                  <a:pt x="18642" y="15475"/>
                </a:lnTo>
                <a:cubicBezTo>
                  <a:pt x="18641" y="15486"/>
                  <a:pt x="18635" y="15489"/>
                  <a:pt x="18633" y="15501"/>
                </a:cubicBezTo>
                <a:cubicBezTo>
                  <a:pt x="18631" y="15512"/>
                  <a:pt x="18626" y="15517"/>
                  <a:pt x="18623" y="15526"/>
                </a:cubicBezTo>
                <a:cubicBezTo>
                  <a:pt x="18618" y="15544"/>
                  <a:pt x="18613" y="15558"/>
                  <a:pt x="18607" y="15578"/>
                </a:cubicBezTo>
                <a:cubicBezTo>
                  <a:pt x="18605" y="15588"/>
                  <a:pt x="18600" y="15592"/>
                  <a:pt x="18598" y="15604"/>
                </a:cubicBezTo>
                <a:cubicBezTo>
                  <a:pt x="18595" y="15621"/>
                  <a:pt x="18595" y="15636"/>
                  <a:pt x="18595" y="15655"/>
                </a:cubicBezTo>
                <a:cubicBezTo>
                  <a:pt x="18595" y="15664"/>
                  <a:pt x="18594" y="15673"/>
                  <a:pt x="18595" y="15681"/>
                </a:cubicBezTo>
                <a:cubicBezTo>
                  <a:pt x="18596" y="15692"/>
                  <a:pt x="18604" y="15695"/>
                  <a:pt x="18605" y="15707"/>
                </a:cubicBezTo>
                <a:cubicBezTo>
                  <a:pt x="18606" y="15724"/>
                  <a:pt x="18605" y="15739"/>
                  <a:pt x="18605" y="15758"/>
                </a:cubicBezTo>
                <a:lnTo>
                  <a:pt x="18605" y="15810"/>
                </a:lnTo>
                <a:cubicBezTo>
                  <a:pt x="18605" y="15824"/>
                  <a:pt x="18603" y="15836"/>
                  <a:pt x="18601" y="15848"/>
                </a:cubicBezTo>
                <a:cubicBezTo>
                  <a:pt x="18601" y="15860"/>
                  <a:pt x="18597" y="15870"/>
                  <a:pt x="18595" y="15881"/>
                </a:cubicBezTo>
                <a:cubicBezTo>
                  <a:pt x="18592" y="15892"/>
                  <a:pt x="18586" y="15895"/>
                  <a:pt x="18586" y="15908"/>
                </a:cubicBezTo>
                <a:lnTo>
                  <a:pt x="18586" y="16124"/>
                </a:lnTo>
                <a:cubicBezTo>
                  <a:pt x="18586" y="16138"/>
                  <a:pt x="18583" y="16146"/>
                  <a:pt x="18579" y="16157"/>
                </a:cubicBezTo>
                <a:cubicBezTo>
                  <a:pt x="18576" y="16165"/>
                  <a:pt x="18570" y="16164"/>
                  <a:pt x="18567" y="16171"/>
                </a:cubicBezTo>
                <a:cubicBezTo>
                  <a:pt x="18562" y="16179"/>
                  <a:pt x="18560" y="16190"/>
                  <a:pt x="18554" y="16196"/>
                </a:cubicBezTo>
                <a:cubicBezTo>
                  <a:pt x="18548" y="16202"/>
                  <a:pt x="18542" y="16202"/>
                  <a:pt x="18535" y="16202"/>
                </a:cubicBezTo>
                <a:cubicBezTo>
                  <a:pt x="18523" y="16202"/>
                  <a:pt x="18516" y="16194"/>
                  <a:pt x="18504" y="16190"/>
                </a:cubicBezTo>
                <a:cubicBezTo>
                  <a:pt x="18500" y="16188"/>
                  <a:pt x="18495" y="16191"/>
                  <a:pt x="18491" y="16190"/>
                </a:cubicBezTo>
                <a:cubicBezTo>
                  <a:pt x="18486" y="16188"/>
                  <a:pt x="18483" y="16177"/>
                  <a:pt x="18478" y="16171"/>
                </a:cubicBezTo>
                <a:cubicBezTo>
                  <a:pt x="18474" y="16164"/>
                  <a:pt x="18469" y="16162"/>
                  <a:pt x="18466" y="16151"/>
                </a:cubicBezTo>
                <a:cubicBezTo>
                  <a:pt x="18464" y="16143"/>
                  <a:pt x="18468" y="16133"/>
                  <a:pt x="18466" y="16125"/>
                </a:cubicBezTo>
                <a:cubicBezTo>
                  <a:pt x="18463" y="16114"/>
                  <a:pt x="18457" y="16116"/>
                  <a:pt x="18453" y="16106"/>
                </a:cubicBezTo>
                <a:cubicBezTo>
                  <a:pt x="18440" y="16073"/>
                  <a:pt x="18428" y="16060"/>
                  <a:pt x="18409" y="16041"/>
                </a:cubicBezTo>
                <a:cubicBezTo>
                  <a:pt x="18398" y="16030"/>
                  <a:pt x="18390" y="16024"/>
                  <a:pt x="18378" y="16016"/>
                </a:cubicBezTo>
                <a:cubicBezTo>
                  <a:pt x="18372" y="16013"/>
                  <a:pt x="18367" y="16009"/>
                  <a:pt x="18362" y="16003"/>
                </a:cubicBezTo>
                <a:cubicBezTo>
                  <a:pt x="18352" y="15987"/>
                  <a:pt x="18351" y="15965"/>
                  <a:pt x="18343" y="15945"/>
                </a:cubicBezTo>
                <a:cubicBezTo>
                  <a:pt x="18340" y="15936"/>
                  <a:pt x="18341" y="15924"/>
                  <a:pt x="18337" y="15919"/>
                </a:cubicBezTo>
                <a:cubicBezTo>
                  <a:pt x="18334" y="15916"/>
                  <a:pt x="18328" y="15921"/>
                  <a:pt x="18324" y="15919"/>
                </a:cubicBezTo>
                <a:cubicBezTo>
                  <a:pt x="18320" y="15917"/>
                  <a:pt x="18316" y="15913"/>
                  <a:pt x="18312" y="15913"/>
                </a:cubicBezTo>
                <a:cubicBezTo>
                  <a:pt x="18306" y="15911"/>
                  <a:pt x="18302" y="15916"/>
                  <a:pt x="18296" y="15913"/>
                </a:cubicBezTo>
                <a:cubicBezTo>
                  <a:pt x="18292" y="15911"/>
                  <a:pt x="18287" y="15904"/>
                  <a:pt x="18283" y="15900"/>
                </a:cubicBezTo>
                <a:cubicBezTo>
                  <a:pt x="18279" y="15893"/>
                  <a:pt x="18273" y="15892"/>
                  <a:pt x="18271" y="15881"/>
                </a:cubicBezTo>
                <a:cubicBezTo>
                  <a:pt x="18269" y="15873"/>
                  <a:pt x="18274" y="15866"/>
                  <a:pt x="18274" y="15857"/>
                </a:cubicBezTo>
                <a:cubicBezTo>
                  <a:pt x="18274" y="15845"/>
                  <a:pt x="18271" y="15840"/>
                  <a:pt x="18271" y="15829"/>
                </a:cubicBezTo>
                <a:cubicBezTo>
                  <a:pt x="18271" y="15803"/>
                  <a:pt x="18277" y="15789"/>
                  <a:pt x="18277" y="15763"/>
                </a:cubicBezTo>
                <a:lnTo>
                  <a:pt x="18277" y="15752"/>
                </a:lnTo>
                <a:cubicBezTo>
                  <a:pt x="18276" y="15742"/>
                  <a:pt x="18272" y="15735"/>
                  <a:pt x="18271" y="15726"/>
                </a:cubicBezTo>
                <a:cubicBezTo>
                  <a:pt x="18270" y="15716"/>
                  <a:pt x="18265" y="15712"/>
                  <a:pt x="18265" y="15701"/>
                </a:cubicBezTo>
                <a:cubicBezTo>
                  <a:pt x="18265" y="15689"/>
                  <a:pt x="18268" y="15684"/>
                  <a:pt x="18271" y="15674"/>
                </a:cubicBezTo>
                <a:cubicBezTo>
                  <a:pt x="18273" y="15664"/>
                  <a:pt x="18281" y="15670"/>
                  <a:pt x="18283" y="15662"/>
                </a:cubicBezTo>
                <a:cubicBezTo>
                  <a:pt x="18286" y="15655"/>
                  <a:pt x="18284" y="15644"/>
                  <a:pt x="18287" y="15636"/>
                </a:cubicBezTo>
                <a:cubicBezTo>
                  <a:pt x="18289" y="15626"/>
                  <a:pt x="18294" y="15620"/>
                  <a:pt x="18296" y="15610"/>
                </a:cubicBezTo>
                <a:cubicBezTo>
                  <a:pt x="18299" y="15598"/>
                  <a:pt x="18302" y="15588"/>
                  <a:pt x="18306" y="15578"/>
                </a:cubicBezTo>
                <a:cubicBezTo>
                  <a:pt x="18313" y="15558"/>
                  <a:pt x="18324" y="15554"/>
                  <a:pt x="18331" y="15533"/>
                </a:cubicBezTo>
                <a:cubicBezTo>
                  <a:pt x="18333" y="15525"/>
                  <a:pt x="18332" y="15515"/>
                  <a:pt x="18334" y="15507"/>
                </a:cubicBezTo>
                <a:lnTo>
                  <a:pt x="18321" y="15507"/>
                </a:lnTo>
                <a:cubicBezTo>
                  <a:pt x="18313" y="15504"/>
                  <a:pt x="18305" y="15497"/>
                  <a:pt x="18296" y="15494"/>
                </a:cubicBezTo>
                <a:cubicBezTo>
                  <a:pt x="18286" y="15489"/>
                  <a:pt x="18279" y="15483"/>
                  <a:pt x="18268" y="15481"/>
                </a:cubicBezTo>
                <a:lnTo>
                  <a:pt x="18255" y="15481"/>
                </a:lnTo>
                <a:cubicBezTo>
                  <a:pt x="18239" y="15481"/>
                  <a:pt x="18230" y="15484"/>
                  <a:pt x="18214" y="15481"/>
                </a:cubicBezTo>
                <a:cubicBezTo>
                  <a:pt x="18208" y="15481"/>
                  <a:pt x="18204" y="15471"/>
                  <a:pt x="18199" y="15468"/>
                </a:cubicBezTo>
                <a:cubicBezTo>
                  <a:pt x="18194" y="15465"/>
                  <a:pt x="18191" y="15456"/>
                  <a:pt x="18186" y="15456"/>
                </a:cubicBezTo>
                <a:cubicBezTo>
                  <a:pt x="18181" y="15456"/>
                  <a:pt x="18177" y="15457"/>
                  <a:pt x="18173" y="15456"/>
                </a:cubicBezTo>
                <a:cubicBezTo>
                  <a:pt x="18169" y="15454"/>
                  <a:pt x="18165" y="15457"/>
                  <a:pt x="18161" y="15456"/>
                </a:cubicBezTo>
                <a:cubicBezTo>
                  <a:pt x="18154" y="15453"/>
                  <a:pt x="18154" y="15436"/>
                  <a:pt x="18148" y="15430"/>
                </a:cubicBezTo>
                <a:cubicBezTo>
                  <a:pt x="18143" y="15425"/>
                  <a:pt x="18140" y="15418"/>
                  <a:pt x="18136" y="15417"/>
                </a:cubicBezTo>
                <a:cubicBezTo>
                  <a:pt x="18132" y="15415"/>
                  <a:pt x="18127" y="15418"/>
                  <a:pt x="18123" y="15417"/>
                </a:cubicBezTo>
                <a:cubicBezTo>
                  <a:pt x="18118" y="15415"/>
                  <a:pt x="18115" y="15408"/>
                  <a:pt x="18110" y="15404"/>
                </a:cubicBezTo>
                <a:cubicBezTo>
                  <a:pt x="18106" y="15403"/>
                  <a:pt x="18102" y="15401"/>
                  <a:pt x="18098" y="15398"/>
                </a:cubicBezTo>
                <a:cubicBezTo>
                  <a:pt x="18088" y="15388"/>
                  <a:pt x="18083" y="15370"/>
                  <a:pt x="18073" y="15365"/>
                </a:cubicBezTo>
                <a:cubicBezTo>
                  <a:pt x="18068" y="15364"/>
                  <a:pt x="18065" y="15365"/>
                  <a:pt x="18060" y="15365"/>
                </a:cubicBezTo>
                <a:lnTo>
                  <a:pt x="18048" y="15365"/>
                </a:lnTo>
                <a:close/>
                <a:moveTo>
                  <a:pt x="17938" y="15384"/>
                </a:moveTo>
                <a:cubicBezTo>
                  <a:pt x="17934" y="15385"/>
                  <a:pt x="17929" y="15385"/>
                  <a:pt x="17926" y="15390"/>
                </a:cubicBezTo>
                <a:lnTo>
                  <a:pt x="17938" y="15384"/>
                </a:lnTo>
                <a:close/>
                <a:moveTo>
                  <a:pt x="17976" y="15384"/>
                </a:moveTo>
                <a:cubicBezTo>
                  <a:pt x="17966" y="15389"/>
                  <a:pt x="17959" y="15395"/>
                  <a:pt x="17948" y="15396"/>
                </a:cubicBezTo>
                <a:cubicBezTo>
                  <a:pt x="17937" y="15398"/>
                  <a:pt x="17931" y="15396"/>
                  <a:pt x="17920" y="15396"/>
                </a:cubicBezTo>
                <a:cubicBezTo>
                  <a:pt x="17913" y="15406"/>
                  <a:pt x="17907" y="15413"/>
                  <a:pt x="17907" y="15429"/>
                </a:cubicBezTo>
                <a:cubicBezTo>
                  <a:pt x="17907" y="15446"/>
                  <a:pt x="17907" y="15460"/>
                  <a:pt x="17914" y="15468"/>
                </a:cubicBezTo>
                <a:cubicBezTo>
                  <a:pt x="17917" y="15473"/>
                  <a:pt x="17921" y="15474"/>
                  <a:pt x="17926" y="15474"/>
                </a:cubicBezTo>
                <a:cubicBezTo>
                  <a:pt x="17932" y="15474"/>
                  <a:pt x="17934" y="15463"/>
                  <a:pt x="17939" y="15461"/>
                </a:cubicBezTo>
                <a:cubicBezTo>
                  <a:pt x="17947" y="15458"/>
                  <a:pt x="17954" y="15457"/>
                  <a:pt x="17964" y="15455"/>
                </a:cubicBezTo>
                <a:lnTo>
                  <a:pt x="17976" y="15455"/>
                </a:lnTo>
                <a:cubicBezTo>
                  <a:pt x="17986" y="15454"/>
                  <a:pt x="17992" y="15450"/>
                  <a:pt x="18001" y="15448"/>
                </a:cubicBezTo>
                <a:lnTo>
                  <a:pt x="18001" y="15396"/>
                </a:lnTo>
                <a:lnTo>
                  <a:pt x="17976" y="15384"/>
                </a:lnTo>
                <a:close/>
                <a:moveTo>
                  <a:pt x="13033" y="15537"/>
                </a:moveTo>
                <a:cubicBezTo>
                  <a:pt x="13033" y="15556"/>
                  <a:pt x="13035" y="15573"/>
                  <a:pt x="13033" y="15589"/>
                </a:cubicBezTo>
                <a:cubicBezTo>
                  <a:pt x="13032" y="15605"/>
                  <a:pt x="13036" y="15624"/>
                  <a:pt x="13033" y="15641"/>
                </a:cubicBezTo>
                <a:cubicBezTo>
                  <a:pt x="13028" y="15663"/>
                  <a:pt x="13016" y="15660"/>
                  <a:pt x="13008" y="15679"/>
                </a:cubicBezTo>
                <a:cubicBezTo>
                  <a:pt x="13000" y="15698"/>
                  <a:pt x="12995" y="15714"/>
                  <a:pt x="12989" y="15730"/>
                </a:cubicBezTo>
                <a:cubicBezTo>
                  <a:pt x="12983" y="15747"/>
                  <a:pt x="12969" y="15750"/>
                  <a:pt x="12964" y="15769"/>
                </a:cubicBezTo>
                <a:cubicBezTo>
                  <a:pt x="12961" y="15785"/>
                  <a:pt x="12961" y="15804"/>
                  <a:pt x="12958" y="15820"/>
                </a:cubicBezTo>
                <a:cubicBezTo>
                  <a:pt x="12954" y="15836"/>
                  <a:pt x="12961" y="15856"/>
                  <a:pt x="12958" y="15872"/>
                </a:cubicBezTo>
                <a:cubicBezTo>
                  <a:pt x="12954" y="15889"/>
                  <a:pt x="12937" y="15869"/>
                  <a:pt x="12932" y="15885"/>
                </a:cubicBezTo>
                <a:cubicBezTo>
                  <a:pt x="12923" y="15917"/>
                  <a:pt x="12929" y="15965"/>
                  <a:pt x="12913" y="15988"/>
                </a:cubicBezTo>
                <a:cubicBezTo>
                  <a:pt x="12907" y="15994"/>
                  <a:pt x="12896" y="15988"/>
                  <a:pt x="12888" y="15988"/>
                </a:cubicBezTo>
                <a:cubicBezTo>
                  <a:pt x="12871" y="15994"/>
                  <a:pt x="12857" y="15985"/>
                  <a:pt x="12838" y="15988"/>
                </a:cubicBezTo>
                <a:cubicBezTo>
                  <a:pt x="12819" y="15991"/>
                  <a:pt x="12804" y="15994"/>
                  <a:pt x="12788" y="16014"/>
                </a:cubicBezTo>
                <a:cubicBezTo>
                  <a:pt x="12778" y="16023"/>
                  <a:pt x="12767" y="16023"/>
                  <a:pt x="12763" y="16039"/>
                </a:cubicBezTo>
                <a:cubicBezTo>
                  <a:pt x="12758" y="16055"/>
                  <a:pt x="12764" y="16075"/>
                  <a:pt x="12763" y="16091"/>
                </a:cubicBezTo>
                <a:cubicBezTo>
                  <a:pt x="12761" y="16107"/>
                  <a:pt x="12764" y="16126"/>
                  <a:pt x="12763" y="16142"/>
                </a:cubicBezTo>
                <a:cubicBezTo>
                  <a:pt x="12758" y="16184"/>
                  <a:pt x="12737" y="16200"/>
                  <a:pt x="12737" y="16245"/>
                </a:cubicBezTo>
                <a:cubicBezTo>
                  <a:pt x="12737" y="16265"/>
                  <a:pt x="12744" y="16278"/>
                  <a:pt x="12744" y="16297"/>
                </a:cubicBezTo>
                <a:cubicBezTo>
                  <a:pt x="12744" y="16336"/>
                  <a:pt x="12740" y="16364"/>
                  <a:pt x="12744" y="16400"/>
                </a:cubicBezTo>
                <a:cubicBezTo>
                  <a:pt x="12745" y="16422"/>
                  <a:pt x="12761" y="16429"/>
                  <a:pt x="12763" y="16452"/>
                </a:cubicBezTo>
                <a:cubicBezTo>
                  <a:pt x="12764" y="16468"/>
                  <a:pt x="12763" y="16484"/>
                  <a:pt x="12763" y="16503"/>
                </a:cubicBezTo>
                <a:cubicBezTo>
                  <a:pt x="12763" y="16522"/>
                  <a:pt x="12767" y="16539"/>
                  <a:pt x="12763" y="16555"/>
                </a:cubicBezTo>
                <a:cubicBezTo>
                  <a:pt x="12758" y="16571"/>
                  <a:pt x="12742" y="16542"/>
                  <a:pt x="12737" y="16555"/>
                </a:cubicBezTo>
                <a:cubicBezTo>
                  <a:pt x="12731" y="16571"/>
                  <a:pt x="12729" y="16587"/>
                  <a:pt x="12725" y="16606"/>
                </a:cubicBezTo>
                <a:cubicBezTo>
                  <a:pt x="12720" y="16625"/>
                  <a:pt x="12714" y="16638"/>
                  <a:pt x="12712" y="16657"/>
                </a:cubicBezTo>
                <a:cubicBezTo>
                  <a:pt x="12709" y="16693"/>
                  <a:pt x="12717" y="16725"/>
                  <a:pt x="12712" y="16760"/>
                </a:cubicBezTo>
                <a:cubicBezTo>
                  <a:pt x="12711" y="16783"/>
                  <a:pt x="12695" y="16790"/>
                  <a:pt x="12693" y="16812"/>
                </a:cubicBezTo>
                <a:lnTo>
                  <a:pt x="12693" y="16838"/>
                </a:lnTo>
                <a:cubicBezTo>
                  <a:pt x="12693" y="16870"/>
                  <a:pt x="12703" y="16886"/>
                  <a:pt x="12706" y="16915"/>
                </a:cubicBezTo>
                <a:cubicBezTo>
                  <a:pt x="12707" y="16931"/>
                  <a:pt x="12712" y="16947"/>
                  <a:pt x="12712" y="16967"/>
                </a:cubicBezTo>
                <a:lnTo>
                  <a:pt x="12712" y="17018"/>
                </a:lnTo>
                <a:cubicBezTo>
                  <a:pt x="12712" y="17037"/>
                  <a:pt x="12718" y="17050"/>
                  <a:pt x="12718" y="17070"/>
                </a:cubicBezTo>
                <a:cubicBezTo>
                  <a:pt x="12720" y="17108"/>
                  <a:pt x="12718" y="17128"/>
                  <a:pt x="12718" y="17166"/>
                </a:cubicBezTo>
                <a:cubicBezTo>
                  <a:pt x="12728" y="17166"/>
                  <a:pt x="12734" y="17173"/>
                  <a:pt x="12744" y="17173"/>
                </a:cubicBezTo>
                <a:cubicBezTo>
                  <a:pt x="12763" y="17173"/>
                  <a:pt x="12775" y="17166"/>
                  <a:pt x="12794" y="17166"/>
                </a:cubicBezTo>
                <a:cubicBezTo>
                  <a:pt x="12803" y="17166"/>
                  <a:pt x="12799" y="17208"/>
                  <a:pt x="12807" y="17211"/>
                </a:cubicBezTo>
                <a:cubicBezTo>
                  <a:pt x="12814" y="17215"/>
                  <a:pt x="12824" y="17208"/>
                  <a:pt x="12832" y="17211"/>
                </a:cubicBezTo>
                <a:cubicBezTo>
                  <a:pt x="12839" y="17215"/>
                  <a:pt x="12847" y="17224"/>
                  <a:pt x="12857" y="17224"/>
                </a:cubicBezTo>
                <a:cubicBezTo>
                  <a:pt x="12866" y="17224"/>
                  <a:pt x="12873" y="17211"/>
                  <a:pt x="12882" y="17211"/>
                </a:cubicBezTo>
                <a:cubicBezTo>
                  <a:pt x="12901" y="17208"/>
                  <a:pt x="12918" y="17218"/>
                  <a:pt x="12932" y="17198"/>
                </a:cubicBezTo>
                <a:cubicBezTo>
                  <a:pt x="12942" y="17186"/>
                  <a:pt x="12945" y="17166"/>
                  <a:pt x="12951" y="17147"/>
                </a:cubicBezTo>
                <a:cubicBezTo>
                  <a:pt x="12956" y="17131"/>
                  <a:pt x="12962" y="17115"/>
                  <a:pt x="12964" y="17095"/>
                </a:cubicBezTo>
                <a:cubicBezTo>
                  <a:pt x="12965" y="17079"/>
                  <a:pt x="12964" y="17063"/>
                  <a:pt x="12964" y="17044"/>
                </a:cubicBezTo>
                <a:cubicBezTo>
                  <a:pt x="12965" y="16983"/>
                  <a:pt x="12959" y="16947"/>
                  <a:pt x="12964" y="16890"/>
                </a:cubicBezTo>
                <a:cubicBezTo>
                  <a:pt x="12965" y="16873"/>
                  <a:pt x="12968" y="16854"/>
                  <a:pt x="12970" y="16838"/>
                </a:cubicBezTo>
                <a:cubicBezTo>
                  <a:pt x="12973" y="16815"/>
                  <a:pt x="12984" y="16809"/>
                  <a:pt x="12989" y="16786"/>
                </a:cubicBezTo>
                <a:cubicBezTo>
                  <a:pt x="12994" y="16764"/>
                  <a:pt x="13006" y="16757"/>
                  <a:pt x="13008" y="16734"/>
                </a:cubicBezTo>
                <a:cubicBezTo>
                  <a:pt x="13011" y="16699"/>
                  <a:pt x="13008" y="16671"/>
                  <a:pt x="13008" y="16632"/>
                </a:cubicBezTo>
                <a:cubicBezTo>
                  <a:pt x="13008" y="16594"/>
                  <a:pt x="13005" y="16564"/>
                  <a:pt x="13008" y="16529"/>
                </a:cubicBezTo>
                <a:cubicBezTo>
                  <a:pt x="13009" y="16506"/>
                  <a:pt x="13025" y="16506"/>
                  <a:pt x="13033" y="16490"/>
                </a:cubicBezTo>
                <a:cubicBezTo>
                  <a:pt x="13043" y="16471"/>
                  <a:pt x="13057" y="16471"/>
                  <a:pt x="13064" y="16452"/>
                </a:cubicBezTo>
                <a:cubicBezTo>
                  <a:pt x="13071" y="16436"/>
                  <a:pt x="13090" y="16439"/>
                  <a:pt x="13090" y="16413"/>
                </a:cubicBezTo>
                <a:cubicBezTo>
                  <a:pt x="13090" y="16362"/>
                  <a:pt x="13071" y="16336"/>
                  <a:pt x="13071" y="16284"/>
                </a:cubicBezTo>
                <a:cubicBezTo>
                  <a:pt x="13071" y="16252"/>
                  <a:pt x="13079" y="16236"/>
                  <a:pt x="13083" y="16207"/>
                </a:cubicBezTo>
                <a:cubicBezTo>
                  <a:pt x="13087" y="16188"/>
                  <a:pt x="13096" y="16178"/>
                  <a:pt x="13096" y="16156"/>
                </a:cubicBezTo>
                <a:lnTo>
                  <a:pt x="13096" y="16104"/>
                </a:lnTo>
                <a:cubicBezTo>
                  <a:pt x="13096" y="16085"/>
                  <a:pt x="13090" y="16071"/>
                  <a:pt x="13090" y="16052"/>
                </a:cubicBezTo>
                <a:lnTo>
                  <a:pt x="13090" y="16026"/>
                </a:lnTo>
                <a:cubicBezTo>
                  <a:pt x="13090" y="16001"/>
                  <a:pt x="13110" y="16010"/>
                  <a:pt x="13115" y="15988"/>
                </a:cubicBezTo>
                <a:cubicBezTo>
                  <a:pt x="13118" y="15972"/>
                  <a:pt x="13120" y="15952"/>
                  <a:pt x="13121" y="15936"/>
                </a:cubicBezTo>
                <a:lnTo>
                  <a:pt x="13121" y="15911"/>
                </a:lnTo>
                <a:cubicBezTo>
                  <a:pt x="13121" y="15859"/>
                  <a:pt x="13110" y="15834"/>
                  <a:pt x="13109" y="15782"/>
                </a:cubicBezTo>
                <a:cubicBezTo>
                  <a:pt x="13109" y="15743"/>
                  <a:pt x="13110" y="15714"/>
                  <a:pt x="13109" y="15679"/>
                </a:cubicBezTo>
                <a:cubicBezTo>
                  <a:pt x="13109" y="15663"/>
                  <a:pt x="13110" y="15644"/>
                  <a:pt x="13109" y="15628"/>
                </a:cubicBezTo>
                <a:cubicBezTo>
                  <a:pt x="13107" y="15605"/>
                  <a:pt x="13093" y="15605"/>
                  <a:pt x="13083" y="15589"/>
                </a:cubicBezTo>
                <a:cubicBezTo>
                  <a:pt x="13074" y="15573"/>
                  <a:pt x="13069" y="15560"/>
                  <a:pt x="13058" y="15550"/>
                </a:cubicBezTo>
                <a:cubicBezTo>
                  <a:pt x="13050" y="15544"/>
                  <a:pt x="13041" y="15544"/>
                  <a:pt x="13033" y="15537"/>
                </a:cubicBezTo>
                <a:close/>
                <a:moveTo>
                  <a:pt x="19988" y="16534"/>
                </a:moveTo>
                <a:lnTo>
                  <a:pt x="19967" y="16540"/>
                </a:lnTo>
                <a:cubicBezTo>
                  <a:pt x="19970" y="16550"/>
                  <a:pt x="19973" y="16556"/>
                  <a:pt x="19976" y="16566"/>
                </a:cubicBezTo>
                <a:cubicBezTo>
                  <a:pt x="19978" y="16574"/>
                  <a:pt x="19980" y="16584"/>
                  <a:pt x="19982" y="16592"/>
                </a:cubicBezTo>
                <a:cubicBezTo>
                  <a:pt x="19985" y="16600"/>
                  <a:pt x="19991" y="16598"/>
                  <a:pt x="19995" y="16605"/>
                </a:cubicBezTo>
                <a:cubicBezTo>
                  <a:pt x="20000" y="16612"/>
                  <a:pt x="20006" y="16617"/>
                  <a:pt x="20007" y="16630"/>
                </a:cubicBezTo>
                <a:cubicBezTo>
                  <a:pt x="20009" y="16648"/>
                  <a:pt x="20006" y="16664"/>
                  <a:pt x="20007" y="16682"/>
                </a:cubicBezTo>
                <a:cubicBezTo>
                  <a:pt x="20008" y="16693"/>
                  <a:pt x="20014" y="16698"/>
                  <a:pt x="20017" y="16708"/>
                </a:cubicBezTo>
                <a:cubicBezTo>
                  <a:pt x="20020" y="16717"/>
                  <a:pt x="20022" y="16727"/>
                  <a:pt x="20026" y="16733"/>
                </a:cubicBezTo>
                <a:cubicBezTo>
                  <a:pt x="20030" y="16738"/>
                  <a:pt x="20035" y="16742"/>
                  <a:pt x="20039" y="16746"/>
                </a:cubicBezTo>
                <a:cubicBezTo>
                  <a:pt x="20053" y="16766"/>
                  <a:pt x="20065" y="16770"/>
                  <a:pt x="20080" y="16785"/>
                </a:cubicBezTo>
                <a:cubicBezTo>
                  <a:pt x="20089" y="16794"/>
                  <a:pt x="20095" y="16803"/>
                  <a:pt x="20105" y="16811"/>
                </a:cubicBezTo>
                <a:cubicBezTo>
                  <a:pt x="20110" y="16814"/>
                  <a:pt x="20113" y="16820"/>
                  <a:pt x="20117" y="16823"/>
                </a:cubicBezTo>
                <a:cubicBezTo>
                  <a:pt x="20122" y="16826"/>
                  <a:pt x="20125" y="16836"/>
                  <a:pt x="20131" y="16836"/>
                </a:cubicBezTo>
                <a:lnTo>
                  <a:pt x="20158" y="16836"/>
                </a:lnTo>
                <a:cubicBezTo>
                  <a:pt x="20158" y="16828"/>
                  <a:pt x="20159" y="16819"/>
                  <a:pt x="20158" y="16811"/>
                </a:cubicBezTo>
                <a:cubicBezTo>
                  <a:pt x="20157" y="16799"/>
                  <a:pt x="20152" y="16794"/>
                  <a:pt x="20149" y="16785"/>
                </a:cubicBezTo>
                <a:cubicBezTo>
                  <a:pt x="20146" y="16775"/>
                  <a:pt x="20144" y="16766"/>
                  <a:pt x="20139" y="16759"/>
                </a:cubicBezTo>
                <a:cubicBezTo>
                  <a:pt x="20136" y="16756"/>
                  <a:pt x="20131" y="16756"/>
                  <a:pt x="20127" y="16752"/>
                </a:cubicBezTo>
                <a:cubicBezTo>
                  <a:pt x="20120" y="16746"/>
                  <a:pt x="20114" y="16748"/>
                  <a:pt x="20108" y="16740"/>
                </a:cubicBezTo>
                <a:cubicBezTo>
                  <a:pt x="20101" y="16732"/>
                  <a:pt x="20099" y="16716"/>
                  <a:pt x="20092" y="16708"/>
                </a:cubicBezTo>
                <a:cubicBezTo>
                  <a:pt x="20088" y="16703"/>
                  <a:pt x="20084" y="16706"/>
                  <a:pt x="20080" y="16702"/>
                </a:cubicBezTo>
                <a:cubicBezTo>
                  <a:pt x="20074" y="16695"/>
                  <a:pt x="20070" y="16688"/>
                  <a:pt x="20067" y="16675"/>
                </a:cubicBezTo>
                <a:cubicBezTo>
                  <a:pt x="20066" y="16668"/>
                  <a:pt x="20068" y="16658"/>
                  <a:pt x="20067" y="16649"/>
                </a:cubicBezTo>
                <a:cubicBezTo>
                  <a:pt x="20063" y="16625"/>
                  <a:pt x="20055" y="16613"/>
                  <a:pt x="20045" y="16598"/>
                </a:cubicBezTo>
                <a:cubicBezTo>
                  <a:pt x="20034" y="16582"/>
                  <a:pt x="20029" y="16569"/>
                  <a:pt x="20017" y="16553"/>
                </a:cubicBezTo>
                <a:cubicBezTo>
                  <a:pt x="20011" y="16547"/>
                  <a:pt x="20007" y="16537"/>
                  <a:pt x="20001" y="16534"/>
                </a:cubicBezTo>
                <a:cubicBezTo>
                  <a:pt x="19997" y="16533"/>
                  <a:pt x="19992" y="16536"/>
                  <a:pt x="19988" y="16534"/>
                </a:cubicBezTo>
                <a:close/>
                <a:moveTo>
                  <a:pt x="20516" y="18449"/>
                </a:moveTo>
                <a:cubicBezTo>
                  <a:pt x="20508" y="18449"/>
                  <a:pt x="20500" y="18459"/>
                  <a:pt x="20500" y="18475"/>
                </a:cubicBezTo>
                <a:cubicBezTo>
                  <a:pt x="20500" y="18496"/>
                  <a:pt x="20505" y="18509"/>
                  <a:pt x="20509" y="18526"/>
                </a:cubicBezTo>
                <a:cubicBezTo>
                  <a:pt x="20511" y="18536"/>
                  <a:pt x="20513" y="18543"/>
                  <a:pt x="20516" y="18552"/>
                </a:cubicBezTo>
                <a:cubicBezTo>
                  <a:pt x="20521" y="18575"/>
                  <a:pt x="20524" y="18591"/>
                  <a:pt x="20531" y="18610"/>
                </a:cubicBezTo>
                <a:cubicBezTo>
                  <a:pt x="20540" y="18633"/>
                  <a:pt x="20549" y="18644"/>
                  <a:pt x="20560" y="18662"/>
                </a:cubicBezTo>
                <a:cubicBezTo>
                  <a:pt x="20564" y="18666"/>
                  <a:pt x="20569" y="18666"/>
                  <a:pt x="20572" y="18674"/>
                </a:cubicBezTo>
                <a:cubicBezTo>
                  <a:pt x="20575" y="18682"/>
                  <a:pt x="20576" y="18690"/>
                  <a:pt x="20579" y="18700"/>
                </a:cubicBezTo>
                <a:cubicBezTo>
                  <a:pt x="20580" y="18708"/>
                  <a:pt x="20580" y="18718"/>
                  <a:pt x="20582" y="18726"/>
                </a:cubicBezTo>
                <a:cubicBezTo>
                  <a:pt x="20584" y="18738"/>
                  <a:pt x="20589" y="18742"/>
                  <a:pt x="20591" y="18751"/>
                </a:cubicBezTo>
                <a:cubicBezTo>
                  <a:pt x="20591" y="18771"/>
                  <a:pt x="20588" y="18802"/>
                  <a:pt x="20588" y="18821"/>
                </a:cubicBezTo>
                <a:cubicBezTo>
                  <a:pt x="20588" y="18832"/>
                  <a:pt x="20590" y="18839"/>
                  <a:pt x="20591" y="18848"/>
                </a:cubicBezTo>
                <a:cubicBezTo>
                  <a:pt x="20593" y="18858"/>
                  <a:pt x="20596" y="18864"/>
                  <a:pt x="20598" y="18874"/>
                </a:cubicBezTo>
                <a:cubicBezTo>
                  <a:pt x="20600" y="18885"/>
                  <a:pt x="20607" y="18889"/>
                  <a:pt x="20607" y="18902"/>
                </a:cubicBezTo>
                <a:lnTo>
                  <a:pt x="20607" y="19064"/>
                </a:lnTo>
                <a:lnTo>
                  <a:pt x="20544" y="19064"/>
                </a:lnTo>
                <a:cubicBezTo>
                  <a:pt x="20543" y="19090"/>
                  <a:pt x="20539" y="19106"/>
                  <a:pt x="20541" y="19132"/>
                </a:cubicBezTo>
                <a:cubicBezTo>
                  <a:pt x="20541" y="19141"/>
                  <a:pt x="20544" y="19148"/>
                  <a:pt x="20544" y="19157"/>
                </a:cubicBezTo>
                <a:lnTo>
                  <a:pt x="20544" y="19186"/>
                </a:lnTo>
                <a:lnTo>
                  <a:pt x="20625" y="19186"/>
                </a:lnTo>
                <a:lnTo>
                  <a:pt x="20625" y="19399"/>
                </a:lnTo>
                <a:lnTo>
                  <a:pt x="20679" y="19399"/>
                </a:lnTo>
                <a:cubicBezTo>
                  <a:pt x="20680" y="19370"/>
                  <a:pt x="20680" y="19351"/>
                  <a:pt x="20686" y="19325"/>
                </a:cubicBezTo>
                <a:cubicBezTo>
                  <a:pt x="20688" y="19314"/>
                  <a:pt x="20694" y="19314"/>
                  <a:pt x="20698" y="19306"/>
                </a:cubicBezTo>
                <a:cubicBezTo>
                  <a:pt x="20702" y="19298"/>
                  <a:pt x="20707" y="19294"/>
                  <a:pt x="20711" y="19286"/>
                </a:cubicBezTo>
                <a:cubicBezTo>
                  <a:pt x="20715" y="19278"/>
                  <a:pt x="20721" y="19278"/>
                  <a:pt x="20723" y="19266"/>
                </a:cubicBezTo>
                <a:cubicBezTo>
                  <a:pt x="20725" y="19259"/>
                  <a:pt x="20725" y="19249"/>
                  <a:pt x="20727" y="19241"/>
                </a:cubicBezTo>
                <a:cubicBezTo>
                  <a:pt x="20731" y="19222"/>
                  <a:pt x="20735" y="19209"/>
                  <a:pt x="20739" y="19190"/>
                </a:cubicBezTo>
                <a:cubicBezTo>
                  <a:pt x="20741" y="19180"/>
                  <a:pt x="20745" y="19174"/>
                  <a:pt x="20746" y="19164"/>
                </a:cubicBezTo>
                <a:cubicBezTo>
                  <a:pt x="20747" y="19146"/>
                  <a:pt x="20746" y="19132"/>
                  <a:pt x="20746" y="19112"/>
                </a:cubicBezTo>
                <a:lnTo>
                  <a:pt x="20789" y="19112"/>
                </a:lnTo>
                <a:cubicBezTo>
                  <a:pt x="20790" y="19099"/>
                  <a:pt x="20788" y="19092"/>
                  <a:pt x="20789" y="19080"/>
                </a:cubicBezTo>
                <a:cubicBezTo>
                  <a:pt x="20791" y="19070"/>
                  <a:pt x="20794" y="19064"/>
                  <a:pt x="20796" y="19054"/>
                </a:cubicBezTo>
                <a:cubicBezTo>
                  <a:pt x="20797" y="19043"/>
                  <a:pt x="20803" y="19040"/>
                  <a:pt x="20805" y="19029"/>
                </a:cubicBezTo>
                <a:cubicBezTo>
                  <a:pt x="20807" y="19021"/>
                  <a:pt x="20803" y="19011"/>
                  <a:pt x="20805" y="19003"/>
                </a:cubicBezTo>
                <a:cubicBezTo>
                  <a:pt x="20808" y="18993"/>
                  <a:pt x="20811" y="18985"/>
                  <a:pt x="20815" y="18977"/>
                </a:cubicBezTo>
                <a:cubicBezTo>
                  <a:pt x="20818" y="18971"/>
                  <a:pt x="20825" y="18983"/>
                  <a:pt x="20827" y="18977"/>
                </a:cubicBezTo>
                <a:cubicBezTo>
                  <a:pt x="20830" y="18969"/>
                  <a:pt x="20834" y="18963"/>
                  <a:pt x="20834" y="18951"/>
                </a:cubicBezTo>
                <a:cubicBezTo>
                  <a:pt x="20834" y="18942"/>
                  <a:pt x="20830" y="18935"/>
                  <a:pt x="20830" y="18925"/>
                </a:cubicBezTo>
                <a:cubicBezTo>
                  <a:pt x="20830" y="18912"/>
                  <a:pt x="20830" y="18905"/>
                  <a:pt x="20827" y="18893"/>
                </a:cubicBezTo>
                <a:cubicBezTo>
                  <a:pt x="20824" y="18878"/>
                  <a:pt x="20817" y="18868"/>
                  <a:pt x="20808" y="18868"/>
                </a:cubicBezTo>
                <a:cubicBezTo>
                  <a:pt x="20801" y="18868"/>
                  <a:pt x="20795" y="18872"/>
                  <a:pt x="20789" y="18880"/>
                </a:cubicBezTo>
                <a:cubicBezTo>
                  <a:pt x="20786" y="18885"/>
                  <a:pt x="20792" y="18899"/>
                  <a:pt x="20789" y="18906"/>
                </a:cubicBezTo>
                <a:cubicBezTo>
                  <a:pt x="20785" y="18917"/>
                  <a:pt x="20777" y="18913"/>
                  <a:pt x="20769" y="18912"/>
                </a:cubicBezTo>
                <a:cubicBezTo>
                  <a:pt x="20756" y="18912"/>
                  <a:pt x="20748" y="18908"/>
                  <a:pt x="20736" y="18906"/>
                </a:cubicBezTo>
                <a:lnTo>
                  <a:pt x="20720" y="18906"/>
                </a:lnTo>
                <a:cubicBezTo>
                  <a:pt x="20716" y="18906"/>
                  <a:pt x="20712" y="18900"/>
                  <a:pt x="20708" y="18900"/>
                </a:cubicBezTo>
                <a:cubicBezTo>
                  <a:pt x="20702" y="18900"/>
                  <a:pt x="20700" y="18910"/>
                  <a:pt x="20695" y="18911"/>
                </a:cubicBezTo>
                <a:lnTo>
                  <a:pt x="20692" y="18854"/>
                </a:lnTo>
                <a:cubicBezTo>
                  <a:pt x="20696" y="18835"/>
                  <a:pt x="20701" y="18824"/>
                  <a:pt x="20701" y="18803"/>
                </a:cubicBezTo>
                <a:cubicBezTo>
                  <a:pt x="20701" y="18780"/>
                  <a:pt x="20690" y="18774"/>
                  <a:pt x="20683" y="18758"/>
                </a:cubicBezTo>
                <a:cubicBezTo>
                  <a:pt x="20678" y="18747"/>
                  <a:pt x="20676" y="18734"/>
                  <a:pt x="20670" y="18726"/>
                </a:cubicBezTo>
                <a:cubicBezTo>
                  <a:pt x="20666" y="18721"/>
                  <a:pt x="20661" y="18729"/>
                  <a:pt x="20657" y="18726"/>
                </a:cubicBezTo>
                <a:cubicBezTo>
                  <a:pt x="20655" y="18738"/>
                  <a:pt x="20649" y="18740"/>
                  <a:pt x="20648" y="18751"/>
                </a:cubicBezTo>
                <a:cubicBezTo>
                  <a:pt x="20647" y="18760"/>
                  <a:pt x="20649" y="18769"/>
                  <a:pt x="20648" y="18777"/>
                </a:cubicBezTo>
                <a:cubicBezTo>
                  <a:pt x="20646" y="18788"/>
                  <a:pt x="20641" y="18792"/>
                  <a:pt x="20638" y="18803"/>
                </a:cubicBezTo>
                <a:cubicBezTo>
                  <a:pt x="20635" y="18798"/>
                  <a:pt x="20630" y="18797"/>
                  <a:pt x="20626" y="18790"/>
                </a:cubicBezTo>
                <a:cubicBezTo>
                  <a:pt x="20621" y="18782"/>
                  <a:pt x="20620" y="18774"/>
                  <a:pt x="20617" y="18765"/>
                </a:cubicBezTo>
                <a:cubicBezTo>
                  <a:pt x="20612" y="18752"/>
                  <a:pt x="20610" y="18742"/>
                  <a:pt x="20610" y="18726"/>
                </a:cubicBezTo>
                <a:cubicBezTo>
                  <a:pt x="20610" y="18712"/>
                  <a:pt x="20613" y="18702"/>
                  <a:pt x="20613" y="18687"/>
                </a:cubicBezTo>
                <a:cubicBezTo>
                  <a:pt x="20613" y="18678"/>
                  <a:pt x="20617" y="18671"/>
                  <a:pt x="20617" y="18662"/>
                </a:cubicBezTo>
                <a:cubicBezTo>
                  <a:pt x="20617" y="18652"/>
                  <a:pt x="20615" y="18642"/>
                  <a:pt x="20613" y="18636"/>
                </a:cubicBezTo>
                <a:cubicBezTo>
                  <a:pt x="20612" y="18629"/>
                  <a:pt x="20604" y="18641"/>
                  <a:pt x="20601" y="18636"/>
                </a:cubicBezTo>
                <a:cubicBezTo>
                  <a:pt x="20597" y="18629"/>
                  <a:pt x="20597" y="18617"/>
                  <a:pt x="20594" y="18610"/>
                </a:cubicBezTo>
                <a:cubicBezTo>
                  <a:pt x="20590" y="18602"/>
                  <a:pt x="20586" y="18600"/>
                  <a:pt x="20582" y="18590"/>
                </a:cubicBezTo>
                <a:cubicBezTo>
                  <a:pt x="20579" y="18582"/>
                  <a:pt x="20579" y="18573"/>
                  <a:pt x="20576" y="18565"/>
                </a:cubicBezTo>
                <a:cubicBezTo>
                  <a:pt x="20572" y="18554"/>
                  <a:pt x="20567" y="18550"/>
                  <a:pt x="20563" y="18539"/>
                </a:cubicBezTo>
                <a:cubicBezTo>
                  <a:pt x="20559" y="18528"/>
                  <a:pt x="20557" y="18518"/>
                  <a:pt x="20554" y="18507"/>
                </a:cubicBezTo>
                <a:cubicBezTo>
                  <a:pt x="20550" y="18498"/>
                  <a:pt x="20547" y="18491"/>
                  <a:pt x="20544" y="18481"/>
                </a:cubicBezTo>
                <a:cubicBezTo>
                  <a:pt x="20541" y="18472"/>
                  <a:pt x="20540" y="18461"/>
                  <a:pt x="20535" y="18456"/>
                </a:cubicBezTo>
                <a:cubicBezTo>
                  <a:pt x="20529" y="18451"/>
                  <a:pt x="20523" y="18449"/>
                  <a:pt x="20516" y="18449"/>
                </a:cubicBezTo>
                <a:close/>
                <a:moveTo>
                  <a:pt x="18759" y="19139"/>
                </a:moveTo>
                <a:cubicBezTo>
                  <a:pt x="18755" y="19144"/>
                  <a:pt x="18750" y="19145"/>
                  <a:pt x="18746" y="19153"/>
                </a:cubicBezTo>
                <a:cubicBezTo>
                  <a:pt x="18743" y="19161"/>
                  <a:pt x="18740" y="19167"/>
                  <a:pt x="18740" y="19178"/>
                </a:cubicBezTo>
                <a:cubicBezTo>
                  <a:pt x="18740" y="19212"/>
                  <a:pt x="18751" y="19228"/>
                  <a:pt x="18759" y="19255"/>
                </a:cubicBezTo>
                <a:lnTo>
                  <a:pt x="18772" y="19249"/>
                </a:lnTo>
                <a:lnTo>
                  <a:pt x="18772" y="19146"/>
                </a:lnTo>
                <a:cubicBezTo>
                  <a:pt x="18767" y="19146"/>
                  <a:pt x="18763" y="19136"/>
                  <a:pt x="18759" y="19139"/>
                </a:cubicBezTo>
                <a:close/>
                <a:moveTo>
                  <a:pt x="18997" y="19140"/>
                </a:moveTo>
                <a:cubicBezTo>
                  <a:pt x="18993" y="19138"/>
                  <a:pt x="18989" y="19159"/>
                  <a:pt x="18985" y="19159"/>
                </a:cubicBezTo>
                <a:cubicBezTo>
                  <a:pt x="18985" y="19169"/>
                  <a:pt x="18984" y="19177"/>
                  <a:pt x="18985" y="19185"/>
                </a:cubicBezTo>
                <a:cubicBezTo>
                  <a:pt x="18985" y="19193"/>
                  <a:pt x="18982" y="19202"/>
                  <a:pt x="18985" y="19211"/>
                </a:cubicBezTo>
                <a:cubicBezTo>
                  <a:pt x="18988" y="19220"/>
                  <a:pt x="18992" y="19224"/>
                  <a:pt x="18997" y="19230"/>
                </a:cubicBezTo>
                <a:cubicBezTo>
                  <a:pt x="19000" y="19235"/>
                  <a:pt x="19007" y="19224"/>
                  <a:pt x="19010" y="19230"/>
                </a:cubicBezTo>
                <a:cubicBezTo>
                  <a:pt x="19013" y="19237"/>
                  <a:pt x="19011" y="19248"/>
                  <a:pt x="19013" y="19256"/>
                </a:cubicBezTo>
                <a:cubicBezTo>
                  <a:pt x="19015" y="19264"/>
                  <a:pt x="19015" y="19274"/>
                  <a:pt x="19016" y="19282"/>
                </a:cubicBezTo>
                <a:lnTo>
                  <a:pt x="19038" y="19282"/>
                </a:lnTo>
                <a:lnTo>
                  <a:pt x="19038" y="19232"/>
                </a:lnTo>
                <a:cubicBezTo>
                  <a:pt x="19038" y="19220"/>
                  <a:pt x="19038" y="19212"/>
                  <a:pt x="19035" y="19204"/>
                </a:cubicBezTo>
                <a:cubicBezTo>
                  <a:pt x="19032" y="19196"/>
                  <a:pt x="19025" y="19200"/>
                  <a:pt x="19022" y="19191"/>
                </a:cubicBezTo>
                <a:cubicBezTo>
                  <a:pt x="19019" y="19182"/>
                  <a:pt x="19017" y="19175"/>
                  <a:pt x="19013" y="19166"/>
                </a:cubicBezTo>
                <a:cubicBezTo>
                  <a:pt x="19010" y="19159"/>
                  <a:pt x="19013" y="19143"/>
                  <a:pt x="19010" y="19140"/>
                </a:cubicBezTo>
                <a:cubicBezTo>
                  <a:pt x="19007" y="19137"/>
                  <a:pt x="19001" y="19142"/>
                  <a:pt x="18997" y="19140"/>
                </a:cubicBezTo>
                <a:close/>
                <a:moveTo>
                  <a:pt x="18847" y="19292"/>
                </a:moveTo>
                <a:cubicBezTo>
                  <a:pt x="18838" y="19292"/>
                  <a:pt x="18833" y="19294"/>
                  <a:pt x="18825" y="19299"/>
                </a:cubicBezTo>
                <a:cubicBezTo>
                  <a:pt x="18819" y="19302"/>
                  <a:pt x="18814" y="19297"/>
                  <a:pt x="18809" y="19305"/>
                </a:cubicBezTo>
                <a:cubicBezTo>
                  <a:pt x="18806" y="19310"/>
                  <a:pt x="18808" y="19325"/>
                  <a:pt x="18806" y="19331"/>
                </a:cubicBezTo>
                <a:cubicBezTo>
                  <a:pt x="18807" y="19340"/>
                  <a:pt x="18796" y="19355"/>
                  <a:pt x="18796" y="19363"/>
                </a:cubicBezTo>
                <a:cubicBezTo>
                  <a:pt x="18800" y="19384"/>
                  <a:pt x="18807" y="19394"/>
                  <a:pt x="18809" y="19415"/>
                </a:cubicBezTo>
                <a:cubicBezTo>
                  <a:pt x="18810" y="19423"/>
                  <a:pt x="18809" y="19433"/>
                  <a:pt x="18809" y="19441"/>
                </a:cubicBezTo>
                <a:lnTo>
                  <a:pt x="18809" y="19466"/>
                </a:lnTo>
                <a:cubicBezTo>
                  <a:pt x="18809" y="19478"/>
                  <a:pt x="18813" y="19482"/>
                  <a:pt x="18815" y="19492"/>
                </a:cubicBezTo>
                <a:cubicBezTo>
                  <a:pt x="18819" y="19505"/>
                  <a:pt x="18822" y="19511"/>
                  <a:pt x="18828" y="19518"/>
                </a:cubicBezTo>
                <a:cubicBezTo>
                  <a:pt x="18832" y="19523"/>
                  <a:pt x="18837" y="19524"/>
                  <a:pt x="18841" y="19530"/>
                </a:cubicBezTo>
                <a:cubicBezTo>
                  <a:pt x="18849" y="19543"/>
                  <a:pt x="18857" y="19556"/>
                  <a:pt x="18863" y="19576"/>
                </a:cubicBezTo>
                <a:cubicBezTo>
                  <a:pt x="18865" y="19584"/>
                  <a:pt x="18864" y="19593"/>
                  <a:pt x="18866" y="19601"/>
                </a:cubicBezTo>
                <a:cubicBezTo>
                  <a:pt x="18868" y="19612"/>
                  <a:pt x="18873" y="19617"/>
                  <a:pt x="18875" y="19627"/>
                </a:cubicBezTo>
                <a:cubicBezTo>
                  <a:pt x="18881" y="19648"/>
                  <a:pt x="18889" y="19656"/>
                  <a:pt x="18894" y="19678"/>
                </a:cubicBezTo>
                <a:cubicBezTo>
                  <a:pt x="18899" y="19698"/>
                  <a:pt x="18900" y="19712"/>
                  <a:pt x="18907" y="19730"/>
                </a:cubicBezTo>
                <a:cubicBezTo>
                  <a:pt x="18909" y="19738"/>
                  <a:pt x="18914" y="19736"/>
                  <a:pt x="18920" y="19736"/>
                </a:cubicBezTo>
                <a:lnTo>
                  <a:pt x="18949" y="19736"/>
                </a:lnTo>
                <a:cubicBezTo>
                  <a:pt x="18950" y="19705"/>
                  <a:pt x="18951" y="19690"/>
                  <a:pt x="18951" y="19659"/>
                </a:cubicBezTo>
                <a:cubicBezTo>
                  <a:pt x="18951" y="19654"/>
                  <a:pt x="18949" y="19651"/>
                  <a:pt x="18949" y="19646"/>
                </a:cubicBezTo>
                <a:lnTo>
                  <a:pt x="19001" y="19646"/>
                </a:lnTo>
                <a:lnTo>
                  <a:pt x="19001" y="19581"/>
                </a:lnTo>
                <a:cubicBezTo>
                  <a:pt x="19001" y="19560"/>
                  <a:pt x="18992" y="19551"/>
                  <a:pt x="18992" y="19530"/>
                </a:cubicBezTo>
                <a:cubicBezTo>
                  <a:pt x="18992" y="19519"/>
                  <a:pt x="18995" y="19513"/>
                  <a:pt x="18998" y="19505"/>
                </a:cubicBezTo>
                <a:cubicBezTo>
                  <a:pt x="19000" y="19498"/>
                  <a:pt x="19007" y="19501"/>
                  <a:pt x="19011" y="19498"/>
                </a:cubicBezTo>
                <a:cubicBezTo>
                  <a:pt x="19016" y="19490"/>
                  <a:pt x="19022" y="19485"/>
                  <a:pt x="19023" y="19472"/>
                </a:cubicBezTo>
                <a:cubicBezTo>
                  <a:pt x="19024" y="19464"/>
                  <a:pt x="19021" y="19458"/>
                  <a:pt x="19021" y="19448"/>
                </a:cubicBezTo>
                <a:cubicBezTo>
                  <a:pt x="19021" y="19437"/>
                  <a:pt x="19023" y="19432"/>
                  <a:pt x="19023" y="19421"/>
                </a:cubicBezTo>
                <a:cubicBezTo>
                  <a:pt x="19023" y="19411"/>
                  <a:pt x="19020" y="19405"/>
                  <a:pt x="19020" y="19395"/>
                </a:cubicBezTo>
                <a:cubicBezTo>
                  <a:pt x="19020" y="19385"/>
                  <a:pt x="19021" y="19379"/>
                  <a:pt x="19021" y="19369"/>
                </a:cubicBezTo>
                <a:lnTo>
                  <a:pt x="18948" y="19369"/>
                </a:lnTo>
                <a:cubicBezTo>
                  <a:pt x="18943" y="19369"/>
                  <a:pt x="18940" y="19381"/>
                  <a:pt x="18935" y="19382"/>
                </a:cubicBezTo>
                <a:cubicBezTo>
                  <a:pt x="18929" y="19384"/>
                  <a:pt x="18925" y="19381"/>
                  <a:pt x="18919" y="19382"/>
                </a:cubicBezTo>
                <a:cubicBezTo>
                  <a:pt x="18915" y="19384"/>
                  <a:pt x="18912" y="19395"/>
                  <a:pt x="18907" y="19395"/>
                </a:cubicBezTo>
                <a:cubicBezTo>
                  <a:pt x="18902" y="19395"/>
                  <a:pt x="18898" y="19392"/>
                  <a:pt x="18894" y="19388"/>
                </a:cubicBezTo>
                <a:cubicBezTo>
                  <a:pt x="18889" y="19384"/>
                  <a:pt x="18889" y="19369"/>
                  <a:pt x="18884" y="19363"/>
                </a:cubicBezTo>
                <a:cubicBezTo>
                  <a:pt x="18881" y="19356"/>
                  <a:pt x="18876" y="19352"/>
                  <a:pt x="18872" y="19344"/>
                </a:cubicBezTo>
                <a:cubicBezTo>
                  <a:pt x="18868" y="19335"/>
                  <a:pt x="18866" y="19326"/>
                  <a:pt x="18863" y="19318"/>
                </a:cubicBezTo>
                <a:cubicBezTo>
                  <a:pt x="18857" y="19306"/>
                  <a:pt x="18855" y="19292"/>
                  <a:pt x="18847" y="19292"/>
                </a:cubicBezTo>
                <a:close/>
                <a:moveTo>
                  <a:pt x="20474" y="19292"/>
                </a:moveTo>
                <a:cubicBezTo>
                  <a:pt x="20463" y="19292"/>
                  <a:pt x="20455" y="19297"/>
                  <a:pt x="20444" y="19299"/>
                </a:cubicBezTo>
                <a:lnTo>
                  <a:pt x="20444" y="19421"/>
                </a:lnTo>
                <a:lnTo>
                  <a:pt x="20418" y="19447"/>
                </a:lnTo>
                <a:cubicBezTo>
                  <a:pt x="20414" y="19451"/>
                  <a:pt x="20410" y="19453"/>
                  <a:pt x="20406" y="19460"/>
                </a:cubicBezTo>
                <a:cubicBezTo>
                  <a:pt x="20401" y="19466"/>
                  <a:pt x="20396" y="19469"/>
                  <a:pt x="20393" y="19479"/>
                </a:cubicBezTo>
                <a:cubicBezTo>
                  <a:pt x="20391" y="19487"/>
                  <a:pt x="20393" y="19495"/>
                  <a:pt x="20393" y="19505"/>
                </a:cubicBezTo>
                <a:cubicBezTo>
                  <a:pt x="20392" y="19535"/>
                  <a:pt x="20397" y="19551"/>
                  <a:pt x="20397" y="19582"/>
                </a:cubicBezTo>
                <a:cubicBezTo>
                  <a:pt x="20396" y="19608"/>
                  <a:pt x="20386" y="19616"/>
                  <a:pt x="20378" y="19633"/>
                </a:cubicBezTo>
                <a:cubicBezTo>
                  <a:pt x="20369" y="19651"/>
                  <a:pt x="20363" y="19667"/>
                  <a:pt x="20352" y="19678"/>
                </a:cubicBezTo>
                <a:cubicBezTo>
                  <a:pt x="20342" y="19689"/>
                  <a:pt x="20333" y="19692"/>
                  <a:pt x="20324" y="19704"/>
                </a:cubicBezTo>
                <a:cubicBezTo>
                  <a:pt x="20314" y="19717"/>
                  <a:pt x="20310" y="19732"/>
                  <a:pt x="20299" y="19743"/>
                </a:cubicBezTo>
                <a:lnTo>
                  <a:pt x="20286" y="19755"/>
                </a:lnTo>
                <a:cubicBezTo>
                  <a:pt x="20282" y="19759"/>
                  <a:pt x="20277" y="19759"/>
                  <a:pt x="20274" y="19762"/>
                </a:cubicBezTo>
                <a:cubicBezTo>
                  <a:pt x="20269" y="19768"/>
                  <a:pt x="20268" y="19782"/>
                  <a:pt x="20264" y="19788"/>
                </a:cubicBezTo>
                <a:cubicBezTo>
                  <a:pt x="20260" y="19794"/>
                  <a:pt x="20256" y="19801"/>
                  <a:pt x="20252" y="19808"/>
                </a:cubicBezTo>
                <a:cubicBezTo>
                  <a:pt x="20248" y="19814"/>
                  <a:pt x="20247" y="19828"/>
                  <a:pt x="20242" y="19833"/>
                </a:cubicBezTo>
                <a:cubicBezTo>
                  <a:pt x="20238" y="19838"/>
                  <a:pt x="20234" y="19836"/>
                  <a:pt x="20230" y="19839"/>
                </a:cubicBezTo>
                <a:cubicBezTo>
                  <a:pt x="20220" y="19848"/>
                  <a:pt x="20209" y="19846"/>
                  <a:pt x="20201" y="19859"/>
                </a:cubicBezTo>
                <a:cubicBezTo>
                  <a:pt x="20198" y="19865"/>
                  <a:pt x="20197" y="19876"/>
                  <a:pt x="20195" y="19884"/>
                </a:cubicBezTo>
                <a:cubicBezTo>
                  <a:pt x="20190" y="19902"/>
                  <a:pt x="20189" y="19920"/>
                  <a:pt x="20182" y="19936"/>
                </a:cubicBezTo>
                <a:cubicBezTo>
                  <a:pt x="20179" y="19944"/>
                  <a:pt x="20175" y="19949"/>
                  <a:pt x="20170" y="19955"/>
                </a:cubicBezTo>
                <a:cubicBezTo>
                  <a:pt x="20166" y="19960"/>
                  <a:pt x="20162" y="19963"/>
                  <a:pt x="20158" y="19968"/>
                </a:cubicBezTo>
                <a:cubicBezTo>
                  <a:pt x="20152" y="19973"/>
                  <a:pt x="20150" y="19984"/>
                  <a:pt x="20145" y="19987"/>
                </a:cubicBezTo>
                <a:cubicBezTo>
                  <a:pt x="20141" y="19989"/>
                  <a:pt x="20136" y="19986"/>
                  <a:pt x="20132" y="19987"/>
                </a:cubicBezTo>
                <a:cubicBezTo>
                  <a:pt x="20128" y="19989"/>
                  <a:pt x="20124" y="19992"/>
                  <a:pt x="20120" y="19994"/>
                </a:cubicBezTo>
                <a:cubicBezTo>
                  <a:pt x="20120" y="20003"/>
                  <a:pt x="20120" y="20012"/>
                  <a:pt x="20120" y="20019"/>
                </a:cubicBezTo>
                <a:cubicBezTo>
                  <a:pt x="20119" y="20028"/>
                  <a:pt x="20117" y="20037"/>
                  <a:pt x="20116" y="20045"/>
                </a:cubicBezTo>
                <a:cubicBezTo>
                  <a:pt x="20115" y="20056"/>
                  <a:pt x="20107" y="20058"/>
                  <a:pt x="20107" y="20071"/>
                </a:cubicBezTo>
                <a:cubicBezTo>
                  <a:pt x="20107" y="20092"/>
                  <a:pt x="20114" y="20105"/>
                  <a:pt x="20123" y="20116"/>
                </a:cubicBezTo>
                <a:cubicBezTo>
                  <a:pt x="20127" y="20121"/>
                  <a:pt x="20131" y="20127"/>
                  <a:pt x="20135" y="20129"/>
                </a:cubicBezTo>
                <a:cubicBezTo>
                  <a:pt x="20150" y="20137"/>
                  <a:pt x="20161" y="20129"/>
                  <a:pt x="20176" y="20129"/>
                </a:cubicBezTo>
                <a:cubicBezTo>
                  <a:pt x="20186" y="20129"/>
                  <a:pt x="20194" y="20128"/>
                  <a:pt x="20201" y="20136"/>
                </a:cubicBezTo>
                <a:cubicBezTo>
                  <a:pt x="20207" y="20140"/>
                  <a:pt x="20209" y="20148"/>
                  <a:pt x="20214" y="20155"/>
                </a:cubicBezTo>
                <a:cubicBezTo>
                  <a:pt x="20219" y="20161"/>
                  <a:pt x="20219" y="20174"/>
                  <a:pt x="20223" y="20181"/>
                </a:cubicBezTo>
                <a:cubicBezTo>
                  <a:pt x="20231" y="20190"/>
                  <a:pt x="20240" y="20194"/>
                  <a:pt x="20250" y="20194"/>
                </a:cubicBezTo>
                <a:cubicBezTo>
                  <a:pt x="20256" y="20194"/>
                  <a:pt x="20259" y="20195"/>
                  <a:pt x="20264" y="20194"/>
                </a:cubicBezTo>
                <a:cubicBezTo>
                  <a:pt x="20267" y="20194"/>
                  <a:pt x="20268" y="20182"/>
                  <a:pt x="20270" y="20181"/>
                </a:cubicBezTo>
                <a:cubicBezTo>
                  <a:pt x="20274" y="20176"/>
                  <a:pt x="20279" y="20174"/>
                  <a:pt x="20283" y="20168"/>
                </a:cubicBezTo>
                <a:cubicBezTo>
                  <a:pt x="20287" y="20161"/>
                  <a:pt x="20286" y="20147"/>
                  <a:pt x="20289" y="20142"/>
                </a:cubicBezTo>
                <a:cubicBezTo>
                  <a:pt x="20294" y="20137"/>
                  <a:pt x="20297" y="20132"/>
                  <a:pt x="20302" y="20129"/>
                </a:cubicBezTo>
                <a:cubicBezTo>
                  <a:pt x="20315" y="20118"/>
                  <a:pt x="20325" y="20122"/>
                  <a:pt x="20340" y="20122"/>
                </a:cubicBezTo>
                <a:cubicBezTo>
                  <a:pt x="20340" y="20097"/>
                  <a:pt x="20340" y="20082"/>
                  <a:pt x="20343" y="20058"/>
                </a:cubicBezTo>
                <a:cubicBezTo>
                  <a:pt x="20344" y="20047"/>
                  <a:pt x="20349" y="20042"/>
                  <a:pt x="20352" y="20033"/>
                </a:cubicBezTo>
                <a:cubicBezTo>
                  <a:pt x="20359" y="20012"/>
                  <a:pt x="20368" y="20003"/>
                  <a:pt x="20378" y="19987"/>
                </a:cubicBezTo>
                <a:cubicBezTo>
                  <a:pt x="20382" y="19979"/>
                  <a:pt x="20388" y="19975"/>
                  <a:pt x="20390" y="19961"/>
                </a:cubicBezTo>
                <a:cubicBezTo>
                  <a:pt x="20393" y="19944"/>
                  <a:pt x="20395" y="19928"/>
                  <a:pt x="20397" y="19910"/>
                </a:cubicBezTo>
                <a:cubicBezTo>
                  <a:pt x="20398" y="19892"/>
                  <a:pt x="20400" y="19877"/>
                  <a:pt x="20403" y="19859"/>
                </a:cubicBezTo>
                <a:cubicBezTo>
                  <a:pt x="20404" y="19849"/>
                  <a:pt x="20408" y="19843"/>
                  <a:pt x="20409" y="19833"/>
                </a:cubicBezTo>
                <a:cubicBezTo>
                  <a:pt x="20411" y="19825"/>
                  <a:pt x="20411" y="19815"/>
                  <a:pt x="20412" y="19808"/>
                </a:cubicBezTo>
                <a:cubicBezTo>
                  <a:pt x="20415" y="19796"/>
                  <a:pt x="20420" y="19794"/>
                  <a:pt x="20425" y="19788"/>
                </a:cubicBezTo>
                <a:cubicBezTo>
                  <a:pt x="20433" y="19775"/>
                  <a:pt x="20440" y="19765"/>
                  <a:pt x="20450" y="19762"/>
                </a:cubicBezTo>
                <a:cubicBezTo>
                  <a:pt x="20454" y="19760"/>
                  <a:pt x="20458" y="19762"/>
                  <a:pt x="20462" y="19762"/>
                </a:cubicBezTo>
                <a:cubicBezTo>
                  <a:pt x="20477" y="19762"/>
                  <a:pt x="20485" y="19764"/>
                  <a:pt x="20500" y="19762"/>
                </a:cubicBezTo>
                <a:cubicBezTo>
                  <a:pt x="20505" y="19762"/>
                  <a:pt x="20508" y="19757"/>
                  <a:pt x="20513" y="19755"/>
                </a:cubicBezTo>
                <a:cubicBezTo>
                  <a:pt x="20510" y="19746"/>
                  <a:pt x="20509" y="19738"/>
                  <a:pt x="20507" y="19730"/>
                </a:cubicBezTo>
                <a:cubicBezTo>
                  <a:pt x="20503" y="19717"/>
                  <a:pt x="20494" y="19714"/>
                  <a:pt x="20494" y="19698"/>
                </a:cubicBezTo>
                <a:cubicBezTo>
                  <a:pt x="20494" y="19670"/>
                  <a:pt x="20503" y="19654"/>
                  <a:pt x="20510" y="19633"/>
                </a:cubicBezTo>
                <a:cubicBezTo>
                  <a:pt x="20517" y="19614"/>
                  <a:pt x="20524" y="19606"/>
                  <a:pt x="20535" y="19594"/>
                </a:cubicBezTo>
                <a:cubicBezTo>
                  <a:pt x="20539" y="19591"/>
                  <a:pt x="20543" y="19591"/>
                  <a:pt x="20547" y="19588"/>
                </a:cubicBezTo>
                <a:cubicBezTo>
                  <a:pt x="20553" y="19583"/>
                  <a:pt x="20553" y="19569"/>
                  <a:pt x="20557" y="19563"/>
                </a:cubicBezTo>
                <a:cubicBezTo>
                  <a:pt x="20562" y="19554"/>
                  <a:pt x="20568" y="19549"/>
                  <a:pt x="20569" y="19536"/>
                </a:cubicBezTo>
                <a:cubicBezTo>
                  <a:pt x="20570" y="19529"/>
                  <a:pt x="20569" y="19519"/>
                  <a:pt x="20569" y="19511"/>
                </a:cubicBezTo>
                <a:cubicBezTo>
                  <a:pt x="20570" y="19503"/>
                  <a:pt x="20569" y="19495"/>
                  <a:pt x="20569" y="19485"/>
                </a:cubicBezTo>
                <a:cubicBezTo>
                  <a:pt x="20569" y="19474"/>
                  <a:pt x="20576" y="19472"/>
                  <a:pt x="20576" y="19461"/>
                </a:cubicBezTo>
                <a:lnTo>
                  <a:pt x="20576" y="19382"/>
                </a:lnTo>
                <a:cubicBezTo>
                  <a:pt x="20562" y="19382"/>
                  <a:pt x="20555" y="19383"/>
                  <a:pt x="20541" y="19382"/>
                </a:cubicBezTo>
                <a:cubicBezTo>
                  <a:pt x="20532" y="19382"/>
                  <a:pt x="20523" y="19387"/>
                  <a:pt x="20516" y="19376"/>
                </a:cubicBezTo>
                <a:cubicBezTo>
                  <a:pt x="20513" y="19371"/>
                  <a:pt x="20514" y="19356"/>
                  <a:pt x="20513" y="19350"/>
                </a:cubicBezTo>
                <a:cubicBezTo>
                  <a:pt x="20510" y="19342"/>
                  <a:pt x="20509" y="19334"/>
                  <a:pt x="20507" y="19324"/>
                </a:cubicBezTo>
                <a:cubicBezTo>
                  <a:pt x="20504" y="19315"/>
                  <a:pt x="20499" y="19312"/>
                  <a:pt x="20494" y="19305"/>
                </a:cubicBezTo>
                <a:cubicBezTo>
                  <a:pt x="20488" y="19297"/>
                  <a:pt x="20482" y="19292"/>
                  <a:pt x="20474" y="19292"/>
                </a:cubicBezTo>
                <a:close/>
                <a:moveTo>
                  <a:pt x="20210" y="20250"/>
                </a:moveTo>
                <a:cubicBezTo>
                  <a:pt x="20206" y="20258"/>
                  <a:pt x="20189" y="20250"/>
                  <a:pt x="20185" y="20256"/>
                </a:cubicBezTo>
                <a:cubicBezTo>
                  <a:pt x="20181" y="20262"/>
                  <a:pt x="20183" y="20275"/>
                  <a:pt x="20179" y="20282"/>
                </a:cubicBezTo>
                <a:cubicBezTo>
                  <a:pt x="20176" y="20287"/>
                  <a:pt x="20170" y="20279"/>
                  <a:pt x="20166" y="20282"/>
                </a:cubicBezTo>
                <a:cubicBezTo>
                  <a:pt x="20163" y="20285"/>
                  <a:pt x="20165" y="20300"/>
                  <a:pt x="20163" y="20304"/>
                </a:cubicBezTo>
                <a:lnTo>
                  <a:pt x="20213" y="20304"/>
                </a:lnTo>
                <a:lnTo>
                  <a:pt x="20213" y="20276"/>
                </a:lnTo>
                <a:cubicBezTo>
                  <a:pt x="20213" y="20266"/>
                  <a:pt x="20210" y="20259"/>
                  <a:pt x="20210" y="20250"/>
                </a:cubicBezTo>
                <a:close/>
              </a:path>
            </a:pathLst>
          </a:custGeom>
          <a:solidFill>
            <a:srgbClr val="939699">
              <a:alpha val="4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r>
              <a:rPr kumimoji="0" lang="en-US" altLang="zh-CN" sz="22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 pitchFamily="34" charset="0"/>
                <a:ea typeface="宋体" pitchFamily="2" charset="-122"/>
                <a:cs typeface="+mn-cs"/>
              </a:rPr>
              <a:t>\</a:t>
            </a:r>
            <a:endParaRPr kumimoji="0" sz="22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858A42A6-6A96-4791-8391-3CE4840290A3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 rot="20250002">
            <a:off x="9657875" y="4806056"/>
            <a:ext cx="2966435" cy="2009137"/>
          </a:xfrm>
          <a:custGeom>
            <a:avLst/>
            <a:gdLst>
              <a:gd name="connsiteX0" fmla="*/ 1304901 w 2966435"/>
              <a:gd name="connsiteY0" fmla="*/ 1694874 h 2009137"/>
              <a:gd name="connsiteX1" fmla="*/ 1303635 w 2966435"/>
              <a:gd name="connsiteY1" fmla="*/ 1696880 h 2009137"/>
              <a:gd name="connsiteX2" fmla="*/ 1223870 w 2966435"/>
              <a:gd name="connsiteY2" fmla="*/ 1862245 h 2009137"/>
              <a:gd name="connsiteX3" fmla="*/ 1171537 w 2966435"/>
              <a:gd name="connsiteY3" fmla="*/ 2009137 h 2009137"/>
              <a:gd name="connsiteX4" fmla="*/ 1167323 w 2966435"/>
              <a:gd name="connsiteY4" fmla="*/ 2007392 h 2009137"/>
              <a:gd name="connsiteX5" fmla="*/ 1199923 w 2966435"/>
              <a:gd name="connsiteY5" fmla="*/ 1845952 h 2009137"/>
              <a:gd name="connsiteX6" fmla="*/ 1224879 w 2966435"/>
              <a:gd name="connsiteY6" fmla="*/ 1803720 h 2009137"/>
              <a:gd name="connsiteX7" fmla="*/ 1262722 w 2966435"/>
              <a:gd name="connsiteY7" fmla="*/ 1649926 h 2009137"/>
              <a:gd name="connsiteX8" fmla="*/ 1254776 w 2966435"/>
              <a:gd name="connsiteY8" fmla="*/ 1667939 h 2009137"/>
              <a:gd name="connsiteX9" fmla="*/ 1204141 w 2966435"/>
              <a:gd name="connsiteY9" fmla="*/ 1825065 h 2009137"/>
              <a:gd name="connsiteX10" fmla="*/ 1199923 w 2966435"/>
              <a:gd name="connsiteY10" fmla="*/ 1845952 h 2009137"/>
              <a:gd name="connsiteX11" fmla="*/ 1144518 w 2966435"/>
              <a:gd name="connsiteY11" fmla="*/ 1939711 h 2009137"/>
              <a:gd name="connsiteX12" fmla="*/ 1121848 w 2966435"/>
              <a:gd name="connsiteY12" fmla="*/ 1988555 h 2009137"/>
              <a:gd name="connsiteX13" fmla="*/ 1106317 w 2966435"/>
              <a:gd name="connsiteY13" fmla="*/ 1982122 h 2009137"/>
              <a:gd name="connsiteX14" fmla="*/ 1117876 w 2966435"/>
              <a:gd name="connsiteY14" fmla="*/ 1801440 h 2009137"/>
              <a:gd name="connsiteX15" fmla="*/ 1209580 w 2966435"/>
              <a:gd name="connsiteY15" fmla="*/ 1698796 h 2009137"/>
              <a:gd name="connsiteX16" fmla="*/ 1163515 w 2966435"/>
              <a:gd name="connsiteY16" fmla="*/ 1579436 h 2009137"/>
              <a:gd name="connsiteX17" fmla="*/ 1147945 w 2966435"/>
              <a:gd name="connsiteY17" fmla="*/ 1632887 h 2009137"/>
              <a:gd name="connsiteX18" fmla="*/ 1118014 w 2966435"/>
              <a:gd name="connsiteY18" fmla="*/ 1799280 h 2009137"/>
              <a:gd name="connsiteX19" fmla="*/ 1117876 w 2966435"/>
              <a:gd name="connsiteY19" fmla="*/ 1801440 h 2009137"/>
              <a:gd name="connsiteX20" fmla="*/ 1106385 w 2966435"/>
              <a:gd name="connsiteY20" fmla="*/ 1814300 h 2009137"/>
              <a:gd name="connsiteX21" fmla="*/ 1015386 w 2966435"/>
              <a:gd name="connsiteY21" fmla="*/ 1938541 h 2009137"/>
              <a:gd name="connsiteX22" fmla="*/ 1012565 w 2966435"/>
              <a:gd name="connsiteY22" fmla="*/ 1943289 h 2009137"/>
              <a:gd name="connsiteX23" fmla="*/ 975682 w 2966435"/>
              <a:gd name="connsiteY23" fmla="*/ 1928012 h 2009137"/>
              <a:gd name="connsiteX24" fmla="*/ 972752 w 2966435"/>
              <a:gd name="connsiteY24" fmla="*/ 1906560 h 2009137"/>
              <a:gd name="connsiteX25" fmla="*/ 969038 w 2966435"/>
              <a:gd name="connsiteY25" fmla="*/ 1746526 h 2009137"/>
              <a:gd name="connsiteX26" fmla="*/ 978694 w 2966435"/>
              <a:gd name="connsiteY26" fmla="*/ 1735903 h 2009137"/>
              <a:gd name="connsiteX27" fmla="*/ 1092055 w 2966435"/>
              <a:gd name="connsiteY27" fmla="*/ 1632873 h 2009137"/>
              <a:gd name="connsiteX28" fmla="*/ 998825 w 2966435"/>
              <a:gd name="connsiteY28" fmla="*/ 1479233 h 2009137"/>
              <a:gd name="connsiteX29" fmla="*/ 979909 w 2966435"/>
              <a:gd name="connsiteY29" fmla="*/ 1591325 h 2009137"/>
              <a:gd name="connsiteX30" fmla="*/ 968847 w 2966435"/>
              <a:gd name="connsiteY30" fmla="*/ 1738278 h 2009137"/>
              <a:gd name="connsiteX31" fmla="*/ 969038 w 2966435"/>
              <a:gd name="connsiteY31" fmla="*/ 1746526 h 2009137"/>
              <a:gd name="connsiteX32" fmla="*/ 875664 w 2966435"/>
              <a:gd name="connsiteY32" fmla="*/ 1849264 h 2009137"/>
              <a:gd name="connsiteX33" fmla="*/ 854357 w 2966435"/>
              <a:gd name="connsiteY33" fmla="*/ 1877757 h 2009137"/>
              <a:gd name="connsiteX34" fmla="*/ 772169 w 2966435"/>
              <a:gd name="connsiteY34" fmla="*/ 1843714 h 2009137"/>
              <a:gd name="connsiteX35" fmla="*/ 760052 w 2966435"/>
              <a:gd name="connsiteY35" fmla="*/ 1669588 h 2009137"/>
              <a:gd name="connsiteX36" fmla="*/ 864657 w 2966435"/>
              <a:gd name="connsiteY36" fmla="*/ 1576130 h 2009137"/>
              <a:gd name="connsiteX37" fmla="*/ 988898 w 2966435"/>
              <a:gd name="connsiteY37" fmla="*/ 1485130 h 2009137"/>
              <a:gd name="connsiteX38" fmla="*/ 788537 w 2966435"/>
              <a:gd name="connsiteY38" fmla="*/ 1339187 h 2009137"/>
              <a:gd name="connsiteX39" fmla="*/ 787970 w 2966435"/>
              <a:gd name="connsiteY39" fmla="*/ 1341482 h 2009137"/>
              <a:gd name="connsiteX40" fmla="*/ 758823 w 2966435"/>
              <a:gd name="connsiteY40" fmla="*/ 1651932 h 2009137"/>
              <a:gd name="connsiteX41" fmla="*/ 760052 w 2966435"/>
              <a:gd name="connsiteY41" fmla="*/ 1669588 h 2009137"/>
              <a:gd name="connsiteX42" fmla="*/ 749153 w 2966435"/>
              <a:gd name="connsiteY42" fmla="*/ 1679325 h 2009137"/>
              <a:gd name="connsiteX43" fmla="*/ 646026 w 2966435"/>
              <a:gd name="connsiteY43" fmla="*/ 1791464 h 2009137"/>
              <a:gd name="connsiteX44" fmla="*/ 529403 w 2966435"/>
              <a:gd name="connsiteY44" fmla="*/ 1743157 h 2009137"/>
              <a:gd name="connsiteX45" fmla="*/ 522036 w 2966435"/>
              <a:gd name="connsiteY45" fmla="*/ 1596325 h 2009137"/>
              <a:gd name="connsiteX46" fmla="*/ 524589 w 2966435"/>
              <a:gd name="connsiteY46" fmla="*/ 1555849 h 2009137"/>
              <a:gd name="connsiteX47" fmla="*/ 532569 w 2966435"/>
              <a:gd name="connsiteY47" fmla="*/ 1547020 h 2009137"/>
              <a:gd name="connsiteX48" fmla="*/ 782989 w 2966435"/>
              <a:gd name="connsiteY48" fmla="*/ 1342466 h 2009137"/>
              <a:gd name="connsiteX49" fmla="*/ 578884 w 2966435"/>
              <a:gd name="connsiteY49" fmla="*/ 1179122 h 2009137"/>
              <a:gd name="connsiteX50" fmla="*/ 560714 w 2966435"/>
              <a:gd name="connsiteY50" fmla="*/ 1245481 h 2009137"/>
              <a:gd name="connsiteX51" fmla="*/ 534861 w 2966435"/>
              <a:gd name="connsiteY51" fmla="*/ 1393012 h 2009137"/>
              <a:gd name="connsiteX52" fmla="*/ 524589 w 2966435"/>
              <a:gd name="connsiteY52" fmla="*/ 1555849 h 2009137"/>
              <a:gd name="connsiteX53" fmla="*/ 422986 w 2966435"/>
              <a:gd name="connsiteY53" fmla="*/ 1668258 h 2009137"/>
              <a:gd name="connsiteX54" fmla="*/ 405618 w 2966435"/>
              <a:gd name="connsiteY54" fmla="*/ 1691884 h 2009137"/>
              <a:gd name="connsiteX55" fmla="*/ 283730 w 2966435"/>
              <a:gd name="connsiteY55" fmla="*/ 1641396 h 2009137"/>
              <a:gd name="connsiteX56" fmla="*/ 282878 w 2966435"/>
              <a:gd name="connsiteY56" fmla="*/ 1609856 h 2009137"/>
              <a:gd name="connsiteX57" fmla="*/ 292751 w 2966435"/>
              <a:gd name="connsiteY57" fmla="*/ 1462058 h 2009137"/>
              <a:gd name="connsiteX58" fmla="*/ 295516 w 2966435"/>
              <a:gd name="connsiteY58" fmla="*/ 1444869 h 2009137"/>
              <a:gd name="connsiteX59" fmla="*/ 386545 w 2966435"/>
              <a:gd name="connsiteY59" fmla="*/ 1342983 h 2009137"/>
              <a:gd name="connsiteX60" fmla="*/ 501502 w 2966435"/>
              <a:gd name="connsiteY60" fmla="*/ 1237264 h 2009137"/>
              <a:gd name="connsiteX61" fmla="*/ 395521 w 2966435"/>
              <a:gd name="connsiteY61" fmla="*/ 1055145 h 2009137"/>
              <a:gd name="connsiteX62" fmla="*/ 352684 w 2966435"/>
              <a:gd name="connsiteY62" fmla="*/ 1174347 h 2009137"/>
              <a:gd name="connsiteX63" fmla="*/ 316147 w 2966435"/>
              <a:gd name="connsiteY63" fmla="*/ 1316582 h 2009137"/>
              <a:gd name="connsiteX64" fmla="*/ 295516 w 2966435"/>
              <a:gd name="connsiteY64" fmla="*/ 1444869 h 2009137"/>
              <a:gd name="connsiteX65" fmla="*/ 283349 w 2966435"/>
              <a:gd name="connsiteY65" fmla="*/ 1458487 h 2009137"/>
              <a:gd name="connsiteX66" fmla="*/ 192350 w 2966435"/>
              <a:gd name="connsiteY66" fmla="*/ 1582728 h 2009137"/>
              <a:gd name="connsiteX67" fmla="*/ 182425 w 2966435"/>
              <a:gd name="connsiteY67" fmla="*/ 1599434 h 2009137"/>
              <a:gd name="connsiteX68" fmla="*/ 88164 w 2966435"/>
              <a:gd name="connsiteY68" fmla="*/ 1560390 h 2009137"/>
              <a:gd name="connsiteX69" fmla="*/ 100518 w 2966435"/>
              <a:gd name="connsiteY69" fmla="*/ 1474040 h 2009137"/>
              <a:gd name="connsiteX70" fmla="*/ 122425 w 2966435"/>
              <a:gd name="connsiteY70" fmla="*/ 1384313 h 2009137"/>
              <a:gd name="connsiteX71" fmla="*/ 176927 w 2966435"/>
              <a:gd name="connsiteY71" fmla="*/ 1300960 h 2009137"/>
              <a:gd name="connsiteX72" fmla="*/ 293894 w 2966435"/>
              <a:gd name="connsiteY72" fmla="*/ 1155268 h 2009137"/>
              <a:gd name="connsiteX73" fmla="*/ 278787 w 2966435"/>
              <a:gd name="connsiteY73" fmla="*/ 994507 h 2009137"/>
              <a:gd name="connsiteX74" fmla="*/ 253933 w 2966435"/>
              <a:gd name="connsiteY74" fmla="*/ 1036566 h 2009137"/>
              <a:gd name="connsiteX75" fmla="*/ 137045 w 2966435"/>
              <a:gd name="connsiteY75" fmla="*/ 1324433 h 2009137"/>
              <a:gd name="connsiteX76" fmla="*/ 122425 w 2966435"/>
              <a:gd name="connsiteY76" fmla="*/ 1384313 h 2009137"/>
              <a:gd name="connsiteX77" fmla="*/ 108543 w 2966435"/>
              <a:gd name="connsiteY77" fmla="*/ 1405544 h 2009137"/>
              <a:gd name="connsiteX78" fmla="*/ 38499 w 2966435"/>
              <a:gd name="connsiteY78" fmla="*/ 1539818 h 2009137"/>
              <a:gd name="connsiteX79" fmla="*/ 0 w 2966435"/>
              <a:gd name="connsiteY79" fmla="*/ 1523871 h 2009137"/>
              <a:gd name="connsiteX80" fmla="*/ 52332 w 2966435"/>
              <a:gd name="connsiteY80" fmla="*/ 1376980 h 2009137"/>
              <a:gd name="connsiteX81" fmla="*/ 205411 w 2966435"/>
              <a:gd name="connsiteY81" fmla="*/ 1092165 h 2009137"/>
              <a:gd name="connsiteX82" fmla="*/ 1592172 w 2966435"/>
              <a:gd name="connsiteY82" fmla="*/ 1413207 h 2009137"/>
              <a:gd name="connsiteX83" fmla="*/ 1550672 w 2966435"/>
              <a:gd name="connsiteY83" fmla="*/ 1443718 h 2009137"/>
              <a:gd name="connsiteX84" fmla="*/ 1429434 w 2966435"/>
              <a:gd name="connsiteY84" fmla="*/ 1553300 h 2009137"/>
              <a:gd name="connsiteX85" fmla="*/ 1319851 w 2966435"/>
              <a:gd name="connsiteY85" fmla="*/ 1674539 h 2009137"/>
              <a:gd name="connsiteX86" fmla="*/ 1304901 w 2966435"/>
              <a:gd name="connsiteY86" fmla="*/ 1694874 h 2009137"/>
              <a:gd name="connsiteX87" fmla="*/ 1399597 w 2966435"/>
              <a:gd name="connsiteY87" fmla="*/ 1544821 h 2009137"/>
              <a:gd name="connsiteX88" fmla="*/ 1414870 w 2966435"/>
              <a:gd name="connsiteY88" fmla="*/ 1525205 h 2009137"/>
              <a:gd name="connsiteX89" fmla="*/ 1450823 w 2966435"/>
              <a:gd name="connsiteY89" fmla="*/ 1498191 h 2009137"/>
              <a:gd name="connsiteX90" fmla="*/ 1588001 w 2966435"/>
              <a:gd name="connsiteY90" fmla="*/ 1415187 h 2009137"/>
              <a:gd name="connsiteX91" fmla="*/ 1542083 w 2966435"/>
              <a:gd name="connsiteY91" fmla="*/ 1373308 h 2009137"/>
              <a:gd name="connsiteX92" fmla="*/ 1481302 w 2966435"/>
              <a:gd name="connsiteY92" fmla="*/ 1439881 h 2009137"/>
              <a:gd name="connsiteX93" fmla="*/ 1414870 w 2966435"/>
              <a:gd name="connsiteY93" fmla="*/ 1525205 h 2009137"/>
              <a:gd name="connsiteX94" fmla="*/ 1324538 w 2966435"/>
              <a:gd name="connsiteY94" fmla="*/ 1593077 h 2009137"/>
              <a:gd name="connsiteX95" fmla="*/ 1262722 w 2966435"/>
              <a:gd name="connsiteY95" fmla="*/ 1649926 h 2009137"/>
              <a:gd name="connsiteX96" fmla="*/ 1320747 w 2966435"/>
              <a:gd name="connsiteY96" fmla="*/ 1518377 h 2009137"/>
              <a:gd name="connsiteX97" fmla="*/ 1354614 w 2966435"/>
              <a:gd name="connsiteY97" fmla="*/ 1457139 h 2009137"/>
              <a:gd name="connsiteX98" fmla="*/ 1486104 w 2966435"/>
              <a:gd name="connsiteY98" fmla="*/ 1393797 h 2009137"/>
              <a:gd name="connsiteX99" fmla="*/ 1478318 w 2966435"/>
              <a:gd name="connsiteY99" fmla="*/ 1270610 h 2009137"/>
              <a:gd name="connsiteX100" fmla="*/ 1379725 w 2966435"/>
              <a:gd name="connsiteY100" fmla="*/ 1411733 h 2009137"/>
              <a:gd name="connsiteX101" fmla="*/ 1354614 w 2966435"/>
              <a:gd name="connsiteY101" fmla="*/ 1457139 h 2009137"/>
              <a:gd name="connsiteX102" fmla="*/ 1346563 w 2966435"/>
              <a:gd name="connsiteY102" fmla="*/ 1461018 h 2009137"/>
              <a:gd name="connsiteX103" fmla="*/ 1214947 w 2966435"/>
              <a:gd name="connsiteY103" fmla="*/ 1540977 h 2009137"/>
              <a:gd name="connsiteX104" fmla="*/ 1163515 w 2966435"/>
              <a:gd name="connsiteY104" fmla="*/ 1579436 h 2009137"/>
              <a:gd name="connsiteX105" fmla="*/ 1195071 w 2966435"/>
              <a:gd name="connsiteY105" fmla="*/ 1471104 h 2009137"/>
              <a:gd name="connsiteX106" fmla="*/ 1241353 w 2966435"/>
              <a:gd name="connsiteY106" fmla="*/ 1353630 h 2009137"/>
              <a:gd name="connsiteX107" fmla="*/ 1243679 w 2966435"/>
              <a:gd name="connsiteY107" fmla="*/ 1348863 h 2009137"/>
              <a:gd name="connsiteX108" fmla="*/ 1259395 w 2966435"/>
              <a:gd name="connsiteY108" fmla="*/ 1341457 h 2009137"/>
              <a:gd name="connsiteX109" fmla="*/ 1403555 w 2966435"/>
              <a:gd name="connsiteY109" fmla="*/ 1289651 h 2009137"/>
              <a:gd name="connsiteX110" fmla="*/ 1379867 w 2966435"/>
              <a:gd name="connsiteY110" fmla="*/ 1105310 h 2009137"/>
              <a:gd name="connsiteX111" fmla="*/ 1296740 w 2966435"/>
              <a:gd name="connsiteY111" fmla="*/ 1240118 h 2009137"/>
              <a:gd name="connsiteX112" fmla="*/ 1243679 w 2966435"/>
              <a:gd name="connsiteY112" fmla="*/ 1348863 h 2009137"/>
              <a:gd name="connsiteX113" fmla="*/ 1120827 w 2966435"/>
              <a:gd name="connsiteY113" fmla="*/ 1406761 h 2009137"/>
              <a:gd name="connsiteX114" fmla="*/ 998825 w 2966435"/>
              <a:gd name="connsiteY114" fmla="*/ 1479233 h 2009137"/>
              <a:gd name="connsiteX115" fmla="*/ 1004484 w 2966435"/>
              <a:gd name="connsiteY115" fmla="*/ 1445702 h 2009137"/>
              <a:gd name="connsiteX116" fmla="*/ 1066684 w 2966435"/>
              <a:gd name="connsiteY116" fmla="*/ 1231971 h 2009137"/>
              <a:gd name="connsiteX117" fmla="*/ 1084709 w 2966435"/>
              <a:gd name="connsiteY117" fmla="*/ 1187937 h 2009137"/>
              <a:gd name="connsiteX118" fmla="*/ 1206845 w 2966435"/>
              <a:gd name="connsiteY118" fmla="*/ 1145217 h 2009137"/>
              <a:gd name="connsiteX119" fmla="*/ 1356454 w 2966435"/>
              <a:gd name="connsiteY119" fmla="*/ 1108689 h 2009137"/>
              <a:gd name="connsiteX120" fmla="*/ 1937362 w 2966435"/>
              <a:gd name="connsiteY120" fmla="*/ 1277643 h 2009137"/>
              <a:gd name="connsiteX121" fmla="*/ 1850892 w 2966435"/>
              <a:gd name="connsiteY121" fmla="*/ 1302412 h 2009137"/>
              <a:gd name="connsiteX122" fmla="*/ 1735638 w 2966435"/>
              <a:gd name="connsiteY122" fmla="*/ 1345113 h 2009137"/>
              <a:gd name="connsiteX123" fmla="*/ 1592172 w 2966435"/>
              <a:gd name="connsiteY123" fmla="*/ 1413207 h 2009137"/>
              <a:gd name="connsiteX124" fmla="*/ 1679853 w 2966435"/>
              <a:gd name="connsiteY124" fmla="*/ 1348746 h 2009137"/>
              <a:gd name="connsiteX125" fmla="*/ 1748758 w 2966435"/>
              <a:gd name="connsiteY125" fmla="*/ 1310293 h 2009137"/>
              <a:gd name="connsiteX126" fmla="*/ 1785751 w 2966435"/>
              <a:gd name="connsiteY126" fmla="*/ 1300781 h 2009137"/>
              <a:gd name="connsiteX127" fmla="*/ 1915523 w 2966435"/>
              <a:gd name="connsiteY127" fmla="*/ 1221932 h 2009137"/>
              <a:gd name="connsiteX128" fmla="*/ 1886037 w 2966435"/>
              <a:gd name="connsiteY128" fmla="*/ 1233684 h 2009137"/>
              <a:gd name="connsiteX129" fmla="*/ 1748758 w 2966435"/>
              <a:gd name="connsiteY129" fmla="*/ 1310293 h 2009137"/>
              <a:gd name="connsiteX130" fmla="*/ 1632768 w 2966435"/>
              <a:gd name="connsiteY130" fmla="*/ 1340117 h 2009137"/>
              <a:gd name="connsiteX131" fmla="*/ 1542083 w 2966435"/>
              <a:gd name="connsiteY131" fmla="*/ 1373308 h 2009137"/>
              <a:gd name="connsiteX132" fmla="*/ 1559084 w 2966435"/>
              <a:gd name="connsiteY132" fmla="*/ 1354688 h 2009137"/>
              <a:gd name="connsiteX133" fmla="*/ 1699012 w 2966435"/>
              <a:gd name="connsiteY133" fmla="*/ 1229114 h 2009137"/>
              <a:gd name="connsiteX134" fmla="*/ 1704456 w 2966435"/>
              <a:gd name="connsiteY134" fmla="*/ 1228274 h 2009137"/>
              <a:gd name="connsiteX135" fmla="*/ 1859100 w 2966435"/>
              <a:gd name="connsiteY135" fmla="*/ 1219570 h 2009137"/>
              <a:gd name="connsiteX136" fmla="*/ 1240793 w 2966435"/>
              <a:gd name="connsiteY136" fmla="*/ 893513 h 2009137"/>
              <a:gd name="connsiteX137" fmla="*/ 1173002 w 2966435"/>
              <a:gd name="connsiteY137" fmla="*/ 1002059 h 2009137"/>
              <a:gd name="connsiteX138" fmla="*/ 1109186 w 2966435"/>
              <a:gd name="connsiteY138" fmla="*/ 1128145 h 2009137"/>
              <a:gd name="connsiteX139" fmla="*/ 1084709 w 2966435"/>
              <a:gd name="connsiteY139" fmla="*/ 1187937 h 2009137"/>
              <a:gd name="connsiteX140" fmla="*/ 1060643 w 2966435"/>
              <a:gd name="connsiteY140" fmla="*/ 1196355 h 2009137"/>
              <a:gd name="connsiteX141" fmla="*/ 918980 w 2966435"/>
              <a:gd name="connsiteY141" fmla="*/ 1262105 h 2009137"/>
              <a:gd name="connsiteX142" fmla="*/ 788537 w 2966435"/>
              <a:gd name="connsiteY142" fmla="*/ 1339187 h 2009137"/>
              <a:gd name="connsiteX143" fmla="*/ 826187 w 2966435"/>
              <a:gd name="connsiteY143" fmla="*/ 1186797 h 2009137"/>
              <a:gd name="connsiteX144" fmla="*/ 880735 w 2966435"/>
              <a:gd name="connsiteY144" fmla="*/ 1033844 h 2009137"/>
              <a:gd name="connsiteX145" fmla="*/ 898759 w 2966435"/>
              <a:gd name="connsiteY145" fmla="*/ 995870 h 2009137"/>
              <a:gd name="connsiteX146" fmla="*/ 912602 w 2966435"/>
              <a:gd name="connsiteY146" fmla="*/ 989299 h 2009137"/>
              <a:gd name="connsiteX147" fmla="*/ 1222240 w 2966435"/>
              <a:gd name="connsiteY147" fmla="*/ 896147 h 2009137"/>
              <a:gd name="connsiteX148" fmla="*/ 2312340 w 2966435"/>
              <a:gd name="connsiteY148" fmla="*/ 1282949 h 2009137"/>
              <a:gd name="connsiteX149" fmla="*/ 2270682 w 2966435"/>
              <a:gd name="connsiteY149" fmla="*/ 1276591 h 2009137"/>
              <a:gd name="connsiteX150" fmla="*/ 2107467 w 2966435"/>
              <a:gd name="connsiteY150" fmla="*/ 1268350 h 2009137"/>
              <a:gd name="connsiteX151" fmla="*/ 1944252 w 2966435"/>
              <a:gd name="connsiteY151" fmla="*/ 1276591 h 2009137"/>
              <a:gd name="connsiteX152" fmla="*/ 1937362 w 2966435"/>
              <a:gd name="connsiteY152" fmla="*/ 1277643 h 2009137"/>
              <a:gd name="connsiteX153" fmla="*/ 1967277 w 2966435"/>
              <a:gd name="connsiteY153" fmla="*/ 1269074 h 2009137"/>
              <a:gd name="connsiteX154" fmla="*/ 2118591 w 2966435"/>
              <a:gd name="connsiteY154" fmla="*/ 1240789 h 2009137"/>
              <a:gd name="connsiteX155" fmla="*/ 2171533 w 2966435"/>
              <a:gd name="connsiteY155" fmla="*/ 1248305 h 2009137"/>
              <a:gd name="connsiteX156" fmla="*/ 1891379 w 2966435"/>
              <a:gd name="connsiteY156" fmla="*/ 1097887 h 2009137"/>
              <a:gd name="connsiteX157" fmla="*/ 1829262 w 2966435"/>
              <a:gd name="connsiteY157" fmla="*/ 1134165 h 2009137"/>
              <a:gd name="connsiteX158" fmla="*/ 1708013 w 2966435"/>
              <a:gd name="connsiteY158" fmla="*/ 1221036 h 2009137"/>
              <a:gd name="connsiteX159" fmla="*/ 1699012 w 2966435"/>
              <a:gd name="connsiteY159" fmla="*/ 1229114 h 2009137"/>
              <a:gd name="connsiteX160" fmla="*/ 1552258 w 2966435"/>
              <a:gd name="connsiteY160" fmla="*/ 1251779 h 2009137"/>
              <a:gd name="connsiteX161" fmla="*/ 1478318 w 2966435"/>
              <a:gd name="connsiteY161" fmla="*/ 1270610 h 2009137"/>
              <a:gd name="connsiteX162" fmla="*/ 1501239 w 2966435"/>
              <a:gd name="connsiteY162" fmla="*/ 1237801 h 2009137"/>
              <a:gd name="connsiteX163" fmla="*/ 1606585 w 2966435"/>
              <a:gd name="connsiteY163" fmla="*/ 1119028 h 2009137"/>
              <a:gd name="connsiteX164" fmla="*/ 1648712 w 2966435"/>
              <a:gd name="connsiteY164" fmla="*/ 1080070 h 2009137"/>
              <a:gd name="connsiteX165" fmla="*/ 1661342 w 2966435"/>
              <a:gd name="connsiteY165" fmla="*/ 1079467 h 2009137"/>
              <a:gd name="connsiteX166" fmla="*/ 1814354 w 2966435"/>
              <a:gd name="connsiteY166" fmla="*/ 1086772 h 2009137"/>
              <a:gd name="connsiteX167" fmla="*/ 2491391 w 2966435"/>
              <a:gd name="connsiteY167" fmla="*/ 1316777 h 2009137"/>
              <a:gd name="connsiteX168" fmla="*/ 2481169 w 2966435"/>
              <a:gd name="connsiteY168" fmla="*/ 1341457 h 2009137"/>
              <a:gd name="connsiteX169" fmla="*/ 2327225 w 2966435"/>
              <a:gd name="connsiteY169" fmla="*/ 1286612 h 2009137"/>
              <a:gd name="connsiteX170" fmla="*/ 2312340 w 2966435"/>
              <a:gd name="connsiteY170" fmla="*/ 1282949 h 2009137"/>
              <a:gd name="connsiteX171" fmla="*/ 2429182 w 2966435"/>
              <a:gd name="connsiteY171" fmla="*/ 1300781 h 2009137"/>
              <a:gd name="connsiteX172" fmla="*/ 2262041 w 2966435"/>
              <a:gd name="connsiteY172" fmla="*/ 1196355 h 2009137"/>
              <a:gd name="connsiteX173" fmla="*/ 2322920 w 2966435"/>
              <a:gd name="connsiteY173" fmla="*/ 1224611 h 2009137"/>
              <a:gd name="connsiteX174" fmla="*/ 2274919 w 2966435"/>
              <a:gd name="connsiteY174" fmla="*/ 1224772 h 2009137"/>
              <a:gd name="connsiteX175" fmla="*/ 2143005 w 2966435"/>
              <a:gd name="connsiteY175" fmla="*/ 1236225 h 2009137"/>
              <a:gd name="connsiteX176" fmla="*/ 2118591 w 2966435"/>
              <a:gd name="connsiteY176" fmla="*/ 1240789 h 2009137"/>
              <a:gd name="connsiteX177" fmla="*/ 2015142 w 2966435"/>
              <a:gd name="connsiteY177" fmla="*/ 1226103 h 2009137"/>
              <a:gd name="connsiteX178" fmla="*/ 1915523 w 2966435"/>
              <a:gd name="connsiteY178" fmla="*/ 1221932 h 2009137"/>
              <a:gd name="connsiteX179" fmla="*/ 2048425 w 2966435"/>
              <a:gd name="connsiteY179" fmla="*/ 1168962 h 2009137"/>
              <a:gd name="connsiteX180" fmla="*/ 2122268 w 2966435"/>
              <a:gd name="connsiteY180" fmla="*/ 1147466 h 2009137"/>
              <a:gd name="connsiteX181" fmla="*/ 1086764 w 2966435"/>
              <a:gd name="connsiteY181" fmla="*/ 678555 h 2009137"/>
              <a:gd name="connsiteX182" fmla="*/ 1033813 w 2966435"/>
              <a:gd name="connsiteY182" fmla="*/ 749029 h 2009137"/>
              <a:gd name="connsiteX183" fmla="*/ 950809 w 2966435"/>
              <a:gd name="connsiteY183" fmla="*/ 886207 h 2009137"/>
              <a:gd name="connsiteX184" fmla="*/ 898759 w 2966435"/>
              <a:gd name="connsiteY184" fmla="*/ 995870 h 2009137"/>
              <a:gd name="connsiteX185" fmla="*/ 764966 w 2966435"/>
              <a:gd name="connsiteY185" fmla="*/ 1059373 h 2009137"/>
              <a:gd name="connsiteX186" fmla="*/ 627787 w 2966435"/>
              <a:gd name="connsiteY186" fmla="*/ 1142378 h 2009137"/>
              <a:gd name="connsiteX187" fmla="*/ 578884 w 2966435"/>
              <a:gd name="connsiteY187" fmla="*/ 1179122 h 2009137"/>
              <a:gd name="connsiteX188" fmla="*/ 599746 w 2966435"/>
              <a:gd name="connsiteY188" fmla="*/ 1102932 h 2009137"/>
              <a:gd name="connsiteX189" fmla="*/ 714704 w 2966435"/>
              <a:gd name="connsiteY189" fmla="*/ 835421 h 2009137"/>
              <a:gd name="connsiteX190" fmla="*/ 724289 w 2966435"/>
              <a:gd name="connsiteY190" fmla="*/ 819643 h 2009137"/>
              <a:gd name="connsiteX191" fmla="*/ 776870 w 2966435"/>
              <a:gd name="connsiteY191" fmla="*/ 790903 h 2009137"/>
              <a:gd name="connsiteX192" fmla="*/ 940487 w 2966435"/>
              <a:gd name="connsiteY192" fmla="*/ 721747 h 2009137"/>
              <a:gd name="connsiteX193" fmla="*/ 2525761 w 2966435"/>
              <a:gd name="connsiteY193" fmla="*/ 1233801 h 2009137"/>
              <a:gd name="connsiteX194" fmla="*/ 2492341 w 2966435"/>
              <a:gd name="connsiteY194" fmla="*/ 1314483 h 2009137"/>
              <a:gd name="connsiteX195" fmla="*/ 2403705 w 2966435"/>
              <a:gd name="connsiteY195" fmla="*/ 1262105 h 2009137"/>
              <a:gd name="connsiteX196" fmla="*/ 2322920 w 2966435"/>
              <a:gd name="connsiteY196" fmla="*/ 1224611 h 2009137"/>
              <a:gd name="connsiteX197" fmla="*/ 2406235 w 2966435"/>
              <a:gd name="connsiteY197" fmla="*/ 1224330 h 2009137"/>
              <a:gd name="connsiteX198" fmla="*/ 1865693 w 2966435"/>
              <a:gd name="connsiteY198" fmla="*/ 905779 h 2009137"/>
              <a:gd name="connsiteX199" fmla="*/ 1849952 w 2966435"/>
              <a:gd name="connsiteY199" fmla="*/ 915380 h 2009137"/>
              <a:gd name="connsiteX200" fmla="*/ 1723121 w 2966435"/>
              <a:gd name="connsiteY200" fmla="*/ 1011257 h 2009137"/>
              <a:gd name="connsiteX201" fmla="*/ 1648712 w 2966435"/>
              <a:gd name="connsiteY201" fmla="*/ 1080070 h 2009137"/>
              <a:gd name="connsiteX202" fmla="*/ 1508330 w 2966435"/>
              <a:gd name="connsiteY202" fmla="*/ 1086772 h 2009137"/>
              <a:gd name="connsiteX203" fmla="*/ 1379867 w 2966435"/>
              <a:gd name="connsiteY203" fmla="*/ 1105310 h 2009137"/>
              <a:gd name="connsiteX204" fmla="*/ 1396359 w 2966435"/>
              <a:gd name="connsiteY204" fmla="*/ 1078565 h 2009137"/>
              <a:gd name="connsiteX205" fmla="*/ 1483664 w 2966435"/>
              <a:gd name="connsiteY205" fmla="*/ 965311 h 2009137"/>
              <a:gd name="connsiteX206" fmla="*/ 1572337 w 2966435"/>
              <a:gd name="connsiteY206" fmla="*/ 869532 h 2009137"/>
              <a:gd name="connsiteX207" fmla="*/ 1689316 w 2966435"/>
              <a:gd name="connsiteY207" fmla="*/ 876116 h 2009137"/>
              <a:gd name="connsiteX208" fmla="*/ 1841514 w 2966435"/>
              <a:gd name="connsiteY208" fmla="*/ 899621 h 2009137"/>
              <a:gd name="connsiteX209" fmla="*/ 2134377 w 2966435"/>
              <a:gd name="connsiteY209" fmla="*/ 989299 h 2009137"/>
              <a:gd name="connsiteX210" fmla="*/ 2272946 w 2966435"/>
              <a:gd name="connsiteY210" fmla="*/ 1054604 h 2009137"/>
              <a:gd name="connsiteX211" fmla="*/ 2349707 w 2966435"/>
              <a:gd name="connsiteY211" fmla="*/ 1100201 h 2009137"/>
              <a:gd name="connsiteX212" fmla="*/ 2173485 w 2966435"/>
              <a:gd name="connsiteY212" fmla="*/ 1132556 h 2009137"/>
              <a:gd name="connsiteX213" fmla="*/ 2122268 w 2966435"/>
              <a:gd name="connsiteY213" fmla="*/ 1147466 h 2009137"/>
              <a:gd name="connsiteX214" fmla="*/ 2115838 w 2966435"/>
              <a:gd name="connsiteY214" fmla="*/ 1145217 h 2009137"/>
              <a:gd name="connsiteX215" fmla="*/ 1966231 w 2966435"/>
              <a:gd name="connsiteY215" fmla="*/ 1108689 h 2009137"/>
              <a:gd name="connsiteX216" fmla="*/ 1891379 w 2966435"/>
              <a:gd name="connsiteY216" fmla="*/ 1097887 h 2009137"/>
              <a:gd name="connsiteX217" fmla="*/ 1957638 w 2966435"/>
              <a:gd name="connsiteY217" fmla="*/ 1059191 h 2009137"/>
              <a:gd name="connsiteX218" fmla="*/ 2092187 w 2966435"/>
              <a:gd name="connsiteY218" fmla="*/ 996509 h 2009137"/>
              <a:gd name="connsiteX219" fmla="*/ 2123385 w 2966435"/>
              <a:gd name="connsiteY219" fmla="*/ 985349 h 2009137"/>
              <a:gd name="connsiteX220" fmla="*/ 962751 w 2966435"/>
              <a:gd name="connsiteY220" fmla="*/ 497081 h 2009137"/>
              <a:gd name="connsiteX221" fmla="*/ 886559 w 2966435"/>
              <a:gd name="connsiteY221" fmla="*/ 580913 h 2009137"/>
              <a:gd name="connsiteX222" fmla="*/ 794663 w 2966435"/>
              <a:gd name="connsiteY222" fmla="*/ 703804 h 2009137"/>
              <a:gd name="connsiteX223" fmla="*/ 724289 w 2966435"/>
              <a:gd name="connsiteY223" fmla="*/ 819643 h 2009137"/>
              <a:gd name="connsiteX224" fmla="*/ 653044 w 2966435"/>
              <a:gd name="connsiteY224" fmla="*/ 858584 h 2009137"/>
              <a:gd name="connsiteX225" fmla="*/ 426841 w 2966435"/>
              <a:gd name="connsiteY225" fmla="*/ 1024289 h 2009137"/>
              <a:gd name="connsiteX226" fmla="*/ 395521 w 2966435"/>
              <a:gd name="connsiteY226" fmla="*/ 1055145 h 2009137"/>
              <a:gd name="connsiteX227" fmla="*/ 404490 w 2966435"/>
              <a:gd name="connsiteY227" fmla="*/ 1030187 h 2009137"/>
              <a:gd name="connsiteX228" fmla="*/ 548163 w 2966435"/>
              <a:gd name="connsiteY228" fmla="*/ 759690 h 2009137"/>
              <a:gd name="connsiteX229" fmla="*/ 599546 w 2966435"/>
              <a:gd name="connsiteY229" fmla="*/ 689538 h 2009137"/>
              <a:gd name="connsiteX230" fmla="*/ 678063 w 2966435"/>
              <a:gd name="connsiteY230" fmla="*/ 635935 h 2009137"/>
              <a:gd name="connsiteX231" fmla="*/ 841880 w 2966435"/>
              <a:gd name="connsiteY231" fmla="*/ 546095 h 2009137"/>
              <a:gd name="connsiteX232" fmla="*/ 2586527 w 2966435"/>
              <a:gd name="connsiteY232" fmla="*/ 1087099 h 2009137"/>
              <a:gd name="connsiteX233" fmla="*/ 2529639 w 2966435"/>
              <a:gd name="connsiteY233" fmla="*/ 1224440 h 2009137"/>
              <a:gd name="connsiteX234" fmla="*/ 2529115 w 2966435"/>
              <a:gd name="connsiteY234" fmla="*/ 1223972 h 2009137"/>
              <a:gd name="connsiteX235" fmla="*/ 2404875 w 2966435"/>
              <a:gd name="connsiteY235" fmla="*/ 1132973 h 2009137"/>
              <a:gd name="connsiteX236" fmla="*/ 2349707 w 2966435"/>
              <a:gd name="connsiteY236" fmla="*/ 1100201 h 2009137"/>
              <a:gd name="connsiteX237" fmla="*/ 2364696 w 2966435"/>
              <a:gd name="connsiteY237" fmla="*/ 1097449 h 2009137"/>
              <a:gd name="connsiteX238" fmla="*/ 2558207 w 2966435"/>
              <a:gd name="connsiteY238" fmla="*/ 1085747 h 2009137"/>
              <a:gd name="connsiteX239" fmla="*/ 908866 w 2966435"/>
              <a:gd name="connsiteY239" fmla="*/ 375493 h 2009137"/>
              <a:gd name="connsiteX240" fmla="*/ 857315 w 2966435"/>
              <a:gd name="connsiteY240" fmla="*/ 414226 h 2009137"/>
              <a:gd name="connsiteX241" fmla="*/ 639163 w 2966435"/>
              <a:gd name="connsiteY241" fmla="*/ 635449 h 2009137"/>
              <a:gd name="connsiteX242" fmla="*/ 599546 w 2966435"/>
              <a:gd name="connsiteY242" fmla="*/ 689538 h 2009137"/>
              <a:gd name="connsiteX243" fmla="*/ 574862 w 2966435"/>
              <a:gd name="connsiteY243" fmla="*/ 706389 h 2009137"/>
              <a:gd name="connsiteX244" fmla="*/ 300296 w 2966435"/>
              <a:gd name="connsiteY244" fmla="*/ 965880 h 2009137"/>
              <a:gd name="connsiteX245" fmla="*/ 278787 w 2966435"/>
              <a:gd name="connsiteY245" fmla="*/ 994507 h 2009137"/>
              <a:gd name="connsiteX246" fmla="*/ 334294 w 2966435"/>
              <a:gd name="connsiteY246" fmla="*/ 900575 h 2009137"/>
              <a:gd name="connsiteX247" fmla="*/ 538849 w 2966435"/>
              <a:gd name="connsiteY247" fmla="*/ 650155 h 2009137"/>
              <a:gd name="connsiteX248" fmla="*/ 723756 w 2966435"/>
              <a:gd name="connsiteY248" fmla="*/ 491260 h 2009137"/>
              <a:gd name="connsiteX249" fmla="*/ 1821026 w 2966435"/>
              <a:gd name="connsiteY249" fmla="*/ 666448 h 2009137"/>
              <a:gd name="connsiteX250" fmla="*/ 1806637 w 2966435"/>
              <a:gd name="connsiteY250" fmla="*/ 675154 h 2009137"/>
              <a:gd name="connsiteX251" fmla="*/ 1581377 w 2966435"/>
              <a:gd name="connsiteY251" fmla="*/ 859768 h 2009137"/>
              <a:gd name="connsiteX252" fmla="*/ 1572337 w 2966435"/>
              <a:gd name="connsiteY252" fmla="*/ 869532 h 2009137"/>
              <a:gd name="connsiteX253" fmla="*/ 1534672 w 2966435"/>
              <a:gd name="connsiteY253" fmla="*/ 867412 h 2009137"/>
              <a:gd name="connsiteX254" fmla="*/ 1378631 w 2966435"/>
              <a:gd name="connsiteY254" fmla="*/ 873945 h 2009137"/>
              <a:gd name="connsiteX255" fmla="*/ 1240793 w 2966435"/>
              <a:gd name="connsiteY255" fmla="*/ 893513 h 2009137"/>
              <a:gd name="connsiteX256" fmla="*/ 1248696 w 2966435"/>
              <a:gd name="connsiteY256" fmla="*/ 880858 h 2009137"/>
              <a:gd name="connsiteX257" fmla="*/ 1435713 w 2966435"/>
              <a:gd name="connsiteY257" fmla="*/ 656435 h 2009137"/>
              <a:gd name="connsiteX258" fmla="*/ 1465527 w 2966435"/>
              <a:gd name="connsiteY258" fmla="*/ 629489 h 2009137"/>
              <a:gd name="connsiteX259" fmla="*/ 1478739 w 2966435"/>
              <a:gd name="connsiteY259" fmla="*/ 628727 h 2009137"/>
              <a:gd name="connsiteX260" fmla="*/ 1800454 w 2966435"/>
              <a:gd name="connsiteY260" fmla="*/ 661159 h 2009137"/>
              <a:gd name="connsiteX261" fmla="*/ 2124601 w 2966435"/>
              <a:gd name="connsiteY261" fmla="*/ 765612 h 2009137"/>
              <a:gd name="connsiteX262" fmla="*/ 2205469 w 2966435"/>
              <a:gd name="connsiteY262" fmla="*/ 803364 h 2009137"/>
              <a:gd name="connsiteX263" fmla="*/ 2380597 w 2966435"/>
              <a:gd name="connsiteY263" fmla="*/ 908658 h 2009137"/>
              <a:gd name="connsiteX264" fmla="*/ 2231956 w 2966435"/>
              <a:gd name="connsiteY264" fmla="*/ 946514 h 2009137"/>
              <a:gd name="connsiteX265" fmla="*/ 2123385 w 2966435"/>
              <a:gd name="connsiteY265" fmla="*/ 985349 h 2009137"/>
              <a:gd name="connsiteX266" fmla="*/ 1990217 w 2966435"/>
              <a:gd name="connsiteY266" fmla="*/ 937494 h 2009137"/>
              <a:gd name="connsiteX267" fmla="*/ 1865693 w 2966435"/>
              <a:gd name="connsiteY267" fmla="*/ 905779 h 2009137"/>
              <a:gd name="connsiteX268" fmla="*/ 1986186 w 2966435"/>
              <a:gd name="connsiteY268" fmla="*/ 832290 h 2009137"/>
              <a:gd name="connsiteX269" fmla="*/ 2673460 w 2966435"/>
              <a:gd name="connsiteY269" fmla="*/ 877223 h 2009137"/>
              <a:gd name="connsiteX270" fmla="*/ 2588841 w 2966435"/>
              <a:gd name="connsiteY270" fmla="*/ 1081513 h 2009137"/>
              <a:gd name="connsiteX271" fmla="*/ 2539164 w 2966435"/>
              <a:gd name="connsiteY271" fmla="*/ 1031818 h 2009137"/>
              <a:gd name="connsiteX272" fmla="*/ 2391057 w 2966435"/>
              <a:gd name="connsiteY272" fmla="*/ 914947 h 2009137"/>
              <a:gd name="connsiteX273" fmla="*/ 2380597 w 2966435"/>
              <a:gd name="connsiteY273" fmla="*/ 908658 h 2009137"/>
              <a:gd name="connsiteX274" fmla="*/ 2380659 w 2966435"/>
              <a:gd name="connsiteY274" fmla="*/ 908642 h 2009137"/>
              <a:gd name="connsiteX275" fmla="*/ 2532857 w 2966435"/>
              <a:gd name="connsiteY275" fmla="*/ 885137 h 2009137"/>
              <a:gd name="connsiteX276" fmla="*/ 1758288 w 2966435"/>
              <a:gd name="connsiteY276" fmla="*/ 409243 h 2009137"/>
              <a:gd name="connsiteX277" fmla="*/ 1686134 w 2966435"/>
              <a:gd name="connsiteY277" fmla="*/ 451881 h 2009137"/>
              <a:gd name="connsiteX278" fmla="*/ 1556953 w 2966435"/>
              <a:gd name="connsiteY278" fmla="*/ 546852 h 2009137"/>
              <a:gd name="connsiteX279" fmla="*/ 1465527 w 2966435"/>
              <a:gd name="connsiteY279" fmla="*/ 629489 h 2009137"/>
              <a:gd name="connsiteX280" fmla="*/ 1292618 w 2966435"/>
              <a:gd name="connsiteY280" fmla="*/ 639462 h 2009137"/>
              <a:gd name="connsiteX281" fmla="*/ 1112802 w 2966435"/>
              <a:gd name="connsiteY281" fmla="*/ 670867 h 2009137"/>
              <a:gd name="connsiteX282" fmla="*/ 1086764 w 2966435"/>
              <a:gd name="connsiteY282" fmla="*/ 678555 h 2009137"/>
              <a:gd name="connsiteX283" fmla="*/ 1128699 w 2966435"/>
              <a:gd name="connsiteY283" fmla="*/ 622744 h 2009137"/>
              <a:gd name="connsiteX284" fmla="*/ 1349922 w 2966435"/>
              <a:gd name="connsiteY284" fmla="*/ 404592 h 2009137"/>
              <a:gd name="connsiteX285" fmla="*/ 1353000 w 2966435"/>
              <a:gd name="connsiteY285" fmla="*/ 402337 h 2009137"/>
              <a:gd name="connsiteX286" fmla="*/ 1427528 w 2966435"/>
              <a:gd name="connsiteY286" fmla="*/ 394293 h 2009137"/>
              <a:gd name="connsiteX287" fmla="*/ 1605156 w 2966435"/>
              <a:gd name="connsiteY287" fmla="*/ 393014 h 2009137"/>
              <a:gd name="connsiteX288" fmla="*/ 2138033 w 2966435"/>
              <a:gd name="connsiteY288" fmla="*/ 513055 h 2009137"/>
              <a:gd name="connsiteX289" fmla="*/ 2389558 w 2966435"/>
              <a:gd name="connsiteY289" fmla="*/ 644228 h 2009137"/>
              <a:gd name="connsiteX290" fmla="*/ 2428437 w 2966435"/>
              <a:gd name="connsiteY290" fmla="*/ 671586 h 2009137"/>
              <a:gd name="connsiteX291" fmla="*/ 2425373 w 2966435"/>
              <a:gd name="connsiteY291" fmla="*/ 672054 h 2009137"/>
              <a:gd name="connsiteX292" fmla="*/ 2125727 w 2966435"/>
              <a:gd name="connsiteY292" fmla="*/ 765069 h 2009137"/>
              <a:gd name="connsiteX293" fmla="*/ 2124601 w 2966435"/>
              <a:gd name="connsiteY293" fmla="*/ 765612 h 2009137"/>
              <a:gd name="connsiteX294" fmla="*/ 2100101 w 2966435"/>
              <a:gd name="connsiteY294" fmla="*/ 754174 h 2009137"/>
              <a:gd name="connsiteX295" fmla="*/ 1953438 w 2966435"/>
              <a:gd name="connsiteY295" fmla="*/ 700495 h 2009137"/>
              <a:gd name="connsiteX296" fmla="*/ 1821026 w 2966435"/>
              <a:gd name="connsiteY296" fmla="*/ 666448 h 2009137"/>
              <a:gd name="connsiteX297" fmla="*/ 1943815 w 2966435"/>
              <a:gd name="connsiteY297" fmla="*/ 592150 h 2009137"/>
              <a:gd name="connsiteX298" fmla="*/ 2091452 w 2966435"/>
              <a:gd name="connsiteY298" fmla="*/ 522076 h 2009137"/>
              <a:gd name="connsiteX299" fmla="*/ 2127282 w 2966435"/>
              <a:gd name="connsiteY299" fmla="*/ 509311 h 2009137"/>
              <a:gd name="connsiteX300" fmla="*/ 2771370 w 2966435"/>
              <a:gd name="connsiteY300" fmla="*/ 640848 h 2009137"/>
              <a:gd name="connsiteX301" fmla="*/ 2673532 w 2966435"/>
              <a:gd name="connsiteY301" fmla="*/ 877049 h 2009137"/>
              <a:gd name="connsiteX302" fmla="*/ 2669195 w 2966435"/>
              <a:gd name="connsiteY302" fmla="*/ 871942 h 2009137"/>
              <a:gd name="connsiteX303" fmla="*/ 2503080 w 2966435"/>
              <a:gd name="connsiteY303" fmla="*/ 724111 h 2009137"/>
              <a:gd name="connsiteX304" fmla="*/ 2428437 w 2966435"/>
              <a:gd name="connsiteY304" fmla="*/ 671586 h 2009137"/>
              <a:gd name="connsiteX305" fmla="*/ 2583874 w 2966435"/>
              <a:gd name="connsiteY305" fmla="*/ 647864 h 2009137"/>
              <a:gd name="connsiteX306" fmla="*/ 2747089 w 2966435"/>
              <a:gd name="connsiteY306" fmla="*/ 639622 h 2009137"/>
              <a:gd name="connsiteX307" fmla="*/ 1709595 w 2966435"/>
              <a:gd name="connsiteY307" fmla="*/ 186444 h 2009137"/>
              <a:gd name="connsiteX308" fmla="*/ 1606092 w 2966435"/>
              <a:gd name="connsiteY308" fmla="*/ 235223 h 2009137"/>
              <a:gd name="connsiteX309" fmla="*/ 1474163 w 2966435"/>
              <a:gd name="connsiteY309" fmla="*/ 313592 h 2009137"/>
              <a:gd name="connsiteX310" fmla="*/ 1353000 w 2966435"/>
              <a:gd name="connsiteY310" fmla="*/ 402337 h 2009137"/>
              <a:gd name="connsiteX311" fmla="*/ 1287227 w 2966435"/>
              <a:gd name="connsiteY311" fmla="*/ 409435 h 2009137"/>
              <a:gd name="connsiteX312" fmla="*/ 1014830 w 2966435"/>
              <a:gd name="connsiteY312" fmla="*/ 475962 h 2009137"/>
              <a:gd name="connsiteX313" fmla="*/ 962751 w 2966435"/>
              <a:gd name="connsiteY313" fmla="*/ 497081 h 2009137"/>
              <a:gd name="connsiteX314" fmla="*/ 989589 w 2966435"/>
              <a:gd name="connsiteY314" fmla="*/ 467552 h 2009137"/>
              <a:gd name="connsiteX315" fmla="*/ 1225840 w 2966435"/>
              <a:gd name="connsiteY315" fmla="*/ 272627 h 2009137"/>
              <a:gd name="connsiteX316" fmla="*/ 1300742 w 2966435"/>
              <a:gd name="connsiteY316" fmla="*/ 227123 h 2009137"/>
              <a:gd name="connsiteX317" fmla="*/ 1419482 w 2966435"/>
              <a:gd name="connsiteY317" fmla="*/ 201894 h 2009137"/>
              <a:gd name="connsiteX318" fmla="*/ 1634111 w 2966435"/>
              <a:gd name="connsiteY318" fmla="*/ 182952 h 2009137"/>
              <a:gd name="connsiteX319" fmla="*/ 2268320 w 2966435"/>
              <a:gd name="connsiteY319" fmla="*/ 299491 h 2009137"/>
              <a:gd name="connsiteX320" fmla="*/ 2409984 w 2966435"/>
              <a:gd name="connsiteY320" fmla="*/ 365241 h 2009137"/>
              <a:gd name="connsiteX321" fmla="*/ 2495154 w 2966435"/>
              <a:gd name="connsiteY321" fmla="*/ 415570 h 2009137"/>
              <a:gd name="connsiteX322" fmla="*/ 2401090 w 2966435"/>
              <a:gd name="connsiteY322" fmla="*/ 428924 h 2009137"/>
              <a:gd name="connsiteX323" fmla="*/ 2245398 w 2966435"/>
              <a:gd name="connsiteY323" fmla="*/ 467231 h 2009137"/>
              <a:gd name="connsiteX324" fmla="*/ 2127282 w 2966435"/>
              <a:gd name="connsiteY324" fmla="*/ 509311 h 2009137"/>
              <a:gd name="connsiteX325" fmla="*/ 1961972 w 2966435"/>
              <a:gd name="connsiteY325" fmla="*/ 451747 h 2009137"/>
              <a:gd name="connsiteX326" fmla="*/ 1783825 w 2966435"/>
              <a:gd name="connsiteY326" fmla="*/ 411949 h 2009137"/>
              <a:gd name="connsiteX327" fmla="*/ 1758288 w 2966435"/>
              <a:gd name="connsiteY327" fmla="*/ 409243 h 2009137"/>
              <a:gd name="connsiteX328" fmla="*/ 1822124 w 2966435"/>
              <a:gd name="connsiteY328" fmla="*/ 371520 h 2009137"/>
              <a:gd name="connsiteX329" fmla="*/ 2109991 w 2966435"/>
              <a:gd name="connsiteY329" fmla="*/ 254632 h 2009137"/>
              <a:gd name="connsiteX330" fmla="*/ 2126569 w 2966435"/>
              <a:gd name="connsiteY330" fmla="*/ 250584 h 2009137"/>
              <a:gd name="connsiteX331" fmla="*/ 2165927 w 2966435"/>
              <a:gd name="connsiteY331" fmla="*/ 262010 h 2009137"/>
              <a:gd name="connsiteX332" fmla="*/ 2268320 w 2966435"/>
              <a:gd name="connsiteY332" fmla="*/ 299491 h 2009137"/>
              <a:gd name="connsiteX333" fmla="*/ 1712886 w 2966435"/>
              <a:gd name="connsiteY333" fmla="*/ 53968 h 2009137"/>
              <a:gd name="connsiteX334" fmla="*/ 1643663 w 2966435"/>
              <a:gd name="connsiteY334" fmla="*/ 71767 h 2009137"/>
              <a:gd name="connsiteX335" fmla="*/ 1357458 w 2966435"/>
              <a:gd name="connsiteY335" fmla="*/ 192667 h 2009137"/>
              <a:gd name="connsiteX336" fmla="*/ 1300742 w 2966435"/>
              <a:gd name="connsiteY336" fmla="*/ 227123 h 2009137"/>
              <a:gd name="connsiteX337" fmla="*/ 1250254 w 2966435"/>
              <a:gd name="connsiteY337" fmla="*/ 237850 h 2009137"/>
              <a:gd name="connsiteX338" fmla="*/ 925259 w 2966435"/>
              <a:gd name="connsiteY338" fmla="*/ 365240 h 2009137"/>
              <a:gd name="connsiteX339" fmla="*/ 908866 w 2966435"/>
              <a:gd name="connsiteY339" fmla="*/ 375493 h 2009137"/>
              <a:gd name="connsiteX340" fmla="*/ 983600 w 2966435"/>
              <a:gd name="connsiteY340" fmla="*/ 319340 h 2009137"/>
              <a:gd name="connsiteX341" fmla="*/ 1268416 w 2966435"/>
              <a:gd name="connsiteY341" fmla="*/ 166262 h 2009137"/>
              <a:gd name="connsiteX342" fmla="*/ 1578053 w 2966435"/>
              <a:gd name="connsiteY342" fmla="*/ 73111 h 2009137"/>
              <a:gd name="connsiteX343" fmla="*/ 2867465 w 2966435"/>
              <a:gd name="connsiteY343" fmla="*/ 408854 h 2009137"/>
              <a:gd name="connsiteX344" fmla="*/ 2775381 w 2966435"/>
              <a:gd name="connsiteY344" fmla="*/ 631163 h 2009137"/>
              <a:gd name="connsiteX345" fmla="*/ 2675156 w 2966435"/>
              <a:gd name="connsiteY345" fmla="*/ 540573 h 2009137"/>
              <a:gd name="connsiteX346" fmla="*/ 2545975 w 2966435"/>
              <a:gd name="connsiteY346" fmla="*/ 445602 h 2009137"/>
              <a:gd name="connsiteX347" fmla="*/ 2495154 w 2966435"/>
              <a:gd name="connsiteY347" fmla="*/ 415570 h 2009137"/>
              <a:gd name="connsiteX348" fmla="*/ 2557481 w 2966435"/>
              <a:gd name="connsiteY348" fmla="*/ 406722 h 2009137"/>
              <a:gd name="connsiteX349" fmla="*/ 2713523 w 2966435"/>
              <a:gd name="connsiteY349" fmla="*/ 400190 h 2009137"/>
              <a:gd name="connsiteX350" fmla="*/ 2490190 w 2966435"/>
              <a:gd name="connsiteY350" fmla="*/ 166262 h 2009137"/>
              <a:gd name="connsiteX351" fmla="*/ 2540607 w 2966435"/>
              <a:gd name="connsiteY351" fmla="*/ 190023 h 2009137"/>
              <a:gd name="connsiteX352" fmla="*/ 2411475 w 2966435"/>
              <a:gd name="connsiteY352" fmla="*/ 196188 h 2009137"/>
              <a:gd name="connsiteX353" fmla="*/ 2259599 w 2966435"/>
              <a:gd name="connsiteY353" fmla="*/ 218105 h 2009137"/>
              <a:gd name="connsiteX354" fmla="*/ 2126569 w 2966435"/>
              <a:gd name="connsiteY354" fmla="*/ 250584 h 2009137"/>
              <a:gd name="connsiteX355" fmla="*/ 2061685 w 2966435"/>
              <a:gd name="connsiteY355" fmla="*/ 231751 h 2009137"/>
              <a:gd name="connsiteX356" fmla="*/ 1849230 w 2966435"/>
              <a:gd name="connsiteY356" fmla="*/ 192905 h 2009137"/>
              <a:gd name="connsiteX357" fmla="*/ 1709595 w 2966435"/>
              <a:gd name="connsiteY357" fmla="*/ 186444 h 2009137"/>
              <a:gd name="connsiteX358" fmla="*/ 1744660 w 2966435"/>
              <a:gd name="connsiteY358" fmla="*/ 169919 h 2009137"/>
              <a:gd name="connsiteX359" fmla="*/ 2037523 w 2966435"/>
              <a:gd name="connsiteY359" fmla="*/ 80241 h 2009137"/>
              <a:gd name="connsiteX360" fmla="*/ 2133046 w 2966435"/>
              <a:gd name="connsiteY360" fmla="*/ 65488 h 2009137"/>
              <a:gd name="connsiteX361" fmla="*/ 2309240 w 2966435"/>
              <a:gd name="connsiteY361" fmla="*/ 103665 h 2009137"/>
              <a:gd name="connsiteX362" fmla="*/ 2490190 w 2966435"/>
              <a:gd name="connsiteY362" fmla="*/ 166262 h 2009137"/>
              <a:gd name="connsiteX363" fmla="*/ 2939394 w 2966435"/>
              <a:gd name="connsiteY363" fmla="*/ 235201 h 2009137"/>
              <a:gd name="connsiteX364" fmla="*/ 2873936 w 2966435"/>
              <a:gd name="connsiteY364" fmla="*/ 393231 h 2009137"/>
              <a:gd name="connsiteX365" fmla="*/ 2854646 w 2966435"/>
              <a:gd name="connsiteY365" fmla="*/ 377025 h 2009137"/>
              <a:gd name="connsiteX366" fmla="*/ 2628759 w 2966435"/>
              <a:gd name="connsiteY366" fmla="*/ 231567 h 2009137"/>
              <a:gd name="connsiteX367" fmla="*/ 2540607 w 2966435"/>
              <a:gd name="connsiteY367" fmla="*/ 190023 h 2009137"/>
              <a:gd name="connsiteX368" fmla="*/ 2564486 w 2966435"/>
              <a:gd name="connsiteY368" fmla="*/ 188882 h 2009137"/>
              <a:gd name="connsiteX369" fmla="*/ 2869376 w 2966435"/>
              <a:gd name="connsiteY369" fmla="*/ 218105 h 2009137"/>
              <a:gd name="connsiteX370" fmla="*/ 2557901 w 2966435"/>
              <a:gd name="connsiteY370" fmla="*/ 62728 h 2009137"/>
              <a:gd name="connsiteX371" fmla="*/ 2500406 w 2966435"/>
              <a:gd name="connsiteY371" fmla="*/ 54564 h 2009137"/>
              <a:gd name="connsiteX372" fmla="*/ 2189721 w 2966435"/>
              <a:gd name="connsiteY372" fmla="*/ 56736 h 2009137"/>
              <a:gd name="connsiteX373" fmla="*/ 2133046 w 2966435"/>
              <a:gd name="connsiteY373" fmla="*/ 65488 h 2009137"/>
              <a:gd name="connsiteX374" fmla="*/ 2121600 w 2966435"/>
              <a:gd name="connsiteY374" fmla="*/ 63008 h 2009137"/>
              <a:gd name="connsiteX375" fmla="*/ 1734444 w 2966435"/>
              <a:gd name="connsiteY375" fmla="*/ 50907 h 2009137"/>
              <a:gd name="connsiteX376" fmla="*/ 1712886 w 2966435"/>
              <a:gd name="connsiteY376" fmla="*/ 53968 h 2009137"/>
              <a:gd name="connsiteX377" fmla="*/ 1796646 w 2966435"/>
              <a:gd name="connsiteY377" fmla="*/ 32431 h 2009137"/>
              <a:gd name="connsiteX378" fmla="*/ 2118361 w 2966435"/>
              <a:gd name="connsiteY378" fmla="*/ 0 h 2009137"/>
              <a:gd name="connsiteX379" fmla="*/ 2440077 w 2966435"/>
              <a:gd name="connsiteY379" fmla="*/ 32431 h 2009137"/>
              <a:gd name="connsiteX380" fmla="*/ 2966435 w 2966435"/>
              <a:gd name="connsiteY380" fmla="*/ 169919 h 2009137"/>
              <a:gd name="connsiteX381" fmla="*/ 2942035 w 2966435"/>
              <a:gd name="connsiteY381" fmla="*/ 228824 h 2009137"/>
              <a:gd name="connsiteX382" fmla="*/ 2845092 w 2966435"/>
              <a:gd name="connsiteY382" fmla="*/ 174637 h 2009137"/>
              <a:gd name="connsiteX383" fmla="*/ 2739723 w 2966435"/>
              <a:gd name="connsiteY383" fmla="*/ 125447 h 2009137"/>
              <a:gd name="connsiteX384" fmla="*/ 2593060 w 2966435"/>
              <a:gd name="connsiteY384" fmla="*/ 71767 h 2009137"/>
              <a:gd name="connsiteX385" fmla="*/ 2557901 w 2966435"/>
              <a:gd name="connsiteY385" fmla="*/ 62728 h 2009137"/>
              <a:gd name="connsiteX386" fmla="*/ 2656798 w 2966435"/>
              <a:gd name="connsiteY386" fmla="*/ 76767 h 2009137"/>
              <a:gd name="connsiteX387" fmla="*/ 2966435 w 2966435"/>
              <a:gd name="connsiteY387" fmla="*/ 169919 h 200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</a:cxnLst>
            <a:rect l="l" t="t" r="r" b="b"/>
            <a:pathLst>
              <a:path w="2966435" h="2009137">
                <a:moveTo>
                  <a:pt x="1304901" y="1694874"/>
                </a:moveTo>
                <a:lnTo>
                  <a:pt x="1303635" y="1696880"/>
                </a:lnTo>
                <a:cubicBezTo>
                  <a:pt x="1274264" y="1749819"/>
                  <a:pt x="1247593" y="1804975"/>
                  <a:pt x="1223870" y="1862245"/>
                </a:cubicBezTo>
                <a:lnTo>
                  <a:pt x="1171537" y="2009137"/>
                </a:lnTo>
                <a:lnTo>
                  <a:pt x="1167323" y="2007392"/>
                </a:lnTo>
                <a:lnTo>
                  <a:pt x="1199923" y="1845952"/>
                </a:lnTo>
                <a:lnTo>
                  <a:pt x="1224879" y="1803720"/>
                </a:lnTo>
                <a:close/>
                <a:moveTo>
                  <a:pt x="1262722" y="1649926"/>
                </a:moveTo>
                <a:lnTo>
                  <a:pt x="1254776" y="1667939"/>
                </a:lnTo>
                <a:cubicBezTo>
                  <a:pt x="1235289" y="1719105"/>
                  <a:pt x="1218359" y="1771533"/>
                  <a:pt x="1204141" y="1825065"/>
                </a:cubicBezTo>
                <a:lnTo>
                  <a:pt x="1199923" y="1845952"/>
                </a:lnTo>
                <a:lnTo>
                  <a:pt x="1144518" y="1939711"/>
                </a:lnTo>
                <a:lnTo>
                  <a:pt x="1121848" y="1988555"/>
                </a:lnTo>
                <a:lnTo>
                  <a:pt x="1106317" y="1982122"/>
                </a:lnTo>
                <a:lnTo>
                  <a:pt x="1117876" y="1801440"/>
                </a:lnTo>
                <a:lnTo>
                  <a:pt x="1209580" y="1698796"/>
                </a:lnTo>
                <a:close/>
                <a:moveTo>
                  <a:pt x="1163515" y="1579436"/>
                </a:moveTo>
                <a:lnTo>
                  <a:pt x="1147945" y="1632887"/>
                </a:lnTo>
                <a:cubicBezTo>
                  <a:pt x="1135070" y="1687661"/>
                  <a:pt x="1125061" y="1743202"/>
                  <a:pt x="1118014" y="1799280"/>
                </a:cubicBezTo>
                <a:lnTo>
                  <a:pt x="1117876" y="1801440"/>
                </a:lnTo>
                <a:lnTo>
                  <a:pt x="1106385" y="1814300"/>
                </a:lnTo>
                <a:cubicBezTo>
                  <a:pt x="1073995" y="1854316"/>
                  <a:pt x="1043638" y="1895788"/>
                  <a:pt x="1015386" y="1938541"/>
                </a:cubicBezTo>
                <a:lnTo>
                  <a:pt x="1012565" y="1943289"/>
                </a:lnTo>
                <a:lnTo>
                  <a:pt x="975682" y="1928012"/>
                </a:lnTo>
                <a:lnTo>
                  <a:pt x="972752" y="1906560"/>
                </a:lnTo>
                <a:lnTo>
                  <a:pt x="969038" y="1746526"/>
                </a:lnTo>
                <a:lnTo>
                  <a:pt x="978694" y="1735903"/>
                </a:lnTo>
                <a:cubicBezTo>
                  <a:pt x="1014805" y="1699793"/>
                  <a:pt x="1052635" y="1665405"/>
                  <a:pt x="1092055" y="1632873"/>
                </a:cubicBezTo>
                <a:close/>
                <a:moveTo>
                  <a:pt x="998825" y="1479233"/>
                </a:moveTo>
                <a:lnTo>
                  <a:pt x="979909" y="1591325"/>
                </a:lnTo>
                <a:cubicBezTo>
                  <a:pt x="973969" y="1640144"/>
                  <a:pt x="970282" y="1689184"/>
                  <a:pt x="968847" y="1738278"/>
                </a:cubicBezTo>
                <a:lnTo>
                  <a:pt x="969038" y="1746526"/>
                </a:lnTo>
                <a:lnTo>
                  <a:pt x="875664" y="1849264"/>
                </a:lnTo>
                <a:lnTo>
                  <a:pt x="854357" y="1877757"/>
                </a:lnTo>
                <a:lnTo>
                  <a:pt x="772169" y="1843714"/>
                </a:lnTo>
                <a:lnTo>
                  <a:pt x="760052" y="1669588"/>
                </a:lnTo>
                <a:lnTo>
                  <a:pt x="864657" y="1576130"/>
                </a:lnTo>
                <a:cubicBezTo>
                  <a:pt x="904673" y="1543740"/>
                  <a:pt x="946144" y="1513382"/>
                  <a:pt x="988898" y="1485130"/>
                </a:cubicBezTo>
                <a:close/>
                <a:moveTo>
                  <a:pt x="788537" y="1339187"/>
                </a:moveTo>
                <a:lnTo>
                  <a:pt x="787970" y="1341482"/>
                </a:lnTo>
                <a:cubicBezTo>
                  <a:pt x="767841" y="1444953"/>
                  <a:pt x="758315" y="1548894"/>
                  <a:pt x="758823" y="1651932"/>
                </a:cubicBezTo>
                <a:lnTo>
                  <a:pt x="760052" y="1669588"/>
                </a:lnTo>
                <a:lnTo>
                  <a:pt x="749153" y="1679325"/>
                </a:lnTo>
                <a:lnTo>
                  <a:pt x="646026" y="1791464"/>
                </a:lnTo>
                <a:lnTo>
                  <a:pt x="529403" y="1743157"/>
                </a:lnTo>
                <a:lnTo>
                  <a:pt x="522036" y="1596325"/>
                </a:lnTo>
                <a:lnTo>
                  <a:pt x="524589" y="1555849"/>
                </a:lnTo>
                <a:lnTo>
                  <a:pt x="532569" y="1547020"/>
                </a:lnTo>
                <a:cubicBezTo>
                  <a:pt x="610495" y="1469095"/>
                  <a:pt x="694472" y="1400910"/>
                  <a:pt x="782989" y="1342466"/>
                </a:cubicBezTo>
                <a:close/>
                <a:moveTo>
                  <a:pt x="578884" y="1179122"/>
                </a:moveTo>
                <a:lnTo>
                  <a:pt x="560714" y="1245481"/>
                </a:lnTo>
                <a:cubicBezTo>
                  <a:pt x="549863" y="1293864"/>
                  <a:pt x="541209" y="1343078"/>
                  <a:pt x="534861" y="1393012"/>
                </a:cubicBezTo>
                <a:lnTo>
                  <a:pt x="524589" y="1555849"/>
                </a:lnTo>
                <a:lnTo>
                  <a:pt x="422986" y="1668258"/>
                </a:lnTo>
                <a:lnTo>
                  <a:pt x="405618" y="1691884"/>
                </a:lnTo>
                <a:lnTo>
                  <a:pt x="283730" y="1641396"/>
                </a:lnTo>
                <a:lnTo>
                  <a:pt x="282878" y="1609856"/>
                </a:lnTo>
                <a:cubicBezTo>
                  <a:pt x="283873" y="1560305"/>
                  <a:pt x="287185" y="1510988"/>
                  <a:pt x="292751" y="1462058"/>
                </a:cubicBezTo>
                <a:lnTo>
                  <a:pt x="295516" y="1444869"/>
                </a:lnTo>
                <a:lnTo>
                  <a:pt x="386545" y="1342983"/>
                </a:lnTo>
                <a:cubicBezTo>
                  <a:pt x="422928" y="1306054"/>
                  <a:pt x="461271" y="1270756"/>
                  <a:pt x="501502" y="1237264"/>
                </a:cubicBezTo>
                <a:close/>
                <a:moveTo>
                  <a:pt x="395521" y="1055145"/>
                </a:moveTo>
                <a:lnTo>
                  <a:pt x="352684" y="1174347"/>
                </a:lnTo>
                <a:cubicBezTo>
                  <a:pt x="338357" y="1221116"/>
                  <a:pt x="326157" y="1268579"/>
                  <a:pt x="316147" y="1316582"/>
                </a:cubicBezTo>
                <a:lnTo>
                  <a:pt x="295516" y="1444869"/>
                </a:lnTo>
                <a:lnTo>
                  <a:pt x="283349" y="1458487"/>
                </a:lnTo>
                <a:cubicBezTo>
                  <a:pt x="250959" y="1498503"/>
                  <a:pt x="220602" y="1539974"/>
                  <a:pt x="192350" y="1582728"/>
                </a:cubicBezTo>
                <a:lnTo>
                  <a:pt x="182425" y="1599434"/>
                </a:lnTo>
                <a:lnTo>
                  <a:pt x="88164" y="1560390"/>
                </a:lnTo>
                <a:lnTo>
                  <a:pt x="100518" y="1474040"/>
                </a:lnTo>
                <a:lnTo>
                  <a:pt x="122425" y="1384313"/>
                </a:lnTo>
                <a:lnTo>
                  <a:pt x="176927" y="1300960"/>
                </a:lnTo>
                <a:cubicBezTo>
                  <a:pt x="213091" y="1250105"/>
                  <a:pt x="252161" y="1201460"/>
                  <a:pt x="293894" y="1155268"/>
                </a:cubicBezTo>
                <a:close/>
                <a:moveTo>
                  <a:pt x="278787" y="994507"/>
                </a:moveTo>
                <a:lnTo>
                  <a:pt x="253933" y="1036566"/>
                </a:lnTo>
                <a:cubicBezTo>
                  <a:pt x="205230" y="1129243"/>
                  <a:pt x="166267" y="1225703"/>
                  <a:pt x="137045" y="1324433"/>
                </a:cubicBezTo>
                <a:lnTo>
                  <a:pt x="122425" y="1384313"/>
                </a:lnTo>
                <a:lnTo>
                  <a:pt x="108543" y="1405544"/>
                </a:lnTo>
                <a:lnTo>
                  <a:pt x="38499" y="1539818"/>
                </a:lnTo>
                <a:lnTo>
                  <a:pt x="0" y="1523871"/>
                </a:lnTo>
                <a:lnTo>
                  <a:pt x="52332" y="1376980"/>
                </a:lnTo>
                <a:cubicBezTo>
                  <a:pt x="94505" y="1275166"/>
                  <a:pt x="145997" y="1180034"/>
                  <a:pt x="205411" y="1092165"/>
                </a:cubicBezTo>
                <a:close/>
                <a:moveTo>
                  <a:pt x="1592172" y="1413207"/>
                </a:moveTo>
                <a:lnTo>
                  <a:pt x="1550672" y="1443718"/>
                </a:lnTo>
                <a:cubicBezTo>
                  <a:pt x="1508872" y="1477810"/>
                  <a:pt x="1468397" y="1514338"/>
                  <a:pt x="1429434" y="1553300"/>
                </a:cubicBezTo>
                <a:cubicBezTo>
                  <a:pt x="1390471" y="1592263"/>
                  <a:pt x="1353943" y="1632739"/>
                  <a:pt x="1319851" y="1674539"/>
                </a:cubicBezTo>
                <a:lnTo>
                  <a:pt x="1304901" y="1694874"/>
                </a:lnTo>
                <a:lnTo>
                  <a:pt x="1399597" y="1544821"/>
                </a:lnTo>
                <a:lnTo>
                  <a:pt x="1414870" y="1525205"/>
                </a:lnTo>
                <a:lnTo>
                  <a:pt x="1450823" y="1498191"/>
                </a:lnTo>
                <a:cubicBezTo>
                  <a:pt x="1494757" y="1468485"/>
                  <a:pt x="1540508" y="1440759"/>
                  <a:pt x="1588001" y="1415187"/>
                </a:cubicBezTo>
                <a:close/>
                <a:moveTo>
                  <a:pt x="1542083" y="1373308"/>
                </a:moveTo>
                <a:lnTo>
                  <a:pt x="1481302" y="1439881"/>
                </a:lnTo>
                <a:lnTo>
                  <a:pt x="1414870" y="1525205"/>
                </a:lnTo>
                <a:lnTo>
                  <a:pt x="1324538" y="1593077"/>
                </a:lnTo>
                <a:lnTo>
                  <a:pt x="1262722" y="1649926"/>
                </a:lnTo>
                <a:lnTo>
                  <a:pt x="1320747" y="1518377"/>
                </a:lnTo>
                <a:lnTo>
                  <a:pt x="1354614" y="1457139"/>
                </a:lnTo>
                <a:lnTo>
                  <a:pt x="1486104" y="1393797"/>
                </a:lnTo>
                <a:close/>
                <a:moveTo>
                  <a:pt x="1478318" y="1270610"/>
                </a:moveTo>
                <a:lnTo>
                  <a:pt x="1379725" y="1411733"/>
                </a:lnTo>
                <a:lnTo>
                  <a:pt x="1354614" y="1457139"/>
                </a:lnTo>
                <a:lnTo>
                  <a:pt x="1346563" y="1461018"/>
                </a:lnTo>
                <a:cubicBezTo>
                  <a:pt x="1301325" y="1485592"/>
                  <a:pt x="1257408" y="1512290"/>
                  <a:pt x="1214947" y="1540977"/>
                </a:cubicBezTo>
                <a:lnTo>
                  <a:pt x="1163515" y="1579436"/>
                </a:lnTo>
                <a:lnTo>
                  <a:pt x="1195071" y="1471104"/>
                </a:lnTo>
                <a:cubicBezTo>
                  <a:pt x="1208954" y="1431351"/>
                  <a:pt x="1224396" y="1392160"/>
                  <a:pt x="1241353" y="1353630"/>
                </a:cubicBezTo>
                <a:lnTo>
                  <a:pt x="1243679" y="1348863"/>
                </a:lnTo>
                <a:lnTo>
                  <a:pt x="1259395" y="1341457"/>
                </a:lnTo>
                <a:cubicBezTo>
                  <a:pt x="1306575" y="1321914"/>
                  <a:pt x="1354686" y="1304622"/>
                  <a:pt x="1403555" y="1289651"/>
                </a:cubicBezTo>
                <a:close/>
                <a:moveTo>
                  <a:pt x="1379867" y="1105310"/>
                </a:moveTo>
                <a:lnTo>
                  <a:pt x="1296740" y="1240118"/>
                </a:lnTo>
                <a:lnTo>
                  <a:pt x="1243679" y="1348863"/>
                </a:lnTo>
                <a:lnTo>
                  <a:pt x="1120827" y="1406761"/>
                </a:lnTo>
                <a:lnTo>
                  <a:pt x="998825" y="1479233"/>
                </a:lnTo>
                <a:lnTo>
                  <a:pt x="1004484" y="1445702"/>
                </a:lnTo>
                <a:cubicBezTo>
                  <a:pt x="1020150" y="1373392"/>
                  <a:pt x="1040883" y="1301959"/>
                  <a:pt x="1066684" y="1231971"/>
                </a:cubicBezTo>
                <a:lnTo>
                  <a:pt x="1084709" y="1187937"/>
                </a:lnTo>
                <a:lnTo>
                  <a:pt x="1206845" y="1145217"/>
                </a:lnTo>
                <a:cubicBezTo>
                  <a:pt x="1256211" y="1130606"/>
                  <a:pt x="1306143" y="1118430"/>
                  <a:pt x="1356454" y="1108689"/>
                </a:cubicBezTo>
                <a:close/>
                <a:moveTo>
                  <a:pt x="1937362" y="1277643"/>
                </a:moveTo>
                <a:lnTo>
                  <a:pt x="1850892" y="1302412"/>
                </a:lnTo>
                <a:cubicBezTo>
                  <a:pt x="1812261" y="1315075"/>
                  <a:pt x="1773818" y="1329298"/>
                  <a:pt x="1735638" y="1345113"/>
                </a:cubicBezTo>
                <a:lnTo>
                  <a:pt x="1592172" y="1413207"/>
                </a:lnTo>
                <a:lnTo>
                  <a:pt x="1679853" y="1348746"/>
                </a:lnTo>
                <a:lnTo>
                  <a:pt x="1748758" y="1310293"/>
                </a:lnTo>
                <a:lnTo>
                  <a:pt x="1785751" y="1300781"/>
                </a:lnTo>
                <a:close/>
                <a:moveTo>
                  <a:pt x="1915523" y="1221932"/>
                </a:moveTo>
                <a:lnTo>
                  <a:pt x="1886037" y="1233684"/>
                </a:lnTo>
                <a:lnTo>
                  <a:pt x="1748758" y="1310293"/>
                </a:lnTo>
                <a:lnTo>
                  <a:pt x="1632768" y="1340117"/>
                </a:lnTo>
                <a:lnTo>
                  <a:pt x="1542083" y="1373308"/>
                </a:lnTo>
                <a:lnTo>
                  <a:pt x="1559084" y="1354688"/>
                </a:lnTo>
                <a:lnTo>
                  <a:pt x="1699012" y="1229114"/>
                </a:lnTo>
                <a:lnTo>
                  <a:pt x="1704456" y="1228274"/>
                </a:lnTo>
                <a:cubicBezTo>
                  <a:pt x="1755654" y="1222881"/>
                  <a:pt x="1807260" y="1219956"/>
                  <a:pt x="1859100" y="1219570"/>
                </a:cubicBezTo>
                <a:close/>
                <a:moveTo>
                  <a:pt x="1240793" y="893513"/>
                </a:moveTo>
                <a:lnTo>
                  <a:pt x="1173002" y="1002059"/>
                </a:lnTo>
                <a:cubicBezTo>
                  <a:pt x="1149751" y="1043320"/>
                  <a:pt x="1128479" y="1085395"/>
                  <a:pt x="1109186" y="1128145"/>
                </a:cubicBezTo>
                <a:lnTo>
                  <a:pt x="1084709" y="1187937"/>
                </a:lnTo>
                <a:lnTo>
                  <a:pt x="1060643" y="1196355"/>
                </a:lnTo>
                <a:cubicBezTo>
                  <a:pt x="1012602" y="1215837"/>
                  <a:pt x="965318" y="1237753"/>
                  <a:pt x="918980" y="1262105"/>
                </a:cubicBezTo>
                <a:lnTo>
                  <a:pt x="788537" y="1339187"/>
                </a:lnTo>
                <a:lnTo>
                  <a:pt x="826187" y="1186797"/>
                </a:lnTo>
                <a:cubicBezTo>
                  <a:pt x="841624" y="1135467"/>
                  <a:pt x="859783" y="1084426"/>
                  <a:pt x="880735" y="1033844"/>
                </a:cubicBezTo>
                <a:lnTo>
                  <a:pt x="898759" y="995870"/>
                </a:lnTo>
                <a:lnTo>
                  <a:pt x="912602" y="989299"/>
                </a:lnTo>
                <a:cubicBezTo>
                  <a:pt x="1014417" y="947126"/>
                  <a:pt x="1118095" y="916269"/>
                  <a:pt x="1222240" y="896147"/>
                </a:cubicBezTo>
                <a:close/>
                <a:moveTo>
                  <a:pt x="2312340" y="1282949"/>
                </a:moveTo>
                <a:lnTo>
                  <a:pt x="2270682" y="1276591"/>
                </a:lnTo>
                <a:cubicBezTo>
                  <a:pt x="2217018" y="1271142"/>
                  <a:pt x="2162569" y="1268350"/>
                  <a:pt x="2107467" y="1268350"/>
                </a:cubicBezTo>
                <a:cubicBezTo>
                  <a:pt x="2052365" y="1268350"/>
                  <a:pt x="1997915" y="1271141"/>
                  <a:pt x="1944252" y="1276591"/>
                </a:cubicBezTo>
                <a:lnTo>
                  <a:pt x="1937362" y="1277643"/>
                </a:lnTo>
                <a:lnTo>
                  <a:pt x="1967277" y="1269074"/>
                </a:lnTo>
                <a:lnTo>
                  <a:pt x="2118591" y="1240789"/>
                </a:lnTo>
                <a:lnTo>
                  <a:pt x="2171533" y="1248305"/>
                </a:lnTo>
                <a:close/>
                <a:moveTo>
                  <a:pt x="1891379" y="1097887"/>
                </a:moveTo>
                <a:lnTo>
                  <a:pt x="1829262" y="1134165"/>
                </a:lnTo>
                <a:cubicBezTo>
                  <a:pt x="1787604" y="1161161"/>
                  <a:pt x="1747136" y="1190140"/>
                  <a:pt x="1708013" y="1221036"/>
                </a:cubicBezTo>
                <a:lnTo>
                  <a:pt x="1699012" y="1229114"/>
                </a:lnTo>
                <a:lnTo>
                  <a:pt x="1552258" y="1251779"/>
                </a:lnTo>
                <a:lnTo>
                  <a:pt x="1478318" y="1270610"/>
                </a:lnTo>
                <a:lnTo>
                  <a:pt x="1501239" y="1237801"/>
                </a:lnTo>
                <a:cubicBezTo>
                  <a:pt x="1534390" y="1196476"/>
                  <a:pt x="1569555" y="1156835"/>
                  <a:pt x="1606585" y="1119028"/>
                </a:cubicBezTo>
                <a:lnTo>
                  <a:pt x="1648712" y="1080070"/>
                </a:lnTo>
                <a:lnTo>
                  <a:pt x="1661342" y="1079467"/>
                </a:lnTo>
                <a:cubicBezTo>
                  <a:pt x="1712409" y="1079467"/>
                  <a:pt x="1763476" y="1081902"/>
                  <a:pt x="1814354" y="1086772"/>
                </a:cubicBezTo>
                <a:close/>
                <a:moveTo>
                  <a:pt x="2491391" y="1316777"/>
                </a:moveTo>
                <a:lnTo>
                  <a:pt x="2481169" y="1341457"/>
                </a:lnTo>
                <a:lnTo>
                  <a:pt x="2327225" y="1286612"/>
                </a:lnTo>
                <a:lnTo>
                  <a:pt x="2312340" y="1282949"/>
                </a:lnTo>
                <a:lnTo>
                  <a:pt x="2429182" y="1300781"/>
                </a:lnTo>
                <a:close/>
                <a:moveTo>
                  <a:pt x="2262041" y="1196355"/>
                </a:moveTo>
                <a:lnTo>
                  <a:pt x="2322920" y="1224611"/>
                </a:lnTo>
                <a:lnTo>
                  <a:pt x="2274919" y="1224772"/>
                </a:lnTo>
                <a:cubicBezTo>
                  <a:pt x="2231012" y="1226740"/>
                  <a:pt x="2187006" y="1230543"/>
                  <a:pt x="2143005" y="1236225"/>
                </a:cubicBezTo>
                <a:lnTo>
                  <a:pt x="2118591" y="1240789"/>
                </a:lnTo>
                <a:lnTo>
                  <a:pt x="2015142" y="1226103"/>
                </a:lnTo>
                <a:lnTo>
                  <a:pt x="1915523" y="1221932"/>
                </a:lnTo>
                <a:lnTo>
                  <a:pt x="2048425" y="1168962"/>
                </a:lnTo>
                <a:lnTo>
                  <a:pt x="2122268" y="1147466"/>
                </a:lnTo>
                <a:close/>
                <a:moveTo>
                  <a:pt x="1086764" y="678555"/>
                </a:moveTo>
                <a:lnTo>
                  <a:pt x="1033813" y="749029"/>
                </a:lnTo>
                <a:cubicBezTo>
                  <a:pt x="1004107" y="792964"/>
                  <a:pt x="976381" y="838714"/>
                  <a:pt x="950809" y="886207"/>
                </a:cubicBezTo>
                <a:lnTo>
                  <a:pt x="898759" y="995870"/>
                </a:lnTo>
                <a:lnTo>
                  <a:pt x="764966" y="1059373"/>
                </a:lnTo>
                <a:cubicBezTo>
                  <a:pt x="717472" y="1084945"/>
                  <a:pt x="671721" y="1112671"/>
                  <a:pt x="627787" y="1142378"/>
                </a:cubicBezTo>
                <a:lnTo>
                  <a:pt x="578884" y="1179122"/>
                </a:lnTo>
                <a:lnTo>
                  <a:pt x="599746" y="1102932"/>
                </a:lnTo>
                <a:cubicBezTo>
                  <a:pt x="630013" y="1009706"/>
                  <a:pt x="668626" y="920242"/>
                  <a:pt x="714704" y="835421"/>
                </a:cubicBezTo>
                <a:lnTo>
                  <a:pt x="724289" y="819643"/>
                </a:lnTo>
                <a:lnTo>
                  <a:pt x="776870" y="790903"/>
                </a:lnTo>
                <a:cubicBezTo>
                  <a:pt x="829827" y="764938"/>
                  <a:pt x="884432" y="741819"/>
                  <a:pt x="940487" y="721747"/>
                </a:cubicBezTo>
                <a:close/>
                <a:moveTo>
                  <a:pt x="2525761" y="1233801"/>
                </a:moveTo>
                <a:lnTo>
                  <a:pt x="2492341" y="1314483"/>
                </a:lnTo>
                <a:lnTo>
                  <a:pt x="2403705" y="1262105"/>
                </a:lnTo>
                <a:lnTo>
                  <a:pt x="2322920" y="1224611"/>
                </a:lnTo>
                <a:lnTo>
                  <a:pt x="2406235" y="1224330"/>
                </a:lnTo>
                <a:close/>
                <a:moveTo>
                  <a:pt x="1865693" y="905779"/>
                </a:moveTo>
                <a:lnTo>
                  <a:pt x="1849952" y="915380"/>
                </a:lnTo>
                <a:cubicBezTo>
                  <a:pt x="1806058" y="945257"/>
                  <a:pt x="1763731" y="977266"/>
                  <a:pt x="1723121" y="1011257"/>
                </a:cubicBezTo>
                <a:lnTo>
                  <a:pt x="1648712" y="1080070"/>
                </a:lnTo>
                <a:lnTo>
                  <a:pt x="1508330" y="1086772"/>
                </a:lnTo>
                <a:lnTo>
                  <a:pt x="1379867" y="1105310"/>
                </a:lnTo>
                <a:lnTo>
                  <a:pt x="1396359" y="1078565"/>
                </a:lnTo>
                <a:cubicBezTo>
                  <a:pt x="1423688" y="1039622"/>
                  <a:pt x="1452809" y="1001824"/>
                  <a:pt x="1483664" y="965311"/>
                </a:cubicBezTo>
                <a:lnTo>
                  <a:pt x="1572337" y="869532"/>
                </a:lnTo>
                <a:lnTo>
                  <a:pt x="1689316" y="876116"/>
                </a:lnTo>
                <a:cubicBezTo>
                  <a:pt x="1740515" y="881508"/>
                  <a:pt x="1791306" y="889367"/>
                  <a:pt x="1841514" y="899621"/>
                </a:cubicBezTo>
                <a:close/>
                <a:moveTo>
                  <a:pt x="2134377" y="989299"/>
                </a:moveTo>
                <a:cubicBezTo>
                  <a:pt x="2181557" y="1008842"/>
                  <a:pt x="2227805" y="1030634"/>
                  <a:pt x="2272946" y="1054604"/>
                </a:cubicBezTo>
                <a:lnTo>
                  <a:pt x="2349707" y="1100201"/>
                </a:lnTo>
                <a:lnTo>
                  <a:pt x="2173485" y="1132556"/>
                </a:lnTo>
                <a:lnTo>
                  <a:pt x="2122268" y="1147466"/>
                </a:lnTo>
                <a:lnTo>
                  <a:pt x="2115838" y="1145217"/>
                </a:lnTo>
                <a:cubicBezTo>
                  <a:pt x="2066473" y="1130605"/>
                  <a:pt x="2016541" y="1118430"/>
                  <a:pt x="1966231" y="1108689"/>
                </a:cubicBezTo>
                <a:lnTo>
                  <a:pt x="1891379" y="1097887"/>
                </a:lnTo>
                <a:lnTo>
                  <a:pt x="1957638" y="1059191"/>
                </a:lnTo>
                <a:cubicBezTo>
                  <a:pt x="2001512" y="1036226"/>
                  <a:pt x="2046414" y="1015310"/>
                  <a:pt x="2092187" y="996509"/>
                </a:cubicBezTo>
                <a:lnTo>
                  <a:pt x="2123385" y="985349"/>
                </a:lnTo>
                <a:close/>
                <a:moveTo>
                  <a:pt x="962751" y="497081"/>
                </a:moveTo>
                <a:lnTo>
                  <a:pt x="886559" y="580913"/>
                </a:lnTo>
                <a:cubicBezTo>
                  <a:pt x="854027" y="620333"/>
                  <a:pt x="823350" y="661342"/>
                  <a:pt x="794663" y="703804"/>
                </a:cubicBezTo>
                <a:lnTo>
                  <a:pt x="724289" y="819643"/>
                </a:lnTo>
                <a:lnTo>
                  <a:pt x="653044" y="858584"/>
                </a:lnTo>
                <a:cubicBezTo>
                  <a:pt x="572740" y="907212"/>
                  <a:pt x="497066" y="962720"/>
                  <a:pt x="426841" y="1024289"/>
                </a:cubicBezTo>
                <a:lnTo>
                  <a:pt x="395521" y="1055145"/>
                </a:lnTo>
                <a:lnTo>
                  <a:pt x="404490" y="1030187"/>
                </a:lnTo>
                <a:cubicBezTo>
                  <a:pt x="443575" y="935828"/>
                  <a:pt x="491659" y="845196"/>
                  <a:pt x="548163" y="759690"/>
                </a:cubicBezTo>
                <a:lnTo>
                  <a:pt x="599546" y="689538"/>
                </a:lnTo>
                <a:lnTo>
                  <a:pt x="678063" y="635935"/>
                </a:lnTo>
                <a:cubicBezTo>
                  <a:pt x="730936" y="602791"/>
                  <a:pt x="785647" y="572801"/>
                  <a:pt x="841880" y="546095"/>
                </a:cubicBezTo>
                <a:close/>
                <a:moveTo>
                  <a:pt x="2586527" y="1087099"/>
                </a:moveTo>
                <a:lnTo>
                  <a:pt x="2529639" y="1224440"/>
                </a:lnTo>
                <a:lnTo>
                  <a:pt x="2529115" y="1223972"/>
                </a:lnTo>
                <a:cubicBezTo>
                  <a:pt x="2489099" y="1191582"/>
                  <a:pt x="2447628" y="1161225"/>
                  <a:pt x="2404875" y="1132973"/>
                </a:cubicBezTo>
                <a:lnTo>
                  <a:pt x="2349707" y="1100201"/>
                </a:lnTo>
                <a:lnTo>
                  <a:pt x="2364696" y="1097449"/>
                </a:lnTo>
                <a:cubicBezTo>
                  <a:pt x="2428944" y="1089648"/>
                  <a:pt x="2493575" y="1085747"/>
                  <a:pt x="2558207" y="1085747"/>
                </a:cubicBezTo>
                <a:close/>
                <a:moveTo>
                  <a:pt x="908866" y="375493"/>
                </a:moveTo>
                <a:lnTo>
                  <a:pt x="857315" y="414226"/>
                </a:lnTo>
                <a:cubicBezTo>
                  <a:pt x="776853" y="481211"/>
                  <a:pt x="703942" y="555418"/>
                  <a:pt x="639163" y="635449"/>
                </a:cubicBezTo>
                <a:lnTo>
                  <a:pt x="599546" y="689538"/>
                </a:lnTo>
                <a:lnTo>
                  <a:pt x="574862" y="706389"/>
                </a:lnTo>
                <a:cubicBezTo>
                  <a:pt x="474299" y="780970"/>
                  <a:pt x="381934" y="867817"/>
                  <a:pt x="300296" y="965880"/>
                </a:cubicBezTo>
                <a:lnTo>
                  <a:pt x="278787" y="994507"/>
                </a:lnTo>
                <a:lnTo>
                  <a:pt x="334294" y="900575"/>
                </a:lnTo>
                <a:cubicBezTo>
                  <a:pt x="392738" y="812059"/>
                  <a:pt x="460923" y="728081"/>
                  <a:pt x="538849" y="650155"/>
                </a:cubicBezTo>
                <a:cubicBezTo>
                  <a:pt x="597293" y="591711"/>
                  <a:pt x="659141" y="538746"/>
                  <a:pt x="723756" y="491260"/>
                </a:cubicBezTo>
                <a:close/>
                <a:moveTo>
                  <a:pt x="1821026" y="666448"/>
                </a:moveTo>
                <a:lnTo>
                  <a:pt x="1806637" y="675154"/>
                </a:lnTo>
                <a:cubicBezTo>
                  <a:pt x="1725151" y="730252"/>
                  <a:pt x="1649910" y="792161"/>
                  <a:pt x="1581377" y="859768"/>
                </a:cubicBezTo>
                <a:lnTo>
                  <a:pt x="1572337" y="869532"/>
                </a:lnTo>
                <a:lnTo>
                  <a:pt x="1534672" y="867412"/>
                </a:lnTo>
                <a:cubicBezTo>
                  <a:pt x="1482833" y="867026"/>
                  <a:pt x="1430761" y="869180"/>
                  <a:pt x="1378631" y="873945"/>
                </a:cubicBezTo>
                <a:lnTo>
                  <a:pt x="1240793" y="893513"/>
                </a:lnTo>
                <a:lnTo>
                  <a:pt x="1248696" y="880858"/>
                </a:lnTo>
                <a:cubicBezTo>
                  <a:pt x="1303118" y="801870"/>
                  <a:pt x="1365457" y="726693"/>
                  <a:pt x="1435713" y="656435"/>
                </a:cubicBezTo>
                <a:lnTo>
                  <a:pt x="1465527" y="629489"/>
                </a:lnTo>
                <a:lnTo>
                  <a:pt x="1478739" y="628727"/>
                </a:lnTo>
                <a:cubicBezTo>
                  <a:pt x="1588943" y="628727"/>
                  <a:pt x="1696538" y="639894"/>
                  <a:pt x="1800454" y="661159"/>
                </a:cubicBezTo>
                <a:close/>
                <a:moveTo>
                  <a:pt x="2124601" y="765612"/>
                </a:moveTo>
                <a:lnTo>
                  <a:pt x="2205469" y="803364"/>
                </a:lnTo>
                <a:lnTo>
                  <a:pt x="2380597" y="908658"/>
                </a:lnTo>
                <a:lnTo>
                  <a:pt x="2231956" y="946514"/>
                </a:lnTo>
                <a:lnTo>
                  <a:pt x="2123385" y="985349"/>
                </a:lnTo>
                <a:lnTo>
                  <a:pt x="1990217" y="937494"/>
                </a:lnTo>
                <a:lnTo>
                  <a:pt x="1865693" y="905779"/>
                </a:lnTo>
                <a:lnTo>
                  <a:pt x="1986186" y="832290"/>
                </a:lnTo>
                <a:close/>
                <a:moveTo>
                  <a:pt x="2673460" y="877223"/>
                </a:moveTo>
                <a:lnTo>
                  <a:pt x="2588841" y="1081513"/>
                </a:lnTo>
                <a:lnTo>
                  <a:pt x="2539164" y="1031818"/>
                </a:lnTo>
                <a:cubicBezTo>
                  <a:pt x="2492195" y="990046"/>
                  <a:pt x="2442743" y="951006"/>
                  <a:pt x="2391057" y="914947"/>
                </a:cubicBezTo>
                <a:lnTo>
                  <a:pt x="2380597" y="908658"/>
                </a:lnTo>
                <a:lnTo>
                  <a:pt x="2380659" y="908642"/>
                </a:lnTo>
                <a:cubicBezTo>
                  <a:pt x="2430867" y="898388"/>
                  <a:pt x="2481658" y="890529"/>
                  <a:pt x="2532857" y="885137"/>
                </a:cubicBezTo>
                <a:close/>
                <a:moveTo>
                  <a:pt x="1758288" y="409243"/>
                </a:moveTo>
                <a:lnTo>
                  <a:pt x="1686134" y="451881"/>
                </a:lnTo>
                <a:cubicBezTo>
                  <a:pt x="1641876" y="481103"/>
                  <a:pt x="1598752" y="512760"/>
                  <a:pt x="1556953" y="546852"/>
                </a:cubicBezTo>
                <a:lnTo>
                  <a:pt x="1465527" y="629489"/>
                </a:lnTo>
                <a:lnTo>
                  <a:pt x="1292618" y="639462"/>
                </a:lnTo>
                <a:cubicBezTo>
                  <a:pt x="1231562" y="646551"/>
                  <a:pt x="1171557" y="657086"/>
                  <a:pt x="1112802" y="670867"/>
                </a:cubicBezTo>
                <a:lnTo>
                  <a:pt x="1086764" y="678555"/>
                </a:lnTo>
                <a:lnTo>
                  <a:pt x="1128699" y="622744"/>
                </a:lnTo>
                <a:cubicBezTo>
                  <a:pt x="1195684" y="542282"/>
                  <a:pt x="1269891" y="469371"/>
                  <a:pt x="1349922" y="404592"/>
                </a:cubicBezTo>
                <a:lnTo>
                  <a:pt x="1353000" y="402337"/>
                </a:lnTo>
                <a:lnTo>
                  <a:pt x="1427528" y="394293"/>
                </a:lnTo>
                <a:cubicBezTo>
                  <a:pt x="1486390" y="390570"/>
                  <a:pt x="1545686" y="390107"/>
                  <a:pt x="1605156" y="393014"/>
                </a:cubicBezTo>
                <a:close/>
                <a:moveTo>
                  <a:pt x="2138033" y="513055"/>
                </a:moveTo>
                <a:cubicBezTo>
                  <a:pt x="2227121" y="549957"/>
                  <a:pt x="2311092" y="593993"/>
                  <a:pt x="2389558" y="644228"/>
                </a:cubicBezTo>
                <a:lnTo>
                  <a:pt x="2428437" y="671586"/>
                </a:lnTo>
                <a:lnTo>
                  <a:pt x="2425373" y="672054"/>
                </a:lnTo>
                <a:cubicBezTo>
                  <a:pt x="2321457" y="693318"/>
                  <a:pt x="2221218" y="724680"/>
                  <a:pt x="2125727" y="765069"/>
                </a:cubicBezTo>
                <a:lnTo>
                  <a:pt x="2124601" y="765612"/>
                </a:lnTo>
                <a:lnTo>
                  <a:pt x="2100101" y="754174"/>
                </a:lnTo>
                <a:cubicBezTo>
                  <a:pt x="2052356" y="733980"/>
                  <a:pt x="2003424" y="716042"/>
                  <a:pt x="1953438" y="700495"/>
                </a:cubicBezTo>
                <a:lnTo>
                  <a:pt x="1821026" y="666448"/>
                </a:lnTo>
                <a:lnTo>
                  <a:pt x="1943815" y="592150"/>
                </a:lnTo>
                <a:cubicBezTo>
                  <a:pt x="1991308" y="566579"/>
                  <a:pt x="2040545" y="543163"/>
                  <a:pt x="2091452" y="522076"/>
                </a:cubicBezTo>
                <a:lnTo>
                  <a:pt x="2127282" y="509311"/>
                </a:lnTo>
                <a:close/>
                <a:moveTo>
                  <a:pt x="2771370" y="640848"/>
                </a:moveTo>
                <a:lnTo>
                  <a:pt x="2673532" y="877049"/>
                </a:lnTo>
                <a:lnTo>
                  <a:pt x="2669195" y="871942"/>
                </a:lnTo>
                <a:cubicBezTo>
                  <a:pt x="2617723" y="819217"/>
                  <a:pt x="2562283" y="769773"/>
                  <a:pt x="2503080" y="724111"/>
                </a:cubicBezTo>
                <a:lnTo>
                  <a:pt x="2428437" y="671586"/>
                </a:lnTo>
                <a:lnTo>
                  <a:pt x="2583874" y="647864"/>
                </a:lnTo>
                <a:cubicBezTo>
                  <a:pt x="2637538" y="642414"/>
                  <a:pt x="2691988" y="639622"/>
                  <a:pt x="2747089" y="639622"/>
                </a:cubicBezTo>
                <a:close/>
                <a:moveTo>
                  <a:pt x="1709595" y="186444"/>
                </a:moveTo>
                <a:lnTo>
                  <a:pt x="1606092" y="235223"/>
                </a:lnTo>
                <a:cubicBezTo>
                  <a:pt x="1560950" y="259193"/>
                  <a:pt x="1516916" y="285340"/>
                  <a:pt x="1474163" y="313592"/>
                </a:cubicBezTo>
                <a:lnTo>
                  <a:pt x="1353000" y="402337"/>
                </a:lnTo>
                <a:lnTo>
                  <a:pt x="1287227" y="409435"/>
                </a:lnTo>
                <a:cubicBezTo>
                  <a:pt x="1194427" y="423631"/>
                  <a:pt x="1103272" y="445954"/>
                  <a:pt x="1014830" y="475962"/>
                </a:cubicBezTo>
                <a:lnTo>
                  <a:pt x="962751" y="497081"/>
                </a:lnTo>
                <a:lnTo>
                  <a:pt x="989589" y="467552"/>
                </a:lnTo>
                <a:cubicBezTo>
                  <a:pt x="1061808" y="395333"/>
                  <a:pt x="1140915" y="330001"/>
                  <a:pt x="1225840" y="272627"/>
                </a:cubicBezTo>
                <a:lnTo>
                  <a:pt x="1300742" y="227123"/>
                </a:lnTo>
                <a:lnTo>
                  <a:pt x="1419482" y="201894"/>
                </a:lnTo>
                <a:cubicBezTo>
                  <a:pt x="1490593" y="190764"/>
                  <a:pt x="1562311" y="184450"/>
                  <a:pt x="1634111" y="182952"/>
                </a:cubicBezTo>
                <a:close/>
                <a:moveTo>
                  <a:pt x="2268320" y="299491"/>
                </a:moveTo>
                <a:cubicBezTo>
                  <a:pt x="2316360" y="318973"/>
                  <a:pt x="2363645" y="340889"/>
                  <a:pt x="2409984" y="365241"/>
                </a:cubicBezTo>
                <a:lnTo>
                  <a:pt x="2495154" y="415570"/>
                </a:lnTo>
                <a:lnTo>
                  <a:pt x="2401090" y="428924"/>
                </a:lnTo>
                <a:cubicBezTo>
                  <a:pt x="2349017" y="438985"/>
                  <a:pt x="2297062" y="451730"/>
                  <a:pt x="2245398" y="467231"/>
                </a:cubicBezTo>
                <a:lnTo>
                  <a:pt x="2127282" y="509311"/>
                </a:lnTo>
                <a:lnTo>
                  <a:pt x="1961972" y="451747"/>
                </a:lnTo>
                <a:cubicBezTo>
                  <a:pt x="1902850" y="434932"/>
                  <a:pt x="1843381" y="421702"/>
                  <a:pt x="1783825" y="411949"/>
                </a:cubicBezTo>
                <a:lnTo>
                  <a:pt x="1758288" y="409243"/>
                </a:lnTo>
                <a:lnTo>
                  <a:pt x="1822124" y="371520"/>
                </a:lnTo>
                <a:cubicBezTo>
                  <a:pt x="1914802" y="322817"/>
                  <a:pt x="2011262" y="283854"/>
                  <a:pt x="2109991" y="254632"/>
                </a:cubicBezTo>
                <a:lnTo>
                  <a:pt x="2126569" y="250584"/>
                </a:lnTo>
                <a:lnTo>
                  <a:pt x="2165927" y="262010"/>
                </a:lnTo>
                <a:cubicBezTo>
                  <a:pt x="2200389" y="273299"/>
                  <a:pt x="2234541" y="285793"/>
                  <a:pt x="2268320" y="299491"/>
                </a:cubicBezTo>
                <a:close/>
                <a:moveTo>
                  <a:pt x="1712886" y="53968"/>
                </a:moveTo>
                <a:lnTo>
                  <a:pt x="1643663" y="71767"/>
                </a:lnTo>
                <a:cubicBezTo>
                  <a:pt x="1543692" y="102861"/>
                  <a:pt x="1447933" y="143518"/>
                  <a:pt x="1357458" y="192667"/>
                </a:cubicBezTo>
                <a:lnTo>
                  <a:pt x="1300742" y="227123"/>
                </a:lnTo>
                <a:lnTo>
                  <a:pt x="1250254" y="237850"/>
                </a:lnTo>
                <a:cubicBezTo>
                  <a:pt x="1138570" y="267986"/>
                  <a:pt x="1029521" y="310449"/>
                  <a:pt x="925259" y="365240"/>
                </a:cubicBezTo>
                <a:lnTo>
                  <a:pt x="908866" y="375493"/>
                </a:lnTo>
                <a:lnTo>
                  <a:pt x="983600" y="319340"/>
                </a:lnTo>
                <a:cubicBezTo>
                  <a:pt x="1071469" y="259927"/>
                  <a:pt x="1166601" y="208435"/>
                  <a:pt x="1268416" y="166262"/>
                </a:cubicBezTo>
                <a:cubicBezTo>
                  <a:pt x="1370230" y="124089"/>
                  <a:pt x="1473908" y="93231"/>
                  <a:pt x="1578053" y="73111"/>
                </a:cubicBezTo>
                <a:close/>
                <a:moveTo>
                  <a:pt x="2867465" y="408854"/>
                </a:moveTo>
                <a:lnTo>
                  <a:pt x="2775381" y="631163"/>
                </a:lnTo>
                <a:lnTo>
                  <a:pt x="2675156" y="540573"/>
                </a:lnTo>
                <a:cubicBezTo>
                  <a:pt x="2633356" y="506481"/>
                  <a:pt x="2590233" y="474824"/>
                  <a:pt x="2545975" y="445602"/>
                </a:cubicBezTo>
                <a:lnTo>
                  <a:pt x="2495154" y="415570"/>
                </a:lnTo>
                <a:lnTo>
                  <a:pt x="2557481" y="406722"/>
                </a:lnTo>
                <a:cubicBezTo>
                  <a:pt x="2609611" y="401957"/>
                  <a:pt x="2661684" y="399804"/>
                  <a:pt x="2713523" y="400190"/>
                </a:cubicBezTo>
                <a:close/>
                <a:moveTo>
                  <a:pt x="2490190" y="166262"/>
                </a:moveTo>
                <a:lnTo>
                  <a:pt x="2540607" y="190023"/>
                </a:lnTo>
                <a:lnTo>
                  <a:pt x="2411475" y="196188"/>
                </a:lnTo>
                <a:cubicBezTo>
                  <a:pt x="2360598" y="201059"/>
                  <a:pt x="2309909" y="208364"/>
                  <a:pt x="2259599" y="218105"/>
                </a:cubicBezTo>
                <a:lnTo>
                  <a:pt x="2126569" y="250584"/>
                </a:lnTo>
                <a:lnTo>
                  <a:pt x="2061685" y="231751"/>
                </a:lnTo>
                <a:cubicBezTo>
                  <a:pt x="1991662" y="213987"/>
                  <a:pt x="1920669" y="201038"/>
                  <a:pt x="1849230" y="192905"/>
                </a:cubicBezTo>
                <a:lnTo>
                  <a:pt x="1709595" y="186444"/>
                </a:lnTo>
                <a:lnTo>
                  <a:pt x="1744660" y="169919"/>
                </a:lnTo>
                <a:cubicBezTo>
                  <a:pt x="1839019" y="130834"/>
                  <a:pt x="1937106" y="100748"/>
                  <a:pt x="2037523" y="80241"/>
                </a:cubicBezTo>
                <a:lnTo>
                  <a:pt x="2133046" y="65488"/>
                </a:lnTo>
                <a:lnTo>
                  <a:pt x="2309240" y="103665"/>
                </a:lnTo>
                <a:cubicBezTo>
                  <a:pt x="2370785" y="120921"/>
                  <a:pt x="2431216" y="141834"/>
                  <a:pt x="2490190" y="166262"/>
                </a:cubicBezTo>
                <a:close/>
                <a:moveTo>
                  <a:pt x="2939394" y="235201"/>
                </a:moveTo>
                <a:lnTo>
                  <a:pt x="2873936" y="393231"/>
                </a:lnTo>
                <a:lnTo>
                  <a:pt x="2854646" y="377025"/>
                </a:lnTo>
                <a:cubicBezTo>
                  <a:pt x="2783364" y="322129"/>
                  <a:pt x="2707756" y="273514"/>
                  <a:pt x="2628759" y="231567"/>
                </a:cubicBezTo>
                <a:lnTo>
                  <a:pt x="2540607" y="190023"/>
                </a:lnTo>
                <a:lnTo>
                  <a:pt x="2564486" y="188882"/>
                </a:lnTo>
                <a:cubicBezTo>
                  <a:pt x="2666621" y="188883"/>
                  <a:pt x="2768755" y="198623"/>
                  <a:pt x="2869376" y="218105"/>
                </a:cubicBezTo>
                <a:close/>
                <a:moveTo>
                  <a:pt x="2557901" y="62728"/>
                </a:moveTo>
                <a:lnTo>
                  <a:pt x="2500406" y="54564"/>
                </a:lnTo>
                <a:cubicBezTo>
                  <a:pt x="2396146" y="45035"/>
                  <a:pt x="2292118" y="45951"/>
                  <a:pt x="2189721" y="56736"/>
                </a:cubicBezTo>
                <a:lnTo>
                  <a:pt x="2133046" y="65488"/>
                </a:lnTo>
                <a:lnTo>
                  <a:pt x="2121600" y="63008"/>
                </a:lnTo>
                <a:cubicBezTo>
                  <a:pt x="1994732" y="43406"/>
                  <a:pt x="1864770" y="38995"/>
                  <a:pt x="1734444" y="50907"/>
                </a:cubicBezTo>
                <a:lnTo>
                  <a:pt x="1712886" y="53968"/>
                </a:lnTo>
                <a:lnTo>
                  <a:pt x="1796646" y="32431"/>
                </a:lnTo>
                <a:cubicBezTo>
                  <a:pt x="1900563" y="11168"/>
                  <a:pt x="2008158" y="-1"/>
                  <a:pt x="2118361" y="0"/>
                </a:cubicBezTo>
                <a:cubicBezTo>
                  <a:pt x="2228565" y="0"/>
                  <a:pt x="2336160" y="11167"/>
                  <a:pt x="2440077" y="32431"/>
                </a:cubicBezTo>
                <a:close/>
                <a:moveTo>
                  <a:pt x="2966435" y="169919"/>
                </a:moveTo>
                <a:lnTo>
                  <a:pt x="2942035" y="228824"/>
                </a:lnTo>
                <a:lnTo>
                  <a:pt x="2845092" y="174637"/>
                </a:lnTo>
                <a:cubicBezTo>
                  <a:pt x="2810675" y="157009"/>
                  <a:pt x="2775533" y="140593"/>
                  <a:pt x="2739723" y="125447"/>
                </a:cubicBezTo>
                <a:cubicBezTo>
                  <a:pt x="2691978" y="105253"/>
                  <a:pt x="2643046" y="87315"/>
                  <a:pt x="2593060" y="71767"/>
                </a:cubicBezTo>
                <a:lnTo>
                  <a:pt x="2557901" y="62728"/>
                </a:lnTo>
                <a:lnTo>
                  <a:pt x="2656798" y="76767"/>
                </a:lnTo>
                <a:cubicBezTo>
                  <a:pt x="2760942" y="96889"/>
                  <a:pt x="2864621" y="127746"/>
                  <a:pt x="2966435" y="169919"/>
                </a:cubicBezTo>
                <a:close/>
              </a:path>
            </a:pathLst>
          </a:custGeom>
          <a:noFill/>
          <a:ln w="19050">
            <a:solidFill>
              <a:srgbClr val="D2D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78CA560-5A8A-4245-8887-4152DFFAEC68}"/>
              </a:ext>
            </a:extLst>
          </p:cNvPr>
          <p:cNvGrpSpPr/>
          <p:nvPr/>
        </p:nvGrpSpPr>
        <p:grpSpPr>
          <a:xfrm>
            <a:off x="8084134" y="2134921"/>
            <a:ext cx="3612019" cy="1085738"/>
            <a:chOff x="5879643" y="1445796"/>
            <a:chExt cx="3612019" cy="1085738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C693A72-DBE1-4140-BE07-BFD84205BA73}"/>
                </a:ext>
              </a:extLst>
            </p:cNvPr>
            <p:cNvSpPr txBox="1"/>
            <p:nvPr/>
          </p:nvSpPr>
          <p:spPr>
            <a:xfrm>
              <a:off x="5879644" y="1792870"/>
              <a:ext cx="28358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F4485A6-F9D3-47B1-B258-63E3E04717E3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4B1179A-A9FA-410D-B916-BFC443B89A34}"/>
              </a:ext>
            </a:extLst>
          </p:cNvPr>
          <p:cNvGrpSpPr/>
          <p:nvPr/>
        </p:nvGrpSpPr>
        <p:grpSpPr>
          <a:xfrm>
            <a:off x="6752037" y="4088392"/>
            <a:ext cx="3612019" cy="1085738"/>
            <a:chOff x="5879643" y="1445796"/>
            <a:chExt cx="3612019" cy="1085738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F2205F0-110E-413E-AD27-A9C0967B0F33}"/>
                </a:ext>
              </a:extLst>
            </p:cNvPr>
            <p:cNvSpPr txBox="1"/>
            <p:nvPr/>
          </p:nvSpPr>
          <p:spPr>
            <a:xfrm>
              <a:off x="5879644" y="1792870"/>
              <a:ext cx="28358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</a:t>
              </a:r>
              <a:r>
                <a:rPr lang="en-US" altLang="zh-CN" sz="1400" b="1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endParaRPr lang="zh-CN" altLang="en-US" sz="1400" b="1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17E6ED7-EEB6-4DDE-B5F7-76A5B665DB04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1F0B18A-423B-4492-8688-88551EF2AA27}"/>
              </a:ext>
            </a:extLst>
          </p:cNvPr>
          <p:cNvGrpSpPr/>
          <p:nvPr/>
        </p:nvGrpSpPr>
        <p:grpSpPr>
          <a:xfrm>
            <a:off x="1059768" y="3688282"/>
            <a:ext cx="2835802" cy="1110898"/>
            <a:chOff x="5879644" y="1420636"/>
            <a:chExt cx="2835802" cy="1110898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6092E58-891A-485D-86D3-B817333FA32A}"/>
                </a:ext>
              </a:extLst>
            </p:cNvPr>
            <p:cNvSpPr txBox="1"/>
            <p:nvPr/>
          </p:nvSpPr>
          <p:spPr>
            <a:xfrm>
              <a:off x="5879644" y="1792870"/>
              <a:ext cx="28358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6073D15-1469-4A40-BB32-71CFDAE0BB6C}"/>
                </a:ext>
              </a:extLst>
            </p:cNvPr>
            <p:cNvSpPr txBox="1"/>
            <p:nvPr/>
          </p:nvSpPr>
          <p:spPr>
            <a:xfrm>
              <a:off x="5965443" y="1420636"/>
              <a:ext cx="27500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C209819C-771B-4513-A4E4-644B87E1CB7E}"/>
              </a:ext>
            </a:extLst>
          </p:cNvPr>
          <p:cNvGrpSpPr/>
          <p:nvPr/>
        </p:nvGrpSpPr>
        <p:grpSpPr>
          <a:xfrm>
            <a:off x="7624909" y="1654474"/>
            <a:ext cx="489530" cy="931840"/>
            <a:chOff x="7624909" y="1654474"/>
            <a:chExt cx="489530" cy="93184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6E479795-0C33-4664-AC5E-BA21FCA0FACC}"/>
                </a:ext>
              </a:extLst>
            </p:cNvPr>
            <p:cNvSpPr/>
            <p:nvPr/>
          </p:nvSpPr>
          <p:spPr>
            <a:xfrm>
              <a:off x="7655213" y="2153086"/>
              <a:ext cx="433228" cy="433228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12000">
                  <a:srgbClr val="81858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74102EC8-93B8-4E5A-B974-4AF532E3CE2C}"/>
                </a:ext>
              </a:extLst>
            </p:cNvPr>
            <p:cNvGrpSpPr/>
            <p:nvPr/>
          </p:nvGrpSpPr>
          <p:grpSpPr>
            <a:xfrm>
              <a:off x="7624909" y="1654474"/>
              <a:ext cx="489530" cy="489530"/>
              <a:chOff x="6265947" y="1379349"/>
              <a:chExt cx="489530" cy="489530"/>
            </a:xfrm>
          </p:grpSpPr>
          <p:sp>
            <p:nvSpPr>
              <p:cNvPr id="2" name="泪滴形 1">
                <a:extLst>
                  <a:ext uri="{FF2B5EF4-FFF2-40B4-BE49-F238E27FC236}">
                    <a16:creationId xmlns:a16="http://schemas.microsoft.com/office/drawing/2014/main" id="{018DBC92-D2CD-49D1-B186-9C384249E3C8}"/>
                  </a:ext>
                </a:extLst>
              </p:cNvPr>
              <p:cNvSpPr/>
              <p:nvPr/>
            </p:nvSpPr>
            <p:spPr>
              <a:xfrm rot="8100000">
                <a:off x="6265947" y="1379349"/>
                <a:ext cx="489530" cy="489530"/>
              </a:xfrm>
              <a:prstGeom prst="teardrop">
                <a:avLst>
                  <a:gd name="adj" fmla="val 131660"/>
                </a:avLst>
              </a:prstGeom>
              <a:solidFill>
                <a:srgbClr val="8185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A0EC4994-FBB9-459C-B3BA-AD249E63B3FA}"/>
                  </a:ext>
                </a:extLst>
              </p:cNvPr>
              <p:cNvSpPr/>
              <p:nvPr/>
            </p:nvSpPr>
            <p:spPr>
              <a:xfrm>
                <a:off x="6317189" y="1430591"/>
                <a:ext cx="387046" cy="38704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C81AC10C-181A-4812-8B65-69D23C818B6A}"/>
              </a:ext>
            </a:extLst>
          </p:cNvPr>
          <p:cNvGrpSpPr/>
          <p:nvPr/>
        </p:nvGrpSpPr>
        <p:grpSpPr>
          <a:xfrm>
            <a:off x="6207172" y="3648847"/>
            <a:ext cx="489530" cy="942888"/>
            <a:chOff x="6207172" y="3648847"/>
            <a:chExt cx="489530" cy="942888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87CF20D5-A4C7-4797-8022-CF788EAFE4D3}"/>
                </a:ext>
              </a:extLst>
            </p:cNvPr>
            <p:cNvSpPr/>
            <p:nvPr/>
          </p:nvSpPr>
          <p:spPr>
            <a:xfrm>
              <a:off x="6235323" y="4158507"/>
              <a:ext cx="433228" cy="433228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12000">
                  <a:srgbClr val="81858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D7B6F742-0C65-4617-A3C2-35E28ADC1D3D}"/>
                </a:ext>
              </a:extLst>
            </p:cNvPr>
            <p:cNvGrpSpPr/>
            <p:nvPr/>
          </p:nvGrpSpPr>
          <p:grpSpPr>
            <a:xfrm>
              <a:off x="6207172" y="3648847"/>
              <a:ext cx="489530" cy="489530"/>
              <a:chOff x="6265947" y="1379349"/>
              <a:chExt cx="489530" cy="489530"/>
            </a:xfrm>
          </p:grpSpPr>
          <p:sp>
            <p:nvSpPr>
              <p:cNvPr id="40" name="泪滴形 39">
                <a:extLst>
                  <a:ext uri="{FF2B5EF4-FFF2-40B4-BE49-F238E27FC236}">
                    <a16:creationId xmlns:a16="http://schemas.microsoft.com/office/drawing/2014/main" id="{DD9584B2-74A3-4630-A3B2-D10169F2CE8E}"/>
                  </a:ext>
                </a:extLst>
              </p:cNvPr>
              <p:cNvSpPr/>
              <p:nvPr/>
            </p:nvSpPr>
            <p:spPr>
              <a:xfrm rot="8100000">
                <a:off x="6265947" y="1379349"/>
                <a:ext cx="489530" cy="489530"/>
              </a:xfrm>
              <a:prstGeom prst="teardrop">
                <a:avLst>
                  <a:gd name="adj" fmla="val 131660"/>
                </a:avLst>
              </a:prstGeom>
              <a:solidFill>
                <a:srgbClr val="8185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61D39A5C-5DC3-4262-A387-5914F417029A}"/>
                  </a:ext>
                </a:extLst>
              </p:cNvPr>
              <p:cNvSpPr/>
              <p:nvPr/>
            </p:nvSpPr>
            <p:spPr>
              <a:xfrm>
                <a:off x="6317189" y="1430591"/>
                <a:ext cx="387046" cy="38704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A778A847-0D55-4F06-896E-CCE892E8BBFC}"/>
              </a:ext>
            </a:extLst>
          </p:cNvPr>
          <p:cNvGrpSpPr/>
          <p:nvPr/>
        </p:nvGrpSpPr>
        <p:grpSpPr>
          <a:xfrm>
            <a:off x="3842686" y="3317525"/>
            <a:ext cx="489530" cy="924465"/>
            <a:chOff x="3842686" y="3317525"/>
            <a:chExt cx="489530" cy="924465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6E321345-8907-4B66-8DB3-89EE0CE3BF89}"/>
                </a:ext>
              </a:extLst>
            </p:cNvPr>
            <p:cNvSpPr/>
            <p:nvPr/>
          </p:nvSpPr>
          <p:spPr>
            <a:xfrm>
              <a:off x="3870837" y="3808762"/>
              <a:ext cx="433228" cy="433228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12000">
                  <a:srgbClr val="81858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4B750A32-23A4-470D-AC17-03A6DEC25186}"/>
                </a:ext>
              </a:extLst>
            </p:cNvPr>
            <p:cNvGrpSpPr/>
            <p:nvPr/>
          </p:nvGrpSpPr>
          <p:grpSpPr>
            <a:xfrm>
              <a:off x="3842686" y="3317525"/>
              <a:ext cx="489530" cy="489530"/>
              <a:chOff x="6265947" y="1379349"/>
              <a:chExt cx="489530" cy="489530"/>
            </a:xfrm>
          </p:grpSpPr>
          <p:sp>
            <p:nvSpPr>
              <p:cNvPr id="45" name="泪滴形 44">
                <a:extLst>
                  <a:ext uri="{FF2B5EF4-FFF2-40B4-BE49-F238E27FC236}">
                    <a16:creationId xmlns:a16="http://schemas.microsoft.com/office/drawing/2014/main" id="{6D98B35A-4216-4A0D-B22D-893FBF5201E5}"/>
                  </a:ext>
                </a:extLst>
              </p:cNvPr>
              <p:cNvSpPr/>
              <p:nvPr/>
            </p:nvSpPr>
            <p:spPr>
              <a:xfrm rot="8100000">
                <a:off x="6265947" y="1379349"/>
                <a:ext cx="489530" cy="489530"/>
              </a:xfrm>
              <a:prstGeom prst="teardrop">
                <a:avLst>
                  <a:gd name="adj" fmla="val 131660"/>
                </a:avLst>
              </a:prstGeom>
              <a:solidFill>
                <a:srgbClr val="8185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D6C5FBEB-AACB-47B6-B321-3A7A6C0540B2}"/>
                  </a:ext>
                </a:extLst>
              </p:cNvPr>
              <p:cNvSpPr/>
              <p:nvPr/>
            </p:nvSpPr>
            <p:spPr>
              <a:xfrm>
                <a:off x="6317189" y="1430591"/>
                <a:ext cx="387046" cy="38704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015C412-41F4-434E-A2C0-7EA900EEF7F9}"/>
              </a:ext>
            </a:extLst>
          </p:cNvPr>
          <p:cNvGrpSpPr/>
          <p:nvPr/>
        </p:nvGrpSpPr>
        <p:grpSpPr>
          <a:xfrm>
            <a:off x="9807011" y="357597"/>
            <a:ext cx="2053883" cy="523220"/>
            <a:chOff x="9543984" y="189929"/>
            <a:chExt cx="2053883" cy="523220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C584C5A-D7F1-4E26-83C7-A827753B4E10}"/>
                </a:ext>
              </a:extLst>
            </p:cNvPr>
            <p:cNvSpPr txBox="1"/>
            <p:nvPr/>
          </p:nvSpPr>
          <p:spPr>
            <a:xfrm>
              <a:off x="10294681" y="189929"/>
              <a:ext cx="10349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LOGO</a:t>
              </a:r>
              <a:endParaRPr lang="zh-CN" altLang="en-US" sz="2800" dirty="0">
                <a:solidFill>
                  <a:srgbClr val="818588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7" name="等腰三角形 46">
              <a:extLst>
                <a:ext uri="{FF2B5EF4-FFF2-40B4-BE49-F238E27FC236}">
                  <a16:creationId xmlns:a16="http://schemas.microsoft.com/office/drawing/2014/main" id="{0CA8563C-13D4-4577-AF03-A5F2D563E990}"/>
                </a:ext>
              </a:extLst>
            </p:cNvPr>
            <p:cNvSpPr/>
            <p:nvPr/>
          </p:nvSpPr>
          <p:spPr>
            <a:xfrm>
              <a:off x="9696338" y="235395"/>
              <a:ext cx="501454" cy="432288"/>
            </a:xfrm>
            <a:prstGeom prst="triangle">
              <a:avLst/>
            </a:prstGeom>
            <a:solidFill>
              <a:srgbClr val="818588"/>
            </a:solidFill>
            <a:ln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57ED93DD-FCB8-4C91-B588-BFC1E3377017}"/>
                </a:ext>
              </a:extLst>
            </p:cNvPr>
            <p:cNvSpPr/>
            <p:nvPr/>
          </p:nvSpPr>
          <p:spPr>
            <a:xfrm>
              <a:off x="9543984" y="189929"/>
              <a:ext cx="2053883" cy="523220"/>
            </a:xfrm>
            <a:prstGeom prst="rect">
              <a:avLst/>
            </a:prstGeom>
            <a:noFill/>
            <a:ln w="38100"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B767F88C-3613-4D81-B4BE-F07254A64863}"/>
              </a:ext>
            </a:extLst>
          </p:cNvPr>
          <p:cNvSpPr txBox="1"/>
          <p:nvPr/>
        </p:nvSpPr>
        <p:spPr>
          <a:xfrm>
            <a:off x="1375789" y="349207"/>
            <a:ext cx="4890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818588"/>
                </a:solidFill>
              </a:rPr>
              <a:t>Click Here To Add The Tittle</a:t>
            </a:r>
            <a:endParaRPr lang="zh-CN" altLang="en-US" sz="2800" dirty="0">
              <a:solidFill>
                <a:srgbClr val="818588"/>
              </a:solidFill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14D591C1-E430-4DDD-9546-AC9A97A21324}"/>
              </a:ext>
            </a:extLst>
          </p:cNvPr>
          <p:cNvGrpSpPr/>
          <p:nvPr/>
        </p:nvGrpSpPr>
        <p:grpSpPr>
          <a:xfrm>
            <a:off x="552920" y="321895"/>
            <a:ext cx="5537916" cy="558922"/>
            <a:chOff x="552920" y="321895"/>
            <a:chExt cx="5537916" cy="558922"/>
          </a:xfrm>
        </p:grpSpPr>
        <p:sp>
          <p:nvSpPr>
            <p:cNvPr id="51" name="直角三角形 50">
              <a:extLst>
                <a:ext uri="{FF2B5EF4-FFF2-40B4-BE49-F238E27FC236}">
                  <a16:creationId xmlns:a16="http://schemas.microsoft.com/office/drawing/2014/main" id="{4845141F-1A99-47A5-827E-E4E02D3E88AC}"/>
                </a:ext>
              </a:extLst>
            </p:cNvPr>
            <p:cNvSpPr/>
            <p:nvPr/>
          </p:nvSpPr>
          <p:spPr>
            <a:xfrm>
              <a:off x="738900" y="340817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直角三角形 51">
              <a:extLst>
                <a:ext uri="{FF2B5EF4-FFF2-40B4-BE49-F238E27FC236}">
                  <a16:creationId xmlns:a16="http://schemas.microsoft.com/office/drawing/2014/main" id="{0471B3A0-D9CF-416B-9B4D-3EBA87D993DD}"/>
                </a:ext>
              </a:extLst>
            </p:cNvPr>
            <p:cNvSpPr/>
            <p:nvPr/>
          </p:nvSpPr>
          <p:spPr>
            <a:xfrm rot="5400000">
              <a:off x="738900" y="321895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直角三角形 52">
              <a:extLst>
                <a:ext uri="{FF2B5EF4-FFF2-40B4-BE49-F238E27FC236}">
                  <a16:creationId xmlns:a16="http://schemas.microsoft.com/office/drawing/2014/main" id="{F50E2D09-D7F9-44EE-AFDF-2E5A86BAA373}"/>
                </a:ext>
              </a:extLst>
            </p:cNvPr>
            <p:cNvSpPr/>
            <p:nvPr/>
          </p:nvSpPr>
          <p:spPr>
            <a:xfrm>
              <a:off x="552920" y="340817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直角三角形 53">
              <a:extLst>
                <a:ext uri="{FF2B5EF4-FFF2-40B4-BE49-F238E27FC236}">
                  <a16:creationId xmlns:a16="http://schemas.microsoft.com/office/drawing/2014/main" id="{D9A9AA8C-D96A-4B00-8B48-1BE1209A9867}"/>
                </a:ext>
              </a:extLst>
            </p:cNvPr>
            <p:cNvSpPr/>
            <p:nvPr/>
          </p:nvSpPr>
          <p:spPr>
            <a:xfrm rot="5400000">
              <a:off x="552920" y="321895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01302794-7747-494A-81BB-17D781E47FD8}"/>
                </a:ext>
              </a:extLst>
            </p:cNvPr>
            <p:cNvCxnSpPr>
              <a:cxnSpLocks/>
            </p:cNvCxnSpPr>
            <p:nvPr/>
          </p:nvCxnSpPr>
          <p:spPr>
            <a:xfrm>
              <a:off x="1108418" y="865319"/>
              <a:ext cx="4982418" cy="15498"/>
            </a:xfrm>
            <a:prstGeom prst="line">
              <a:avLst/>
            </a:prstGeom>
            <a:ln w="38100">
              <a:solidFill>
                <a:srgbClr val="8185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27250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7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9" grpId="0" animBg="1"/>
      <p:bldP spid="4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椭圆 102">
            <a:extLst>
              <a:ext uri="{FF2B5EF4-FFF2-40B4-BE49-F238E27FC236}">
                <a16:creationId xmlns:a16="http://schemas.microsoft.com/office/drawing/2014/main" id="{5AF8AC18-A8A5-4A09-B739-76CAB2CB91BA}"/>
              </a:ext>
            </a:extLst>
          </p:cNvPr>
          <p:cNvSpPr/>
          <p:nvPr/>
        </p:nvSpPr>
        <p:spPr>
          <a:xfrm>
            <a:off x="3611370" y="1152545"/>
            <a:ext cx="5309154" cy="5309154"/>
          </a:xfrm>
          <a:prstGeom prst="ellipse">
            <a:avLst/>
          </a:prstGeom>
          <a:solidFill>
            <a:srgbClr val="C8C8C8"/>
          </a:solidFill>
          <a:ln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07D8B978-B2A3-44EE-8E2E-2882AFD58A15}"/>
              </a:ext>
            </a:extLst>
          </p:cNvPr>
          <p:cNvSpPr/>
          <p:nvPr/>
        </p:nvSpPr>
        <p:spPr>
          <a:xfrm>
            <a:off x="4121720" y="1662895"/>
            <a:ext cx="4288454" cy="4288454"/>
          </a:xfrm>
          <a:prstGeom prst="ellipse">
            <a:avLst/>
          </a:prstGeom>
          <a:solidFill>
            <a:srgbClr val="D2D2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269B8F98-06EC-423A-B23B-89FFCEAE83DF}"/>
              </a:ext>
            </a:extLst>
          </p:cNvPr>
          <p:cNvSpPr/>
          <p:nvPr/>
        </p:nvSpPr>
        <p:spPr>
          <a:xfrm>
            <a:off x="4595579" y="2136754"/>
            <a:ext cx="3340736" cy="3340736"/>
          </a:xfrm>
          <a:prstGeom prst="ellipse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F89C1914-C931-4957-A09D-B3735E72801C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 rot="20250002">
            <a:off x="63297" y="4197217"/>
            <a:ext cx="1862247" cy="3044301"/>
          </a:xfrm>
          <a:custGeom>
            <a:avLst/>
            <a:gdLst>
              <a:gd name="connsiteX0" fmla="*/ 579298 w 1862247"/>
              <a:gd name="connsiteY0" fmla="*/ 2260008 h 3044301"/>
              <a:gd name="connsiteX1" fmla="*/ 561465 w 1862247"/>
              <a:gd name="connsiteY1" fmla="*/ 2376850 h 3044301"/>
              <a:gd name="connsiteX2" fmla="*/ 544081 w 1862247"/>
              <a:gd name="connsiteY2" fmla="*/ 2446243 h 3044301"/>
              <a:gd name="connsiteX3" fmla="*/ 519781 w 1862247"/>
              <a:gd name="connsiteY3" fmla="*/ 2487364 h 3044301"/>
              <a:gd name="connsiteX4" fmla="*/ 465199 w 1862247"/>
              <a:gd name="connsiteY4" fmla="*/ 2561606 h 3044301"/>
              <a:gd name="connsiteX5" fmla="*/ 458993 w 1862247"/>
              <a:gd name="connsiteY5" fmla="*/ 2559036 h 3044301"/>
              <a:gd name="connsiteX6" fmla="*/ 520790 w 1862247"/>
              <a:gd name="connsiteY6" fmla="*/ 2428837 h 3044301"/>
              <a:gd name="connsiteX7" fmla="*/ 575636 w 1862247"/>
              <a:gd name="connsiteY7" fmla="*/ 2274893 h 3044301"/>
              <a:gd name="connsiteX8" fmla="*/ 637636 w 1862247"/>
              <a:gd name="connsiteY8" fmla="*/ 2272269 h 3044301"/>
              <a:gd name="connsiteX9" fmla="*/ 639022 w 1862247"/>
              <a:gd name="connsiteY9" fmla="*/ 2305377 h 3044301"/>
              <a:gd name="connsiteX10" fmla="*/ 630318 w 1862247"/>
              <a:gd name="connsiteY10" fmla="*/ 2460021 h 3044301"/>
              <a:gd name="connsiteX11" fmla="*/ 626230 w 1862247"/>
              <a:gd name="connsiteY11" fmla="*/ 2486495 h 3044301"/>
              <a:gd name="connsiteX12" fmla="*/ 536182 w 1862247"/>
              <a:gd name="connsiteY12" fmla="*/ 2591008 h 3044301"/>
              <a:gd name="connsiteX13" fmla="*/ 504915 w 1862247"/>
              <a:gd name="connsiteY13" fmla="*/ 2578057 h 3044301"/>
              <a:gd name="connsiteX14" fmla="*/ 527847 w 1862247"/>
              <a:gd name="connsiteY14" fmla="*/ 2511040 h 3044301"/>
              <a:gd name="connsiteX15" fmla="*/ 544081 w 1862247"/>
              <a:gd name="connsiteY15" fmla="*/ 2446243 h 3044301"/>
              <a:gd name="connsiteX16" fmla="*/ 600142 w 1862247"/>
              <a:gd name="connsiteY16" fmla="*/ 2351374 h 3044301"/>
              <a:gd name="connsiteX17" fmla="*/ 761188 w 1862247"/>
              <a:gd name="connsiteY17" fmla="*/ 2297379 h 3044301"/>
              <a:gd name="connsiteX18" fmla="*/ 769195 w 1862247"/>
              <a:gd name="connsiteY18" fmla="*/ 2352863 h 3044301"/>
              <a:gd name="connsiteX19" fmla="*/ 776500 w 1862247"/>
              <a:gd name="connsiteY19" fmla="*/ 2505875 h 3044301"/>
              <a:gd name="connsiteX20" fmla="*/ 774716 w 1862247"/>
              <a:gd name="connsiteY20" fmla="*/ 2543254 h 3044301"/>
              <a:gd name="connsiteX21" fmla="*/ 689992 w 1862247"/>
              <a:gd name="connsiteY21" fmla="*/ 2626382 h 3044301"/>
              <a:gd name="connsiteX22" fmla="*/ 666349 w 1862247"/>
              <a:gd name="connsiteY22" fmla="*/ 2644925 h 3044301"/>
              <a:gd name="connsiteX23" fmla="*/ 604960 w 1862247"/>
              <a:gd name="connsiteY23" fmla="*/ 2619497 h 3044301"/>
              <a:gd name="connsiteX24" fmla="*/ 606813 w 1862247"/>
              <a:gd name="connsiteY24" fmla="*/ 2612219 h 3044301"/>
              <a:gd name="connsiteX25" fmla="*/ 626230 w 1862247"/>
              <a:gd name="connsiteY25" fmla="*/ 2486495 h 3044301"/>
              <a:gd name="connsiteX26" fmla="*/ 673491 w 1862247"/>
              <a:gd name="connsiteY26" fmla="*/ 2431641 h 3044301"/>
              <a:gd name="connsiteX27" fmla="*/ 953509 w 1862247"/>
              <a:gd name="connsiteY27" fmla="*/ 2327948 h 3044301"/>
              <a:gd name="connsiteX28" fmla="*/ 953606 w 1862247"/>
              <a:gd name="connsiteY28" fmla="*/ 2328327 h 3044301"/>
              <a:gd name="connsiteX29" fmla="*/ 977111 w 1862247"/>
              <a:gd name="connsiteY29" fmla="*/ 2480525 h 3044301"/>
              <a:gd name="connsiteX30" fmla="*/ 985011 w 1862247"/>
              <a:gd name="connsiteY30" fmla="*/ 2620896 h 3044301"/>
              <a:gd name="connsiteX31" fmla="*/ 906055 w 1862247"/>
              <a:gd name="connsiteY31" fmla="*/ 2693407 h 3044301"/>
              <a:gd name="connsiteX32" fmla="*/ 862833 w 1862247"/>
              <a:gd name="connsiteY32" fmla="*/ 2726311 h 3044301"/>
              <a:gd name="connsiteX33" fmla="*/ 765296 w 1862247"/>
              <a:gd name="connsiteY33" fmla="*/ 2685910 h 3044301"/>
              <a:gd name="connsiteX34" fmla="*/ 769195 w 1862247"/>
              <a:gd name="connsiteY34" fmla="*/ 2658887 h 3044301"/>
              <a:gd name="connsiteX35" fmla="*/ 774716 w 1862247"/>
              <a:gd name="connsiteY35" fmla="*/ 2543254 h 3044301"/>
              <a:gd name="connsiteX36" fmla="*/ 816808 w 1862247"/>
              <a:gd name="connsiteY36" fmla="*/ 2501954 h 3044301"/>
              <a:gd name="connsiteX37" fmla="*/ 929199 w 1862247"/>
              <a:gd name="connsiteY37" fmla="*/ 2364139 h 3044301"/>
              <a:gd name="connsiteX38" fmla="*/ 1190633 w 1862247"/>
              <a:gd name="connsiteY38" fmla="*/ 2375924 h 3044301"/>
              <a:gd name="connsiteX39" fmla="*/ 1214383 w 1862247"/>
              <a:gd name="connsiteY39" fmla="*/ 2531543 h 3044301"/>
              <a:gd name="connsiteX40" fmla="*/ 1222625 w 1862247"/>
              <a:gd name="connsiteY40" fmla="*/ 2694758 h 3044301"/>
              <a:gd name="connsiteX41" fmla="*/ 1220618 w 1862247"/>
              <a:gd name="connsiteY41" fmla="*/ 2734493 h 3044301"/>
              <a:gd name="connsiteX42" fmla="*/ 1212092 w 1862247"/>
              <a:gd name="connsiteY42" fmla="*/ 2744063 h 3044301"/>
              <a:gd name="connsiteX43" fmla="*/ 1116635 w 1862247"/>
              <a:gd name="connsiteY43" fmla="*/ 2831439 h 3044301"/>
              <a:gd name="connsiteX44" fmla="*/ 979968 w 1862247"/>
              <a:gd name="connsiteY44" fmla="*/ 2774830 h 3044301"/>
              <a:gd name="connsiteX45" fmla="*/ 985814 w 1862247"/>
              <a:gd name="connsiteY45" fmla="*/ 2635169 h 3044301"/>
              <a:gd name="connsiteX46" fmla="*/ 985011 w 1862247"/>
              <a:gd name="connsiteY46" fmla="*/ 2620896 h 3044301"/>
              <a:gd name="connsiteX47" fmla="*/ 1002414 w 1862247"/>
              <a:gd name="connsiteY47" fmla="*/ 2604914 h 3044301"/>
              <a:gd name="connsiteX48" fmla="*/ 1173466 w 1862247"/>
              <a:gd name="connsiteY48" fmla="*/ 2403126 h 3044301"/>
              <a:gd name="connsiteX49" fmla="*/ 1446941 w 1862247"/>
              <a:gd name="connsiteY49" fmla="*/ 2444684 h 3044301"/>
              <a:gd name="connsiteX50" fmla="*/ 1455525 w 1862247"/>
              <a:gd name="connsiteY50" fmla="*/ 2505149 h 3044301"/>
              <a:gd name="connsiteX51" fmla="*/ 1453354 w 1862247"/>
              <a:gd name="connsiteY51" fmla="*/ 2815835 h 3044301"/>
              <a:gd name="connsiteX52" fmla="*/ 1448737 w 1862247"/>
              <a:gd name="connsiteY52" fmla="*/ 2845730 h 3044301"/>
              <a:gd name="connsiteX53" fmla="*/ 1418439 w 1862247"/>
              <a:gd name="connsiteY53" fmla="*/ 2883359 h 3044301"/>
              <a:gd name="connsiteX54" fmla="*/ 1367281 w 1862247"/>
              <a:gd name="connsiteY54" fmla="*/ 2935260 h 3044301"/>
              <a:gd name="connsiteX55" fmla="*/ 1212380 w 1862247"/>
              <a:gd name="connsiteY55" fmla="*/ 2871098 h 3044301"/>
              <a:gd name="connsiteX56" fmla="*/ 1214383 w 1862247"/>
              <a:gd name="connsiteY56" fmla="*/ 2857973 h 3044301"/>
              <a:gd name="connsiteX57" fmla="*/ 1220618 w 1862247"/>
              <a:gd name="connsiteY57" fmla="*/ 2734493 h 3044301"/>
              <a:gd name="connsiteX58" fmla="*/ 1336109 w 1862247"/>
              <a:gd name="connsiteY58" fmla="*/ 2604866 h 3044301"/>
              <a:gd name="connsiteX59" fmla="*/ 1441051 w 1862247"/>
              <a:gd name="connsiteY59" fmla="*/ 2455509 h 3044301"/>
              <a:gd name="connsiteX60" fmla="*/ 1672178 w 1862247"/>
              <a:gd name="connsiteY60" fmla="*/ 2487294 h 3044301"/>
              <a:gd name="connsiteX61" fmla="*/ 1673365 w 1862247"/>
              <a:gd name="connsiteY61" fmla="*/ 2512155 h 3044301"/>
              <a:gd name="connsiteX62" fmla="*/ 1644143 w 1862247"/>
              <a:gd name="connsiteY62" fmla="*/ 2817044 h 3044301"/>
              <a:gd name="connsiteX63" fmla="*/ 1622236 w 1862247"/>
              <a:gd name="connsiteY63" fmla="*/ 2906769 h 3044301"/>
              <a:gd name="connsiteX64" fmla="*/ 1567734 w 1862247"/>
              <a:gd name="connsiteY64" fmla="*/ 2990123 h 3044301"/>
              <a:gd name="connsiteX65" fmla="*/ 1550764 w 1862247"/>
              <a:gd name="connsiteY65" fmla="*/ 3011261 h 3044301"/>
              <a:gd name="connsiteX66" fmla="*/ 1430844 w 1862247"/>
              <a:gd name="connsiteY66" fmla="*/ 2961589 h 3044301"/>
              <a:gd name="connsiteX67" fmla="*/ 1448737 w 1862247"/>
              <a:gd name="connsiteY67" fmla="*/ 2845730 h 3044301"/>
              <a:gd name="connsiteX68" fmla="*/ 1506940 w 1862247"/>
              <a:gd name="connsiteY68" fmla="*/ 2773444 h 3044301"/>
              <a:gd name="connsiteX69" fmla="*/ 1652512 w 1862247"/>
              <a:gd name="connsiteY69" fmla="*/ 2533788 h 3044301"/>
              <a:gd name="connsiteX70" fmla="*/ 1799521 w 1862247"/>
              <a:gd name="connsiteY70" fmla="*/ 2505567 h 3044301"/>
              <a:gd name="connsiteX71" fmla="*/ 1785480 w 1862247"/>
              <a:gd name="connsiteY71" fmla="*/ 2604465 h 3044301"/>
              <a:gd name="connsiteX72" fmla="*/ 1692328 w 1862247"/>
              <a:gd name="connsiteY72" fmla="*/ 2914103 h 3044301"/>
              <a:gd name="connsiteX73" fmla="*/ 1630531 w 1862247"/>
              <a:gd name="connsiteY73" fmla="*/ 3044301 h 3044301"/>
              <a:gd name="connsiteX74" fmla="*/ 1586792 w 1862247"/>
              <a:gd name="connsiteY74" fmla="*/ 3026184 h 3044301"/>
              <a:gd name="connsiteX75" fmla="*/ 1607615 w 1862247"/>
              <a:gd name="connsiteY75" fmla="*/ 2966651 h 3044301"/>
              <a:gd name="connsiteX76" fmla="*/ 1622236 w 1862247"/>
              <a:gd name="connsiteY76" fmla="*/ 2906769 h 3044301"/>
              <a:gd name="connsiteX77" fmla="*/ 1636117 w 1862247"/>
              <a:gd name="connsiteY77" fmla="*/ 2885539 h 3044301"/>
              <a:gd name="connsiteX78" fmla="*/ 1790480 w 1862247"/>
              <a:gd name="connsiteY78" fmla="*/ 2540729 h 3044301"/>
              <a:gd name="connsiteX79" fmla="*/ 583908 w 1862247"/>
              <a:gd name="connsiteY79" fmla="*/ 1885733 h 3044301"/>
              <a:gd name="connsiteX80" fmla="*/ 610287 w 1862247"/>
              <a:gd name="connsiteY80" fmla="*/ 1992944 h 3044301"/>
              <a:gd name="connsiteX81" fmla="*/ 621013 w 1862247"/>
              <a:gd name="connsiteY81" fmla="*/ 2068497 h 3044301"/>
              <a:gd name="connsiteX82" fmla="*/ 613942 w 1862247"/>
              <a:gd name="connsiteY82" fmla="*/ 2119200 h 3044301"/>
              <a:gd name="connsiteX83" fmla="*/ 579298 w 1862247"/>
              <a:gd name="connsiteY83" fmla="*/ 2260008 h 3044301"/>
              <a:gd name="connsiteX84" fmla="*/ 585656 w 1862247"/>
              <a:gd name="connsiteY84" fmla="*/ 2218350 h 3044301"/>
              <a:gd name="connsiteX85" fmla="*/ 593897 w 1862247"/>
              <a:gd name="connsiteY85" fmla="*/ 2055135 h 3044301"/>
              <a:gd name="connsiteX86" fmla="*/ 588882 w 1862247"/>
              <a:gd name="connsiteY86" fmla="*/ 1927668 h 3044301"/>
              <a:gd name="connsiteX87" fmla="*/ 640014 w 1862247"/>
              <a:gd name="connsiteY87" fmla="*/ 1862950 h 3044301"/>
              <a:gd name="connsiteX88" fmla="*/ 659612 w 1862247"/>
              <a:gd name="connsiteY88" fmla="*/ 1905176 h 3044301"/>
              <a:gd name="connsiteX89" fmla="*/ 710751 w 1862247"/>
              <a:gd name="connsiteY89" fmla="*/ 2051379 h 3044301"/>
              <a:gd name="connsiteX90" fmla="*/ 714642 w 1862247"/>
              <a:gd name="connsiteY90" fmla="*/ 2067315 h 3044301"/>
              <a:gd name="connsiteX91" fmla="*/ 701820 w 1862247"/>
              <a:gd name="connsiteY91" fmla="*/ 2112036 h 3044301"/>
              <a:gd name="connsiteX92" fmla="*/ 656081 w 1862247"/>
              <a:gd name="connsiteY92" fmla="*/ 2233354 h 3044301"/>
              <a:gd name="connsiteX93" fmla="*/ 637636 w 1862247"/>
              <a:gd name="connsiteY93" fmla="*/ 2272269 h 3044301"/>
              <a:gd name="connsiteX94" fmla="*/ 632489 w 1862247"/>
              <a:gd name="connsiteY94" fmla="*/ 2149336 h 3044301"/>
              <a:gd name="connsiteX95" fmla="*/ 621013 w 1862247"/>
              <a:gd name="connsiteY95" fmla="*/ 2068497 h 3044301"/>
              <a:gd name="connsiteX96" fmla="*/ 636836 w 1862247"/>
              <a:gd name="connsiteY96" fmla="*/ 1955030 h 3044301"/>
              <a:gd name="connsiteX97" fmla="*/ 765004 w 1862247"/>
              <a:gd name="connsiteY97" fmla="*/ 1840299 h 3044301"/>
              <a:gd name="connsiteX98" fmla="*/ 798623 w 1862247"/>
              <a:gd name="connsiteY98" fmla="*/ 1896896 h 3044301"/>
              <a:gd name="connsiteX99" fmla="*/ 863928 w 1862247"/>
              <a:gd name="connsiteY99" fmla="*/ 2035465 h 3044301"/>
              <a:gd name="connsiteX100" fmla="*/ 876867 w 1862247"/>
              <a:gd name="connsiteY100" fmla="*/ 2071470 h 3044301"/>
              <a:gd name="connsiteX101" fmla="*/ 788671 w 1862247"/>
              <a:gd name="connsiteY101" fmla="*/ 2255303 h 3044301"/>
              <a:gd name="connsiteX102" fmla="*/ 761188 w 1862247"/>
              <a:gd name="connsiteY102" fmla="*/ 2297379 h 3044301"/>
              <a:gd name="connsiteX103" fmla="*/ 747279 w 1862247"/>
              <a:gd name="connsiteY103" fmla="*/ 2200987 h 3044301"/>
              <a:gd name="connsiteX104" fmla="*/ 714642 w 1862247"/>
              <a:gd name="connsiteY104" fmla="*/ 2067315 h 3044301"/>
              <a:gd name="connsiteX105" fmla="*/ 737359 w 1862247"/>
              <a:gd name="connsiteY105" fmla="*/ 1988080 h 3044301"/>
              <a:gd name="connsiteX106" fmla="*/ 762699 w 1862247"/>
              <a:gd name="connsiteY106" fmla="*/ 1862149 h 3044301"/>
              <a:gd name="connsiteX107" fmla="*/ 956192 w 1862247"/>
              <a:gd name="connsiteY107" fmla="*/ 1812433 h 3044301"/>
              <a:gd name="connsiteX108" fmla="*/ 1029957 w 1862247"/>
              <a:gd name="connsiteY108" fmla="*/ 1933854 h 3044301"/>
              <a:gd name="connsiteX109" fmla="*/ 1095991 w 1862247"/>
              <a:gd name="connsiteY109" fmla="*/ 2070931 h 3044301"/>
              <a:gd name="connsiteX110" fmla="*/ 1054450 w 1862247"/>
              <a:gd name="connsiteY110" fmla="*/ 2161727 h 3044301"/>
              <a:gd name="connsiteX111" fmla="*/ 995494 w 1862247"/>
              <a:gd name="connsiteY111" fmla="*/ 2265443 h 3044301"/>
              <a:gd name="connsiteX112" fmla="*/ 953509 w 1862247"/>
              <a:gd name="connsiteY112" fmla="*/ 2327948 h 3044301"/>
              <a:gd name="connsiteX113" fmla="*/ 915733 w 1862247"/>
              <a:gd name="connsiteY113" fmla="*/ 2179624 h 3044301"/>
              <a:gd name="connsiteX114" fmla="*/ 876867 w 1862247"/>
              <a:gd name="connsiteY114" fmla="*/ 2071470 h 3044301"/>
              <a:gd name="connsiteX115" fmla="*/ 879502 w 1862247"/>
              <a:gd name="connsiteY115" fmla="*/ 2065975 h 3044301"/>
              <a:gd name="connsiteX116" fmla="*/ 944865 w 1862247"/>
              <a:gd name="connsiteY116" fmla="*/ 1866359 h 3044301"/>
              <a:gd name="connsiteX117" fmla="*/ 449041 w 1862247"/>
              <a:gd name="connsiteY117" fmla="*/ 1539843 h 3044301"/>
              <a:gd name="connsiteX118" fmla="*/ 513501 w 1862247"/>
              <a:gd name="connsiteY118" fmla="*/ 1627522 h 3044301"/>
              <a:gd name="connsiteX119" fmla="*/ 544731 w 1862247"/>
              <a:gd name="connsiteY119" fmla="*/ 1680369 h 3044301"/>
              <a:gd name="connsiteX120" fmla="*/ 574090 w 1862247"/>
              <a:gd name="connsiteY120" fmla="*/ 1802953 h 3044301"/>
              <a:gd name="connsiteX121" fmla="*/ 583908 w 1862247"/>
              <a:gd name="connsiteY121" fmla="*/ 1885733 h 3044301"/>
              <a:gd name="connsiteX122" fmla="*/ 571980 w 1862247"/>
              <a:gd name="connsiteY122" fmla="*/ 1837252 h 3044301"/>
              <a:gd name="connsiteX123" fmla="*/ 517135 w 1862247"/>
              <a:gd name="connsiteY123" fmla="*/ 1683307 h 3044301"/>
              <a:gd name="connsiteX124" fmla="*/ 489307 w 1862247"/>
              <a:gd name="connsiteY124" fmla="*/ 1491423 h 3044301"/>
              <a:gd name="connsiteX125" fmla="*/ 526059 w 1862247"/>
              <a:gd name="connsiteY125" fmla="*/ 1525222 h 3044301"/>
              <a:gd name="connsiteX126" fmla="*/ 629255 w 1862247"/>
              <a:gd name="connsiteY126" fmla="*/ 1640726 h 3044301"/>
              <a:gd name="connsiteX127" fmla="*/ 632483 w 1862247"/>
              <a:gd name="connsiteY127" fmla="*/ 1645134 h 3044301"/>
              <a:gd name="connsiteX128" fmla="*/ 642487 w 1862247"/>
              <a:gd name="connsiteY128" fmla="*/ 1791302 h 3044301"/>
              <a:gd name="connsiteX129" fmla="*/ 640014 w 1862247"/>
              <a:gd name="connsiteY129" fmla="*/ 1862950 h 3044301"/>
              <a:gd name="connsiteX130" fmla="*/ 593862 w 1862247"/>
              <a:gd name="connsiteY130" fmla="*/ 1763512 h 3044301"/>
              <a:gd name="connsiteX131" fmla="*/ 544731 w 1862247"/>
              <a:gd name="connsiteY131" fmla="*/ 1680369 h 3044301"/>
              <a:gd name="connsiteX132" fmla="*/ 516689 w 1862247"/>
              <a:gd name="connsiteY132" fmla="*/ 1563290 h 3044301"/>
              <a:gd name="connsiteX133" fmla="*/ 1193675 w 1862247"/>
              <a:gd name="connsiteY133" fmla="*/ 1765183 h 3044301"/>
              <a:gd name="connsiteX134" fmla="*/ 1270097 w 1862247"/>
              <a:gd name="connsiteY134" fmla="*/ 1891483 h 3044301"/>
              <a:gd name="connsiteX135" fmla="*/ 1340171 w 1862247"/>
              <a:gd name="connsiteY135" fmla="*/ 2039120 h 3044301"/>
              <a:gd name="connsiteX136" fmla="*/ 1352936 w 1862247"/>
              <a:gd name="connsiteY136" fmla="*/ 2074952 h 3044301"/>
              <a:gd name="connsiteX137" fmla="*/ 1349193 w 1862247"/>
              <a:gd name="connsiteY137" fmla="*/ 2085701 h 3044301"/>
              <a:gd name="connsiteX138" fmla="*/ 1269429 w 1862247"/>
              <a:gd name="connsiteY138" fmla="*/ 2251067 h 3044301"/>
              <a:gd name="connsiteX139" fmla="*/ 1190633 w 1862247"/>
              <a:gd name="connsiteY139" fmla="*/ 2375924 h 3044301"/>
              <a:gd name="connsiteX140" fmla="*/ 1190193 w 1862247"/>
              <a:gd name="connsiteY140" fmla="*/ 2373042 h 3044301"/>
              <a:gd name="connsiteX141" fmla="*/ 1097178 w 1862247"/>
              <a:gd name="connsiteY141" fmla="*/ 2073395 h 3044301"/>
              <a:gd name="connsiteX142" fmla="*/ 1095991 w 1862247"/>
              <a:gd name="connsiteY142" fmla="*/ 2070931 h 3044301"/>
              <a:gd name="connsiteX143" fmla="*/ 1121000 w 1862247"/>
              <a:gd name="connsiteY143" fmla="*/ 2016268 h 3044301"/>
              <a:gd name="connsiteX144" fmla="*/ 1172962 w 1862247"/>
              <a:gd name="connsiteY144" fmla="*/ 1863421 h 3044301"/>
              <a:gd name="connsiteX145" fmla="*/ 173780 w 1862247"/>
              <a:gd name="connsiteY145" fmla="*/ 1257279 h 3044301"/>
              <a:gd name="connsiteX146" fmla="*/ 217563 w 1862247"/>
              <a:gd name="connsiteY146" fmla="*/ 1281564 h 3044301"/>
              <a:gd name="connsiteX147" fmla="*/ 317427 w 1862247"/>
              <a:gd name="connsiteY147" fmla="*/ 1347266 h 3044301"/>
              <a:gd name="connsiteX148" fmla="*/ 336782 w 1862247"/>
              <a:gd name="connsiteY148" fmla="*/ 1362191 h 3044301"/>
              <a:gd name="connsiteX149" fmla="*/ 364056 w 1862247"/>
              <a:gd name="connsiteY149" fmla="*/ 1398491 h 3044301"/>
              <a:gd name="connsiteX150" fmla="*/ 447061 w 1862247"/>
              <a:gd name="connsiteY150" fmla="*/ 1535670 h 3044301"/>
              <a:gd name="connsiteX151" fmla="*/ 449041 w 1862247"/>
              <a:gd name="connsiteY151" fmla="*/ 1539843 h 3044301"/>
              <a:gd name="connsiteX152" fmla="*/ 418530 w 1862247"/>
              <a:gd name="connsiteY152" fmla="*/ 1498341 h 3044301"/>
              <a:gd name="connsiteX153" fmla="*/ 308947 w 1862247"/>
              <a:gd name="connsiteY153" fmla="*/ 1377102 h 3044301"/>
              <a:gd name="connsiteX154" fmla="*/ 187709 w 1862247"/>
              <a:gd name="connsiteY154" fmla="*/ 1267519 h 3044301"/>
              <a:gd name="connsiteX155" fmla="*/ 590690 w 1862247"/>
              <a:gd name="connsiteY155" fmla="*/ 1424803 h 3044301"/>
              <a:gd name="connsiteX156" fmla="*/ 641710 w 1862247"/>
              <a:gd name="connsiteY156" fmla="*/ 1462955 h 3044301"/>
              <a:gd name="connsiteX157" fmla="*/ 755072 w 1862247"/>
              <a:gd name="connsiteY157" fmla="*/ 1565984 h 3044301"/>
              <a:gd name="connsiteX158" fmla="*/ 778716 w 1862247"/>
              <a:gd name="connsiteY158" fmla="*/ 1591999 h 3044301"/>
              <a:gd name="connsiteX159" fmla="*/ 780619 w 1862247"/>
              <a:gd name="connsiteY159" fmla="*/ 1692313 h 3044301"/>
              <a:gd name="connsiteX160" fmla="*/ 765004 w 1862247"/>
              <a:gd name="connsiteY160" fmla="*/ 1840299 h 3044301"/>
              <a:gd name="connsiteX161" fmla="*/ 720254 w 1862247"/>
              <a:gd name="connsiteY161" fmla="*/ 1764967 h 3044301"/>
              <a:gd name="connsiteX162" fmla="*/ 632483 w 1862247"/>
              <a:gd name="connsiteY162" fmla="*/ 1645134 h 3044301"/>
              <a:gd name="connsiteX163" fmla="*/ 631395 w 1862247"/>
              <a:gd name="connsiteY163" fmla="*/ 1629230 h 3044301"/>
              <a:gd name="connsiteX164" fmla="*/ 604064 w 1862247"/>
              <a:gd name="connsiteY164" fmla="*/ 1470026 h 3044301"/>
              <a:gd name="connsiteX165" fmla="*/ 18778 w 1862247"/>
              <a:gd name="connsiteY165" fmla="*/ 1149059 h 3044301"/>
              <a:gd name="connsiteX166" fmla="*/ 58527 w 1862247"/>
              <a:gd name="connsiteY166" fmla="*/ 1172548 h 3044301"/>
              <a:gd name="connsiteX167" fmla="*/ 173780 w 1862247"/>
              <a:gd name="connsiteY167" fmla="*/ 1257279 h 3044301"/>
              <a:gd name="connsiteX168" fmla="*/ 111694 w 1862247"/>
              <a:gd name="connsiteY168" fmla="*/ 1222842 h 3044301"/>
              <a:gd name="connsiteX169" fmla="*/ 2 w 1862247"/>
              <a:gd name="connsiteY169" fmla="*/ 1171539 h 3044301"/>
              <a:gd name="connsiteX170" fmla="*/ 0 w 1862247"/>
              <a:gd name="connsiteY170" fmla="*/ 1171538 h 3044301"/>
              <a:gd name="connsiteX171" fmla="*/ 10222 w 1862247"/>
              <a:gd name="connsiteY171" fmla="*/ 1146859 h 3044301"/>
              <a:gd name="connsiteX172" fmla="*/ 247661 w 1862247"/>
              <a:gd name="connsiteY172" fmla="*/ 1223879 h 3044301"/>
              <a:gd name="connsiteX173" fmla="*/ 387203 w 1862247"/>
              <a:gd name="connsiteY173" fmla="*/ 1291099 h 3044301"/>
              <a:gd name="connsiteX174" fmla="*/ 399720 w 1862247"/>
              <a:gd name="connsiteY174" fmla="*/ 1298704 h 3044301"/>
              <a:gd name="connsiteX175" fmla="*/ 459033 w 1862247"/>
              <a:gd name="connsiteY175" fmla="*/ 1411966 h 3044301"/>
              <a:gd name="connsiteX176" fmla="*/ 489307 w 1862247"/>
              <a:gd name="connsiteY176" fmla="*/ 1491423 h 3044301"/>
              <a:gd name="connsiteX177" fmla="*/ 411102 w 1862247"/>
              <a:gd name="connsiteY177" fmla="*/ 1419503 h 3044301"/>
              <a:gd name="connsiteX178" fmla="*/ 336782 w 1862247"/>
              <a:gd name="connsiteY178" fmla="*/ 1362191 h 3044301"/>
              <a:gd name="connsiteX179" fmla="*/ 269171 w 1862247"/>
              <a:gd name="connsiteY179" fmla="*/ 1272207 h 3044301"/>
              <a:gd name="connsiteX180" fmla="*/ 213090 w 1862247"/>
              <a:gd name="connsiteY180" fmla="*/ 1211226 h 3044301"/>
              <a:gd name="connsiteX181" fmla="*/ 1453005 w 1862247"/>
              <a:gd name="connsiteY181" fmla="*/ 1705958 h 3044301"/>
              <a:gd name="connsiteX182" fmla="*/ 1490727 w 1862247"/>
              <a:gd name="connsiteY182" fmla="*/ 1769792 h 3044301"/>
              <a:gd name="connsiteX183" fmla="*/ 1607615 w 1862247"/>
              <a:gd name="connsiteY183" fmla="*/ 2057659 h 3044301"/>
              <a:gd name="connsiteX184" fmla="*/ 1611347 w 1862247"/>
              <a:gd name="connsiteY184" fmla="*/ 2072943 h 3044301"/>
              <a:gd name="connsiteX185" fmla="*/ 1593712 w 1862247"/>
              <a:gd name="connsiteY185" fmla="*/ 2133091 h 3044301"/>
              <a:gd name="connsiteX186" fmla="*/ 1526919 w 1862247"/>
              <a:gd name="connsiteY186" fmla="*/ 2297687 h 3044301"/>
              <a:gd name="connsiteX187" fmla="*/ 1446941 w 1862247"/>
              <a:gd name="connsiteY187" fmla="*/ 2444684 h 3044301"/>
              <a:gd name="connsiteX188" fmla="*/ 1433323 w 1862247"/>
              <a:gd name="connsiteY188" fmla="*/ 2348758 h 3044301"/>
              <a:gd name="connsiteX189" fmla="*/ 1395016 w 1862247"/>
              <a:gd name="connsiteY189" fmla="*/ 2193065 h 3044301"/>
              <a:gd name="connsiteX190" fmla="*/ 1352936 w 1862247"/>
              <a:gd name="connsiteY190" fmla="*/ 2074952 h 3044301"/>
              <a:gd name="connsiteX191" fmla="*/ 1410501 w 1862247"/>
              <a:gd name="connsiteY191" fmla="*/ 1909641 h 3044301"/>
              <a:gd name="connsiteX192" fmla="*/ 1450299 w 1862247"/>
              <a:gd name="connsiteY192" fmla="*/ 1731494 h 3044301"/>
              <a:gd name="connsiteX193" fmla="*/ 60935 w 1862247"/>
              <a:gd name="connsiteY193" fmla="*/ 1065658 h 3044301"/>
              <a:gd name="connsiteX194" fmla="*/ 163451 w 1862247"/>
              <a:gd name="connsiteY194" fmla="*/ 1157249 h 3044301"/>
              <a:gd name="connsiteX195" fmla="*/ 213090 w 1862247"/>
              <a:gd name="connsiteY195" fmla="*/ 1211226 h 3044301"/>
              <a:gd name="connsiteX196" fmla="*/ 100998 w 1862247"/>
              <a:gd name="connsiteY196" fmla="*/ 1170199 h 3044301"/>
              <a:gd name="connsiteX197" fmla="*/ 18778 w 1862247"/>
              <a:gd name="connsiteY197" fmla="*/ 1149059 h 3044301"/>
              <a:gd name="connsiteX198" fmla="*/ 11172 w 1862247"/>
              <a:gd name="connsiteY198" fmla="*/ 1144565 h 3044301"/>
              <a:gd name="connsiteX199" fmla="*/ 44592 w 1862247"/>
              <a:gd name="connsiteY199" fmla="*/ 1063884 h 3044301"/>
              <a:gd name="connsiteX200" fmla="*/ 55154 w 1862247"/>
              <a:gd name="connsiteY200" fmla="*/ 1064720 h 3044301"/>
              <a:gd name="connsiteX201" fmla="*/ 757189 w 1862247"/>
              <a:gd name="connsiteY201" fmla="*/ 1326520 h 3044301"/>
              <a:gd name="connsiteX202" fmla="*/ 870983 w 1862247"/>
              <a:gd name="connsiteY202" fmla="*/ 1409868 h 3044301"/>
              <a:gd name="connsiteX203" fmla="*/ 986487 w 1862247"/>
              <a:gd name="connsiteY203" fmla="*/ 1513063 h 3044301"/>
              <a:gd name="connsiteX204" fmla="*/ 991512 w 1862247"/>
              <a:gd name="connsiteY204" fmla="*/ 1518527 h 3044301"/>
              <a:gd name="connsiteX205" fmla="*/ 990461 w 1862247"/>
              <a:gd name="connsiteY205" fmla="*/ 1588871 h 3044301"/>
              <a:gd name="connsiteX206" fmla="*/ 973737 w 1862247"/>
              <a:gd name="connsiteY206" fmla="*/ 1728901 h 3044301"/>
              <a:gd name="connsiteX207" fmla="*/ 956192 w 1862247"/>
              <a:gd name="connsiteY207" fmla="*/ 1812433 h 3044301"/>
              <a:gd name="connsiteX208" fmla="*/ 949997 w 1862247"/>
              <a:gd name="connsiteY208" fmla="*/ 1802236 h 3044301"/>
              <a:gd name="connsiteX209" fmla="*/ 858102 w 1862247"/>
              <a:gd name="connsiteY209" fmla="*/ 1679346 h 3044301"/>
              <a:gd name="connsiteX210" fmla="*/ 778716 w 1862247"/>
              <a:gd name="connsiteY210" fmla="*/ 1591999 h 3044301"/>
              <a:gd name="connsiteX211" fmla="*/ 776305 w 1862247"/>
              <a:gd name="connsiteY211" fmla="*/ 1464944 h 3044301"/>
              <a:gd name="connsiteX212" fmla="*/ 476245 w 1862247"/>
              <a:gd name="connsiteY212" fmla="*/ 1175195 h 3044301"/>
              <a:gd name="connsiteX213" fmla="*/ 512959 w 1862247"/>
              <a:gd name="connsiteY213" fmla="*/ 1192497 h 3044301"/>
              <a:gd name="connsiteX214" fmla="*/ 543230 w 1862247"/>
              <a:gd name="connsiteY214" fmla="*/ 1264311 h 3044301"/>
              <a:gd name="connsiteX215" fmla="*/ 590690 w 1862247"/>
              <a:gd name="connsiteY215" fmla="*/ 1424803 h 3044301"/>
              <a:gd name="connsiteX216" fmla="*/ 518820 w 1862247"/>
              <a:gd name="connsiteY216" fmla="*/ 1371059 h 3044301"/>
              <a:gd name="connsiteX217" fmla="*/ 399720 w 1862247"/>
              <a:gd name="connsiteY217" fmla="*/ 1298704 h 3044301"/>
              <a:gd name="connsiteX218" fmla="*/ 359815 w 1862247"/>
              <a:gd name="connsiteY218" fmla="*/ 1222502 h 3044301"/>
              <a:gd name="connsiteX219" fmla="*/ 284740 w 1862247"/>
              <a:gd name="connsiteY219" fmla="*/ 1111331 h 3044301"/>
              <a:gd name="connsiteX220" fmla="*/ 332086 w 1862247"/>
              <a:gd name="connsiteY220" fmla="*/ 1123389 h 3044301"/>
              <a:gd name="connsiteX221" fmla="*/ 476245 w 1862247"/>
              <a:gd name="connsiteY221" fmla="*/ 1175195 h 3044301"/>
              <a:gd name="connsiteX222" fmla="*/ 1676651 w 1862247"/>
              <a:gd name="connsiteY222" fmla="*/ 1659061 h 3044301"/>
              <a:gd name="connsiteX223" fmla="*/ 1692329 w 1862247"/>
              <a:gd name="connsiteY223" fmla="*/ 1692327 h 3044301"/>
              <a:gd name="connsiteX224" fmla="*/ 1782006 w 1862247"/>
              <a:gd name="connsiteY224" fmla="*/ 1985190 h 3044301"/>
              <a:gd name="connsiteX225" fmla="*/ 1796745 w 1862247"/>
              <a:gd name="connsiteY225" fmla="*/ 2080619 h 3044301"/>
              <a:gd name="connsiteX226" fmla="*/ 1777525 w 1862247"/>
              <a:gd name="connsiteY226" fmla="*/ 2182540 h 3044301"/>
              <a:gd name="connsiteX227" fmla="*/ 1725215 w 1862247"/>
              <a:gd name="connsiteY227" fmla="*/ 2361903 h 3044301"/>
              <a:gd name="connsiteX228" fmla="*/ 1672178 w 1862247"/>
              <a:gd name="connsiteY228" fmla="*/ 2487294 h 3044301"/>
              <a:gd name="connsiteX229" fmla="*/ 1666059 w 1862247"/>
              <a:gd name="connsiteY229" fmla="*/ 2359144 h 3044301"/>
              <a:gd name="connsiteX230" fmla="*/ 1644143 w 1862247"/>
              <a:gd name="connsiteY230" fmla="*/ 2207267 h 3044301"/>
              <a:gd name="connsiteX231" fmla="*/ 1611347 w 1862247"/>
              <a:gd name="connsiteY231" fmla="*/ 2072943 h 3044301"/>
              <a:gd name="connsiteX232" fmla="*/ 1633414 w 1862247"/>
              <a:gd name="connsiteY232" fmla="*/ 1997675 h 3044301"/>
              <a:gd name="connsiteX233" fmla="*/ 1676192 w 1862247"/>
              <a:gd name="connsiteY233" fmla="*/ 1720554 h 3044301"/>
              <a:gd name="connsiteX234" fmla="*/ 1808279 w 1862247"/>
              <a:gd name="connsiteY234" fmla="*/ 1660555 h 3044301"/>
              <a:gd name="connsiteX235" fmla="*/ 1829816 w 1862247"/>
              <a:gd name="connsiteY235" fmla="*/ 1744314 h 3044301"/>
              <a:gd name="connsiteX236" fmla="*/ 1862247 w 1862247"/>
              <a:gd name="connsiteY236" fmla="*/ 2066030 h 3044301"/>
              <a:gd name="connsiteX237" fmla="*/ 1829816 w 1862247"/>
              <a:gd name="connsiteY237" fmla="*/ 2387745 h 3044301"/>
              <a:gd name="connsiteX238" fmla="*/ 1799521 w 1862247"/>
              <a:gd name="connsiteY238" fmla="*/ 2505567 h 3044301"/>
              <a:gd name="connsiteX239" fmla="*/ 1807683 w 1862247"/>
              <a:gd name="connsiteY239" fmla="*/ 2448074 h 3044301"/>
              <a:gd name="connsiteX240" fmla="*/ 1805512 w 1862247"/>
              <a:gd name="connsiteY240" fmla="*/ 2137388 h 3044301"/>
              <a:gd name="connsiteX241" fmla="*/ 1796745 w 1862247"/>
              <a:gd name="connsiteY241" fmla="*/ 2080619 h 3044301"/>
              <a:gd name="connsiteX242" fmla="*/ 1800680 w 1862247"/>
              <a:gd name="connsiteY242" fmla="*/ 2059747 h 3044301"/>
              <a:gd name="connsiteX243" fmla="*/ 1811340 w 1862247"/>
              <a:gd name="connsiteY243" fmla="*/ 1682112 h 3044301"/>
              <a:gd name="connsiteX244" fmla="*/ 113653 w 1862247"/>
              <a:gd name="connsiteY244" fmla="*/ 917577 h 3044301"/>
              <a:gd name="connsiteX245" fmla="*/ 191205 w 1862247"/>
              <a:gd name="connsiteY245" fmla="*/ 995158 h 3044301"/>
              <a:gd name="connsiteX246" fmla="*/ 280435 w 1862247"/>
              <a:gd name="connsiteY246" fmla="*/ 1104957 h 3044301"/>
              <a:gd name="connsiteX247" fmla="*/ 284740 w 1862247"/>
              <a:gd name="connsiteY247" fmla="*/ 1111331 h 3044301"/>
              <a:gd name="connsiteX248" fmla="*/ 183382 w 1862247"/>
              <a:gd name="connsiteY248" fmla="*/ 1085517 h 3044301"/>
              <a:gd name="connsiteX249" fmla="*/ 60935 w 1862247"/>
              <a:gd name="connsiteY249" fmla="*/ 1065658 h 3044301"/>
              <a:gd name="connsiteX250" fmla="*/ 48470 w 1862247"/>
              <a:gd name="connsiteY250" fmla="*/ 1054521 h 3044301"/>
              <a:gd name="connsiteX251" fmla="*/ 105358 w 1862247"/>
              <a:gd name="connsiteY251" fmla="*/ 917181 h 3044301"/>
              <a:gd name="connsiteX252" fmla="*/ 968984 w 1862247"/>
              <a:gd name="connsiteY252" fmla="*/ 1188820 h 3044301"/>
              <a:gd name="connsiteX253" fmla="*/ 1084573 w 1862247"/>
              <a:gd name="connsiteY253" fmla="*/ 1273800 h 3044301"/>
              <a:gd name="connsiteX254" fmla="*/ 1205811 w 1862247"/>
              <a:gd name="connsiteY254" fmla="*/ 1383382 h 3044301"/>
              <a:gd name="connsiteX255" fmla="*/ 1232757 w 1862247"/>
              <a:gd name="connsiteY255" fmla="*/ 1413195 h 3044301"/>
              <a:gd name="connsiteX256" fmla="*/ 1233520 w 1862247"/>
              <a:gd name="connsiteY256" fmla="*/ 1426407 h 3044301"/>
              <a:gd name="connsiteX257" fmla="*/ 1218032 w 1862247"/>
              <a:gd name="connsiteY257" fmla="*/ 1649656 h 3044301"/>
              <a:gd name="connsiteX258" fmla="*/ 1193675 w 1862247"/>
              <a:gd name="connsiteY258" fmla="*/ 1765183 h 3044301"/>
              <a:gd name="connsiteX259" fmla="*/ 1187093 w 1862247"/>
              <a:gd name="connsiteY259" fmla="*/ 1754305 h 3044301"/>
              <a:gd name="connsiteX260" fmla="*/ 1092206 w 1862247"/>
              <a:gd name="connsiteY260" fmla="*/ 1628020 h 3044301"/>
              <a:gd name="connsiteX261" fmla="*/ 991512 w 1862247"/>
              <a:gd name="connsiteY261" fmla="*/ 1518527 h 3044301"/>
              <a:gd name="connsiteX262" fmla="*/ 993289 w 1862247"/>
              <a:gd name="connsiteY262" fmla="*/ 1399550 h 3044301"/>
              <a:gd name="connsiteX263" fmla="*/ 973143 w 1862247"/>
              <a:gd name="connsiteY263" fmla="*/ 1208980 h 3044301"/>
              <a:gd name="connsiteX264" fmla="*/ 671800 w 1862247"/>
              <a:gd name="connsiteY264" fmla="*/ 1030641 h 3044301"/>
              <a:gd name="connsiteX265" fmla="*/ 720410 w 1862247"/>
              <a:gd name="connsiteY265" fmla="*/ 1166095 h 3044301"/>
              <a:gd name="connsiteX266" fmla="*/ 755521 w 1862247"/>
              <a:gd name="connsiteY266" fmla="*/ 1314445 h 3044301"/>
              <a:gd name="connsiteX267" fmla="*/ 757189 w 1862247"/>
              <a:gd name="connsiteY267" fmla="*/ 1326520 h 3044301"/>
              <a:gd name="connsiteX268" fmla="*/ 746743 w 1862247"/>
              <a:gd name="connsiteY268" fmla="*/ 1318868 h 3044301"/>
              <a:gd name="connsiteX269" fmla="*/ 614814 w 1862247"/>
              <a:gd name="connsiteY269" fmla="*/ 1240499 h 3044301"/>
              <a:gd name="connsiteX270" fmla="*/ 512959 w 1862247"/>
              <a:gd name="connsiteY270" fmla="*/ 1192497 h 3044301"/>
              <a:gd name="connsiteX271" fmla="*/ 487719 w 1862247"/>
              <a:gd name="connsiteY271" fmla="*/ 1132618 h 3044301"/>
              <a:gd name="connsiteX272" fmla="*/ 420655 w 1862247"/>
              <a:gd name="connsiteY272" fmla="*/ 1006278 h 3044301"/>
              <a:gd name="connsiteX273" fmla="*/ 380025 w 1862247"/>
              <a:gd name="connsiteY273" fmla="*/ 944777 h 3044301"/>
              <a:gd name="connsiteX274" fmla="*/ 381927 w 1862247"/>
              <a:gd name="connsiteY274" fmla="*/ 945051 h 3044301"/>
              <a:gd name="connsiteX275" fmla="*/ 531534 w 1862247"/>
              <a:gd name="connsiteY275" fmla="*/ 981579 h 3044301"/>
              <a:gd name="connsiteX276" fmla="*/ 192502 w 1862247"/>
              <a:gd name="connsiteY276" fmla="*/ 707293 h 3044301"/>
              <a:gd name="connsiteX277" fmla="*/ 330319 w 1862247"/>
              <a:gd name="connsiteY277" fmla="*/ 869538 h 3044301"/>
              <a:gd name="connsiteX278" fmla="*/ 380025 w 1862247"/>
              <a:gd name="connsiteY278" fmla="*/ 944777 h 3044301"/>
              <a:gd name="connsiteX279" fmla="*/ 230050 w 1862247"/>
              <a:gd name="connsiteY279" fmla="*/ 923135 h 3044301"/>
              <a:gd name="connsiteX280" fmla="*/ 113653 w 1862247"/>
              <a:gd name="connsiteY280" fmla="*/ 917577 h 3044301"/>
              <a:gd name="connsiteX281" fmla="*/ 107672 w 1862247"/>
              <a:gd name="connsiteY281" fmla="*/ 911594 h 3044301"/>
              <a:gd name="connsiteX282" fmla="*/ 192291 w 1862247"/>
              <a:gd name="connsiteY282" fmla="*/ 707305 h 3044301"/>
              <a:gd name="connsiteX283" fmla="*/ 1183691 w 1862247"/>
              <a:gd name="connsiteY283" fmla="*/ 1034431 h 3044301"/>
              <a:gd name="connsiteX284" fmla="*/ 1239503 w 1862247"/>
              <a:gd name="connsiteY284" fmla="*/ 1076366 h 3044301"/>
              <a:gd name="connsiteX285" fmla="*/ 1457656 w 1862247"/>
              <a:gd name="connsiteY285" fmla="*/ 1297589 h 3044301"/>
              <a:gd name="connsiteX286" fmla="*/ 1459911 w 1862247"/>
              <a:gd name="connsiteY286" fmla="*/ 1300669 h 3044301"/>
              <a:gd name="connsiteX287" fmla="*/ 1467955 w 1862247"/>
              <a:gd name="connsiteY287" fmla="*/ 1375197 h 3044301"/>
              <a:gd name="connsiteX288" fmla="*/ 1469234 w 1862247"/>
              <a:gd name="connsiteY288" fmla="*/ 1552825 h 3044301"/>
              <a:gd name="connsiteX289" fmla="*/ 1453005 w 1862247"/>
              <a:gd name="connsiteY289" fmla="*/ 1705958 h 3044301"/>
              <a:gd name="connsiteX290" fmla="*/ 1410366 w 1862247"/>
              <a:gd name="connsiteY290" fmla="*/ 1633802 h 3044301"/>
              <a:gd name="connsiteX291" fmla="*/ 1315394 w 1862247"/>
              <a:gd name="connsiteY291" fmla="*/ 1504621 h 3044301"/>
              <a:gd name="connsiteX292" fmla="*/ 1232757 w 1862247"/>
              <a:gd name="connsiteY292" fmla="*/ 1413195 h 3044301"/>
              <a:gd name="connsiteX293" fmla="*/ 1222785 w 1862247"/>
              <a:gd name="connsiteY293" fmla="*/ 1240287 h 3044301"/>
              <a:gd name="connsiteX294" fmla="*/ 1191380 w 1862247"/>
              <a:gd name="connsiteY294" fmla="*/ 1060470 h 3044301"/>
              <a:gd name="connsiteX295" fmla="*/ 828403 w 1862247"/>
              <a:gd name="connsiteY295" fmla="*/ 828402 h 3044301"/>
              <a:gd name="connsiteX296" fmla="*/ 866273 w 1862247"/>
              <a:gd name="connsiteY296" fmla="*/ 846377 h 3044301"/>
              <a:gd name="connsiteX297" fmla="*/ 872948 w 1862247"/>
              <a:gd name="connsiteY297" fmla="*/ 860269 h 3044301"/>
              <a:gd name="connsiteX298" fmla="*/ 948987 w 1862247"/>
              <a:gd name="connsiteY298" fmla="*/ 1091908 h 3044301"/>
              <a:gd name="connsiteX299" fmla="*/ 968984 w 1862247"/>
              <a:gd name="connsiteY299" fmla="*/ 1188820 h 3044301"/>
              <a:gd name="connsiteX300" fmla="*/ 955391 w 1862247"/>
              <a:gd name="connsiteY300" fmla="*/ 1178828 h 3044301"/>
              <a:gd name="connsiteX301" fmla="*/ 677737 w 1862247"/>
              <a:gd name="connsiteY301" fmla="*/ 1032717 h 3044301"/>
              <a:gd name="connsiteX302" fmla="*/ 671800 w 1862247"/>
              <a:gd name="connsiteY302" fmla="*/ 1030641 h 3044301"/>
              <a:gd name="connsiteX303" fmla="*/ 651309 w 1862247"/>
              <a:gd name="connsiteY303" fmla="*/ 973543 h 3044301"/>
              <a:gd name="connsiteX304" fmla="*/ 556737 w 1862247"/>
              <a:gd name="connsiteY304" fmla="*/ 789382 h 3044301"/>
              <a:gd name="connsiteX305" fmla="*/ 521704 w 1862247"/>
              <a:gd name="connsiteY305" fmla="*/ 735973 h 3044301"/>
              <a:gd name="connsiteX306" fmla="*/ 674458 w 1862247"/>
              <a:gd name="connsiteY306" fmla="*/ 773557 h 3044301"/>
              <a:gd name="connsiteX307" fmla="*/ 828403 w 1862247"/>
              <a:gd name="connsiteY307" fmla="*/ 828402 h 3044301"/>
              <a:gd name="connsiteX308" fmla="*/ 305800 w 1862247"/>
              <a:gd name="connsiteY308" fmla="*/ 471718 h 3044301"/>
              <a:gd name="connsiteX309" fmla="*/ 315226 w 1862247"/>
              <a:gd name="connsiteY309" fmla="*/ 480237 h 3044301"/>
              <a:gd name="connsiteX310" fmla="*/ 485879 w 1862247"/>
              <a:gd name="connsiteY310" fmla="*/ 681355 h 3044301"/>
              <a:gd name="connsiteX311" fmla="*/ 521704 w 1862247"/>
              <a:gd name="connsiteY311" fmla="*/ 735973 h 3044301"/>
              <a:gd name="connsiteX312" fmla="*/ 518766 w 1862247"/>
              <a:gd name="connsiteY312" fmla="*/ 735250 h 3044301"/>
              <a:gd name="connsiteX313" fmla="*/ 206332 w 1862247"/>
              <a:gd name="connsiteY313" fmla="*/ 706515 h 3044301"/>
              <a:gd name="connsiteX314" fmla="*/ 192502 w 1862247"/>
              <a:gd name="connsiteY314" fmla="*/ 707293 h 3044301"/>
              <a:gd name="connsiteX315" fmla="*/ 192364 w 1862247"/>
              <a:gd name="connsiteY315" fmla="*/ 707130 h 3044301"/>
              <a:gd name="connsiteX316" fmla="*/ 290201 w 1862247"/>
              <a:gd name="connsiteY316" fmla="*/ 470930 h 3044301"/>
              <a:gd name="connsiteX317" fmla="*/ 1365168 w 1862247"/>
              <a:gd name="connsiteY317" fmla="*/ 910420 h 3044301"/>
              <a:gd name="connsiteX318" fmla="*/ 1394694 w 1862247"/>
              <a:gd name="connsiteY318" fmla="*/ 937257 h 3044301"/>
              <a:gd name="connsiteX319" fmla="*/ 1589620 w 1862247"/>
              <a:gd name="connsiteY319" fmla="*/ 1173508 h 3044301"/>
              <a:gd name="connsiteX320" fmla="*/ 1637050 w 1862247"/>
              <a:gd name="connsiteY320" fmla="*/ 1251580 h 3044301"/>
              <a:gd name="connsiteX321" fmla="*/ 1657272 w 1862247"/>
              <a:gd name="connsiteY321" fmla="*/ 1348202 h 3044301"/>
              <a:gd name="connsiteX322" fmla="*/ 1677584 w 1862247"/>
              <a:gd name="connsiteY322" fmla="*/ 1533931 h 3044301"/>
              <a:gd name="connsiteX323" fmla="*/ 1676651 w 1862247"/>
              <a:gd name="connsiteY323" fmla="*/ 1659061 h 3044301"/>
              <a:gd name="connsiteX324" fmla="*/ 1627024 w 1862247"/>
              <a:gd name="connsiteY324" fmla="*/ 1553759 h 3044301"/>
              <a:gd name="connsiteX325" fmla="*/ 1548655 w 1862247"/>
              <a:gd name="connsiteY325" fmla="*/ 1421830 h 3044301"/>
              <a:gd name="connsiteX326" fmla="*/ 1459911 w 1862247"/>
              <a:gd name="connsiteY326" fmla="*/ 1300669 h 3044301"/>
              <a:gd name="connsiteX327" fmla="*/ 1452812 w 1862247"/>
              <a:gd name="connsiteY327" fmla="*/ 1234896 h 3044301"/>
              <a:gd name="connsiteX328" fmla="*/ 1386286 w 1862247"/>
              <a:gd name="connsiteY328" fmla="*/ 962499 h 3044301"/>
              <a:gd name="connsiteX329" fmla="*/ 1489403 w 1862247"/>
              <a:gd name="connsiteY329" fmla="*/ 860060 h 3044301"/>
              <a:gd name="connsiteX330" fmla="*/ 1542907 w 1862247"/>
              <a:gd name="connsiteY330" fmla="*/ 931269 h 3044301"/>
              <a:gd name="connsiteX331" fmla="*/ 1695985 w 1862247"/>
              <a:gd name="connsiteY331" fmla="*/ 1216084 h 3044301"/>
              <a:gd name="connsiteX332" fmla="*/ 1789137 w 1862247"/>
              <a:gd name="connsiteY332" fmla="*/ 1525721 h 3044301"/>
              <a:gd name="connsiteX333" fmla="*/ 1808279 w 1862247"/>
              <a:gd name="connsiteY333" fmla="*/ 1660555 h 3044301"/>
              <a:gd name="connsiteX334" fmla="*/ 1790480 w 1862247"/>
              <a:gd name="connsiteY334" fmla="*/ 1591331 h 3044301"/>
              <a:gd name="connsiteX335" fmla="*/ 1669579 w 1862247"/>
              <a:gd name="connsiteY335" fmla="*/ 1305126 h 3044301"/>
              <a:gd name="connsiteX336" fmla="*/ 1637050 w 1862247"/>
              <a:gd name="connsiteY336" fmla="*/ 1251580 h 3044301"/>
              <a:gd name="connsiteX337" fmla="*/ 1631674 w 1862247"/>
              <a:gd name="connsiteY337" fmla="*/ 1225896 h 3044301"/>
              <a:gd name="connsiteX338" fmla="*/ 1497007 w 1862247"/>
              <a:gd name="connsiteY338" fmla="*/ 872928 h 3044301"/>
              <a:gd name="connsiteX339" fmla="*/ 887283 w 1862247"/>
              <a:gd name="connsiteY339" fmla="*/ 595151 h 3044301"/>
              <a:gd name="connsiteX340" fmla="*/ 1026825 w 1862247"/>
              <a:gd name="connsiteY340" fmla="*/ 662372 h 3044301"/>
              <a:gd name="connsiteX341" fmla="*/ 1042603 w 1862247"/>
              <a:gd name="connsiteY341" fmla="*/ 671958 h 3044301"/>
              <a:gd name="connsiteX342" fmla="*/ 1071343 w 1862247"/>
              <a:gd name="connsiteY342" fmla="*/ 724539 h 3044301"/>
              <a:gd name="connsiteX343" fmla="*/ 1140500 w 1862247"/>
              <a:gd name="connsiteY343" fmla="*/ 888155 h 3044301"/>
              <a:gd name="connsiteX344" fmla="*/ 1183691 w 1862247"/>
              <a:gd name="connsiteY344" fmla="*/ 1034431 h 3044301"/>
              <a:gd name="connsiteX345" fmla="*/ 1113218 w 1862247"/>
              <a:gd name="connsiteY345" fmla="*/ 981480 h 3044301"/>
              <a:gd name="connsiteX346" fmla="*/ 976040 w 1862247"/>
              <a:gd name="connsiteY346" fmla="*/ 898476 h 3044301"/>
              <a:gd name="connsiteX347" fmla="*/ 866273 w 1862247"/>
              <a:gd name="connsiteY347" fmla="*/ 846377 h 3044301"/>
              <a:gd name="connsiteX348" fmla="*/ 795625 w 1862247"/>
              <a:gd name="connsiteY348" fmla="*/ 699321 h 3044301"/>
              <a:gd name="connsiteX349" fmla="*/ 702952 w 1862247"/>
              <a:gd name="connsiteY349" fmla="*/ 550933 h 3044301"/>
              <a:gd name="connsiteX350" fmla="*/ 684015 w 1862247"/>
              <a:gd name="connsiteY350" fmla="*/ 526917 h 3044301"/>
              <a:gd name="connsiteX351" fmla="*/ 740620 w 1862247"/>
              <a:gd name="connsiteY351" fmla="*/ 541472 h 3044301"/>
              <a:gd name="connsiteX352" fmla="*/ 887283 w 1862247"/>
              <a:gd name="connsiteY352" fmla="*/ 595151 h 3044301"/>
              <a:gd name="connsiteX353" fmla="*/ 416909 w 1862247"/>
              <a:gd name="connsiteY353" fmla="*/ 243594 h 3044301"/>
              <a:gd name="connsiteX354" fmla="*/ 477040 w 1862247"/>
              <a:gd name="connsiteY354" fmla="*/ 294113 h 3044301"/>
              <a:gd name="connsiteX355" fmla="*/ 596300 w 1862247"/>
              <a:gd name="connsiteY355" fmla="*/ 415674 h 3044301"/>
              <a:gd name="connsiteX356" fmla="*/ 684015 w 1862247"/>
              <a:gd name="connsiteY356" fmla="*/ 526917 h 3044301"/>
              <a:gd name="connsiteX357" fmla="*/ 587637 w 1862247"/>
              <a:gd name="connsiteY357" fmla="*/ 502136 h 3044301"/>
              <a:gd name="connsiteX358" fmla="*/ 429136 w 1862247"/>
              <a:gd name="connsiteY358" fmla="*/ 477946 h 3044301"/>
              <a:gd name="connsiteX359" fmla="*/ 305800 w 1862247"/>
              <a:gd name="connsiteY359" fmla="*/ 471718 h 3044301"/>
              <a:gd name="connsiteX360" fmla="*/ 294213 w 1862247"/>
              <a:gd name="connsiteY360" fmla="*/ 461245 h 3044301"/>
              <a:gd name="connsiteX361" fmla="*/ 386296 w 1862247"/>
              <a:gd name="connsiteY361" fmla="*/ 238936 h 3044301"/>
              <a:gd name="connsiteX362" fmla="*/ 386999 w 1862247"/>
              <a:gd name="connsiteY362" fmla="*/ 238975 h 3044301"/>
              <a:gd name="connsiteX363" fmla="*/ 832060 w 1862247"/>
              <a:gd name="connsiteY363" fmla="*/ 352158 h 3044301"/>
              <a:gd name="connsiteX364" fmla="*/ 1102557 w 1862247"/>
              <a:gd name="connsiteY364" fmla="*/ 495832 h 3044301"/>
              <a:gd name="connsiteX365" fmla="*/ 1172710 w 1862247"/>
              <a:gd name="connsiteY365" fmla="*/ 547216 h 3044301"/>
              <a:gd name="connsiteX366" fmla="*/ 1226312 w 1862247"/>
              <a:gd name="connsiteY366" fmla="*/ 625732 h 3044301"/>
              <a:gd name="connsiteX367" fmla="*/ 1316153 w 1862247"/>
              <a:gd name="connsiteY367" fmla="*/ 789550 h 3044301"/>
              <a:gd name="connsiteX368" fmla="*/ 1365168 w 1862247"/>
              <a:gd name="connsiteY368" fmla="*/ 910420 h 3044301"/>
              <a:gd name="connsiteX369" fmla="*/ 1281333 w 1862247"/>
              <a:gd name="connsiteY369" fmla="*/ 834227 h 3044301"/>
              <a:gd name="connsiteX370" fmla="*/ 1158443 w 1862247"/>
              <a:gd name="connsiteY370" fmla="*/ 742332 h 3044301"/>
              <a:gd name="connsiteX371" fmla="*/ 1042603 w 1862247"/>
              <a:gd name="connsiteY371" fmla="*/ 671958 h 3044301"/>
              <a:gd name="connsiteX372" fmla="*/ 1003662 w 1862247"/>
              <a:gd name="connsiteY372" fmla="*/ 600713 h 3044301"/>
              <a:gd name="connsiteX373" fmla="*/ 837958 w 1862247"/>
              <a:gd name="connsiteY373" fmla="*/ 374509 h 3044301"/>
              <a:gd name="connsiteX374" fmla="*/ 807101 w 1862247"/>
              <a:gd name="connsiteY374" fmla="*/ 343190 h 3044301"/>
              <a:gd name="connsiteX375" fmla="*/ 478801 w 1862247"/>
              <a:gd name="connsiteY375" fmla="*/ 70306 h 3044301"/>
              <a:gd name="connsiteX376" fmla="*/ 561287 w 1862247"/>
              <a:gd name="connsiteY376" fmla="*/ 124595 h 3044301"/>
              <a:gd name="connsiteX377" fmla="*/ 706978 w 1862247"/>
              <a:gd name="connsiteY377" fmla="*/ 241563 h 3044301"/>
              <a:gd name="connsiteX378" fmla="*/ 807101 w 1862247"/>
              <a:gd name="connsiteY378" fmla="*/ 343190 h 3044301"/>
              <a:gd name="connsiteX379" fmla="*/ 687899 w 1862247"/>
              <a:gd name="connsiteY379" fmla="*/ 300353 h 3044301"/>
              <a:gd name="connsiteX380" fmla="*/ 539197 w 1862247"/>
              <a:gd name="connsiteY380" fmla="*/ 262480 h 3044301"/>
              <a:gd name="connsiteX381" fmla="*/ 416909 w 1862247"/>
              <a:gd name="connsiteY381" fmla="*/ 243594 h 3044301"/>
              <a:gd name="connsiteX382" fmla="*/ 392767 w 1862247"/>
              <a:gd name="connsiteY382" fmla="*/ 223312 h 3044301"/>
              <a:gd name="connsiteX383" fmla="*/ 458225 w 1862247"/>
              <a:gd name="connsiteY383" fmla="*/ 65282 h 3044301"/>
              <a:gd name="connsiteX384" fmla="*/ 867740 w 1862247"/>
              <a:gd name="connsiteY384" fmla="*/ 226456 h 3044301"/>
              <a:gd name="connsiteX385" fmla="*/ 961672 w 1862247"/>
              <a:gd name="connsiteY385" fmla="*/ 281963 h 3044301"/>
              <a:gd name="connsiteX386" fmla="*/ 1212092 w 1862247"/>
              <a:gd name="connsiteY386" fmla="*/ 486518 h 3044301"/>
              <a:gd name="connsiteX387" fmla="*/ 1416647 w 1862247"/>
              <a:gd name="connsiteY387" fmla="*/ 736938 h 3044301"/>
              <a:gd name="connsiteX388" fmla="*/ 1489403 w 1862247"/>
              <a:gd name="connsiteY388" fmla="*/ 860060 h 3044301"/>
              <a:gd name="connsiteX389" fmla="*/ 1448021 w 1862247"/>
              <a:gd name="connsiteY389" fmla="*/ 804984 h 3044301"/>
              <a:gd name="connsiteX390" fmla="*/ 1226797 w 1862247"/>
              <a:gd name="connsiteY390" fmla="*/ 586831 h 3044301"/>
              <a:gd name="connsiteX391" fmla="*/ 1172710 w 1862247"/>
              <a:gd name="connsiteY391" fmla="*/ 547216 h 3044301"/>
              <a:gd name="connsiteX392" fmla="*/ 1155859 w 1862247"/>
              <a:gd name="connsiteY392" fmla="*/ 522531 h 3044301"/>
              <a:gd name="connsiteX393" fmla="*/ 896367 w 1862247"/>
              <a:gd name="connsiteY393" fmla="*/ 247965 h 3044301"/>
              <a:gd name="connsiteX394" fmla="*/ 485266 w 1862247"/>
              <a:gd name="connsiteY394" fmla="*/ 0 h 3044301"/>
              <a:gd name="connsiteX395" fmla="*/ 485267 w 1862247"/>
              <a:gd name="connsiteY395" fmla="*/ 1 h 3044301"/>
              <a:gd name="connsiteX396" fmla="*/ 770083 w 1862247"/>
              <a:gd name="connsiteY396" fmla="*/ 153079 h 3044301"/>
              <a:gd name="connsiteX397" fmla="*/ 867740 w 1862247"/>
              <a:gd name="connsiteY397" fmla="*/ 226456 h 3044301"/>
              <a:gd name="connsiteX398" fmla="*/ 825682 w 1862247"/>
              <a:gd name="connsiteY398" fmla="*/ 201602 h 3044301"/>
              <a:gd name="connsiteX399" fmla="*/ 537815 w 1862247"/>
              <a:gd name="connsiteY399" fmla="*/ 84714 h 3044301"/>
              <a:gd name="connsiteX400" fmla="*/ 478801 w 1862247"/>
              <a:gd name="connsiteY400" fmla="*/ 70306 h 3044301"/>
              <a:gd name="connsiteX401" fmla="*/ 464947 w 1862247"/>
              <a:gd name="connsiteY401" fmla="*/ 61187 h 3044301"/>
              <a:gd name="connsiteX402" fmla="*/ 460866 w 1862247"/>
              <a:gd name="connsiteY402" fmla="*/ 58906 h 3044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</a:cxnLst>
            <a:rect l="l" t="t" r="r" b="b"/>
            <a:pathLst>
              <a:path w="1862247" h="3044301">
                <a:moveTo>
                  <a:pt x="579298" y="2260008"/>
                </a:moveTo>
                <a:lnTo>
                  <a:pt x="561465" y="2376850"/>
                </a:lnTo>
                <a:lnTo>
                  <a:pt x="544081" y="2446243"/>
                </a:lnTo>
                <a:lnTo>
                  <a:pt x="519781" y="2487364"/>
                </a:lnTo>
                <a:lnTo>
                  <a:pt x="465199" y="2561606"/>
                </a:lnTo>
                <a:lnTo>
                  <a:pt x="458993" y="2559036"/>
                </a:lnTo>
                <a:lnTo>
                  <a:pt x="520790" y="2428837"/>
                </a:lnTo>
                <a:cubicBezTo>
                  <a:pt x="541877" y="2377930"/>
                  <a:pt x="560135" y="2326557"/>
                  <a:pt x="575636" y="2274893"/>
                </a:cubicBezTo>
                <a:close/>
                <a:moveTo>
                  <a:pt x="637636" y="2272269"/>
                </a:moveTo>
                <a:lnTo>
                  <a:pt x="639022" y="2305377"/>
                </a:lnTo>
                <a:cubicBezTo>
                  <a:pt x="638636" y="2357217"/>
                  <a:pt x="635710" y="2408823"/>
                  <a:pt x="630318" y="2460021"/>
                </a:cubicBezTo>
                <a:lnTo>
                  <a:pt x="626230" y="2486495"/>
                </a:lnTo>
                <a:lnTo>
                  <a:pt x="536182" y="2591008"/>
                </a:lnTo>
                <a:lnTo>
                  <a:pt x="504915" y="2578057"/>
                </a:lnTo>
                <a:lnTo>
                  <a:pt x="527847" y="2511040"/>
                </a:lnTo>
                <a:lnTo>
                  <a:pt x="544081" y="2446243"/>
                </a:lnTo>
                <a:lnTo>
                  <a:pt x="600142" y="2351374"/>
                </a:lnTo>
                <a:close/>
                <a:moveTo>
                  <a:pt x="761188" y="2297379"/>
                </a:moveTo>
                <a:lnTo>
                  <a:pt x="769195" y="2352863"/>
                </a:lnTo>
                <a:cubicBezTo>
                  <a:pt x="774065" y="2403741"/>
                  <a:pt x="776500" y="2454808"/>
                  <a:pt x="776500" y="2505875"/>
                </a:cubicBezTo>
                <a:lnTo>
                  <a:pt x="774716" y="2543254"/>
                </a:lnTo>
                <a:lnTo>
                  <a:pt x="689992" y="2626382"/>
                </a:lnTo>
                <a:lnTo>
                  <a:pt x="666349" y="2644925"/>
                </a:lnTo>
                <a:lnTo>
                  <a:pt x="604960" y="2619497"/>
                </a:lnTo>
                <a:lnTo>
                  <a:pt x="606813" y="2612219"/>
                </a:lnTo>
                <a:lnTo>
                  <a:pt x="626230" y="2486495"/>
                </a:lnTo>
                <a:lnTo>
                  <a:pt x="673491" y="2431641"/>
                </a:lnTo>
                <a:close/>
                <a:moveTo>
                  <a:pt x="953509" y="2327948"/>
                </a:moveTo>
                <a:lnTo>
                  <a:pt x="953606" y="2328327"/>
                </a:lnTo>
                <a:cubicBezTo>
                  <a:pt x="963860" y="2378536"/>
                  <a:pt x="971719" y="2429327"/>
                  <a:pt x="977111" y="2480525"/>
                </a:cubicBezTo>
                <a:lnTo>
                  <a:pt x="985011" y="2620896"/>
                </a:lnTo>
                <a:lnTo>
                  <a:pt x="906055" y="2693407"/>
                </a:lnTo>
                <a:lnTo>
                  <a:pt x="862833" y="2726311"/>
                </a:lnTo>
                <a:lnTo>
                  <a:pt x="765296" y="2685910"/>
                </a:lnTo>
                <a:lnTo>
                  <a:pt x="769195" y="2658887"/>
                </a:lnTo>
                <a:lnTo>
                  <a:pt x="774716" y="2543254"/>
                </a:lnTo>
                <a:lnTo>
                  <a:pt x="816808" y="2501954"/>
                </a:lnTo>
                <a:cubicBezTo>
                  <a:pt x="856746" y="2458177"/>
                  <a:pt x="894279" y="2412169"/>
                  <a:pt x="929199" y="2364139"/>
                </a:cubicBezTo>
                <a:close/>
                <a:moveTo>
                  <a:pt x="1190633" y="2375924"/>
                </a:moveTo>
                <a:lnTo>
                  <a:pt x="1214383" y="2531543"/>
                </a:lnTo>
                <a:cubicBezTo>
                  <a:pt x="1219833" y="2585207"/>
                  <a:pt x="1222625" y="2639656"/>
                  <a:pt x="1222625" y="2694758"/>
                </a:cubicBezTo>
                <a:lnTo>
                  <a:pt x="1220618" y="2734493"/>
                </a:lnTo>
                <a:lnTo>
                  <a:pt x="1212092" y="2744063"/>
                </a:lnTo>
                <a:lnTo>
                  <a:pt x="1116635" y="2831439"/>
                </a:lnTo>
                <a:lnTo>
                  <a:pt x="979968" y="2774830"/>
                </a:lnTo>
                <a:lnTo>
                  <a:pt x="985814" y="2635169"/>
                </a:lnTo>
                <a:lnTo>
                  <a:pt x="985011" y="2620896"/>
                </a:lnTo>
                <a:lnTo>
                  <a:pt x="1002414" y="2604914"/>
                </a:lnTo>
                <a:cubicBezTo>
                  <a:pt x="1064387" y="2543105"/>
                  <a:pt x="1121683" y="2475726"/>
                  <a:pt x="1173466" y="2403126"/>
                </a:cubicBezTo>
                <a:close/>
                <a:moveTo>
                  <a:pt x="1446941" y="2444684"/>
                </a:moveTo>
                <a:lnTo>
                  <a:pt x="1455525" y="2505149"/>
                </a:lnTo>
                <a:cubicBezTo>
                  <a:pt x="1465055" y="2609410"/>
                  <a:pt x="1464138" y="2713438"/>
                  <a:pt x="1453354" y="2815835"/>
                </a:cubicBezTo>
                <a:lnTo>
                  <a:pt x="1448737" y="2845730"/>
                </a:lnTo>
                <a:lnTo>
                  <a:pt x="1418439" y="2883359"/>
                </a:lnTo>
                <a:lnTo>
                  <a:pt x="1367281" y="2935260"/>
                </a:lnTo>
                <a:lnTo>
                  <a:pt x="1212380" y="2871098"/>
                </a:lnTo>
                <a:lnTo>
                  <a:pt x="1214383" y="2857973"/>
                </a:lnTo>
                <a:lnTo>
                  <a:pt x="1220618" y="2734493"/>
                </a:lnTo>
                <a:lnTo>
                  <a:pt x="1336109" y="2604866"/>
                </a:lnTo>
                <a:cubicBezTo>
                  <a:pt x="1374269" y="2556679"/>
                  <a:pt x="1409249" y="2506800"/>
                  <a:pt x="1441051" y="2455509"/>
                </a:cubicBezTo>
                <a:close/>
                <a:moveTo>
                  <a:pt x="1672178" y="2487294"/>
                </a:moveTo>
                <a:lnTo>
                  <a:pt x="1673365" y="2512155"/>
                </a:lnTo>
                <a:cubicBezTo>
                  <a:pt x="1673365" y="2614289"/>
                  <a:pt x="1663624" y="2716423"/>
                  <a:pt x="1644143" y="2817044"/>
                </a:cubicBezTo>
                <a:lnTo>
                  <a:pt x="1622236" y="2906769"/>
                </a:lnTo>
                <a:lnTo>
                  <a:pt x="1567734" y="2990123"/>
                </a:lnTo>
                <a:lnTo>
                  <a:pt x="1550764" y="3011261"/>
                </a:lnTo>
                <a:lnTo>
                  <a:pt x="1430844" y="2961589"/>
                </a:lnTo>
                <a:lnTo>
                  <a:pt x="1448737" y="2845730"/>
                </a:lnTo>
                <a:lnTo>
                  <a:pt x="1506940" y="2773444"/>
                </a:lnTo>
                <a:cubicBezTo>
                  <a:pt x="1562522" y="2697786"/>
                  <a:pt x="1611193" y="2617545"/>
                  <a:pt x="1652512" y="2533788"/>
                </a:cubicBezTo>
                <a:close/>
                <a:moveTo>
                  <a:pt x="1799521" y="2505567"/>
                </a:moveTo>
                <a:lnTo>
                  <a:pt x="1785480" y="2604465"/>
                </a:lnTo>
                <a:cubicBezTo>
                  <a:pt x="1765359" y="2708610"/>
                  <a:pt x="1734501" y="2812288"/>
                  <a:pt x="1692328" y="2914103"/>
                </a:cubicBezTo>
                <a:lnTo>
                  <a:pt x="1630531" y="3044301"/>
                </a:lnTo>
                <a:lnTo>
                  <a:pt x="1586792" y="3026184"/>
                </a:lnTo>
                <a:lnTo>
                  <a:pt x="1607615" y="2966651"/>
                </a:lnTo>
                <a:lnTo>
                  <a:pt x="1622236" y="2906769"/>
                </a:lnTo>
                <a:lnTo>
                  <a:pt x="1636117" y="2885539"/>
                </a:lnTo>
                <a:cubicBezTo>
                  <a:pt x="1700484" y="2778151"/>
                  <a:pt x="1752584" y="2662569"/>
                  <a:pt x="1790480" y="2540729"/>
                </a:cubicBezTo>
                <a:close/>
                <a:moveTo>
                  <a:pt x="583908" y="1885733"/>
                </a:moveTo>
                <a:lnTo>
                  <a:pt x="610287" y="1992944"/>
                </a:lnTo>
                <a:lnTo>
                  <a:pt x="621013" y="2068497"/>
                </a:lnTo>
                <a:lnTo>
                  <a:pt x="613942" y="2119200"/>
                </a:lnTo>
                <a:lnTo>
                  <a:pt x="579298" y="2260008"/>
                </a:lnTo>
                <a:lnTo>
                  <a:pt x="585656" y="2218350"/>
                </a:lnTo>
                <a:cubicBezTo>
                  <a:pt x="591105" y="2164686"/>
                  <a:pt x="593897" y="2110237"/>
                  <a:pt x="593897" y="2055135"/>
                </a:cubicBezTo>
                <a:cubicBezTo>
                  <a:pt x="593897" y="2012230"/>
                  <a:pt x="592205" y="1969720"/>
                  <a:pt x="588882" y="1927668"/>
                </a:cubicBezTo>
                <a:close/>
                <a:moveTo>
                  <a:pt x="640014" y="1862950"/>
                </a:moveTo>
                <a:lnTo>
                  <a:pt x="659612" y="1905176"/>
                </a:lnTo>
                <a:cubicBezTo>
                  <a:pt x="679093" y="1953217"/>
                  <a:pt x="696140" y="2002014"/>
                  <a:pt x="710751" y="2051379"/>
                </a:cubicBezTo>
                <a:lnTo>
                  <a:pt x="714642" y="2067315"/>
                </a:lnTo>
                <a:lnTo>
                  <a:pt x="701820" y="2112036"/>
                </a:lnTo>
                <a:cubicBezTo>
                  <a:pt x="688273" y="2152952"/>
                  <a:pt x="673027" y="2193428"/>
                  <a:pt x="656081" y="2233354"/>
                </a:cubicBezTo>
                <a:lnTo>
                  <a:pt x="637636" y="2272269"/>
                </a:lnTo>
                <a:lnTo>
                  <a:pt x="632489" y="2149336"/>
                </a:lnTo>
                <a:lnTo>
                  <a:pt x="621013" y="2068497"/>
                </a:lnTo>
                <a:lnTo>
                  <a:pt x="636836" y="1955030"/>
                </a:lnTo>
                <a:close/>
                <a:moveTo>
                  <a:pt x="765004" y="1840299"/>
                </a:moveTo>
                <a:lnTo>
                  <a:pt x="798623" y="1896896"/>
                </a:lnTo>
                <a:cubicBezTo>
                  <a:pt x="822593" y="1942037"/>
                  <a:pt x="844385" y="1988285"/>
                  <a:pt x="863928" y="2035465"/>
                </a:cubicBezTo>
                <a:lnTo>
                  <a:pt x="876867" y="2071470"/>
                </a:lnTo>
                <a:lnTo>
                  <a:pt x="788671" y="2255303"/>
                </a:lnTo>
                <a:lnTo>
                  <a:pt x="761188" y="2297379"/>
                </a:lnTo>
                <a:lnTo>
                  <a:pt x="747279" y="2200987"/>
                </a:lnTo>
                <a:lnTo>
                  <a:pt x="714642" y="2067315"/>
                </a:lnTo>
                <a:lnTo>
                  <a:pt x="737359" y="1988080"/>
                </a:lnTo>
                <a:cubicBezTo>
                  <a:pt x="747505" y="1946396"/>
                  <a:pt x="755952" y="1904382"/>
                  <a:pt x="762699" y="1862149"/>
                </a:cubicBezTo>
                <a:close/>
                <a:moveTo>
                  <a:pt x="956192" y="1812433"/>
                </a:moveTo>
                <a:lnTo>
                  <a:pt x="1029957" y="1933854"/>
                </a:lnTo>
                <a:lnTo>
                  <a:pt x="1095991" y="2070931"/>
                </a:lnTo>
                <a:lnTo>
                  <a:pt x="1054450" y="2161727"/>
                </a:lnTo>
                <a:cubicBezTo>
                  <a:pt x="1036063" y="2197095"/>
                  <a:pt x="1016390" y="2231688"/>
                  <a:pt x="995494" y="2265443"/>
                </a:cubicBezTo>
                <a:lnTo>
                  <a:pt x="953509" y="2327948"/>
                </a:lnTo>
                <a:lnTo>
                  <a:pt x="915733" y="2179624"/>
                </a:lnTo>
                <a:lnTo>
                  <a:pt x="876867" y="2071470"/>
                </a:lnTo>
                <a:lnTo>
                  <a:pt x="879502" y="2065975"/>
                </a:lnTo>
                <a:cubicBezTo>
                  <a:pt x="905597" y="2001001"/>
                  <a:pt x="927446" y="1934312"/>
                  <a:pt x="944865" y="1866359"/>
                </a:cubicBezTo>
                <a:close/>
                <a:moveTo>
                  <a:pt x="449041" y="1539843"/>
                </a:moveTo>
                <a:lnTo>
                  <a:pt x="513501" y="1627522"/>
                </a:lnTo>
                <a:lnTo>
                  <a:pt x="544731" y="1680369"/>
                </a:lnTo>
                <a:lnTo>
                  <a:pt x="574090" y="1802953"/>
                </a:lnTo>
                <a:lnTo>
                  <a:pt x="583908" y="1885733"/>
                </a:lnTo>
                <a:lnTo>
                  <a:pt x="571980" y="1837252"/>
                </a:lnTo>
                <a:cubicBezTo>
                  <a:pt x="556479" y="1785588"/>
                  <a:pt x="538221" y="1734214"/>
                  <a:pt x="517135" y="1683307"/>
                </a:cubicBezTo>
                <a:close/>
                <a:moveTo>
                  <a:pt x="489307" y="1491423"/>
                </a:moveTo>
                <a:lnTo>
                  <a:pt x="526059" y="1525222"/>
                </a:lnTo>
                <a:cubicBezTo>
                  <a:pt x="562442" y="1562151"/>
                  <a:pt x="596865" y="1600711"/>
                  <a:pt x="629255" y="1640726"/>
                </a:cubicBezTo>
                <a:lnTo>
                  <a:pt x="632483" y="1645134"/>
                </a:lnTo>
                <a:lnTo>
                  <a:pt x="642487" y="1791302"/>
                </a:lnTo>
                <a:lnTo>
                  <a:pt x="640014" y="1862950"/>
                </a:lnTo>
                <a:lnTo>
                  <a:pt x="593862" y="1763512"/>
                </a:lnTo>
                <a:lnTo>
                  <a:pt x="544731" y="1680369"/>
                </a:lnTo>
                <a:lnTo>
                  <a:pt x="516689" y="1563290"/>
                </a:lnTo>
                <a:close/>
                <a:moveTo>
                  <a:pt x="1193675" y="1765183"/>
                </a:moveTo>
                <a:lnTo>
                  <a:pt x="1270097" y="1891483"/>
                </a:lnTo>
                <a:cubicBezTo>
                  <a:pt x="1295668" y="1938977"/>
                  <a:pt x="1319084" y="1988213"/>
                  <a:pt x="1340171" y="2039120"/>
                </a:cubicBezTo>
                <a:lnTo>
                  <a:pt x="1352936" y="2074952"/>
                </a:lnTo>
                <a:lnTo>
                  <a:pt x="1349193" y="2085701"/>
                </a:lnTo>
                <a:cubicBezTo>
                  <a:pt x="1325470" y="2142972"/>
                  <a:pt x="1298799" y="2198128"/>
                  <a:pt x="1269429" y="2251067"/>
                </a:cubicBezTo>
                <a:lnTo>
                  <a:pt x="1190633" y="2375924"/>
                </a:lnTo>
                <a:lnTo>
                  <a:pt x="1190193" y="2373042"/>
                </a:lnTo>
                <a:cubicBezTo>
                  <a:pt x="1168929" y="2269125"/>
                  <a:pt x="1137567" y="2168886"/>
                  <a:pt x="1097178" y="2073395"/>
                </a:cubicBezTo>
                <a:lnTo>
                  <a:pt x="1095991" y="2070931"/>
                </a:lnTo>
                <a:lnTo>
                  <a:pt x="1121000" y="2016268"/>
                </a:lnTo>
                <a:cubicBezTo>
                  <a:pt x="1140801" y="1966501"/>
                  <a:pt x="1158170" y="1915503"/>
                  <a:pt x="1172962" y="1863421"/>
                </a:cubicBezTo>
                <a:close/>
                <a:moveTo>
                  <a:pt x="173780" y="1257279"/>
                </a:moveTo>
                <a:lnTo>
                  <a:pt x="217563" y="1281564"/>
                </a:lnTo>
                <a:cubicBezTo>
                  <a:pt x="251862" y="1302326"/>
                  <a:pt x="285160" y="1324252"/>
                  <a:pt x="317427" y="1347266"/>
                </a:cubicBezTo>
                <a:lnTo>
                  <a:pt x="336782" y="1362191"/>
                </a:lnTo>
                <a:lnTo>
                  <a:pt x="364056" y="1398491"/>
                </a:lnTo>
                <a:cubicBezTo>
                  <a:pt x="393763" y="1442426"/>
                  <a:pt x="421489" y="1488176"/>
                  <a:pt x="447061" y="1535670"/>
                </a:cubicBezTo>
                <a:lnTo>
                  <a:pt x="449041" y="1539843"/>
                </a:lnTo>
                <a:lnTo>
                  <a:pt x="418530" y="1498341"/>
                </a:lnTo>
                <a:cubicBezTo>
                  <a:pt x="384438" y="1456541"/>
                  <a:pt x="347910" y="1416065"/>
                  <a:pt x="308947" y="1377102"/>
                </a:cubicBezTo>
                <a:cubicBezTo>
                  <a:pt x="269984" y="1338139"/>
                  <a:pt x="229509" y="1301612"/>
                  <a:pt x="187709" y="1267519"/>
                </a:cubicBezTo>
                <a:close/>
                <a:moveTo>
                  <a:pt x="590690" y="1424803"/>
                </a:moveTo>
                <a:lnTo>
                  <a:pt x="641710" y="1462955"/>
                </a:lnTo>
                <a:cubicBezTo>
                  <a:pt x="681130" y="1495487"/>
                  <a:pt x="718962" y="1529875"/>
                  <a:pt x="755072" y="1565984"/>
                </a:cubicBezTo>
                <a:lnTo>
                  <a:pt x="778716" y="1591999"/>
                </a:lnTo>
                <a:lnTo>
                  <a:pt x="780619" y="1692313"/>
                </a:lnTo>
                <a:lnTo>
                  <a:pt x="765004" y="1840299"/>
                </a:lnTo>
                <a:lnTo>
                  <a:pt x="720254" y="1764967"/>
                </a:lnTo>
                <a:lnTo>
                  <a:pt x="632483" y="1645134"/>
                </a:lnTo>
                <a:lnTo>
                  <a:pt x="631395" y="1629230"/>
                </a:lnTo>
                <a:cubicBezTo>
                  <a:pt x="624963" y="1575617"/>
                  <a:pt x="615825" y="1522481"/>
                  <a:pt x="604064" y="1470026"/>
                </a:cubicBezTo>
                <a:close/>
                <a:moveTo>
                  <a:pt x="18778" y="1149059"/>
                </a:moveTo>
                <a:lnTo>
                  <a:pt x="58527" y="1172548"/>
                </a:lnTo>
                <a:lnTo>
                  <a:pt x="173780" y="1257279"/>
                </a:lnTo>
                <a:lnTo>
                  <a:pt x="111694" y="1222842"/>
                </a:lnTo>
                <a:cubicBezTo>
                  <a:pt x="75423" y="1204479"/>
                  <a:pt x="38183" y="1187354"/>
                  <a:pt x="2" y="1171539"/>
                </a:cubicBezTo>
                <a:lnTo>
                  <a:pt x="0" y="1171538"/>
                </a:lnTo>
                <a:lnTo>
                  <a:pt x="10222" y="1146859"/>
                </a:lnTo>
                <a:close/>
                <a:moveTo>
                  <a:pt x="247661" y="1223879"/>
                </a:moveTo>
                <a:cubicBezTo>
                  <a:pt x="295407" y="1244074"/>
                  <a:pt x="341965" y="1266525"/>
                  <a:pt x="387203" y="1291099"/>
                </a:cubicBezTo>
                <a:lnTo>
                  <a:pt x="399720" y="1298704"/>
                </a:lnTo>
                <a:lnTo>
                  <a:pt x="459033" y="1411966"/>
                </a:lnTo>
                <a:lnTo>
                  <a:pt x="489307" y="1491423"/>
                </a:lnTo>
                <a:lnTo>
                  <a:pt x="411102" y="1419503"/>
                </a:lnTo>
                <a:lnTo>
                  <a:pt x="336782" y="1362191"/>
                </a:lnTo>
                <a:lnTo>
                  <a:pt x="269171" y="1272207"/>
                </a:lnTo>
                <a:lnTo>
                  <a:pt x="213090" y="1211226"/>
                </a:lnTo>
                <a:close/>
                <a:moveTo>
                  <a:pt x="1453005" y="1705958"/>
                </a:moveTo>
                <a:lnTo>
                  <a:pt x="1490727" y="1769792"/>
                </a:lnTo>
                <a:cubicBezTo>
                  <a:pt x="1539430" y="1862470"/>
                  <a:pt x="1578393" y="1958930"/>
                  <a:pt x="1607615" y="2057659"/>
                </a:cubicBezTo>
                <a:lnTo>
                  <a:pt x="1611347" y="2072943"/>
                </a:lnTo>
                <a:lnTo>
                  <a:pt x="1593712" y="2133091"/>
                </a:lnTo>
                <a:cubicBezTo>
                  <a:pt x="1574627" y="2188897"/>
                  <a:pt x="1552363" y="2243857"/>
                  <a:pt x="1526919" y="2297687"/>
                </a:cubicBezTo>
                <a:lnTo>
                  <a:pt x="1446941" y="2444684"/>
                </a:lnTo>
                <a:lnTo>
                  <a:pt x="1433323" y="2348758"/>
                </a:lnTo>
                <a:cubicBezTo>
                  <a:pt x="1423262" y="2296686"/>
                  <a:pt x="1410517" y="2244730"/>
                  <a:pt x="1395016" y="2193065"/>
                </a:cubicBezTo>
                <a:lnTo>
                  <a:pt x="1352936" y="2074952"/>
                </a:lnTo>
                <a:lnTo>
                  <a:pt x="1410501" y="1909641"/>
                </a:lnTo>
                <a:cubicBezTo>
                  <a:pt x="1427316" y="1850519"/>
                  <a:pt x="1440546" y="1791050"/>
                  <a:pt x="1450299" y="1731494"/>
                </a:cubicBezTo>
                <a:close/>
                <a:moveTo>
                  <a:pt x="60935" y="1065658"/>
                </a:moveTo>
                <a:lnTo>
                  <a:pt x="163451" y="1157249"/>
                </a:lnTo>
                <a:lnTo>
                  <a:pt x="213090" y="1211226"/>
                </a:lnTo>
                <a:lnTo>
                  <a:pt x="100998" y="1170199"/>
                </a:lnTo>
                <a:lnTo>
                  <a:pt x="18778" y="1149059"/>
                </a:lnTo>
                <a:lnTo>
                  <a:pt x="11172" y="1144565"/>
                </a:lnTo>
                <a:lnTo>
                  <a:pt x="44592" y="1063884"/>
                </a:lnTo>
                <a:lnTo>
                  <a:pt x="55154" y="1064720"/>
                </a:lnTo>
                <a:close/>
                <a:moveTo>
                  <a:pt x="757189" y="1326520"/>
                </a:moveTo>
                <a:lnTo>
                  <a:pt x="870983" y="1409868"/>
                </a:lnTo>
                <a:cubicBezTo>
                  <a:pt x="910999" y="1442258"/>
                  <a:pt x="949559" y="1476680"/>
                  <a:pt x="986487" y="1513063"/>
                </a:cubicBezTo>
                <a:lnTo>
                  <a:pt x="991512" y="1518527"/>
                </a:lnTo>
                <a:lnTo>
                  <a:pt x="990461" y="1588871"/>
                </a:lnTo>
                <a:cubicBezTo>
                  <a:pt x="986948" y="1635887"/>
                  <a:pt x="981355" y="1682608"/>
                  <a:pt x="973737" y="1728901"/>
                </a:cubicBezTo>
                <a:lnTo>
                  <a:pt x="956192" y="1812433"/>
                </a:lnTo>
                <a:lnTo>
                  <a:pt x="949997" y="1802236"/>
                </a:lnTo>
                <a:cubicBezTo>
                  <a:pt x="921310" y="1759774"/>
                  <a:pt x="890634" y="1718766"/>
                  <a:pt x="858102" y="1679346"/>
                </a:cubicBezTo>
                <a:lnTo>
                  <a:pt x="778716" y="1591999"/>
                </a:lnTo>
                <a:lnTo>
                  <a:pt x="776305" y="1464944"/>
                </a:lnTo>
                <a:close/>
                <a:moveTo>
                  <a:pt x="476245" y="1175195"/>
                </a:moveTo>
                <a:lnTo>
                  <a:pt x="512959" y="1192497"/>
                </a:lnTo>
                <a:lnTo>
                  <a:pt x="543230" y="1264311"/>
                </a:lnTo>
                <a:lnTo>
                  <a:pt x="590690" y="1424803"/>
                </a:lnTo>
                <a:lnTo>
                  <a:pt x="518820" y="1371059"/>
                </a:lnTo>
                <a:lnTo>
                  <a:pt x="399720" y="1298704"/>
                </a:lnTo>
                <a:lnTo>
                  <a:pt x="359815" y="1222502"/>
                </a:lnTo>
                <a:lnTo>
                  <a:pt x="284740" y="1111331"/>
                </a:lnTo>
                <a:lnTo>
                  <a:pt x="332086" y="1123389"/>
                </a:lnTo>
                <a:cubicBezTo>
                  <a:pt x="380954" y="1138360"/>
                  <a:pt x="429066" y="1155653"/>
                  <a:pt x="476245" y="1175195"/>
                </a:cubicBezTo>
                <a:close/>
                <a:moveTo>
                  <a:pt x="1676651" y="1659061"/>
                </a:moveTo>
                <a:lnTo>
                  <a:pt x="1692329" y="1692327"/>
                </a:lnTo>
                <a:cubicBezTo>
                  <a:pt x="1731414" y="1786687"/>
                  <a:pt x="1761499" y="1884774"/>
                  <a:pt x="1782006" y="1985190"/>
                </a:cubicBezTo>
                <a:lnTo>
                  <a:pt x="1796745" y="2080619"/>
                </a:lnTo>
                <a:lnTo>
                  <a:pt x="1777525" y="2182540"/>
                </a:lnTo>
                <a:cubicBezTo>
                  <a:pt x="1763575" y="2243363"/>
                  <a:pt x="1746094" y="2303256"/>
                  <a:pt x="1725215" y="2361903"/>
                </a:cubicBezTo>
                <a:lnTo>
                  <a:pt x="1672178" y="2487294"/>
                </a:lnTo>
                <a:lnTo>
                  <a:pt x="1666059" y="2359144"/>
                </a:lnTo>
                <a:cubicBezTo>
                  <a:pt x="1661189" y="2308266"/>
                  <a:pt x="1653883" y="2257577"/>
                  <a:pt x="1644143" y="2207267"/>
                </a:cubicBezTo>
                <a:lnTo>
                  <a:pt x="1611347" y="2072943"/>
                </a:lnTo>
                <a:lnTo>
                  <a:pt x="1633414" y="1997675"/>
                </a:lnTo>
                <a:cubicBezTo>
                  <a:pt x="1655812" y="1906507"/>
                  <a:pt x="1670071" y="1813748"/>
                  <a:pt x="1676192" y="1720554"/>
                </a:cubicBezTo>
                <a:close/>
                <a:moveTo>
                  <a:pt x="1808279" y="1660555"/>
                </a:moveTo>
                <a:lnTo>
                  <a:pt x="1829816" y="1744314"/>
                </a:lnTo>
                <a:cubicBezTo>
                  <a:pt x="1851080" y="1848231"/>
                  <a:pt x="1862247" y="1955826"/>
                  <a:pt x="1862247" y="2066030"/>
                </a:cubicBezTo>
                <a:cubicBezTo>
                  <a:pt x="1862248" y="2176233"/>
                  <a:pt x="1851080" y="2283828"/>
                  <a:pt x="1829816" y="2387745"/>
                </a:cubicBezTo>
                <a:lnTo>
                  <a:pt x="1799521" y="2505567"/>
                </a:lnTo>
                <a:lnTo>
                  <a:pt x="1807683" y="2448074"/>
                </a:lnTo>
                <a:cubicBezTo>
                  <a:pt x="1817213" y="2343813"/>
                  <a:pt x="1816296" y="2239785"/>
                  <a:pt x="1805512" y="2137388"/>
                </a:cubicBezTo>
                <a:lnTo>
                  <a:pt x="1796745" y="2080619"/>
                </a:lnTo>
                <a:lnTo>
                  <a:pt x="1800680" y="2059747"/>
                </a:lnTo>
                <a:cubicBezTo>
                  <a:pt x="1819052" y="1935902"/>
                  <a:pt x="1822954" y="1809180"/>
                  <a:pt x="1811340" y="1682112"/>
                </a:cubicBezTo>
                <a:close/>
                <a:moveTo>
                  <a:pt x="113653" y="917577"/>
                </a:moveTo>
                <a:lnTo>
                  <a:pt x="191205" y="995158"/>
                </a:lnTo>
                <a:cubicBezTo>
                  <a:pt x="222520" y="1030396"/>
                  <a:pt x="252299" y="1067031"/>
                  <a:pt x="280435" y="1104957"/>
                </a:cubicBezTo>
                <a:lnTo>
                  <a:pt x="284740" y="1111331"/>
                </a:lnTo>
                <a:lnTo>
                  <a:pt x="183382" y="1085517"/>
                </a:lnTo>
                <a:lnTo>
                  <a:pt x="60935" y="1065658"/>
                </a:lnTo>
                <a:lnTo>
                  <a:pt x="48470" y="1054521"/>
                </a:lnTo>
                <a:lnTo>
                  <a:pt x="105358" y="917181"/>
                </a:lnTo>
                <a:close/>
                <a:moveTo>
                  <a:pt x="968984" y="1188820"/>
                </a:moveTo>
                <a:lnTo>
                  <a:pt x="1084573" y="1273800"/>
                </a:lnTo>
                <a:cubicBezTo>
                  <a:pt x="1126373" y="1307892"/>
                  <a:pt x="1166848" y="1344420"/>
                  <a:pt x="1205811" y="1383382"/>
                </a:cubicBezTo>
                <a:lnTo>
                  <a:pt x="1232757" y="1413195"/>
                </a:lnTo>
                <a:lnTo>
                  <a:pt x="1233520" y="1426407"/>
                </a:lnTo>
                <a:cubicBezTo>
                  <a:pt x="1233520" y="1502172"/>
                  <a:pt x="1228241" y="1576704"/>
                  <a:pt x="1218032" y="1649656"/>
                </a:cubicBezTo>
                <a:lnTo>
                  <a:pt x="1193675" y="1765183"/>
                </a:lnTo>
                <a:lnTo>
                  <a:pt x="1187093" y="1754305"/>
                </a:lnTo>
                <a:cubicBezTo>
                  <a:pt x="1157386" y="1710371"/>
                  <a:pt x="1125699" y="1668252"/>
                  <a:pt x="1092206" y="1628020"/>
                </a:cubicBezTo>
                <a:lnTo>
                  <a:pt x="991512" y="1518527"/>
                </a:lnTo>
                <a:lnTo>
                  <a:pt x="993289" y="1399550"/>
                </a:lnTo>
                <a:cubicBezTo>
                  <a:pt x="990447" y="1336130"/>
                  <a:pt x="983775" y="1272501"/>
                  <a:pt x="973143" y="1208980"/>
                </a:cubicBezTo>
                <a:close/>
                <a:moveTo>
                  <a:pt x="671800" y="1030641"/>
                </a:moveTo>
                <a:lnTo>
                  <a:pt x="720410" y="1166095"/>
                </a:lnTo>
                <a:cubicBezTo>
                  <a:pt x="734502" y="1215064"/>
                  <a:pt x="746205" y="1264575"/>
                  <a:pt x="755521" y="1314445"/>
                </a:cubicBezTo>
                <a:lnTo>
                  <a:pt x="757189" y="1326520"/>
                </a:lnTo>
                <a:lnTo>
                  <a:pt x="746743" y="1318868"/>
                </a:lnTo>
                <a:cubicBezTo>
                  <a:pt x="703990" y="1290616"/>
                  <a:pt x="659955" y="1264469"/>
                  <a:pt x="614814" y="1240499"/>
                </a:cubicBezTo>
                <a:lnTo>
                  <a:pt x="512959" y="1192497"/>
                </a:lnTo>
                <a:lnTo>
                  <a:pt x="487719" y="1132618"/>
                </a:lnTo>
                <a:cubicBezTo>
                  <a:pt x="467270" y="1089565"/>
                  <a:pt x="444896" y="1047404"/>
                  <a:pt x="420655" y="1006278"/>
                </a:cubicBezTo>
                <a:lnTo>
                  <a:pt x="380025" y="944777"/>
                </a:lnTo>
                <a:lnTo>
                  <a:pt x="381927" y="945051"/>
                </a:lnTo>
                <a:cubicBezTo>
                  <a:pt x="432237" y="954792"/>
                  <a:pt x="482169" y="966968"/>
                  <a:pt x="531534" y="981579"/>
                </a:cubicBezTo>
                <a:close/>
                <a:moveTo>
                  <a:pt x="192502" y="707293"/>
                </a:moveTo>
                <a:lnTo>
                  <a:pt x="330319" y="869538"/>
                </a:lnTo>
                <a:lnTo>
                  <a:pt x="380025" y="944777"/>
                </a:lnTo>
                <a:lnTo>
                  <a:pt x="230050" y="923135"/>
                </a:lnTo>
                <a:lnTo>
                  <a:pt x="113653" y="917577"/>
                </a:lnTo>
                <a:lnTo>
                  <a:pt x="107672" y="911594"/>
                </a:lnTo>
                <a:lnTo>
                  <a:pt x="192291" y="707305"/>
                </a:lnTo>
                <a:close/>
                <a:moveTo>
                  <a:pt x="1183691" y="1034431"/>
                </a:moveTo>
                <a:lnTo>
                  <a:pt x="1239503" y="1076366"/>
                </a:lnTo>
                <a:cubicBezTo>
                  <a:pt x="1319965" y="1143351"/>
                  <a:pt x="1392876" y="1217558"/>
                  <a:pt x="1457656" y="1297589"/>
                </a:cubicBezTo>
                <a:lnTo>
                  <a:pt x="1459911" y="1300669"/>
                </a:lnTo>
                <a:lnTo>
                  <a:pt x="1467955" y="1375197"/>
                </a:lnTo>
                <a:cubicBezTo>
                  <a:pt x="1471679" y="1434059"/>
                  <a:pt x="1472141" y="1493355"/>
                  <a:pt x="1469234" y="1552825"/>
                </a:cubicBezTo>
                <a:lnTo>
                  <a:pt x="1453005" y="1705958"/>
                </a:lnTo>
                <a:lnTo>
                  <a:pt x="1410366" y="1633802"/>
                </a:lnTo>
                <a:cubicBezTo>
                  <a:pt x="1381144" y="1589544"/>
                  <a:pt x="1349487" y="1546420"/>
                  <a:pt x="1315394" y="1504621"/>
                </a:cubicBezTo>
                <a:lnTo>
                  <a:pt x="1232757" y="1413195"/>
                </a:lnTo>
                <a:lnTo>
                  <a:pt x="1222785" y="1240287"/>
                </a:lnTo>
                <a:cubicBezTo>
                  <a:pt x="1215695" y="1179231"/>
                  <a:pt x="1205160" y="1119225"/>
                  <a:pt x="1191380" y="1060470"/>
                </a:cubicBezTo>
                <a:close/>
                <a:moveTo>
                  <a:pt x="828403" y="828402"/>
                </a:moveTo>
                <a:lnTo>
                  <a:pt x="866273" y="846377"/>
                </a:lnTo>
                <a:lnTo>
                  <a:pt x="872948" y="860269"/>
                </a:lnTo>
                <a:cubicBezTo>
                  <a:pt x="904577" y="936630"/>
                  <a:pt x="929842" y="1014040"/>
                  <a:pt x="948987" y="1091908"/>
                </a:cubicBezTo>
                <a:lnTo>
                  <a:pt x="968984" y="1188820"/>
                </a:lnTo>
                <a:lnTo>
                  <a:pt x="955391" y="1178828"/>
                </a:lnTo>
                <a:cubicBezTo>
                  <a:pt x="866875" y="1120384"/>
                  <a:pt x="773819" y="1071680"/>
                  <a:pt x="677737" y="1032717"/>
                </a:cubicBezTo>
                <a:lnTo>
                  <a:pt x="671800" y="1030641"/>
                </a:lnTo>
                <a:lnTo>
                  <a:pt x="651309" y="973543"/>
                </a:lnTo>
                <a:cubicBezTo>
                  <a:pt x="624030" y="910612"/>
                  <a:pt x="592506" y="849080"/>
                  <a:pt x="556737" y="789382"/>
                </a:cubicBezTo>
                <a:lnTo>
                  <a:pt x="521704" y="735973"/>
                </a:lnTo>
                <a:lnTo>
                  <a:pt x="674458" y="773557"/>
                </a:lnTo>
                <a:cubicBezTo>
                  <a:pt x="726122" y="789058"/>
                  <a:pt x="777496" y="807316"/>
                  <a:pt x="828403" y="828402"/>
                </a:cubicBezTo>
                <a:close/>
                <a:moveTo>
                  <a:pt x="305800" y="471718"/>
                </a:moveTo>
                <a:lnTo>
                  <a:pt x="315226" y="480237"/>
                </a:lnTo>
                <a:cubicBezTo>
                  <a:pt x="378541" y="543552"/>
                  <a:pt x="435425" y="610862"/>
                  <a:pt x="485879" y="681355"/>
                </a:cubicBezTo>
                <a:lnTo>
                  <a:pt x="521704" y="735973"/>
                </a:lnTo>
                <a:lnTo>
                  <a:pt x="518766" y="735250"/>
                </a:lnTo>
                <a:cubicBezTo>
                  <a:pt x="414621" y="715128"/>
                  <a:pt x="310011" y="705743"/>
                  <a:pt x="206332" y="706515"/>
                </a:cubicBezTo>
                <a:lnTo>
                  <a:pt x="192502" y="707293"/>
                </a:lnTo>
                <a:lnTo>
                  <a:pt x="192364" y="707130"/>
                </a:lnTo>
                <a:lnTo>
                  <a:pt x="290201" y="470930"/>
                </a:lnTo>
                <a:close/>
                <a:moveTo>
                  <a:pt x="1365168" y="910420"/>
                </a:moveTo>
                <a:lnTo>
                  <a:pt x="1394694" y="937257"/>
                </a:lnTo>
                <a:cubicBezTo>
                  <a:pt x="1466914" y="1009476"/>
                  <a:pt x="1532246" y="1088584"/>
                  <a:pt x="1589620" y="1173508"/>
                </a:cubicBezTo>
                <a:lnTo>
                  <a:pt x="1637050" y="1251580"/>
                </a:lnTo>
                <a:lnTo>
                  <a:pt x="1657272" y="1348202"/>
                </a:lnTo>
                <a:cubicBezTo>
                  <a:pt x="1667659" y="1409734"/>
                  <a:pt x="1674430" y="1471758"/>
                  <a:pt x="1677584" y="1533931"/>
                </a:cubicBezTo>
                <a:lnTo>
                  <a:pt x="1676651" y="1659061"/>
                </a:lnTo>
                <a:lnTo>
                  <a:pt x="1627024" y="1553759"/>
                </a:lnTo>
                <a:cubicBezTo>
                  <a:pt x="1603054" y="1508618"/>
                  <a:pt x="1576907" y="1464583"/>
                  <a:pt x="1548655" y="1421830"/>
                </a:cubicBezTo>
                <a:lnTo>
                  <a:pt x="1459911" y="1300669"/>
                </a:lnTo>
                <a:lnTo>
                  <a:pt x="1452812" y="1234896"/>
                </a:lnTo>
                <a:cubicBezTo>
                  <a:pt x="1438617" y="1142096"/>
                  <a:pt x="1416293" y="1050941"/>
                  <a:pt x="1386286" y="962499"/>
                </a:cubicBezTo>
                <a:close/>
                <a:moveTo>
                  <a:pt x="1489403" y="860060"/>
                </a:moveTo>
                <a:lnTo>
                  <a:pt x="1542907" y="931269"/>
                </a:lnTo>
                <a:cubicBezTo>
                  <a:pt x="1602320" y="1019137"/>
                  <a:pt x="1653812" y="1114269"/>
                  <a:pt x="1695985" y="1216084"/>
                </a:cubicBezTo>
                <a:cubicBezTo>
                  <a:pt x="1738158" y="1317898"/>
                  <a:pt x="1769016" y="1421577"/>
                  <a:pt x="1789137" y="1525721"/>
                </a:cubicBezTo>
                <a:lnTo>
                  <a:pt x="1808279" y="1660555"/>
                </a:lnTo>
                <a:lnTo>
                  <a:pt x="1790480" y="1591331"/>
                </a:lnTo>
                <a:cubicBezTo>
                  <a:pt x="1759386" y="1491360"/>
                  <a:pt x="1718729" y="1395601"/>
                  <a:pt x="1669579" y="1305126"/>
                </a:cubicBezTo>
                <a:lnTo>
                  <a:pt x="1637050" y="1251580"/>
                </a:lnTo>
                <a:lnTo>
                  <a:pt x="1631674" y="1225896"/>
                </a:lnTo>
                <a:cubicBezTo>
                  <a:pt x="1601253" y="1104447"/>
                  <a:pt x="1556365" y="985878"/>
                  <a:pt x="1497007" y="872928"/>
                </a:cubicBezTo>
                <a:close/>
                <a:moveTo>
                  <a:pt x="887283" y="595151"/>
                </a:moveTo>
                <a:cubicBezTo>
                  <a:pt x="935029" y="615346"/>
                  <a:pt x="981588" y="637797"/>
                  <a:pt x="1026825" y="662372"/>
                </a:cubicBezTo>
                <a:lnTo>
                  <a:pt x="1042603" y="671958"/>
                </a:lnTo>
                <a:lnTo>
                  <a:pt x="1071343" y="724539"/>
                </a:lnTo>
                <a:cubicBezTo>
                  <a:pt x="1097309" y="777495"/>
                  <a:pt x="1120428" y="832100"/>
                  <a:pt x="1140500" y="888155"/>
                </a:cubicBezTo>
                <a:lnTo>
                  <a:pt x="1183691" y="1034431"/>
                </a:lnTo>
                <a:lnTo>
                  <a:pt x="1113218" y="981480"/>
                </a:lnTo>
                <a:cubicBezTo>
                  <a:pt x="1069284" y="951774"/>
                  <a:pt x="1023533" y="924047"/>
                  <a:pt x="976040" y="898476"/>
                </a:cubicBezTo>
                <a:lnTo>
                  <a:pt x="866273" y="846377"/>
                </a:lnTo>
                <a:lnTo>
                  <a:pt x="795625" y="699321"/>
                </a:lnTo>
                <a:cubicBezTo>
                  <a:pt x="767216" y="647733"/>
                  <a:pt x="736248" y="598239"/>
                  <a:pt x="702952" y="550933"/>
                </a:cubicBezTo>
                <a:lnTo>
                  <a:pt x="684015" y="526917"/>
                </a:lnTo>
                <a:lnTo>
                  <a:pt x="740620" y="541472"/>
                </a:lnTo>
                <a:cubicBezTo>
                  <a:pt x="790606" y="557019"/>
                  <a:pt x="839538" y="574957"/>
                  <a:pt x="887283" y="595151"/>
                </a:cubicBezTo>
                <a:close/>
                <a:moveTo>
                  <a:pt x="416909" y="243594"/>
                </a:moveTo>
                <a:lnTo>
                  <a:pt x="477040" y="294113"/>
                </a:lnTo>
                <a:cubicBezTo>
                  <a:pt x="518742" y="332287"/>
                  <a:pt x="558572" y="372839"/>
                  <a:pt x="596300" y="415674"/>
                </a:cubicBezTo>
                <a:lnTo>
                  <a:pt x="684015" y="526917"/>
                </a:lnTo>
                <a:lnTo>
                  <a:pt x="587637" y="502136"/>
                </a:lnTo>
                <a:cubicBezTo>
                  <a:pt x="535678" y="491504"/>
                  <a:pt x="482800" y="483396"/>
                  <a:pt x="429136" y="477946"/>
                </a:cubicBezTo>
                <a:lnTo>
                  <a:pt x="305800" y="471718"/>
                </a:lnTo>
                <a:lnTo>
                  <a:pt x="294213" y="461245"/>
                </a:lnTo>
                <a:lnTo>
                  <a:pt x="386296" y="238936"/>
                </a:lnTo>
                <a:lnTo>
                  <a:pt x="386999" y="238975"/>
                </a:lnTo>
                <a:close/>
                <a:moveTo>
                  <a:pt x="832060" y="352158"/>
                </a:moveTo>
                <a:cubicBezTo>
                  <a:pt x="926419" y="391243"/>
                  <a:pt x="1017051" y="439327"/>
                  <a:pt x="1102557" y="495832"/>
                </a:cubicBezTo>
                <a:lnTo>
                  <a:pt x="1172710" y="547216"/>
                </a:lnTo>
                <a:lnTo>
                  <a:pt x="1226312" y="625732"/>
                </a:lnTo>
                <a:cubicBezTo>
                  <a:pt x="1259456" y="678604"/>
                  <a:pt x="1289447" y="733316"/>
                  <a:pt x="1316153" y="789550"/>
                </a:cubicBezTo>
                <a:lnTo>
                  <a:pt x="1365168" y="910420"/>
                </a:lnTo>
                <a:lnTo>
                  <a:pt x="1281333" y="834227"/>
                </a:lnTo>
                <a:cubicBezTo>
                  <a:pt x="1241913" y="801695"/>
                  <a:pt x="1200905" y="771018"/>
                  <a:pt x="1158443" y="742332"/>
                </a:cubicBezTo>
                <a:lnTo>
                  <a:pt x="1042603" y="671958"/>
                </a:lnTo>
                <a:lnTo>
                  <a:pt x="1003662" y="600713"/>
                </a:lnTo>
                <a:cubicBezTo>
                  <a:pt x="955034" y="520409"/>
                  <a:pt x="899527" y="444735"/>
                  <a:pt x="837958" y="374509"/>
                </a:cubicBezTo>
                <a:lnTo>
                  <a:pt x="807101" y="343190"/>
                </a:lnTo>
                <a:close/>
                <a:moveTo>
                  <a:pt x="478801" y="70306"/>
                </a:moveTo>
                <a:lnTo>
                  <a:pt x="561287" y="124595"/>
                </a:lnTo>
                <a:cubicBezTo>
                  <a:pt x="612141" y="160760"/>
                  <a:pt x="660786" y="199830"/>
                  <a:pt x="706978" y="241563"/>
                </a:cubicBezTo>
                <a:lnTo>
                  <a:pt x="807101" y="343190"/>
                </a:lnTo>
                <a:lnTo>
                  <a:pt x="687899" y="300353"/>
                </a:lnTo>
                <a:cubicBezTo>
                  <a:pt x="639031" y="285382"/>
                  <a:pt x="589405" y="272734"/>
                  <a:pt x="539197" y="262480"/>
                </a:cubicBezTo>
                <a:lnTo>
                  <a:pt x="416909" y="243594"/>
                </a:lnTo>
                <a:lnTo>
                  <a:pt x="392767" y="223312"/>
                </a:lnTo>
                <a:lnTo>
                  <a:pt x="458225" y="65282"/>
                </a:lnTo>
                <a:close/>
                <a:moveTo>
                  <a:pt x="867740" y="226456"/>
                </a:moveTo>
                <a:lnTo>
                  <a:pt x="961672" y="281963"/>
                </a:lnTo>
                <a:cubicBezTo>
                  <a:pt x="1050189" y="340407"/>
                  <a:pt x="1134166" y="408592"/>
                  <a:pt x="1212092" y="486518"/>
                </a:cubicBezTo>
                <a:cubicBezTo>
                  <a:pt x="1290017" y="564443"/>
                  <a:pt x="1358202" y="648421"/>
                  <a:pt x="1416647" y="736938"/>
                </a:cubicBezTo>
                <a:lnTo>
                  <a:pt x="1489403" y="860060"/>
                </a:lnTo>
                <a:lnTo>
                  <a:pt x="1448021" y="804984"/>
                </a:lnTo>
                <a:cubicBezTo>
                  <a:pt x="1381036" y="724522"/>
                  <a:pt x="1306829" y="651611"/>
                  <a:pt x="1226797" y="586831"/>
                </a:cubicBezTo>
                <a:lnTo>
                  <a:pt x="1172710" y="547216"/>
                </a:lnTo>
                <a:lnTo>
                  <a:pt x="1155859" y="522531"/>
                </a:lnTo>
                <a:cubicBezTo>
                  <a:pt x="1081277" y="421968"/>
                  <a:pt x="994430" y="329603"/>
                  <a:pt x="896367" y="247965"/>
                </a:cubicBezTo>
                <a:close/>
                <a:moveTo>
                  <a:pt x="485266" y="0"/>
                </a:moveTo>
                <a:lnTo>
                  <a:pt x="485267" y="1"/>
                </a:lnTo>
                <a:cubicBezTo>
                  <a:pt x="587082" y="42174"/>
                  <a:pt x="682213" y="93667"/>
                  <a:pt x="770083" y="153079"/>
                </a:cubicBezTo>
                <a:lnTo>
                  <a:pt x="867740" y="226456"/>
                </a:lnTo>
                <a:lnTo>
                  <a:pt x="825682" y="201602"/>
                </a:lnTo>
                <a:cubicBezTo>
                  <a:pt x="733004" y="152900"/>
                  <a:pt x="636545" y="113936"/>
                  <a:pt x="537815" y="84714"/>
                </a:cubicBezTo>
                <a:lnTo>
                  <a:pt x="478801" y="70306"/>
                </a:lnTo>
                <a:lnTo>
                  <a:pt x="464947" y="61187"/>
                </a:lnTo>
                <a:lnTo>
                  <a:pt x="460866" y="58906"/>
                </a:lnTo>
                <a:close/>
              </a:path>
            </a:pathLst>
          </a:custGeom>
          <a:noFill/>
          <a:ln w="19050">
            <a:solidFill>
              <a:srgbClr val="D2D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C83F47F-2FFF-4895-AD5E-42EEB4085B24}"/>
              </a:ext>
            </a:extLst>
          </p:cNvPr>
          <p:cNvGrpSpPr/>
          <p:nvPr/>
        </p:nvGrpSpPr>
        <p:grpSpPr>
          <a:xfrm>
            <a:off x="5059686" y="2600861"/>
            <a:ext cx="2412522" cy="2412522"/>
            <a:chOff x="4710379" y="1973958"/>
            <a:chExt cx="3175762" cy="3175762"/>
          </a:xfrm>
        </p:grpSpPr>
        <p:sp>
          <p:nvSpPr>
            <p:cNvPr id="45" name="Freeform 51">
              <a:extLst>
                <a:ext uri="{FF2B5EF4-FFF2-40B4-BE49-F238E27FC236}">
                  <a16:creationId xmlns:a16="http://schemas.microsoft.com/office/drawing/2014/main" id="{E9B22CD5-A735-4ADD-A635-5BC397F1EC4D}"/>
                </a:ext>
              </a:extLst>
            </p:cNvPr>
            <p:cNvSpPr/>
            <p:nvPr/>
          </p:nvSpPr>
          <p:spPr>
            <a:xfrm>
              <a:off x="4760755" y="2168123"/>
              <a:ext cx="3075010" cy="2563092"/>
            </a:xfrm>
            <a:custGeom>
              <a:avLst/>
              <a:gdLst>
                <a:gd name="connsiteX0" fmla="*/ 1356443 w 1376191"/>
                <a:gd name="connsiteY0" fmla="*/ 810404 h 1147088"/>
                <a:gd name="connsiteX1" fmla="*/ 1360106 w 1376191"/>
                <a:gd name="connsiteY1" fmla="*/ 810755 h 1147088"/>
                <a:gd name="connsiteX2" fmla="*/ 1288579 w 1376191"/>
                <a:gd name="connsiteY2" fmla="*/ 976743 h 1147088"/>
                <a:gd name="connsiteX3" fmla="*/ 1279209 w 1376191"/>
                <a:gd name="connsiteY3" fmla="*/ 980516 h 1147088"/>
                <a:gd name="connsiteX4" fmla="*/ 1253413 w 1376191"/>
                <a:gd name="connsiteY4" fmla="*/ 985205 h 1147088"/>
                <a:gd name="connsiteX5" fmla="*/ 1246421 w 1376191"/>
                <a:gd name="connsiteY5" fmla="*/ 966117 h 1147088"/>
                <a:gd name="connsiteX6" fmla="*/ 1245135 w 1376191"/>
                <a:gd name="connsiteY6" fmla="*/ 954168 h 1147088"/>
                <a:gd name="connsiteX7" fmla="*/ 1244326 w 1376191"/>
                <a:gd name="connsiteY7" fmla="*/ 948165 h 1147088"/>
                <a:gd name="connsiteX8" fmla="*/ 1237809 w 1376191"/>
                <a:gd name="connsiteY8" fmla="*/ 927387 h 1147088"/>
                <a:gd name="connsiteX9" fmla="*/ 1242378 w 1376191"/>
                <a:gd name="connsiteY9" fmla="*/ 900042 h 1147088"/>
                <a:gd name="connsiteX10" fmla="*/ 1260966 w 1376191"/>
                <a:gd name="connsiteY10" fmla="*/ 874772 h 1147088"/>
                <a:gd name="connsiteX11" fmla="*/ 1266894 w 1376191"/>
                <a:gd name="connsiteY11" fmla="*/ 868156 h 1147088"/>
                <a:gd name="connsiteX12" fmla="*/ 1271916 w 1376191"/>
                <a:gd name="connsiteY12" fmla="*/ 862880 h 1147088"/>
                <a:gd name="connsiteX13" fmla="*/ 1276627 w 1376191"/>
                <a:gd name="connsiteY13" fmla="*/ 863860 h 1147088"/>
                <a:gd name="connsiteX14" fmla="*/ 1288307 w 1376191"/>
                <a:gd name="connsiteY14" fmla="*/ 852058 h 1147088"/>
                <a:gd name="connsiteX15" fmla="*/ 1304183 w 1376191"/>
                <a:gd name="connsiteY15" fmla="*/ 847346 h 1147088"/>
                <a:gd name="connsiteX16" fmla="*/ 1318231 w 1376191"/>
                <a:gd name="connsiteY16" fmla="*/ 828544 h 1147088"/>
                <a:gd name="connsiteX17" fmla="*/ 1335188 w 1376191"/>
                <a:gd name="connsiteY17" fmla="*/ 818041 h 1147088"/>
                <a:gd name="connsiteX18" fmla="*/ 1356443 w 1376191"/>
                <a:gd name="connsiteY18" fmla="*/ 810404 h 1147088"/>
                <a:gd name="connsiteX19" fmla="*/ 1376191 w 1376191"/>
                <a:gd name="connsiteY19" fmla="*/ 732686 h 1147088"/>
                <a:gd name="connsiteX20" fmla="*/ 1371961 w 1376191"/>
                <a:gd name="connsiteY20" fmla="*/ 756169 h 1147088"/>
                <a:gd name="connsiteX21" fmla="*/ 1352219 w 1376191"/>
                <a:gd name="connsiteY21" fmla="*/ 747012 h 1147088"/>
                <a:gd name="connsiteX22" fmla="*/ 1349911 w 1376191"/>
                <a:gd name="connsiteY22" fmla="*/ 742326 h 1147088"/>
                <a:gd name="connsiteX23" fmla="*/ 1355499 w 1376191"/>
                <a:gd name="connsiteY23" fmla="*/ 737201 h 1147088"/>
                <a:gd name="connsiteX24" fmla="*/ 1369086 w 1376191"/>
                <a:gd name="connsiteY24" fmla="*/ 736903 h 1147088"/>
                <a:gd name="connsiteX25" fmla="*/ 1376191 w 1376191"/>
                <a:gd name="connsiteY25" fmla="*/ 732686 h 1147088"/>
                <a:gd name="connsiteX26" fmla="*/ 181617 w 1376191"/>
                <a:gd name="connsiteY26" fmla="*/ 568940 h 1147088"/>
                <a:gd name="connsiteX27" fmla="*/ 210425 w 1376191"/>
                <a:gd name="connsiteY27" fmla="*/ 572759 h 1147088"/>
                <a:gd name="connsiteX28" fmla="*/ 223779 w 1376191"/>
                <a:gd name="connsiteY28" fmla="*/ 581037 h 1147088"/>
                <a:gd name="connsiteX29" fmla="*/ 239375 w 1376191"/>
                <a:gd name="connsiteY29" fmla="*/ 588944 h 1147088"/>
                <a:gd name="connsiteX30" fmla="*/ 248589 w 1376191"/>
                <a:gd name="connsiteY30" fmla="*/ 604377 h 1147088"/>
                <a:gd name="connsiteX31" fmla="*/ 235774 w 1376191"/>
                <a:gd name="connsiteY31" fmla="*/ 607316 h 1147088"/>
                <a:gd name="connsiteX32" fmla="*/ 220853 w 1376191"/>
                <a:gd name="connsiteY32" fmla="*/ 600387 h 1147088"/>
                <a:gd name="connsiteX33" fmla="*/ 217126 w 1376191"/>
                <a:gd name="connsiteY33" fmla="*/ 590790 h 1147088"/>
                <a:gd name="connsiteX34" fmla="*/ 202509 w 1376191"/>
                <a:gd name="connsiteY34" fmla="*/ 585664 h 1147088"/>
                <a:gd name="connsiteX35" fmla="*/ 180452 w 1376191"/>
                <a:gd name="connsiteY35" fmla="*/ 579971 h 1147088"/>
                <a:gd name="connsiteX36" fmla="*/ 166590 w 1376191"/>
                <a:gd name="connsiteY36" fmla="*/ 577956 h 1147088"/>
                <a:gd name="connsiteX37" fmla="*/ 181617 w 1376191"/>
                <a:gd name="connsiteY37" fmla="*/ 568940 h 1147088"/>
                <a:gd name="connsiteX38" fmla="*/ 223349 w 1376191"/>
                <a:gd name="connsiteY38" fmla="*/ 122202 h 1147088"/>
                <a:gd name="connsiteX39" fmla="*/ 239279 w 1376191"/>
                <a:gd name="connsiteY39" fmla="*/ 128099 h 1147088"/>
                <a:gd name="connsiteX40" fmla="*/ 256511 w 1376191"/>
                <a:gd name="connsiteY40" fmla="*/ 135376 h 1147088"/>
                <a:gd name="connsiteX41" fmla="*/ 277978 w 1376191"/>
                <a:gd name="connsiteY41" fmla="*/ 137278 h 1147088"/>
                <a:gd name="connsiteX42" fmla="*/ 288391 w 1376191"/>
                <a:gd name="connsiteY42" fmla="*/ 147883 h 1147088"/>
                <a:gd name="connsiteX43" fmla="*/ 306222 w 1376191"/>
                <a:gd name="connsiteY43" fmla="*/ 153923 h 1147088"/>
                <a:gd name="connsiteX44" fmla="*/ 309362 w 1376191"/>
                <a:gd name="connsiteY44" fmla="*/ 168714 h 1147088"/>
                <a:gd name="connsiteX45" fmla="*/ 312131 w 1376191"/>
                <a:gd name="connsiteY45" fmla="*/ 179747 h 1147088"/>
                <a:gd name="connsiteX46" fmla="*/ 327503 w 1376191"/>
                <a:gd name="connsiteY46" fmla="*/ 189163 h 1147088"/>
                <a:gd name="connsiteX47" fmla="*/ 332482 w 1376191"/>
                <a:gd name="connsiteY47" fmla="*/ 196107 h 1147088"/>
                <a:gd name="connsiteX48" fmla="*/ 328019 w 1376191"/>
                <a:gd name="connsiteY48" fmla="*/ 209661 h 1147088"/>
                <a:gd name="connsiteX49" fmla="*/ 319672 w 1376191"/>
                <a:gd name="connsiteY49" fmla="*/ 213418 h 1147088"/>
                <a:gd name="connsiteX50" fmla="*/ 308515 w 1376191"/>
                <a:gd name="connsiteY50" fmla="*/ 212276 h 1147088"/>
                <a:gd name="connsiteX51" fmla="*/ 308825 w 1376191"/>
                <a:gd name="connsiteY51" fmla="*/ 231109 h 1147088"/>
                <a:gd name="connsiteX52" fmla="*/ 297193 w 1376191"/>
                <a:gd name="connsiteY52" fmla="*/ 242808 h 1147088"/>
                <a:gd name="connsiteX53" fmla="*/ 258804 w 1376191"/>
                <a:gd name="connsiteY53" fmla="*/ 226591 h 1147088"/>
                <a:gd name="connsiteX54" fmla="*/ 273825 w 1376191"/>
                <a:gd name="connsiteY54" fmla="*/ 208757 h 1147088"/>
                <a:gd name="connsiteX55" fmla="*/ 276283 w 1376191"/>
                <a:gd name="connsiteY55" fmla="*/ 189686 h 1147088"/>
                <a:gd name="connsiteX56" fmla="*/ 277606 w 1376191"/>
                <a:gd name="connsiteY56" fmla="*/ 178415 h 1147088"/>
                <a:gd name="connsiteX57" fmla="*/ 259073 w 1376191"/>
                <a:gd name="connsiteY57" fmla="*/ 167477 h 1147088"/>
                <a:gd name="connsiteX58" fmla="*/ 241056 w 1376191"/>
                <a:gd name="connsiteY58" fmla="*/ 168381 h 1147088"/>
                <a:gd name="connsiteX59" fmla="*/ 230023 w 1376191"/>
                <a:gd name="connsiteY59" fmla="*/ 168143 h 1147088"/>
                <a:gd name="connsiteX60" fmla="*/ 235994 w 1376191"/>
                <a:gd name="connsiteY60" fmla="*/ 181982 h 1147088"/>
                <a:gd name="connsiteX61" fmla="*/ 225023 w 1376191"/>
                <a:gd name="connsiteY61" fmla="*/ 203573 h 1147088"/>
                <a:gd name="connsiteX62" fmla="*/ 200002 w 1376191"/>
                <a:gd name="connsiteY62" fmla="*/ 213370 h 1147088"/>
                <a:gd name="connsiteX63" fmla="*/ 192646 w 1376191"/>
                <a:gd name="connsiteY63" fmla="*/ 226734 h 1147088"/>
                <a:gd name="connsiteX64" fmla="*/ 173452 w 1376191"/>
                <a:gd name="connsiteY64" fmla="*/ 248705 h 1147088"/>
                <a:gd name="connsiteX65" fmla="*/ 159919 w 1376191"/>
                <a:gd name="connsiteY65" fmla="*/ 264542 h 1147088"/>
                <a:gd name="connsiteX66" fmla="*/ 160518 w 1376191"/>
                <a:gd name="connsiteY66" fmla="*/ 270534 h 1147088"/>
                <a:gd name="connsiteX67" fmla="*/ 171923 w 1376191"/>
                <a:gd name="connsiteY67" fmla="*/ 291222 h 1147088"/>
                <a:gd name="connsiteX68" fmla="*/ 192646 w 1376191"/>
                <a:gd name="connsiteY68" fmla="*/ 301923 h 1147088"/>
                <a:gd name="connsiteX69" fmla="*/ 200952 w 1376191"/>
                <a:gd name="connsiteY69" fmla="*/ 303159 h 1147088"/>
                <a:gd name="connsiteX70" fmla="*/ 210456 w 1376191"/>
                <a:gd name="connsiteY70" fmla="*/ 316095 h 1147088"/>
                <a:gd name="connsiteX71" fmla="*/ 219837 w 1376191"/>
                <a:gd name="connsiteY71" fmla="*/ 322800 h 1147088"/>
                <a:gd name="connsiteX72" fmla="*/ 226428 w 1376191"/>
                <a:gd name="connsiteY72" fmla="*/ 305537 h 1147088"/>
                <a:gd name="connsiteX73" fmla="*/ 225539 w 1376191"/>
                <a:gd name="connsiteY73" fmla="*/ 299497 h 1147088"/>
                <a:gd name="connsiteX74" fmla="*/ 238039 w 1376191"/>
                <a:gd name="connsiteY74" fmla="*/ 282234 h 1147088"/>
                <a:gd name="connsiteX75" fmla="*/ 240601 w 1376191"/>
                <a:gd name="connsiteY75" fmla="*/ 237339 h 1147088"/>
                <a:gd name="connsiteX76" fmla="*/ 252399 w 1376191"/>
                <a:gd name="connsiteY76" fmla="*/ 241477 h 1147088"/>
                <a:gd name="connsiteX77" fmla="*/ 266097 w 1376191"/>
                <a:gd name="connsiteY77" fmla="*/ 246185 h 1147088"/>
                <a:gd name="connsiteX78" fmla="*/ 283432 w 1376191"/>
                <a:gd name="connsiteY78" fmla="*/ 255696 h 1147088"/>
                <a:gd name="connsiteX79" fmla="*/ 289445 w 1376191"/>
                <a:gd name="connsiteY79" fmla="*/ 273578 h 1147088"/>
                <a:gd name="connsiteX80" fmla="*/ 301036 w 1376191"/>
                <a:gd name="connsiteY80" fmla="*/ 270962 h 1147088"/>
                <a:gd name="connsiteX81" fmla="*/ 307916 w 1376191"/>
                <a:gd name="connsiteY81" fmla="*/ 272865 h 1147088"/>
                <a:gd name="connsiteX82" fmla="*/ 322090 w 1376191"/>
                <a:gd name="connsiteY82" fmla="*/ 292791 h 1147088"/>
                <a:gd name="connsiteX83" fmla="*/ 326119 w 1376191"/>
                <a:gd name="connsiteY83" fmla="*/ 304681 h 1147088"/>
                <a:gd name="connsiteX84" fmla="*/ 335788 w 1376191"/>
                <a:gd name="connsiteY84" fmla="*/ 320232 h 1147088"/>
                <a:gd name="connsiteX85" fmla="*/ 344569 w 1376191"/>
                <a:gd name="connsiteY85" fmla="*/ 331503 h 1147088"/>
                <a:gd name="connsiteX86" fmla="*/ 346987 w 1376191"/>
                <a:gd name="connsiteY86" fmla="*/ 363938 h 1147088"/>
                <a:gd name="connsiteX87" fmla="*/ 358268 w 1376191"/>
                <a:gd name="connsiteY87" fmla="*/ 378348 h 1147088"/>
                <a:gd name="connsiteX88" fmla="*/ 351449 w 1376191"/>
                <a:gd name="connsiteY88" fmla="*/ 387241 h 1147088"/>
                <a:gd name="connsiteX89" fmla="*/ 340664 w 1376191"/>
                <a:gd name="connsiteY89" fmla="*/ 387288 h 1147088"/>
                <a:gd name="connsiteX90" fmla="*/ 334156 w 1376191"/>
                <a:gd name="connsiteY90" fmla="*/ 382247 h 1147088"/>
                <a:gd name="connsiteX91" fmla="*/ 327978 w 1376191"/>
                <a:gd name="connsiteY91" fmla="*/ 371309 h 1147088"/>
                <a:gd name="connsiteX92" fmla="*/ 330747 w 1376191"/>
                <a:gd name="connsiteY92" fmla="*/ 354236 h 1147088"/>
                <a:gd name="connsiteX93" fmla="*/ 309507 w 1376191"/>
                <a:gd name="connsiteY93" fmla="*/ 357280 h 1147088"/>
                <a:gd name="connsiteX94" fmla="*/ 303660 w 1376191"/>
                <a:gd name="connsiteY94" fmla="*/ 368598 h 1147088"/>
                <a:gd name="connsiteX95" fmla="*/ 301201 w 1376191"/>
                <a:gd name="connsiteY95" fmla="*/ 381867 h 1147088"/>
                <a:gd name="connsiteX96" fmla="*/ 304197 w 1376191"/>
                <a:gd name="connsiteY96" fmla="*/ 396087 h 1147088"/>
                <a:gd name="connsiteX97" fmla="*/ 289341 w 1376191"/>
                <a:gd name="connsiteY97" fmla="*/ 404409 h 1147088"/>
                <a:gd name="connsiteX98" fmla="*/ 278246 w 1376191"/>
                <a:gd name="connsiteY98" fmla="*/ 399463 h 1147088"/>
                <a:gd name="connsiteX99" fmla="*/ 259858 w 1376191"/>
                <a:gd name="connsiteY99" fmla="*/ 414967 h 1147088"/>
                <a:gd name="connsiteX100" fmla="*/ 253597 w 1376191"/>
                <a:gd name="connsiteY100" fmla="*/ 430376 h 1147088"/>
                <a:gd name="connsiteX101" fmla="*/ 232006 w 1376191"/>
                <a:gd name="connsiteY101" fmla="*/ 444595 h 1147088"/>
                <a:gd name="connsiteX102" fmla="*/ 229300 w 1376191"/>
                <a:gd name="connsiteY102" fmla="*/ 467708 h 1147088"/>
                <a:gd name="connsiteX103" fmla="*/ 221490 w 1376191"/>
                <a:gd name="connsiteY103" fmla="*/ 472607 h 1147088"/>
                <a:gd name="connsiteX104" fmla="*/ 206675 w 1376191"/>
                <a:gd name="connsiteY104" fmla="*/ 491250 h 1147088"/>
                <a:gd name="connsiteX105" fmla="*/ 191097 w 1376191"/>
                <a:gd name="connsiteY105" fmla="*/ 520165 h 1147088"/>
                <a:gd name="connsiteX106" fmla="*/ 194713 w 1376191"/>
                <a:gd name="connsiteY106" fmla="*/ 535003 h 1147088"/>
                <a:gd name="connsiteX107" fmla="*/ 187088 w 1376191"/>
                <a:gd name="connsiteY107" fmla="*/ 550506 h 1147088"/>
                <a:gd name="connsiteX108" fmla="*/ 170415 w 1376191"/>
                <a:gd name="connsiteY108" fmla="*/ 527631 h 1147088"/>
                <a:gd name="connsiteX109" fmla="*/ 148741 w 1376191"/>
                <a:gd name="connsiteY109" fmla="*/ 525539 h 1147088"/>
                <a:gd name="connsiteX110" fmla="*/ 139650 w 1376191"/>
                <a:gd name="connsiteY110" fmla="*/ 526680 h 1147088"/>
                <a:gd name="connsiteX111" fmla="*/ 111902 w 1376191"/>
                <a:gd name="connsiteY111" fmla="*/ 527536 h 1147088"/>
                <a:gd name="connsiteX112" fmla="*/ 90125 w 1376191"/>
                <a:gd name="connsiteY112" fmla="*/ 567294 h 1147088"/>
                <a:gd name="connsiteX113" fmla="*/ 118679 w 1376191"/>
                <a:gd name="connsiteY113" fmla="*/ 591406 h 1147088"/>
                <a:gd name="connsiteX114" fmla="*/ 132005 w 1376191"/>
                <a:gd name="connsiteY114" fmla="*/ 579041 h 1147088"/>
                <a:gd name="connsiteX115" fmla="*/ 147584 w 1376191"/>
                <a:gd name="connsiteY115" fmla="*/ 589456 h 1147088"/>
                <a:gd name="connsiteX116" fmla="*/ 155105 w 1376191"/>
                <a:gd name="connsiteY116" fmla="*/ 612759 h 1147088"/>
                <a:gd name="connsiteX117" fmla="*/ 169051 w 1376191"/>
                <a:gd name="connsiteY117" fmla="*/ 637061 h 1147088"/>
                <a:gd name="connsiteX118" fmla="*/ 177295 w 1376191"/>
                <a:gd name="connsiteY118" fmla="*/ 660364 h 1147088"/>
                <a:gd name="connsiteX119" fmla="*/ 194051 w 1376191"/>
                <a:gd name="connsiteY119" fmla="*/ 656084 h 1147088"/>
                <a:gd name="connsiteX120" fmla="*/ 206427 w 1376191"/>
                <a:gd name="connsiteY120" fmla="*/ 660555 h 1147088"/>
                <a:gd name="connsiteX121" fmla="*/ 222957 w 1376191"/>
                <a:gd name="connsiteY121" fmla="*/ 641769 h 1147088"/>
                <a:gd name="connsiteX122" fmla="*/ 233349 w 1376191"/>
                <a:gd name="connsiteY122" fmla="*/ 639867 h 1147088"/>
                <a:gd name="connsiteX123" fmla="*/ 243184 w 1376191"/>
                <a:gd name="connsiteY123" fmla="*/ 640913 h 1147088"/>
                <a:gd name="connsiteX124" fmla="*/ 258866 w 1376191"/>
                <a:gd name="connsiteY124" fmla="*/ 643814 h 1147088"/>
                <a:gd name="connsiteX125" fmla="*/ 271097 w 1376191"/>
                <a:gd name="connsiteY125" fmla="*/ 656893 h 1147088"/>
                <a:gd name="connsiteX126" fmla="*/ 286924 w 1376191"/>
                <a:gd name="connsiteY126" fmla="*/ 659699 h 1147088"/>
                <a:gd name="connsiteX127" fmla="*/ 313701 w 1376191"/>
                <a:gd name="connsiteY127" fmla="*/ 678769 h 1147088"/>
                <a:gd name="connsiteX128" fmla="*/ 342854 w 1376191"/>
                <a:gd name="connsiteY128" fmla="*/ 703785 h 1147088"/>
                <a:gd name="connsiteX129" fmla="*/ 357999 w 1376191"/>
                <a:gd name="connsiteY129" fmla="*/ 729466 h 1147088"/>
                <a:gd name="connsiteX130" fmla="*/ 377359 w 1376191"/>
                <a:gd name="connsiteY130" fmla="*/ 734745 h 1147088"/>
                <a:gd name="connsiteX131" fmla="*/ 396016 w 1376191"/>
                <a:gd name="connsiteY131" fmla="*/ 745065 h 1147088"/>
                <a:gd name="connsiteX132" fmla="*/ 416347 w 1376191"/>
                <a:gd name="connsiteY132" fmla="*/ 748441 h 1147088"/>
                <a:gd name="connsiteX133" fmla="*/ 433041 w 1376191"/>
                <a:gd name="connsiteY133" fmla="*/ 757002 h 1147088"/>
                <a:gd name="connsiteX134" fmla="*/ 446285 w 1376191"/>
                <a:gd name="connsiteY134" fmla="*/ 771887 h 1147088"/>
                <a:gd name="connsiteX135" fmla="*/ 446202 w 1376191"/>
                <a:gd name="connsiteY135" fmla="*/ 781684 h 1147088"/>
                <a:gd name="connsiteX136" fmla="*/ 446264 w 1376191"/>
                <a:gd name="connsiteY136" fmla="*/ 787772 h 1147088"/>
                <a:gd name="connsiteX137" fmla="*/ 443330 w 1376191"/>
                <a:gd name="connsiteY137" fmla="*/ 801706 h 1147088"/>
                <a:gd name="connsiteX138" fmla="*/ 432111 w 1376191"/>
                <a:gd name="connsiteY138" fmla="*/ 817685 h 1147088"/>
                <a:gd name="connsiteX139" fmla="*/ 425045 w 1376191"/>
                <a:gd name="connsiteY139" fmla="*/ 832761 h 1147088"/>
                <a:gd name="connsiteX140" fmla="*/ 418805 w 1376191"/>
                <a:gd name="connsiteY140" fmla="*/ 839229 h 1147088"/>
                <a:gd name="connsiteX141" fmla="*/ 412710 w 1376191"/>
                <a:gd name="connsiteY141" fmla="*/ 863198 h 1147088"/>
                <a:gd name="connsiteX142" fmla="*/ 404611 w 1376191"/>
                <a:gd name="connsiteY142" fmla="*/ 898391 h 1147088"/>
                <a:gd name="connsiteX143" fmla="*/ 384136 w 1376191"/>
                <a:gd name="connsiteY143" fmla="*/ 909662 h 1147088"/>
                <a:gd name="connsiteX144" fmla="*/ 375706 w 1376191"/>
                <a:gd name="connsiteY144" fmla="*/ 925879 h 1147088"/>
                <a:gd name="connsiteX145" fmla="*/ 368102 w 1376191"/>
                <a:gd name="connsiteY145" fmla="*/ 943713 h 1147088"/>
                <a:gd name="connsiteX146" fmla="*/ 356966 w 1376191"/>
                <a:gd name="connsiteY146" fmla="*/ 967444 h 1147088"/>
                <a:gd name="connsiteX147" fmla="*/ 349115 w 1376191"/>
                <a:gd name="connsiteY147" fmla="*/ 977194 h 1147088"/>
                <a:gd name="connsiteX148" fmla="*/ 340168 w 1376191"/>
                <a:gd name="connsiteY148" fmla="*/ 979762 h 1147088"/>
                <a:gd name="connsiteX149" fmla="*/ 330437 w 1376191"/>
                <a:gd name="connsiteY149" fmla="*/ 986658 h 1147088"/>
                <a:gd name="connsiteX150" fmla="*/ 325148 w 1376191"/>
                <a:gd name="connsiteY150" fmla="*/ 1011530 h 1147088"/>
                <a:gd name="connsiteX151" fmla="*/ 303784 w 1376191"/>
                <a:gd name="connsiteY151" fmla="*/ 1027557 h 1147088"/>
                <a:gd name="connsiteX152" fmla="*/ 289217 w 1376191"/>
                <a:gd name="connsiteY152" fmla="*/ 1048768 h 1147088"/>
                <a:gd name="connsiteX153" fmla="*/ 290313 w 1376191"/>
                <a:gd name="connsiteY153" fmla="*/ 1074211 h 1147088"/>
                <a:gd name="connsiteX154" fmla="*/ 291470 w 1376191"/>
                <a:gd name="connsiteY154" fmla="*/ 1091808 h 1147088"/>
                <a:gd name="connsiteX155" fmla="*/ 279383 w 1376191"/>
                <a:gd name="connsiteY155" fmla="*/ 1103221 h 1147088"/>
                <a:gd name="connsiteX156" fmla="*/ 280726 w 1376191"/>
                <a:gd name="connsiteY156" fmla="*/ 1122625 h 1147088"/>
                <a:gd name="connsiteX157" fmla="*/ 287441 w 1376191"/>
                <a:gd name="connsiteY157" fmla="*/ 1138034 h 1147088"/>
                <a:gd name="connsiteX158" fmla="*/ 289217 w 1376191"/>
                <a:gd name="connsiteY158" fmla="*/ 1145833 h 1147088"/>
                <a:gd name="connsiteX159" fmla="*/ 267213 w 1376191"/>
                <a:gd name="connsiteY159" fmla="*/ 1146213 h 1147088"/>
                <a:gd name="connsiteX160" fmla="*/ 257296 w 1376191"/>
                <a:gd name="connsiteY160" fmla="*/ 1141696 h 1147088"/>
                <a:gd name="connsiteX161" fmla="*/ 255477 w 1376191"/>
                <a:gd name="connsiteY161" fmla="*/ 1138414 h 1147088"/>
                <a:gd name="connsiteX162" fmla="*/ 250725 w 1376191"/>
                <a:gd name="connsiteY162" fmla="*/ 1121056 h 1147088"/>
                <a:gd name="connsiteX163" fmla="*/ 238577 w 1376191"/>
                <a:gd name="connsiteY163" fmla="*/ 1092949 h 1147088"/>
                <a:gd name="connsiteX164" fmla="*/ 233886 w 1376191"/>
                <a:gd name="connsiteY164" fmla="*/ 1055902 h 1147088"/>
                <a:gd name="connsiteX165" fmla="*/ 233432 w 1376191"/>
                <a:gd name="connsiteY165" fmla="*/ 1041349 h 1147088"/>
                <a:gd name="connsiteX166" fmla="*/ 239672 w 1376191"/>
                <a:gd name="connsiteY166" fmla="*/ 1029127 h 1147088"/>
                <a:gd name="connsiteX167" fmla="*/ 240436 w 1376191"/>
                <a:gd name="connsiteY167" fmla="*/ 1016001 h 1147088"/>
                <a:gd name="connsiteX168" fmla="*/ 232068 w 1376191"/>
                <a:gd name="connsiteY168" fmla="*/ 987894 h 1147088"/>
                <a:gd name="connsiteX169" fmla="*/ 241428 w 1376191"/>
                <a:gd name="connsiteY169" fmla="*/ 941288 h 1147088"/>
                <a:gd name="connsiteX170" fmla="*/ 243907 w 1376191"/>
                <a:gd name="connsiteY170" fmla="*/ 910232 h 1147088"/>
                <a:gd name="connsiteX171" fmla="*/ 241056 w 1376191"/>
                <a:gd name="connsiteY171" fmla="*/ 899389 h 1147088"/>
                <a:gd name="connsiteX172" fmla="*/ 240911 w 1376191"/>
                <a:gd name="connsiteY172" fmla="*/ 878702 h 1147088"/>
                <a:gd name="connsiteX173" fmla="*/ 223804 w 1376191"/>
                <a:gd name="connsiteY173" fmla="*/ 846648 h 1147088"/>
                <a:gd name="connsiteX174" fmla="*/ 207502 w 1376191"/>
                <a:gd name="connsiteY174" fmla="*/ 827720 h 1147088"/>
                <a:gd name="connsiteX175" fmla="*/ 196510 w 1376191"/>
                <a:gd name="connsiteY175" fmla="*/ 811645 h 1147088"/>
                <a:gd name="connsiteX176" fmla="*/ 191489 w 1376191"/>
                <a:gd name="connsiteY176" fmla="*/ 783539 h 1147088"/>
                <a:gd name="connsiteX177" fmla="*/ 192233 w 1376191"/>
                <a:gd name="connsiteY177" fmla="*/ 776263 h 1147088"/>
                <a:gd name="connsiteX178" fmla="*/ 179278 w 1376191"/>
                <a:gd name="connsiteY178" fmla="*/ 759427 h 1147088"/>
                <a:gd name="connsiteX179" fmla="*/ 187026 w 1376191"/>
                <a:gd name="connsiteY179" fmla="*/ 725709 h 1147088"/>
                <a:gd name="connsiteX180" fmla="*/ 193803 w 1376191"/>
                <a:gd name="connsiteY180" fmla="*/ 703357 h 1147088"/>
                <a:gd name="connsiteX181" fmla="*/ 192977 w 1376191"/>
                <a:gd name="connsiteY181" fmla="*/ 688566 h 1147088"/>
                <a:gd name="connsiteX182" fmla="*/ 186448 w 1376191"/>
                <a:gd name="connsiteY182" fmla="*/ 675535 h 1147088"/>
                <a:gd name="connsiteX183" fmla="*/ 174030 w 1376191"/>
                <a:gd name="connsiteY183" fmla="*/ 674156 h 1147088"/>
                <a:gd name="connsiteX184" fmla="*/ 152605 w 1376191"/>
                <a:gd name="connsiteY184" fmla="*/ 661553 h 1147088"/>
                <a:gd name="connsiteX185" fmla="*/ 147584 w 1376191"/>
                <a:gd name="connsiteY185" fmla="*/ 653041 h 1147088"/>
                <a:gd name="connsiteX186" fmla="*/ 135290 w 1376191"/>
                <a:gd name="connsiteY186" fmla="*/ 641009 h 1147088"/>
                <a:gd name="connsiteX187" fmla="*/ 117480 w 1376191"/>
                <a:gd name="connsiteY187" fmla="*/ 634969 h 1147088"/>
                <a:gd name="connsiteX188" fmla="*/ 93265 w 1376191"/>
                <a:gd name="connsiteY188" fmla="*/ 618656 h 1147088"/>
                <a:gd name="connsiteX189" fmla="*/ 49629 w 1376191"/>
                <a:gd name="connsiteY189" fmla="*/ 599158 h 1147088"/>
                <a:gd name="connsiteX190" fmla="*/ 39711 w 1376191"/>
                <a:gd name="connsiteY190" fmla="*/ 562871 h 1147088"/>
                <a:gd name="connsiteX191" fmla="*/ 26447 w 1376191"/>
                <a:gd name="connsiteY191" fmla="*/ 544942 h 1147088"/>
                <a:gd name="connsiteX192" fmla="*/ 23946 w 1376191"/>
                <a:gd name="connsiteY192" fmla="*/ 547796 h 1147088"/>
                <a:gd name="connsiteX193" fmla="*/ 22727 w 1376191"/>
                <a:gd name="connsiteY193" fmla="*/ 562871 h 1147088"/>
                <a:gd name="connsiteX194" fmla="*/ 8203 w 1376191"/>
                <a:gd name="connsiteY194" fmla="*/ 551505 h 1147088"/>
                <a:gd name="connsiteX195" fmla="*/ 0 w 1376191"/>
                <a:gd name="connsiteY195" fmla="*/ 539853 h 1147088"/>
                <a:gd name="connsiteX196" fmla="*/ 156282 w 1376191"/>
                <a:gd name="connsiteY196" fmla="*/ 176608 h 1147088"/>
                <a:gd name="connsiteX197" fmla="*/ 162832 w 1376191"/>
                <a:gd name="connsiteY197" fmla="*/ 179414 h 1147088"/>
                <a:gd name="connsiteX198" fmla="*/ 171179 w 1376191"/>
                <a:gd name="connsiteY198" fmla="*/ 174468 h 1147088"/>
                <a:gd name="connsiteX199" fmla="*/ 169981 w 1376191"/>
                <a:gd name="connsiteY199" fmla="*/ 160867 h 1147088"/>
                <a:gd name="connsiteX200" fmla="*/ 179093 w 1376191"/>
                <a:gd name="connsiteY200" fmla="*/ 150642 h 1147088"/>
                <a:gd name="connsiteX201" fmla="*/ 194423 w 1376191"/>
                <a:gd name="connsiteY201" fmla="*/ 159345 h 1147088"/>
                <a:gd name="connsiteX202" fmla="*/ 204031 w 1376191"/>
                <a:gd name="connsiteY202" fmla="*/ 178653 h 1147088"/>
                <a:gd name="connsiteX203" fmla="*/ 210560 w 1376191"/>
                <a:gd name="connsiteY203" fmla="*/ 184312 h 1147088"/>
                <a:gd name="connsiteX204" fmla="*/ 213721 w 1376191"/>
                <a:gd name="connsiteY204" fmla="*/ 170759 h 1147088"/>
                <a:gd name="connsiteX205" fmla="*/ 205498 w 1376191"/>
                <a:gd name="connsiteY205" fmla="*/ 148121 h 1147088"/>
                <a:gd name="connsiteX206" fmla="*/ 223349 w 1376191"/>
                <a:gd name="connsiteY206" fmla="*/ 122202 h 1147088"/>
                <a:gd name="connsiteX207" fmla="*/ 926523 w 1376191"/>
                <a:gd name="connsiteY207" fmla="*/ 88803 h 1147088"/>
                <a:gd name="connsiteX208" fmla="*/ 930198 w 1376191"/>
                <a:gd name="connsiteY208" fmla="*/ 98712 h 1147088"/>
                <a:gd name="connsiteX209" fmla="*/ 900740 w 1376191"/>
                <a:gd name="connsiteY209" fmla="*/ 116643 h 1147088"/>
                <a:gd name="connsiteX210" fmla="*/ 878364 w 1376191"/>
                <a:gd name="connsiteY210" fmla="*/ 138903 h 1147088"/>
                <a:gd name="connsiteX211" fmla="*/ 883023 w 1376191"/>
                <a:gd name="connsiteY211" fmla="*/ 162741 h 1147088"/>
                <a:gd name="connsiteX212" fmla="*/ 870600 w 1376191"/>
                <a:gd name="connsiteY212" fmla="*/ 161975 h 1147088"/>
                <a:gd name="connsiteX213" fmla="*/ 857809 w 1376191"/>
                <a:gd name="connsiteY213" fmla="*/ 146303 h 1147088"/>
                <a:gd name="connsiteX214" fmla="*/ 868178 w 1376191"/>
                <a:gd name="connsiteY214" fmla="*/ 115522 h 1147088"/>
                <a:gd name="connsiteX215" fmla="*/ 887963 w 1376191"/>
                <a:gd name="connsiteY215" fmla="*/ 102872 h 1147088"/>
                <a:gd name="connsiteX216" fmla="*/ 921100 w 1376191"/>
                <a:gd name="connsiteY216" fmla="*/ 92408 h 1147088"/>
                <a:gd name="connsiteX217" fmla="*/ 926523 w 1376191"/>
                <a:gd name="connsiteY217" fmla="*/ 88803 h 1147088"/>
                <a:gd name="connsiteX218" fmla="*/ 1101570 w 1376191"/>
                <a:gd name="connsiteY218" fmla="*/ 81103 h 1147088"/>
                <a:gd name="connsiteX219" fmla="*/ 1122795 w 1376191"/>
                <a:gd name="connsiteY219" fmla="*/ 87911 h 1147088"/>
                <a:gd name="connsiteX220" fmla="*/ 1135373 w 1376191"/>
                <a:gd name="connsiteY220" fmla="*/ 88037 h 1147088"/>
                <a:gd name="connsiteX221" fmla="*/ 1152469 w 1376191"/>
                <a:gd name="connsiteY221" fmla="*/ 102782 h 1147088"/>
                <a:gd name="connsiteX222" fmla="*/ 1152508 w 1376191"/>
                <a:gd name="connsiteY222" fmla="*/ 107460 h 1147088"/>
                <a:gd name="connsiteX223" fmla="*/ 1166528 w 1376191"/>
                <a:gd name="connsiteY223" fmla="*/ 122748 h 1147088"/>
                <a:gd name="connsiteX224" fmla="*/ 1172486 w 1376191"/>
                <a:gd name="connsiteY224" fmla="*/ 124001 h 1147088"/>
                <a:gd name="connsiteX225" fmla="*/ 1175134 w 1376191"/>
                <a:gd name="connsiteY225" fmla="*/ 124085 h 1147088"/>
                <a:gd name="connsiteX226" fmla="*/ 1346290 w 1376191"/>
                <a:gd name="connsiteY226" fmla="*/ 393839 h 1147088"/>
                <a:gd name="connsiteX227" fmla="*/ 1330518 w 1376191"/>
                <a:gd name="connsiteY227" fmla="*/ 413596 h 1147088"/>
                <a:gd name="connsiteX228" fmla="*/ 1321911 w 1376191"/>
                <a:gd name="connsiteY228" fmla="*/ 445634 h 1147088"/>
                <a:gd name="connsiteX229" fmla="*/ 1303725 w 1376191"/>
                <a:gd name="connsiteY229" fmla="*/ 477797 h 1147088"/>
                <a:gd name="connsiteX230" fmla="*/ 1292977 w 1376191"/>
                <a:gd name="connsiteY230" fmla="*/ 455408 h 1147088"/>
                <a:gd name="connsiteX231" fmla="*/ 1285344 w 1376191"/>
                <a:gd name="connsiteY231" fmla="*/ 448307 h 1147088"/>
                <a:gd name="connsiteX232" fmla="*/ 1278100 w 1376191"/>
                <a:gd name="connsiteY232" fmla="*/ 460880 h 1147088"/>
                <a:gd name="connsiteX233" fmla="*/ 1270390 w 1376191"/>
                <a:gd name="connsiteY233" fmla="*/ 466352 h 1147088"/>
                <a:gd name="connsiteX234" fmla="*/ 1272415 w 1376191"/>
                <a:gd name="connsiteY234" fmla="*/ 480847 h 1147088"/>
                <a:gd name="connsiteX235" fmla="*/ 1280437 w 1376191"/>
                <a:gd name="connsiteY235" fmla="*/ 495675 h 1147088"/>
                <a:gd name="connsiteX236" fmla="*/ 1285032 w 1376191"/>
                <a:gd name="connsiteY236" fmla="*/ 517646 h 1147088"/>
                <a:gd name="connsiteX237" fmla="*/ 1277672 w 1376191"/>
                <a:gd name="connsiteY237" fmla="*/ 542876 h 1147088"/>
                <a:gd name="connsiteX238" fmla="*/ 1265054 w 1376191"/>
                <a:gd name="connsiteY238" fmla="*/ 557120 h 1147088"/>
                <a:gd name="connsiteX239" fmla="*/ 1237794 w 1376191"/>
                <a:gd name="connsiteY239" fmla="*/ 582558 h 1147088"/>
                <a:gd name="connsiteX240" fmla="*/ 1227318 w 1376191"/>
                <a:gd name="connsiteY240" fmla="*/ 593711 h 1147088"/>
                <a:gd name="connsiteX241" fmla="*/ 1231758 w 1376191"/>
                <a:gd name="connsiteY241" fmla="*/ 603151 h 1147088"/>
                <a:gd name="connsiteX242" fmla="*/ 1221983 w 1376191"/>
                <a:gd name="connsiteY242" fmla="*/ 638656 h 1147088"/>
                <a:gd name="connsiteX243" fmla="*/ 1196592 w 1376191"/>
                <a:gd name="connsiteY243" fmla="*/ 665013 h 1147088"/>
                <a:gd name="connsiteX244" fmla="*/ 1187401 w 1376191"/>
                <a:gd name="connsiteY244" fmla="*/ 653108 h 1147088"/>
                <a:gd name="connsiteX245" fmla="*/ 1173148 w 1376191"/>
                <a:gd name="connsiteY245" fmla="*/ 647845 h 1147088"/>
                <a:gd name="connsiteX246" fmla="*/ 1175329 w 1376191"/>
                <a:gd name="connsiteY246" fmla="*/ 670443 h 1147088"/>
                <a:gd name="connsiteX247" fmla="*/ 1193515 w 1376191"/>
                <a:gd name="connsiteY247" fmla="*/ 691746 h 1147088"/>
                <a:gd name="connsiteX248" fmla="*/ 1186973 w 1376191"/>
                <a:gd name="connsiteY248" fmla="*/ 708454 h 1147088"/>
                <a:gd name="connsiteX249" fmla="*/ 1160764 w 1376191"/>
                <a:gd name="connsiteY249" fmla="*/ 680802 h 1147088"/>
                <a:gd name="connsiteX250" fmla="*/ 1159985 w 1376191"/>
                <a:gd name="connsiteY250" fmla="*/ 662381 h 1147088"/>
                <a:gd name="connsiteX251" fmla="*/ 1159946 w 1376191"/>
                <a:gd name="connsiteY251" fmla="*/ 646926 h 1147088"/>
                <a:gd name="connsiteX252" fmla="*/ 1150366 w 1376191"/>
                <a:gd name="connsiteY252" fmla="*/ 632682 h 1147088"/>
                <a:gd name="connsiteX253" fmla="*/ 1142422 w 1376191"/>
                <a:gd name="connsiteY253" fmla="*/ 622365 h 1147088"/>
                <a:gd name="connsiteX254" fmla="*/ 1130583 w 1376191"/>
                <a:gd name="connsiteY254" fmla="*/ 610836 h 1147088"/>
                <a:gd name="connsiteX255" fmla="*/ 1126845 w 1376191"/>
                <a:gd name="connsiteY255" fmla="*/ 593084 h 1147088"/>
                <a:gd name="connsiteX256" fmla="*/ 1108853 w 1376191"/>
                <a:gd name="connsiteY256" fmla="*/ 580553 h 1147088"/>
                <a:gd name="connsiteX257" fmla="*/ 1088563 w 1376191"/>
                <a:gd name="connsiteY257" fmla="*/ 592624 h 1147088"/>
                <a:gd name="connsiteX258" fmla="*/ 1081320 w 1376191"/>
                <a:gd name="connsiteY258" fmla="*/ 613551 h 1147088"/>
                <a:gd name="connsiteX259" fmla="*/ 1070649 w 1376191"/>
                <a:gd name="connsiteY259" fmla="*/ 617729 h 1147088"/>
                <a:gd name="connsiteX260" fmla="*/ 1067417 w 1376191"/>
                <a:gd name="connsiteY260" fmla="*/ 624704 h 1147088"/>
                <a:gd name="connsiteX261" fmla="*/ 1057642 w 1376191"/>
                <a:gd name="connsiteY261" fmla="*/ 641162 h 1147088"/>
                <a:gd name="connsiteX262" fmla="*/ 1044246 w 1376191"/>
                <a:gd name="connsiteY262" fmla="*/ 674745 h 1147088"/>
                <a:gd name="connsiteX263" fmla="*/ 1034199 w 1376191"/>
                <a:gd name="connsiteY263" fmla="*/ 666433 h 1147088"/>
                <a:gd name="connsiteX264" fmla="*/ 1030616 w 1376191"/>
                <a:gd name="connsiteY264" fmla="*/ 649349 h 1147088"/>
                <a:gd name="connsiteX265" fmla="*/ 1018426 w 1376191"/>
                <a:gd name="connsiteY265" fmla="*/ 625080 h 1147088"/>
                <a:gd name="connsiteX266" fmla="*/ 1005848 w 1376191"/>
                <a:gd name="connsiteY266" fmla="*/ 598807 h 1147088"/>
                <a:gd name="connsiteX267" fmla="*/ 999111 w 1376191"/>
                <a:gd name="connsiteY267" fmla="*/ 584187 h 1147088"/>
                <a:gd name="connsiteX268" fmla="*/ 990933 w 1376191"/>
                <a:gd name="connsiteY268" fmla="*/ 574747 h 1147088"/>
                <a:gd name="connsiteX269" fmla="*/ 980807 w 1376191"/>
                <a:gd name="connsiteY269" fmla="*/ 556827 h 1147088"/>
                <a:gd name="connsiteX270" fmla="*/ 963906 w 1376191"/>
                <a:gd name="connsiteY270" fmla="*/ 559417 h 1147088"/>
                <a:gd name="connsiteX271" fmla="*/ 959038 w 1376191"/>
                <a:gd name="connsiteY271" fmla="*/ 560294 h 1147088"/>
                <a:gd name="connsiteX272" fmla="*/ 950276 w 1376191"/>
                <a:gd name="connsiteY272" fmla="*/ 558874 h 1147088"/>
                <a:gd name="connsiteX273" fmla="*/ 930415 w 1376191"/>
                <a:gd name="connsiteY273" fmla="*/ 558122 h 1147088"/>
                <a:gd name="connsiteX274" fmla="*/ 917291 w 1376191"/>
                <a:gd name="connsiteY274" fmla="*/ 536568 h 1147088"/>
                <a:gd name="connsiteX275" fmla="*/ 890420 w 1376191"/>
                <a:gd name="connsiteY275" fmla="*/ 517103 h 1147088"/>
                <a:gd name="connsiteX276" fmla="*/ 885902 w 1376191"/>
                <a:gd name="connsiteY276" fmla="*/ 526000 h 1147088"/>
                <a:gd name="connsiteX277" fmla="*/ 899766 w 1376191"/>
                <a:gd name="connsiteY277" fmla="*/ 538949 h 1147088"/>
                <a:gd name="connsiteX278" fmla="*/ 910709 w 1376191"/>
                <a:gd name="connsiteY278" fmla="*/ 553611 h 1147088"/>
                <a:gd name="connsiteX279" fmla="*/ 930181 w 1376191"/>
                <a:gd name="connsiteY279" fmla="*/ 560043 h 1147088"/>
                <a:gd name="connsiteX280" fmla="*/ 935088 w 1376191"/>
                <a:gd name="connsiteY280" fmla="*/ 582516 h 1147088"/>
                <a:gd name="connsiteX281" fmla="*/ 925352 w 1376191"/>
                <a:gd name="connsiteY281" fmla="*/ 604237 h 1147088"/>
                <a:gd name="connsiteX282" fmla="*/ 907321 w 1376191"/>
                <a:gd name="connsiteY282" fmla="*/ 616058 h 1147088"/>
                <a:gd name="connsiteX283" fmla="*/ 887421 w 1376191"/>
                <a:gd name="connsiteY283" fmla="*/ 629550 h 1147088"/>
                <a:gd name="connsiteX284" fmla="*/ 848984 w 1376191"/>
                <a:gd name="connsiteY284" fmla="*/ 630134 h 1147088"/>
                <a:gd name="connsiteX285" fmla="*/ 829357 w 1376191"/>
                <a:gd name="connsiteY285" fmla="*/ 593627 h 1147088"/>
                <a:gd name="connsiteX286" fmla="*/ 809028 w 1376191"/>
                <a:gd name="connsiteY286" fmla="*/ 560419 h 1147088"/>
                <a:gd name="connsiteX287" fmla="*/ 802408 w 1376191"/>
                <a:gd name="connsiteY287" fmla="*/ 552901 h 1147088"/>
                <a:gd name="connsiteX288" fmla="*/ 806419 w 1376191"/>
                <a:gd name="connsiteY288" fmla="*/ 572199 h 1147088"/>
                <a:gd name="connsiteX289" fmla="*/ 821724 w 1376191"/>
                <a:gd name="connsiteY289" fmla="*/ 591330 h 1147088"/>
                <a:gd name="connsiteX290" fmla="*/ 835821 w 1376191"/>
                <a:gd name="connsiteY290" fmla="*/ 624955 h 1147088"/>
                <a:gd name="connsiteX291" fmla="*/ 854709 w 1376191"/>
                <a:gd name="connsiteY291" fmla="*/ 650811 h 1147088"/>
                <a:gd name="connsiteX292" fmla="*/ 873752 w 1376191"/>
                <a:gd name="connsiteY292" fmla="*/ 646132 h 1147088"/>
                <a:gd name="connsiteX293" fmla="*/ 890654 w 1376191"/>
                <a:gd name="connsiteY293" fmla="*/ 652398 h 1147088"/>
                <a:gd name="connsiteX294" fmla="*/ 879827 w 1376191"/>
                <a:gd name="connsiteY294" fmla="*/ 690033 h 1147088"/>
                <a:gd name="connsiteX295" fmla="*/ 851516 w 1376191"/>
                <a:gd name="connsiteY295" fmla="*/ 730801 h 1147088"/>
                <a:gd name="connsiteX296" fmla="*/ 836639 w 1376191"/>
                <a:gd name="connsiteY296" fmla="*/ 751311 h 1147088"/>
                <a:gd name="connsiteX297" fmla="*/ 829668 w 1376191"/>
                <a:gd name="connsiteY297" fmla="*/ 799222 h 1147088"/>
                <a:gd name="connsiteX298" fmla="*/ 813468 w 1376191"/>
                <a:gd name="connsiteY298" fmla="*/ 861293 h 1147088"/>
                <a:gd name="connsiteX299" fmla="*/ 793724 w 1376191"/>
                <a:gd name="connsiteY299" fmla="*/ 907741 h 1147088"/>
                <a:gd name="connsiteX300" fmla="*/ 782352 w 1376191"/>
                <a:gd name="connsiteY300" fmla="*/ 918226 h 1147088"/>
                <a:gd name="connsiteX301" fmla="*/ 772694 w 1376191"/>
                <a:gd name="connsiteY301" fmla="*/ 943539 h 1147088"/>
                <a:gd name="connsiteX302" fmla="*/ 743759 w 1376191"/>
                <a:gd name="connsiteY302" fmla="*/ 975827 h 1147088"/>
                <a:gd name="connsiteX303" fmla="*/ 698585 w 1376191"/>
                <a:gd name="connsiteY303" fmla="*/ 967849 h 1147088"/>
                <a:gd name="connsiteX304" fmla="*/ 682346 w 1376191"/>
                <a:gd name="connsiteY304" fmla="*/ 927165 h 1147088"/>
                <a:gd name="connsiteX305" fmla="*/ 676621 w 1376191"/>
                <a:gd name="connsiteY305" fmla="*/ 895962 h 1147088"/>
                <a:gd name="connsiteX306" fmla="*/ 662329 w 1376191"/>
                <a:gd name="connsiteY306" fmla="*/ 853565 h 1147088"/>
                <a:gd name="connsiteX307" fmla="*/ 668521 w 1376191"/>
                <a:gd name="connsiteY307" fmla="*/ 811586 h 1147088"/>
                <a:gd name="connsiteX308" fmla="*/ 656643 w 1376191"/>
                <a:gd name="connsiteY308" fmla="*/ 774869 h 1147088"/>
                <a:gd name="connsiteX309" fmla="*/ 649556 w 1376191"/>
                <a:gd name="connsiteY309" fmla="*/ 733809 h 1147088"/>
                <a:gd name="connsiteX310" fmla="*/ 645622 w 1376191"/>
                <a:gd name="connsiteY310" fmla="*/ 701729 h 1147088"/>
                <a:gd name="connsiteX311" fmla="*/ 629772 w 1376191"/>
                <a:gd name="connsiteY311" fmla="*/ 702105 h 1147088"/>
                <a:gd name="connsiteX312" fmla="*/ 611547 w 1376191"/>
                <a:gd name="connsiteY312" fmla="*/ 690326 h 1147088"/>
                <a:gd name="connsiteX313" fmla="*/ 607030 w 1376191"/>
                <a:gd name="connsiteY313" fmla="*/ 689866 h 1147088"/>
                <a:gd name="connsiteX314" fmla="*/ 597255 w 1376191"/>
                <a:gd name="connsiteY314" fmla="*/ 688906 h 1147088"/>
                <a:gd name="connsiteX315" fmla="*/ 580431 w 1376191"/>
                <a:gd name="connsiteY315" fmla="*/ 702982 h 1147088"/>
                <a:gd name="connsiteX316" fmla="*/ 547096 w 1376191"/>
                <a:gd name="connsiteY316" fmla="*/ 698680 h 1147088"/>
                <a:gd name="connsiteX317" fmla="*/ 519018 w 1376191"/>
                <a:gd name="connsiteY317" fmla="*/ 671529 h 1147088"/>
                <a:gd name="connsiteX318" fmla="*/ 505115 w 1376191"/>
                <a:gd name="connsiteY318" fmla="*/ 625540 h 1147088"/>
                <a:gd name="connsiteX319" fmla="*/ 510995 w 1376191"/>
                <a:gd name="connsiteY319" fmla="*/ 570987 h 1147088"/>
                <a:gd name="connsiteX320" fmla="*/ 535569 w 1376191"/>
                <a:gd name="connsiteY320" fmla="*/ 532517 h 1147088"/>
                <a:gd name="connsiteX321" fmla="*/ 539190 w 1376191"/>
                <a:gd name="connsiteY321" fmla="*/ 525583 h 1147088"/>
                <a:gd name="connsiteX322" fmla="*/ 544759 w 1376191"/>
                <a:gd name="connsiteY322" fmla="*/ 514722 h 1147088"/>
                <a:gd name="connsiteX323" fmla="*/ 556364 w 1376191"/>
                <a:gd name="connsiteY323" fmla="*/ 483186 h 1147088"/>
                <a:gd name="connsiteX324" fmla="*/ 571942 w 1376191"/>
                <a:gd name="connsiteY324" fmla="*/ 471991 h 1147088"/>
                <a:gd name="connsiteX325" fmla="*/ 593516 w 1376191"/>
                <a:gd name="connsiteY325" fmla="*/ 472785 h 1147088"/>
                <a:gd name="connsiteX326" fmla="*/ 637366 w 1376191"/>
                <a:gd name="connsiteY326" fmla="*/ 464222 h 1147088"/>
                <a:gd name="connsiteX327" fmla="*/ 664510 w 1376191"/>
                <a:gd name="connsiteY327" fmla="*/ 465266 h 1147088"/>
                <a:gd name="connsiteX328" fmla="*/ 663848 w 1376191"/>
                <a:gd name="connsiteY328" fmla="*/ 474163 h 1147088"/>
                <a:gd name="connsiteX329" fmla="*/ 681645 w 1376191"/>
                <a:gd name="connsiteY329" fmla="*/ 493336 h 1147088"/>
                <a:gd name="connsiteX330" fmla="*/ 711475 w 1376191"/>
                <a:gd name="connsiteY330" fmla="*/ 505658 h 1147088"/>
                <a:gd name="connsiteX331" fmla="*/ 743876 w 1376191"/>
                <a:gd name="connsiteY331" fmla="*/ 498599 h 1147088"/>
                <a:gd name="connsiteX332" fmla="*/ 786792 w 1376191"/>
                <a:gd name="connsiteY332" fmla="*/ 497931 h 1147088"/>
                <a:gd name="connsiteX333" fmla="*/ 796411 w 1376191"/>
                <a:gd name="connsiteY333" fmla="*/ 478674 h 1147088"/>
                <a:gd name="connsiteX334" fmla="*/ 795359 w 1376191"/>
                <a:gd name="connsiteY334" fmla="*/ 475667 h 1147088"/>
                <a:gd name="connsiteX335" fmla="*/ 785429 w 1376191"/>
                <a:gd name="connsiteY335" fmla="*/ 476628 h 1147088"/>
                <a:gd name="connsiteX336" fmla="*/ 756611 w 1376191"/>
                <a:gd name="connsiteY336" fmla="*/ 474915 h 1147088"/>
                <a:gd name="connsiteX337" fmla="*/ 747849 w 1376191"/>
                <a:gd name="connsiteY337" fmla="*/ 468148 h 1147088"/>
                <a:gd name="connsiteX338" fmla="*/ 743915 w 1376191"/>
                <a:gd name="connsiteY338" fmla="*/ 465224 h 1147088"/>
                <a:gd name="connsiteX339" fmla="*/ 740488 w 1376191"/>
                <a:gd name="connsiteY339" fmla="*/ 452484 h 1147088"/>
                <a:gd name="connsiteX340" fmla="*/ 740527 w 1376191"/>
                <a:gd name="connsiteY340" fmla="*/ 436946 h 1147088"/>
                <a:gd name="connsiteX341" fmla="*/ 736477 w 1376191"/>
                <a:gd name="connsiteY341" fmla="*/ 448140 h 1147088"/>
                <a:gd name="connsiteX342" fmla="*/ 740177 w 1376191"/>
                <a:gd name="connsiteY342" fmla="*/ 468566 h 1147088"/>
                <a:gd name="connsiteX343" fmla="*/ 738580 w 1376191"/>
                <a:gd name="connsiteY343" fmla="*/ 478424 h 1147088"/>
                <a:gd name="connsiteX344" fmla="*/ 732271 w 1376191"/>
                <a:gd name="connsiteY344" fmla="*/ 470655 h 1147088"/>
                <a:gd name="connsiteX345" fmla="*/ 726352 w 1376191"/>
                <a:gd name="connsiteY345" fmla="*/ 468691 h 1147088"/>
                <a:gd name="connsiteX346" fmla="*/ 716304 w 1376191"/>
                <a:gd name="connsiteY346" fmla="*/ 460379 h 1147088"/>
                <a:gd name="connsiteX347" fmla="*/ 713345 w 1376191"/>
                <a:gd name="connsiteY347" fmla="*/ 442835 h 1147088"/>
                <a:gd name="connsiteX348" fmla="*/ 711475 w 1376191"/>
                <a:gd name="connsiteY348" fmla="*/ 439494 h 1147088"/>
                <a:gd name="connsiteX349" fmla="*/ 706491 w 1376191"/>
                <a:gd name="connsiteY349" fmla="*/ 429135 h 1147088"/>
                <a:gd name="connsiteX350" fmla="*/ 698507 w 1376191"/>
                <a:gd name="connsiteY350" fmla="*/ 417940 h 1147088"/>
                <a:gd name="connsiteX351" fmla="*/ 688772 w 1376191"/>
                <a:gd name="connsiteY351" fmla="*/ 411758 h 1147088"/>
                <a:gd name="connsiteX352" fmla="*/ 702713 w 1376191"/>
                <a:gd name="connsiteY352" fmla="*/ 432852 h 1147088"/>
                <a:gd name="connsiteX353" fmla="*/ 697534 w 1376191"/>
                <a:gd name="connsiteY353" fmla="*/ 438032 h 1147088"/>
                <a:gd name="connsiteX354" fmla="*/ 692627 w 1376191"/>
                <a:gd name="connsiteY354" fmla="*/ 448057 h 1147088"/>
                <a:gd name="connsiteX355" fmla="*/ 680983 w 1376191"/>
                <a:gd name="connsiteY355" fmla="*/ 461089 h 1147088"/>
                <a:gd name="connsiteX356" fmla="*/ 680866 w 1376191"/>
                <a:gd name="connsiteY356" fmla="*/ 450187 h 1147088"/>
                <a:gd name="connsiteX357" fmla="*/ 682190 w 1376191"/>
                <a:gd name="connsiteY357" fmla="*/ 437113 h 1147088"/>
                <a:gd name="connsiteX358" fmla="*/ 664198 w 1376191"/>
                <a:gd name="connsiteY358" fmla="*/ 424289 h 1147088"/>
                <a:gd name="connsiteX359" fmla="*/ 662095 w 1376191"/>
                <a:gd name="connsiteY359" fmla="*/ 432267 h 1147088"/>
                <a:gd name="connsiteX360" fmla="*/ 647297 w 1376191"/>
                <a:gd name="connsiteY360" fmla="*/ 432769 h 1147088"/>
                <a:gd name="connsiteX361" fmla="*/ 643675 w 1376191"/>
                <a:gd name="connsiteY361" fmla="*/ 412802 h 1147088"/>
                <a:gd name="connsiteX362" fmla="*/ 620932 w 1376191"/>
                <a:gd name="connsiteY362" fmla="*/ 419611 h 1147088"/>
                <a:gd name="connsiteX363" fmla="*/ 601422 w 1376191"/>
                <a:gd name="connsiteY363" fmla="*/ 444673 h 1147088"/>
                <a:gd name="connsiteX364" fmla="*/ 587402 w 1376191"/>
                <a:gd name="connsiteY364" fmla="*/ 465726 h 1147088"/>
                <a:gd name="connsiteX365" fmla="*/ 567775 w 1376191"/>
                <a:gd name="connsiteY365" fmla="*/ 464305 h 1147088"/>
                <a:gd name="connsiteX366" fmla="*/ 549588 w 1376191"/>
                <a:gd name="connsiteY366" fmla="*/ 455116 h 1147088"/>
                <a:gd name="connsiteX367" fmla="*/ 547641 w 1376191"/>
                <a:gd name="connsiteY367" fmla="*/ 429469 h 1147088"/>
                <a:gd name="connsiteX368" fmla="*/ 563764 w 1376191"/>
                <a:gd name="connsiteY368" fmla="*/ 407748 h 1147088"/>
                <a:gd name="connsiteX369" fmla="*/ 590089 w 1376191"/>
                <a:gd name="connsiteY369" fmla="*/ 407330 h 1147088"/>
                <a:gd name="connsiteX370" fmla="*/ 589505 w 1376191"/>
                <a:gd name="connsiteY370" fmla="*/ 395885 h 1147088"/>
                <a:gd name="connsiteX371" fmla="*/ 578289 w 1376191"/>
                <a:gd name="connsiteY371" fmla="*/ 380054 h 1147088"/>
                <a:gd name="connsiteX372" fmla="*/ 571396 w 1376191"/>
                <a:gd name="connsiteY372" fmla="*/ 372494 h 1147088"/>
                <a:gd name="connsiteX373" fmla="*/ 584637 w 1376191"/>
                <a:gd name="connsiteY373" fmla="*/ 360756 h 1147088"/>
                <a:gd name="connsiteX374" fmla="*/ 601227 w 1376191"/>
                <a:gd name="connsiteY374" fmla="*/ 354992 h 1147088"/>
                <a:gd name="connsiteX375" fmla="*/ 588804 w 1376191"/>
                <a:gd name="connsiteY375" fmla="*/ 351233 h 1147088"/>
                <a:gd name="connsiteX376" fmla="*/ 567346 w 1376191"/>
                <a:gd name="connsiteY376" fmla="*/ 350815 h 1147088"/>
                <a:gd name="connsiteX377" fmla="*/ 572136 w 1376191"/>
                <a:gd name="connsiteY377" fmla="*/ 339579 h 1147088"/>
                <a:gd name="connsiteX378" fmla="*/ 577277 w 1376191"/>
                <a:gd name="connsiteY378" fmla="*/ 321576 h 1147088"/>
                <a:gd name="connsiteX379" fmla="*/ 579691 w 1376191"/>
                <a:gd name="connsiteY379" fmla="*/ 310966 h 1147088"/>
                <a:gd name="connsiteX380" fmla="*/ 572798 w 1376191"/>
                <a:gd name="connsiteY380" fmla="*/ 296680 h 1147088"/>
                <a:gd name="connsiteX381" fmla="*/ 578367 w 1376191"/>
                <a:gd name="connsiteY381" fmla="*/ 269571 h 1147088"/>
                <a:gd name="connsiteX382" fmla="*/ 590673 w 1376191"/>
                <a:gd name="connsiteY382" fmla="*/ 271451 h 1147088"/>
                <a:gd name="connsiteX383" fmla="*/ 588415 w 1376191"/>
                <a:gd name="connsiteY383" fmla="*/ 280432 h 1147088"/>
                <a:gd name="connsiteX384" fmla="*/ 600098 w 1376191"/>
                <a:gd name="connsiteY384" fmla="*/ 293547 h 1147088"/>
                <a:gd name="connsiteX385" fmla="*/ 605511 w 1376191"/>
                <a:gd name="connsiteY385" fmla="*/ 319571 h 1147088"/>
                <a:gd name="connsiteX386" fmla="*/ 608081 w 1376191"/>
                <a:gd name="connsiteY386" fmla="*/ 332227 h 1147088"/>
                <a:gd name="connsiteX387" fmla="*/ 604927 w 1376191"/>
                <a:gd name="connsiteY387" fmla="*/ 340289 h 1147088"/>
                <a:gd name="connsiteX388" fmla="*/ 620465 w 1376191"/>
                <a:gd name="connsiteY388" fmla="*/ 332227 h 1147088"/>
                <a:gd name="connsiteX389" fmla="*/ 630707 w 1376191"/>
                <a:gd name="connsiteY389" fmla="*/ 319738 h 1147088"/>
                <a:gd name="connsiteX390" fmla="*/ 646090 w 1376191"/>
                <a:gd name="connsiteY390" fmla="*/ 312386 h 1147088"/>
                <a:gd name="connsiteX391" fmla="*/ 643286 w 1376191"/>
                <a:gd name="connsiteY391" fmla="*/ 303823 h 1147088"/>
                <a:gd name="connsiteX392" fmla="*/ 642312 w 1376191"/>
                <a:gd name="connsiteY392" fmla="*/ 290456 h 1147088"/>
                <a:gd name="connsiteX393" fmla="*/ 631408 w 1376191"/>
                <a:gd name="connsiteY393" fmla="*/ 271785 h 1147088"/>
                <a:gd name="connsiteX394" fmla="*/ 629772 w 1376191"/>
                <a:gd name="connsiteY394" fmla="*/ 240499 h 1147088"/>
                <a:gd name="connsiteX395" fmla="*/ 648309 w 1376191"/>
                <a:gd name="connsiteY395" fmla="*/ 222203 h 1147088"/>
                <a:gd name="connsiteX396" fmla="*/ 651775 w 1376191"/>
                <a:gd name="connsiteY396" fmla="*/ 215061 h 1147088"/>
                <a:gd name="connsiteX397" fmla="*/ 661628 w 1376191"/>
                <a:gd name="connsiteY397" fmla="*/ 209463 h 1147088"/>
                <a:gd name="connsiteX398" fmla="*/ 680438 w 1376191"/>
                <a:gd name="connsiteY398" fmla="*/ 181059 h 1147088"/>
                <a:gd name="connsiteX399" fmla="*/ 702480 w 1376191"/>
                <a:gd name="connsiteY399" fmla="*/ 161177 h 1147088"/>
                <a:gd name="connsiteX400" fmla="*/ 712916 w 1376191"/>
                <a:gd name="connsiteY400" fmla="*/ 157752 h 1147088"/>
                <a:gd name="connsiteX401" fmla="*/ 733323 w 1376191"/>
                <a:gd name="connsiteY401" fmla="*/ 147434 h 1147088"/>
                <a:gd name="connsiteX402" fmla="*/ 752288 w 1376191"/>
                <a:gd name="connsiteY402" fmla="*/ 152280 h 1147088"/>
                <a:gd name="connsiteX403" fmla="*/ 767787 w 1376191"/>
                <a:gd name="connsiteY403" fmla="*/ 165187 h 1147088"/>
                <a:gd name="connsiteX404" fmla="*/ 797229 w 1376191"/>
                <a:gd name="connsiteY404" fmla="*/ 178386 h 1147088"/>
                <a:gd name="connsiteX405" fmla="*/ 816155 w 1376191"/>
                <a:gd name="connsiteY405" fmla="*/ 193883 h 1147088"/>
                <a:gd name="connsiteX406" fmla="*/ 827332 w 1376191"/>
                <a:gd name="connsiteY406" fmla="*/ 175003 h 1147088"/>
                <a:gd name="connsiteX407" fmla="*/ 837652 w 1376191"/>
                <a:gd name="connsiteY407" fmla="*/ 181352 h 1147088"/>
                <a:gd name="connsiteX408" fmla="*/ 846725 w 1376191"/>
                <a:gd name="connsiteY408" fmla="*/ 185028 h 1147088"/>
                <a:gd name="connsiteX409" fmla="*/ 879866 w 1376191"/>
                <a:gd name="connsiteY409" fmla="*/ 172246 h 1147088"/>
                <a:gd name="connsiteX410" fmla="*/ 896495 w 1376191"/>
                <a:gd name="connsiteY410" fmla="*/ 172162 h 1147088"/>
                <a:gd name="connsiteX411" fmla="*/ 901363 w 1376191"/>
                <a:gd name="connsiteY411" fmla="*/ 161093 h 1147088"/>
                <a:gd name="connsiteX412" fmla="*/ 933764 w 1376191"/>
                <a:gd name="connsiteY412" fmla="*/ 154243 h 1147088"/>
                <a:gd name="connsiteX413" fmla="*/ 954715 w 1376191"/>
                <a:gd name="connsiteY413" fmla="*/ 137284 h 1147088"/>
                <a:gd name="connsiteX414" fmla="*/ 966437 w 1376191"/>
                <a:gd name="connsiteY414" fmla="*/ 139832 h 1147088"/>
                <a:gd name="connsiteX415" fmla="*/ 978237 w 1376191"/>
                <a:gd name="connsiteY415" fmla="*/ 143341 h 1147088"/>
                <a:gd name="connsiteX416" fmla="*/ 983261 w 1376191"/>
                <a:gd name="connsiteY416" fmla="*/ 148311 h 1147088"/>
                <a:gd name="connsiteX417" fmla="*/ 993464 w 1376191"/>
                <a:gd name="connsiteY417" fmla="*/ 140835 h 1147088"/>
                <a:gd name="connsiteX418" fmla="*/ 1003862 w 1376191"/>
                <a:gd name="connsiteY418" fmla="*/ 144427 h 1147088"/>
                <a:gd name="connsiteX419" fmla="*/ 1002577 w 1376191"/>
                <a:gd name="connsiteY419" fmla="*/ 130016 h 1147088"/>
                <a:gd name="connsiteX420" fmla="*/ 1014298 w 1376191"/>
                <a:gd name="connsiteY420" fmla="*/ 121745 h 1147088"/>
                <a:gd name="connsiteX421" fmla="*/ 1024852 w 1376191"/>
                <a:gd name="connsiteY421" fmla="*/ 111303 h 1147088"/>
                <a:gd name="connsiteX422" fmla="*/ 1045609 w 1376191"/>
                <a:gd name="connsiteY422" fmla="*/ 104118 h 1147088"/>
                <a:gd name="connsiteX423" fmla="*/ 1065898 w 1376191"/>
                <a:gd name="connsiteY423" fmla="*/ 98730 h 1147088"/>
                <a:gd name="connsiteX424" fmla="*/ 1075595 w 1376191"/>
                <a:gd name="connsiteY424" fmla="*/ 97059 h 1147088"/>
                <a:gd name="connsiteX425" fmla="*/ 1090978 w 1376191"/>
                <a:gd name="connsiteY425" fmla="*/ 87494 h 1147088"/>
                <a:gd name="connsiteX426" fmla="*/ 1101570 w 1376191"/>
                <a:gd name="connsiteY426" fmla="*/ 81103 h 1147088"/>
                <a:gd name="connsiteX427" fmla="*/ 1053405 w 1376191"/>
                <a:gd name="connsiteY427" fmla="*/ 47198 h 1147088"/>
                <a:gd name="connsiteX428" fmla="*/ 1064656 w 1376191"/>
                <a:gd name="connsiteY428" fmla="*/ 58229 h 1147088"/>
                <a:gd name="connsiteX429" fmla="*/ 1035211 w 1376191"/>
                <a:gd name="connsiteY429" fmla="*/ 53899 h 1147088"/>
                <a:gd name="connsiteX430" fmla="*/ 1053405 w 1376191"/>
                <a:gd name="connsiteY430" fmla="*/ 47198 h 1147088"/>
                <a:gd name="connsiteX431" fmla="*/ 679200 w 1376191"/>
                <a:gd name="connsiteY431" fmla="*/ 41940 h 1147088"/>
                <a:gd name="connsiteX432" fmla="*/ 689500 w 1376191"/>
                <a:gd name="connsiteY432" fmla="*/ 56407 h 1147088"/>
                <a:gd name="connsiteX433" fmla="*/ 699041 w 1376191"/>
                <a:gd name="connsiteY433" fmla="*/ 61503 h 1147088"/>
                <a:gd name="connsiteX434" fmla="*/ 715071 w 1376191"/>
                <a:gd name="connsiteY434" fmla="*/ 65479 h 1147088"/>
                <a:gd name="connsiteX435" fmla="*/ 713516 w 1376191"/>
                <a:gd name="connsiteY435" fmla="*/ 87984 h 1147088"/>
                <a:gd name="connsiteX436" fmla="*/ 694372 w 1376191"/>
                <a:gd name="connsiteY436" fmla="*/ 87401 h 1147088"/>
                <a:gd name="connsiteX437" fmla="*/ 683083 w 1376191"/>
                <a:gd name="connsiteY437" fmla="*/ 106822 h 1147088"/>
                <a:gd name="connsiteX438" fmla="*/ 671060 w 1376191"/>
                <a:gd name="connsiteY438" fmla="*/ 98022 h 1147088"/>
                <a:gd name="connsiteX439" fmla="*/ 666345 w 1376191"/>
                <a:gd name="connsiteY439" fmla="*/ 87728 h 1147088"/>
                <a:gd name="connsiteX440" fmla="*/ 666735 w 1376191"/>
                <a:gd name="connsiteY440" fmla="*/ 75146 h 1147088"/>
                <a:gd name="connsiteX441" fmla="*/ 650621 w 1376191"/>
                <a:gd name="connsiteY441" fmla="*/ 77292 h 1147088"/>
                <a:gd name="connsiteX442" fmla="*/ 645317 w 1376191"/>
                <a:gd name="connsiteY442" fmla="*/ 64797 h 1147088"/>
                <a:gd name="connsiteX443" fmla="*/ 650679 w 1376191"/>
                <a:gd name="connsiteY443" fmla="*/ 48243 h 1147088"/>
                <a:gd name="connsiteX444" fmla="*/ 665465 w 1376191"/>
                <a:gd name="connsiteY444" fmla="*/ 48826 h 1147088"/>
                <a:gd name="connsiteX445" fmla="*/ 679200 w 1376191"/>
                <a:gd name="connsiteY445" fmla="*/ 41940 h 1147088"/>
                <a:gd name="connsiteX446" fmla="*/ 884761 w 1376191"/>
                <a:gd name="connsiteY446" fmla="*/ 39049 h 1147088"/>
                <a:gd name="connsiteX447" fmla="*/ 896002 w 1376191"/>
                <a:gd name="connsiteY447" fmla="*/ 49030 h 1147088"/>
                <a:gd name="connsiteX448" fmla="*/ 874259 w 1376191"/>
                <a:gd name="connsiteY448" fmla="*/ 51515 h 1147088"/>
                <a:gd name="connsiteX449" fmla="*/ 884761 w 1376191"/>
                <a:gd name="connsiteY449" fmla="*/ 39049 h 1147088"/>
                <a:gd name="connsiteX450" fmla="*/ 358885 w 1376191"/>
                <a:gd name="connsiteY450" fmla="*/ 16643 h 1147088"/>
                <a:gd name="connsiteX451" fmla="*/ 352918 w 1376191"/>
                <a:gd name="connsiteY451" fmla="*/ 25178 h 1147088"/>
                <a:gd name="connsiteX452" fmla="*/ 334789 w 1376191"/>
                <a:gd name="connsiteY452" fmla="*/ 37486 h 1147088"/>
                <a:gd name="connsiteX453" fmla="*/ 326303 w 1376191"/>
                <a:gd name="connsiteY453" fmla="*/ 49326 h 1147088"/>
                <a:gd name="connsiteX454" fmla="*/ 308021 w 1376191"/>
                <a:gd name="connsiteY454" fmla="*/ 62701 h 1147088"/>
                <a:gd name="connsiteX455" fmla="*/ 281146 w 1376191"/>
                <a:gd name="connsiteY455" fmla="*/ 75453 h 1147088"/>
                <a:gd name="connsiteX456" fmla="*/ 269399 w 1376191"/>
                <a:gd name="connsiteY456" fmla="*/ 96803 h 1147088"/>
                <a:gd name="connsiteX457" fmla="*/ 265383 w 1376191"/>
                <a:gd name="connsiteY457" fmla="*/ 96661 h 1147088"/>
                <a:gd name="connsiteX458" fmla="*/ 266172 w 1376191"/>
                <a:gd name="connsiteY458" fmla="*/ 106277 h 1147088"/>
                <a:gd name="connsiteX459" fmla="*/ 243039 w 1376191"/>
                <a:gd name="connsiteY459" fmla="*/ 112321 h 1147088"/>
                <a:gd name="connsiteX460" fmla="*/ 216478 w 1376191"/>
                <a:gd name="connsiteY460" fmla="*/ 115361 h 1147088"/>
                <a:gd name="connsiteX461" fmla="*/ 302001 w 1376191"/>
                <a:gd name="connsiteY461" fmla="*/ 46716 h 1147088"/>
                <a:gd name="connsiteX462" fmla="*/ 358885 w 1376191"/>
                <a:gd name="connsiteY462" fmla="*/ 16643 h 1147088"/>
                <a:gd name="connsiteX463" fmla="*/ 508790 w 1376191"/>
                <a:gd name="connsiteY463" fmla="*/ 16 h 1147088"/>
                <a:gd name="connsiteX464" fmla="*/ 522926 w 1376191"/>
                <a:gd name="connsiteY464" fmla="*/ 3113 h 1147088"/>
                <a:gd name="connsiteX465" fmla="*/ 549819 w 1376191"/>
                <a:gd name="connsiteY465" fmla="*/ 4717 h 1147088"/>
                <a:gd name="connsiteX466" fmla="*/ 555487 w 1376191"/>
                <a:gd name="connsiteY466" fmla="*/ 14954 h 1147088"/>
                <a:gd name="connsiteX467" fmla="*/ 550666 w 1376191"/>
                <a:gd name="connsiteY467" fmla="*/ 27230 h 1147088"/>
                <a:gd name="connsiteX468" fmla="*/ 572451 w 1376191"/>
                <a:gd name="connsiteY468" fmla="*/ 28934 h 1147088"/>
                <a:gd name="connsiteX469" fmla="*/ 588608 w 1376191"/>
                <a:gd name="connsiteY469" fmla="*/ 32441 h 1147088"/>
                <a:gd name="connsiteX470" fmla="*/ 586928 w 1376191"/>
                <a:gd name="connsiteY470" fmla="*/ 42590 h 1147088"/>
                <a:gd name="connsiteX471" fmla="*/ 571181 w 1376191"/>
                <a:gd name="connsiteY471" fmla="*/ 50911 h 1147088"/>
                <a:gd name="connsiteX472" fmla="*/ 561702 w 1376191"/>
                <a:gd name="connsiteY472" fmla="*/ 58013 h 1147088"/>
                <a:gd name="connsiteX473" fmla="*/ 558410 w 1376191"/>
                <a:gd name="connsiteY473" fmla="*/ 73013 h 1147088"/>
                <a:gd name="connsiteX474" fmla="*/ 556771 w 1376191"/>
                <a:gd name="connsiteY474" fmla="*/ 77080 h 1147088"/>
                <a:gd name="connsiteX475" fmla="*/ 558902 w 1376191"/>
                <a:gd name="connsiteY475" fmla="*/ 90836 h 1147088"/>
                <a:gd name="connsiteX476" fmla="*/ 550147 w 1376191"/>
                <a:gd name="connsiteY476" fmla="*/ 113535 h 1147088"/>
                <a:gd name="connsiteX477" fmla="*/ 538742 w 1376191"/>
                <a:gd name="connsiteY477" fmla="*/ 138299 h 1147088"/>
                <a:gd name="connsiteX478" fmla="*/ 537035 w 1376191"/>
                <a:gd name="connsiteY478" fmla="*/ 148672 h 1147088"/>
                <a:gd name="connsiteX479" fmla="*/ 537035 w 1376191"/>
                <a:gd name="connsiteY479" fmla="*/ 150065 h 1147088"/>
                <a:gd name="connsiteX480" fmla="*/ 526450 w 1376191"/>
                <a:gd name="connsiteY480" fmla="*/ 157440 h 1147088"/>
                <a:gd name="connsiteX481" fmla="*/ 506140 w 1376191"/>
                <a:gd name="connsiteY481" fmla="*/ 153249 h 1147088"/>
                <a:gd name="connsiteX482" fmla="*/ 507356 w 1376191"/>
                <a:gd name="connsiteY482" fmla="*/ 161445 h 1147088"/>
                <a:gd name="connsiteX483" fmla="*/ 513939 w 1376191"/>
                <a:gd name="connsiteY483" fmla="*/ 166744 h 1147088"/>
                <a:gd name="connsiteX484" fmla="*/ 497508 w 1376191"/>
                <a:gd name="connsiteY484" fmla="*/ 188199 h 1147088"/>
                <a:gd name="connsiteX485" fmla="*/ 472910 w 1376191"/>
                <a:gd name="connsiteY485" fmla="*/ 200935 h 1147088"/>
                <a:gd name="connsiteX486" fmla="*/ 459812 w 1376191"/>
                <a:gd name="connsiteY486" fmla="*/ 210587 h 1147088"/>
                <a:gd name="connsiteX487" fmla="*/ 443736 w 1376191"/>
                <a:gd name="connsiteY487" fmla="*/ 213062 h 1147088"/>
                <a:gd name="connsiteX488" fmla="*/ 432113 w 1376191"/>
                <a:gd name="connsiteY488" fmla="*/ 247527 h 1147088"/>
                <a:gd name="connsiteX489" fmla="*/ 422457 w 1376191"/>
                <a:gd name="connsiteY489" fmla="*/ 261445 h 1147088"/>
                <a:gd name="connsiteX490" fmla="*/ 413825 w 1376191"/>
                <a:gd name="connsiteY490" fmla="*/ 265512 h 1147088"/>
                <a:gd name="connsiteX491" fmla="*/ 398569 w 1376191"/>
                <a:gd name="connsiteY491" fmla="*/ 260101 h 1147088"/>
                <a:gd name="connsiteX492" fmla="*/ 387423 w 1376191"/>
                <a:gd name="connsiteY492" fmla="*/ 236457 h 1147088"/>
                <a:gd name="connsiteX493" fmla="*/ 376087 w 1376191"/>
                <a:gd name="connsiteY493" fmla="*/ 195413 h 1147088"/>
                <a:gd name="connsiteX494" fmla="*/ 380772 w 1376191"/>
                <a:gd name="connsiteY494" fmla="*/ 182838 h 1147088"/>
                <a:gd name="connsiteX495" fmla="*/ 382179 w 1376191"/>
                <a:gd name="connsiteY495" fmla="*/ 170823 h 1147088"/>
                <a:gd name="connsiteX496" fmla="*/ 378232 w 1376191"/>
                <a:gd name="connsiteY496" fmla="*/ 156607 h 1147088"/>
                <a:gd name="connsiteX497" fmla="*/ 381277 w 1376191"/>
                <a:gd name="connsiteY497" fmla="*/ 151781 h 1147088"/>
                <a:gd name="connsiteX498" fmla="*/ 368657 w 1376191"/>
                <a:gd name="connsiteY498" fmla="*/ 144542 h 1147088"/>
                <a:gd name="connsiteX499" fmla="*/ 366882 w 1376191"/>
                <a:gd name="connsiteY499" fmla="*/ 126508 h 1147088"/>
                <a:gd name="connsiteX500" fmla="*/ 354466 w 1376191"/>
                <a:gd name="connsiteY500" fmla="*/ 107540 h 1147088"/>
                <a:gd name="connsiteX501" fmla="*/ 333842 w 1376191"/>
                <a:gd name="connsiteY501" fmla="*/ 104655 h 1147088"/>
                <a:gd name="connsiteX502" fmla="*/ 315527 w 1376191"/>
                <a:gd name="connsiteY502" fmla="*/ 103336 h 1147088"/>
                <a:gd name="connsiteX503" fmla="*/ 315295 w 1376191"/>
                <a:gd name="connsiteY503" fmla="*/ 89866 h 1147088"/>
                <a:gd name="connsiteX504" fmla="*/ 330646 w 1376191"/>
                <a:gd name="connsiteY504" fmla="*/ 85911 h 1147088"/>
                <a:gd name="connsiteX505" fmla="*/ 313150 w 1376191"/>
                <a:gd name="connsiteY505" fmla="*/ 81956 h 1147088"/>
                <a:gd name="connsiteX506" fmla="*/ 304955 w 1376191"/>
                <a:gd name="connsiteY506" fmla="*/ 81794 h 1147088"/>
                <a:gd name="connsiteX507" fmla="*/ 300544 w 1376191"/>
                <a:gd name="connsiteY507" fmla="*/ 74642 h 1147088"/>
                <a:gd name="connsiteX508" fmla="*/ 321782 w 1376191"/>
                <a:gd name="connsiteY508" fmla="*/ 68971 h 1147088"/>
                <a:gd name="connsiteX509" fmla="*/ 332722 w 1376191"/>
                <a:gd name="connsiteY509" fmla="*/ 58871 h 1147088"/>
                <a:gd name="connsiteX510" fmla="*/ 347227 w 1376191"/>
                <a:gd name="connsiteY510" fmla="*/ 39008 h 1147088"/>
                <a:gd name="connsiteX511" fmla="*/ 402762 w 1376191"/>
                <a:gd name="connsiteY511" fmla="*/ 25252 h 1147088"/>
                <a:gd name="connsiteX512" fmla="*/ 432072 w 1376191"/>
                <a:gd name="connsiteY512" fmla="*/ 21782 h 1147088"/>
                <a:gd name="connsiteX513" fmla="*/ 439939 w 1376191"/>
                <a:gd name="connsiteY513" fmla="*/ 7354 h 1147088"/>
                <a:gd name="connsiteX514" fmla="*/ 477062 w 1376191"/>
                <a:gd name="connsiteY514" fmla="*/ 5439 h 1147088"/>
                <a:gd name="connsiteX515" fmla="*/ 508790 w 1376191"/>
                <a:gd name="connsiteY515" fmla="*/ 16 h 1147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</a:cxnLst>
              <a:rect l="l" t="t" r="r" b="b"/>
              <a:pathLst>
                <a:path w="1376191" h="1147088">
                  <a:moveTo>
                    <a:pt x="1356443" y="810404"/>
                  </a:moveTo>
                  <a:cubicBezTo>
                    <a:pt x="1357569" y="810347"/>
                    <a:pt x="1358826" y="810519"/>
                    <a:pt x="1360106" y="810755"/>
                  </a:cubicBezTo>
                  <a:cubicBezTo>
                    <a:pt x="1343415" y="869610"/>
                    <a:pt x="1319284" y="925345"/>
                    <a:pt x="1288579" y="976743"/>
                  </a:cubicBezTo>
                  <a:cubicBezTo>
                    <a:pt x="1285335" y="978377"/>
                    <a:pt x="1281921" y="979879"/>
                    <a:pt x="1279209" y="980516"/>
                  </a:cubicBezTo>
                  <a:cubicBezTo>
                    <a:pt x="1272613" y="982125"/>
                    <a:pt x="1255429" y="986765"/>
                    <a:pt x="1253413" y="985205"/>
                  </a:cubicBezTo>
                  <a:cubicBezTo>
                    <a:pt x="1251352" y="983596"/>
                    <a:pt x="1244326" y="975338"/>
                    <a:pt x="1246421" y="966117"/>
                  </a:cubicBezTo>
                  <a:cubicBezTo>
                    <a:pt x="1246421" y="966117"/>
                    <a:pt x="1246421" y="966117"/>
                    <a:pt x="1245135" y="954168"/>
                  </a:cubicBezTo>
                  <a:cubicBezTo>
                    <a:pt x="1244326" y="948165"/>
                    <a:pt x="1244326" y="948165"/>
                    <a:pt x="1244326" y="948165"/>
                  </a:cubicBezTo>
                  <a:cubicBezTo>
                    <a:pt x="1240748" y="944326"/>
                    <a:pt x="1237809" y="935032"/>
                    <a:pt x="1237809" y="927387"/>
                  </a:cubicBezTo>
                  <a:cubicBezTo>
                    <a:pt x="1237809" y="919922"/>
                    <a:pt x="1238488" y="901137"/>
                    <a:pt x="1242378" y="900042"/>
                  </a:cubicBezTo>
                  <a:cubicBezTo>
                    <a:pt x="1246257" y="898907"/>
                    <a:pt x="1257558" y="885455"/>
                    <a:pt x="1260966" y="874772"/>
                  </a:cubicBezTo>
                  <a:cubicBezTo>
                    <a:pt x="1260966" y="874772"/>
                    <a:pt x="1260966" y="874772"/>
                    <a:pt x="1266894" y="868156"/>
                  </a:cubicBezTo>
                  <a:cubicBezTo>
                    <a:pt x="1271916" y="862880"/>
                    <a:pt x="1271916" y="862880"/>
                    <a:pt x="1271916" y="862880"/>
                  </a:cubicBezTo>
                  <a:cubicBezTo>
                    <a:pt x="1274498" y="867225"/>
                    <a:pt x="1276616" y="867601"/>
                    <a:pt x="1276627" y="863860"/>
                  </a:cubicBezTo>
                  <a:cubicBezTo>
                    <a:pt x="1276661" y="860038"/>
                    <a:pt x="1284520" y="853716"/>
                    <a:pt x="1288307" y="852058"/>
                  </a:cubicBezTo>
                  <a:cubicBezTo>
                    <a:pt x="1292129" y="850327"/>
                    <a:pt x="1302451" y="851601"/>
                    <a:pt x="1304183" y="847346"/>
                  </a:cubicBezTo>
                  <a:cubicBezTo>
                    <a:pt x="1305967" y="843115"/>
                    <a:pt x="1314080" y="830210"/>
                    <a:pt x="1318231" y="828544"/>
                  </a:cubicBezTo>
                  <a:cubicBezTo>
                    <a:pt x="1322398" y="826845"/>
                    <a:pt x="1335007" y="821193"/>
                    <a:pt x="1335188" y="818041"/>
                  </a:cubicBezTo>
                  <a:cubicBezTo>
                    <a:pt x="1335375" y="814921"/>
                    <a:pt x="1347270" y="810600"/>
                    <a:pt x="1356443" y="810404"/>
                  </a:cubicBezTo>
                  <a:close/>
                  <a:moveTo>
                    <a:pt x="1376191" y="732686"/>
                  </a:moveTo>
                  <a:cubicBezTo>
                    <a:pt x="1374892" y="740594"/>
                    <a:pt x="1373515" y="748402"/>
                    <a:pt x="1371961" y="756169"/>
                  </a:cubicBezTo>
                  <a:cubicBezTo>
                    <a:pt x="1364088" y="751228"/>
                    <a:pt x="1354461" y="745876"/>
                    <a:pt x="1352219" y="747012"/>
                  </a:cubicBezTo>
                  <a:cubicBezTo>
                    <a:pt x="1348939" y="748673"/>
                    <a:pt x="1347760" y="743335"/>
                    <a:pt x="1349911" y="742326"/>
                  </a:cubicBezTo>
                  <a:cubicBezTo>
                    <a:pt x="1352119" y="741332"/>
                    <a:pt x="1354135" y="735214"/>
                    <a:pt x="1355499" y="737201"/>
                  </a:cubicBezTo>
                  <a:cubicBezTo>
                    <a:pt x="1356819" y="739218"/>
                    <a:pt x="1367013" y="738011"/>
                    <a:pt x="1369086" y="736903"/>
                  </a:cubicBezTo>
                  <a:cubicBezTo>
                    <a:pt x="1370413" y="736193"/>
                    <a:pt x="1373344" y="734177"/>
                    <a:pt x="1376191" y="732686"/>
                  </a:cubicBezTo>
                  <a:close/>
                  <a:moveTo>
                    <a:pt x="181617" y="568940"/>
                  </a:moveTo>
                  <a:cubicBezTo>
                    <a:pt x="188306" y="568940"/>
                    <a:pt x="207912" y="570700"/>
                    <a:pt x="210425" y="572759"/>
                  </a:cubicBezTo>
                  <a:cubicBezTo>
                    <a:pt x="213023" y="574789"/>
                    <a:pt x="221884" y="580241"/>
                    <a:pt x="223779" y="581037"/>
                  </a:cubicBezTo>
                  <a:cubicBezTo>
                    <a:pt x="225573" y="581974"/>
                    <a:pt x="231670" y="589454"/>
                    <a:pt x="239375" y="588944"/>
                  </a:cubicBezTo>
                  <a:cubicBezTo>
                    <a:pt x="247091" y="588476"/>
                    <a:pt x="253196" y="604945"/>
                    <a:pt x="248589" y="604377"/>
                  </a:cubicBezTo>
                  <a:cubicBezTo>
                    <a:pt x="243990" y="603794"/>
                    <a:pt x="238084" y="609175"/>
                    <a:pt x="235774" y="607316"/>
                  </a:cubicBezTo>
                  <a:cubicBezTo>
                    <a:pt x="233468" y="605427"/>
                    <a:pt x="221981" y="603184"/>
                    <a:pt x="220853" y="600387"/>
                  </a:cubicBezTo>
                  <a:cubicBezTo>
                    <a:pt x="219704" y="597647"/>
                    <a:pt x="221941" y="589881"/>
                    <a:pt x="217126" y="590790"/>
                  </a:cubicBezTo>
                  <a:cubicBezTo>
                    <a:pt x="212300" y="591712"/>
                    <a:pt x="205712" y="589383"/>
                    <a:pt x="202509" y="585664"/>
                  </a:cubicBezTo>
                  <a:cubicBezTo>
                    <a:pt x="199335" y="581944"/>
                    <a:pt x="183776" y="578239"/>
                    <a:pt x="180452" y="579971"/>
                  </a:cubicBezTo>
                  <a:cubicBezTo>
                    <a:pt x="177160" y="581731"/>
                    <a:pt x="165518" y="580241"/>
                    <a:pt x="166590" y="577956"/>
                  </a:cubicBezTo>
                  <a:cubicBezTo>
                    <a:pt x="167605" y="575769"/>
                    <a:pt x="174944" y="568940"/>
                    <a:pt x="181617" y="568940"/>
                  </a:cubicBezTo>
                  <a:close/>
                  <a:moveTo>
                    <a:pt x="223349" y="122202"/>
                  </a:moveTo>
                  <a:cubicBezTo>
                    <a:pt x="226242" y="123819"/>
                    <a:pt x="232874" y="131809"/>
                    <a:pt x="239279" y="128099"/>
                  </a:cubicBezTo>
                  <a:cubicBezTo>
                    <a:pt x="245725" y="124437"/>
                    <a:pt x="252688" y="136470"/>
                    <a:pt x="256511" y="135376"/>
                  </a:cubicBezTo>
                  <a:cubicBezTo>
                    <a:pt x="260271" y="134234"/>
                    <a:pt x="275664" y="135946"/>
                    <a:pt x="277978" y="137278"/>
                  </a:cubicBezTo>
                  <a:cubicBezTo>
                    <a:pt x="280292" y="138610"/>
                    <a:pt x="284424" y="147883"/>
                    <a:pt x="288391" y="147883"/>
                  </a:cubicBezTo>
                  <a:cubicBezTo>
                    <a:pt x="292399" y="147883"/>
                    <a:pt x="304404" y="150594"/>
                    <a:pt x="306222" y="153923"/>
                  </a:cubicBezTo>
                  <a:cubicBezTo>
                    <a:pt x="308102" y="157252"/>
                    <a:pt x="311160" y="167334"/>
                    <a:pt x="309362" y="168714"/>
                  </a:cubicBezTo>
                  <a:cubicBezTo>
                    <a:pt x="307503" y="170093"/>
                    <a:pt x="308350" y="177987"/>
                    <a:pt x="312131" y="179747"/>
                  </a:cubicBezTo>
                  <a:cubicBezTo>
                    <a:pt x="315829" y="181554"/>
                    <a:pt x="327317" y="186500"/>
                    <a:pt x="327503" y="189163"/>
                  </a:cubicBezTo>
                  <a:cubicBezTo>
                    <a:pt x="327689" y="191779"/>
                    <a:pt x="333598" y="193919"/>
                    <a:pt x="332482" y="196107"/>
                  </a:cubicBezTo>
                  <a:cubicBezTo>
                    <a:pt x="331305" y="198199"/>
                    <a:pt x="330189" y="208662"/>
                    <a:pt x="328019" y="209661"/>
                  </a:cubicBezTo>
                  <a:cubicBezTo>
                    <a:pt x="325871" y="210612"/>
                    <a:pt x="322503" y="216129"/>
                    <a:pt x="319672" y="213418"/>
                  </a:cubicBezTo>
                  <a:cubicBezTo>
                    <a:pt x="316883" y="210707"/>
                    <a:pt x="306759" y="209851"/>
                    <a:pt x="308515" y="212276"/>
                  </a:cubicBezTo>
                  <a:cubicBezTo>
                    <a:pt x="310230" y="214702"/>
                    <a:pt x="310933" y="226972"/>
                    <a:pt x="308825" y="231109"/>
                  </a:cubicBezTo>
                  <a:cubicBezTo>
                    <a:pt x="306656" y="235342"/>
                    <a:pt x="304383" y="247992"/>
                    <a:pt x="297193" y="242808"/>
                  </a:cubicBezTo>
                  <a:cubicBezTo>
                    <a:pt x="289961" y="237625"/>
                    <a:pt x="264445" y="226306"/>
                    <a:pt x="258804" y="226591"/>
                  </a:cubicBezTo>
                  <a:cubicBezTo>
                    <a:pt x="253205" y="226829"/>
                    <a:pt x="257812" y="215368"/>
                    <a:pt x="273825" y="208757"/>
                  </a:cubicBezTo>
                  <a:cubicBezTo>
                    <a:pt x="273825" y="208757"/>
                    <a:pt x="273825" y="208757"/>
                    <a:pt x="276283" y="189686"/>
                  </a:cubicBezTo>
                  <a:cubicBezTo>
                    <a:pt x="277606" y="178415"/>
                    <a:pt x="277606" y="178415"/>
                    <a:pt x="277606" y="178415"/>
                  </a:cubicBezTo>
                  <a:cubicBezTo>
                    <a:pt x="271531" y="174563"/>
                    <a:pt x="263164" y="169617"/>
                    <a:pt x="259073" y="167477"/>
                  </a:cubicBezTo>
                  <a:cubicBezTo>
                    <a:pt x="254940" y="165242"/>
                    <a:pt x="244465" y="170045"/>
                    <a:pt x="241056" y="168381"/>
                  </a:cubicBezTo>
                  <a:cubicBezTo>
                    <a:pt x="237667" y="166669"/>
                    <a:pt x="227440" y="167049"/>
                    <a:pt x="230023" y="168143"/>
                  </a:cubicBezTo>
                  <a:cubicBezTo>
                    <a:pt x="232543" y="169237"/>
                    <a:pt x="236738" y="177512"/>
                    <a:pt x="235994" y="181982"/>
                  </a:cubicBezTo>
                  <a:cubicBezTo>
                    <a:pt x="235250" y="186357"/>
                    <a:pt x="230498" y="201671"/>
                    <a:pt x="225023" y="203573"/>
                  </a:cubicBezTo>
                  <a:cubicBezTo>
                    <a:pt x="219506" y="205476"/>
                    <a:pt x="199196" y="211848"/>
                    <a:pt x="200002" y="213370"/>
                  </a:cubicBezTo>
                  <a:cubicBezTo>
                    <a:pt x="200787" y="214987"/>
                    <a:pt x="197233" y="223500"/>
                    <a:pt x="192646" y="226734"/>
                  </a:cubicBezTo>
                  <a:cubicBezTo>
                    <a:pt x="188101" y="229968"/>
                    <a:pt x="176593" y="244901"/>
                    <a:pt x="173452" y="248705"/>
                  </a:cubicBezTo>
                  <a:cubicBezTo>
                    <a:pt x="170270" y="252510"/>
                    <a:pt x="159795" y="262117"/>
                    <a:pt x="159919" y="264542"/>
                  </a:cubicBezTo>
                  <a:cubicBezTo>
                    <a:pt x="160001" y="267063"/>
                    <a:pt x="157377" y="269060"/>
                    <a:pt x="160518" y="270534"/>
                  </a:cubicBezTo>
                  <a:cubicBezTo>
                    <a:pt x="163555" y="271961"/>
                    <a:pt x="166592" y="288416"/>
                    <a:pt x="171923" y="291222"/>
                  </a:cubicBezTo>
                  <a:cubicBezTo>
                    <a:pt x="177295" y="294218"/>
                    <a:pt x="190560" y="303302"/>
                    <a:pt x="192646" y="301923"/>
                  </a:cubicBezTo>
                  <a:cubicBezTo>
                    <a:pt x="194774" y="300543"/>
                    <a:pt x="199589" y="305347"/>
                    <a:pt x="200952" y="303159"/>
                  </a:cubicBezTo>
                  <a:cubicBezTo>
                    <a:pt x="202275" y="300971"/>
                    <a:pt x="209279" y="309627"/>
                    <a:pt x="210456" y="316095"/>
                  </a:cubicBezTo>
                  <a:cubicBezTo>
                    <a:pt x="211613" y="322467"/>
                    <a:pt x="218783" y="329839"/>
                    <a:pt x="219837" y="322800"/>
                  </a:cubicBezTo>
                  <a:cubicBezTo>
                    <a:pt x="220808" y="315714"/>
                    <a:pt x="228452" y="304919"/>
                    <a:pt x="226428" y="305537"/>
                  </a:cubicBezTo>
                  <a:cubicBezTo>
                    <a:pt x="224423" y="306155"/>
                    <a:pt x="222729" y="299307"/>
                    <a:pt x="225539" y="299497"/>
                  </a:cubicBezTo>
                  <a:cubicBezTo>
                    <a:pt x="228494" y="299735"/>
                    <a:pt x="236345" y="291555"/>
                    <a:pt x="238039" y="282234"/>
                  </a:cubicBezTo>
                  <a:cubicBezTo>
                    <a:pt x="239672" y="272865"/>
                    <a:pt x="238804" y="238338"/>
                    <a:pt x="240601" y="237339"/>
                  </a:cubicBezTo>
                  <a:cubicBezTo>
                    <a:pt x="242234" y="236341"/>
                    <a:pt x="250829" y="238814"/>
                    <a:pt x="252399" y="241477"/>
                  </a:cubicBezTo>
                  <a:cubicBezTo>
                    <a:pt x="253949" y="244188"/>
                    <a:pt x="263639" y="242380"/>
                    <a:pt x="266097" y="246185"/>
                  </a:cubicBezTo>
                  <a:cubicBezTo>
                    <a:pt x="268515" y="250085"/>
                    <a:pt x="283432" y="250941"/>
                    <a:pt x="283432" y="255696"/>
                  </a:cubicBezTo>
                  <a:cubicBezTo>
                    <a:pt x="283432" y="260547"/>
                    <a:pt x="286118" y="273293"/>
                    <a:pt x="289445" y="273578"/>
                  </a:cubicBezTo>
                  <a:cubicBezTo>
                    <a:pt x="292730" y="273911"/>
                    <a:pt x="300747" y="273531"/>
                    <a:pt x="301036" y="270962"/>
                  </a:cubicBezTo>
                  <a:cubicBezTo>
                    <a:pt x="301284" y="268442"/>
                    <a:pt x="305189" y="267301"/>
                    <a:pt x="307916" y="272865"/>
                  </a:cubicBezTo>
                  <a:cubicBezTo>
                    <a:pt x="310705" y="278477"/>
                    <a:pt x="322276" y="290509"/>
                    <a:pt x="322090" y="292791"/>
                  </a:cubicBezTo>
                  <a:cubicBezTo>
                    <a:pt x="321986" y="295027"/>
                    <a:pt x="322730" y="301685"/>
                    <a:pt x="326119" y="304681"/>
                  </a:cubicBezTo>
                  <a:cubicBezTo>
                    <a:pt x="329466" y="307677"/>
                    <a:pt x="333722" y="321564"/>
                    <a:pt x="335788" y="320232"/>
                  </a:cubicBezTo>
                  <a:cubicBezTo>
                    <a:pt x="337875" y="318805"/>
                    <a:pt x="344342" y="326700"/>
                    <a:pt x="344569" y="331503"/>
                  </a:cubicBezTo>
                  <a:cubicBezTo>
                    <a:pt x="344797" y="336354"/>
                    <a:pt x="345458" y="359895"/>
                    <a:pt x="346987" y="363938"/>
                  </a:cubicBezTo>
                  <a:cubicBezTo>
                    <a:pt x="348557" y="367933"/>
                    <a:pt x="358516" y="374971"/>
                    <a:pt x="358268" y="378348"/>
                  </a:cubicBezTo>
                  <a:cubicBezTo>
                    <a:pt x="357896" y="381677"/>
                    <a:pt x="355540" y="389001"/>
                    <a:pt x="351449" y="387241"/>
                  </a:cubicBezTo>
                  <a:cubicBezTo>
                    <a:pt x="347441" y="385481"/>
                    <a:pt x="341222" y="389001"/>
                    <a:pt x="340664" y="387288"/>
                  </a:cubicBezTo>
                  <a:cubicBezTo>
                    <a:pt x="340086" y="385529"/>
                    <a:pt x="337007" y="381011"/>
                    <a:pt x="334156" y="382247"/>
                  </a:cubicBezTo>
                  <a:cubicBezTo>
                    <a:pt x="331305" y="383389"/>
                    <a:pt x="323577" y="377539"/>
                    <a:pt x="327978" y="371309"/>
                  </a:cubicBezTo>
                  <a:cubicBezTo>
                    <a:pt x="332482" y="365079"/>
                    <a:pt x="336759" y="349718"/>
                    <a:pt x="330747" y="354236"/>
                  </a:cubicBezTo>
                  <a:cubicBezTo>
                    <a:pt x="324610" y="358754"/>
                    <a:pt x="308557" y="355425"/>
                    <a:pt x="309507" y="357280"/>
                  </a:cubicBezTo>
                  <a:cubicBezTo>
                    <a:pt x="310478" y="359134"/>
                    <a:pt x="307317" y="367695"/>
                    <a:pt x="303660" y="368598"/>
                  </a:cubicBezTo>
                  <a:cubicBezTo>
                    <a:pt x="300023" y="369502"/>
                    <a:pt x="298226" y="379441"/>
                    <a:pt x="301201" y="381867"/>
                  </a:cubicBezTo>
                  <a:cubicBezTo>
                    <a:pt x="304238" y="384435"/>
                    <a:pt x="308887" y="392995"/>
                    <a:pt x="304197" y="396087"/>
                  </a:cubicBezTo>
                  <a:cubicBezTo>
                    <a:pt x="300127" y="398750"/>
                    <a:pt x="290705" y="403648"/>
                    <a:pt x="289341" y="404409"/>
                  </a:cubicBezTo>
                  <a:cubicBezTo>
                    <a:pt x="291015" y="403411"/>
                    <a:pt x="285085" y="397418"/>
                    <a:pt x="278246" y="399463"/>
                  </a:cubicBezTo>
                  <a:cubicBezTo>
                    <a:pt x="271366" y="401651"/>
                    <a:pt x="258205" y="412875"/>
                    <a:pt x="259858" y="414967"/>
                  </a:cubicBezTo>
                  <a:cubicBezTo>
                    <a:pt x="261428" y="416964"/>
                    <a:pt x="258039" y="428521"/>
                    <a:pt x="253597" y="430376"/>
                  </a:cubicBezTo>
                  <a:cubicBezTo>
                    <a:pt x="249093" y="432278"/>
                    <a:pt x="234981" y="440648"/>
                    <a:pt x="232006" y="444595"/>
                  </a:cubicBezTo>
                  <a:cubicBezTo>
                    <a:pt x="229010" y="448543"/>
                    <a:pt x="231118" y="466852"/>
                    <a:pt x="229300" y="467708"/>
                  </a:cubicBezTo>
                  <a:cubicBezTo>
                    <a:pt x="227502" y="468707"/>
                    <a:pt x="220808" y="470419"/>
                    <a:pt x="221490" y="472607"/>
                  </a:cubicBezTo>
                  <a:cubicBezTo>
                    <a:pt x="222109" y="474842"/>
                    <a:pt x="214134" y="487397"/>
                    <a:pt x="206675" y="491250"/>
                  </a:cubicBezTo>
                  <a:cubicBezTo>
                    <a:pt x="199072" y="495102"/>
                    <a:pt x="189857" y="517692"/>
                    <a:pt x="191097" y="520165"/>
                  </a:cubicBezTo>
                  <a:cubicBezTo>
                    <a:pt x="192295" y="522685"/>
                    <a:pt x="195560" y="531531"/>
                    <a:pt x="194713" y="535003"/>
                  </a:cubicBezTo>
                  <a:cubicBezTo>
                    <a:pt x="193927" y="538474"/>
                    <a:pt x="192109" y="552837"/>
                    <a:pt x="187088" y="550506"/>
                  </a:cubicBezTo>
                  <a:cubicBezTo>
                    <a:pt x="182109" y="548224"/>
                    <a:pt x="175188" y="529629"/>
                    <a:pt x="170415" y="527631"/>
                  </a:cubicBezTo>
                  <a:cubicBezTo>
                    <a:pt x="165580" y="525729"/>
                    <a:pt x="149443" y="524350"/>
                    <a:pt x="148741" y="525539"/>
                  </a:cubicBezTo>
                  <a:cubicBezTo>
                    <a:pt x="147977" y="526585"/>
                    <a:pt x="144030" y="529201"/>
                    <a:pt x="139650" y="526680"/>
                  </a:cubicBezTo>
                  <a:cubicBezTo>
                    <a:pt x="135311" y="524207"/>
                    <a:pt x="115497" y="525301"/>
                    <a:pt x="111902" y="527536"/>
                  </a:cubicBezTo>
                  <a:cubicBezTo>
                    <a:pt x="108286" y="529819"/>
                    <a:pt x="93699" y="548842"/>
                    <a:pt x="90125" y="567294"/>
                  </a:cubicBezTo>
                  <a:cubicBezTo>
                    <a:pt x="86468" y="585747"/>
                    <a:pt x="117212" y="595543"/>
                    <a:pt x="118679" y="591406"/>
                  </a:cubicBezTo>
                  <a:cubicBezTo>
                    <a:pt x="120104" y="587268"/>
                    <a:pt x="128514" y="578565"/>
                    <a:pt x="132005" y="579041"/>
                  </a:cubicBezTo>
                  <a:cubicBezTo>
                    <a:pt x="135394" y="579421"/>
                    <a:pt x="148948" y="583321"/>
                    <a:pt x="147584" y="589456"/>
                  </a:cubicBezTo>
                  <a:cubicBezTo>
                    <a:pt x="146241" y="595639"/>
                    <a:pt x="148390" y="612379"/>
                    <a:pt x="155105" y="612759"/>
                  </a:cubicBezTo>
                  <a:cubicBezTo>
                    <a:pt x="161902" y="613187"/>
                    <a:pt x="170621" y="629072"/>
                    <a:pt x="169051" y="637061"/>
                  </a:cubicBezTo>
                  <a:cubicBezTo>
                    <a:pt x="167440" y="645051"/>
                    <a:pt x="174340" y="662457"/>
                    <a:pt x="177295" y="660364"/>
                  </a:cubicBezTo>
                  <a:cubicBezTo>
                    <a:pt x="180291" y="658224"/>
                    <a:pt x="191159" y="654848"/>
                    <a:pt x="194051" y="656084"/>
                  </a:cubicBezTo>
                  <a:cubicBezTo>
                    <a:pt x="196903" y="657368"/>
                    <a:pt x="202047" y="663979"/>
                    <a:pt x="206427" y="660555"/>
                  </a:cubicBezTo>
                  <a:cubicBezTo>
                    <a:pt x="210746" y="657035"/>
                    <a:pt x="220229" y="642626"/>
                    <a:pt x="222957" y="641769"/>
                  </a:cubicBezTo>
                  <a:cubicBezTo>
                    <a:pt x="225705" y="640866"/>
                    <a:pt x="231593" y="637537"/>
                    <a:pt x="233349" y="639867"/>
                  </a:cubicBezTo>
                  <a:cubicBezTo>
                    <a:pt x="235126" y="642293"/>
                    <a:pt x="242667" y="643767"/>
                    <a:pt x="243184" y="640913"/>
                  </a:cubicBezTo>
                  <a:cubicBezTo>
                    <a:pt x="243701" y="638155"/>
                    <a:pt x="255085" y="640771"/>
                    <a:pt x="258866" y="643814"/>
                  </a:cubicBezTo>
                  <a:cubicBezTo>
                    <a:pt x="262626" y="646953"/>
                    <a:pt x="269920" y="657987"/>
                    <a:pt x="271097" y="656893"/>
                  </a:cubicBezTo>
                  <a:cubicBezTo>
                    <a:pt x="272193" y="655704"/>
                    <a:pt x="281098" y="656465"/>
                    <a:pt x="286924" y="659699"/>
                  </a:cubicBezTo>
                  <a:cubicBezTo>
                    <a:pt x="292833" y="662933"/>
                    <a:pt x="311821" y="673681"/>
                    <a:pt x="313701" y="678769"/>
                  </a:cubicBezTo>
                  <a:cubicBezTo>
                    <a:pt x="315623" y="683906"/>
                    <a:pt x="332958" y="697840"/>
                    <a:pt x="342854" y="703785"/>
                  </a:cubicBezTo>
                  <a:cubicBezTo>
                    <a:pt x="352751" y="709777"/>
                    <a:pt x="355747" y="728039"/>
                    <a:pt x="357999" y="729466"/>
                  </a:cubicBezTo>
                  <a:cubicBezTo>
                    <a:pt x="360272" y="730940"/>
                    <a:pt x="372524" y="733270"/>
                    <a:pt x="377359" y="734745"/>
                  </a:cubicBezTo>
                  <a:cubicBezTo>
                    <a:pt x="382152" y="736267"/>
                    <a:pt x="392875" y="745065"/>
                    <a:pt x="396016" y="745065"/>
                  </a:cubicBezTo>
                  <a:cubicBezTo>
                    <a:pt x="399115" y="745065"/>
                    <a:pt x="411388" y="746634"/>
                    <a:pt x="416347" y="748441"/>
                  </a:cubicBezTo>
                  <a:cubicBezTo>
                    <a:pt x="421243" y="750296"/>
                    <a:pt x="430913" y="759047"/>
                    <a:pt x="433041" y="757002"/>
                  </a:cubicBezTo>
                  <a:cubicBezTo>
                    <a:pt x="435169" y="754862"/>
                    <a:pt x="443537" y="764326"/>
                    <a:pt x="446285" y="771887"/>
                  </a:cubicBezTo>
                  <a:cubicBezTo>
                    <a:pt x="446285" y="771887"/>
                    <a:pt x="446285" y="771887"/>
                    <a:pt x="446202" y="781684"/>
                  </a:cubicBezTo>
                  <a:cubicBezTo>
                    <a:pt x="446264" y="787772"/>
                    <a:pt x="446264" y="787772"/>
                    <a:pt x="446264" y="787772"/>
                  </a:cubicBezTo>
                  <a:cubicBezTo>
                    <a:pt x="444797" y="793003"/>
                    <a:pt x="443516" y="799233"/>
                    <a:pt x="443330" y="801706"/>
                  </a:cubicBezTo>
                  <a:cubicBezTo>
                    <a:pt x="443124" y="804131"/>
                    <a:pt x="434487" y="815070"/>
                    <a:pt x="432111" y="817685"/>
                  </a:cubicBezTo>
                  <a:cubicBezTo>
                    <a:pt x="429694" y="820348"/>
                    <a:pt x="425975" y="831810"/>
                    <a:pt x="425045" y="832761"/>
                  </a:cubicBezTo>
                  <a:cubicBezTo>
                    <a:pt x="424095" y="833712"/>
                    <a:pt x="419095" y="836233"/>
                    <a:pt x="418805" y="839229"/>
                  </a:cubicBezTo>
                  <a:cubicBezTo>
                    <a:pt x="418475" y="842130"/>
                    <a:pt x="413785" y="854162"/>
                    <a:pt x="412710" y="863198"/>
                  </a:cubicBezTo>
                  <a:cubicBezTo>
                    <a:pt x="411615" y="872186"/>
                    <a:pt x="407380" y="897249"/>
                    <a:pt x="404611" y="898391"/>
                  </a:cubicBezTo>
                  <a:cubicBezTo>
                    <a:pt x="401822" y="899532"/>
                    <a:pt x="386202" y="906666"/>
                    <a:pt x="384136" y="909662"/>
                  </a:cubicBezTo>
                  <a:cubicBezTo>
                    <a:pt x="382049" y="912610"/>
                    <a:pt x="375706" y="922550"/>
                    <a:pt x="375706" y="925879"/>
                  </a:cubicBezTo>
                  <a:cubicBezTo>
                    <a:pt x="375706" y="929256"/>
                    <a:pt x="372276" y="940622"/>
                    <a:pt x="368102" y="943713"/>
                  </a:cubicBezTo>
                  <a:cubicBezTo>
                    <a:pt x="363970" y="946804"/>
                    <a:pt x="359239" y="965637"/>
                    <a:pt x="356966" y="967444"/>
                  </a:cubicBezTo>
                  <a:cubicBezTo>
                    <a:pt x="354693" y="969299"/>
                    <a:pt x="350437" y="977146"/>
                    <a:pt x="349115" y="977194"/>
                  </a:cubicBezTo>
                  <a:cubicBezTo>
                    <a:pt x="347710" y="977194"/>
                    <a:pt x="343722" y="979762"/>
                    <a:pt x="340168" y="979762"/>
                  </a:cubicBezTo>
                  <a:cubicBezTo>
                    <a:pt x="336594" y="979762"/>
                    <a:pt x="328619" y="982853"/>
                    <a:pt x="330437" y="986658"/>
                  </a:cubicBezTo>
                  <a:cubicBezTo>
                    <a:pt x="332214" y="990557"/>
                    <a:pt x="328929" y="1008344"/>
                    <a:pt x="325148" y="1011530"/>
                  </a:cubicBezTo>
                  <a:cubicBezTo>
                    <a:pt x="321346" y="1014621"/>
                    <a:pt x="304610" y="1021327"/>
                    <a:pt x="303784" y="1027557"/>
                  </a:cubicBezTo>
                  <a:cubicBezTo>
                    <a:pt x="302833" y="1033740"/>
                    <a:pt x="287441" y="1040921"/>
                    <a:pt x="289217" y="1048768"/>
                  </a:cubicBezTo>
                  <a:cubicBezTo>
                    <a:pt x="291015" y="1056615"/>
                    <a:pt x="287895" y="1072452"/>
                    <a:pt x="290313" y="1074211"/>
                  </a:cubicBezTo>
                  <a:cubicBezTo>
                    <a:pt x="292689" y="1076018"/>
                    <a:pt x="292399" y="1089049"/>
                    <a:pt x="291470" y="1091808"/>
                  </a:cubicBezTo>
                  <a:cubicBezTo>
                    <a:pt x="290519" y="1094566"/>
                    <a:pt x="281614" y="1099845"/>
                    <a:pt x="279383" y="1103221"/>
                  </a:cubicBezTo>
                  <a:cubicBezTo>
                    <a:pt x="277193" y="1106503"/>
                    <a:pt x="278246" y="1121484"/>
                    <a:pt x="280726" y="1122625"/>
                  </a:cubicBezTo>
                  <a:cubicBezTo>
                    <a:pt x="283288" y="1123814"/>
                    <a:pt x="285230" y="1135561"/>
                    <a:pt x="287441" y="1138034"/>
                  </a:cubicBezTo>
                  <a:cubicBezTo>
                    <a:pt x="289631" y="1140364"/>
                    <a:pt x="294094" y="1144834"/>
                    <a:pt x="289217" y="1145833"/>
                  </a:cubicBezTo>
                  <a:cubicBezTo>
                    <a:pt x="284362" y="1146832"/>
                    <a:pt x="269507" y="1147878"/>
                    <a:pt x="267213" y="1146213"/>
                  </a:cubicBezTo>
                  <a:cubicBezTo>
                    <a:pt x="265085" y="1144549"/>
                    <a:pt x="257461" y="1141743"/>
                    <a:pt x="257296" y="1141696"/>
                  </a:cubicBezTo>
                  <a:cubicBezTo>
                    <a:pt x="257213" y="1141648"/>
                    <a:pt x="256221" y="1140031"/>
                    <a:pt x="255477" y="1138414"/>
                  </a:cubicBezTo>
                  <a:cubicBezTo>
                    <a:pt x="254692" y="1136845"/>
                    <a:pt x="252688" y="1126572"/>
                    <a:pt x="250725" y="1121056"/>
                  </a:cubicBezTo>
                  <a:cubicBezTo>
                    <a:pt x="248742" y="1115634"/>
                    <a:pt x="239341" y="1099559"/>
                    <a:pt x="238577" y="1092949"/>
                  </a:cubicBezTo>
                  <a:cubicBezTo>
                    <a:pt x="237833" y="1086386"/>
                    <a:pt x="234444" y="1059944"/>
                    <a:pt x="233886" y="1055902"/>
                  </a:cubicBezTo>
                  <a:cubicBezTo>
                    <a:pt x="233267" y="1051907"/>
                    <a:pt x="235622" y="1041872"/>
                    <a:pt x="233432" y="1041349"/>
                  </a:cubicBezTo>
                  <a:cubicBezTo>
                    <a:pt x="231262" y="1040826"/>
                    <a:pt x="235767" y="1030696"/>
                    <a:pt x="239672" y="1029127"/>
                  </a:cubicBezTo>
                  <a:cubicBezTo>
                    <a:pt x="243556" y="1027652"/>
                    <a:pt x="242750" y="1014764"/>
                    <a:pt x="240436" y="1016001"/>
                  </a:cubicBezTo>
                  <a:cubicBezTo>
                    <a:pt x="238101" y="1017285"/>
                    <a:pt x="232357" y="1000687"/>
                    <a:pt x="232068" y="987894"/>
                  </a:cubicBezTo>
                  <a:cubicBezTo>
                    <a:pt x="231841" y="975196"/>
                    <a:pt x="243225" y="949515"/>
                    <a:pt x="241428" y="941288"/>
                  </a:cubicBezTo>
                  <a:cubicBezTo>
                    <a:pt x="239610" y="933060"/>
                    <a:pt x="244320" y="912610"/>
                    <a:pt x="243907" y="910232"/>
                  </a:cubicBezTo>
                  <a:cubicBezTo>
                    <a:pt x="243391" y="907807"/>
                    <a:pt x="240436" y="902053"/>
                    <a:pt x="241056" y="899389"/>
                  </a:cubicBezTo>
                  <a:cubicBezTo>
                    <a:pt x="241738" y="896774"/>
                    <a:pt x="242998" y="885598"/>
                    <a:pt x="240911" y="878702"/>
                  </a:cubicBezTo>
                  <a:cubicBezTo>
                    <a:pt x="238804" y="871853"/>
                    <a:pt x="228597" y="851023"/>
                    <a:pt x="223804" y="846648"/>
                  </a:cubicBezTo>
                  <a:cubicBezTo>
                    <a:pt x="218948" y="842320"/>
                    <a:pt x="206551" y="829575"/>
                    <a:pt x="207502" y="827720"/>
                  </a:cubicBezTo>
                  <a:cubicBezTo>
                    <a:pt x="208473" y="825865"/>
                    <a:pt x="202998" y="815165"/>
                    <a:pt x="196510" y="811645"/>
                  </a:cubicBezTo>
                  <a:cubicBezTo>
                    <a:pt x="190002" y="808031"/>
                    <a:pt x="188721" y="783919"/>
                    <a:pt x="191489" y="783539"/>
                  </a:cubicBezTo>
                  <a:cubicBezTo>
                    <a:pt x="194237" y="783206"/>
                    <a:pt x="195704" y="777784"/>
                    <a:pt x="192233" y="776263"/>
                  </a:cubicBezTo>
                  <a:cubicBezTo>
                    <a:pt x="188721" y="774693"/>
                    <a:pt x="180601" y="764421"/>
                    <a:pt x="179278" y="759427"/>
                  </a:cubicBezTo>
                  <a:cubicBezTo>
                    <a:pt x="177935" y="754434"/>
                    <a:pt x="184072" y="729180"/>
                    <a:pt x="187026" y="725709"/>
                  </a:cubicBezTo>
                  <a:cubicBezTo>
                    <a:pt x="189940" y="722237"/>
                    <a:pt x="192460" y="704831"/>
                    <a:pt x="193803" y="703357"/>
                  </a:cubicBezTo>
                  <a:cubicBezTo>
                    <a:pt x="195167" y="701882"/>
                    <a:pt x="194713" y="692418"/>
                    <a:pt x="192977" y="688566"/>
                  </a:cubicBezTo>
                  <a:cubicBezTo>
                    <a:pt x="191159" y="684714"/>
                    <a:pt x="187770" y="673586"/>
                    <a:pt x="186448" y="675535"/>
                  </a:cubicBezTo>
                  <a:cubicBezTo>
                    <a:pt x="185126" y="677485"/>
                    <a:pt x="178204" y="678722"/>
                    <a:pt x="174030" y="674156"/>
                  </a:cubicBezTo>
                  <a:cubicBezTo>
                    <a:pt x="169836" y="669496"/>
                    <a:pt x="152605" y="662933"/>
                    <a:pt x="152605" y="661553"/>
                  </a:cubicBezTo>
                  <a:cubicBezTo>
                    <a:pt x="152605" y="660174"/>
                    <a:pt x="150373" y="654895"/>
                    <a:pt x="147584" y="653041"/>
                  </a:cubicBezTo>
                  <a:cubicBezTo>
                    <a:pt x="144795" y="651186"/>
                    <a:pt x="138100" y="642293"/>
                    <a:pt x="135290" y="641009"/>
                  </a:cubicBezTo>
                  <a:cubicBezTo>
                    <a:pt x="132419" y="639772"/>
                    <a:pt x="119381" y="638155"/>
                    <a:pt x="117480" y="634969"/>
                  </a:cubicBezTo>
                  <a:cubicBezTo>
                    <a:pt x="115497" y="631782"/>
                    <a:pt x="103100" y="620797"/>
                    <a:pt x="93265" y="618656"/>
                  </a:cubicBezTo>
                  <a:cubicBezTo>
                    <a:pt x="83389" y="616611"/>
                    <a:pt x="52831" y="604865"/>
                    <a:pt x="49629" y="599158"/>
                  </a:cubicBezTo>
                  <a:cubicBezTo>
                    <a:pt x="46467" y="593451"/>
                    <a:pt x="43038" y="566961"/>
                    <a:pt x="39711" y="562871"/>
                  </a:cubicBezTo>
                  <a:cubicBezTo>
                    <a:pt x="36426" y="558734"/>
                    <a:pt x="26364" y="547368"/>
                    <a:pt x="26447" y="544942"/>
                  </a:cubicBezTo>
                  <a:cubicBezTo>
                    <a:pt x="26529" y="542469"/>
                    <a:pt x="22583" y="544467"/>
                    <a:pt x="23946" y="547796"/>
                  </a:cubicBezTo>
                  <a:cubicBezTo>
                    <a:pt x="25372" y="551172"/>
                    <a:pt x="24649" y="564060"/>
                    <a:pt x="22727" y="562871"/>
                  </a:cubicBezTo>
                  <a:cubicBezTo>
                    <a:pt x="20723" y="561635"/>
                    <a:pt x="10103" y="557592"/>
                    <a:pt x="8203" y="551505"/>
                  </a:cubicBezTo>
                  <a:cubicBezTo>
                    <a:pt x="7169" y="548224"/>
                    <a:pt x="3388" y="543706"/>
                    <a:pt x="0" y="539853"/>
                  </a:cubicBezTo>
                  <a:cubicBezTo>
                    <a:pt x="16054" y="402697"/>
                    <a:pt x="72087" y="277573"/>
                    <a:pt x="156282" y="176608"/>
                  </a:cubicBezTo>
                  <a:cubicBezTo>
                    <a:pt x="159753" y="177131"/>
                    <a:pt x="162667" y="178082"/>
                    <a:pt x="162832" y="179414"/>
                  </a:cubicBezTo>
                  <a:cubicBezTo>
                    <a:pt x="163183" y="182410"/>
                    <a:pt x="168948" y="181364"/>
                    <a:pt x="171179" y="174468"/>
                  </a:cubicBezTo>
                  <a:cubicBezTo>
                    <a:pt x="172522" y="170378"/>
                    <a:pt x="171117" y="165004"/>
                    <a:pt x="169981" y="160867"/>
                  </a:cubicBezTo>
                  <a:cubicBezTo>
                    <a:pt x="172956" y="157442"/>
                    <a:pt x="175993" y="153971"/>
                    <a:pt x="179093" y="150642"/>
                  </a:cubicBezTo>
                  <a:cubicBezTo>
                    <a:pt x="184402" y="152782"/>
                    <a:pt x="192233" y="155873"/>
                    <a:pt x="194423" y="159345"/>
                  </a:cubicBezTo>
                  <a:cubicBezTo>
                    <a:pt x="197502" y="164148"/>
                    <a:pt x="206407" y="176085"/>
                    <a:pt x="204031" y="178653"/>
                  </a:cubicBezTo>
                  <a:cubicBezTo>
                    <a:pt x="201613" y="181221"/>
                    <a:pt x="207936" y="187213"/>
                    <a:pt x="210560" y="184312"/>
                  </a:cubicBezTo>
                  <a:cubicBezTo>
                    <a:pt x="213184" y="181364"/>
                    <a:pt x="216097" y="171139"/>
                    <a:pt x="213721" y="170759"/>
                  </a:cubicBezTo>
                  <a:cubicBezTo>
                    <a:pt x="211386" y="170473"/>
                    <a:pt x="205663" y="159487"/>
                    <a:pt x="205498" y="148121"/>
                  </a:cubicBezTo>
                  <a:cubicBezTo>
                    <a:pt x="205374" y="136755"/>
                    <a:pt x="220415" y="120633"/>
                    <a:pt x="223349" y="122202"/>
                  </a:cubicBezTo>
                  <a:close/>
                  <a:moveTo>
                    <a:pt x="926523" y="88803"/>
                  </a:moveTo>
                  <a:cubicBezTo>
                    <a:pt x="928710" y="88803"/>
                    <a:pt x="932663" y="93262"/>
                    <a:pt x="930198" y="98712"/>
                  </a:cubicBezTo>
                  <a:cubicBezTo>
                    <a:pt x="927780" y="104222"/>
                    <a:pt x="906042" y="111376"/>
                    <a:pt x="900740" y="116643"/>
                  </a:cubicBezTo>
                  <a:cubicBezTo>
                    <a:pt x="895459" y="122054"/>
                    <a:pt x="875974" y="132898"/>
                    <a:pt x="878364" y="138903"/>
                  </a:cubicBezTo>
                  <a:cubicBezTo>
                    <a:pt x="880693" y="144912"/>
                    <a:pt x="884767" y="162175"/>
                    <a:pt x="883023" y="162741"/>
                  </a:cubicBezTo>
                  <a:cubicBezTo>
                    <a:pt x="881283" y="163268"/>
                    <a:pt x="875114" y="164701"/>
                    <a:pt x="870600" y="161975"/>
                  </a:cubicBezTo>
                  <a:cubicBezTo>
                    <a:pt x="866097" y="159164"/>
                    <a:pt x="855955" y="149083"/>
                    <a:pt x="857809" y="146303"/>
                  </a:cubicBezTo>
                  <a:cubicBezTo>
                    <a:pt x="859680" y="143492"/>
                    <a:pt x="864950" y="118772"/>
                    <a:pt x="868178" y="115522"/>
                  </a:cubicBezTo>
                  <a:cubicBezTo>
                    <a:pt x="871396" y="112258"/>
                    <a:pt x="880267" y="106548"/>
                    <a:pt x="887963" y="102872"/>
                  </a:cubicBezTo>
                  <a:cubicBezTo>
                    <a:pt x="895587" y="99179"/>
                    <a:pt x="920553" y="93318"/>
                    <a:pt x="921100" y="92408"/>
                  </a:cubicBezTo>
                  <a:cubicBezTo>
                    <a:pt x="921561" y="91544"/>
                    <a:pt x="924299" y="88803"/>
                    <a:pt x="926523" y="88803"/>
                  </a:cubicBezTo>
                  <a:close/>
                  <a:moveTo>
                    <a:pt x="1101570" y="81103"/>
                  </a:moveTo>
                  <a:cubicBezTo>
                    <a:pt x="1103907" y="83400"/>
                    <a:pt x="1116836" y="87661"/>
                    <a:pt x="1122795" y="87911"/>
                  </a:cubicBezTo>
                  <a:cubicBezTo>
                    <a:pt x="1125715" y="88037"/>
                    <a:pt x="1130661" y="87911"/>
                    <a:pt x="1135373" y="88037"/>
                  </a:cubicBezTo>
                  <a:cubicBezTo>
                    <a:pt x="1141176" y="92882"/>
                    <a:pt x="1146861" y="97769"/>
                    <a:pt x="1152469" y="102782"/>
                  </a:cubicBezTo>
                  <a:cubicBezTo>
                    <a:pt x="1152937" y="104912"/>
                    <a:pt x="1153014" y="106708"/>
                    <a:pt x="1152508" y="107460"/>
                  </a:cubicBezTo>
                  <a:cubicBezTo>
                    <a:pt x="1150756" y="109924"/>
                    <a:pt x="1156597" y="120618"/>
                    <a:pt x="1166528" y="122748"/>
                  </a:cubicBezTo>
                  <a:cubicBezTo>
                    <a:pt x="1166528" y="122748"/>
                    <a:pt x="1166528" y="122748"/>
                    <a:pt x="1172486" y="124001"/>
                  </a:cubicBezTo>
                  <a:cubicBezTo>
                    <a:pt x="1173343" y="124168"/>
                    <a:pt x="1174239" y="124126"/>
                    <a:pt x="1175134" y="124085"/>
                  </a:cubicBezTo>
                  <a:cubicBezTo>
                    <a:pt x="1251463" y="198812"/>
                    <a:pt x="1310618" y="290832"/>
                    <a:pt x="1346290" y="393839"/>
                  </a:cubicBezTo>
                  <a:cubicBezTo>
                    <a:pt x="1341111" y="401608"/>
                    <a:pt x="1333478" y="412426"/>
                    <a:pt x="1330518" y="413596"/>
                  </a:cubicBezTo>
                  <a:cubicBezTo>
                    <a:pt x="1326624" y="415142"/>
                    <a:pt x="1319925" y="432226"/>
                    <a:pt x="1321911" y="445634"/>
                  </a:cubicBezTo>
                  <a:cubicBezTo>
                    <a:pt x="1323898" y="459042"/>
                    <a:pt x="1307697" y="479719"/>
                    <a:pt x="1303725" y="477797"/>
                  </a:cubicBezTo>
                  <a:cubicBezTo>
                    <a:pt x="1299675" y="475834"/>
                    <a:pt x="1296170" y="458123"/>
                    <a:pt x="1292977" y="455408"/>
                  </a:cubicBezTo>
                  <a:cubicBezTo>
                    <a:pt x="1289744" y="452610"/>
                    <a:pt x="1284799" y="444966"/>
                    <a:pt x="1285344" y="448307"/>
                  </a:cubicBezTo>
                  <a:cubicBezTo>
                    <a:pt x="1285850" y="451649"/>
                    <a:pt x="1278762" y="459168"/>
                    <a:pt x="1278100" y="460880"/>
                  </a:cubicBezTo>
                  <a:cubicBezTo>
                    <a:pt x="1277477" y="462509"/>
                    <a:pt x="1271285" y="464514"/>
                    <a:pt x="1270390" y="466352"/>
                  </a:cubicBezTo>
                  <a:cubicBezTo>
                    <a:pt x="1269455" y="468232"/>
                    <a:pt x="1270896" y="478215"/>
                    <a:pt x="1272415" y="480847"/>
                  </a:cubicBezTo>
                  <a:cubicBezTo>
                    <a:pt x="1273972" y="483520"/>
                    <a:pt x="1279814" y="491999"/>
                    <a:pt x="1280437" y="495675"/>
                  </a:cubicBezTo>
                  <a:cubicBezTo>
                    <a:pt x="1281021" y="499393"/>
                    <a:pt x="1285967" y="510545"/>
                    <a:pt x="1285032" y="517646"/>
                  </a:cubicBezTo>
                  <a:cubicBezTo>
                    <a:pt x="1284098" y="524789"/>
                    <a:pt x="1278607" y="542040"/>
                    <a:pt x="1277672" y="542876"/>
                  </a:cubicBezTo>
                  <a:cubicBezTo>
                    <a:pt x="1276776" y="543795"/>
                    <a:pt x="1268910" y="549810"/>
                    <a:pt x="1265054" y="557120"/>
                  </a:cubicBezTo>
                  <a:cubicBezTo>
                    <a:pt x="1261121" y="564388"/>
                    <a:pt x="1244648" y="582767"/>
                    <a:pt x="1237794" y="582558"/>
                  </a:cubicBezTo>
                  <a:cubicBezTo>
                    <a:pt x="1230940" y="582391"/>
                    <a:pt x="1225215" y="593502"/>
                    <a:pt x="1227318" y="593711"/>
                  </a:cubicBezTo>
                  <a:cubicBezTo>
                    <a:pt x="1229343" y="593878"/>
                    <a:pt x="1232576" y="599224"/>
                    <a:pt x="1231758" y="603151"/>
                  </a:cubicBezTo>
                  <a:cubicBezTo>
                    <a:pt x="1230979" y="607077"/>
                    <a:pt x="1222840" y="623785"/>
                    <a:pt x="1221983" y="638656"/>
                  </a:cubicBezTo>
                  <a:cubicBezTo>
                    <a:pt x="1221126" y="653526"/>
                    <a:pt x="1196709" y="667185"/>
                    <a:pt x="1196592" y="665013"/>
                  </a:cubicBezTo>
                  <a:cubicBezTo>
                    <a:pt x="1196397" y="662757"/>
                    <a:pt x="1191296" y="656116"/>
                    <a:pt x="1187401" y="653108"/>
                  </a:cubicBezTo>
                  <a:cubicBezTo>
                    <a:pt x="1183546" y="650101"/>
                    <a:pt x="1174122" y="643710"/>
                    <a:pt x="1173148" y="647845"/>
                  </a:cubicBezTo>
                  <a:cubicBezTo>
                    <a:pt x="1172058" y="651939"/>
                    <a:pt x="1172525" y="666725"/>
                    <a:pt x="1175329" y="670443"/>
                  </a:cubicBezTo>
                  <a:cubicBezTo>
                    <a:pt x="1178133" y="674119"/>
                    <a:pt x="1190050" y="686441"/>
                    <a:pt x="1193515" y="691746"/>
                  </a:cubicBezTo>
                  <a:cubicBezTo>
                    <a:pt x="1197059" y="697051"/>
                    <a:pt x="1193827" y="714010"/>
                    <a:pt x="1186973" y="708454"/>
                  </a:cubicBezTo>
                  <a:cubicBezTo>
                    <a:pt x="1180158" y="702815"/>
                    <a:pt x="1161933" y="684353"/>
                    <a:pt x="1160764" y="680802"/>
                  </a:cubicBezTo>
                  <a:cubicBezTo>
                    <a:pt x="1159635" y="677252"/>
                    <a:pt x="1158934" y="664553"/>
                    <a:pt x="1159985" y="662381"/>
                  </a:cubicBezTo>
                  <a:cubicBezTo>
                    <a:pt x="1161037" y="660167"/>
                    <a:pt x="1161465" y="650477"/>
                    <a:pt x="1159946" y="646926"/>
                  </a:cubicBezTo>
                  <a:cubicBezTo>
                    <a:pt x="1158389" y="643376"/>
                    <a:pt x="1150600" y="635439"/>
                    <a:pt x="1150366" y="632682"/>
                  </a:cubicBezTo>
                  <a:cubicBezTo>
                    <a:pt x="1150172" y="629884"/>
                    <a:pt x="1148302" y="622198"/>
                    <a:pt x="1142422" y="622365"/>
                  </a:cubicBezTo>
                  <a:cubicBezTo>
                    <a:pt x="1136425" y="622574"/>
                    <a:pt x="1129649" y="612716"/>
                    <a:pt x="1130583" y="610836"/>
                  </a:cubicBezTo>
                  <a:cubicBezTo>
                    <a:pt x="1131557" y="608998"/>
                    <a:pt x="1129298" y="597553"/>
                    <a:pt x="1126845" y="593084"/>
                  </a:cubicBezTo>
                  <a:cubicBezTo>
                    <a:pt x="1124313" y="588614"/>
                    <a:pt x="1113214" y="579007"/>
                    <a:pt x="1108853" y="580553"/>
                  </a:cubicBezTo>
                  <a:cubicBezTo>
                    <a:pt x="1104452" y="582057"/>
                    <a:pt x="1092068" y="590202"/>
                    <a:pt x="1088563" y="592624"/>
                  </a:cubicBezTo>
                  <a:cubicBezTo>
                    <a:pt x="1085058" y="595047"/>
                    <a:pt x="1082138" y="611087"/>
                    <a:pt x="1081320" y="613551"/>
                  </a:cubicBezTo>
                  <a:cubicBezTo>
                    <a:pt x="1080424" y="616016"/>
                    <a:pt x="1070649" y="615807"/>
                    <a:pt x="1070649" y="617729"/>
                  </a:cubicBezTo>
                  <a:cubicBezTo>
                    <a:pt x="1070649" y="619650"/>
                    <a:pt x="1069209" y="624704"/>
                    <a:pt x="1067417" y="624704"/>
                  </a:cubicBezTo>
                  <a:cubicBezTo>
                    <a:pt x="1065704" y="624704"/>
                    <a:pt x="1059434" y="632139"/>
                    <a:pt x="1057642" y="641162"/>
                  </a:cubicBezTo>
                  <a:cubicBezTo>
                    <a:pt x="1055851" y="650226"/>
                    <a:pt x="1048062" y="674453"/>
                    <a:pt x="1044246" y="674745"/>
                  </a:cubicBezTo>
                  <a:cubicBezTo>
                    <a:pt x="1040352" y="674996"/>
                    <a:pt x="1034199" y="669273"/>
                    <a:pt x="1034199" y="666433"/>
                  </a:cubicBezTo>
                  <a:cubicBezTo>
                    <a:pt x="1034199" y="663551"/>
                    <a:pt x="1032563" y="652983"/>
                    <a:pt x="1030616" y="649349"/>
                  </a:cubicBezTo>
                  <a:cubicBezTo>
                    <a:pt x="1028669" y="645673"/>
                    <a:pt x="1020413" y="632098"/>
                    <a:pt x="1018426" y="625080"/>
                  </a:cubicBezTo>
                  <a:cubicBezTo>
                    <a:pt x="1016440" y="618104"/>
                    <a:pt x="1006782" y="601522"/>
                    <a:pt x="1005848" y="598807"/>
                  </a:cubicBezTo>
                  <a:cubicBezTo>
                    <a:pt x="1004796" y="596050"/>
                    <a:pt x="1002421" y="584980"/>
                    <a:pt x="999111" y="584187"/>
                  </a:cubicBezTo>
                  <a:cubicBezTo>
                    <a:pt x="995878" y="583477"/>
                    <a:pt x="990777" y="576376"/>
                    <a:pt x="990933" y="574747"/>
                  </a:cubicBezTo>
                  <a:cubicBezTo>
                    <a:pt x="991166" y="572992"/>
                    <a:pt x="988830" y="565474"/>
                    <a:pt x="980807" y="556827"/>
                  </a:cubicBezTo>
                  <a:cubicBezTo>
                    <a:pt x="980807" y="556827"/>
                    <a:pt x="980807" y="556827"/>
                    <a:pt x="963906" y="559417"/>
                  </a:cubicBezTo>
                  <a:cubicBezTo>
                    <a:pt x="959038" y="560294"/>
                    <a:pt x="959038" y="560294"/>
                    <a:pt x="959038" y="560294"/>
                  </a:cubicBezTo>
                  <a:cubicBezTo>
                    <a:pt x="957714" y="556994"/>
                    <a:pt x="953703" y="556326"/>
                    <a:pt x="950276" y="558874"/>
                  </a:cubicBezTo>
                  <a:cubicBezTo>
                    <a:pt x="946888" y="561380"/>
                    <a:pt x="931388" y="560294"/>
                    <a:pt x="930415" y="558122"/>
                  </a:cubicBezTo>
                  <a:cubicBezTo>
                    <a:pt x="929285" y="555908"/>
                    <a:pt x="922860" y="543377"/>
                    <a:pt x="917291" y="536568"/>
                  </a:cubicBezTo>
                  <a:cubicBezTo>
                    <a:pt x="911644" y="529760"/>
                    <a:pt x="892094" y="516017"/>
                    <a:pt x="890420" y="517103"/>
                  </a:cubicBezTo>
                  <a:cubicBezTo>
                    <a:pt x="888745" y="518148"/>
                    <a:pt x="884773" y="522909"/>
                    <a:pt x="885902" y="526000"/>
                  </a:cubicBezTo>
                  <a:cubicBezTo>
                    <a:pt x="887032" y="529008"/>
                    <a:pt x="897663" y="534438"/>
                    <a:pt x="899766" y="538949"/>
                  </a:cubicBezTo>
                  <a:cubicBezTo>
                    <a:pt x="901908" y="543335"/>
                    <a:pt x="907866" y="555407"/>
                    <a:pt x="910709" y="553611"/>
                  </a:cubicBezTo>
                  <a:cubicBezTo>
                    <a:pt x="913474" y="551815"/>
                    <a:pt x="927338" y="555449"/>
                    <a:pt x="930181" y="560043"/>
                  </a:cubicBezTo>
                  <a:cubicBezTo>
                    <a:pt x="933102" y="564555"/>
                    <a:pt x="937619" y="579884"/>
                    <a:pt x="935088" y="582516"/>
                  </a:cubicBezTo>
                  <a:cubicBezTo>
                    <a:pt x="932595" y="585106"/>
                    <a:pt x="929207" y="601146"/>
                    <a:pt x="925352" y="604237"/>
                  </a:cubicBezTo>
                  <a:cubicBezTo>
                    <a:pt x="921536" y="607286"/>
                    <a:pt x="907711" y="613635"/>
                    <a:pt x="907321" y="616058"/>
                  </a:cubicBezTo>
                  <a:cubicBezTo>
                    <a:pt x="906893" y="618480"/>
                    <a:pt x="896106" y="625373"/>
                    <a:pt x="887421" y="629550"/>
                  </a:cubicBezTo>
                  <a:cubicBezTo>
                    <a:pt x="878737" y="633601"/>
                    <a:pt x="852061" y="637152"/>
                    <a:pt x="848984" y="630134"/>
                  </a:cubicBezTo>
                  <a:cubicBezTo>
                    <a:pt x="845908" y="623117"/>
                    <a:pt x="833913" y="600686"/>
                    <a:pt x="829357" y="593627"/>
                  </a:cubicBezTo>
                  <a:cubicBezTo>
                    <a:pt x="824761" y="586568"/>
                    <a:pt x="810080" y="565641"/>
                    <a:pt x="809028" y="560419"/>
                  </a:cubicBezTo>
                  <a:cubicBezTo>
                    <a:pt x="807977" y="555282"/>
                    <a:pt x="801785" y="549392"/>
                    <a:pt x="802408" y="552901"/>
                  </a:cubicBezTo>
                  <a:cubicBezTo>
                    <a:pt x="803031" y="556493"/>
                    <a:pt x="803576" y="569525"/>
                    <a:pt x="806419" y="572199"/>
                  </a:cubicBezTo>
                  <a:cubicBezTo>
                    <a:pt x="809301" y="574914"/>
                    <a:pt x="818453" y="586693"/>
                    <a:pt x="821724" y="591330"/>
                  </a:cubicBezTo>
                  <a:cubicBezTo>
                    <a:pt x="825034" y="596008"/>
                    <a:pt x="830175" y="620569"/>
                    <a:pt x="835821" y="624955"/>
                  </a:cubicBezTo>
                  <a:cubicBezTo>
                    <a:pt x="841507" y="629383"/>
                    <a:pt x="850698" y="650811"/>
                    <a:pt x="854709" y="650811"/>
                  </a:cubicBezTo>
                  <a:cubicBezTo>
                    <a:pt x="858720" y="650811"/>
                    <a:pt x="871260" y="648680"/>
                    <a:pt x="873752" y="646132"/>
                  </a:cubicBezTo>
                  <a:cubicBezTo>
                    <a:pt x="876206" y="643543"/>
                    <a:pt x="889524" y="647177"/>
                    <a:pt x="890654" y="652398"/>
                  </a:cubicBezTo>
                  <a:cubicBezTo>
                    <a:pt x="891900" y="657619"/>
                    <a:pt x="885980" y="679883"/>
                    <a:pt x="879827" y="690033"/>
                  </a:cubicBezTo>
                  <a:cubicBezTo>
                    <a:pt x="873674" y="700142"/>
                    <a:pt x="854592" y="728379"/>
                    <a:pt x="851516" y="730801"/>
                  </a:cubicBezTo>
                  <a:cubicBezTo>
                    <a:pt x="848439" y="733224"/>
                    <a:pt x="838547" y="744795"/>
                    <a:pt x="836639" y="751311"/>
                  </a:cubicBezTo>
                  <a:cubicBezTo>
                    <a:pt x="834770" y="757869"/>
                    <a:pt x="828695" y="785020"/>
                    <a:pt x="829668" y="799222"/>
                  </a:cubicBezTo>
                  <a:cubicBezTo>
                    <a:pt x="830681" y="813507"/>
                    <a:pt x="821412" y="853106"/>
                    <a:pt x="813468" y="861293"/>
                  </a:cubicBezTo>
                  <a:cubicBezTo>
                    <a:pt x="805562" y="869480"/>
                    <a:pt x="796567" y="906948"/>
                    <a:pt x="793724" y="907741"/>
                  </a:cubicBezTo>
                  <a:cubicBezTo>
                    <a:pt x="790920" y="908535"/>
                    <a:pt x="783365" y="914550"/>
                    <a:pt x="782352" y="918226"/>
                  </a:cubicBezTo>
                  <a:cubicBezTo>
                    <a:pt x="781301" y="921943"/>
                    <a:pt x="777679" y="938819"/>
                    <a:pt x="772694" y="943539"/>
                  </a:cubicBezTo>
                  <a:cubicBezTo>
                    <a:pt x="767749" y="948217"/>
                    <a:pt x="752639" y="970606"/>
                    <a:pt x="743759" y="975827"/>
                  </a:cubicBezTo>
                  <a:cubicBezTo>
                    <a:pt x="734841" y="981049"/>
                    <a:pt x="701662" y="978459"/>
                    <a:pt x="698585" y="967849"/>
                  </a:cubicBezTo>
                  <a:cubicBezTo>
                    <a:pt x="695587" y="957239"/>
                    <a:pt x="682346" y="931509"/>
                    <a:pt x="682346" y="927165"/>
                  </a:cubicBezTo>
                  <a:cubicBezTo>
                    <a:pt x="682346" y="922904"/>
                    <a:pt x="679737" y="904525"/>
                    <a:pt x="676621" y="895962"/>
                  </a:cubicBezTo>
                  <a:cubicBezTo>
                    <a:pt x="673389" y="887399"/>
                    <a:pt x="661317" y="862504"/>
                    <a:pt x="662329" y="853565"/>
                  </a:cubicBezTo>
                  <a:cubicBezTo>
                    <a:pt x="663303" y="844668"/>
                    <a:pt x="669378" y="819230"/>
                    <a:pt x="668521" y="811586"/>
                  </a:cubicBezTo>
                  <a:cubicBezTo>
                    <a:pt x="667625" y="803942"/>
                    <a:pt x="658746" y="782680"/>
                    <a:pt x="656643" y="774869"/>
                  </a:cubicBezTo>
                  <a:cubicBezTo>
                    <a:pt x="654618" y="767058"/>
                    <a:pt x="647531" y="741202"/>
                    <a:pt x="649556" y="733809"/>
                  </a:cubicBezTo>
                  <a:cubicBezTo>
                    <a:pt x="651620" y="726416"/>
                    <a:pt x="648465" y="700935"/>
                    <a:pt x="645622" y="701729"/>
                  </a:cubicBezTo>
                  <a:cubicBezTo>
                    <a:pt x="642818" y="702565"/>
                    <a:pt x="633277" y="704027"/>
                    <a:pt x="629772" y="702105"/>
                  </a:cubicBezTo>
                  <a:cubicBezTo>
                    <a:pt x="626190" y="700184"/>
                    <a:pt x="611742" y="695798"/>
                    <a:pt x="611547" y="690326"/>
                  </a:cubicBezTo>
                  <a:cubicBezTo>
                    <a:pt x="611547" y="690326"/>
                    <a:pt x="611547" y="690326"/>
                    <a:pt x="607030" y="689866"/>
                  </a:cubicBezTo>
                  <a:cubicBezTo>
                    <a:pt x="597255" y="688906"/>
                    <a:pt x="597255" y="688906"/>
                    <a:pt x="597255" y="688906"/>
                  </a:cubicBezTo>
                  <a:cubicBezTo>
                    <a:pt x="594646" y="696591"/>
                    <a:pt x="587052" y="702940"/>
                    <a:pt x="580431" y="702982"/>
                  </a:cubicBezTo>
                  <a:cubicBezTo>
                    <a:pt x="573733" y="702982"/>
                    <a:pt x="553366" y="702439"/>
                    <a:pt x="547096" y="698680"/>
                  </a:cubicBezTo>
                  <a:cubicBezTo>
                    <a:pt x="540865" y="694837"/>
                    <a:pt x="522094" y="678797"/>
                    <a:pt x="519018" y="671529"/>
                  </a:cubicBezTo>
                  <a:cubicBezTo>
                    <a:pt x="515941" y="664261"/>
                    <a:pt x="505115" y="637945"/>
                    <a:pt x="505115" y="625540"/>
                  </a:cubicBezTo>
                  <a:cubicBezTo>
                    <a:pt x="505115" y="613092"/>
                    <a:pt x="507763" y="576125"/>
                    <a:pt x="510995" y="570987"/>
                  </a:cubicBezTo>
                  <a:cubicBezTo>
                    <a:pt x="514306" y="565850"/>
                    <a:pt x="525482" y="540161"/>
                    <a:pt x="535569" y="532517"/>
                  </a:cubicBezTo>
                  <a:cubicBezTo>
                    <a:pt x="535569" y="532517"/>
                    <a:pt x="535569" y="532517"/>
                    <a:pt x="539190" y="525583"/>
                  </a:cubicBezTo>
                  <a:cubicBezTo>
                    <a:pt x="544759" y="514722"/>
                    <a:pt x="544759" y="514722"/>
                    <a:pt x="544759" y="514722"/>
                  </a:cubicBezTo>
                  <a:cubicBezTo>
                    <a:pt x="547057" y="499184"/>
                    <a:pt x="552236" y="485024"/>
                    <a:pt x="556364" y="483186"/>
                  </a:cubicBezTo>
                  <a:cubicBezTo>
                    <a:pt x="560492" y="481390"/>
                    <a:pt x="568593" y="471406"/>
                    <a:pt x="571942" y="471991"/>
                  </a:cubicBezTo>
                  <a:cubicBezTo>
                    <a:pt x="575369" y="472618"/>
                    <a:pt x="586273" y="476043"/>
                    <a:pt x="593516" y="472785"/>
                  </a:cubicBezTo>
                  <a:cubicBezTo>
                    <a:pt x="600799" y="469610"/>
                    <a:pt x="631369" y="466394"/>
                    <a:pt x="637366" y="464222"/>
                  </a:cubicBezTo>
                  <a:cubicBezTo>
                    <a:pt x="643247" y="462008"/>
                    <a:pt x="663692" y="462551"/>
                    <a:pt x="664510" y="465266"/>
                  </a:cubicBezTo>
                  <a:cubicBezTo>
                    <a:pt x="665367" y="467981"/>
                    <a:pt x="661979" y="472367"/>
                    <a:pt x="663848" y="474163"/>
                  </a:cubicBezTo>
                  <a:cubicBezTo>
                    <a:pt x="665678" y="475918"/>
                    <a:pt x="672688" y="489535"/>
                    <a:pt x="681645" y="493336"/>
                  </a:cubicBezTo>
                  <a:cubicBezTo>
                    <a:pt x="690602" y="497095"/>
                    <a:pt x="710112" y="509418"/>
                    <a:pt x="711475" y="505658"/>
                  </a:cubicBezTo>
                  <a:cubicBezTo>
                    <a:pt x="712916" y="501941"/>
                    <a:pt x="731337" y="497680"/>
                    <a:pt x="743876" y="498599"/>
                  </a:cubicBezTo>
                  <a:cubicBezTo>
                    <a:pt x="756338" y="499602"/>
                    <a:pt x="785351" y="503110"/>
                    <a:pt x="786792" y="497931"/>
                  </a:cubicBezTo>
                  <a:cubicBezTo>
                    <a:pt x="788155" y="492709"/>
                    <a:pt x="796411" y="481515"/>
                    <a:pt x="796411" y="478674"/>
                  </a:cubicBezTo>
                  <a:cubicBezTo>
                    <a:pt x="796411" y="475792"/>
                    <a:pt x="795905" y="471573"/>
                    <a:pt x="795359" y="475667"/>
                  </a:cubicBezTo>
                  <a:cubicBezTo>
                    <a:pt x="794736" y="479844"/>
                    <a:pt x="784767" y="479217"/>
                    <a:pt x="785429" y="476628"/>
                  </a:cubicBezTo>
                  <a:cubicBezTo>
                    <a:pt x="786091" y="474038"/>
                    <a:pt x="769189" y="471198"/>
                    <a:pt x="756611" y="474915"/>
                  </a:cubicBezTo>
                  <a:cubicBezTo>
                    <a:pt x="756611" y="474915"/>
                    <a:pt x="756611" y="474915"/>
                    <a:pt x="747849" y="468148"/>
                  </a:cubicBezTo>
                  <a:cubicBezTo>
                    <a:pt x="743915" y="465224"/>
                    <a:pt x="743915" y="465224"/>
                    <a:pt x="743915" y="465224"/>
                  </a:cubicBezTo>
                  <a:cubicBezTo>
                    <a:pt x="742124" y="461089"/>
                    <a:pt x="740527" y="455408"/>
                    <a:pt x="740488" y="452484"/>
                  </a:cubicBezTo>
                  <a:cubicBezTo>
                    <a:pt x="740371" y="449560"/>
                    <a:pt x="741851" y="436946"/>
                    <a:pt x="740527" y="436946"/>
                  </a:cubicBezTo>
                  <a:cubicBezTo>
                    <a:pt x="739203" y="436946"/>
                    <a:pt x="736049" y="442000"/>
                    <a:pt x="736477" y="448140"/>
                  </a:cubicBezTo>
                  <a:cubicBezTo>
                    <a:pt x="736944" y="454239"/>
                    <a:pt x="736399" y="468357"/>
                    <a:pt x="740177" y="468566"/>
                  </a:cubicBezTo>
                  <a:cubicBezTo>
                    <a:pt x="743993" y="468817"/>
                    <a:pt x="742357" y="478549"/>
                    <a:pt x="738580" y="478424"/>
                  </a:cubicBezTo>
                  <a:cubicBezTo>
                    <a:pt x="734803" y="478215"/>
                    <a:pt x="731492" y="470780"/>
                    <a:pt x="732271" y="470655"/>
                  </a:cubicBezTo>
                  <a:cubicBezTo>
                    <a:pt x="733050" y="470529"/>
                    <a:pt x="730168" y="468441"/>
                    <a:pt x="726352" y="468691"/>
                  </a:cubicBezTo>
                  <a:cubicBezTo>
                    <a:pt x="722574" y="468942"/>
                    <a:pt x="716304" y="463219"/>
                    <a:pt x="716304" y="460379"/>
                  </a:cubicBezTo>
                  <a:cubicBezTo>
                    <a:pt x="716304" y="457455"/>
                    <a:pt x="714941" y="446762"/>
                    <a:pt x="713345" y="442835"/>
                  </a:cubicBezTo>
                  <a:cubicBezTo>
                    <a:pt x="713345" y="442835"/>
                    <a:pt x="713345" y="442835"/>
                    <a:pt x="711475" y="439494"/>
                  </a:cubicBezTo>
                  <a:cubicBezTo>
                    <a:pt x="710112" y="437280"/>
                    <a:pt x="708087" y="431140"/>
                    <a:pt x="706491" y="429135"/>
                  </a:cubicBezTo>
                  <a:cubicBezTo>
                    <a:pt x="698507" y="417940"/>
                    <a:pt x="698507" y="417940"/>
                    <a:pt x="698507" y="417940"/>
                  </a:cubicBezTo>
                  <a:cubicBezTo>
                    <a:pt x="686941" y="408291"/>
                    <a:pt x="682541" y="405534"/>
                    <a:pt x="688772" y="411758"/>
                  </a:cubicBezTo>
                  <a:cubicBezTo>
                    <a:pt x="694964" y="418024"/>
                    <a:pt x="704816" y="435108"/>
                    <a:pt x="702713" y="432852"/>
                  </a:cubicBezTo>
                  <a:cubicBezTo>
                    <a:pt x="700649" y="430597"/>
                    <a:pt x="695859" y="437405"/>
                    <a:pt x="697534" y="438032"/>
                  </a:cubicBezTo>
                  <a:cubicBezTo>
                    <a:pt x="699247" y="438575"/>
                    <a:pt x="696288" y="446219"/>
                    <a:pt x="692627" y="448057"/>
                  </a:cubicBezTo>
                  <a:cubicBezTo>
                    <a:pt x="688927" y="449895"/>
                    <a:pt x="684371" y="462133"/>
                    <a:pt x="680983" y="461089"/>
                  </a:cubicBezTo>
                  <a:cubicBezTo>
                    <a:pt x="677517" y="460003"/>
                    <a:pt x="677673" y="450062"/>
                    <a:pt x="680866" y="450187"/>
                  </a:cubicBezTo>
                  <a:cubicBezTo>
                    <a:pt x="684098" y="450271"/>
                    <a:pt x="684877" y="441373"/>
                    <a:pt x="682190" y="437113"/>
                  </a:cubicBezTo>
                  <a:cubicBezTo>
                    <a:pt x="679386" y="432894"/>
                    <a:pt x="664860" y="426963"/>
                    <a:pt x="664198" y="424289"/>
                  </a:cubicBezTo>
                  <a:cubicBezTo>
                    <a:pt x="663614" y="421532"/>
                    <a:pt x="659876" y="424832"/>
                    <a:pt x="662095" y="432267"/>
                  </a:cubicBezTo>
                  <a:cubicBezTo>
                    <a:pt x="664315" y="439828"/>
                    <a:pt x="649127" y="440830"/>
                    <a:pt x="647297" y="432769"/>
                  </a:cubicBezTo>
                  <a:cubicBezTo>
                    <a:pt x="645428" y="424832"/>
                    <a:pt x="647608" y="410338"/>
                    <a:pt x="643675" y="412802"/>
                  </a:cubicBezTo>
                  <a:cubicBezTo>
                    <a:pt x="639820" y="415350"/>
                    <a:pt x="624009" y="414766"/>
                    <a:pt x="620932" y="419611"/>
                  </a:cubicBezTo>
                  <a:cubicBezTo>
                    <a:pt x="617895" y="424498"/>
                    <a:pt x="603174" y="437489"/>
                    <a:pt x="601422" y="444673"/>
                  </a:cubicBezTo>
                  <a:cubicBezTo>
                    <a:pt x="599552" y="451732"/>
                    <a:pt x="590206" y="467062"/>
                    <a:pt x="587402" y="465726"/>
                  </a:cubicBezTo>
                  <a:cubicBezTo>
                    <a:pt x="584520" y="464389"/>
                    <a:pt x="570734" y="466436"/>
                    <a:pt x="567775" y="464305"/>
                  </a:cubicBezTo>
                  <a:cubicBezTo>
                    <a:pt x="564893" y="462175"/>
                    <a:pt x="550484" y="459460"/>
                    <a:pt x="549588" y="455116"/>
                  </a:cubicBezTo>
                  <a:cubicBezTo>
                    <a:pt x="548693" y="450730"/>
                    <a:pt x="546979" y="434983"/>
                    <a:pt x="547641" y="429469"/>
                  </a:cubicBezTo>
                  <a:cubicBezTo>
                    <a:pt x="548186" y="423997"/>
                    <a:pt x="556871" y="409419"/>
                    <a:pt x="563764" y="407748"/>
                  </a:cubicBezTo>
                  <a:cubicBezTo>
                    <a:pt x="570657" y="406036"/>
                    <a:pt x="588726" y="409252"/>
                    <a:pt x="590089" y="407330"/>
                  </a:cubicBezTo>
                  <a:cubicBezTo>
                    <a:pt x="591374" y="405409"/>
                    <a:pt x="592504" y="398392"/>
                    <a:pt x="589505" y="395885"/>
                  </a:cubicBezTo>
                  <a:cubicBezTo>
                    <a:pt x="586506" y="393379"/>
                    <a:pt x="582106" y="379845"/>
                    <a:pt x="578289" y="380054"/>
                  </a:cubicBezTo>
                  <a:cubicBezTo>
                    <a:pt x="574395" y="380305"/>
                    <a:pt x="569644" y="374916"/>
                    <a:pt x="571396" y="372494"/>
                  </a:cubicBezTo>
                  <a:cubicBezTo>
                    <a:pt x="573188" y="370029"/>
                    <a:pt x="582262" y="363931"/>
                    <a:pt x="584637" y="360756"/>
                  </a:cubicBezTo>
                  <a:cubicBezTo>
                    <a:pt x="587052" y="357582"/>
                    <a:pt x="600448" y="355577"/>
                    <a:pt x="601227" y="354992"/>
                  </a:cubicBezTo>
                  <a:cubicBezTo>
                    <a:pt x="602006" y="354365"/>
                    <a:pt x="596203" y="351066"/>
                    <a:pt x="588804" y="351233"/>
                  </a:cubicBezTo>
                  <a:cubicBezTo>
                    <a:pt x="581366" y="351441"/>
                    <a:pt x="565127" y="352277"/>
                    <a:pt x="567346" y="350815"/>
                  </a:cubicBezTo>
                  <a:cubicBezTo>
                    <a:pt x="569488" y="349311"/>
                    <a:pt x="574006" y="342837"/>
                    <a:pt x="572136" y="339579"/>
                  </a:cubicBezTo>
                  <a:cubicBezTo>
                    <a:pt x="570228" y="336321"/>
                    <a:pt x="573577" y="321910"/>
                    <a:pt x="577277" y="321576"/>
                  </a:cubicBezTo>
                  <a:cubicBezTo>
                    <a:pt x="580938" y="321241"/>
                    <a:pt x="581366" y="311425"/>
                    <a:pt x="579691" y="310966"/>
                  </a:cubicBezTo>
                  <a:cubicBezTo>
                    <a:pt x="577939" y="310590"/>
                    <a:pt x="571591" y="302194"/>
                    <a:pt x="572798" y="296680"/>
                  </a:cubicBezTo>
                  <a:cubicBezTo>
                    <a:pt x="573967" y="291250"/>
                    <a:pt x="575524" y="271242"/>
                    <a:pt x="578367" y="269571"/>
                  </a:cubicBezTo>
                  <a:cubicBezTo>
                    <a:pt x="581249" y="267900"/>
                    <a:pt x="591686" y="269237"/>
                    <a:pt x="590673" y="271451"/>
                  </a:cubicBezTo>
                  <a:cubicBezTo>
                    <a:pt x="589661" y="273706"/>
                    <a:pt x="586701" y="279053"/>
                    <a:pt x="588415" y="280432"/>
                  </a:cubicBezTo>
                  <a:cubicBezTo>
                    <a:pt x="590167" y="281894"/>
                    <a:pt x="597255" y="289203"/>
                    <a:pt x="600098" y="293547"/>
                  </a:cubicBezTo>
                  <a:cubicBezTo>
                    <a:pt x="602902" y="297892"/>
                    <a:pt x="603758" y="318109"/>
                    <a:pt x="605511" y="319571"/>
                  </a:cubicBezTo>
                  <a:cubicBezTo>
                    <a:pt x="607263" y="321032"/>
                    <a:pt x="610223" y="328133"/>
                    <a:pt x="608081" y="332227"/>
                  </a:cubicBezTo>
                  <a:cubicBezTo>
                    <a:pt x="607069" y="334190"/>
                    <a:pt x="605822" y="337782"/>
                    <a:pt x="604927" y="340289"/>
                  </a:cubicBezTo>
                  <a:cubicBezTo>
                    <a:pt x="608626" y="336780"/>
                    <a:pt x="619803" y="334900"/>
                    <a:pt x="620465" y="332227"/>
                  </a:cubicBezTo>
                  <a:cubicBezTo>
                    <a:pt x="621244" y="329220"/>
                    <a:pt x="627046" y="321032"/>
                    <a:pt x="630707" y="319738"/>
                  </a:cubicBezTo>
                  <a:cubicBezTo>
                    <a:pt x="634329" y="318317"/>
                    <a:pt x="646012" y="314892"/>
                    <a:pt x="646090" y="312386"/>
                  </a:cubicBezTo>
                  <a:cubicBezTo>
                    <a:pt x="646245" y="309922"/>
                    <a:pt x="642079" y="306747"/>
                    <a:pt x="643286" y="303823"/>
                  </a:cubicBezTo>
                  <a:cubicBezTo>
                    <a:pt x="644532" y="300983"/>
                    <a:pt x="646946" y="290665"/>
                    <a:pt x="642312" y="290456"/>
                  </a:cubicBezTo>
                  <a:cubicBezTo>
                    <a:pt x="637639" y="290206"/>
                    <a:pt x="631408" y="277967"/>
                    <a:pt x="631408" y="271785"/>
                  </a:cubicBezTo>
                  <a:cubicBezTo>
                    <a:pt x="631408" y="265561"/>
                    <a:pt x="627981" y="248101"/>
                    <a:pt x="629772" y="240499"/>
                  </a:cubicBezTo>
                  <a:cubicBezTo>
                    <a:pt x="631486" y="232855"/>
                    <a:pt x="648309" y="224125"/>
                    <a:pt x="648309" y="222203"/>
                  </a:cubicBezTo>
                  <a:cubicBezTo>
                    <a:pt x="648309" y="220324"/>
                    <a:pt x="649867" y="215144"/>
                    <a:pt x="651775" y="215061"/>
                  </a:cubicBezTo>
                  <a:cubicBezTo>
                    <a:pt x="653684" y="214935"/>
                    <a:pt x="658318" y="214058"/>
                    <a:pt x="661628" y="209463"/>
                  </a:cubicBezTo>
                  <a:cubicBezTo>
                    <a:pt x="664782" y="204869"/>
                    <a:pt x="674752" y="185529"/>
                    <a:pt x="680438" y="181059"/>
                  </a:cubicBezTo>
                  <a:cubicBezTo>
                    <a:pt x="686046" y="176590"/>
                    <a:pt x="700688" y="162221"/>
                    <a:pt x="702480" y="161177"/>
                  </a:cubicBezTo>
                  <a:cubicBezTo>
                    <a:pt x="704193" y="160133"/>
                    <a:pt x="709373" y="160717"/>
                    <a:pt x="712916" y="157752"/>
                  </a:cubicBezTo>
                  <a:cubicBezTo>
                    <a:pt x="716382" y="154869"/>
                    <a:pt x="729311" y="147434"/>
                    <a:pt x="733323" y="147434"/>
                  </a:cubicBezTo>
                  <a:cubicBezTo>
                    <a:pt x="737334" y="147434"/>
                    <a:pt x="749835" y="149606"/>
                    <a:pt x="752288" y="152280"/>
                  </a:cubicBezTo>
                  <a:cubicBezTo>
                    <a:pt x="754780" y="154911"/>
                    <a:pt x="763465" y="164017"/>
                    <a:pt x="767787" y="165187"/>
                  </a:cubicBezTo>
                  <a:cubicBezTo>
                    <a:pt x="772149" y="166315"/>
                    <a:pt x="787454" y="175755"/>
                    <a:pt x="797229" y="178386"/>
                  </a:cubicBezTo>
                  <a:cubicBezTo>
                    <a:pt x="807003" y="181018"/>
                    <a:pt x="811988" y="197099"/>
                    <a:pt x="816155" y="193883"/>
                  </a:cubicBezTo>
                  <a:cubicBezTo>
                    <a:pt x="820283" y="190708"/>
                    <a:pt x="824956" y="174209"/>
                    <a:pt x="827332" y="175003"/>
                  </a:cubicBezTo>
                  <a:cubicBezTo>
                    <a:pt x="829668" y="175838"/>
                    <a:pt x="837652" y="178470"/>
                    <a:pt x="837652" y="181352"/>
                  </a:cubicBezTo>
                  <a:cubicBezTo>
                    <a:pt x="837652" y="184192"/>
                    <a:pt x="841663" y="188787"/>
                    <a:pt x="846725" y="185028"/>
                  </a:cubicBezTo>
                  <a:cubicBezTo>
                    <a:pt x="851671" y="181310"/>
                    <a:pt x="872662" y="172914"/>
                    <a:pt x="879866" y="172246"/>
                  </a:cubicBezTo>
                  <a:cubicBezTo>
                    <a:pt x="887032" y="171536"/>
                    <a:pt x="900156" y="172914"/>
                    <a:pt x="896495" y="172162"/>
                  </a:cubicBezTo>
                  <a:cubicBezTo>
                    <a:pt x="892756" y="171327"/>
                    <a:pt x="897040" y="159255"/>
                    <a:pt x="901363" y="161093"/>
                  </a:cubicBezTo>
                  <a:cubicBezTo>
                    <a:pt x="905725" y="162931"/>
                    <a:pt x="928935" y="159088"/>
                    <a:pt x="933764" y="154243"/>
                  </a:cubicBezTo>
                  <a:cubicBezTo>
                    <a:pt x="938593" y="149314"/>
                    <a:pt x="951717" y="135655"/>
                    <a:pt x="954715" y="137284"/>
                  </a:cubicBezTo>
                  <a:cubicBezTo>
                    <a:pt x="957714" y="138871"/>
                    <a:pt x="965035" y="142589"/>
                    <a:pt x="966437" y="139832"/>
                  </a:cubicBezTo>
                  <a:cubicBezTo>
                    <a:pt x="967878" y="136992"/>
                    <a:pt x="978354" y="139832"/>
                    <a:pt x="978237" y="143341"/>
                  </a:cubicBezTo>
                  <a:cubicBezTo>
                    <a:pt x="978081" y="146808"/>
                    <a:pt x="981937" y="150734"/>
                    <a:pt x="983261" y="148311"/>
                  </a:cubicBezTo>
                  <a:cubicBezTo>
                    <a:pt x="984546" y="145805"/>
                    <a:pt x="989219" y="138704"/>
                    <a:pt x="993464" y="140835"/>
                  </a:cubicBezTo>
                  <a:cubicBezTo>
                    <a:pt x="997670" y="143007"/>
                    <a:pt x="1007211" y="146014"/>
                    <a:pt x="1003862" y="144427"/>
                  </a:cubicBezTo>
                  <a:cubicBezTo>
                    <a:pt x="1000551" y="142756"/>
                    <a:pt x="999967" y="131018"/>
                    <a:pt x="1002577" y="130016"/>
                  </a:cubicBezTo>
                  <a:cubicBezTo>
                    <a:pt x="1005186" y="128972"/>
                    <a:pt x="1013247" y="124460"/>
                    <a:pt x="1014298" y="121745"/>
                  </a:cubicBezTo>
                  <a:cubicBezTo>
                    <a:pt x="1015389" y="119072"/>
                    <a:pt x="1022048" y="112556"/>
                    <a:pt x="1024852" y="111303"/>
                  </a:cubicBezTo>
                  <a:cubicBezTo>
                    <a:pt x="1027656" y="110092"/>
                    <a:pt x="1039339" y="104995"/>
                    <a:pt x="1045609" y="104118"/>
                  </a:cubicBezTo>
                  <a:cubicBezTo>
                    <a:pt x="1051918" y="103199"/>
                    <a:pt x="1064535" y="96892"/>
                    <a:pt x="1065898" y="98730"/>
                  </a:cubicBezTo>
                  <a:cubicBezTo>
                    <a:pt x="1067222" y="100568"/>
                    <a:pt x="1074193" y="100359"/>
                    <a:pt x="1075595" y="97059"/>
                  </a:cubicBezTo>
                  <a:cubicBezTo>
                    <a:pt x="1076841" y="93801"/>
                    <a:pt x="1090433" y="91796"/>
                    <a:pt x="1090978" y="87494"/>
                  </a:cubicBezTo>
                  <a:cubicBezTo>
                    <a:pt x="1091445" y="83149"/>
                    <a:pt x="1099234" y="78805"/>
                    <a:pt x="1101570" y="81103"/>
                  </a:cubicBezTo>
                  <a:close/>
                  <a:moveTo>
                    <a:pt x="1053405" y="47198"/>
                  </a:moveTo>
                  <a:cubicBezTo>
                    <a:pt x="1063236" y="46587"/>
                    <a:pt x="1071336" y="57065"/>
                    <a:pt x="1064656" y="58229"/>
                  </a:cubicBezTo>
                  <a:cubicBezTo>
                    <a:pt x="1057913" y="59407"/>
                    <a:pt x="1034962" y="56952"/>
                    <a:pt x="1035211" y="53899"/>
                  </a:cubicBezTo>
                  <a:cubicBezTo>
                    <a:pt x="1035481" y="50860"/>
                    <a:pt x="1043658" y="47865"/>
                    <a:pt x="1053405" y="47198"/>
                  </a:cubicBezTo>
                  <a:close/>
                  <a:moveTo>
                    <a:pt x="679200" y="41940"/>
                  </a:moveTo>
                  <a:cubicBezTo>
                    <a:pt x="684091" y="43601"/>
                    <a:pt x="686733" y="56024"/>
                    <a:pt x="689500" y="56407"/>
                  </a:cubicBezTo>
                  <a:cubicBezTo>
                    <a:pt x="692292" y="56849"/>
                    <a:pt x="696559" y="59105"/>
                    <a:pt x="699041" y="61503"/>
                  </a:cubicBezTo>
                  <a:cubicBezTo>
                    <a:pt x="701541" y="63889"/>
                    <a:pt x="709085" y="62371"/>
                    <a:pt x="715071" y="65479"/>
                  </a:cubicBezTo>
                  <a:cubicBezTo>
                    <a:pt x="721119" y="68674"/>
                    <a:pt x="719061" y="89629"/>
                    <a:pt x="713516" y="87984"/>
                  </a:cubicBezTo>
                  <a:cubicBezTo>
                    <a:pt x="707957" y="86308"/>
                    <a:pt x="695811" y="82190"/>
                    <a:pt x="694372" y="87401"/>
                  </a:cubicBezTo>
                  <a:cubicBezTo>
                    <a:pt x="692938" y="92670"/>
                    <a:pt x="686733" y="106708"/>
                    <a:pt x="683083" y="106822"/>
                  </a:cubicBezTo>
                  <a:cubicBezTo>
                    <a:pt x="679408" y="106908"/>
                    <a:pt x="674593" y="98519"/>
                    <a:pt x="671060" y="98022"/>
                  </a:cubicBezTo>
                  <a:cubicBezTo>
                    <a:pt x="667472" y="97482"/>
                    <a:pt x="663129" y="90950"/>
                    <a:pt x="666345" y="87728"/>
                  </a:cubicBezTo>
                  <a:cubicBezTo>
                    <a:pt x="669513" y="84490"/>
                    <a:pt x="669965" y="72436"/>
                    <a:pt x="666735" y="75146"/>
                  </a:cubicBezTo>
                  <a:cubicBezTo>
                    <a:pt x="663461" y="77804"/>
                    <a:pt x="650719" y="79094"/>
                    <a:pt x="650621" y="77292"/>
                  </a:cubicBezTo>
                  <a:cubicBezTo>
                    <a:pt x="650559" y="75532"/>
                    <a:pt x="648343" y="66303"/>
                    <a:pt x="645317" y="64797"/>
                  </a:cubicBezTo>
                  <a:cubicBezTo>
                    <a:pt x="642281" y="63266"/>
                    <a:pt x="644069" y="51722"/>
                    <a:pt x="650679" y="48243"/>
                  </a:cubicBezTo>
                  <a:cubicBezTo>
                    <a:pt x="657293" y="44851"/>
                    <a:pt x="666801" y="51978"/>
                    <a:pt x="665465" y="48826"/>
                  </a:cubicBezTo>
                  <a:cubicBezTo>
                    <a:pt x="664231" y="45758"/>
                    <a:pt x="674254" y="40236"/>
                    <a:pt x="679200" y="41940"/>
                  </a:cubicBezTo>
                  <a:close/>
                  <a:moveTo>
                    <a:pt x="884761" y="39049"/>
                  </a:moveTo>
                  <a:cubicBezTo>
                    <a:pt x="890276" y="38030"/>
                    <a:pt x="895914" y="40753"/>
                    <a:pt x="896002" y="49030"/>
                  </a:cubicBezTo>
                  <a:cubicBezTo>
                    <a:pt x="886994" y="47866"/>
                    <a:pt x="882464" y="59664"/>
                    <a:pt x="874259" y="51515"/>
                  </a:cubicBezTo>
                  <a:cubicBezTo>
                    <a:pt x="873855" y="44828"/>
                    <a:pt x="879246" y="40068"/>
                    <a:pt x="884761" y="39049"/>
                  </a:cubicBezTo>
                  <a:close/>
                  <a:moveTo>
                    <a:pt x="358885" y="16643"/>
                  </a:moveTo>
                  <a:cubicBezTo>
                    <a:pt x="360809" y="16872"/>
                    <a:pt x="358096" y="22975"/>
                    <a:pt x="352918" y="25178"/>
                  </a:cubicBezTo>
                  <a:cubicBezTo>
                    <a:pt x="347692" y="27380"/>
                    <a:pt x="333987" y="35727"/>
                    <a:pt x="334789" y="37486"/>
                  </a:cubicBezTo>
                  <a:cubicBezTo>
                    <a:pt x="335678" y="39290"/>
                    <a:pt x="330112" y="48163"/>
                    <a:pt x="326303" y="49326"/>
                  </a:cubicBezTo>
                  <a:cubicBezTo>
                    <a:pt x="322474" y="50421"/>
                    <a:pt x="312592" y="59949"/>
                    <a:pt x="308021" y="62701"/>
                  </a:cubicBezTo>
                  <a:cubicBezTo>
                    <a:pt x="303511" y="65457"/>
                    <a:pt x="284501" y="71419"/>
                    <a:pt x="281146" y="75453"/>
                  </a:cubicBezTo>
                  <a:cubicBezTo>
                    <a:pt x="277832" y="79514"/>
                    <a:pt x="272573" y="96803"/>
                    <a:pt x="269399" y="96803"/>
                  </a:cubicBezTo>
                  <a:cubicBezTo>
                    <a:pt x="268250" y="96803"/>
                    <a:pt x="266707" y="96762"/>
                    <a:pt x="265383" y="96661"/>
                  </a:cubicBezTo>
                  <a:cubicBezTo>
                    <a:pt x="266947" y="98649"/>
                    <a:pt x="266847" y="104386"/>
                    <a:pt x="266172" y="106277"/>
                  </a:cubicBezTo>
                  <a:cubicBezTo>
                    <a:pt x="265230" y="108630"/>
                    <a:pt x="251378" y="110933"/>
                    <a:pt x="243039" y="112321"/>
                  </a:cubicBezTo>
                  <a:cubicBezTo>
                    <a:pt x="237620" y="113232"/>
                    <a:pt x="224784" y="114780"/>
                    <a:pt x="216478" y="115361"/>
                  </a:cubicBezTo>
                  <a:cubicBezTo>
                    <a:pt x="243139" y="90343"/>
                    <a:pt x="271665" y="67316"/>
                    <a:pt x="302001" y="46716"/>
                  </a:cubicBezTo>
                  <a:cubicBezTo>
                    <a:pt x="328575" y="31638"/>
                    <a:pt x="357602" y="16460"/>
                    <a:pt x="358885" y="16643"/>
                  </a:cubicBezTo>
                  <a:close/>
                  <a:moveTo>
                    <a:pt x="508790" y="16"/>
                  </a:moveTo>
                  <a:cubicBezTo>
                    <a:pt x="511535" y="426"/>
                    <a:pt x="519047" y="3946"/>
                    <a:pt x="522926" y="3113"/>
                  </a:cubicBezTo>
                  <a:cubicBezTo>
                    <a:pt x="526764" y="2242"/>
                    <a:pt x="543140" y="4655"/>
                    <a:pt x="549819" y="4717"/>
                  </a:cubicBezTo>
                  <a:cubicBezTo>
                    <a:pt x="556443" y="4730"/>
                    <a:pt x="561715" y="13523"/>
                    <a:pt x="555487" y="14954"/>
                  </a:cubicBezTo>
                  <a:cubicBezTo>
                    <a:pt x="549232" y="16334"/>
                    <a:pt x="546159" y="29145"/>
                    <a:pt x="550666" y="27230"/>
                  </a:cubicBezTo>
                  <a:cubicBezTo>
                    <a:pt x="555173" y="25376"/>
                    <a:pt x="570716" y="27055"/>
                    <a:pt x="572451" y="28934"/>
                  </a:cubicBezTo>
                  <a:cubicBezTo>
                    <a:pt x="574240" y="30849"/>
                    <a:pt x="584607" y="32926"/>
                    <a:pt x="588608" y="32441"/>
                  </a:cubicBezTo>
                  <a:cubicBezTo>
                    <a:pt x="592583" y="31981"/>
                    <a:pt x="590589" y="41757"/>
                    <a:pt x="586928" y="42590"/>
                  </a:cubicBezTo>
                  <a:cubicBezTo>
                    <a:pt x="583227" y="43436"/>
                    <a:pt x="572874" y="48411"/>
                    <a:pt x="571181" y="50911"/>
                  </a:cubicBezTo>
                  <a:cubicBezTo>
                    <a:pt x="569623" y="53448"/>
                    <a:pt x="560527" y="55861"/>
                    <a:pt x="561702" y="58013"/>
                  </a:cubicBezTo>
                  <a:cubicBezTo>
                    <a:pt x="562808" y="60128"/>
                    <a:pt x="560350" y="71259"/>
                    <a:pt x="558410" y="73013"/>
                  </a:cubicBezTo>
                  <a:cubicBezTo>
                    <a:pt x="556484" y="74804"/>
                    <a:pt x="551622" y="75936"/>
                    <a:pt x="556771" y="77080"/>
                  </a:cubicBezTo>
                  <a:cubicBezTo>
                    <a:pt x="561989" y="78237"/>
                    <a:pt x="563245" y="90687"/>
                    <a:pt x="558902" y="90836"/>
                  </a:cubicBezTo>
                  <a:cubicBezTo>
                    <a:pt x="554559" y="90961"/>
                    <a:pt x="547347" y="102403"/>
                    <a:pt x="550147" y="113535"/>
                  </a:cubicBezTo>
                  <a:cubicBezTo>
                    <a:pt x="553001" y="124630"/>
                    <a:pt x="536844" y="136421"/>
                    <a:pt x="538742" y="138299"/>
                  </a:cubicBezTo>
                  <a:cubicBezTo>
                    <a:pt x="540586" y="140102"/>
                    <a:pt x="538770" y="149741"/>
                    <a:pt x="537035" y="148672"/>
                  </a:cubicBezTo>
                  <a:cubicBezTo>
                    <a:pt x="535355" y="147577"/>
                    <a:pt x="533429" y="147503"/>
                    <a:pt x="537035" y="150065"/>
                  </a:cubicBezTo>
                  <a:cubicBezTo>
                    <a:pt x="540586" y="152689"/>
                    <a:pt x="531353" y="159393"/>
                    <a:pt x="526450" y="157440"/>
                  </a:cubicBezTo>
                  <a:cubicBezTo>
                    <a:pt x="521547" y="155587"/>
                    <a:pt x="507465" y="151781"/>
                    <a:pt x="506140" y="153249"/>
                  </a:cubicBezTo>
                  <a:cubicBezTo>
                    <a:pt x="504788" y="154654"/>
                    <a:pt x="502753" y="158411"/>
                    <a:pt x="507356" y="161445"/>
                  </a:cubicBezTo>
                  <a:cubicBezTo>
                    <a:pt x="512041" y="164517"/>
                    <a:pt x="517654" y="163560"/>
                    <a:pt x="513939" y="166744"/>
                  </a:cubicBezTo>
                  <a:cubicBezTo>
                    <a:pt x="510238" y="169915"/>
                    <a:pt x="502289" y="184741"/>
                    <a:pt x="497508" y="188199"/>
                  </a:cubicBezTo>
                  <a:cubicBezTo>
                    <a:pt x="492701" y="191632"/>
                    <a:pt x="475191" y="199045"/>
                    <a:pt x="472910" y="200935"/>
                  </a:cubicBezTo>
                  <a:cubicBezTo>
                    <a:pt x="470656" y="202826"/>
                    <a:pt x="462571" y="209132"/>
                    <a:pt x="459812" y="210587"/>
                  </a:cubicBezTo>
                  <a:cubicBezTo>
                    <a:pt x="457012" y="212030"/>
                    <a:pt x="444747" y="210251"/>
                    <a:pt x="443736" y="213062"/>
                  </a:cubicBezTo>
                  <a:cubicBezTo>
                    <a:pt x="442766" y="215873"/>
                    <a:pt x="435405" y="241992"/>
                    <a:pt x="432113" y="247527"/>
                  </a:cubicBezTo>
                  <a:cubicBezTo>
                    <a:pt x="428849" y="253037"/>
                    <a:pt x="424464" y="259343"/>
                    <a:pt x="422457" y="261445"/>
                  </a:cubicBezTo>
                  <a:cubicBezTo>
                    <a:pt x="420422" y="263584"/>
                    <a:pt x="415232" y="268298"/>
                    <a:pt x="413825" y="265512"/>
                  </a:cubicBezTo>
                  <a:cubicBezTo>
                    <a:pt x="412432" y="262713"/>
                    <a:pt x="401696" y="260101"/>
                    <a:pt x="398569" y="260101"/>
                  </a:cubicBezTo>
                  <a:cubicBezTo>
                    <a:pt x="395441" y="260101"/>
                    <a:pt x="387342" y="249455"/>
                    <a:pt x="387423" y="236457"/>
                  </a:cubicBezTo>
                  <a:cubicBezTo>
                    <a:pt x="387505" y="223398"/>
                    <a:pt x="372905" y="198062"/>
                    <a:pt x="376087" y="195413"/>
                  </a:cubicBezTo>
                  <a:cubicBezTo>
                    <a:pt x="379311" y="192701"/>
                    <a:pt x="377603" y="185201"/>
                    <a:pt x="380772" y="182838"/>
                  </a:cubicBezTo>
                  <a:cubicBezTo>
                    <a:pt x="383900" y="180450"/>
                    <a:pt x="387615" y="172590"/>
                    <a:pt x="382179" y="170823"/>
                  </a:cubicBezTo>
                  <a:cubicBezTo>
                    <a:pt x="376743" y="168958"/>
                    <a:pt x="373847" y="156209"/>
                    <a:pt x="378232" y="156607"/>
                  </a:cubicBezTo>
                  <a:cubicBezTo>
                    <a:pt x="382670" y="156980"/>
                    <a:pt x="383217" y="149679"/>
                    <a:pt x="381277" y="151781"/>
                  </a:cubicBezTo>
                  <a:cubicBezTo>
                    <a:pt x="379283" y="153896"/>
                    <a:pt x="368234" y="147851"/>
                    <a:pt x="368657" y="144542"/>
                  </a:cubicBezTo>
                  <a:cubicBezTo>
                    <a:pt x="369094" y="141222"/>
                    <a:pt x="368725" y="129779"/>
                    <a:pt x="366882" y="126508"/>
                  </a:cubicBezTo>
                  <a:cubicBezTo>
                    <a:pt x="365065" y="123237"/>
                    <a:pt x="360449" y="108174"/>
                    <a:pt x="354466" y="107540"/>
                  </a:cubicBezTo>
                  <a:cubicBezTo>
                    <a:pt x="348457" y="106844"/>
                    <a:pt x="335113" y="102640"/>
                    <a:pt x="333842" y="104655"/>
                  </a:cubicBezTo>
                  <a:cubicBezTo>
                    <a:pt x="332627" y="106632"/>
                    <a:pt x="320321" y="104978"/>
                    <a:pt x="315527" y="103336"/>
                  </a:cubicBezTo>
                  <a:cubicBezTo>
                    <a:pt x="310787" y="101769"/>
                    <a:pt x="309435" y="90264"/>
                    <a:pt x="315295" y="89866"/>
                  </a:cubicBezTo>
                  <a:cubicBezTo>
                    <a:pt x="321154" y="89456"/>
                    <a:pt x="333610" y="87068"/>
                    <a:pt x="330646" y="85911"/>
                  </a:cubicBezTo>
                  <a:cubicBezTo>
                    <a:pt x="327683" y="84754"/>
                    <a:pt x="316497" y="83859"/>
                    <a:pt x="313150" y="81956"/>
                  </a:cubicBezTo>
                  <a:cubicBezTo>
                    <a:pt x="309736" y="80016"/>
                    <a:pt x="306157" y="83759"/>
                    <a:pt x="304955" y="81794"/>
                  </a:cubicBezTo>
                  <a:cubicBezTo>
                    <a:pt x="303754" y="79729"/>
                    <a:pt x="297566" y="77652"/>
                    <a:pt x="300544" y="74642"/>
                  </a:cubicBezTo>
                  <a:cubicBezTo>
                    <a:pt x="303590" y="71620"/>
                    <a:pt x="316387" y="70824"/>
                    <a:pt x="321782" y="68971"/>
                  </a:cubicBezTo>
                  <a:cubicBezTo>
                    <a:pt x="327164" y="67105"/>
                    <a:pt x="336014" y="59145"/>
                    <a:pt x="332722" y="58871"/>
                  </a:cubicBezTo>
                  <a:cubicBezTo>
                    <a:pt x="329404" y="58573"/>
                    <a:pt x="337216" y="44493"/>
                    <a:pt x="347227" y="39008"/>
                  </a:cubicBezTo>
                  <a:cubicBezTo>
                    <a:pt x="357239" y="33523"/>
                    <a:pt x="395523" y="25376"/>
                    <a:pt x="402762" y="25252"/>
                  </a:cubicBezTo>
                  <a:cubicBezTo>
                    <a:pt x="409932" y="25153"/>
                    <a:pt x="432796" y="25240"/>
                    <a:pt x="432072" y="21782"/>
                  </a:cubicBezTo>
                  <a:cubicBezTo>
                    <a:pt x="431348" y="18337"/>
                    <a:pt x="434927" y="8673"/>
                    <a:pt x="439939" y="7354"/>
                  </a:cubicBezTo>
                  <a:cubicBezTo>
                    <a:pt x="444856" y="5961"/>
                    <a:pt x="467747" y="5066"/>
                    <a:pt x="477062" y="5439"/>
                  </a:cubicBezTo>
                  <a:cubicBezTo>
                    <a:pt x="486350" y="5899"/>
                    <a:pt x="506031" y="-357"/>
                    <a:pt x="508790" y="16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50000"/>
              </a:schemeClr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22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C27D4293-E521-42D6-8068-699F7B17C322}"/>
                </a:ext>
              </a:extLst>
            </p:cNvPr>
            <p:cNvSpPr/>
            <p:nvPr/>
          </p:nvSpPr>
          <p:spPr>
            <a:xfrm>
              <a:off x="4710379" y="1973958"/>
              <a:ext cx="3175762" cy="3175762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606724C5-83DA-40F7-9F5F-0666AF1F05EA}"/>
              </a:ext>
            </a:extLst>
          </p:cNvPr>
          <p:cNvGrpSpPr/>
          <p:nvPr/>
        </p:nvGrpSpPr>
        <p:grpSpPr>
          <a:xfrm>
            <a:off x="8448500" y="1958163"/>
            <a:ext cx="3612019" cy="1085738"/>
            <a:chOff x="5879643" y="1445796"/>
            <a:chExt cx="3612019" cy="1085738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DA3C54ED-3A04-4577-B11F-8927DE6C7F93}"/>
                </a:ext>
              </a:extLst>
            </p:cNvPr>
            <p:cNvSpPr txBox="1"/>
            <p:nvPr/>
          </p:nvSpPr>
          <p:spPr>
            <a:xfrm>
              <a:off x="5879644" y="1792870"/>
              <a:ext cx="28358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A731FEFC-9ABB-48E7-8FAA-79259758E517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2E1CBB13-03BD-4520-930F-FB1C172E907E}"/>
              </a:ext>
            </a:extLst>
          </p:cNvPr>
          <p:cNvGrpSpPr/>
          <p:nvPr/>
        </p:nvGrpSpPr>
        <p:grpSpPr>
          <a:xfrm>
            <a:off x="6224599" y="2340166"/>
            <a:ext cx="2166640" cy="972633"/>
            <a:chOff x="5904857" y="2328506"/>
            <a:chExt cx="2166640" cy="972633"/>
          </a:xfrm>
        </p:grpSpPr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56C1055D-90C3-423D-9191-B476D86B22CB}"/>
                </a:ext>
              </a:extLst>
            </p:cNvPr>
            <p:cNvSpPr/>
            <p:nvPr/>
          </p:nvSpPr>
          <p:spPr>
            <a:xfrm>
              <a:off x="5904857" y="3115160"/>
              <a:ext cx="185979" cy="185979"/>
            </a:xfrm>
            <a:prstGeom prst="ellips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0E4B5985-DF2D-44F8-AF8E-928797444D8C}"/>
                </a:ext>
              </a:extLst>
            </p:cNvPr>
            <p:cNvGrpSpPr/>
            <p:nvPr/>
          </p:nvGrpSpPr>
          <p:grpSpPr>
            <a:xfrm>
              <a:off x="6025723" y="2328506"/>
              <a:ext cx="2045774" cy="879644"/>
              <a:chOff x="6025723" y="2328506"/>
              <a:chExt cx="2045774" cy="879644"/>
            </a:xfrm>
          </p:grpSpPr>
          <p:cxnSp>
            <p:nvCxnSpPr>
              <p:cNvPr id="75" name="直接连接符 74">
                <a:extLst>
                  <a:ext uri="{FF2B5EF4-FFF2-40B4-BE49-F238E27FC236}">
                    <a16:creationId xmlns:a16="http://schemas.microsoft.com/office/drawing/2014/main" id="{18BDBCAB-C8FF-4904-9634-73D06F98C8D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25723" y="2328506"/>
                <a:ext cx="1270859" cy="879644"/>
              </a:xfrm>
              <a:prstGeom prst="line">
                <a:avLst/>
              </a:prstGeom>
              <a:ln w="25400">
                <a:solidFill>
                  <a:srgbClr val="81858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>
                <a:extLst>
                  <a:ext uri="{FF2B5EF4-FFF2-40B4-BE49-F238E27FC236}">
                    <a16:creationId xmlns:a16="http://schemas.microsoft.com/office/drawing/2014/main" id="{5B3A2502-7A02-4865-A339-8DD0F7EA6880}"/>
                  </a:ext>
                </a:extLst>
              </p:cNvPr>
              <p:cNvCxnSpPr/>
              <p:nvPr/>
            </p:nvCxnSpPr>
            <p:spPr>
              <a:xfrm>
                <a:off x="7296582" y="2328506"/>
                <a:ext cx="774915" cy="0"/>
              </a:xfrm>
              <a:prstGeom prst="line">
                <a:avLst/>
              </a:prstGeom>
              <a:ln w="25400">
                <a:solidFill>
                  <a:srgbClr val="81858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4D4B7B62-87E9-4C76-9F60-0876AC1E08F4}"/>
              </a:ext>
            </a:extLst>
          </p:cNvPr>
          <p:cNvGrpSpPr/>
          <p:nvPr/>
        </p:nvGrpSpPr>
        <p:grpSpPr>
          <a:xfrm>
            <a:off x="8448500" y="4579000"/>
            <a:ext cx="3612019" cy="1085738"/>
            <a:chOff x="5879643" y="1445796"/>
            <a:chExt cx="3612019" cy="1085738"/>
          </a:xfrm>
        </p:grpSpPr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5634A38B-C217-4192-8982-328734AFF02F}"/>
                </a:ext>
              </a:extLst>
            </p:cNvPr>
            <p:cNvSpPr txBox="1"/>
            <p:nvPr/>
          </p:nvSpPr>
          <p:spPr>
            <a:xfrm>
              <a:off x="5879644" y="1792870"/>
              <a:ext cx="28358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</a:t>
              </a:r>
              <a:r>
                <a:rPr lang="en-US" altLang="zh-CN" sz="1400" b="1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endParaRPr lang="zh-CN" altLang="en-US" sz="1400" b="1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629DCE3F-E5B8-4645-9928-314A41693DD1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C53DE736-B85B-433E-B7C7-D42147570FA7}"/>
              </a:ext>
            </a:extLst>
          </p:cNvPr>
          <p:cNvGrpSpPr/>
          <p:nvPr/>
        </p:nvGrpSpPr>
        <p:grpSpPr>
          <a:xfrm flipH="1">
            <a:off x="3512259" y="3181608"/>
            <a:ext cx="2166640" cy="972633"/>
            <a:chOff x="5904857" y="2328506"/>
            <a:chExt cx="2166640" cy="972633"/>
          </a:xfrm>
        </p:grpSpPr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19257103-92F1-40D3-B5A8-A69C75AA93B0}"/>
                </a:ext>
              </a:extLst>
            </p:cNvPr>
            <p:cNvSpPr/>
            <p:nvPr/>
          </p:nvSpPr>
          <p:spPr>
            <a:xfrm>
              <a:off x="5904857" y="3115160"/>
              <a:ext cx="185979" cy="185979"/>
            </a:xfrm>
            <a:prstGeom prst="ellips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BF7856C9-F2F8-47A1-9B96-89C473A76DD4}"/>
                </a:ext>
              </a:extLst>
            </p:cNvPr>
            <p:cNvGrpSpPr/>
            <p:nvPr/>
          </p:nvGrpSpPr>
          <p:grpSpPr>
            <a:xfrm>
              <a:off x="6025723" y="2328506"/>
              <a:ext cx="2045774" cy="879644"/>
              <a:chOff x="6025723" y="2328506"/>
              <a:chExt cx="2045774" cy="879644"/>
            </a:xfrm>
          </p:grpSpPr>
          <p:cxnSp>
            <p:nvCxnSpPr>
              <p:cNvPr id="98" name="直接连接符 97">
                <a:extLst>
                  <a:ext uri="{FF2B5EF4-FFF2-40B4-BE49-F238E27FC236}">
                    <a16:creationId xmlns:a16="http://schemas.microsoft.com/office/drawing/2014/main" id="{43DAF84B-D012-4204-86AD-CB78D410EE3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25723" y="2328506"/>
                <a:ext cx="1270859" cy="879644"/>
              </a:xfrm>
              <a:prstGeom prst="line">
                <a:avLst/>
              </a:prstGeom>
              <a:ln w="25400">
                <a:solidFill>
                  <a:srgbClr val="81858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>
                <a:extLst>
                  <a:ext uri="{FF2B5EF4-FFF2-40B4-BE49-F238E27FC236}">
                    <a16:creationId xmlns:a16="http://schemas.microsoft.com/office/drawing/2014/main" id="{400C05D0-70D7-4BAA-85E4-7227CC9CEE2D}"/>
                  </a:ext>
                </a:extLst>
              </p:cNvPr>
              <p:cNvCxnSpPr/>
              <p:nvPr/>
            </p:nvCxnSpPr>
            <p:spPr>
              <a:xfrm>
                <a:off x="7296582" y="2328506"/>
                <a:ext cx="774915" cy="0"/>
              </a:xfrm>
              <a:prstGeom prst="line">
                <a:avLst/>
              </a:prstGeom>
              <a:ln w="25400">
                <a:solidFill>
                  <a:srgbClr val="81858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1C405E05-57EE-4D03-BDDE-4B2EDBA69B25}"/>
              </a:ext>
            </a:extLst>
          </p:cNvPr>
          <p:cNvGrpSpPr/>
          <p:nvPr/>
        </p:nvGrpSpPr>
        <p:grpSpPr>
          <a:xfrm>
            <a:off x="643029" y="2748362"/>
            <a:ext cx="2835802" cy="1110898"/>
            <a:chOff x="5879644" y="1420636"/>
            <a:chExt cx="2835802" cy="1110898"/>
          </a:xfrm>
        </p:grpSpPr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0088F637-153D-4499-8C32-AEDC0B148798}"/>
                </a:ext>
              </a:extLst>
            </p:cNvPr>
            <p:cNvSpPr txBox="1"/>
            <p:nvPr/>
          </p:nvSpPr>
          <p:spPr>
            <a:xfrm>
              <a:off x="5879644" y="1792870"/>
              <a:ext cx="28358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05001237-F88C-4DC2-A21A-42E15D43E72A}"/>
                </a:ext>
              </a:extLst>
            </p:cNvPr>
            <p:cNvSpPr txBox="1"/>
            <p:nvPr/>
          </p:nvSpPr>
          <p:spPr>
            <a:xfrm>
              <a:off x="5965443" y="1420636"/>
              <a:ext cx="27500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FEBD0115-692D-456E-B441-DCDDC605D387}"/>
              </a:ext>
            </a:extLst>
          </p:cNvPr>
          <p:cNvGrpSpPr/>
          <p:nvPr/>
        </p:nvGrpSpPr>
        <p:grpSpPr>
          <a:xfrm>
            <a:off x="9807011" y="357597"/>
            <a:ext cx="2053883" cy="523220"/>
            <a:chOff x="9543984" y="189929"/>
            <a:chExt cx="2053883" cy="523220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E5A0DA2-DF21-4AE3-87D3-88C9A96E2AA1}"/>
                </a:ext>
              </a:extLst>
            </p:cNvPr>
            <p:cNvSpPr txBox="1"/>
            <p:nvPr/>
          </p:nvSpPr>
          <p:spPr>
            <a:xfrm>
              <a:off x="10294681" y="189929"/>
              <a:ext cx="10349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LOGO</a:t>
              </a:r>
              <a:endParaRPr lang="zh-CN" altLang="en-US" sz="2800" dirty="0">
                <a:solidFill>
                  <a:srgbClr val="818588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6" name="等腰三角形 45">
              <a:extLst>
                <a:ext uri="{FF2B5EF4-FFF2-40B4-BE49-F238E27FC236}">
                  <a16:creationId xmlns:a16="http://schemas.microsoft.com/office/drawing/2014/main" id="{C3F05451-86F5-44B4-B04F-E8067055AEDD}"/>
                </a:ext>
              </a:extLst>
            </p:cNvPr>
            <p:cNvSpPr/>
            <p:nvPr/>
          </p:nvSpPr>
          <p:spPr>
            <a:xfrm>
              <a:off x="9696338" y="235395"/>
              <a:ext cx="501454" cy="432288"/>
            </a:xfrm>
            <a:prstGeom prst="triangle">
              <a:avLst/>
            </a:prstGeom>
            <a:solidFill>
              <a:srgbClr val="818588"/>
            </a:solidFill>
            <a:ln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20439A91-AB53-480D-BF39-5CE48D544BD8}"/>
                </a:ext>
              </a:extLst>
            </p:cNvPr>
            <p:cNvSpPr/>
            <p:nvPr/>
          </p:nvSpPr>
          <p:spPr>
            <a:xfrm>
              <a:off x="9543984" y="189929"/>
              <a:ext cx="2053883" cy="523220"/>
            </a:xfrm>
            <a:prstGeom prst="rect">
              <a:avLst/>
            </a:prstGeom>
            <a:noFill/>
            <a:ln w="38100"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9DB95AFC-F3FF-4574-9962-EE77F483FAAE}"/>
              </a:ext>
            </a:extLst>
          </p:cNvPr>
          <p:cNvSpPr txBox="1"/>
          <p:nvPr/>
        </p:nvSpPr>
        <p:spPr>
          <a:xfrm>
            <a:off x="1375789" y="349207"/>
            <a:ext cx="4890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818588"/>
                </a:solidFill>
              </a:rPr>
              <a:t>Click Here To Add The Tittle</a:t>
            </a:r>
            <a:endParaRPr lang="zh-CN" altLang="en-US" sz="2800" dirty="0">
              <a:solidFill>
                <a:srgbClr val="818588"/>
              </a:solidFill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54939FE2-5D91-4F99-8126-5851B4AA8012}"/>
              </a:ext>
            </a:extLst>
          </p:cNvPr>
          <p:cNvGrpSpPr/>
          <p:nvPr/>
        </p:nvGrpSpPr>
        <p:grpSpPr>
          <a:xfrm>
            <a:off x="552920" y="321895"/>
            <a:ext cx="5537916" cy="558922"/>
            <a:chOff x="552920" y="321895"/>
            <a:chExt cx="5537916" cy="558922"/>
          </a:xfrm>
        </p:grpSpPr>
        <p:sp>
          <p:nvSpPr>
            <p:cNvPr id="50" name="直角三角形 49">
              <a:extLst>
                <a:ext uri="{FF2B5EF4-FFF2-40B4-BE49-F238E27FC236}">
                  <a16:creationId xmlns:a16="http://schemas.microsoft.com/office/drawing/2014/main" id="{C5A1A941-13DD-4531-BBB5-743FF32F1714}"/>
                </a:ext>
              </a:extLst>
            </p:cNvPr>
            <p:cNvSpPr/>
            <p:nvPr/>
          </p:nvSpPr>
          <p:spPr>
            <a:xfrm>
              <a:off x="738900" y="340817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直角三角形 50">
              <a:extLst>
                <a:ext uri="{FF2B5EF4-FFF2-40B4-BE49-F238E27FC236}">
                  <a16:creationId xmlns:a16="http://schemas.microsoft.com/office/drawing/2014/main" id="{0C68751E-18E7-4531-A2FE-A58EF5F60A79}"/>
                </a:ext>
              </a:extLst>
            </p:cNvPr>
            <p:cNvSpPr/>
            <p:nvPr/>
          </p:nvSpPr>
          <p:spPr>
            <a:xfrm rot="5400000">
              <a:off x="738900" y="321895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直角三角形 51">
              <a:extLst>
                <a:ext uri="{FF2B5EF4-FFF2-40B4-BE49-F238E27FC236}">
                  <a16:creationId xmlns:a16="http://schemas.microsoft.com/office/drawing/2014/main" id="{408D6B31-C41C-429A-B1A4-87AD0E537117}"/>
                </a:ext>
              </a:extLst>
            </p:cNvPr>
            <p:cNvSpPr/>
            <p:nvPr/>
          </p:nvSpPr>
          <p:spPr>
            <a:xfrm>
              <a:off x="552920" y="340817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直角三角形 52">
              <a:extLst>
                <a:ext uri="{FF2B5EF4-FFF2-40B4-BE49-F238E27FC236}">
                  <a16:creationId xmlns:a16="http://schemas.microsoft.com/office/drawing/2014/main" id="{82C1D2BF-1708-412E-8083-AD811D33E3C3}"/>
                </a:ext>
              </a:extLst>
            </p:cNvPr>
            <p:cNvSpPr/>
            <p:nvPr/>
          </p:nvSpPr>
          <p:spPr>
            <a:xfrm rot="5400000">
              <a:off x="552920" y="321895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342E8C08-D0F3-4928-9E2F-F7AD33048786}"/>
                </a:ext>
              </a:extLst>
            </p:cNvPr>
            <p:cNvCxnSpPr>
              <a:cxnSpLocks/>
            </p:cNvCxnSpPr>
            <p:nvPr/>
          </p:nvCxnSpPr>
          <p:spPr>
            <a:xfrm>
              <a:off x="1108418" y="865319"/>
              <a:ext cx="4982418" cy="15498"/>
            </a:xfrm>
            <a:prstGeom prst="line">
              <a:avLst/>
            </a:prstGeom>
            <a:ln w="38100">
              <a:solidFill>
                <a:srgbClr val="8185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2FC6F1FB-67E0-4F47-B3D9-9EAAC203AEED}"/>
              </a:ext>
            </a:extLst>
          </p:cNvPr>
          <p:cNvGrpSpPr/>
          <p:nvPr/>
        </p:nvGrpSpPr>
        <p:grpSpPr>
          <a:xfrm flipV="1">
            <a:off x="6243534" y="3968262"/>
            <a:ext cx="2166640" cy="972633"/>
            <a:chOff x="5904857" y="2328506"/>
            <a:chExt cx="2166640" cy="972633"/>
          </a:xfrm>
        </p:grpSpPr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09E88898-76BC-4A4B-9F09-DF378860CB01}"/>
                </a:ext>
              </a:extLst>
            </p:cNvPr>
            <p:cNvSpPr/>
            <p:nvPr/>
          </p:nvSpPr>
          <p:spPr>
            <a:xfrm>
              <a:off x="5904857" y="3115160"/>
              <a:ext cx="185979" cy="185979"/>
            </a:xfrm>
            <a:prstGeom prst="ellips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2CCB5A7C-77C7-49A6-B901-52FB6F5D9C05}"/>
                </a:ext>
              </a:extLst>
            </p:cNvPr>
            <p:cNvGrpSpPr/>
            <p:nvPr/>
          </p:nvGrpSpPr>
          <p:grpSpPr>
            <a:xfrm>
              <a:off x="6025723" y="2328506"/>
              <a:ext cx="2045774" cy="879644"/>
              <a:chOff x="6025723" y="2328506"/>
              <a:chExt cx="2045774" cy="879644"/>
            </a:xfrm>
          </p:grpSpPr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id="{3F8A3736-9A5D-4D94-9515-E59EEC8B69A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25723" y="2328506"/>
                <a:ext cx="1270859" cy="879644"/>
              </a:xfrm>
              <a:prstGeom prst="line">
                <a:avLst/>
              </a:prstGeom>
              <a:ln w="25400">
                <a:solidFill>
                  <a:srgbClr val="81858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>
                <a:extLst>
                  <a:ext uri="{FF2B5EF4-FFF2-40B4-BE49-F238E27FC236}">
                    <a16:creationId xmlns:a16="http://schemas.microsoft.com/office/drawing/2014/main" id="{D894730E-EB21-4A55-BDF6-53F8142CD05C}"/>
                  </a:ext>
                </a:extLst>
              </p:cNvPr>
              <p:cNvCxnSpPr/>
              <p:nvPr/>
            </p:nvCxnSpPr>
            <p:spPr>
              <a:xfrm>
                <a:off x="7296582" y="2328506"/>
                <a:ext cx="774915" cy="0"/>
              </a:xfrm>
              <a:prstGeom prst="line">
                <a:avLst/>
              </a:prstGeom>
              <a:ln w="25400">
                <a:solidFill>
                  <a:srgbClr val="81858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699463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8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10" grpId="0" animBg="1"/>
      <p:bldP spid="5" grpId="0" animBg="1"/>
      <p:bldP spid="12" grpId="0" animBg="1"/>
      <p:bldP spid="4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B3627B4F-660D-4C9F-9DE8-D7B84658B246}"/>
              </a:ext>
            </a:extLst>
          </p:cNvPr>
          <p:cNvGrpSpPr/>
          <p:nvPr/>
        </p:nvGrpSpPr>
        <p:grpSpPr>
          <a:xfrm>
            <a:off x="1467612" y="2209800"/>
            <a:ext cx="3999738" cy="3448050"/>
            <a:chOff x="1467612" y="2209800"/>
            <a:chExt cx="3999738" cy="3448050"/>
          </a:xfrm>
        </p:grpSpPr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9DA2E625-6AAF-4844-8AB1-8F77392F3216}"/>
                </a:ext>
              </a:extLst>
            </p:cNvPr>
            <p:cNvSpPr/>
            <p:nvPr/>
          </p:nvSpPr>
          <p:spPr>
            <a:xfrm rot="10800000">
              <a:off x="1467612" y="2209800"/>
              <a:ext cx="3999738" cy="3448050"/>
            </a:xfrm>
            <a:prstGeom prst="triangl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" name="矩形 1">
              <a:extLst>
                <a:ext uri="{FF2B5EF4-FFF2-40B4-BE49-F238E27FC236}">
                  <a16:creationId xmlns:a16="http://schemas.microsoft.com/office/drawing/2014/main" id="{82BB104A-25A1-4759-882A-6FF4789CE12B}"/>
                </a:ext>
              </a:extLst>
            </p:cNvPr>
            <p:cNvSpPr/>
            <p:nvPr/>
          </p:nvSpPr>
          <p:spPr>
            <a:xfrm>
              <a:off x="1875295" y="3103231"/>
              <a:ext cx="3301139" cy="182523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等腰三角形 3">
            <a:extLst>
              <a:ext uri="{FF2B5EF4-FFF2-40B4-BE49-F238E27FC236}">
                <a16:creationId xmlns:a16="http://schemas.microsoft.com/office/drawing/2014/main" id="{E0304F0E-1C29-49E3-8925-5E1D2DD95323}"/>
              </a:ext>
            </a:extLst>
          </p:cNvPr>
          <p:cNvSpPr/>
          <p:nvPr/>
        </p:nvSpPr>
        <p:spPr>
          <a:xfrm>
            <a:off x="1467612" y="1295400"/>
            <a:ext cx="3999738" cy="344805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75C3E3E-DC27-45D6-A5F2-AC9C76D63A5A}"/>
              </a:ext>
            </a:extLst>
          </p:cNvPr>
          <p:cNvGrpSpPr/>
          <p:nvPr/>
        </p:nvGrpSpPr>
        <p:grpSpPr>
          <a:xfrm rot="10800000">
            <a:off x="9448946" y="4144386"/>
            <a:ext cx="2743054" cy="2709945"/>
            <a:chOff x="-8307" y="3468906"/>
            <a:chExt cx="2743054" cy="2709945"/>
          </a:xfrm>
        </p:grpSpPr>
        <p:sp>
          <p:nvSpPr>
            <p:cNvPr id="14" name="直角三角形 13">
              <a:extLst>
                <a:ext uri="{FF2B5EF4-FFF2-40B4-BE49-F238E27FC236}">
                  <a16:creationId xmlns:a16="http://schemas.microsoft.com/office/drawing/2014/main" id="{E99F8C07-695B-47AD-873F-15E560DB32E8}"/>
                </a:ext>
              </a:extLst>
            </p:cNvPr>
            <p:cNvSpPr/>
            <p:nvPr/>
          </p:nvSpPr>
          <p:spPr>
            <a:xfrm>
              <a:off x="-8307" y="4018851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直角三角形 14">
              <a:extLst>
                <a:ext uri="{FF2B5EF4-FFF2-40B4-BE49-F238E27FC236}">
                  <a16:creationId xmlns:a16="http://schemas.microsoft.com/office/drawing/2014/main" id="{7D002D33-AA45-417E-B311-569B58EB9DB3}"/>
                </a:ext>
              </a:extLst>
            </p:cNvPr>
            <p:cNvSpPr/>
            <p:nvPr/>
          </p:nvSpPr>
          <p:spPr>
            <a:xfrm>
              <a:off x="537991" y="4558851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直角三角形 15">
              <a:extLst>
                <a:ext uri="{FF2B5EF4-FFF2-40B4-BE49-F238E27FC236}">
                  <a16:creationId xmlns:a16="http://schemas.microsoft.com/office/drawing/2014/main" id="{5F6A8D15-517B-41E0-90DC-3197044A0B4F}"/>
                </a:ext>
              </a:extLst>
            </p:cNvPr>
            <p:cNvSpPr/>
            <p:nvPr/>
          </p:nvSpPr>
          <p:spPr>
            <a:xfrm>
              <a:off x="544289" y="5098850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直角三角形 16">
              <a:extLst>
                <a:ext uri="{FF2B5EF4-FFF2-40B4-BE49-F238E27FC236}">
                  <a16:creationId xmlns:a16="http://schemas.microsoft.com/office/drawing/2014/main" id="{11BC8A7B-9D64-4E14-87C3-7BC4C0C8198A}"/>
                </a:ext>
              </a:extLst>
            </p:cNvPr>
            <p:cNvSpPr/>
            <p:nvPr/>
          </p:nvSpPr>
          <p:spPr>
            <a:xfrm>
              <a:off x="537991" y="4018851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直角三角形 17">
              <a:extLst>
                <a:ext uri="{FF2B5EF4-FFF2-40B4-BE49-F238E27FC236}">
                  <a16:creationId xmlns:a16="http://schemas.microsoft.com/office/drawing/2014/main" id="{95FA8507-E1D3-406E-BEB1-9A4EC9CC6FA9}"/>
                </a:ext>
              </a:extLst>
            </p:cNvPr>
            <p:cNvSpPr/>
            <p:nvPr/>
          </p:nvSpPr>
          <p:spPr>
            <a:xfrm>
              <a:off x="537991" y="3478851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直角三角形 18">
              <a:extLst>
                <a:ext uri="{FF2B5EF4-FFF2-40B4-BE49-F238E27FC236}">
                  <a16:creationId xmlns:a16="http://schemas.microsoft.com/office/drawing/2014/main" id="{CD2A9D03-2C41-40EE-BD55-FE0F6B6695B0}"/>
                </a:ext>
              </a:extLst>
            </p:cNvPr>
            <p:cNvSpPr/>
            <p:nvPr/>
          </p:nvSpPr>
          <p:spPr>
            <a:xfrm>
              <a:off x="1105624" y="4018851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直角三角形 19">
              <a:extLst>
                <a:ext uri="{FF2B5EF4-FFF2-40B4-BE49-F238E27FC236}">
                  <a16:creationId xmlns:a16="http://schemas.microsoft.com/office/drawing/2014/main" id="{D37F7569-D10D-4A8F-ABA5-2330C8A598E4}"/>
                </a:ext>
              </a:extLst>
            </p:cNvPr>
            <p:cNvSpPr/>
            <p:nvPr/>
          </p:nvSpPr>
          <p:spPr>
            <a:xfrm>
              <a:off x="1105624" y="3478851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>
              <a:extLst>
                <a:ext uri="{FF2B5EF4-FFF2-40B4-BE49-F238E27FC236}">
                  <a16:creationId xmlns:a16="http://schemas.microsoft.com/office/drawing/2014/main" id="{15BBEC49-D92F-40DD-8B21-B6A3DCDEC821}"/>
                </a:ext>
              </a:extLst>
            </p:cNvPr>
            <p:cNvSpPr/>
            <p:nvPr/>
          </p:nvSpPr>
          <p:spPr>
            <a:xfrm>
              <a:off x="-8307" y="5082075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直角三角形 21">
              <a:extLst>
                <a:ext uri="{FF2B5EF4-FFF2-40B4-BE49-F238E27FC236}">
                  <a16:creationId xmlns:a16="http://schemas.microsoft.com/office/drawing/2014/main" id="{CA77A38D-E219-4865-8331-1C981E153769}"/>
                </a:ext>
              </a:extLst>
            </p:cNvPr>
            <p:cNvSpPr/>
            <p:nvPr/>
          </p:nvSpPr>
          <p:spPr>
            <a:xfrm>
              <a:off x="-8307" y="4539377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直角三角形 22">
              <a:extLst>
                <a:ext uri="{FF2B5EF4-FFF2-40B4-BE49-F238E27FC236}">
                  <a16:creationId xmlns:a16="http://schemas.microsoft.com/office/drawing/2014/main" id="{637D7117-FAB3-4128-85BF-4713ACE7D020}"/>
                </a:ext>
              </a:extLst>
            </p:cNvPr>
            <p:cNvSpPr/>
            <p:nvPr/>
          </p:nvSpPr>
          <p:spPr>
            <a:xfrm>
              <a:off x="1116362" y="4558851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直角三角形 23">
              <a:extLst>
                <a:ext uri="{FF2B5EF4-FFF2-40B4-BE49-F238E27FC236}">
                  <a16:creationId xmlns:a16="http://schemas.microsoft.com/office/drawing/2014/main" id="{6B26BAE8-A0A9-435F-9998-B7CC08271BD1}"/>
                </a:ext>
              </a:extLst>
            </p:cNvPr>
            <p:cNvSpPr/>
            <p:nvPr/>
          </p:nvSpPr>
          <p:spPr>
            <a:xfrm>
              <a:off x="1645624" y="3478851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直角三角形 24">
              <a:extLst>
                <a:ext uri="{FF2B5EF4-FFF2-40B4-BE49-F238E27FC236}">
                  <a16:creationId xmlns:a16="http://schemas.microsoft.com/office/drawing/2014/main" id="{6B688698-FCB3-404F-A9ED-8A3C84D6DCE0}"/>
                </a:ext>
              </a:extLst>
            </p:cNvPr>
            <p:cNvSpPr/>
            <p:nvPr/>
          </p:nvSpPr>
          <p:spPr>
            <a:xfrm>
              <a:off x="1653519" y="4018851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直角三角形 25">
              <a:extLst>
                <a:ext uri="{FF2B5EF4-FFF2-40B4-BE49-F238E27FC236}">
                  <a16:creationId xmlns:a16="http://schemas.microsoft.com/office/drawing/2014/main" id="{2249EF99-14A6-471C-9038-C757AF6B745D}"/>
                </a:ext>
              </a:extLst>
            </p:cNvPr>
            <p:cNvSpPr/>
            <p:nvPr/>
          </p:nvSpPr>
          <p:spPr>
            <a:xfrm>
              <a:off x="-8307" y="3468906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直角三角形 26">
              <a:extLst>
                <a:ext uri="{FF2B5EF4-FFF2-40B4-BE49-F238E27FC236}">
                  <a16:creationId xmlns:a16="http://schemas.microsoft.com/office/drawing/2014/main" id="{4B2C58AA-1F52-4A9E-B6D5-87B22D27E0AB}"/>
                </a:ext>
              </a:extLst>
            </p:cNvPr>
            <p:cNvSpPr/>
            <p:nvPr/>
          </p:nvSpPr>
          <p:spPr>
            <a:xfrm>
              <a:off x="-8307" y="5638851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直角三角形 27">
              <a:extLst>
                <a:ext uri="{FF2B5EF4-FFF2-40B4-BE49-F238E27FC236}">
                  <a16:creationId xmlns:a16="http://schemas.microsoft.com/office/drawing/2014/main" id="{983BB700-B017-4358-99CD-A472AC61B119}"/>
                </a:ext>
              </a:extLst>
            </p:cNvPr>
            <p:cNvSpPr/>
            <p:nvPr/>
          </p:nvSpPr>
          <p:spPr>
            <a:xfrm>
              <a:off x="2194747" y="3478851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E0124CF-DBCB-4530-9B4A-86B8CF1610A3}"/>
              </a:ext>
            </a:extLst>
          </p:cNvPr>
          <p:cNvGrpSpPr/>
          <p:nvPr/>
        </p:nvGrpSpPr>
        <p:grpSpPr>
          <a:xfrm>
            <a:off x="9807011" y="357597"/>
            <a:ext cx="2053883" cy="523220"/>
            <a:chOff x="9543984" y="189929"/>
            <a:chExt cx="2053883" cy="52322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4864CF5-BE84-428B-ACD2-8565C1CBE29C}"/>
                </a:ext>
              </a:extLst>
            </p:cNvPr>
            <p:cNvSpPr txBox="1"/>
            <p:nvPr/>
          </p:nvSpPr>
          <p:spPr>
            <a:xfrm>
              <a:off x="10294681" y="189929"/>
              <a:ext cx="10349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LOGO</a:t>
              </a:r>
              <a:endParaRPr lang="zh-CN" altLang="en-US" sz="2800" dirty="0">
                <a:solidFill>
                  <a:srgbClr val="818588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2" name="等腰三角形 31">
              <a:extLst>
                <a:ext uri="{FF2B5EF4-FFF2-40B4-BE49-F238E27FC236}">
                  <a16:creationId xmlns:a16="http://schemas.microsoft.com/office/drawing/2014/main" id="{B65D9442-91FA-4DFB-84F3-0319B807CF6E}"/>
                </a:ext>
              </a:extLst>
            </p:cNvPr>
            <p:cNvSpPr/>
            <p:nvPr/>
          </p:nvSpPr>
          <p:spPr>
            <a:xfrm>
              <a:off x="9696338" y="235395"/>
              <a:ext cx="501454" cy="432288"/>
            </a:xfrm>
            <a:prstGeom prst="triangle">
              <a:avLst/>
            </a:prstGeom>
            <a:solidFill>
              <a:srgbClr val="818588"/>
            </a:solidFill>
            <a:ln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BEF869AC-7B00-4E03-AC4C-AC81CA367141}"/>
                </a:ext>
              </a:extLst>
            </p:cNvPr>
            <p:cNvSpPr/>
            <p:nvPr/>
          </p:nvSpPr>
          <p:spPr>
            <a:xfrm>
              <a:off x="9543984" y="189929"/>
              <a:ext cx="2053883" cy="523220"/>
            </a:xfrm>
            <a:prstGeom prst="rect">
              <a:avLst/>
            </a:prstGeom>
            <a:noFill/>
            <a:ln w="38100"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7B797FB-4E6F-4946-B178-0FCDE7EAEA4F}"/>
              </a:ext>
            </a:extLst>
          </p:cNvPr>
          <p:cNvGrpSpPr/>
          <p:nvPr/>
        </p:nvGrpSpPr>
        <p:grpSpPr>
          <a:xfrm>
            <a:off x="2729240" y="1442070"/>
            <a:ext cx="1476480" cy="3154710"/>
            <a:chOff x="2729240" y="1442070"/>
            <a:chExt cx="1476480" cy="3154710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3A66A6D7-A479-46CE-BD30-68502DC1C76B}"/>
                </a:ext>
              </a:extLst>
            </p:cNvPr>
            <p:cNvSpPr txBox="1"/>
            <p:nvPr/>
          </p:nvSpPr>
          <p:spPr>
            <a:xfrm>
              <a:off x="2829305" y="1442070"/>
              <a:ext cx="1276350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99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en-US" sz="199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7F7502E-6CC9-41E3-A8CC-B92B8995C62D}"/>
                </a:ext>
              </a:extLst>
            </p:cNvPr>
            <p:cNvSpPr txBox="1"/>
            <p:nvPr/>
          </p:nvSpPr>
          <p:spPr>
            <a:xfrm>
              <a:off x="2729240" y="4175382"/>
              <a:ext cx="14764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pc="300" dirty="0">
                  <a:solidFill>
                    <a:schemeClr val="bg1"/>
                  </a:solidFill>
                </a:rPr>
                <a:t>PART 03</a:t>
              </a:r>
              <a:endParaRPr lang="zh-CN" altLang="en-US" spc="3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299105D-482C-4CC5-8CF2-1CAACBBAA1F0}"/>
              </a:ext>
            </a:extLst>
          </p:cNvPr>
          <p:cNvGrpSpPr/>
          <p:nvPr/>
        </p:nvGrpSpPr>
        <p:grpSpPr>
          <a:xfrm>
            <a:off x="6068102" y="2580011"/>
            <a:ext cx="4890158" cy="1601828"/>
            <a:chOff x="6114596" y="2580011"/>
            <a:chExt cx="4890158" cy="1601828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FB9CA1F-E68E-4915-94BF-2CE15462C30A}"/>
                </a:ext>
              </a:extLst>
            </p:cNvPr>
            <p:cNvSpPr txBox="1"/>
            <p:nvPr/>
          </p:nvSpPr>
          <p:spPr>
            <a:xfrm>
              <a:off x="6114596" y="2580011"/>
              <a:ext cx="48901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</a:rPr>
                <a:t>Click Here To Add The Tittle</a:t>
              </a:r>
              <a:endParaRPr lang="zh-CN" altLang="en-US" sz="2800" dirty="0">
                <a:solidFill>
                  <a:srgbClr val="818588"/>
                </a:solidFill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7DA0C1D-7B5F-4CF1-973A-CCF1F941A2D9}"/>
                </a:ext>
              </a:extLst>
            </p:cNvPr>
            <p:cNvSpPr txBox="1"/>
            <p:nvPr/>
          </p:nvSpPr>
          <p:spPr>
            <a:xfrm>
              <a:off x="6148132" y="3104621"/>
              <a:ext cx="4409576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 figure life is a gift and I don't intend on wasting it. You never know what hand you're going to get dealt next. You learn to take life as it comes at you.</a:t>
              </a:r>
              <a:endParaRPr lang="zh-CN" altLang="en-US" sz="16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590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等腰三角形 488">
            <a:extLst>
              <a:ext uri="{FF2B5EF4-FFF2-40B4-BE49-F238E27FC236}">
                <a16:creationId xmlns:a16="http://schemas.microsoft.com/office/drawing/2014/main" id="{3BB55950-B7C4-4C4F-B695-0ADCF9F0CBA4}"/>
              </a:ext>
            </a:extLst>
          </p:cNvPr>
          <p:cNvSpPr/>
          <p:nvPr/>
        </p:nvSpPr>
        <p:spPr>
          <a:xfrm>
            <a:off x="1304578" y="3573090"/>
            <a:ext cx="2963039" cy="2554344"/>
          </a:xfrm>
          <a:prstGeom prst="triangle">
            <a:avLst/>
          </a:prstGeom>
          <a:noFill/>
          <a:ln>
            <a:solidFill>
              <a:srgbClr val="C8C8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0" name="等腰三角形 489">
            <a:extLst>
              <a:ext uri="{FF2B5EF4-FFF2-40B4-BE49-F238E27FC236}">
                <a16:creationId xmlns:a16="http://schemas.microsoft.com/office/drawing/2014/main" id="{B322E998-D19B-436B-8269-2FD1B3BF6993}"/>
              </a:ext>
            </a:extLst>
          </p:cNvPr>
          <p:cNvSpPr/>
          <p:nvPr/>
        </p:nvSpPr>
        <p:spPr>
          <a:xfrm>
            <a:off x="4559860" y="3573090"/>
            <a:ext cx="2963039" cy="2554344"/>
          </a:xfrm>
          <a:prstGeom prst="triangle">
            <a:avLst/>
          </a:prstGeom>
          <a:noFill/>
          <a:ln>
            <a:solidFill>
              <a:srgbClr val="C8C8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1" name="等腰三角形 490">
            <a:extLst>
              <a:ext uri="{FF2B5EF4-FFF2-40B4-BE49-F238E27FC236}">
                <a16:creationId xmlns:a16="http://schemas.microsoft.com/office/drawing/2014/main" id="{E30EE8BE-8D2A-429B-9683-7C1196C4AA34}"/>
              </a:ext>
            </a:extLst>
          </p:cNvPr>
          <p:cNvSpPr/>
          <p:nvPr/>
        </p:nvSpPr>
        <p:spPr>
          <a:xfrm>
            <a:off x="7738889" y="3573090"/>
            <a:ext cx="2963039" cy="2554344"/>
          </a:xfrm>
          <a:prstGeom prst="triangle">
            <a:avLst/>
          </a:prstGeom>
          <a:noFill/>
          <a:ln>
            <a:solidFill>
              <a:srgbClr val="C8C8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3" name="组合 472">
            <a:extLst>
              <a:ext uri="{FF2B5EF4-FFF2-40B4-BE49-F238E27FC236}">
                <a16:creationId xmlns:a16="http://schemas.microsoft.com/office/drawing/2014/main" id="{90E33359-B5EB-49EB-ABD7-ED636EB16CE2}"/>
              </a:ext>
            </a:extLst>
          </p:cNvPr>
          <p:cNvGrpSpPr/>
          <p:nvPr/>
        </p:nvGrpSpPr>
        <p:grpSpPr>
          <a:xfrm>
            <a:off x="4700621" y="1506179"/>
            <a:ext cx="2650522" cy="2650522"/>
            <a:chOff x="4385115" y="1386681"/>
            <a:chExt cx="2650522" cy="2650522"/>
          </a:xfrm>
        </p:grpSpPr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0BBE8D11-AA44-44A4-B0D4-A420A3A9E187}"/>
                </a:ext>
              </a:extLst>
            </p:cNvPr>
            <p:cNvSpPr>
              <a:spLocks/>
            </p:cNvSpPr>
            <p:nvPr>
              <p:custDataLst>
                <p:tags r:id="rId3"/>
              </p:custDataLst>
            </p:nvPr>
          </p:nvSpPr>
          <p:spPr>
            <a:xfrm rot="20250004">
              <a:off x="4385115" y="1386681"/>
              <a:ext cx="2650522" cy="2650522"/>
            </a:xfrm>
            <a:custGeom>
              <a:avLst/>
              <a:gdLst>
                <a:gd name="connsiteX0" fmla="*/ 1343503 w 6088384"/>
                <a:gd name="connsiteY0" fmla="*/ 5543275 h 6088385"/>
                <a:gd name="connsiteX1" fmla="*/ 1441220 w 6088384"/>
                <a:gd name="connsiteY1" fmla="*/ 5601018 h 6088385"/>
                <a:gd name="connsiteX2" fmla="*/ 1853457 w 6088384"/>
                <a:gd name="connsiteY2" fmla="*/ 5768407 h 6088385"/>
                <a:gd name="connsiteX3" fmla="*/ 1889262 w 6088384"/>
                <a:gd name="connsiteY3" fmla="*/ 5777149 h 6088385"/>
                <a:gd name="connsiteX4" fmla="*/ 1978543 w 6088384"/>
                <a:gd name="connsiteY4" fmla="*/ 5828749 h 6088385"/>
                <a:gd name="connsiteX5" fmla="*/ 2331123 w 6088384"/>
                <a:gd name="connsiteY5" fmla="*/ 5977101 h 6088385"/>
                <a:gd name="connsiteX6" fmla="*/ 2425205 w 6088384"/>
                <a:gd name="connsiteY6" fmla="*/ 6004449 h 6088385"/>
                <a:gd name="connsiteX7" fmla="*/ 2322710 w 6088384"/>
                <a:gd name="connsiteY7" fmla="*/ 5989898 h 6088385"/>
                <a:gd name="connsiteX8" fmla="*/ 1879298 w 6088384"/>
                <a:gd name="connsiteY8" fmla="*/ 5856500 h 6088385"/>
                <a:gd name="connsiteX9" fmla="*/ 1356537 w 6088384"/>
                <a:gd name="connsiteY9" fmla="*/ 5554260 h 6088385"/>
                <a:gd name="connsiteX10" fmla="*/ 1947471 w 6088384"/>
                <a:gd name="connsiteY10" fmla="*/ 5573687 h 6088385"/>
                <a:gd name="connsiteX11" fmla="*/ 2140862 w 6088384"/>
                <a:gd name="connsiteY11" fmla="*/ 5705378 h 6088385"/>
                <a:gd name="connsiteX12" fmla="*/ 2362340 w 6088384"/>
                <a:gd name="connsiteY12" fmla="*/ 5823019 h 6088385"/>
                <a:gd name="connsiteX13" fmla="*/ 2452498 w 6088384"/>
                <a:gd name="connsiteY13" fmla="*/ 5860088 h 6088385"/>
                <a:gd name="connsiteX14" fmla="*/ 2285194 w 6088384"/>
                <a:gd name="connsiteY14" fmla="*/ 5852101 h 6088385"/>
                <a:gd name="connsiteX15" fmla="*/ 2067700 w 6088384"/>
                <a:gd name="connsiteY15" fmla="*/ 5820716 h 6088385"/>
                <a:gd name="connsiteX16" fmla="*/ 1889262 w 6088384"/>
                <a:gd name="connsiteY16" fmla="*/ 5777149 h 6088385"/>
                <a:gd name="connsiteX17" fmla="*/ 1814261 w 6088384"/>
                <a:gd name="connsiteY17" fmla="*/ 5733801 h 6088385"/>
                <a:gd name="connsiteX18" fmla="*/ 1444426 w 6088384"/>
                <a:gd name="connsiteY18" fmla="*/ 5441694 h 6088385"/>
                <a:gd name="connsiteX19" fmla="*/ 1418395 w 6088384"/>
                <a:gd name="connsiteY19" fmla="*/ 5413657 h 6088385"/>
                <a:gd name="connsiteX20" fmla="*/ 1464689 w 6088384"/>
                <a:gd name="connsiteY20" fmla="*/ 5435475 h 6088385"/>
                <a:gd name="connsiteX21" fmla="*/ 1884080 w 6088384"/>
                <a:gd name="connsiteY21" fmla="*/ 5563897 h 6088385"/>
                <a:gd name="connsiteX22" fmla="*/ 3591548 w 6088384"/>
                <a:gd name="connsiteY22" fmla="*/ 6017987 h 6088385"/>
                <a:gd name="connsiteX23" fmla="*/ 3498389 w 6088384"/>
                <a:gd name="connsiteY23" fmla="*/ 6041941 h 6088385"/>
                <a:gd name="connsiteX24" fmla="*/ 3037681 w 6088384"/>
                <a:gd name="connsiteY24" fmla="*/ 6088385 h 6088385"/>
                <a:gd name="connsiteX25" fmla="*/ 2466375 w 6088384"/>
                <a:gd name="connsiteY25" fmla="*/ 6016415 h 6088385"/>
                <a:gd name="connsiteX26" fmla="*/ 2425205 w 6088384"/>
                <a:gd name="connsiteY26" fmla="*/ 6004449 h 6088385"/>
                <a:gd name="connsiteX27" fmla="*/ 2546668 w 6088384"/>
                <a:gd name="connsiteY27" fmla="*/ 6021692 h 6088385"/>
                <a:gd name="connsiteX28" fmla="*/ 2991582 w 6088384"/>
                <a:gd name="connsiteY28" fmla="*/ 6018582 h 6088385"/>
                <a:gd name="connsiteX29" fmla="*/ 3020321 w 6088384"/>
                <a:gd name="connsiteY29" fmla="*/ 6014145 h 6088385"/>
                <a:gd name="connsiteX30" fmla="*/ 3068845 w 6088384"/>
                <a:gd name="connsiteY30" fmla="*/ 6021079 h 6088385"/>
                <a:gd name="connsiteX31" fmla="*/ 3474961 w 6088384"/>
                <a:gd name="connsiteY31" fmla="*/ 6030481 h 6088385"/>
                <a:gd name="connsiteX32" fmla="*/ 511297 w 6088384"/>
                <a:gd name="connsiteY32" fmla="*/ 4692103 h 6088385"/>
                <a:gd name="connsiteX33" fmla="*/ 582607 w 6088384"/>
                <a:gd name="connsiteY33" fmla="*/ 4787012 h 6088385"/>
                <a:gd name="connsiteX34" fmla="*/ 899408 w 6088384"/>
                <a:gd name="connsiteY34" fmla="*/ 5099414 h 6088385"/>
                <a:gd name="connsiteX35" fmla="*/ 930525 w 6088384"/>
                <a:gd name="connsiteY35" fmla="*/ 5122206 h 6088385"/>
                <a:gd name="connsiteX36" fmla="*/ 943945 w 6088384"/>
                <a:gd name="connsiteY36" fmla="*/ 5141241 h 6088385"/>
                <a:gd name="connsiteX37" fmla="*/ 1206210 w 6088384"/>
                <a:gd name="connsiteY37" fmla="*/ 5427555 h 6088385"/>
                <a:gd name="connsiteX38" fmla="*/ 1343503 w 6088384"/>
                <a:gd name="connsiteY38" fmla="*/ 5543275 h 6088385"/>
                <a:gd name="connsiteX39" fmla="*/ 1246477 w 6088384"/>
                <a:gd name="connsiteY39" fmla="*/ 5485939 h 6088385"/>
                <a:gd name="connsiteX40" fmla="*/ 887866 w 6088384"/>
                <a:gd name="connsiteY40" fmla="*/ 5193009 h 6088385"/>
                <a:gd name="connsiteX41" fmla="*/ 534782 w 6088384"/>
                <a:gd name="connsiteY41" fmla="*/ 4738145 h 6088385"/>
                <a:gd name="connsiteX42" fmla="*/ 2085160 w 6088384"/>
                <a:gd name="connsiteY42" fmla="*/ 5313536 h 6088385"/>
                <a:gd name="connsiteX43" fmla="*/ 2133737 w 6088384"/>
                <a:gd name="connsiteY43" fmla="*/ 5357443 h 6088385"/>
                <a:gd name="connsiteX44" fmla="*/ 2332286 w 6088384"/>
                <a:gd name="connsiteY44" fmla="*/ 5502327 h 6088385"/>
                <a:gd name="connsiteX45" fmla="*/ 2505795 w 6088384"/>
                <a:gd name="connsiteY45" fmla="*/ 5602389 h 6088385"/>
                <a:gd name="connsiteX46" fmla="*/ 2323489 w 6088384"/>
                <a:gd name="connsiteY46" fmla="*/ 5610021 h 6088385"/>
                <a:gd name="connsiteX47" fmla="*/ 2102033 w 6088384"/>
                <a:gd name="connsiteY47" fmla="*/ 5597557 h 6088385"/>
                <a:gd name="connsiteX48" fmla="*/ 1947471 w 6088384"/>
                <a:gd name="connsiteY48" fmla="*/ 5573687 h 6088385"/>
                <a:gd name="connsiteX49" fmla="*/ 1932919 w 6088384"/>
                <a:gd name="connsiteY49" fmla="*/ 5563777 h 6088385"/>
                <a:gd name="connsiteX50" fmla="*/ 1566593 w 6088384"/>
                <a:gd name="connsiteY50" fmla="*/ 5212406 h 6088385"/>
                <a:gd name="connsiteX51" fmla="*/ 1559965 w 6088384"/>
                <a:gd name="connsiteY51" fmla="*/ 5203585 h 6088385"/>
                <a:gd name="connsiteX52" fmla="*/ 1633129 w 6088384"/>
                <a:gd name="connsiteY52" fmla="*/ 5229092 h 6088385"/>
                <a:gd name="connsiteX53" fmla="*/ 2052272 w 6088384"/>
                <a:gd name="connsiteY53" fmla="*/ 5311875 h 6088385"/>
                <a:gd name="connsiteX54" fmla="*/ 3597768 w 6088384"/>
                <a:gd name="connsiteY54" fmla="*/ 5867697 h 6088385"/>
                <a:gd name="connsiteX55" fmla="*/ 3422483 w 6088384"/>
                <a:gd name="connsiteY55" fmla="*/ 5930687 h 6088385"/>
                <a:gd name="connsiteX56" fmla="*/ 3209535 w 6088384"/>
                <a:gd name="connsiteY56" fmla="*/ 5984922 h 6088385"/>
                <a:gd name="connsiteX57" fmla="*/ 3020321 w 6088384"/>
                <a:gd name="connsiteY57" fmla="*/ 6014145 h 6088385"/>
                <a:gd name="connsiteX58" fmla="*/ 2935708 w 6088384"/>
                <a:gd name="connsiteY58" fmla="*/ 6002052 h 6088385"/>
                <a:gd name="connsiteX59" fmla="*/ 2547763 w 6088384"/>
                <a:gd name="connsiteY59" fmla="*/ 5899258 h 6088385"/>
                <a:gd name="connsiteX60" fmla="*/ 2452498 w 6088384"/>
                <a:gd name="connsiteY60" fmla="*/ 5860088 h 6088385"/>
                <a:gd name="connsiteX61" fmla="*/ 2504312 w 6088384"/>
                <a:gd name="connsiteY61" fmla="*/ 5862562 h 6088385"/>
                <a:gd name="connsiteX62" fmla="*/ 2940924 w 6088384"/>
                <a:gd name="connsiteY62" fmla="*/ 5820715 h 6088385"/>
                <a:gd name="connsiteX63" fmla="*/ 3022078 w 6088384"/>
                <a:gd name="connsiteY63" fmla="*/ 5800901 h 6088385"/>
                <a:gd name="connsiteX64" fmla="*/ 3170591 w 6088384"/>
                <a:gd name="connsiteY64" fmla="*/ 5833940 h 6088385"/>
                <a:gd name="connsiteX65" fmla="*/ 3544858 w 6088384"/>
                <a:gd name="connsiteY65" fmla="*/ 5869852 h 6088385"/>
                <a:gd name="connsiteX66" fmla="*/ 647315 w 6088384"/>
                <a:gd name="connsiteY66" fmla="*/ 4630339 h 6088385"/>
                <a:gd name="connsiteX67" fmla="*/ 676653 w 6088384"/>
                <a:gd name="connsiteY67" fmla="*/ 4661192 h 6088385"/>
                <a:gd name="connsiteX68" fmla="*/ 990122 w 6088384"/>
                <a:gd name="connsiteY68" fmla="*/ 4921149 h 6088385"/>
                <a:gd name="connsiteX69" fmla="*/ 1080064 w 6088384"/>
                <a:gd name="connsiteY69" fmla="*/ 4978402 h 6088385"/>
                <a:gd name="connsiteX70" fmla="*/ 1142095 w 6088384"/>
                <a:gd name="connsiteY70" fmla="*/ 5080508 h 6088385"/>
                <a:gd name="connsiteX71" fmla="*/ 1284110 w 6088384"/>
                <a:gd name="connsiteY71" fmla="*/ 5269024 h 6088385"/>
                <a:gd name="connsiteX72" fmla="*/ 1418395 w 6088384"/>
                <a:gd name="connsiteY72" fmla="*/ 5413657 h 6088385"/>
                <a:gd name="connsiteX73" fmla="*/ 1266253 w 6088384"/>
                <a:gd name="connsiteY73" fmla="*/ 5341956 h 6088385"/>
                <a:gd name="connsiteX74" fmla="*/ 1077325 w 6088384"/>
                <a:gd name="connsiteY74" fmla="*/ 5229729 h 6088385"/>
                <a:gd name="connsiteX75" fmla="*/ 930525 w 6088384"/>
                <a:gd name="connsiteY75" fmla="*/ 5122206 h 6088385"/>
                <a:gd name="connsiteX76" fmla="*/ 832840 w 6088384"/>
                <a:gd name="connsiteY76" fmla="*/ 4983644 h 6088385"/>
                <a:gd name="connsiteX77" fmla="*/ 735643 w 6088384"/>
                <a:gd name="connsiteY77" fmla="*/ 4817761 h 6088385"/>
                <a:gd name="connsiteX78" fmla="*/ 3544352 w 6088384"/>
                <a:gd name="connsiteY78" fmla="*/ 5611717 h 6088385"/>
                <a:gd name="connsiteX79" fmla="*/ 3364537 w 6088384"/>
                <a:gd name="connsiteY79" fmla="*/ 5695173 h 6088385"/>
                <a:gd name="connsiteX80" fmla="*/ 3155168 w 6088384"/>
                <a:gd name="connsiteY80" fmla="*/ 5768406 h 6088385"/>
                <a:gd name="connsiteX81" fmla="*/ 3022078 w 6088384"/>
                <a:gd name="connsiteY81" fmla="*/ 5800901 h 6088385"/>
                <a:gd name="connsiteX82" fmla="*/ 2986273 w 6088384"/>
                <a:gd name="connsiteY82" fmla="*/ 5792936 h 6088385"/>
                <a:gd name="connsiteX83" fmla="*/ 2541890 w 6088384"/>
                <a:gd name="connsiteY83" fmla="*/ 5623205 h 6088385"/>
                <a:gd name="connsiteX84" fmla="*/ 2505795 w 6088384"/>
                <a:gd name="connsiteY84" fmla="*/ 5602389 h 6088385"/>
                <a:gd name="connsiteX85" fmla="*/ 2546947 w 6088384"/>
                <a:gd name="connsiteY85" fmla="*/ 5600666 h 6088385"/>
                <a:gd name="connsiteX86" fmla="*/ 2993863 w 6088384"/>
                <a:gd name="connsiteY86" fmla="*/ 5514015 h 6088385"/>
                <a:gd name="connsiteX87" fmla="*/ 3023947 w 6088384"/>
                <a:gd name="connsiteY87" fmla="*/ 5503296 h 6088385"/>
                <a:gd name="connsiteX88" fmla="*/ 3142999 w 6088384"/>
                <a:gd name="connsiteY88" fmla="*/ 5539967 h 6088385"/>
                <a:gd name="connsiteX89" fmla="*/ 3419588 w 6088384"/>
                <a:gd name="connsiteY89" fmla="*/ 5597615 h 6088385"/>
                <a:gd name="connsiteX90" fmla="*/ 857739 w 6088384"/>
                <a:gd name="connsiteY90" fmla="*/ 4491136 h 6088385"/>
                <a:gd name="connsiteX91" fmla="*/ 872267 w 6088384"/>
                <a:gd name="connsiteY91" fmla="*/ 4504243 h 6088385"/>
                <a:gd name="connsiteX92" fmla="*/ 1133068 w 6088384"/>
                <a:gd name="connsiteY92" fmla="*/ 4693534 h 6088385"/>
                <a:gd name="connsiteX93" fmla="*/ 1285741 w 6088384"/>
                <a:gd name="connsiteY93" fmla="*/ 4780113 h 6088385"/>
                <a:gd name="connsiteX94" fmla="*/ 1311848 w 6088384"/>
                <a:gd name="connsiteY94" fmla="*/ 4835117 h 6088385"/>
                <a:gd name="connsiteX95" fmla="*/ 1430713 w 6088384"/>
                <a:gd name="connsiteY95" fmla="*/ 5031561 h 6088385"/>
                <a:gd name="connsiteX96" fmla="*/ 1559965 w 6088384"/>
                <a:gd name="connsiteY96" fmla="*/ 5203585 h 6088385"/>
                <a:gd name="connsiteX97" fmla="*/ 1434825 w 6088384"/>
                <a:gd name="connsiteY97" fmla="*/ 5159958 h 6088385"/>
                <a:gd name="connsiteX98" fmla="*/ 1131717 w 6088384"/>
                <a:gd name="connsiteY98" fmla="*/ 5011282 h 6088385"/>
                <a:gd name="connsiteX99" fmla="*/ 1080064 w 6088384"/>
                <a:gd name="connsiteY99" fmla="*/ 4978402 h 6088385"/>
                <a:gd name="connsiteX100" fmla="*/ 1027590 w 6088384"/>
                <a:gd name="connsiteY100" fmla="*/ 4892027 h 6088385"/>
                <a:gd name="connsiteX101" fmla="*/ 931327 w 6088384"/>
                <a:gd name="connsiteY101" fmla="*/ 4692198 h 6088385"/>
                <a:gd name="connsiteX102" fmla="*/ 2221435 w 6088384"/>
                <a:gd name="connsiteY102" fmla="*/ 5036400 h 6088385"/>
                <a:gd name="connsiteX103" fmla="*/ 2280985 w 6088384"/>
                <a:gd name="connsiteY103" fmla="*/ 5091164 h 6088385"/>
                <a:gd name="connsiteX104" fmla="*/ 2461830 w 6088384"/>
                <a:gd name="connsiteY104" fmla="*/ 5227045 h 6088385"/>
                <a:gd name="connsiteX105" fmla="*/ 2587593 w 6088384"/>
                <a:gd name="connsiteY105" fmla="*/ 5303142 h 6088385"/>
                <a:gd name="connsiteX106" fmla="*/ 2574060 w 6088384"/>
                <a:gd name="connsiteY106" fmla="*/ 5305703 h 6088385"/>
                <a:gd name="connsiteX107" fmla="*/ 2286002 w 6088384"/>
                <a:gd name="connsiteY107" fmla="*/ 5323678 h 6088385"/>
                <a:gd name="connsiteX108" fmla="*/ 2085160 w 6088384"/>
                <a:gd name="connsiteY108" fmla="*/ 5313536 h 6088385"/>
                <a:gd name="connsiteX109" fmla="*/ 1960119 w 6088384"/>
                <a:gd name="connsiteY109" fmla="*/ 5200516 h 6088385"/>
                <a:gd name="connsiteX110" fmla="*/ 1803192 w 6088384"/>
                <a:gd name="connsiteY110" fmla="*/ 5026898 h 6088385"/>
                <a:gd name="connsiteX111" fmla="*/ 1755280 w 6088384"/>
                <a:gd name="connsiteY111" fmla="*/ 4961727 h 6088385"/>
                <a:gd name="connsiteX112" fmla="*/ 1810948 w 6088384"/>
                <a:gd name="connsiteY112" fmla="*/ 4977466 h 6088385"/>
                <a:gd name="connsiteX113" fmla="*/ 2156854 w 6088384"/>
                <a:gd name="connsiteY113" fmla="*/ 5033065 h 6088385"/>
                <a:gd name="connsiteX114" fmla="*/ 3464693 w 6088384"/>
                <a:gd name="connsiteY114" fmla="*/ 5311556 h 6088385"/>
                <a:gd name="connsiteX115" fmla="*/ 3425740 w 6088384"/>
                <a:gd name="connsiteY115" fmla="*/ 5335125 h 6088385"/>
                <a:gd name="connsiteX116" fmla="*/ 3214318 w 6088384"/>
                <a:gd name="connsiteY116" fmla="*/ 5435474 h 6088385"/>
                <a:gd name="connsiteX117" fmla="*/ 3023947 w 6088384"/>
                <a:gd name="connsiteY117" fmla="*/ 5503296 h 6088385"/>
                <a:gd name="connsiteX118" fmla="*/ 3005759 w 6088384"/>
                <a:gd name="connsiteY118" fmla="*/ 5497694 h 6088385"/>
                <a:gd name="connsiteX119" fmla="*/ 2869696 w 6088384"/>
                <a:gd name="connsiteY119" fmla="*/ 5446259 h 6088385"/>
                <a:gd name="connsiteX120" fmla="*/ 2658274 w 6088384"/>
                <a:gd name="connsiteY120" fmla="*/ 5345910 h 6088385"/>
                <a:gd name="connsiteX121" fmla="*/ 2587593 w 6088384"/>
                <a:gd name="connsiteY121" fmla="*/ 5303142 h 6088385"/>
                <a:gd name="connsiteX122" fmla="*/ 2851380 w 6088384"/>
                <a:gd name="connsiteY122" fmla="*/ 5253226 h 6088385"/>
                <a:gd name="connsiteX123" fmla="*/ 3024025 w 6088384"/>
                <a:gd name="connsiteY123" fmla="*/ 5197851 h 6088385"/>
                <a:gd name="connsiteX124" fmla="*/ 3122596 w 6088384"/>
                <a:gd name="connsiteY124" fmla="*/ 5233929 h 6088385"/>
                <a:gd name="connsiteX125" fmla="*/ 3454247 w 6088384"/>
                <a:gd name="connsiteY125" fmla="*/ 5310362 h 6088385"/>
                <a:gd name="connsiteX126" fmla="*/ 1109645 w 6088384"/>
                <a:gd name="connsiteY126" fmla="*/ 4308484 h 6088385"/>
                <a:gd name="connsiteX127" fmla="*/ 1148200 w 6088384"/>
                <a:gd name="connsiteY127" fmla="*/ 4339444 h 6088385"/>
                <a:gd name="connsiteX128" fmla="*/ 1422998 w 6088384"/>
                <a:gd name="connsiteY128" fmla="*/ 4515033 h 6088385"/>
                <a:gd name="connsiteX129" fmla="*/ 1511581 w 6088384"/>
                <a:gd name="connsiteY129" fmla="*/ 4559841 h 6088385"/>
                <a:gd name="connsiteX130" fmla="*/ 1552109 w 6088384"/>
                <a:gd name="connsiteY130" fmla="*/ 4647162 h 6088385"/>
                <a:gd name="connsiteX131" fmla="*/ 1667188 w 6088384"/>
                <a:gd name="connsiteY131" fmla="*/ 4841905 h 6088385"/>
                <a:gd name="connsiteX132" fmla="*/ 1755280 w 6088384"/>
                <a:gd name="connsiteY132" fmla="*/ 4961727 h 6088385"/>
                <a:gd name="connsiteX133" fmla="*/ 1639156 w 6088384"/>
                <a:gd name="connsiteY133" fmla="*/ 4928897 h 6088385"/>
                <a:gd name="connsiteX134" fmla="*/ 1469062 w 6088384"/>
                <a:gd name="connsiteY134" fmla="*/ 4866099 h 6088385"/>
                <a:gd name="connsiteX135" fmla="*/ 1296159 w 6088384"/>
                <a:gd name="connsiteY135" fmla="*/ 4786021 h 6088385"/>
                <a:gd name="connsiteX136" fmla="*/ 1285741 w 6088384"/>
                <a:gd name="connsiteY136" fmla="*/ 4780113 h 6088385"/>
                <a:gd name="connsiteX137" fmla="*/ 1211499 w 6088384"/>
                <a:gd name="connsiteY137" fmla="*/ 4623695 h 6088385"/>
                <a:gd name="connsiteX138" fmla="*/ 1132958 w 6088384"/>
                <a:gd name="connsiteY138" fmla="*/ 4403240 h 6088385"/>
                <a:gd name="connsiteX139" fmla="*/ 2311127 w 6088384"/>
                <a:gd name="connsiteY139" fmla="*/ 4780931 h 6088385"/>
                <a:gd name="connsiteX140" fmla="*/ 2348273 w 6088384"/>
                <a:gd name="connsiteY140" fmla="*/ 4814691 h 6088385"/>
                <a:gd name="connsiteX141" fmla="*/ 2524257 w 6088384"/>
                <a:gd name="connsiteY141" fmla="*/ 4946290 h 6088385"/>
                <a:gd name="connsiteX142" fmla="*/ 2643863 w 6088384"/>
                <a:gd name="connsiteY142" fmla="*/ 5018952 h 6088385"/>
                <a:gd name="connsiteX143" fmla="*/ 2569444 w 6088384"/>
                <a:gd name="connsiteY143" fmla="*/ 5029405 h 6088385"/>
                <a:gd name="connsiteX144" fmla="*/ 2295101 w 6088384"/>
                <a:gd name="connsiteY144" fmla="*/ 5040205 h 6088385"/>
                <a:gd name="connsiteX145" fmla="*/ 2221435 w 6088384"/>
                <a:gd name="connsiteY145" fmla="*/ 5036400 h 6088385"/>
                <a:gd name="connsiteX146" fmla="*/ 2116362 w 6088384"/>
                <a:gd name="connsiteY146" fmla="*/ 4939770 h 6088385"/>
                <a:gd name="connsiteX147" fmla="*/ 1968582 w 6088384"/>
                <a:gd name="connsiteY147" fmla="*/ 4774364 h 6088385"/>
                <a:gd name="connsiteX148" fmla="*/ 1923859 w 6088384"/>
                <a:gd name="connsiteY148" fmla="*/ 4713306 h 6088385"/>
                <a:gd name="connsiteX149" fmla="*/ 1937205 w 6088384"/>
                <a:gd name="connsiteY149" fmla="*/ 4717291 h 6088385"/>
                <a:gd name="connsiteX150" fmla="*/ 2101929 w 6088384"/>
                <a:gd name="connsiteY150" fmla="*/ 4753474 h 6088385"/>
                <a:gd name="connsiteX151" fmla="*/ 4676938 w 6088384"/>
                <a:gd name="connsiteY151" fmla="*/ 5588484 h 6088385"/>
                <a:gd name="connsiteX152" fmla="*/ 4606168 w 6088384"/>
                <a:gd name="connsiteY152" fmla="*/ 5641658 h 6088385"/>
                <a:gd name="connsiteX153" fmla="*/ 4198302 w 6088384"/>
                <a:gd name="connsiteY153" fmla="*/ 5860871 h 6088385"/>
                <a:gd name="connsiteX154" fmla="*/ 3656943 w 6088384"/>
                <a:gd name="connsiteY154" fmla="*/ 6010980 h 6088385"/>
                <a:gd name="connsiteX155" fmla="*/ 3591548 w 6088384"/>
                <a:gd name="connsiteY155" fmla="*/ 6017987 h 6088385"/>
                <a:gd name="connsiteX156" fmla="*/ 3717467 w 6088384"/>
                <a:gd name="connsiteY156" fmla="*/ 5985610 h 6088385"/>
                <a:gd name="connsiteX157" fmla="*/ 4127323 w 6088384"/>
                <a:gd name="connsiteY157" fmla="*/ 5812476 h 6088385"/>
                <a:gd name="connsiteX158" fmla="*/ 4157728 w 6088384"/>
                <a:gd name="connsiteY158" fmla="*/ 5794006 h 6088385"/>
                <a:gd name="connsiteX159" fmla="*/ 4206688 w 6088384"/>
                <a:gd name="connsiteY159" fmla="*/ 5781946 h 6088385"/>
                <a:gd name="connsiteX160" fmla="*/ 4676840 w 6088384"/>
                <a:gd name="connsiteY160" fmla="*/ 5588543 h 6088385"/>
                <a:gd name="connsiteX161" fmla="*/ 3414997 w 6088384"/>
                <a:gd name="connsiteY161" fmla="*/ 5024078 h 6088385"/>
                <a:gd name="connsiteX162" fmla="*/ 3365117 w 6088384"/>
                <a:gd name="connsiteY162" fmla="*/ 5053454 h 6088385"/>
                <a:gd name="connsiteX163" fmla="*/ 3115790 w 6088384"/>
                <a:gd name="connsiteY163" fmla="*/ 5168418 h 6088385"/>
                <a:gd name="connsiteX164" fmla="*/ 3024025 w 6088384"/>
                <a:gd name="connsiteY164" fmla="*/ 5197851 h 6088385"/>
                <a:gd name="connsiteX165" fmla="*/ 2912568 w 6088384"/>
                <a:gd name="connsiteY165" fmla="*/ 5157057 h 6088385"/>
                <a:gd name="connsiteX166" fmla="*/ 2712739 w 6088384"/>
                <a:gd name="connsiteY166" fmla="*/ 5060795 h 6088385"/>
                <a:gd name="connsiteX167" fmla="*/ 2643863 w 6088384"/>
                <a:gd name="connsiteY167" fmla="*/ 5018952 h 6088385"/>
                <a:gd name="connsiteX168" fmla="*/ 2749609 w 6088384"/>
                <a:gd name="connsiteY168" fmla="*/ 5004100 h 6088385"/>
                <a:gd name="connsiteX169" fmla="*/ 2926607 w 6088384"/>
                <a:gd name="connsiteY169" fmla="*/ 4964717 h 6088385"/>
                <a:gd name="connsiteX170" fmla="*/ 3027887 w 6088384"/>
                <a:gd name="connsiteY170" fmla="*/ 4932163 h 6088385"/>
                <a:gd name="connsiteX171" fmla="*/ 3080509 w 6088384"/>
                <a:gd name="connsiteY171" fmla="*/ 4951073 h 6088385"/>
                <a:gd name="connsiteX172" fmla="*/ 3293458 w 6088384"/>
                <a:gd name="connsiteY172" fmla="*/ 5005308 h 6088385"/>
                <a:gd name="connsiteX173" fmla="*/ 2378012 w 6088384"/>
                <a:gd name="connsiteY173" fmla="*/ 4591530 h 6088385"/>
                <a:gd name="connsiteX174" fmla="*/ 2486703 w 6088384"/>
                <a:gd name="connsiteY174" fmla="*/ 4671140 h 6088385"/>
                <a:gd name="connsiteX175" fmla="*/ 2675630 w 6088384"/>
                <a:gd name="connsiteY175" fmla="*/ 4783367 h 6088385"/>
                <a:gd name="connsiteX176" fmla="*/ 2677230 w 6088384"/>
                <a:gd name="connsiteY176" fmla="*/ 4784121 h 6088385"/>
                <a:gd name="connsiteX177" fmla="*/ 2547949 w 6088384"/>
                <a:gd name="connsiteY177" fmla="*/ 4790029 h 6088385"/>
                <a:gd name="connsiteX178" fmla="*/ 2324215 w 6088384"/>
                <a:gd name="connsiteY178" fmla="*/ 4782649 h 6088385"/>
                <a:gd name="connsiteX179" fmla="*/ 2311127 w 6088384"/>
                <a:gd name="connsiteY179" fmla="*/ 4780931 h 6088385"/>
                <a:gd name="connsiteX180" fmla="*/ 2185935 w 6088384"/>
                <a:gd name="connsiteY180" fmla="*/ 4667149 h 6088385"/>
                <a:gd name="connsiteX181" fmla="*/ 2040791 w 6088384"/>
                <a:gd name="connsiteY181" fmla="*/ 4507450 h 6088385"/>
                <a:gd name="connsiteX182" fmla="*/ 2053155 w 6088384"/>
                <a:gd name="connsiteY182" fmla="*/ 4511921 h 6088385"/>
                <a:gd name="connsiteX183" fmla="*/ 2320016 w 6088384"/>
                <a:gd name="connsiteY183" fmla="*/ 4582041 h 6088385"/>
                <a:gd name="connsiteX184" fmla="*/ 1362549 w 6088384"/>
                <a:gd name="connsiteY184" fmla="*/ 4144117 h 6088385"/>
                <a:gd name="connsiteX185" fmla="*/ 1387153 w 6088384"/>
                <a:gd name="connsiteY185" fmla="*/ 4164132 h 6088385"/>
                <a:gd name="connsiteX186" fmla="*/ 1525492 w 6088384"/>
                <a:gd name="connsiteY186" fmla="*/ 4260598 h 6088385"/>
                <a:gd name="connsiteX187" fmla="*/ 1705819 w 6088384"/>
                <a:gd name="connsiteY187" fmla="*/ 4364615 h 6088385"/>
                <a:gd name="connsiteX188" fmla="*/ 1726039 w 6088384"/>
                <a:gd name="connsiteY188" fmla="*/ 4407519 h 6088385"/>
                <a:gd name="connsiteX189" fmla="*/ 1838267 w 6088384"/>
                <a:gd name="connsiteY189" fmla="*/ 4596447 h 6088385"/>
                <a:gd name="connsiteX190" fmla="*/ 1923859 w 6088384"/>
                <a:gd name="connsiteY190" fmla="*/ 4713306 h 6088385"/>
                <a:gd name="connsiteX191" fmla="*/ 1774996 w 6088384"/>
                <a:gd name="connsiteY191" fmla="*/ 4668849 h 6088385"/>
                <a:gd name="connsiteX192" fmla="*/ 1537993 w 6088384"/>
                <a:gd name="connsiteY192" fmla="*/ 4573201 h 6088385"/>
                <a:gd name="connsiteX193" fmla="*/ 1511581 w 6088384"/>
                <a:gd name="connsiteY193" fmla="*/ 4559841 h 6088385"/>
                <a:gd name="connsiteX194" fmla="*/ 1457953 w 6088384"/>
                <a:gd name="connsiteY194" fmla="*/ 4444294 h 6088385"/>
                <a:gd name="connsiteX195" fmla="*/ 1384721 w 6088384"/>
                <a:gd name="connsiteY195" fmla="*/ 4234925 h 6088385"/>
                <a:gd name="connsiteX196" fmla="*/ 72840 w 6088384"/>
                <a:gd name="connsiteY196" fmla="*/ 3605021 h 6088385"/>
                <a:gd name="connsiteX197" fmla="*/ 137279 w 6088384"/>
                <a:gd name="connsiteY197" fmla="*/ 3819751 h 6088385"/>
                <a:gd name="connsiteX198" fmla="*/ 239263 w 6088384"/>
                <a:gd name="connsiteY198" fmla="*/ 4056973 h 6088385"/>
                <a:gd name="connsiteX199" fmla="*/ 295547 w 6088384"/>
                <a:gd name="connsiteY199" fmla="*/ 4158112 h 6088385"/>
                <a:gd name="connsiteX200" fmla="*/ 312469 w 6088384"/>
                <a:gd name="connsiteY200" fmla="*/ 4227419 h 6088385"/>
                <a:gd name="connsiteX201" fmla="*/ 407279 w 6088384"/>
                <a:gd name="connsiteY201" fmla="*/ 4488178 h 6088385"/>
                <a:gd name="connsiteX202" fmla="*/ 511297 w 6088384"/>
                <a:gd name="connsiteY202" fmla="*/ 4692103 h 6088385"/>
                <a:gd name="connsiteX203" fmla="*/ 446728 w 6088384"/>
                <a:gd name="connsiteY203" fmla="*/ 4606167 h 6088385"/>
                <a:gd name="connsiteX204" fmla="*/ 227514 w 6088384"/>
                <a:gd name="connsiteY204" fmla="*/ 4198301 h 6088385"/>
                <a:gd name="connsiteX205" fmla="*/ 94117 w 6088384"/>
                <a:gd name="connsiteY205" fmla="*/ 3754889 h 6088385"/>
                <a:gd name="connsiteX206" fmla="*/ 4631772 w 6088384"/>
                <a:gd name="connsiteY206" fmla="*/ 5439147 h 6088385"/>
                <a:gd name="connsiteX207" fmla="*/ 4491788 w 6088384"/>
                <a:gd name="connsiteY207" fmla="*/ 5566373 h 6088385"/>
                <a:gd name="connsiteX208" fmla="*/ 4315805 w 6088384"/>
                <a:gd name="connsiteY208" fmla="*/ 5697971 h 6088385"/>
                <a:gd name="connsiteX209" fmla="*/ 4157728 w 6088384"/>
                <a:gd name="connsiteY209" fmla="*/ 5794006 h 6088385"/>
                <a:gd name="connsiteX210" fmla="*/ 4043540 w 6088384"/>
                <a:gd name="connsiteY210" fmla="*/ 5822132 h 6088385"/>
                <a:gd name="connsiteX211" fmla="*/ 3795258 w 6088384"/>
                <a:gd name="connsiteY211" fmla="*/ 5859650 h 6088385"/>
                <a:gd name="connsiteX212" fmla="*/ 3597768 w 6088384"/>
                <a:gd name="connsiteY212" fmla="*/ 5867697 h 6088385"/>
                <a:gd name="connsiteX213" fmla="*/ 3628926 w 6088384"/>
                <a:gd name="connsiteY213" fmla="*/ 5856500 h 6088385"/>
                <a:gd name="connsiteX214" fmla="*/ 4016289 w 6088384"/>
                <a:gd name="connsiteY214" fmla="*/ 5650753 h 6088385"/>
                <a:gd name="connsiteX215" fmla="*/ 4098619 w 6088384"/>
                <a:gd name="connsiteY215" fmla="*/ 5590451 h 6088385"/>
                <a:gd name="connsiteX216" fmla="*/ 4187288 w 6088384"/>
                <a:gd name="connsiteY216" fmla="*/ 5577227 h 6088385"/>
                <a:gd name="connsiteX217" fmla="*/ 4603467 w 6088384"/>
                <a:gd name="connsiteY217" fmla="*/ 5452759 h 6088385"/>
                <a:gd name="connsiteX218" fmla="*/ 219052 w 6088384"/>
                <a:gd name="connsiteY218" fmla="*/ 3592029 h 6088385"/>
                <a:gd name="connsiteX219" fmla="*/ 248952 w 6088384"/>
                <a:gd name="connsiteY219" fmla="*/ 3669045 h 6088385"/>
                <a:gd name="connsiteX220" fmla="*/ 429378 w 6088384"/>
                <a:gd name="connsiteY220" fmla="*/ 4003706 h 6088385"/>
                <a:gd name="connsiteX221" fmla="*/ 497795 w 6088384"/>
                <a:gd name="connsiteY221" fmla="*/ 4096935 h 6088385"/>
                <a:gd name="connsiteX222" fmla="*/ 513702 w 6088384"/>
                <a:gd name="connsiteY222" fmla="*/ 4199935 h 6088385"/>
                <a:gd name="connsiteX223" fmla="*/ 642125 w 6088384"/>
                <a:gd name="connsiteY223" fmla="*/ 4619326 h 6088385"/>
                <a:gd name="connsiteX224" fmla="*/ 647315 w 6088384"/>
                <a:gd name="connsiteY224" fmla="*/ 4630339 h 6088385"/>
                <a:gd name="connsiteX225" fmla="*/ 583094 w 6088384"/>
                <a:gd name="connsiteY225" fmla="*/ 4562802 h 6088385"/>
                <a:gd name="connsiteX226" fmla="*/ 339023 w 6088384"/>
                <a:gd name="connsiteY226" fmla="*/ 4236234 h 6088385"/>
                <a:gd name="connsiteX227" fmla="*/ 295547 w 6088384"/>
                <a:gd name="connsiteY227" fmla="*/ 4158112 h 6088385"/>
                <a:gd name="connsiteX228" fmla="*/ 260160 w 6088384"/>
                <a:gd name="connsiteY228" fmla="*/ 4013176 h 6088385"/>
                <a:gd name="connsiteX229" fmla="*/ 228775 w 6088384"/>
                <a:gd name="connsiteY229" fmla="*/ 3795682 h 6088385"/>
                <a:gd name="connsiteX230" fmla="*/ 2438699 w 6088384"/>
                <a:gd name="connsiteY230" fmla="*/ 4487655 h 6088385"/>
                <a:gd name="connsiteX231" fmla="*/ 2520979 w 6088384"/>
                <a:gd name="connsiteY231" fmla="*/ 4536277 h 6088385"/>
                <a:gd name="connsiteX232" fmla="*/ 2709174 w 6088384"/>
                <a:gd name="connsiteY232" fmla="*/ 4623622 h 6088385"/>
                <a:gd name="connsiteX233" fmla="*/ 2634354 w 6088384"/>
                <a:gd name="connsiteY233" fmla="*/ 4622298 h 6088385"/>
                <a:gd name="connsiteX234" fmla="*/ 2476192 w 6088384"/>
                <a:gd name="connsiteY234" fmla="*/ 4607592 h 6088385"/>
                <a:gd name="connsiteX235" fmla="*/ 2378012 w 6088384"/>
                <a:gd name="connsiteY235" fmla="*/ 4591530 h 6088385"/>
                <a:gd name="connsiteX236" fmla="*/ 2308786 w 6088384"/>
                <a:gd name="connsiteY236" fmla="*/ 4540825 h 6088385"/>
                <a:gd name="connsiteX237" fmla="*/ 2143380 w 6088384"/>
                <a:gd name="connsiteY237" fmla="*/ 4393046 h 6088385"/>
                <a:gd name="connsiteX238" fmla="*/ 2127779 w 6088384"/>
                <a:gd name="connsiteY238" fmla="*/ 4376081 h 6088385"/>
                <a:gd name="connsiteX239" fmla="*/ 2223858 w 6088384"/>
                <a:gd name="connsiteY239" fmla="*/ 4417886 h 6088385"/>
                <a:gd name="connsiteX240" fmla="*/ 2397833 w 6088384"/>
                <a:gd name="connsiteY240" fmla="*/ 4477417 h 6088385"/>
                <a:gd name="connsiteX241" fmla="*/ 2185070 w 6088384"/>
                <a:gd name="connsiteY241" fmla="*/ 4317416 h 6088385"/>
                <a:gd name="connsiteX242" fmla="*/ 2248037 w 6088384"/>
                <a:gd name="connsiteY242" fmla="*/ 4355516 h 6088385"/>
                <a:gd name="connsiteX243" fmla="*/ 2459459 w 6088384"/>
                <a:gd name="connsiteY243" fmla="*/ 4455864 h 6088385"/>
                <a:gd name="connsiteX244" fmla="*/ 2679914 w 6088384"/>
                <a:gd name="connsiteY244" fmla="*/ 4534405 h 6088385"/>
                <a:gd name="connsiteX245" fmla="*/ 2732125 w 6088384"/>
                <a:gd name="connsiteY245" fmla="*/ 4547251 h 6088385"/>
                <a:gd name="connsiteX246" fmla="*/ 2589997 w 6088384"/>
                <a:gd name="connsiteY246" fmla="*/ 4525560 h 6088385"/>
                <a:gd name="connsiteX247" fmla="*/ 2438699 w 6088384"/>
                <a:gd name="connsiteY247" fmla="*/ 4487655 h 6088385"/>
                <a:gd name="connsiteX248" fmla="*/ 2326236 w 6088384"/>
                <a:gd name="connsiteY248" fmla="*/ 4421198 h 6088385"/>
                <a:gd name="connsiteX249" fmla="*/ 3385597 w 6088384"/>
                <a:gd name="connsiteY249" fmla="*/ 4788345 h 6088385"/>
                <a:gd name="connsiteX250" fmla="*/ 3376728 w 6088384"/>
                <a:gd name="connsiteY250" fmla="*/ 4793523 h 6088385"/>
                <a:gd name="connsiteX251" fmla="*/ 3156226 w 6088384"/>
                <a:gd name="connsiteY251" fmla="*/ 4890911 h 6088385"/>
                <a:gd name="connsiteX252" fmla="*/ 3027887 w 6088384"/>
                <a:gd name="connsiteY252" fmla="*/ 4932163 h 6088385"/>
                <a:gd name="connsiteX253" fmla="*/ 2874066 w 6088384"/>
                <a:gd name="connsiteY253" fmla="*/ 4876886 h 6088385"/>
                <a:gd name="connsiteX254" fmla="*/ 2677230 w 6088384"/>
                <a:gd name="connsiteY254" fmla="*/ 4784121 h 6088385"/>
                <a:gd name="connsiteX255" fmla="*/ 2685603 w 6088384"/>
                <a:gd name="connsiteY255" fmla="*/ 4783739 h 6088385"/>
                <a:gd name="connsiteX256" fmla="*/ 2958985 w 6088384"/>
                <a:gd name="connsiteY256" fmla="*/ 4746397 h 6088385"/>
                <a:gd name="connsiteX257" fmla="*/ 3035084 w 6088384"/>
                <a:gd name="connsiteY257" fmla="*/ 4728537 h 6088385"/>
                <a:gd name="connsiteX258" fmla="*/ 3147459 w 6088384"/>
                <a:gd name="connsiteY258" fmla="*/ 4755974 h 6088385"/>
                <a:gd name="connsiteX259" fmla="*/ 3364953 w 6088384"/>
                <a:gd name="connsiteY259" fmla="*/ 4787359 h 6088385"/>
                <a:gd name="connsiteX260" fmla="*/ 1566054 w 6088384"/>
                <a:gd name="connsiteY260" fmla="*/ 4024127 h 6088385"/>
                <a:gd name="connsiteX261" fmla="*/ 1669052 w 6088384"/>
                <a:gd name="connsiteY261" fmla="*/ 4107374 h 6088385"/>
                <a:gd name="connsiteX262" fmla="*/ 1781505 w 6088384"/>
                <a:gd name="connsiteY262" fmla="*/ 4187587 h 6088385"/>
                <a:gd name="connsiteX263" fmla="*/ 1844836 w 6088384"/>
                <a:gd name="connsiteY263" fmla="*/ 4226841 h 6088385"/>
                <a:gd name="connsiteX264" fmla="*/ 1906794 w 6088384"/>
                <a:gd name="connsiteY264" fmla="*/ 4328828 h 6088385"/>
                <a:gd name="connsiteX265" fmla="*/ 2038392 w 6088384"/>
                <a:gd name="connsiteY265" fmla="*/ 4504811 h 6088385"/>
                <a:gd name="connsiteX266" fmla="*/ 2040791 w 6088384"/>
                <a:gd name="connsiteY266" fmla="*/ 4507450 h 6088385"/>
                <a:gd name="connsiteX267" fmla="*/ 1923572 w 6088384"/>
                <a:gd name="connsiteY267" fmla="*/ 4465055 h 6088385"/>
                <a:gd name="connsiteX268" fmla="*/ 1719692 w 6088384"/>
                <a:gd name="connsiteY268" fmla="*/ 4372617 h 6088385"/>
                <a:gd name="connsiteX269" fmla="*/ 1705819 w 6088384"/>
                <a:gd name="connsiteY269" fmla="*/ 4364615 h 6088385"/>
                <a:gd name="connsiteX270" fmla="*/ 1632521 w 6088384"/>
                <a:gd name="connsiteY270" fmla="*/ 4209084 h 6088385"/>
                <a:gd name="connsiteX271" fmla="*/ 4495012 w 6088384"/>
                <a:gd name="connsiteY271" fmla="*/ 5225428 h 6088385"/>
                <a:gd name="connsiteX272" fmla="*/ 4359613 w 6088384"/>
                <a:gd name="connsiteY272" fmla="*/ 5372658 h 6088385"/>
                <a:gd name="connsiteX273" fmla="*/ 4194206 w 6088384"/>
                <a:gd name="connsiteY273" fmla="*/ 5520438 h 6088385"/>
                <a:gd name="connsiteX274" fmla="*/ 4098619 w 6088384"/>
                <a:gd name="connsiteY274" fmla="*/ 5590451 h 6088385"/>
                <a:gd name="connsiteX275" fmla="*/ 3971238 w 6088384"/>
                <a:gd name="connsiteY275" fmla="*/ 5609448 h 6088385"/>
                <a:gd name="connsiteX276" fmla="*/ 3558225 w 6088384"/>
                <a:gd name="connsiteY276" fmla="*/ 5613285 h 6088385"/>
                <a:gd name="connsiteX277" fmla="*/ 3544352 w 6088384"/>
                <a:gd name="connsiteY277" fmla="*/ 5611717 h 6088385"/>
                <a:gd name="connsiteX278" fmla="*/ 3567405 w 6088384"/>
                <a:gd name="connsiteY278" fmla="*/ 5601017 h 6088385"/>
                <a:gd name="connsiteX279" fmla="*/ 3947141 w 6088384"/>
                <a:gd name="connsiteY279" fmla="*/ 5349934 h 6088385"/>
                <a:gd name="connsiteX280" fmla="*/ 3969028 w 6088384"/>
                <a:gd name="connsiteY280" fmla="*/ 5330152 h 6088385"/>
                <a:gd name="connsiteX281" fmla="*/ 4090742 w 6088384"/>
                <a:gd name="connsiteY281" fmla="*/ 5318689 h 6088385"/>
                <a:gd name="connsiteX282" fmla="*/ 4368337 w 6088384"/>
                <a:gd name="connsiteY282" fmla="*/ 5266103 h 6088385"/>
                <a:gd name="connsiteX283" fmla="*/ 476768 w 6088384"/>
                <a:gd name="connsiteY283" fmla="*/ 3541015 h 6088385"/>
                <a:gd name="connsiteX284" fmla="*/ 560527 w 6088384"/>
                <a:gd name="connsiteY284" fmla="*/ 3696221 h 6088385"/>
                <a:gd name="connsiteX285" fmla="*/ 702487 w 6088384"/>
                <a:gd name="connsiteY285" fmla="*/ 3901894 h 6088385"/>
                <a:gd name="connsiteX286" fmla="*/ 760236 w 6088384"/>
                <a:gd name="connsiteY286" fmla="*/ 3971783 h 6088385"/>
                <a:gd name="connsiteX287" fmla="*/ 763485 w 6088384"/>
                <a:gd name="connsiteY287" fmla="*/ 4036113 h 6088385"/>
                <a:gd name="connsiteX288" fmla="*/ 854457 w 6088384"/>
                <a:gd name="connsiteY288" fmla="*/ 4482170 h 6088385"/>
                <a:gd name="connsiteX289" fmla="*/ 857739 w 6088384"/>
                <a:gd name="connsiteY289" fmla="*/ 4491136 h 6088385"/>
                <a:gd name="connsiteX290" fmla="*/ 754076 w 6088384"/>
                <a:gd name="connsiteY290" fmla="*/ 4397619 h 6088385"/>
                <a:gd name="connsiteX291" fmla="*/ 580108 w 6088384"/>
                <a:gd name="connsiteY291" fmla="*/ 4209099 h 6088385"/>
                <a:gd name="connsiteX292" fmla="*/ 497795 w 6088384"/>
                <a:gd name="connsiteY292" fmla="*/ 4096935 h 6088385"/>
                <a:gd name="connsiteX293" fmla="*/ 480042 w 6088384"/>
                <a:gd name="connsiteY293" fmla="*/ 3981981 h 6088385"/>
                <a:gd name="connsiteX294" fmla="*/ 467578 w 6088384"/>
                <a:gd name="connsiteY294" fmla="*/ 3760525 h 6088385"/>
                <a:gd name="connsiteX295" fmla="*/ 3348538 w 6088384"/>
                <a:gd name="connsiteY295" fmla="*/ 4630337 h 6088385"/>
                <a:gd name="connsiteX296" fmla="*/ 3264801 w 6088384"/>
                <a:gd name="connsiteY296" fmla="*/ 4663298 h 6088385"/>
                <a:gd name="connsiteX297" fmla="*/ 3113051 w 6088384"/>
                <a:gd name="connsiteY297" fmla="*/ 4710237 h 6088385"/>
                <a:gd name="connsiteX298" fmla="*/ 3035084 w 6088384"/>
                <a:gd name="connsiteY298" fmla="*/ 4728537 h 6088385"/>
                <a:gd name="connsiteX299" fmla="*/ 2933216 w 6088384"/>
                <a:gd name="connsiteY299" fmla="*/ 4703665 h 6088385"/>
                <a:gd name="connsiteX300" fmla="*/ 2723847 w 6088384"/>
                <a:gd name="connsiteY300" fmla="*/ 4630433 h 6088385"/>
                <a:gd name="connsiteX301" fmla="*/ 2709174 w 6088384"/>
                <a:gd name="connsiteY301" fmla="*/ 4623622 h 6088385"/>
                <a:gd name="connsiteX302" fmla="*/ 2816829 w 6088384"/>
                <a:gd name="connsiteY302" fmla="*/ 4625529 h 6088385"/>
                <a:gd name="connsiteX303" fmla="*/ 3000342 w 6088384"/>
                <a:gd name="connsiteY303" fmla="*/ 4613950 h 6088385"/>
                <a:gd name="connsiteX304" fmla="*/ 3037726 w 6088384"/>
                <a:gd name="connsiteY304" fmla="*/ 4608406 h 6088385"/>
                <a:gd name="connsiteX305" fmla="*/ 3126829 w 6088384"/>
                <a:gd name="connsiteY305" fmla="*/ 4621056 h 6088385"/>
                <a:gd name="connsiteX306" fmla="*/ 1693626 w 6088384"/>
                <a:gd name="connsiteY306" fmla="*/ 3933959 h 6088385"/>
                <a:gd name="connsiteX307" fmla="*/ 1754529 w 6088384"/>
                <a:gd name="connsiteY307" fmla="*/ 3997057 h 6088385"/>
                <a:gd name="connsiteX308" fmla="*/ 1892480 w 6088384"/>
                <a:gd name="connsiteY308" fmla="*/ 4118634 h 6088385"/>
                <a:gd name="connsiteX309" fmla="*/ 1930914 w 6088384"/>
                <a:gd name="connsiteY309" fmla="*/ 4147142 h 6088385"/>
                <a:gd name="connsiteX310" fmla="*/ 1991986 w 6088384"/>
                <a:gd name="connsiteY310" fmla="*/ 4228423 h 6088385"/>
                <a:gd name="connsiteX311" fmla="*/ 2127779 w 6088384"/>
                <a:gd name="connsiteY311" fmla="*/ 4376081 h 6088385"/>
                <a:gd name="connsiteX312" fmla="*/ 2056509 w 6088384"/>
                <a:gd name="connsiteY312" fmla="*/ 4345072 h 6088385"/>
                <a:gd name="connsiteX313" fmla="*/ 1916015 w 6088384"/>
                <a:gd name="connsiteY313" fmla="*/ 4270960 h 6088385"/>
                <a:gd name="connsiteX314" fmla="*/ 1844836 w 6088384"/>
                <a:gd name="connsiteY314" fmla="*/ 4226841 h 6088385"/>
                <a:gd name="connsiteX315" fmla="*/ 1792289 w 6088384"/>
                <a:gd name="connsiteY315" fmla="*/ 4140346 h 6088385"/>
                <a:gd name="connsiteX316" fmla="*/ 1696026 w 6088384"/>
                <a:gd name="connsiteY316" fmla="*/ 3940517 h 6088385"/>
                <a:gd name="connsiteX317" fmla="*/ 4305615 w 6088384"/>
                <a:gd name="connsiteY317" fmla="*/ 4981400 h 6088385"/>
                <a:gd name="connsiteX318" fmla="*/ 4277686 w 6088384"/>
                <a:gd name="connsiteY318" fmla="*/ 5019390 h 6088385"/>
                <a:gd name="connsiteX319" fmla="*/ 4120759 w 6088384"/>
                <a:gd name="connsiteY319" fmla="*/ 5193007 h 6088385"/>
                <a:gd name="connsiteX320" fmla="*/ 3969028 w 6088384"/>
                <a:gd name="connsiteY320" fmla="*/ 5330152 h 6088385"/>
                <a:gd name="connsiteX321" fmla="*/ 3947771 w 6088384"/>
                <a:gd name="connsiteY321" fmla="*/ 5332154 h 6088385"/>
                <a:gd name="connsiteX322" fmla="*/ 3802383 w 6088384"/>
                <a:gd name="connsiteY322" fmla="*/ 5336702 h 6088385"/>
                <a:gd name="connsiteX323" fmla="*/ 3626497 w 6088384"/>
                <a:gd name="connsiteY323" fmla="*/ 5330036 h 6088385"/>
                <a:gd name="connsiteX324" fmla="*/ 3464693 w 6088384"/>
                <a:gd name="connsiteY324" fmla="*/ 5311556 h 6088385"/>
                <a:gd name="connsiteX325" fmla="*/ 3622185 w 6088384"/>
                <a:gd name="connsiteY325" fmla="*/ 5216260 h 6088385"/>
                <a:gd name="connsiteX326" fmla="*/ 3803030 w 6088384"/>
                <a:gd name="connsiteY326" fmla="*/ 5080380 h 6088385"/>
                <a:gd name="connsiteX327" fmla="*/ 3837046 w 6088384"/>
                <a:gd name="connsiteY327" fmla="*/ 5049097 h 6088385"/>
                <a:gd name="connsiteX328" fmla="*/ 3858412 w 6088384"/>
                <a:gd name="connsiteY328" fmla="*/ 5048894 h 6088385"/>
                <a:gd name="connsiteX329" fmla="*/ 4208238 w 6088384"/>
                <a:gd name="connsiteY329" fmla="*/ 5004699 h 6088385"/>
                <a:gd name="connsiteX330" fmla="*/ 3316595 w 6088384"/>
                <a:gd name="connsiteY330" fmla="*/ 4555293 h 6088385"/>
                <a:gd name="connsiteX331" fmla="*/ 3196302 w 6088384"/>
                <a:gd name="connsiteY331" fmla="*/ 4584890 h 6088385"/>
                <a:gd name="connsiteX332" fmla="*/ 3037726 w 6088384"/>
                <a:gd name="connsiteY332" fmla="*/ 4608406 h 6088385"/>
                <a:gd name="connsiteX333" fmla="*/ 2902871 w 6088384"/>
                <a:gd name="connsiteY333" fmla="*/ 4589261 h 6088385"/>
                <a:gd name="connsiteX334" fmla="*/ 2732125 w 6088384"/>
                <a:gd name="connsiteY334" fmla="*/ 4547251 h 6088385"/>
                <a:gd name="connsiteX335" fmla="*/ 2816976 w 6088384"/>
                <a:gd name="connsiteY335" fmla="*/ 4560201 h 6088385"/>
                <a:gd name="connsiteX336" fmla="*/ 3050706 w 6088384"/>
                <a:gd name="connsiteY336" fmla="*/ 4572003 h 6088385"/>
                <a:gd name="connsiteX337" fmla="*/ 3284436 w 6088384"/>
                <a:gd name="connsiteY337" fmla="*/ 4560201 h 6088385"/>
                <a:gd name="connsiteX338" fmla="*/ 778585 w 6088384"/>
                <a:gd name="connsiteY338" fmla="*/ 3469713 h 6088385"/>
                <a:gd name="connsiteX339" fmla="*/ 910683 w 6088384"/>
                <a:gd name="connsiteY339" fmla="*/ 3677425 h 6088385"/>
                <a:gd name="connsiteX340" fmla="*/ 1041381 w 6088384"/>
                <a:gd name="connsiteY340" fmla="*/ 3838653 h 6088385"/>
                <a:gd name="connsiteX341" fmla="*/ 1046307 w 6088384"/>
                <a:gd name="connsiteY341" fmla="*/ 3956323 h 6088385"/>
                <a:gd name="connsiteX342" fmla="*/ 1078102 w 6088384"/>
                <a:gd name="connsiteY342" fmla="*/ 4180282 h 6088385"/>
                <a:gd name="connsiteX343" fmla="*/ 1109645 w 6088384"/>
                <a:gd name="connsiteY343" fmla="*/ 4308484 h 6088385"/>
                <a:gd name="connsiteX344" fmla="*/ 1018741 w 6088384"/>
                <a:gd name="connsiteY344" fmla="*/ 4235488 h 6088385"/>
                <a:gd name="connsiteX345" fmla="*/ 895376 w 6088384"/>
                <a:gd name="connsiteY345" fmla="*/ 4120757 h 6088385"/>
                <a:gd name="connsiteX346" fmla="*/ 794845 w 6088384"/>
                <a:gd name="connsiteY346" fmla="*/ 4013667 h 6088385"/>
                <a:gd name="connsiteX347" fmla="*/ 760236 w 6088384"/>
                <a:gd name="connsiteY347" fmla="*/ 3971783 h 6088385"/>
                <a:gd name="connsiteX348" fmla="*/ 751682 w 6088384"/>
                <a:gd name="connsiteY348" fmla="*/ 3802383 h 6088385"/>
                <a:gd name="connsiteX349" fmla="*/ 763485 w 6088384"/>
                <a:gd name="connsiteY349" fmla="*/ 3568652 h 6088385"/>
                <a:gd name="connsiteX350" fmla="*/ 1749541 w 6088384"/>
                <a:gd name="connsiteY350" fmla="*/ 3871462 h 6088385"/>
                <a:gd name="connsiteX351" fmla="*/ 1810699 w 6088384"/>
                <a:gd name="connsiteY351" fmla="*/ 3954650 h 6088385"/>
                <a:gd name="connsiteX352" fmla="*/ 1967625 w 6088384"/>
                <a:gd name="connsiteY352" fmla="*/ 4128268 h 6088385"/>
                <a:gd name="connsiteX353" fmla="*/ 2141243 w 6088384"/>
                <a:gd name="connsiteY353" fmla="*/ 4285195 h 6088385"/>
                <a:gd name="connsiteX354" fmla="*/ 2185070 w 6088384"/>
                <a:gd name="connsiteY354" fmla="*/ 4317416 h 6088385"/>
                <a:gd name="connsiteX355" fmla="*/ 2051593 w 6088384"/>
                <a:gd name="connsiteY355" fmla="*/ 4236650 h 6088385"/>
                <a:gd name="connsiteX356" fmla="*/ 1930914 w 6088384"/>
                <a:gd name="connsiteY356" fmla="*/ 4147142 h 6088385"/>
                <a:gd name="connsiteX357" fmla="*/ 1856106 w 6088384"/>
                <a:gd name="connsiteY357" fmla="*/ 4047578 h 6088385"/>
                <a:gd name="connsiteX358" fmla="*/ 4141439 w 6088384"/>
                <a:gd name="connsiteY358" fmla="*/ 4728073 h 6088385"/>
                <a:gd name="connsiteX359" fmla="*/ 4115433 w 6088384"/>
                <a:gd name="connsiteY359" fmla="*/ 4763579 h 6088385"/>
                <a:gd name="connsiteX360" fmla="*/ 3967653 w 6088384"/>
                <a:gd name="connsiteY360" fmla="*/ 4928986 h 6088385"/>
                <a:gd name="connsiteX361" fmla="*/ 3837046 w 6088384"/>
                <a:gd name="connsiteY361" fmla="*/ 5049097 h 6088385"/>
                <a:gd name="connsiteX362" fmla="*/ 3684200 w 6088384"/>
                <a:gd name="connsiteY362" fmla="*/ 5050548 h 6088385"/>
                <a:gd name="connsiteX363" fmla="*/ 3511410 w 6088384"/>
                <a:gd name="connsiteY363" fmla="*/ 5038968 h 6088385"/>
                <a:gd name="connsiteX364" fmla="*/ 3414997 w 6088384"/>
                <a:gd name="connsiteY364" fmla="*/ 5024078 h 6088385"/>
                <a:gd name="connsiteX365" fmla="*/ 3521884 w 6088384"/>
                <a:gd name="connsiteY365" fmla="*/ 4961129 h 6088385"/>
                <a:gd name="connsiteX366" fmla="*/ 3670338 w 6088384"/>
                <a:gd name="connsiteY366" fmla="*/ 4857011 h 6088385"/>
                <a:gd name="connsiteX367" fmla="*/ 3749386 w 6088384"/>
                <a:gd name="connsiteY367" fmla="*/ 4789928 h 6088385"/>
                <a:gd name="connsiteX368" fmla="*/ 3803190 w 6088384"/>
                <a:gd name="connsiteY368" fmla="*/ 4787359 h 6088385"/>
                <a:gd name="connsiteX369" fmla="*/ 4088061 w 6088384"/>
                <a:gd name="connsiteY369" fmla="*/ 4741874 h 6088385"/>
                <a:gd name="connsiteX370" fmla="*/ 1064306 w 6088384"/>
                <a:gd name="connsiteY370" fmla="*/ 3414995 h 6088385"/>
                <a:gd name="connsiteX371" fmla="*/ 1127256 w 6088384"/>
                <a:gd name="connsiteY371" fmla="*/ 3521883 h 6088385"/>
                <a:gd name="connsiteX372" fmla="*/ 1231375 w 6088384"/>
                <a:gd name="connsiteY372" fmla="*/ 3670337 h 6088385"/>
                <a:gd name="connsiteX373" fmla="*/ 1298457 w 6088384"/>
                <a:gd name="connsiteY373" fmla="*/ 3749385 h 6088385"/>
                <a:gd name="connsiteX374" fmla="*/ 1301026 w 6088384"/>
                <a:gd name="connsiteY374" fmla="*/ 3803188 h 6088385"/>
                <a:gd name="connsiteX375" fmla="*/ 1332411 w 6088384"/>
                <a:gd name="connsiteY375" fmla="*/ 4020681 h 6088385"/>
                <a:gd name="connsiteX376" fmla="*/ 1362549 w 6088384"/>
                <a:gd name="connsiteY376" fmla="*/ 4144117 h 6088385"/>
                <a:gd name="connsiteX377" fmla="*/ 1255830 w 6088384"/>
                <a:gd name="connsiteY377" fmla="*/ 4057303 h 6088385"/>
                <a:gd name="connsiteX378" fmla="*/ 1073470 w 6088384"/>
                <a:gd name="connsiteY378" fmla="*/ 3878238 h 6088385"/>
                <a:gd name="connsiteX379" fmla="*/ 1041381 w 6088384"/>
                <a:gd name="connsiteY379" fmla="*/ 3838653 h 6088385"/>
                <a:gd name="connsiteX380" fmla="*/ 1036952 w 6088384"/>
                <a:gd name="connsiteY380" fmla="*/ 3732865 h 6088385"/>
                <a:gd name="connsiteX381" fmla="*/ 1049416 w 6088384"/>
                <a:gd name="connsiteY381" fmla="*/ 3511409 h 6088385"/>
                <a:gd name="connsiteX382" fmla="*/ 4024129 w 6088384"/>
                <a:gd name="connsiteY382" fmla="*/ 4522330 h 6088385"/>
                <a:gd name="connsiteX383" fmla="*/ 4020682 w 6088384"/>
                <a:gd name="connsiteY383" fmla="*/ 4526594 h 6088385"/>
                <a:gd name="connsiteX384" fmla="*/ 3854234 w 6088384"/>
                <a:gd name="connsiteY384" fmla="*/ 4700951 h 6088385"/>
                <a:gd name="connsiteX385" fmla="*/ 3749386 w 6088384"/>
                <a:gd name="connsiteY385" fmla="*/ 4789928 h 6088385"/>
                <a:gd name="connsiteX386" fmla="*/ 3584071 w 6088384"/>
                <a:gd name="connsiteY386" fmla="*/ 4797821 h 6088385"/>
                <a:gd name="connsiteX387" fmla="*/ 3385597 w 6088384"/>
                <a:gd name="connsiteY387" fmla="*/ 4788345 h 6088385"/>
                <a:gd name="connsiteX388" fmla="*/ 3615010 w 6088384"/>
                <a:gd name="connsiteY388" fmla="*/ 4654406 h 6088385"/>
                <a:gd name="connsiteX389" fmla="*/ 3691453 w 6088384"/>
                <a:gd name="connsiteY389" fmla="*/ 4599458 h 6088385"/>
                <a:gd name="connsiteX390" fmla="*/ 3789695 w 6088384"/>
                <a:gd name="connsiteY390" fmla="*/ 4584286 h 6088385"/>
                <a:gd name="connsiteX391" fmla="*/ 4002644 w 6088384"/>
                <a:gd name="connsiteY391" fmla="*/ 4530051 h 6088385"/>
                <a:gd name="connsiteX392" fmla="*/ 1300040 w 6088384"/>
                <a:gd name="connsiteY392" fmla="*/ 3385594 h 6088385"/>
                <a:gd name="connsiteX393" fmla="*/ 1433979 w 6088384"/>
                <a:gd name="connsiteY393" fmla="*/ 3615008 h 6088385"/>
                <a:gd name="connsiteX394" fmla="*/ 1488925 w 6088384"/>
                <a:gd name="connsiteY394" fmla="*/ 3691449 h 6088385"/>
                <a:gd name="connsiteX395" fmla="*/ 1504098 w 6088384"/>
                <a:gd name="connsiteY395" fmla="*/ 3789693 h 6088385"/>
                <a:gd name="connsiteX396" fmla="*/ 1558333 w 6088384"/>
                <a:gd name="connsiteY396" fmla="*/ 4002641 h 6088385"/>
                <a:gd name="connsiteX397" fmla="*/ 1566054 w 6088384"/>
                <a:gd name="connsiteY397" fmla="*/ 4024127 h 6088385"/>
                <a:gd name="connsiteX398" fmla="*/ 1561791 w 6088384"/>
                <a:gd name="connsiteY398" fmla="*/ 4020682 h 6088385"/>
                <a:gd name="connsiteX399" fmla="*/ 1387434 w 6088384"/>
                <a:gd name="connsiteY399" fmla="*/ 3854233 h 6088385"/>
                <a:gd name="connsiteX400" fmla="*/ 1298457 w 6088384"/>
                <a:gd name="connsiteY400" fmla="*/ 3749385 h 6088385"/>
                <a:gd name="connsiteX401" fmla="*/ 1290564 w 6088384"/>
                <a:gd name="connsiteY401" fmla="*/ 3584069 h 6088385"/>
                <a:gd name="connsiteX402" fmla="*/ 3933964 w 6088384"/>
                <a:gd name="connsiteY402" fmla="*/ 4394757 h 6088385"/>
                <a:gd name="connsiteX403" fmla="*/ 3865746 w 6088384"/>
                <a:gd name="connsiteY403" fmla="*/ 4460601 h 6088385"/>
                <a:gd name="connsiteX404" fmla="*/ 3743511 w 6088384"/>
                <a:gd name="connsiteY404" fmla="*/ 4562040 h 6088385"/>
                <a:gd name="connsiteX405" fmla="*/ 3691453 w 6088384"/>
                <a:gd name="connsiteY405" fmla="*/ 4599458 h 6088385"/>
                <a:gd name="connsiteX406" fmla="*/ 3571743 w 6088384"/>
                <a:gd name="connsiteY406" fmla="*/ 4617946 h 6088385"/>
                <a:gd name="connsiteX407" fmla="*/ 3350287 w 6088384"/>
                <a:gd name="connsiteY407" fmla="*/ 4630410 h 6088385"/>
                <a:gd name="connsiteX408" fmla="*/ 3348538 w 6088384"/>
                <a:gd name="connsiteY408" fmla="*/ 4630337 h 6088385"/>
                <a:gd name="connsiteX409" fmla="*/ 3434622 w 6088384"/>
                <a:gd name="connsiteY409" fmla="*/ 4596453 h 6088385"/>
                <a:gd name="connsiteX410" fmla="*/ 3599736 w 6088384"/>
                <a:gd name="connsiteY410" fmla="*/ 4515528 h 6088385"/>
                <a:gd name="connsiteX411" fmla="*/ 3636786 w 6088384"/>
                <a:gd name="connsiteY411" fmla="*/ 4493323 h 6088385"/>
                <a:gd name="connsiteX412" fmla="*/ 3730492 w 6088384"/>
                <a:gd name="connsiteY412" fmla="*/ 4469229 h 6088385"/>
                <a:gd name="connsiteX413" fmla="*/ 1458047 w 6088384"/>
                <a:gd name="connsiteY413" fmla="*/ 3348534 h 6088385"/>
                <a:gd name="connsiteX414" fmla="*/ 1491933 w 6088384"/>
                <a:gd name="connsiteY414" fmla="*/ 3434621 h 6088385"/>
                <a:gd name="connsiteX415" fmla="*/ 1572857 w 6088384"/>
                <a:gd name="connsiteY415" fmla="*/ 3599735 h 6088385"/>
                <a:gd name="connsiteX416" fmla="*/ 1595060 w 6088384"/>
                <a:gd name="connsiteY416" fmla="*/ 3636781 h 6088385"/>
                <a:gd name="connsiteX417" fmla="*/ 1619155 w 6088384"/>
                <a:gd name="connsiteY417" fmla="*/ 3730490 h 6088385"/>
                <a:gd name="connsiteX418" fmla="*/ 1693626 w 6088384"/>
                <a:gd name="connsiteY418" fmla="*/ 3933959 h 6088385"/>
                <a:gd name="connsiteX419" fmla="*/ 1627784 w 6088384"/>
                <a:gd name="connsiteY419" fmla="*/ 3865744 h 6088385"/>
                <a:gd name="connsiteX420" fmla="*/ 1526345 w 6088384"/>
                <a:gd name="connsiteY420" fmla="*/ 3743509 h 6088385"/>
                <a:gd name="connsiteX421" fmla="*/ 1488925 w 6088384"/>
                <a:gd name="connsiteY421" fmla="*/ 3691449 h 6088385"/>
                <a:gd name="connsiteX422" fmla="*/ 1470437 w 6088384"/>
                <a:gd name="connsiteY422" fmla="*/ 3571740 h 6088385"/>
                <a:gd name="connsiteX423" fmla="*/ 1457973 w 6088384"/>
                <a:gd name="connsiteY423" fmla="*/ 3350284 h 6088385"/>
                <a:gd name="connsiteX424" fmla="*/ 3871468 w 6088384"/>
                <a:gd name="connsiteY424" fmla="*/ 4338841 h 6088385"/>
                <a:gd name="connsiteX425" fmla="*/ 3769659 w 6088384"/>
                <a:gd name="connsiteY425" fmla="*/ 4413689 h 6088385"/>
                <a:gd name="connsiteX426" fmla="*/ 3636786 w 6088384"/>
                <a:gd name="connsiteY426" fmla="*/ 4493323 h 6088385"/>
                <a:gd name="connsiteX427" fmla="*/ 3511415 w 6088384"/>
                <a:gd name="connsiteY427" fmla="*/ 4525560 h 6088385"/>
                <a:gd name="connsiteX428" fmla="*/ 3316595 w 6088384"/>
                <a:gd name="connsiteY428" fmla="*/ 4555293 h 6088385"/>
                <a:gd name="connsiteX429" fmla="*/ 3419259 w 6088384"/>
                <a:gd name="connsiteY429" fmla="*/ 4530033 h 6088385"/>
                <a:gd name="connsiteX430" fmla="*/ 3639714 w 6088384"/>
                <a:gd name="connsiteY430" fmla="*/ 4451492 h 6088385"/>
                <a:gd name="connsiteX431" fmla="*/ 3851136 w 6088384"/>
                <a:gd name="connsiteY431" fmla="*/ 4351144 h 6088385"/>
                <a:gd name="connsiteX432" fmla="*/ 1534342 w 6088384"/>
                <a:gd name="connsiteY432" fmla="*/ 3324786 h 6088385"/>
                <a:gd name="connsiteX433" fmla="*/ 1566861 w 6088384"/>
                <a:gd name="connsiteY433" fmla="*/ 3446982 h 6088385"/>
                <a:gd name="connsiteX434" fmla="*/ 1636892 w 6088384"/>
                <a:gd name="connsiteY434" fmla="*/ 3639712 h 6088385"/>
                <a:gd name="connsiteX435" fmla="*/ 1737240 w 6088384"/>
                <a:gd name="connsiteY435" fmla="*/ 3851134 h 6088385"/>
                <a:gd name="connsiteX436" fmla="*/ 1749541 w 6088384"/>
                <a:gd name="connsiteY436" fmla="*/ 3871462 h 6088385"/>
                <a:gd name="connsiteX437" fmla="*/ 1674696 w 6088384"/>
                <a:gd name="connsiteY437" fmla="*/ 3769658 h 6088385"/>
                <a:gd name="connsiteX438" fmla="*/ 1595060 w 6088384"/>
                <a:gd name="connsiteY438" fmla="*/ 3636781 h 6088385"/>
                <a:gd name="connsiteX439" fmla="*/ 1562824 w 6088384"/>
                <a:gd name="connsiteY439" fmla="*/ 3511412 h 6088385"/>
                <a:gd name="connsiteX440" fmla="*/ 5551053 w 6088384"/>
                <a:gd name="connsiteY440" fmla="*/ 4731723 h 6088385"/>
                <a:gd name="connsiteX441" fmla="*/ 5485941 w 6088384"/>
                <a:gd name="connsiteY441" fmla="*/ 4841908 h 6088385"/>
                <a:gd name="connsiteX442" fmla="*/ 5193011 w 6088384"/>
                <a:gd name="connsiteY442" fmla="*/ 5200518 h 6088385"/>
                <a:gd name="connsiteX443" fmla="*/ 4858092 w 6088384"/>
                <a:gd name="connsiteY443" fmla="*/ 5477592 h 6088385"/>
                <a:gd name="connsiteX444" fmla="*/ 4676938 w 6088384"/>
                <a:gd name="connsiteY444" fmla="*/ 5588484 h 6088385"/>
                <a:gd name="connsiteX445" fmla="*/ 4787012 w 6088384"/>
                <a:gd name="connsiteY445" fmla="*/ 5505777 h 6088385"/>
                <a:gd name="connsiteX446" fmla="*/ 5099415 w 6088384"/>
                <a:gd name="connsiteY446" fmla="*/ 5188977 h 6088385"/>
                <a:gd name="connsiteX447" fmla="*/ 5121702 w 6088384"/>
                <a:gd name="connsiteY447" fmla="*/ 5158549 h 6088385"/>
                <a:gd name="connsiteX448" fmla="*/ 5248181 w 6088384"/>
                <a:gd name="connsiteY448" fmla="*/ 5056795 h 6088385"/>
                <a:gd name="connsiteX449" fmla="*/ 5501407 w 6088384"/>
                <a:gd name="connsiteY449" fmla="*/ 4797796 h 6088385"/>
                <a:gd name="connsiteX450" fmla="*/ 5411892 w 6088384"/>
                <a:gd name="connsiteY450" fmla="*/ 4673738 h 6088385"/>
                <a:gd name="connsiteX451" fmla="*/ 5341957 w 6088384"/>
                <a:gd name="connsiteY451" fmla="*/ 4822133 h 6088385"/>
                <a:gd name="connsiteX452" fmla="*/ 5229730 w 6088384"/>
                <a:gd name="connsiteY452" fmla="*/ 5011060 h 6088385"/>
                <a:gd name="connsiteX453" fmla="*/ 5121702 w 6088384"/>
                <a:gd name="connsiteY453" fmla="*/ 5158549 h 6088385"/>
                <a:gd name="connsiteX454" fmla="*/ 5108218 w 6088384"/>
                <a:gd name="connsiteY454" fmla="*/ 5169397 h 6088385"/>
                <a:gd name="connsiteX455" fmla="*/ 4864447 w 6088384"/>
                <a:gd name="connsiteY455" fmla="*/ 5327254 h 6088385"/>
                <a:gd name="connsiteX456" fmla="*/ 4631772 w 6088384"/>
                <a:gd name="connsiteY456" fmla="*/ 5439147 h 6088385"/>
                <a:gd name="connsiteX457" fmla="*/ 4654126 w 6088384"/>
                <a:gd name="connsiteY457" fmla="*/ 5418830 h 6088385"/>
                <a:gd name="connsiteX458" fmla="*/ 4933267 w 6088384"/>
                <a:gd name="connsiteY458" fmla="*/ 5080508 h 6088385"/>
                <a:gd name="connsiteX459" fmla="*/ 4976351 w 6088384"/>
                <a:gd name="connsiteY459" fmla="*/ 5009590 h 6088385"/>
                <a:gd name="connsiteX460" fmla="*/ 5069798 w 6088384"/>
                <a:gd name="connsiteY460" fmla="*/ 4953481 h 6088385"/>
                <a:gd name="connsiteX461" fmla="*/ 5406665 w 6088384"/>
                <a:gd name="connsiteY461" fmla="*/ 4679223 h 6088385"/>
                <a:gd name="connsiteX462" fmla="*/ 82052 w 6088384"/>
                <a:gd name="connsiteY462" fmla="*/ 2438488 h 6088385"/>
                <a:gd name="connsiteX463" fmla="*/ 66694 w 6088384"/>
                <a:gd name="connsiteY463" fmla="*/ 2546666 h 6088385"/>
                <a:gd name="connsiteX464" fmla="*/ 73944 w 6088384"/>
                <a:gd name="connsiteY464" fmla="*/ 3028073 h 6088385"/>
                <a:gd name="connsiteX465" fmla="*/ 74176 w 6088384"/>
                <a:gd name="connsiteY465" fmla="*/ 3029397 h 6088385"/>
                <a:gd name="connsiteX466" fmla="*/ 65432 w 6088384"/>
                <a:gd name="connsiteY466" fmla="*/ 3086017 h 6088385"/>
                <a:gd name="connsiteX467" fmla="*/ 62322 w 6088384"/>
                <a:gd name="connsiteY467" fmla="*/ 3530931 h 6088385"/>
                <a:gd name="connsiteX468" fmla="*/ 72840 w 6088384"/>
                <a:gd name="connsiteY468" fmla="*/ 3605021 h 6088385"/>
                <a:gd name="connsiteX469" fmla="*/ 62210 w 6088384"/>
                <a:gd name="connsiteY469" fmla="*/ 3569597 h 6088385"/>
                <a:gd name="connsiteX470" fmla="*/ 0 w 6088384"/>
                <a:gd name="connsiteY470" fmla="*/ 3037679 h 6088385"/>
                <a:gd name="connsiteX471" fmla="*/ 46444 w 6088384"/>
                <a:gd name="connsiteY471" fmla="*/ 2576971 h 6088385"/>
                <a:gd name="connsiteX472" fmla="*/ 5204298 w 6088384"/>
                <a:gd name="connsiteY472" fmla="*/ 4527545 h 6088385"/>
                <a:gd name="connsiteX473" fmla="*/ 5144035 w 6088384"/>
                <a:gd name="connsiteY473" fmla="*/ 4692198 h 6088385"/>
                <a:gd name="connsiteX474" fmla="*/ 5047772 w 6088384"/>
                <a:gd name="connsiteY474" fmla="*/ 4892027 h 6088385"/>
                <a:gd name="connsiteX475" fmla="*/ 4976351 w 6088384"/>
                <a:gd name="connsiteY475" fmla="*/ 5009590 h 6088385"/>
                <a:gd name="connsiteX476" fmla="*/ 4882523 w 6088384"/>
                <a:gd name="connsiteY476" fmla="*/ 5065927 h 6088385"/>
                <a:gd name="connsiteX477" fmla="*/ 4632991 w 6088384"/>
                <a:gd name="connsiteY477" fmla="*/ 5181122 h 6088385"/>
                <a:gd name="connsiteX478" fmla="*/ 4495012 w 6088384"/>
                <a:gd name="connsiteY478" fmla="*/ 5225428 h 6088385"/>
                <a:gd name="connsiteX479" fmla="*/ 4511006 w 6088384"/>
                <a:gd name="connsiteY479" fmla="*/ 5208035 h 6088385"/>
                <a:gd name="connsiteX480" fmla="*/ 4765752 w 6088384"/>
                <a:gd name="connsiteY480" fmla="*/ 4830746 h 6088385"/>
                <a:gd name="connsiteX481" fmla="*/ 4777612 w 6088384"/>
                <a:gd name="connsiteY481" fmla="*/ 4805758 h 6088385"/>
                <a:gd name="connsiteX482" fmla="*/ 4883212 w 6088384"/>
                <a:gd name="connsiteY482" fmla="*/ 4749893 h 6088385"/>
                <a:gd name="connsiteX483" fmla="*/ 5119554 w 6088384"/>
                <a:gd name="connsiteY483" fmla="*/ 4595078 h 6088385"/>
                <a:gd name="connsiteX484" fmla="*/ 228925 w 6088384"/>
                <a:gd name="connsiteY484" fmla="*/ 2445680 h 6088385"/>
                <a:gd name="connsiteX485" fmla="*/ 225848 w 6088384"/>
                <a:gd name="connsiteY485" fmla="*/ 2515452 h 6088385"/>
                <a:gd name="connsiteX486" fmla="*/ 272027 w 6088384"/>
                <a:gd name="connsiteY486" fmla="*/ 2962858 h 6088385"/>
                <a:gd name="connsiteX487" fmla="*/ 287751 w 6088384"/>
                <a:gd name="connsiteY487" fmla="*/ 3026951 h 6088385"/>
                <a:gd name="connsiteX488" fmla="*/ 260161 w 6088384"/>
                <a:gd name="connsiteY488" fmla="*/ 3139951 h 6088385"/>
                <a:gd name="connsiteX489" fmla="*/ 218314 w 6088384"/>
                <a:gd name="connsiteY489" fmla="*/ 3576564 h 6088385"/>
                <a:gd name="connsiteX490" fmla="*/ 219052 w 6088384"/>
                <a:gd name="connsiteY490" fmla="*/ 3592029 h 6088385"/>
                <a:gd name="connsiteX491" fmla="*/ 180167 w 6088384"/>
                <a:gd name="connsiteY491" fmla="*/ 3491873 h 6088385"/>
                <a:gd name="connsiteX492" fmla="*/ 115079 w 6088384"/>
                <a:gd name="connsiteY492" fmla="*/ 3263128 h 6088385"/>
                <a:gd name="connsiteX493" fmla="*/ 74176 w 6088384"/>
                <a:gd name="connsiteY493" fmla="*/ 3029397 h 6088385"/>
                <a:gd name="connsiteX494" fmla="*/ 99092 w 6088384"/>
                <a:gd name="connsiteY494" fmla="*/ 2868064 h 6088385"/>
                <a:gd name="connsiteX495" fmla="*/ 227515 w 6088384"/>
                <a:gd name="connsiteY495" fmla="*/ 2448673 h 6088385"/>
                <a:gd name="connsiteX496" fmla="*/ 486239 w 6088384"/>
                <a:gd name="connsiteY496" fmla="*/ 2502674 h 6088385"/>
                <a:gd name="connsiteX497" fmla="*/ 493540 w 6088384"/>
                <a:gd name="connsiteY497" fmla="*/ 2602947 h 6088385"/>
                <a:gd name="connsiteX498" fmla="*/ 574371 w 6088384"/>
                <a:gd name="connsiteY498" fmla="*/ 2993861 h 6088385"/>
                <a:gd name="connsiteX499" fmla="*/ 586130 w 6088384"/>
                <a:gd name="connsiteY499" fmla="*/ 3026869 h 6088385"/>
                <a:gd name="connsiteX500" fmla="*/ 563585 w 6088384"/>
                <a:gd name="connsiteY500" fmla="*/ 3090151 h 6088385"/>
                <a:gd name="connsiteX501" fmla="*/ 476933 w 6088384"/>
                <a:gd name="connsiteY501" fmla="*/ 3537067 h 6088385"/>
                <a:gd name="connsiteX502" fmla="*/ 476768 w 6088384"/>
                <a:gd name="connsiteY502" fmla="*/ 3541015 h 6088385"/>
                <a:gd name="connsiteX503" fmla="*/ 443598 w 6088384"/>
                <a:gd name="connsiteY503" fmla="*/ 3479553 h 6088385"/>
                <a:gd name="connsiteX504" fmla="*/ 315138 w 6088384"/>
                <a:gd name="connsiteY504" fmla="*/ 3138583 h 6088385"/>
                <a:gd name="connsiteX505" fmla="*/ 287751 w 6088384"/>
                <a:gd name="connsiteY505" fmla="*/ 3026951 h 6088385"/>
                <a:gd name="connsiteX506" fmla="*/ 312470 w 6088384"/>
                <a:gd name="connsiteY506" fmla="*/ 2925708 h 6088385"/>
                <a:gd name="connsiteX507" fmla="*/ 479859 w 6088384"/>
                <a:gd name="connsiteY507" fmla="*/ 2513471 h 6088385"/>
                <a:gd name="connsiteX508" fmla="*/ 4960447 w 6088384"/>
                <a:gd name="connsiteY508" fmla="*/ 4334629 h 6088385"/>
                <a:gd name="connsiteX509" fmla="*/ 4944642 w 6088384"/>
                <a:gd name="connsiteY509" fmla="*/ 4398868 h 6088385"/>
                <a:gd name="connsiteX510" fmla="*/ 4866101 w 6088384"/>
                <a:gd name="connsiteY510" fmla="*/ 4619324 h 6088385"/>
                <a:gd name="connsiteX511" fmla="*/ 4777612 w 6088384"/>
                <a:gd name="connsiteY511" fmla="*/ 4805758 h 6088385"/>
                <a:gd name="connsiteX512" fmla="*/ 4756277 w 6088384"/>
                <a:gd name="connsiteY512" fmla="*/ 4817045 h 6088385"/>
                <a:gd name="connsiteX513" fmla="*/ 4623696 w 6088384"/>
                <a:gd name="connsiteY513" fmla="*/ 4876885 h 6088385"/>
                <a:gd name="connsiteX514" fmla="*/ 4347677 w 6088384"/>
                <a:gd name="connsiteY514" fmla="*/ 4971336 h 6088385"/>
                <a:gd name="connsiteX515" fmla="*/ 4305615 w 6088384"/>
                <a:gd name="connsiteY515" fmla="*/ 4981400 h 6088385"/>
                <a:gd name="connsiteX516" fmla="*/ 4413689 w 6088384"/>
                <a:gd name="connsiteY516" fmla="*/ 4834396 h 6088385"/>
                <a:gd name="connsiteX517" fmla="*/ 4528769 w 6088384"/>
                <a:gd name="connsiteY517" fmla="*/ 4639653 h 6088385"/>
                <a:gd name="connsiteX518" fmla="*/ 4558162 w 6088384"/>
                <a:gd name="connsiteY518" fmla="*/ 4576323 h 6088385"/>
                <a:gd name="connsiteX519" fmla="*/ 4634707 w 6088384"/>
                <a:gd name="connsiteY519" fmla="*/ 4542774 h 6088385"/>
                <a:gd name="connsiteX520" fmla="*/ 4889134 w 6088384"/>
                <a:gd name="connsiteY520" fmla="*/ 4389157 h 6088385"/>
                <a:gd name="connsiteX521" fmla="*/ 785243 w 6088384"/>
                <a:gd name="connsiteY521" fmla="*/ 2587591 h 6088385"/>
                <a:gd name="connsiteX522" fmla="*/ 835160 w 6088384"/>
                <a:gd name="connsiteY522" fmla="*/ 2851379 h 6088385"/>
                <a:gd name="connsiteX523" fmla="*/ 890534 w 6088384"/>
                <a:gd name="connsiteY523" fmla="*/ 3024024 h 6088385"/>
                <a:gd name="connsiteX524" fmla="*/ 854457 w 6088384"/>
                <a:gd name="connsiteY524" fmla="*/ 3122596 h 6088385"/>
                <a:gd name="connsiteX525" fmla="*/ 798126 w 6088384"/>
                <a:gd name="connsiteY525" fmla="*/ 3341674 h 6088385"/>
                <a:gd name="connsiteX526" fmla="*/ 778585 w 6088384"/>
                <a:gd name="connsiteY526" fmla="*/ 3469713 h 6088385"/>
                <a:gd name="connsiteX527" fmla="*/ 769739 w 6088384"/>
                <a:gd name="connsiteY527" fmla="*/ 3455804 h 6088385"/>
                <a:gd name="connsiteX528" fmla="*/ 652911 w 6088384"/>
                <a:gd name="connsiteY528" fmla="*/ 3214317 h 6088385"/>
                <a:gd name="connsiteX529" fmla="*/ 586130 w 6088384"/>
                <a:gd name="connsiteY529" fmla="*/ 3026869 h 6088385"/>
                <a:gd name="connsiteX530" fmla="*/ 642125 w 6088384"/>
                <a:gd name="connsiteY530" fmla="*/ 2869696 h 6088385"/>
                <a:gd name="connsiteX531" fmla="*/ 742474 w 6088384"/>
                <a:gd name="connsiteY531" fmla="*/ 2658274 h 6088385"/>
                <a:gd name="connsiteX532" fmla="*/ 4711368 w 6088384"/>
                <a:gd name="connsiteY532" fmla="*/ 4165121 h 6088385"/>
                <a:gd name="connsiteX533" fmla="*/ 4696158 w 6088384"/>
                <a:gd name="connsiteY533" fmla="*/ 4227416 h 6088385"/>
                <a:gd name="connsiteX534" fmla="*/ 4622925 w 6088384"/>
                <a:gd name="connsiteY534" fmla="*/ 4436785 h 6088385"/>
                <a:gd name="connsiteX535" fmla="*/ 4558162 w 6088384"/>
                <a:gd name="connsiteY535" fmla="*/ 4576323 h 6088385"/>
                <a:gd name="connsiteX536" fmla="*/ 4366457 w 6088384"/>
                <a:gd name="connsiteY536" fmla="*/ 4660346 h 6088385"/>
                <a:gd name="connsiteX537" fmla="*/ 4228298 w 6088384"/>
                <a:gd name="connsiteY537" fmla="*/ 4705616 h 6088385"/>
                <a:gd name="connsiteX538" fmla="*/ 4141439 w 6088384"/>
                <a:gd name="connsiteY538" fmla="*/ 4728073 h 6088385"/>
                <a:gd name="connsiteX539" fmla="*/ 4245748 w 6088384"/>
                <a:gd name="connsiteY539" fmla="*/ 4585662 h 6088385"/>
                <a:gd name="connsiteX540" fmla="*/ 4357975 w 6088384"/>
                <a:gd name="connsiteY540" fmla="*/ 4396735 h 6088385"/>
                <a:gd name="connsiteX541" fmla="*/ 4365356 w 6088384"/>
                <a:gd name="connsiteY541" fmla="*/ 4381073 h 6088385"/>
                <a:gd name="connsiteX542" fmla="*/ 4431689 w 6088384"/>
                <a:gd name="connsiteY542" fmla="*/ 4349327 h 6088385"/>
                <a:gd name="connsiteX543" fmla="*/ 4642020 w 6088384"/>
                <a:gd name="connsiteY543" fmla="*/ 4219210 h 6088385"/>
                <a:gd name="connsiteX544" fmla="*/ 1069434 w 6088384"/>
                <a:gd name="connsiteY544" fmla="*/ 2643862 h 6088385"/>
                <a:gd name="connsiteX545" fmla="*/ 1084286 w 6088384"/>
                <a:gd name="connsiteY545" fmla="*/ 2749606 h 6088385"/>
                <a:gd name="connsiteX546" fmla="*/ 1123668 w 6088384"/>
                <a:gd name="connsiteY546" fmla="*/ 2926605 h 6088385"/>
                <a:gd name="connsiteX547" fmla="*/ 1156222 w 6088384"/>
                <a:gd name="connsiteY547" fmla="*/ 3027883 h 6088385"/>
                <a:gd name="connsiteX548" fmla="*/ 1137311 w 6088384"/>
                <a:gd name="connsiteY548" fmla="*/ 3080508 h 6088385"/>
                <a:gd name="connsiteX549" fmla="*/ 1083076 w 6088384"/>
                <a:gd name="connsiteY549" fmla="*/ 3293456 h 6088385"/>
                <a:gd name="connsiteX550" fmla="*/ 1064306 w 6088384"/>
                <a:gd name="connsiteY550" fmla="*/ 3414995 h 6088385"/>
                <a:gd name="connsiteX551" fmla="*/ 1034931 w 6088384"/>
                <a:gd name="connsiteY551" fmla="*/ 3365117 h 6088385"/>
                <a:gd name="connsiteX552" fmla="*/ 919967 w 6088384"/>
                <a:gd name="connsiteY552" fmla="*/ 3115789 h 6088385"/>
                <a:gd name="connsiteX553" fmla="*/ 890534 w 6088384"/>
                <a:gd name="connsiteY553" fmla="*/ 3024024 h 6088385"/>
                <a:gd name="connsiteX554" fmla="*/ 931328 w 6088384"/>
                <a:gd name="connsiteY554" fmla="*/ 2912568 h 6088385"/>
                <a:gd name="connsiteX555" fmla="*/ 1027590 w 6088384"/>
                <a:gd name="connsiteY555" fmla="*/ 2712739 h 6088385"/>
                <a:gd name="connsiteX556" fmla="*/ 4505710 w 6088384"/>
                <a:gd name="connsiteY556" fmla="*/ 4047431 h 6088385"/>
                <a:gd name="connsiteX557" fmla="*/ 4451494 w 6088384"/>
                <a:gd name="connsiteY557" fmla="*/ 4198299 h 6088385"/>
                <a:gd name="connsiteX558" fmla="*/ 4365356 w 6088384"/>
                <a:gd name="connsiteY558" fmla="*/ 4381073 h 6088385"/>
                <a:gd name="connsiteX559" fmla="*/ 4209087 w 6088384"/>
                <a:gd name="connsiteY559" fmla="*/ 4455863 h 6088385"/>
                <a:gd name="connsiteX560" fmla="*/ 4024129 w 6088384"/>
                <a:gd name="connsiteY560" fmla="*/ 4522330 h 6088385"/>
                <a:gd name="connsiteX561" fmla="*/ 4107375 w 6088384"/>
                <a:gd name="connsiteY561" fmla="*/ 4419333 h 6088385"/>
                <a:gd name="connsiteX562" fmla="*/ 4187588 w 6088384"/>
                <a:gd name="connsiteY562" fmla="*/ 4306880 h 6088385"/>
                <a:gd name="connsiteX563" fmla="*/ 4226843 w 6088384"/>
                <a:gd name="connsiteY563" fmla="*/ 4243549 h 6088385"/>
                <a:gd name="connsiteX564" fmla="*/ 4328830 w 6088384"/>
                <a:gd name="connsiteY564" fmla="*/ 4181590 h 6088385"/>
                <a:gd name="connsiteX565" fmla="*/ 4376083 w 6088384"/>
                <a:gd name="connsiteY565" fmla="*/ 3960606 h 6088385"/>
                <a:gd name="connsiteX566" fmla="*/ 4345072 w 6088384"/>
                <a:gd name="connsiteY566" fmla="*/ 4031876 h 6088385"/>
                <a:gd name="connsiteX567" fmla="*/ 4270961 w 6088384"/>
                <a:gd name="connsiteY567" fmla="*/ 4172370 h 6088385"/>
                <a:gd name="connsiteX568" fmla="*/ 4226843 w 6088384"/>
                <a:gd name="connsiteY568" fmla="*/ 4243549 h 6088385"/>
                <a:gd name="connsiteX569" fmla="*/ 4140349 w 6088384"/>
                <a:gd name="connsiteY569" fmla="*/ 4296095 h 6088385"/>
                <a:gd name="connsiteX570" fmla="*/ 3940520 w 6088384"/>
                <a:gd name="connsiteY570" fmla="*/ 4392357 h 6088385"/>
                <a:gd name="connsiteX571" fmla="*/ 3933964 w 6088384"/>
                <a:gd name="connsiteY571" fmla="*/ 4394757 h 6088385"/>
                <a:gd name="connsiteX572" fmla="*/ 3997060 w 6088384"/>
                <a:gd name="connsiteY572" fmla="*/ 4333857 h 6088385"/>
                <a:gd name="connsiteX573" fmla="*/ 4118637 w 6088384"/>
                <a:gd name="connsiteY573" fmla="*/ 4195906 h 6088385"/>
                <a:gd name="connsiteX574" fmla="*/ 4147146 w 6088384"/>
                <a:gd name="connsiteY574" fmla="*/ 4157468 h 6088385"/>
                <a:gd name="connsiteX575" fmla="*/ 4228425 w 6088384"/>
                <a:gd name="connsiteY575" fmla="*/ 4096398 h 6088385"/>
                <a:gd name="connsiteX576" fmla="*/ 1304507 w 6088384"/>
                <a:gd name="connsiteY576" fmla="*/ 2676710 h 6088385"/>
                <a:gd name="connsiteX577" fmla="*/ 1304647 w 6088384"/>
                <a:gd name="connsiteY577" fmla="*/ 2685603 h 6088385"/>
                <a:gd name="connsiteX578" fmla="*/ 1341988 w 6088384"/>
                <a:gd name="connsiteY578" fmla="*/ 2958985 h 6088385"/>
                <a:gd name="connsiteX579" fmla="*/ 1359848 w 6088384"/>
                <a:gd name="connsiteY579" fmla="*/ 3035080 h 6088385"/>
                <a:gd name="connsiteX580" fmla="*/ 1332411 w 6088384"/>
                <a:gd name="connsiteY580" fmla="*/ 3147457 h 6088385"/>
                <a:gd name="connsiteX581" fmla="*/ 1301025 w 6088384"/>
                <a:gd name="connsiteY581" fmla="*/ 3364951 h 6088385"/>
                <a:gd name="connsiteX582" fmla="*/ 1300040 w 6088384"/>
                <a:gd name="connsiteY582" fmla="*/ 3385594 h 6088385"/>
                <a:gd name="connsiteX583" fmla="*/ 1294863 w 6088384"/>
                <a:gd name="connsiteY583" fmla="*/ 3376726 h 6088385"/>
                <a:gd name="connsiteX584" fmla="*/ 1197475 w 6088384"/>
                <a:gd name="connsiteY584" fmla="*/ 3156224 h 6088385"/>
                <a:gd name="connsiteX585" fmla="*/ 1156222 w 6088384"/>
                <a:gd name="connsiteY585" fmla="*/ 3027883 h 6088385"/>
                <a:gd name="connsiteX586" fmla="*/ 1211498 w 6088384"/>
                <a:gd name="connsiteY586" fmla="*/ 2874065 h 6088385"/>
                <a:gd name="connsiteX587" fmla="*/ 4317422 w 6088384"/>
                <a:gd name="connsiteY587" fmla="*/ 3903307 h 6088385"/>
                <a:gd name="connsiteX588" fmla="*/ 4236653 w 6088384"/>
                <a:gd name="connsiteY588" fmla="*/ 4036792 h 6088385"/>
                <a:gd name="connsiteX589" fmla="*/ 4147146 w 6088384"/>
                <a:gd name="connsiteY589" fmla="*/ 4157468 h 6088385"/>
                <a:gd name="connsiteX590" fmla="*/ 4047580 w 6088384"/>
                <a:gd name="connsiteY590" fmla="*/ 4232279 h 6088385"/>
                <a:gd name="connsiteX591" fmla="*/ 3871468 w 6088384"/>
                <a:gd name="connsiteY591" fmla="*/ 4338841 h 6088385"/>
                <a:gd name="connsiteX592" fmla="*/ 3954651 w 6088384"/>
                <a:gd name="connsiteY592" fmla="*/ 4277686 h 6088385"/>
                <a:gd name="connsiteX593" fmla="*/ 4128269 w 6088384"/>
                <a:gd name="connsiteY593" fmla="*/ 4120760 h 6088385"/>
                <a:gd name="connsiteX594" fmla="*/ 4285196 w 6088384"/>
                <a:gd name="connsiteY594" fmla="*/ 3947142 h 6088385"/>
                <a:gd name="connsiteX595" fmla="*/ 1537796 w 6088384"/>
                <a:gd name="connsiteY595" fmla="*/ 2745686 h 6088385"/>
                <a:gd name="connsiteX596" fmla="*/ 1523046 w 6088384"/>
                <a:gd name="connsiteY596" fmla="*/ 2874818 h 6088385"/>
                <a:gd name="connsiteX597" fmla="*/ 1516381 w 6088384"/>
                <a:gd name="connsiteY597" fmla="*/ 3050704 h 6088385"/>
                <a:gd name="connsiteX598" fmla="*/ 1528183 w 6088384"/>
                <a:gd name="connsiteY598" fmla="*/ 3284434 h 6088385"/>
                <a:gd name="connsiteX599" fmla="*/ 1534342 w 6088384"/>
                <a:gd name="connsiteY599" fmla="*/ 3324786 h 6088385"/>
                <a:gd name="connsiteX600" fmla="*/ 1515022 w 6088384"/>
                <a:gd name="connsiteY600" fmla="*/ 3252192 h 6088385"/>
                <a:gd name="connsiteX601" fmla="*/ 1484260 w 6088384"/>
                <a:gd name="connsiteY601" fmla="*/ 3080852 h 6088385"/>
                <a:gd name="connsiteX602" fmla="*/ 1479918 w 6088384"/>
                <a:gd name="connsiteY602" fmla="*/ 3038143 h 6088385"/>
                <a:gd name="connsiteX603" fmla="*/ 1499122 w 6088384"/>
                <a:gd name="connsiteY603" fmla="*/ 2902868 h 6088385"/>
                <a:gd name="connsiteX604" fmla="*/ 1464026 w 6088384"/>
                <a:gd name="connsiteY604" fmla="*/ 2710757 h 6088385"/>
                <a:gd name="connsiteX605" fmla="*/ 1462290 w 6088384"/>
                <a:gd name="connsiteY605" fmla="*/ 2759761 h 6088385"/>
                <a:gd name="connsiteX606" fmla="*/ 1466827 w 6088384"/>
                <a:gd name="connsiteY606" fmla="*/ 2909379 h 6088385"/>
                <a:gd name="connsiteX607" fmla="*/ 1479918 w 6088384"/>
                <a:gd name="connsiteY607" fmla="*/ 3038143 h 6088385"/>
                <a:gd name="connsiteX608" fmla="*/ 1467328 w 6088384"/>
                <a:gd name="connsiteY608" fmla="*/ 3126826 h 6088385"/>
                <a:gd name="connsiteX609" fmla="*/ 1458047 w 6088384"/>
                <a:gd name="connsiteY609" fmla="*/ 3348534 h 6088385"/>
                <a:gd name="connsiteX610" fmla="*/ 1425087 w 6088384"/>
                <a:gd name="connsiteY610" fmla="*/ 3264800 h 6088385"/>
                <a:gd name="connsiteX611" fmla="*/ 1378148 w 6088384"/>
                <a:gd name="connsiteY611" fmla="*/ 3113050 h 6088385"/>
                <a:gd name="connsiteX612" fmla="*/ 1359848 w 6088384"/>
                <a:gd name="connsiteY612" fmla="*/ 3035080 h 6088385"/>
                <a:gd name="connsiteX613" fmla="*/ 1384719 w 6088384"/>
                <a:gd name="connsiteY613" fmla="*/ 2933213 h 6088385"/>
                <a:gd name="connsiteX614" fmla="*/ 1457952 w 6088384"/>
                <a:gd name="connsiteY614" fmla="*/ 2723845 h 6088385"/>
                <a:gd name="connsiteX615" fmla="*/ 1758511 w 6088384"/>
                <a:gd name="connsiteY615" fmla="*/ 2202013 h 6088385"/>
                <a:gd name="connsiteX616" fmla="*/ 1692987 w 6088384"/>
                <a:gd name="connsiteY616" fmla="*/ 2325596 h 6088385"/>
                <a:gd name="connsiteX617" fmla="*/ 1632520 w 6088384"/>
                <a:gd name="connsiteY617" fmla="*/ 2459456 h 6088385"/>
                <a:gd name="connsiteX618" fmla="*/ 1553979 w 6088384"/>
                <a:gd name="connsiteY618" fmla="*/ 2679911 h 6088385"/>
                <a:gd name="connsiteX619" fmla="*/ 1537796 w 6088384"/>
                <a:gd name="connsiteY619" fmla="*/ 2745686 h 6088385"/>
                <a:gd name="connsiteX620" fmla="*/ 1542721 w 6088384"/>
                <a:gd name="connsiteY620" fmla="*/ 2702569 h 6088385"/>
                <a:gd name="connsiteX621" fmla="*/ 1570225 w 6088384"/>
                <a:gd name="connsiteY621" fmla="*/ 2555214 h 6088385"/>
                <a:gd name="connsiteX622" fmla="*/ 1599448 w 6088384"/>
                <a:gd name="connsiteY622" fmla="*/ 2440864 h 6088385"/>
                <a:gd name="connsiteX623" fmla="*/ 1667187 w 6088384"/>
                <a:gd name="connsiteY623" fmla="*/ 2326234 h 6088385"/>
                <a:gd name="connsiteX624" fmla="*/ 4547250 w 6088384"/>
                <a:gd name="connsiteY624" fmla="*/ 3356272 h 6088385"/>
                <a:gd name="connsiteX625" fmla="*/ 4525561 w 6088384"/>
                <a:gd name="connsiteY625" fmla="*/ 3498388 h 6088385"/>
                <a:gd name="connsiteX626" fmla="*/ 4487656 w 6088384"/>
                <a:gd name="connsiteY626" fmla="*/ 3649686 h 6088385"/>
                <a:gd name="connsiteX627" fmla="*/ 4421199 w 6088384"/>
                <a:gd name="connsiteY627" fmla="*/ 3762149 h 6088385"/>
                <a:gd name="connsiteX628" fmla="*/ 4317422 w 6088384"/>
                <a:gd name="connsiteY628" fmla="*/ 3903307 h 6088385"/>
                <a:gd name="connsiteX629" fmla="*/ 4355518 w 6088384"/>
                <a:gd name="connsiteY629" fmla="*/ 3840348 h 6088385"/>
                <a:gd name="connsiteX630" fmla="*/ 4455866 w 6088384"/>
                <a:gd name="connsiteY630" fmla="*/ 3628926 h 6088385"/>
                <a:gd name="connsiteX631" fmla="*/ 4534407 w 6088384"/>
                <a:gd name="connsiteY631" fmla="*/ 3408471 h 6088385"/>
                <a:gd name="connsiteX632" fmla="*/ 4623792 w 6088384"/>
                <a:gd name="connsiteY632" fmla="*/ 3379458 h 6088385"/>
                <a:gd name="connsiteX633" fmla="*/ 4613577 w 6088384"/>
                <a:gd name="connsiteY633" fmla="*/ 3560955 h 6088385"/>
                <a:gd name="connsiteX634" fmla="*/ 4590194 w 6088384"/>
                <a:gd name="connsiteY634" fmla="*/ 3712360 h 6088385"/>
                <a:gd name="connsiteX635" fmla="*/ 4555674 w 6088384"/>
                <a:gd name="connsiteY635" fmla="*/ 3761059 h 6088385"/>
                <a:gd name="connsiteX636" fmla="*/ 4393047 w 6088384"/>
                <a:gd name="connsiteY636" fmla="*/ 3945004 h 6088385"/>
                <a:gd name="connsiteX637" fmla="*/ 4376083 w 6088384"/>
                <a:gd name="connsiteY637" fmla="*/ 3960606 h 6088385"/>
                <a:gd name="connsiteX638" fmla="*/ 4417887 w 6088384"/>
                <a:gd name="connsiteY638" fmla="*/ 3864527 h 6088385"/>
                <a:gd name="connsiteX639" fmla="*/ 4477418 w 6088384"/>
                <a:gd name="connsiteY639" fmla="*/ 3690552 h 6088385"/>
                <a:gd name="connsiteX640" fmla="*/ 4487656 w 6088384"/>
                <a:gd name="connsiteY640" fmla="*/ 3649686 h 6088385"/>
                <a:gd name="connsiteX641" fmla="*/ 4536278 w 6088384"/>
                <a:gd name="connsiteY641" fmla="*/ 3567406 h 6088385"/>
                <a:gd name="connsiteX642" fmla="*/ 4782323 w 6088384"/>
                <a:gd name="connsiteY642" fmla="*/ 3409183 h 6088385"/>
                <a:gd name="connsiteX643" fmla="*/ 4790314 w 6088384"/>
                <a:gd name="connsiteY643" fmla="*/ 3576561 h 6088385"/>
                <a:gd name="connsiteX644" fmla="*/ 4780837 w 6088384"/>
                <a:gd name="connsiteY644" fmla="*/ 3775055 h 6088385"/>
                <a:gd name="connsiteX645" fmla="*/ 4710782 w 6088384"/>
                <a:gd name="connsiteY645" fmla="*/ 3857615 h 6088385"/>
                <a:gd name="connsiteX646" fmla="*/ 4528820 w 6088384"/>
                <a:gd name="connsiteY646" fmla="*/ 4029903 h 6088385"/>
                <a:gd name="connsiteX647" fmla="*/ 4505710 w 6088384"/>
                <a:gd name="connsiteY647" fmla="*/ 4047431 h 6088385"/>
                <a:gd name="connsiteX648" fmla="*/ 4525682 w 6088384"/>
                <a:gd name="connsiteY648" fmla="*/ 3991856 h 6088385"/>
                <a:gd name="connsiteX649" fmla="*/ 4579917 w 6088384"/>
                <a:gd name="connsiteY649" fmla="*/ 3778908 h 6088385"/>
                <a:gd name="connsiteX650" fmla="*/ 4590194 w 6088384"/>
                <a:gd name="connsiteY650" fmla="*/ 3712360 h 6088385"/>
                <a:gd name="connsiteX651" fmla="*/ 4696800 w 6088384"/>
                <a:gd name="connsiteY651" fmla="*/ 3561968 h 6088385"/>
                <a:gd name="connsiteX652" fmla="*/ 1712911 w 6088384"/>
                <a:gd name="connsiteY652" fmla="*/ 2127218 h 6088385"/>
                <a:gd name="connsiteX653" fmla="*/ 1692652 w 6088384"/>
                <a:gd name="connsiteY653" fmla="*/ 2168911 h 6088385"/>
                <a:gd name="connsiteX654" fmla="*/ 1606994 w 6088384"/>
                <a:gd name="connsiteY654" fmla="*/ 2411340 h 6088385"/>
                <a:gd name="connsiteX655" fmla="*/ 1599448 w 6088384"/>
                <a:gd name="connsiteY655" fmla="*/ 2440864 h 6088385"/>
                <a:gd name="connsiteX656" fmla="*/ 1552108 w 6088384"/>
                <a:gd name="connsiteY656" fmla="*/ 2520977 h 6088385"/>
                <a:gd name="connsiteX657" fmla="*/ 1464026 w 6088384"/>
                <a:gd name="connsiteY657" fmla="*/ 2710757 h 6088385"/>
                <a:gd name="connsiteX658" fmla="*/ 1467559 w 6088384"/>
                <a:gd name="connsiteY658" fmla="*/ 2611009 h 6088385"/>
                <a:gd name="connsiteX659" fmla="*/ 1496804 w 6088384"/>
                <a:gd name="connsiteY659" fmla="*/ 2378080 h 6088385"/>
                <a:gd name="connsiteX660" fmla="*/ 1547559 w 6088384"/>
                <a:gd name="connsiteY660" fmla="*/ 2308785 h 6088385"/>
                <a:gd name="connsiteX661" fmla="*/ 1695338 w 6088384"/>
                <a:gd name="connsiteY661" fmla="*/ 2143378 h 6088385"/>
                <a:gd name="connsiteX662" fmla="*/ 1584471 w 6088384"/>
                <a:gd name="connsiteY662" fmla="*/ 2037722 h 6088385"/>
                <a:gd name="connsiteX663" fmla="*/ 1551408 w 6088384"/>
                <a:gd name="connsiteY663" fmla="*/ 2134575 h 6088385"/>
                <a:gd name="connsiteX664" fmla="*/ 1499811 w 6088384"/>
                <a:gd name="connsiteY664" fmla="*/ 2354132 h 6088385"/>
                <a:gd name="connsiteX665" fmla="*/ 1496804 w 6088384"/>
                <a:gd name="connsiteY665" fmla="*/ 2378080 h 6088385"/>
                <a:gd name="connsiteX666" fmla="*/ 1417244 w 6088384"/>
                <a:gd name="connsiteY666" fmla="*/ 2486702 h 6088385"/>
                <a:gd name="connsiteX667" fmla="*/ 1305017 w 6088384"/>
                <a:gd name="connsiteY667" fmla="*/ 2675629 h 6088385"/>
                <a:gd name="connsiteX668" fmla="*/ 1304507 w 6088384"/>
                <a:gd name="connsiteY668" fmla="*/ 2676710 h 6088385"/>
                <a:gd name="connsiteX669" fmla="*/ 1300320 w 6088384"/>
                <a:gd name="connsiteY669" fmla="*/ 2410189 h 6088385"/>
                <a:gd name="connsiteX670" fmla="*/ 1309367 w 6088384"/>
                <a:gd name="connsiteY670" fmla="*/ 2309022 h 6088385"/>
                <a:gd name="connsiteX671" fmla="*/ 1421236 w 6088384"/>
                <a:gd name="connsiteY671" fmla="*/ 2185935 h 6088385"/>
                <a:gd name="connsiteX672" fmla="*/ 1583574 w 6088384"/>
                <a:gd name="connsiteY672" fmla="*/ 2038393 h 6088385"/>
                <a:gd name="connsiteX673" fmla="*/ 5019119 w 6088384"/>
                <a:gd name="connsiteY673" fmla="*/ 3448343 h 6088385"/>
                <a:gd name="connsiteX674" fmla="*/ 5028183 w 6088384"/>
                <a:gd name="connsiteY674" fmla="*/ 3507038 h 6088385"/>
                <a:gd name="connsiteX675" fmla="*/ 5040647 w 6088384"/>
                <a:gd name="connsiteY675" fmla="*/ 3728494 h 6088385"/>
                <a:gd name="connsiteX676" fmla="*/ 5034663 w 6088384"/>
                <a:gd name="connsiteY676" fmla="*/ 3871454 h 6088385"/>
                <a:gd name="connsiteX677" fmla="*/ 5017315 w 6088384"/>
                <a:gd name="connsiteY677" fmla="*/ 3891777 h 6088385"/>
                <a:gd name="connsiteX678" fmla="*/ 4837941 w 6088384"/>
                <a:gd name="connsiteY678" fmla="*/ 4066398 h 6088385"/>
                <a:gd name="connsiteX679" fmla="*/ 4711368 w 6088384"/>
                <a:gd name="connsiteY679" fmla="*/ 4165121 h 6088385"/>
                <a:gd name="connsiteX680" fmla="*/ 4748467 w 6088384"/>
                <a:gd name="connsiteY680" fmla="*/ 4013173 h 6088385"/>
                <a:gd name="connsiteX681" fmla="*/ 4779852 w 6088384"/>
                <a:gd name="connsiteY681" fmla="*/ 3795679 h 6088385"/>
                <a:gd name="connsiteX682" fmla="*/ 4780837 w 6088384"/>
                <a:gd name="connsiteY682" fmla="*/ 3775055 h 6088385"/>
                <a:gd name="connsiteX683" fmla="*/ 4873001 w 6088384"/>
                <a:gd name="connsiteY683" fmla="*/ 3666440 h 6088385"/>
                <a:gd name="connsiteX684" fmla="*/ 5013764 w 6088384"/>
                <a:gd name="connsiteY684" fmla="*/ 3458091 h 6088385"/>
                <a:gd name="connsiteX685" fmla="*/ 1376732 w 6088384"/>
                <a:gd name="connsiteY685" fmla="*/ 1922648 h 6088385"/>
                <a:gd name="connsiteX686" fmla="*/ 1350089 w 6088384"/>
                <a:gd name="connsiteY686" fmla="*/ 2025636 h 6088385"/>
                <a:gd name="connsiteX687" fmla="*/ 1318739 w 6088384"/>
                <a:gd name="connsiteY687" fmla="*/ 2204232 h 6088385"/>
                <a:gd name="connsiteX688" fmla="*/ 1309367 w 6088384"/>
                <a:gd name="connsiteY688" fmla="*/ 2309022 h 6088385"/>
                <a:gd name="connsiteX689" fmla="*/ 1273694 w 6088384"/>
                <a:gd name="connsiteY689" fmla="*/ 2348273 h 6088385"/>
                <a:gd name="connsiteX690" fmla="*/ 1142095 w 6088384"/>
                <a:gd name="connsiteY690" fmla="*/ 2524257 h 6088385"/>
                <a:gd name="connsiteX691" fmla="*/ 1069434 w 6088384"/>
                <a:gd name="connsiteY691" fmla="*/ 2643862 h 6088385"/>
                <a:gd name="connsiteX692" fmla="*/ 1058981 w 6088384"/>
                <a:gd name="connsiteY692" fmla="*/ 2569442 h 6088385"/>
                <a:gd name="connsiteX693" fmla="*/ 1048181 w 6088384"/>
                <a:gd name="connsiteY693" fmla="*/ 2295099 h 6088385"/>
                <a:gd name="connsiteX694" fmla="*/ 1051985 w 6088384"/>
                <a:gd name="connsiteY694" fmla="*/ 2221433 h 6088385"/>
                <a:gd name="connsiteX695" fmla="*/ 1148613 w 6088384"/>
                <a:gd name="connsiteY695" fmla="*/ 2116361 h 6088385"/>
                <a:gd name="connsiteX696" fmla="*/ 1314020 w 6088384"/>
                <a:gd name="connsiteY696" fmla="*/ 1968581 h 6088385"/>
                <a:gd name="connsiteX697" fmla="*/ 5301848 w 6088384"/>
                <a:gd name="connsiteY697" fmla="*/ 3502933 h 6088385"/>
                <a:gd name="connsiteX698" fmla="*/ 5311878 w 6088384"/>
                <a:gd name="connsiteY698" fmla="*/ 3568652 h 6088385"/>
                <a:gd name="connsiteX699" fmla="*/ 5323680 w 6088384"/>
                <a:gd name="connsiteY699" fmla="*/ 3802383 h 6088385"/>
                <a:gd name="connsiteX700" fmla="*/ 5313388 w 6088384"/>
                <a:gd name="connsiteY700" fmla="*/ 4006202 h 6088385"/>
                <a:gd name="connsiteX701" fmla="*/ 5300107 w 6088384"/>
                <a:gd name="connsiteY701" fmla="*/ 4022244 h 6088385"/>
                <a:gd name="connsiteX702" fmla="*/ 5200519 w 6088384"/>
                <a:gd name="connsiteY702" fmla="*/ 4128266 h 6088385"/>
                <a:gd name="connsiteX703" fmla="*/ 5049258 w 6088384"/>
                <a:gd name="connsiteY703" fmla="*/ 4266721 h 6088385"/>
                <a:gd name="connsiteX704" fmla="*/ 4960447 w 6088384"/>
                <a:gd name="connsiteY704" fmla="*/ 4334629 h 6088385"/>
                <a:gd name="connsiteX705" fmla="*/ 4999498 w 6088384"/>
                <a:gd name="connsiteY705" fmla="*/ 4175911 h 6088385"/>
                <a:gd name="connsiteX706" fmla="*/ 5031293 w 6088384"/>
                <a:gd name="connsiteY706" fmla="*/ 3951953 h 6088385"/>
                <a:gd name="connsiteX707" fmla="*/ 5034663 w 6088384"/>
                <a:gd name="connsiteY707" fmla="*/ 3871454 h 6088385"/>
                <a:gd name="connsiteX708" fmla="*/ 5126650 w 6088384"/>
                <a:gd name="connsiteY708" fmla="*/ 3763684 h 6088385"/>
                <a:gd name="connsiteX709" fmla="*/ 5227047 w 6088384"/>
                <a:gd name="connsiteY709" fmla="*/ 3626554 h 6088385"/>
                <a:gd name="connsiteX710" fmla="*/ 1126658 w 6088384"/>
                <a:gd name="connsiteY710" fmla="*/ 1755277 h 6088385"/>
                <a:gd name="connsiteX711" fmla="*/ 1110920 w 6088384"/>
                <a:gd name="connsiteY711" fmla="*/ 1810946 h 6088385"/>
                <a:gd name="connsiteX712" fmla="*/ 1055320 w 6088384"/>
                <a:gd name="connsiteY712" fmla="*/ 2156852 h 6088385"/>
                <a:gd name="connsiteX713" fmla="*/ 1051985 w 6088384"/>
                <a:gd name="connsiteY713" fmla="*/ 2221433 h 6088385"/>
                <a:gd name="connsiteX714" fmla="*/ 997219 w 6088384"/>
                <a:gd name="connsiteY714" fmla="*/ 2280985 h 6088385"/>
                <a:gd name="connsiteX715" fmla="*/ 861339 w 6088384"/>
                <a:gd name="connsiteY715" fmla="*/ 2461829 h 6088385"/>
                <a:gd name="connsiteX716" fmla="*/ 785243 w 6088384"/>
                <a:gd name="connsiteY716" fmla="*/ 2587591 h 6088385"/>
                <a:gd name="connsiteX717" fmla="*/ 782683 w 6088384"/>
                <a:gd name="connsiteY717" fmla="*/ 2574059 h 6088385"/>
                <a:gd name="connsiteX718" fmla="*/ 764707 w 6088384"/>
                <a:gd name="connsiteY718" fmla="*/ 2286001 h 6088385"/>
                <a:gd name="connsiteX719" fmla="*/ 769346 w 6088384"/>
                <a:gd name="connsiteY719" fmla="*/ 2139190 h 6088385"/>
                <a:gd name="connsiteX720" fmla="*/ 774442 w 6088384"/>
                <a:gd name="connsiteY720" fmla="*/ 2085608 h 6088385"/>
                <a:gd name="connsiteX721" fmla="*/ 887868 w 6088384"/>
                <a:gd name="connsiteY721" fmla="*/ 1960116 h 6088385"/>
                <a:gd name="connsiteX722" fmla="*/ 1061486 w 6088384"/>
                <a:gd name="connsiteY722" fmla="*/ 1803190 h 6088385"/>
                <a:gd name="connsiteX723" fmla="*/ 5602478 w 6088384"/>
                <a:gd name="connsiteY723" fmla="*/ 3584705 h 6088385"/>
                <a:gd name="connsiteX724" fmla="*/ 5610022 w 6088384"/>
                <a:gd name="connsiteY724" fmla="*/ 3764896 h 6088385"/>
                <a:gd name="connsiteX725" fmla="*/ 5597558 w 6088384"/>
                <a:gd name="connsiteY725" fmla="*/ 3986353 h 6088385"/>
                <a:gd name="connsiteX726" fmla="*/ 5574226 w 6088384"/>
                <a:gd name="connsiteY726" fmla="*/ 4137428 h 6088385"/>
                <a:gd name="connsiteX727" fmla="*/ 5517995 w 6088384"/>
                <a:gd name="connsiteY727" fmla="*/ 4213370 h 6088385"/>
                <a:gd name="connsiteX728" fmla="*/ 5228666 w 6088384"/>
                <a:gd name="connsiteY728" fmla="*/ 4508127 h 6088385"/>
                <a:gd name="connsiteX729" fmla="*/ 5204298 w 6088384"/>
                <a:gd name="connsiteY729" fmla="*/ 4527545 h 6088385"/>
                <a:gd name="connsiteX730" fmla="*/ 5220906 w 6088384"/>
                <a:gd name="connsiteY730" fmla="*/ 4482170 h 6088385"/>
                <a:gd name="connsiteX731" fmla="*/ 5311878 w 6088384"/>
                <a:gd name="connsiteY731" fmla="*/ 4036113 h 6088385"/>
                <a:gd name="connsiteX732" fmla="*/ 5313388 w 6088384"/>
                <a:gd name="connsiteY732" fmla="*/ 4006202 h 6088385"/>
                <a:gd name="connsiteX733" fmla="*/ 5391681 w 6088384"/>
                <a:gd name="connsiteY733" fmla="*/ 3911628 h 6088385"/>
                <a:gd name="connsiteX734" fmla="*/ 5550788 w 6088384"/>
                <a:gd name="connsiteY734" fmla="*/ 3678154 h 6088385"/>
                <a:gd name="connsiteX735" fmla="*/ 5859844 w 6088384"/>
                <a:gd name="connsiteY735" fmla="*/ 3641051 h 6088385"/>
                <a:gd name="connsiteX736" fmla="*/ 5852103 w 6088384"/>
                <a:gd name="connsiteY736" fmla="*/ 3803191 h 6088385"/>
                <a:gd name="connsiteX737" fmla="*/ 5820718 w 6088384"/>
                <a:gd name="connsiteY737" fmla="*/ 4020685 h 6088385"/>
                <a:gd name="connsiteX738" fmla="*/ 5776212 w 6088384"/>
                <a:gd name="connsiteY738" fmla="*/ 4202966 h 6088385"/>
                <a:gd name="connsiteX739" fmla="*/ 5764557 w 6088384"/>
                <a:gd name="connsiteY739" fmla="*/ 4224271 h 6088385"/>
                <a:gd name="connsiteX740" fmla="*/ 5506578 w 6088384"/>
                <a:gd name="connsiteY740" fmla="*/ 4574389 h 6088385"/>
                <a:gd name="connsiteX741" fmla="*/ 5411892 w 6088384"/>
                <a:gd name="connsiteY741" fmla="*/ 4673738 h 6088385"/>
                <a:gd name="connsiteX742" fmla="*/ 5435476 w 6088384"/>
                <a:gd name="connsiteY742" fmla="*/ 4623697 h 6088385"/>
                <a:gd name="connsiteX743" fmla="*/ 5563898 w 6088384"/>
                <a:gd name="connsiteY743" fmla="*/ 4204306 h 6088385"/>
                <a:gd name="connsiteX744" fmla="*/ 5574226 w 6088384"/>
                <a:gd name="connsiteY744" fmla="*/ 4137428 h 6088385"/>
                <a:gd name="connsiteX745" fmla="*/ 5647983 w 6088384"/>
                <a:gd name="connsiteY745" fmla="*/ 4037817 h 6088385"/>
                <a:gd name="connsiteX746" fmla="*/ 5854254 w 6088384"/>
                <a:gd name="connsiteY746" fmla="*/ 3655522 h 6088385"/>
                <a:gd name="connsiteX747" fmla="*/ 882742 w 6088384"/>
                <a:gd name="connsiteY747" fmla="*/ 1561511 h 6088385"/>
                <a:gd name="connsiteX748" fmla="*/ 875991 w 6088384"/>
                <a:gd name="connsiteY748" fmla="*/ 1579442 h 6088385"/>
                <a:gd name="connsiteX749" fmla="*/ 783073 w 6088384"/>
                <a:gd name="connsiteY749" fmla="*/ 1994848 h 6088385"/>
                <a:gd name="connsiteX750" fmla="*/ 774442 w 6088384"/>
                <a:gd name="connsiteY750" fmla="*/ 2085608 h 6088385"/>
                <a:gd name="connsiteX751" fmla="*/ 730942 w 6088384"/>
                <a:gd name="connsiteY751" fmla="*/ 2133734 h 6088385"/>
                <a:gd name="connsiteX752" fmla="*/ 594939 w 6088384"/>
                <a:gd name="connsiteY752" fmla="*/ 2318727 h 6088385"/>
                <a:gd name="connsiteX753" fmla="*/ 486239 w 6088384"/>
                <a:gd name="connsiteY753" fmla="*/ 2502674 h 6088385"/>
                <a:gd name="connsiteX754" fmla="*/ 479282 w 6088384"/>
                <a:gd name="connsiteY754" fmla="*/ 2407131 h 6088385"/>
                <a:gd name="connsiteX755" fmla="*/ 485153 w 6088384"/>
                <a:gd name="connsiteY755" fmla="*/ 2164027 h 6088385"/>
                <a:gd name="connsiteX756" fmla="*/ 512922 w 6088384"/>
                <a:gd name="connsiteY756" fmla="*/ 1952550 h 6088385"/>
                <a:gd name="connsiteX757" fmla="*/ 563576 w 6088384"/>
                <a:gd name="connsiteY757" fmla="*/ 1883393 h 6088385"/>
                <a:gd name="connsiteX758" fmla="*/ 875979 w 6088384"/>
                <a:gd name="connsiteY758" fmla="*/ 1566592 h 6088385"/>
                <a:gd name="connsiteX759" fmla="*/ 6006336 w 6088384"/>
                <a:gd name="connsiteY759" fmla="*/ 3649883 h 6088385"/>
                <a:gd name="connsiteX760" fmla="*/ 5989898 w 6088384"/>
                <a:gd name="connsiteY760" fmla="*/ 3765674 h 6088385"/>
                <a:gd name="connsiteX761" fmla="*/ 5856501 w 6088384"/>
                <a:gd name="connsiteY761" fmla="*/ 4209086 h 6088385"/>
                <a:gd name="connsiteX762" fmla="*/ 5637287 w 6088384"/>
                <a:gd name="connsiteY762" fmla="*/ 4616952 h 6088385"/>
                <a:gd name="connsiteX763" fmla="*/ 5551053 w 6088384"/>
                <a:gd name="connsiteY763" fmla="*/ 4731723 h 6088385"/>
                <a:gd name="connsiteX764" fmla="*/ 5601021 w 6088384"/>
                <a:gd name="connsiteY764" fmla="*/ 4647165 h 6088385"/>
                <a:gd name="connsiteX765" fmla="*/ 5768409 w 6088384"/>
                <a:gd name="connsiteY765" fmla="*/ 4234928 h 6088385"/>
                <a:gd name="connsiteX766" fmla="*/ 5776212 w 6088384"/>
                <a:gd name="connsiteY766" fmla="*/ 4202966 h 6088385"/>
                <a:gd name="connsiteX767" fmla="*/ 5850774 w 6088384"/>
                <a:gd name="connsiteY767" fmla="*/ 4066678 h 6088385"/>
                <a:gd name="connsiteX768" fmla="*/ 5985610 w 6088384"/>
                <a:gd name="connsiteY768" fmla="*/ 3730489 h 6088385"/>
                <a:gd name="connsiteX769" fmla="*/ 676496 w 6088384"/>
                <a:gd name="connsiteY769" fmla="*/ 1414641 h 6088385"/>
                <a:gd name="connsiteX770" fmla="*/ 652910 w 6088384"/>
                <a:gd name="connsiteY770" fmla="*/ 1464687 h 6088385"/>
                <a:gd name="connsiteX771" fmla="*/ 516591 w 6088384"/>
                <a:gd name="connsiteY771" fmla="*/ 1924609 h 6088385"/>
                <a:gd name="connsiteX772" fmla="*/ 512922 w 6088384"/>
                <a:gd name="connsiteY772" fmla="*/ 1952550 h 6088385"/>
                <a:gd name="connsiteX773" fmla="*/ 433261 w 6088384"/>
                <a:gd name="connsiteY773" fmla="*/ 2061310 h 6088385"/>
                <a:gd name="connsiteX774" fmla="*/ 321034 w 6088384"/>
                <a:gd name="connsiteY774" fmla="*/ 2250237 h 6088385"/>
                <a:gd name="connsiteX775" fmla="*/ 228925 w 6088384"/>
                <a:gd name="connsiteY775" fmla="*/ 2445680 h 6088385"/>
                <a:gd name="connsiteX776" fmla="*/ 235758 w 6088384"/>
                <a:gd name="connsiteY776" fmla="*/ 2290742 h 6088385"/>
                <a:gd name="connsiteX777" fmla="*/ 267668 w 6088384"/>
                <a:gd name="connsiteY777" fmla="*/ 2067698 h 6088385"/>
                <a:gd name="connsiteX778" fmla="*/ 312174 w 6088384"/>
                <a:gd name="connsiteY778" fmla="*/ 1885412 h 6088385"/>
                <a:gd name="connsiteX779" fmla="*/ 323827 w 6088384"/>
                <a:gd name="connsiteY779" fmla="*/ 1864112 h 6088385"/>
                <a:gd name="connsiteX780" fmla="*/ 581807 w 6088384"/>
                <a:gd name="connsiteY780" fmla="*/ 1513994 h 6088385"/>
                <a:gd name="connsiteX781" fmla="*/ 537332 w 6088384"/>
                <a:gd name="connsiteY781" fmla="*/ 1356661 h 6088385"/>
                <a:gd name="connsiteX782" fmla="*/ 487365 w 6088384"/>
                <a:gd name="connsiteY782" fmla="*/ 1441219 h 6088385"/>
                <a:gd name="connsiteX783" fmla="*/ 319977 w 6088384"/>
                <a:gd name="connsiteY783" fmla="*/ 1853455 h 6088385"/>
                <a:gd name="connsiteX784" fmla="*/ 312174 w 6088384"/>
                <a:gd name="connsiteY784" fmla="*/ 1885412 h 6088385"/>
                <a:gd name="connsiteX785" fmla="*/ 237611 w 6088384"/>
                <a:gd name="connsiteY785" fmla="*/ 2021704 h 6088385"/>
                <a:gd name="connsiteX786" fmla="*/ 102774 w 6088384"/>
                <a:gd name="connsiteY786" fmla="*/ 2357893 h 6088385"/>
                <a:gd name="connsiteX787" fmla="*/ 82052 w 6088384"/>
                <a:gd name="connsiteY787" fmla="*/ 2438488 h 6088385"/>
                <a:gd name="connsiteX788" fmla="*/ 98488 w 6088384"/>
                <a:gd name="connsiteY788" fmla="*/ 2322708 h 6088385"/>
                <a:gd name="connsiteX789" fmla="*/ 231885 w 6088384"/>
                <a:gd name="connsiteY789" fmla="*/ 1879296 h 6088385"/>
                <a:gd name="connsiteX790" fmla="*/ 451099 w 6088384"/>
                <a:gd name="connsiteY790" fmla="*/ 1471430 h 6088385"/>
                <a:gd name="connsiteX791" fmla="*/ 4554281 w 6088384"/>
                <a:gd name="connsiteY791" fmla="*/ 2767670 h 6088385"/>
                <a:gd name="connsiteX792" fmla="*/ 4584892 w 6088384"/>
                <a:gd name="connsiteY792" fmla="*/ 2892083 h 6088385"/>
                <a:gd name="connsiteX793" fmla="*/ 4608173 w 6088384"/>
                <a:gd name="connsiteY793" fmla="*/ 3056074 h 6088385"/>
                <a:gd name="connsiteX794" fmla="*/ 4589263 w 6088384"/>
                <a:gd name="connsiteY794" fmla="*/ 3185514 h 6088385"/>
                <a:gd name="connsiteX795" fmla="*/ 4547250 w 6088384"/>
                <a:gd name="connsiteY795" fmla="*/ 3356272 h 6088385"/>
                <a:gd name="connsiteX796" fmla="*/ 4560202 w 6088384"/>
                <a:gd name="connsiteY796" fmla="*/ 3271409 h 6088385"/>
                <a:gd name="connsiteX797" fmla="*/ 4572004 w 6088384"/>
                <a:gd name="connsiteY797" fmla="*/ 3037679 h 6088385"/>
                <a:gd name="connsiteX798" fmla="*/ 4562433 w 6088384"/>
                <a:gd name="connsiteY798" fmla="*/ 2827088 h 6088385"/>
                <a:gd name="connsiteX799" fmla="*/ 2216920 w 6088384"/>
                <a:gd name="connsiteY799" fmla="*/ 1749541 h 6088385"/>
                <a:gd name="connsiteX800" fmla="*/ 2133734 w 6088384"/>
                <a:gd name="connsiteY800" fmla="*/ 1810697 h 6088385"/>
                <a:gd name="connsiteX801" fmla="*/ 1960117 w 6088384"/>
                <a:gd name="connsiteY801" fmla="*/ 1967623 h 6088385"/>
                <a:gd name="connsiteX802" fmla="*/ 1803190 w 6088384"/>
                <a:gd name="connsiteY802" fmla="*/ 2141241 h 6088385"/>
                <a:gd name="connsiteX803" fmla="*/ 1758511 w 6088384"/>
                <a:gd name="connsiteY803" fmla="*/ 2202013 h 6088385"/>
                <a:gd name="connsiteX804" fmla="*/ 1760907 w 6088384"/>
                <a:gd name="connsiteY804" fmla="*/ 2197495 h 6088385"/>
                <a:gd name="connsiteX805" fmla="*/ 1896599 w 6088384"/>
                <a:gd name="connsiteY805" fmla="*/ 1987634 h 6088385"/>
                <a:gd name="connsiteX806" fmla="*/ 1945177 w 6088384"/>
                <a:gd name="connsiteY806" fmla="*/ 1927957 h 6088385"/>
                <a:gd name="connsiteX807" fmla="*/ 2040806 w 6088384"/>
                <a:gd name="connsiteY807" fmla="*/ 1856104 h 6088385"/>
                <a:gd name="connsiteX808" fmla="*/ 4629554 w 6088384"/>
                <a:gd name="connsiteY808" fmla="*/ 2735284 h 6088385"/>
                <a:gd name="connsiteX809" fmla="*/ 4696158 w 6088384"/>
                <a:gd name="connsiteY809" fmla="*/ 2925705 h 6088385"/>
                <a:gd name="connsiteX810" fmla="*/ 4727988 w 6088384"/>
                <a:gd name="connsiteY810" fmla="*/ 3056071 h 6088385"/>
                <a:gd name="connsiteX811" fmla="*/ 4700471 w 6088384"/>
                <a:gd name="connsiteY811" fmla="*/ 3165869 h 6088385"/>
                <a:gd name="connsiteX812" fmla="*/ 4628315 w 6088384"/>
                <a:gd name="connsiteY812" fmla="*/ 3369745 h 6088385"/>
                <a:gd name="connsiteX813" fmla="*/ 4623792 w 6088384"/>
                <a:gd name="connsiteY813" fmla="*/ 3379458 h 6088385"/>
                <a:gd name="connsiteX814" fmla="*/ 4626041 w 6088384"/>
                <a:gd name="connsiteY814" fmla="*/ 3339499 h 6088385"/>
                <a:gd name="connsiteX815" fmla="*/ 4616687 w 6088384"/>
                <a:gd name="connsiteY815" fmla="*/ 3116041 h 6088385"/>
                <a:gd name="connsiteX816" fmla="*/ 4608173 w 6088384"/>
                <a:gd name="connsiteY816" fmla="*/ 3056074 h 6088385"/>
                <a:gd name="connsiteX817" fmla="*/ 4619315 w 6088384"/>
                <a:gd name="connsiteY817" fmla="*/ 2979804 h 6088385"/>
                <a:gd name="connsiteX818" fmla="*/ 4630392 w 6088384"/>
                <a:gd name="connsiteY818" fmla="*/ 2774414 h 6088385"/>
                <a:gd name="connsiteX819" fmla="*/ 2153044 w 6088384"/>
                <a:gd name="connsiteY819" fmla="*/ 1694132 h 6088385"/>
                <a:gd name="connsiteX820" fmla="*/ 2052028 w 6088384"/>
                <a:gd name="connsiteY820" fmla="*/ 1796691 h 6088385"/>
                <a:gd name="connsiteX821" fmla="*/ 1945177 w 6088384"/>
                <a:gd name="connsiteY821" fmla="*/ 1927957 h 6088385"/>
                <a:gd name="connsiteX822" fmla="*/ 1859962 w 6088384"/>
                <a:gd name="connsiteY822" fmla="*/ 1991984 h 6088385"/>
                <a:gd name="connsiteX823" fmla="*/ 1712911 w 6088384"/>
                <a:gd name="connsiteY823" fmla="*/ 2127218 h 6088385"/>
                <a:gd name="connsiteX824" fmla="*/ 1803945 w 6088384"/>
                <a:gd name="connsiteY824" fmla="*/ 1939873 h 6088385"/>
                <a:gd name="connsiteX825" fmla="*/ 1862570 w 6088384"/>
                <a:gd name="connsiteY825" fmla="*/ 1844213 h 6088385"/>
                <a:gd name="connsiteX826" fmla="*/ 1948039 w 6088384"/>
                <a:gd name="connsiteY826" fmla="*/ 1792289 h 6088385"/>
                <a:gd name="connsiteX827" fmla="*/ 2147868 w 6088384"/>
                <a:gd name="connsiteY827" fmla="*/ 1696026 h 6088385"/>
                <a:gd name="connsiteX828" fmla="*/ 4788191 w 6088384"/>
                <a:gd name="connsiteY828" fmla="*/ 2704378 h 6088385"/>
                <a:gd name="connsiteX829" fmla="*/ 4866101 w 6088384"/>
                <a:gd name="connsiteY829" fmla="*/ 2869694 h 6088385"/>
                <a:gd name="connsiteX830" fmla="*/ 4933683 w 6088384"/>
                <a:gd name="connsiteY830" fmla="*/ 3057756 h 6088385"/>
                <a:gd name="connsiteX831" fmla="*/ 4911169 w 6088384"/>
                <a:gd name="connsiteY831" fmla="*/ 3126506 h 6088385"/>
                <a:gd name="connsiteX832" fmla="*/ 4815580 w 6088384"/>
                <a:gd name="connsiteY832" fmla="*/ 3349771 h 6088385"/>
                <a:gd name="connsiteX833" fmla="*/ 4782323 w 6088384"/>
                <a:gd name="connsiteY833" fmla="*/ 3409183 h 6088385"/>
                <a:gd name="connsiteX834" fmla="*/ 4779852 w 6088384"/>
                <a:gd name="connsiteY834" fmla="*/ 3357442 h 6088385"/>
                <a:gd name="connsiteX835" fmla="*/ 4748467 w 6088384"/>
                <a:gd name="connsiteY835" fmla="*/ 3139948 h 6088385"/>
                <a:gd name="connsiteX836" fmla="*/ 4727988 w 6088384"/>
                <a:gd name="connsiteY836" fmla="*/ 3056071 h 6088385"/>
                <a:gd name="connsiteX837" fmla="*/ 4752746 w 6088384"/>
                <a:gd name="connsiteY837" fmla="*/ 2957282 h 6088385"/>
                <a:gd name="connsiteX838" fmla="*/ 4785141 w 6088384"/>
                <a:gd name="connsiteY838" fmla="*/ 2745490 h 6088385"/>
                <a:gd name="connsiteX839" fmla="*/ 2066619 w 6088384"/>
                <a:gd name="connsiteY839" fmla="*/ 1565205 h 6088385"/>
                <a:gd name="connsiteX840" fmla="*/ 2000478 w 6088384"/>
                <a:gd name="connsiteY840" fmla="*/ 1643791 h 6088385"/>
                <a:gd name="connsiteX841" fmla="*/ 1903191 w 6088384"/>
                <a:gd name="connsiteY841" fmla="*/ 1777930 h 6088385"/>
                <a:gd name="connsiteX842" fmla="*/ 1862570 w 6088384"/>
                <a:gd name="connsiteY842" fmla="*/ 1844213 h 6088385"/>
                <a:gd name="connsiteX843" fmla="*/ 1759558 w 6088384"/>
                <a:gd name="connsiteY843" fmla="*/ 1906794 h 6088385"/>
                <a:gd name="connsiteX844" fmla="*/ 1584471 w 6088384"/>
                <a:gd name="connsiteY844" fmla="*/ 2037722 h 6088385"/>
                <a:gd name="connsiteX845" fmla="*/ 1624120 w 6088384"/>
                <a:gd name="connsiteY845" fmla="*/ 1921578 h 6088385"/>
                <a:gd name="connsiteX846" fmla="*/ 1692106 w 6088384"/>
                <a:gd name="connsiteY846" fmla="*/ 1767111 h 6088385"/>
                <a:gd name="connsiteX847" fmla="*/ 1724939 w 6088384"/>
                <a:gd name="connsiteY847" fmla="*/ 1705267 h 6088385"/>
                <a:gd name="connsiteX848" fmla="*/ 1879300 w 6088384"/>
                <a:gd name="connsiteY848" fmla="*/ 1632520 h 6088385"/>
                <a:gd name="connsiteX849" fmla="*/ 5024289 w 6088384"/>
                <a:gd name="connsiteY849" fmla="*/ 2674084 h 6088385"/>
                <a:gd name="connsiteX850" fmla="*/ 5047773 w 6088384"/>
                <a:gd name="connsiteY850" fmla="*/ 2712738 h 6088385"/>
                <a:gd name="connsiteX851" fmla="*/ 5144035 w 6088384"/>
                <a:gd name="connsiteY851" fmla="*/ 2912568 h 6088385"/>
                <a:gd name="connsiteX852" fmla="*/ 5198683 w 6088384"/>
                <a:gd name="connsiteY852" fmla="*/ 3061878 h 6088385"/>
                <a:gd name="connsiteX853" fmla="*/ 5165108 w 6088384"/>
                <a:gd name="connsiteY853" fmla="*/ 3156542 h 6088385"/>
                <a:gd name="connsiteX854" fmla="*/ 5094839 w 6088384"/>
                <a:gd name="connsiteY854" fmla="*/ 3310498 h 6088385"/>
                <a:gd name="connsiteX855" fmla="*/ 5019119 w 6088384"/>
                <a:gd name="connsiteY855" fmla="*/ 3448343 h 6088385"/>
                <a:gd name="connsiteX856" fmla="*/ 4994523 w 6088384"/>
                <a:gd name="connsiteY856" fmla="*/ 3289086 h 6088385"/>
                <a:gd name="connsiteX857" fmla="*/ 4940289 w 6088384"/>
                <a:gd name="connsiteY857" fmla="*/ 3076137 h 6088385"/>
                <a:gd name="connsiteX858" fmla="*/ 4933683 w 6088384"/>
                <a:gd name="connsiteY858" fmla="*/ 3057756 h 6088385"/>
                <a:gd name="connsiteX859" fmla="*/ 4961596 w 6088384"/>
                <a:gd name="connsiteY859" fmla="*/ 2972520 h 6088385"/>
                <a:gd name="connsiteX860" fmla="*/ 5001089 w 6088384"/>
                <a:gd name="connsiteY860" fmla="*/ 2815127 h 6088385"/>
                <a:gd name="connsiteX861" fmla="*/ 1946628 w 6088384"/>
                <a:gd name="connsiteY861" fmla="*/ 1361970 h 6088385"/>
                <a:gd name="connsiteX862" fmla="*/ 1910523 w 6088384"/>
                <a:gd name="connsiteY862" fmla="*/ 1405563 h 6088385"/>
                <a:gd name="connsiteX863" fmla="*/ 1771308 w 6088384"/>
                <a:gd name="connsiteY863" fmla="*/ 1617929 h 6088385"/>
                <a:gd name="connsiteX864" fmla="*/ 1724939 w 6088384"/>
                <a:gd name="connsiteY864" fmla="*/ 1705267 h 6088385"/>
                <a:gd name="connsiteX865" fmla="*/ 1680864 w 6088384"/>
                <a:gd name="connsiteY865" fmla="*/ 1726039 h 6088385"/>
                <a:gd name="connsiteX866" fmla="*/ 1491937 w 6088384"/>
                <a:gd name="connsiteY866" fmla="*/ 1838267 h 6088385"/>
                <a:gd name="connsiteX867" fmla="*/ 1376732 w 6088384"/>
                <a:gd name="connsiteY867" fmla="*/ 1922648 h 6088385"/>
                <a:gd name="connsiteX868" fmla="*/ 1395655 w 6088384"/>
                <a:gd name="connsiteY868" fmla="*/ 1849503 h 6088385"/>
                <a:gd name="connsiteX869" fmla="*/ 1490664 w 6088384"/>
                <a:gd name="connsiteY869" fmla="*/ 1591909 h 6088385"/>
                <a:gd name="connsiteX870" fmla="*/ 1529007 w 6088384"/>
                <a:gd name="connsiteY870" fmla="*/ 1511364 h 6088385"/>
                <a:gd name="connsiteX871" fmla="*/ 1644091 w 6088384"/>
                <a:gd name="connsiteY871" fmla="*/ 1457950 h 6088385"/>
                <a:gd name="connsiteX872" fmla="*/ 1853460 w 6088384"/>
                <a:gd name="connsiteY872" fmla="*/ 1384718 h 6088385"/>
                <a:gd name="connsiteX873" fmla="*/ 5311061 w 6088384"/>
                <a:gd name="connsiteY873" fmla="*/ 2622874 h 6088385"/>
                <a:gd name="connsiteX874" fmla="*/ 5335126 w 6088384"/>
                <a:gd name="connsiteY874" fmla="*/ 2662645 h 6088385"/>
                <a:gd name="connsiteX875" fmla="*/ 5435475 w 6088384"/>
                <a:gd name="connsiteY875" fmla="*/ 2874067 h 6088385"/>
                <a:gd name="connsiteX876" fmla="*/ 5503298 w 6088384"/>
                <a:gd name="connsiteY876" fmla="*/ 3064439 h 6088385"/>
                <a:gd name="connsiteX877" fmla="*/ 5497696 w 6088384"/>
                <a:gd name="connsiteY877" fmla="*/ 3082625 h 6088385"/>
                <a:gd name="connsiteX878" fmla="*/ 5446261 w 6088384"/>
                <a:gd name="connsiteY878" fmla="*/ 3218688 h 6088385"/>
                <a:gd name="connsiteX879" fmla="*/ 5345912 w 6088384"/>
                <a:gd name="connsiteY879" fmla="*/ 3430110 h 6088385"/>
                <a:gd name="connsiteX880" fmla="*/ 5301848 w 6088384"/>
                <a:gd name="connsiteY880" fmla="*/ 3502933 h 6088385"/>
                <a:gd name="connsiteX881" fmla="*/ 5277237 w 6088384"/>
                <a:gd name="connsiteY881" fmla="*/ 3341673 h 6088385"/>
                <a:gd name="connsiteX882" fmla="*/ 5220906 w 6088384"/>
                <a:gd name="connsiteY882" fmla="*/ 3122596 h 6088385"/>
                <a:gd name="connsiteX883" fmla="*/ 5198683 w 6088384"/>
                <a:gd name="connsiteY883" fmla="*/ 3061878 h 6088385"/>
                <a:gd name="connsiteX884" fmla="*/ 5241113 w 6088384"/>
                <a:gd name="connsiteY884" fmla="*/ 2942247 h 6088385"/>
                <a:gd name="connsiteX885" fmla="*/ 5295801 w 6088384"/>
                <a:gd name="connsiteY885" fmla="*/ 2718747 h 6088385"/>
                <a:gd name="connsiteX886" fmla="*/ 4338844 w 6088384"/>
                <a:gd name="connsiteY886" fmla="*/ 2216917 h 6088385"/>
                <a:gd name="connsiteX887" fmla="*/ 4413691 w 6088384"/>
                <a:gd name="connsiteY887" fmla="*/ 2318725 h 6088385"/>
                <a:gd name="connsiteX888" fmla="*/ 4496796 w 6088384"/>
                <a:gd name="connsiteY888" fmla="*/ 2459359 h 6088385"/>
                <a:gd name="connsiteX889" fmla="*/ 4534279 w 6088384"/>
                <a:gd name="connsiteY889" fmla="*/ 2621870 h 6088385"/>
                <a:gd name="connsiteX890" fmla="*/ 4554281 w 6088384"/>
                <a:gd name="connsiteY890" fmla="*/ 2767670 h 6088385"/>
                <a:gd name="connsiteX891" fmla="*/ 4530035 w 6088384"/>
                <a:gd name="connsiteY891" fmla="*/ 2669126 h 6088385"/>
                <a:gd name="connsiteX892" fmla="*/ 4451495 w 6088384"/>
                <a:gd name="connsiteY892" fmla="*/ 2448671 h 6088385"/>
                <a:gd name="connsiteX893" fmla="*/ 4351146 w 6088384"/>
                <a:gd name="connsiteY893" fmla="*/ 2237249 h 6088385"/>
                <a:gd name="connsiteX894" fmla="*/ 2763584 w 6088384"/>
                <a:gd name="connsiteY894" fmla="*/ 1534344 h 6088385"/>
                <a:gd name="connsiteX895" fmla="*/ 2641403 w 6088384"/>
                <a:gd name="connsiteY895" fmla="*/ 1566860 h 6088385"/>
                <a:gd name="connsiteX896" fmla="*/ 2448672 w 6088384"/>
                <a:gd name="connsiteY896" fmla="*/ 1636891 h 6088385"/>
                <a:gd name="connsiteX897" fmla="*/ 2237250 w 6088384"/>
                <a:gd name="connsiteY897" fmla="*/ 1737239 h 6088385"/>
                <a:gd name="connsiteX898" fmla="*/ 2216920 w 6088384"/>
                <a:gd name="connsiteY898" fmla="*/ 1749541 h 6088385"/>
                <a:gd name="connsiteX899" fmla="*/ 2318727 w 6088384"/>
                <a:gd name="connsiteY899" fmla="*/ 1674695 h 6088385"/>
                <a:gd name="connsiteX900" fmla="*/ 2448389 w 6088384"/>
                <a:gd name="connsiteY900" fmla="*/ 1595887 h 6088385"/>
                <a:gd name="connsiteX901" fmla="*/ 2576973 w 6088384"/>
                <a:gd name="connsiteY901" fmla="*/ 1562824 h 6088385"/>
                <a:gd name="connsiteX902" fmla="*/ 1780592 w 6088384"/>
                <a:gd name="connsiteY902" fmla="*/ 1109474 h 6088385"/>
                <a:gd name="connsiteX903" fmla="*/ 1733905 w 6088384"/>
                <a:gd name="connsiteY903" fmla="*/ 1168619 h 6088385"/>
                <a:gd name="connsiteX904" fmla="*/ 1550165 w 6088384"/>
                <a:gd name="connsiteY904" fmla="*/ 1466918 h 6088385"/>
                <a:gd name="connsiteX905" fmla="*/ 1529007 w 6088384"/>
                <a:gd name="connsiteY905" fmla="*/ 1511364 h 6088385"/>
                <a:gd name="connsiteX906" fmla="*/ 1441223 w 6088384"/>
                <a:gd name="connsiteY906" fmla="*/ 1552107 h 6088385"/>
                <a:gd name="connsiteX907" fmla="*/ 1246480 w 6088384"/>
                <a:gd name="connsiteY907" fmla="*/ 1667186 h 6088385"/>
                <a:gd name="connsiteX908" fmla="*/ 1126658 w 6088384"/>
                <a:gd name="connsiteY908" fmla="*/ 1755277 h 6088385"/>
                <a:gd name="connsiteX909" fmla="*/ 1159488 w 6088384"/>
                <a:gd name="connsiteY909" fmla="*/ 1639154 h 6088385"/>
                <a:gd name="connsiteX910" fmla="*/ 1222286 w 6088384"/>
                <a:gd name="connsiteY910" fmla="*/ 1469060 h 6088385"/>
                <a:gd name="connsiteX911" fmla="*/ 1295753 w 6088384"/>
                <a:gd name="connsiteY911" fmla="*/ 1309113 h 6088385"/>
                <a:gd name="connsiteX912" fmla="*/ 1308876 w 6088384"/>
                <a:gd name="connsiteY912" fmla="*/ 1285454 h 6088385"/>
                <a:gd name="connsiteX913" fmla="*/ 1464690 w 6088384"/>
                <a:gd name="connsiteY913" fmla="*/ 1211498 h 6088385"/>
                <a:gd name="connsiteX914" fmla="*/ 1685146 w 6088384"/>
                <a:gd name="connsiteY914" fmla="*/ 1132958 h 6088385"/>
                <a:gd name="connsiteX915" fmla="*/ 4386907 w 6088384"/>
                <a:gd name="connsiteY915" fmla="*/ 2144207 h 6088385"/>
                <a:gd name="connsiteX916" fmla="*/ 4530041 w 6088384"/>
                <a:gd name="connsiteY916" fmla="*/ 2304413 h 6088385"/>
                <a:gd name="connsiteX917" fmla="*/ 4601134 w 6088384"/>
                <a:gd name="connsiteY917" fmla="*/ 2401476 h 6088385"/>
                <a:gd name="connsiteX918" fmla="*/ 4627473 w 6088384"/>
                <a:gd name="connsiteY918" fmla="*/ 2638239 h 6088385"/>
                <a:gd name="connsiteX919" fmla="*/ 4629554 w 6088384"/>
                <a:gd name="connsiteY919" fmla="*/ 2735284 h 6088385"/>
                <a:gd name="connsiteX920" fmla="*/ 4622926 w 6088384"/>
                <a:gd name="connsiteY920" fmla="*/ 2716336 h 6088385"/>
                <a:gd name="connsiteX921" fmla="*/ 4528770 w 6088384"/>
                <a:gd name="connsiteY921" fmla="*/ 2513468 h 6088385"/>
                <a:gd name="connsiteX922" fmla="*/ 4496796 w 6088384"/>
                <a:gd name="connsiteY922" fmla="*/ 2459359 h 6088385"/>
                <a:gd name="connsiteX923" fmla="*/ 4488378 w 6088384"/>
                <a:gd name="connsiteY923" fmla="*/ 2422862 h 6088385"/>
                <a:gd name="connsiteX924" fmla="*/ 4425567 w 6088384"/>
                <a:gd name="connsiteY924" fmla="*/ 2230901 h 6088385"/>
                <a:gd name="connsiteX925" fmla="*/ 2735137 w 6088384"/>
                <a:gd name="connsiteY925" fmla="*/ 1458140 h 6088385"/>
                <a:gd name="connsiteX926" fmla="*/ 2729251 w 6088384"/>
                <a:gd name="connsiteY926" fmla="*/ 1460269 h 6088385"/>
                <a:gd name="connsiteX927" fmla="*/ 2463960 w 6088384"/>
                <a:gd name="connsiteY927" fmla="*/ 1586423 h 6088385"/>
                <a:gd name="connsiteX928" fmla="*/ 2448389 w 6088384"/>
                <a:gd name="connsiteY928" fmla="*/ 1595887 h 6088385"/>
                <a:gd name="connsiteX929" fmla="*/ 2357895 w 6088384"/>
                <a:gd name="connsiteY929" fmla="*/ 1619156 h 6088385"/>
                <a:gd name="connsiteX930" fmla="*/ 2153044 w 6088384"/>
                <a:gd name="connsiteY930" fmla="*/ 1694132 h 6088385"/>
                <a:gd name="connsiteX931" fmla="*/ 2180371 w 6088384"/>
                <a:gd name="connsiteY931" fmla="*/ 1666387 h 6088385"/>
                <a:gd name="connsiteX932" fmla="*/ 2300220 w 6088384"/>
                <a:gd name="connsiteY932" fmla="*/ 1561746 h 6088385"/>
                <a:gd name="connsiteX933" fmla="*/ 2396245 w 6088384"/>
                <a:gd name="connsiteY933" fmla="*/ 1489031 h 6088385"/>
                <a:gd name="connsiteX934" fmla="*/ 2516644 w 6088384"/>
                <a:gd name="connsiteY934" fmla="*/ 1470437 h 6088385"/>
                <a:gd name="connsiteX935" fmla="*/ 5608450 w 6088384"/>
                <a:gd name="connsiteY935" fmla="*/ 2536991 h 6088385"/>
                <a:gd name="connsiteX936" fmla="*/ 5695176 w 6088384"/>
                <a:gd name="connsiteY936" fmla="*/ 2723849 h 6088385"/>
                <a:gd name="connsiteX937" fmla="*/ 5768408 w 6088384"/>
                <a:gd name="connsiteY937" fmla="*/ 2933217 h 6088385"/>
                <a:gd name="connsiteX938" fmla="*/ 5800194 w 6088384"/>
                <a:gd name="connsiteY938" fmla="*/ 3063405 h 6088385"/>
                <a:gd name="connsiteX939" fmla="*/ 5772827 w 6088384"/>
                <a:gd name="connsiteY939" fmla="*/ 3173025 h 6088385"/>
                <a:gd name="connsiteX940" fmla="*/ 5618319 w 6088384"/>
                <a:gd name="connsiteY940" fmla="*/ 3556067 h 6088385"/>
                <a:gd name="connsiteX941" fmla="*/ 5602478 w 6088384"/>
                <a:gd name="connsiteY941" fmla="*/ 3584705 h 6088385"/>
                <a:gd name="connsiteX942" fmla="*/ 5600668 w 6088384"/>
                <a:gd name="connsiteY942" fmla="*/ 3541438 h 6088385"/>
                <a:gd name="connsiteX943" fmla="*/ 5514015 w 6088384"/>
                <a:gd name="connsiteY943" fmla="*/ 3094522 h 6088385"/>
                <a:gd name="connsiteX944" fmla="*/ 5503298 w 6088384"/>
                <a:gd name="connsiteY944" fmla="*/ 3064439 h 6088385"/>
                <a:gd name="connsiteX945" fmla="*/ 5539969 w 6088384"/>
                <a:gd name="connsiteY945" fmla="*/ 2945385 h 6088385"/>
                <a:gd name="connsiteX946" fmla="*/ 5597618 w 6088384"/>
                <a:gd name="connsiteY946" fmla="*/ 2668797 h 6088385"/>
                <a:gd name="connsiteX947" fmla="*/ 1593377 w 6088384"/>
                <a:gd name="connsiteY947" fmla="*/ 862954 h 6088385"/>
                <a:gd name="connsiteX948" fmla="*/ 1577380 w 6088384"/>
                <a:gd name="connsiteY948" fmla="*/ 880349 h 6088385"/>
                <a:gd name="connsiteX949" fmla="*/ 1379846 w 6088384"/>
                <a:gd name="connsiteY949" fmla="*/ 1157504 h 6088385"/>
                <a:gd name="connsiteX950" fmla="*/ 1308876 w 6088384"/>
                <a:gd name="connsiteY950" fmla="*/ 1285454 h 6088385"/>
                <a:gd name="connsiteX951" fmla="*/ 1253268 w 6088384"/>
                <a:gd name="connsiteY951" fmla="*/ 1311847 h 6088385"/>
                <a:gd name="connsiteX952" fmla="*/ 1056824 w 6088384"/>
                <a:gd name="connsiteY952" fmla="*/ 1430712 h 6088385"/>
                <a:gd name="connsiteX953" fmla="*/ 882742 w 6088384"/>
                <a:gd name="connsiteY953" fmla="*/ 1561511 h 6088385"/>
                <a:gd name="connsiteX954" fmla="*/ 949813 w 6088384"/>
                <a:gd name="connsiteY954" fmla="*/ 1383386 h 6088385"/>
                <a:gd name="connsiteX955" fmla="*/ 1040615 w 6088384"/>
                <a:gd name="connsiteY955" fmla="*/ 1196357 h 6088385"/>
                <a:gd name="connsiteX956" fmla="*/ 1112039 w 6088384"/>
                <a:gd name="connsiteY956" fmla="*/ 1078789 h 6088385"/>
                <a:gd name="connsiteX957" fmla="*/ 1205860 w 6088384"/>
                <a:gd name="connsiteY957" fmla="*/ 1022456 h 6088385"/>
                <a:gd name="connsiteX958" fmla="*/ 1455393 w 6088384"/>
                <a:gd name="connsiteY958" fmla="*/ 907261 h 6088385"/>
                <a:gd name="connsiteX959" fmla="*/ 4522743 w 6088384"/>
                <a:gd name="connsiteY959" fmla="*/ 2066526 h 6088385"/>
                <a:gd name="connsiteX960" fmla="*/ 4654126 w 6088384"/>
                <a:gd name="connsiteY960" fmla="*/ 2185936 h 6088385"/>
                <a:gd name="connsiteX961" fmla="*/ 4789834 w 6088384"/>
                <a:gd name="connsiteY961" fmla="*/ 2335251 h 6088385"/>
                <a:gd name="connsiteX962" fmla="*/ 4797408 w 6088384"/>
                <a:gd name="connsiteY962" fmla="*/ 2460717 h 6088385"/>
                <a:gd name="connsiteX963" fmla="*/ 4795693 w 6088384"/>
                <a:gd name="connsiteY963" fmla="*/ 2603259 h 6088385"/>
                <a:gd name="connsiteX964" fmla="*/ 4788191 w 6088384"/>
                <a:gd name="connsiteY964" fmla="*/ 2704378 h 6088385"/>
                <a:gd name="connsiteX965" fmla="*/ 4772583 w 6088384"/>
                <a:gd name="connsiteY965" fmla="*/ 2671258 h 6088385"/>
                <a:gd name="connsiteX966" fmla="*/ 4660355 w 6088384"/>
                <a:gd name="connsiteY966" fmla="*/ 2482331 h 6088385"/>
                <a:gd name="connsiteX967" fmla="*/ 4601134 w 6088384"/>
                <a:gd name="connsiteY967" fmla="*/ 2401476 h 6088385"/>
                <a:gd name="connsiteX968" fmla="*/ 4597548 w 6088384"/>
                <a:gd name="connsiteY968" fmla="*/ 2369244 h 6088385"/>
                <a:gd name="connsiteX969" fmla="*/ 4536459 w 6088384"/>
                <a:gd name="connsiteY969" fmla="*/ 2107021 h 6088385"/>
                <a:gd name="connsiteX970" fmla="*/ 2707348 w 6088384"/>
                <a:gd name="connsiteY970" fmla="*/ 1300255 h 6088385"/>
                <a:gd name="connsiteX971" fmla="*/ 2626912 w 6088384"/>
                <a:gd name="connsiteY971" fmla="*/ 1339978 h 6088385"/>
                <a:gd name="connsiteX972" fmla="*/ 2426535 w 6088384"/>
                <a:gd name="connsiteY972" fmla="*/ 1466094 h 6088385"/>
                <a:gd name="connsiteX973" fmla="*/ 2396245 w 6088384"/>
                <a:gd name="connsiteY973" fmla="*/ 1489031 h 6088385"/>
                <a:gd name="connsiteX974" fmla="*/ 2298691 w 6088384"/>
                <a:gd name="connsiteY974" fmla="*/ 1504098 h 6088385"/>
                <a:gd name="connsiteX975" fmla="*/ 2085743 w 6088384"/>
                <a:gd name="connsiteY975" fmla="*/ 1558332 h 6088385"/>
                <a:gd name="connsiteX976" fmla="*/ 2066619 w 6088384"/>
                <a:gd name="connsiteY976" fmla="*/ 1565205 h 6088385"/>
                <a:gd name="connsiteX977" fmla="*/ 2107003 w 6088384"/>
                <a:gd name="connsiteY977" fmla="*/ 1517222 h 6088385"/>
                <a:gd name="connsiteX978" fmla="*/ 2283033 w 6088384"/>
                <a:gd name="connsiteY978" fmla="*/ 1342641 h 6088385"/>
                <a:gd name="connsiteX979" fmla="*/ 2338391 w 6088384"/>
                <a:gd name="connsiteY979" fmla="*/ 1298484 h 6088385"/>
                <a:gd name="connsiteX980" fmla="*/ 2504315 w 6088384"/>
                <a:gd name="connsiteY980" fmla="*/ 1290562 h 6088385"/>
                <a:gd name="connsiteX981" fmla="*/ 3903326 w 6088384"/>
                <a:gd name="connsiteY981" fmla="*/ 1770974 h 6088385"/>
                <a:gd name="connsiteX982" fmla="*/ 4036794 w 6088384"/>
                <a:gd name="connsiteY982" fmla="*/ 1851733 h 6088385"/>
                <a:gd name="connsiteX983" fmla="*/ 4159484 w 6088384"/>
                <a:gd name="connsiteY983" fmla="*/ 1943918 h 6088385"/>
                <a:gd name="connsiteX984" fmla="*/ 4232281 w 6088384"/>
                <a:gd name="connsiteY984" fmla="*/ 2040805 h 6088385"/>
                <a:gd name="connsiteX985" fmla="*/ 4338844 w 6088384"/>
                <a:gd name="connsiteY985" fmla="*/ 2216917 h 6088385"/>
                <a:gd name="connsiteX986" fmla="*/ 4277688 w 6088384"/>
                <a:gd name="connsiteY986" fmla="*/ 2133732 h 6088385"/>
                <a:gd name="connsiteX987" fmla="*/ 4120761 w 6088384"/>
                <a:gd name="connsiteY987" fmla="*/ 1960115 h 6088385"/>
                <a:gd name="connsiteX988" fmla="*/ 3947144 w 6088384"/>
                <a:gd name="connsiteY988" fmla="*/ 1803188 h 6088385"/>
                <a:gd name="connsiteX989" fmla="*/ 3356266 w 6088384"/>
                <a:gd name="connsiteY989" fmla="*/ 1541134 h 6088385"/>
                <a:gd name="connsiteX990" fmla="*/ 3271411 w 6088384"/>
                <a:gd name="connsiteY990" fmla="*/ 1528183 h 6088385"/>
                <a:gd name="connsiteX991" fmla="*/ 3037681 w 6088384"/>
                <a:gd name="connsiteY991" fmla="*/ 1516381 h 6088385"/>
                <a:gd name="connsiteX992" fmla="*/ 2803951 w 6088384"/>
                <a:gd name="connsiteY992" fmla="*/ 1528184 h 6088385"/>
                <a:gd name="connsiteX993" fmla="*/ 2763584 w 6088384"/>
                <a:gd name="connsiteY993" fmla="*/ 1534344 h 6088385"/>
                <a:gd name="connsiteX994" fmla="*/ 2836193 w 6088384"/>
                <a:gd name="connsiteY994" fmla="*/ 1515021 h 6088385"/>
                <a:gd name="connsiteX995" fmla="*/ 2983032 w 6088384"/>
                <a:gd name="connsiteY995" fmla="*/ 1487831 h 6088385"/>
                <a:gd name="connsiteX996" fmla="*/ 3050137 w 6088384"/>
                <a:gd name="connsiteY996" fmla="*/ 1479903 h 6088385"/>
                <a:gd name="connsiteX997" fmla="*/ 3185516 w 6088384"/>
                <a:gd name="connsiteY997" fmla="*/ 1499122 h 6088385"/>
                <a:gd name="connsiteX998" fmla="*/ 3652683 w 6088384"/>
                <a:gd name="connsiteY998" fmla="*/ 1602497 h 6088385"/>
                <a:gd name="connsiteX999" fmla="*/ 3762151 w 6088384"/>
                <a:gd name="connsiteY999" fmla="*/ 1667185 h 6088385"/>
                <a:gd name="connsiteX1000" fmla="*/ 3903326 w 6088384"/>
                <a:gd name="connsiteY1000" fmla="*/ 1770974 h 6088385"/>
                <a:gd name="connsiteX1001" fmla="*/ 3840350 w 6088384"/>
                <a:gd name="connsiteY1001" fmla="*/ 1732868 h 6088385"/>
                <a:gd name="connsiteX1002" fmla="*/ 3628928 w 6088384"/>
                <a:gd name="connsiteY1002" fmla="*/ 1632519 h 6088385"/>
                <a:gd name="connsiteX1003" fmla="*/ 3408473 w 6088384"/>
                <a:gd name="connsiteY1003" fmla="*/ 1553979 h 6088385"/>
                <a:gd name="connsiteX1004" fmla="*/ 3356266 w 6088384"/>
                <a:gd name="connsiteY1004" fmla="*/ 1541134 h 6088385"/>
                <a:gd name="connsiteX1005" fmla="*/ 3498390 w 6088384"/>
                <a:gd name="connsiteY1005" fmla="*/ 1562825 h 6088385"/>
                <a:gd name="connsiteX1006" fmla="*/ 3960073 w 6088384"/>
                <a:gd name="connsiteY1006" fmla="*/ 1711720 h 6088385"/>
                <a:gd name="connsiteX1007" fmla="*/ 4127324 w 6088384"/>
                <a:gd name="connsiteY1007" fmla="*/ 1792289 h 6088385"/>
                <a:gd name="connsiteX1008" fmla="*/ 4247632 w 6088384"/>
                <a:gd name="connsiteY1008" fmla="*/ 1865378 h 6088385"/>
                <a:gd name="connsiteX1009" fmla="*/ 4316963 w 6088384"/>
                <a:gd name="connsiteY1009" fmla="*/ 1987362 h 6088385"/>
                <a:gd name="connsiteX1010" fmla="*/ 4386907 w 6088384"/>
                <a:gd name="connsiteY1010" fmla="*/ 2144207 h 6088385"/>
                <a:gd name="connsiteX1011" fmla="*/ 4382261 w 6088384"/>
                <a:gd name="connsiteY1011" fmla="*/ 2139007 h 6088385"/>
                <a:gd name="connsiteX1012" fmla="*/ 4217638 w 6088384"/>
                <a:gd name="connsiteY1012" fmla="*/ 1987613 h 6088385"/>
                <a:gd name="connsiteX1013" fmla="*/ 4159484 w 6088384"/>
                <a:gd name="connsiteY1013" fmla="*/ 1943918 h 6088385"/>
                <a:gd name="connsiteX1014" fmla="*/ 4096401 w 6088384"/>
                <a:gd name="connsiteY1014" fmla="*/ 1859961 h 6088385"/>
                <a:gd name="connsiteX1015" fmla="*/ 3364539 w 6088384"/>
                <a:gd name="connsiteY1015" fmla="*/ 1457950 h 6088385"/>
                <a:gd name="connsiteX1016" fmla="*/ 3377842 w 6088384"/>
                <a:gd name="connsiteY1016" fmla="*/ 1464123 h 6088385"/>
                <a:gd name="connsiteX1017" fmla="*/ 3349938 w 6088384"/>
                <a:gd name="connsiteY1017" fmla="*/ 1462446 h 6088385"/>
                <a:gd name="connsiteX1018" fmla="*/ 3130039 w 6088384"/>
                <a:gd name="connsiteY1018" fmla="*/ 1470463 h 6088385"/>
                <a:gd name="connsiteX1019" fmla="*/ 3050137 w 6088384"/>
                <a:gd name="connsiteY1019" fmla="*/ 1479903 h 6088385"/>
                <a:gd name="connsiteX1020" fmla="*/ 2961558 w 6088384"/>
                <a:gd name="connsiteY1020" fmla="*/ 1467328 h 6088385"/>
                <a:gd name="connsiteX1021" fmla="*/ 2738100 w 6088384"/>
                <a:gd name="connsiteY1021" fmla="*/ 1457973 h 6088385"/>
                <a:gd name="connsiteX1022" fmla="*/ 2735137 w 6088384"/>
                <a:gd name="connsiteY1022" fmla="*/ 1458140 h 6088385"/>
                <a:gd name="connsiteX1023" fmla="*/ 2866259 w 6088384"/>
                <a:gd name="connsiteY1023" fmla="*/ 1410708 h 6088385"/>
                <a:gd name="connsiteX1024" fmla="*/ 3040695 w 6088384"/>
                <a:gd name="connsiteY1024" fmla="*/ 1361429 h 6088385"/>
                <a:gd name="connsiteX1025" fmla="*/ 3051222 w 6088384"/>
                <a:gd name="connsiteY1025" fmla="*/ 1359338 h 6088385"/>
                <a:gd name="connsiteX1026" fmla="*/ 3155171 w 6088384"/>
                <a:gd name="connsiteY1026" fmla="*/ 1384717 h 6088385"/>
                <a:gd name="connsiteX1027" fmla="*/ 3364539 w 6088384"/>
                <a:gd name="connsiteY1027" fmla="*/ 1457950 h 6088385"/>
                <a:gd name="connsiteX1028" fmla="*/ 5869187 w 6088384"/>
                <a:gd name="connsiteY1028" fmla="*/ 2494766 h 6088385"/>
                <a:gd name="connsiteX1029" fmla="*/ 5930687 w 6088384"/>
                <a:gd name="connsiteY1029" fmla="*/ 2665901 h 6088385"/>
                <a:gd name="connsiteX1030" fmla="*/ 5984922 w 6088384"/>
                <a:gd name="connsiteY1030" fmla="*/ 2878850 h 6088385"/>
                <a:gd name="connsiteX1031" fmla="*/ 6014100 w 6088384"/>
                <a:gd name="connsiteY1031" fmla="*/ 3067777 h 6088385"/>
                <a:gd name="connsiteX1032" fmla="*/ 6010800 w 6088384"/>
                <a:gd name="connsiteY1032" fmla="*/ 3098240 h 6088385"/>
                <a:gd name="connsiteX1033" fmla="*/ 5906443 w 6088384"/>
                <a:gd name="connsiteY1033" fmla="*/ 3520432 h 6088385"/>
                <a:gd name="connsiteX1034" fmla="*/ 5859844 w 6088384"/>
                <a:gd name="connsiteY1034" fmla="*/ 3641051 h 6088385"/>
                <a:gd name="connsiteX1035" fmla="*/ 5862565 w 6088384"/>
                <a:gd name="connsiteY1035" fmla="*/ 3584073 h 6088385"/>
                <a:gd name="connsiteX1036" fmla="*/ 5820717 w 6088384"/>
                <a:gd name="connsiteY1036" fmla="*/ 3147460 h 6088385"/>
                <a:gd name="connsiteX1037" fmla="*/ 5800194 w 6088384"/>
                <a:gd name="connsiteY1037" fmla="*/ 3063405 h 6088385"/>
                <a:gd name="connsiteX1038" fmla="*/ 5825738 w 6088384"/>
                <a:gd name="connsiteY1038" fmla="*/ 2961091 h 6088385"/>
                <a:gd name="connsiteX1039" fmla="*/ 5870010 w 6088384"/>
                <a:gd name="connsiteY1039" fmla="*/ 2528960 h 6088385"/>
                <a:gd name="connsiteX1040" fmla="*/ 1456621 w 6088384"/>
                <a:gd name="connsiteY1040" fmla="*/ 649233 h 6088385"/>
                <a:gd name="connsiteX1041" fmla="*/ 1434261 w 6088384"/>
                <a:gd name="connsiteY1041" fmla="*/ 669555 h 6088385"/>
                <a:gd name="connsiteX1042" fmla="*/ 1155120 w 6088384"/>
                <a:gd name="connsiteY1042" fmla="*/ 1007876 h 6088385"/>
                <a:gd name="connsiteX1043" fmla="*/ 1112039 w 6088384"/>
                <a:gd name="connsiteY1043" fmla="*/ 1078789 h 6088385"/>
                <a:gd name="connsiteX1044" fmla="*/ 1018587 w 6088384"/>
                <a:gd name="connsiteY1044" fmla="*/ 1134901 h 6088385"/>
                <a:gd name="connsiteX1045" fmla="*/ 681720 w 6088384"/>
                <a:gd name="connsiteY1045" fmla="*/ 1409160 h 6088385"/>
                <a:gd name="connsiteX1046" fmla="*/ 676496 w 6088384"/>
                <a:gd name="connsiteY1046" fmla="*/ 1414641 h 6088385"/>
                <a:gd name="connsiteX1047" fmla="*/ 746428 w 6088384"/>
                <a:gd name="connsiteY1047" fmla="*/ 1266251 h 6088385"/>
                <a:gd name="connsiteX1048" fmla="*/ 858656 w 6088384"/>
                <a:gd name="connsiteY1048" fmla="*/ 1077324 h 6088385"/>
                <a:gd name="connsiteX1049" fmla="*/ 966686 w 6088384"/>
                <a:gd name="connsiteY1049" fmla="*/ 929831 h 6088385"/>
                <a:gd name="connsiteX1050" fmla="*/ 980167 w 6088384"/>
                <a:gd name="connsiteY1050" fmla="*/ 918985 h 6088385"/>
                <a:gd name="connsiteX1051" fmla="*/ 1223938 w 6088384"/>
                <a:gd name="connsiteY1051" fmla="*/ 761130 h 6088385"/>
                <a:gd name="connsiteX1052" fmla="*/ 6016808 w 6088384"/>
                <a:gd name="connsiteY1052" fmla="*/ 2492249 h 6088385"/>
                <a:gd name="connsiteX1053" fmla="*/ 6041941 w 6088384"/>
                <a:gd name="connsiteY1053" fmla="*/ 2589996 h 6088385"/>
                <a:gd name="connsiteX1054" fmla="*/ 6088384 w 6088384"/>
                <a:gd name="connsiteY1054" fmla="*/ 3050703 h 6088385"/>
                <a:gd name="connsiteX1055" fmla="*/ 6041941 w 6088384"/>
                <a:gd name="connsiteY1055" fmla="*/ 3511412 h 6088385"/>
                <a:gd name="connsiteX1056" fmla="*/ 6006336 w 6088384"/>
                <a:gd name="connsiteY1056" fmla="*/ 3649883 h 6088385"/>
                <a:gd name="connsiteX1057" fmla="*/ 6021692 w 6088384"/>
                <a:gd name="connsiteY1057" fmla="*/ 3541716 h 6088385"/>
                <a:gd name="connsiteX1058" fmla="*/ 6018583 w 6088384"/>
                <a:gd name="connsiteY1058" fmla="*/ 3096802 h 6088385"/>
                <a:gd name="connsiteX1059" fmla="*/ 6014100 w 6088384"/>
                <a:gd name="connsiteY1059" fmla="*/ 3067777 h 6088385"/>
                <a:gd name="connsiteX1060" fmla="*/ 6030147 w 6088384"/>
                <a:gd name="connsiteY1060" fmla="*/ 2919651 h 6088385"/>
                <a:gd name="connsiteX1061" fmla="*/ 6026065 w 6088384"/>
                <a:gd name="connsiteY1061" fmla="*/ 2557453 h 6088385"/>
                <a:gd name="connsiteX1062" fmla="*/ 4725011 w 6088384"/>
                <a:gd name="connsiteY1062" fmla="*/ 1944703 h 6088385"/>
                <a:gd name="connsiteX1063" fmla="*/ 4763580 w 6088384"/>
                <a:gd name="connsiteY1063" fmla="*/ 1972953 h 6088385"/>
                <a:gd name="connsiteX1064" fmla="*/ 4928987 w 6088384"/>
                <a:gd name="connsiteY1064" fmla="*/ 2120733 h 6088385"/>
                <a:gd name="connsiteX1065" fmla="*/ 5049404 w 6088384"/>
                <a:gd name="connsiteY1065" fmla="*/ 2251673 h 6088385"/>
                <a:gd name="connsiteX1066" fmla="*/ 5051055 w 6088384"/>
                <a:gd name="connsiteY1066" fmla="*/ 2383340 h 6088385"/>
                <a:gd name="connsiteX1067" fmla="*/ 5036309 w 6088384"/>
                <a:gd name="connsiteY1067" fmla="*/ 2601010 h 6088385"/>
                <a:gd name="connsiteX1068" fmla="*/ 5024289 w 6088384"/>
                <a:gd name="connsiteY1068" fmla="*/ 2674084 h 6088385"/>
                <a:gd name="connsiteX1069" fmla="*/ 4933267 w 6088384"/>
                <a:gd name="connsiteY1069" fmla="*/ 2524257 h 6088385"/>
                <a:gd name="connsiteX1070" fmla="*/ 4801669 w 6088384"/>
                <a:gd name="connsiteY1070" fmla="*/ 2348273 h 6088385"/>
                <a:gd name="connsiteX1071" fmla="*/ 4789834 w 6088384"/>
                <a:gd name="connsiteY1071" fmla="*/ 2335251 h 6088385"/>
                <a:gd name="connsiteX1072" fmla="*/ 4785952 w 6088384"/>
                <a:gd name="connsiteY1072" fmla="*/ 2270952 h 6088385"/>
                <a:gd name="connsiteX1073" fmla="*/ 4758786 w 6088384"/>
                <a:gd name="connsiteY1073" fmla="*/ 2082485 h 6088385"/>
                <a:gd name="connsiteX1074" fmla="*/ 3712172 w 6088384"/>
                <a:gd name="connsiteY1074" fmla="*/ 1498170 h 6088385"/>
                <a:gd name="connsiteX1075" fmla="*/ 3779601 w 6088384"/>
                <a:gd name="connsiteY1075" fmla="*/ 1547558 h 6088385"/>
                <a:gd name="connsiteX1076" fmla="*/ 3945007 w 6088384"/>
                <a:gd name="connsiteY1076" fmla="*/ 1695337 h 6088385"/>
                <a:gd name="connsiteX1077" fmla="*/ 3960073 w 6088384"/>
                <a:gd name="connsiteY1077" fmla="*/ 1711720 h 6088385"/>
                <a:gd name="connsiteX1078" fmla="*/ 3927495 w 6088384"/>
                <a:gd name="connsiteY1078" fmla="*/ 1696026 h 6088385"/>
                <a:gd name="connsiteX1079" fmla="*/ 3717467 w 6088384"/>
                <a:gd name="connsiteY1079" fmla="*/ 1619155 h 6088385"/>
                <a:gd name="connsiteX1080" fmla="*/ 3652683 w 6088384"/>
                <a:gd name="connsiteY1080" fmla="*/ 1602497 h 6088385"/>
                <a:gd name="connsiteX1081" fmla="*/ 3567408 w 6088384"/>
                <a:gd name="connsiteY1081" fmla="*/ 1552106 h 6088385"/>
                <a:gd name="connsiteX1082" fmla="*/ 3377842 w 6088384"/>
                <a:gd name="connsiteY1082" fmla="*/ 1464123 h 6088385"/>
                <a:gd name="connsiteX1083" fmla="*/ 3567828 w 6088384"/>
                <a:gd name="connsiteY1083" fmla="*/ 1475543 h 6088385"/>
                <a:gd name="connsiteX1084" fmla="*/ 2672330 w 6088384"/>
                <a:gd name="connsiteY1084" fmla="*/ 1064141 h 6088385"/>
                <a:gd name="connsiteX1085" fmla="*/ 2477076 w 6088384"/>
                <a:gd name="connsiteY1085" fmla="*/ 1187862 h 6088385"/>
                <a:gd name="connsiteX1086" fmla="*/ 2338391 w 6088384"/>
                <a:gd name="connsiteY1086" fmla="*/ 1298484 h 6088385"/>
                <a:gd name="connsiteX1087" fmla="*/ 2285197 w 6088384"/>
                <a:gd name="connsiteY1087" fmla="*/ 1301024 h 6088385"/>
                <a:gd name="connsiteX1088" fmla="*/ 2067703 w 6088384"/>
                <a:gd name="connsiteY1088" fmla="*/ 1332409 h 6088385"/>
                <a:gd name="connsiteX1089" fmla="*/ 1946628 w 6088384"/>
                <a:gd name="connsiteY1089" fmla="*/ 1361970 h 6088385"/>
                <a:gd name="connsiteX1090" fmla="*/ 2073380 w 6088384"/>
                <a:gd name="connsiteY1090" fmla="*/ 1208935 h 6088385"/>
                <a:gd name="connsiteX1091" fmla="*/ 2247365 w 6088384"/>
                <a:gd name="connsiteY1091" fmla="*/ 1041479 h 6088385"/>
                <a:gd name="connsiteX1092" fmla="*/ 2355520 w 6088384"/>
                <a:gd name="connsiteY1092" fmla="*/ 1036952 h 6088385"/>
                <a:gd name="connsiteX1093" fmla="*/ 2576976 w 6088384"/>
                <a:gd name="connsiteY1093" fmla="*/ 1049415 h 6088385"/>
                <a:gd name="connsiteX1094" fmla="*/ 1403768 w 6088384"/>
                <a:gd name="connsiteY1094" fmla="*/ 505670 h 6088385"/>
                <a:gd name="connsiteX1095" fmla="*/ 1301372 w 6088384"/>
                <a:gd name="connsiteY1095" fmla="*/ 582607 h 6088385"/>
                <a:gd name="connsiteX1096" fmla="*/ 988970 w 6088384"/>
                <a:gd name="connsiteY1096" fmla="*/ 899406 h 6088385"/>
                <a:gd name="connsiteX1097" fmla="*/ 966686 w 6088384"/>
                <a:gd name="connsiteY1097" fmla="*/ 929831 h 6088385"/>
                <a:gd name="connsiteX1098" fmla="*/ 840205 w 6088384"/>
                <a:gd name="connsiteY1098" fmla="*/ 1031587 h 6088385"/>
                <a:gd name="connsiteX1099" fmla="*/ 586979 w 6088384"/>
                <a:gd name="connsiteY1099" fmla="*/ 1290586 h 6088385"/>
                <a:gd name="connsiteX1100" fmla="*/ 537332 w 6088384"/>
                <a:gd name="connsiteY1100" fmla="*/ 1356661 h 6088385"/>
                <a:gd name="connsiteX1101" fmla="*/ 602445 w 6088384"/>
                <a:gd name="connsiteY1101" fmla="*/ 1246475 h 6088385"/>
                <a:gd name="connsiteX1102" fmla="*/ 895374 w 6088384"/>
                <a:gd name="connsiteY1102" fmla="*/ 887865 h 6088385"/>
                <a:gd name="connsiteX1103" fmla="*/ 1301819 w 6088384"/>
                <a:gd name="connsiteY1103" fmla="*/ 564205 h 6088385"/>
                <a:gd name="connsiteX1104" fmla="*/ 4198300 w 6088384"/>
                <a:gd name="connsiteY1104" fmla="*/ 1636892 h 6088385"/>
                <a:gd name="connsiteX1105" fmla="*/ 4382500 w 6088384"/>
                <a:gd name="connsiteY1105" fmla="*/ 1723701 h 6088385"/>
                <a:gd name="connsiteX1106" fmla="*/ 4408505 w 6088384"/>
                <a:gd name="connsiteY1106" fmla="*/ 1772691 h 6088385"/>
                <a:gd name="connsiteX1107" fmla="*/ 4478984 w 6088384"/>
                <a:gd name="connsiteY1107" fmla="*/ 1937330 h 6088385"/>
                <a:gd name="connsiteX1108" fmla="*/ 4522743 w 6088384"/>
                <a:gd name="connsiteY1108" fmla="*/ 2066526 h 6088385"/>
                <a:gd name="connsiteX1109" fmla="*/ 4491789 w 6088384"/>
                <a:gd name="connsiteY1109" fmla="*/ 2038393 h 6088385"/>
                <a:gd name="connsiteX1110" fmla="*/ 4315805 w 6088384"/>
                <a:gd name="connsiteY1110" fmla="*/ 1906794 h 6088385"/>
                <a:gd name="connsiteX1111" fmla="*/ 4247632 w 6088384"/>
                <a:gd name="connsiteY1111" fmla="*/ 1865378 h 6088385"/>
                <a:gd name="connsiteX1112" fmla="*/ 4229667 w 6088384"/>
                <a:gd name="connsiteY1112" fmla="*/ 1833770 h 6088385"/>
                <a:gd name="connsiteX1113" fmla="*/ 4131141 w 6088384"/>
                <a:gd name="connsiteY1113" fmla="*/ 1687876 h 6088385"/>
                <a:gd name="connsiteX1114" fmla="*/ 4044668 w 6088384"/>
                <a:gd name="connsiteY1114" fmla="*/ 1581682 h 6088385"/>
                <a:gd name="connsiteX1115" fmla="*/ 3214320 w 6088384"/>
                <a:gd name="connsiteY1115" fmla="*/ 1211498 h 6088385"/>
                <a:gd name="connsiteX1116" fmla="*/ 3411713 w 6088384"/>
                <a:gd name="connsiteY1116" fmla="*/ 1304525 h 6088385"/>
                <a:gd name="connsiteX1117" fmla="*/ 3396744 w 6088384"/>
                <a:gd name="connsiteY1117" fmla="*/ 1305111 h 6088385"/>
                <a:gd name="connsiteX1118" fmla="*/ 3217823 w 6088384"/>
                <a:gd name="connsiteY1118" fmla="*/ 1326230 h 6088385"/>
                <a:gd name="connsiteX1119" fmla="*/ 3051222 w 6088384"/>
                <a:gd name="connsiteY1119" fmla="*/ 1359338 h 6088385"/>
                <a:gd name="connsiteX1120" fmla="*/ 2940928 w 6088384"/>
                <a:gd name="connsiteY1120" fmla="*/ 1332409 h 6088385"/>
                <a:gd name="connsiteX1121" fmla="*/ 2723434 w 6088384"/>
                <a:gd name="connsiteY1121" fmla="*/ 1301023 h 6088385"/>
                <a:gd name="connsiteX1122" fmla="*/ 2707348 w 6088384"/>
                <a:gd name="connsiteY1122" fmla="*/ 1300255 h 6088385"/>
                <a:gd name="connsiteX1123" fmla="*/ 2838713 w 6088384"/>
                <a:gd name="connsiteY1123" fmla="*/ 1235382 h 6088385"/>
                <a:gd name="connsiteX1124" fmla="*/ 3055988 w 6088384"/>
                <a:gd name="connsiteY1124" fmla="*/ 1154599 h 6088385"/>
                <a:gd name="connsiteX1125" fmla="*/ 3778818 w 6088384"/>
                <a:gd name="connsiteY1125" fmla="*/ 1307728 h 6088385"/>
                <a:gd name="connsiteX1126" fmla="*/ 3817976 w 6088384"/>
                <a:gd name="connsiteY1126" fmla="*/ 1340938 h 6088385"/>
                <a:gd name="connsiteX1127" fmla="*/ 3983321 w 6088384"/>
                <a:gd name="connsiteY1127" fmla="*/ 1506344 h 6088385"/>
                <a:gd name="connsiteX1128" fmla="*/ 4044668 w 6088384"/>
                <a:gd name="connsiteY1128" fmla="*/ 1581682 h 6088385"/>
                <a:gd name="connsiteX1129" fmla="*/ 3991857 w 6088384"/>
                <a:gd name="connsiteY1129" fmla="*/ 1562704 h 6088385"/>
                <a:gd name="connsiteX1130" fmla="*/ 3782279 w 6088384"/>
                <a:gd name="connsiteY1130" fmla="*/ 1509160 h 6088385"/>
                <a:gd name="connsiteX1131" fmla="*/ 3712172 w 6088384"/>
                <a:gd name="connsiteY1131" fmla="*/ 1498170 h 6088385"/>
                <a:gd name="connsiteX1132" fmla="*/ 3601683 w 6088384"/>
                <a:gd name="connsiteY1132" fmla="*/ 1417243 h 6088385"/>
                <a:gd name="connsiteX1133" fmla="*/ 3412756 w 6088384"/>
                <a:gd name="connsiteY1133" fmla="*/ 1305016 h 6088385"/>
                <a:gd name="connsiteX1134" fmla="*/ 3411713 w 6088384"/>
                <a:gd name="connsiteY1134" fmla="*/ 1304525 h 6088385"/>
                <a:gd name="connsiteX1135" fmla="*/ 3576562 w 6088384"/>
                <a:gd name="connsiteY1135" fmla="*/ 1298071 h 6088385"/>
                <a:gd name="connsiteX1136" fmla="*/ 4981997 w 6088384"/>
                <a:gd name="connsiteY1136" fmla="*/ 1783207 h 6088385"/>
                <a:gd name="connsiteX1137" fmla="*/ 5019392 w 6088384"/>
                <a:gd name="connsiteY1137" fmla="*/ 1810699 h 6088385"/>
                <a:gd name="connsiteX1138" fmla="*/ 5193009 w 6088384"/>
                <a:gd name="connsiteY1138" fmla="*/ 1967626 h 6088385"/>
                <a:gd name="connsiteX1139" fmla="*/ 5326076 w 6088384"/>
                <a:gd name="connsiteY1139" fmla="*/ 2114846 h 6088385"/>
                <a:gd name="connsiteX1140" fmla="*/ 5336705 w 6088384"/>
                <a:gd name="connsiteY1140" fmla="*/ 2286002 h 6088385"/>
                <a:gd name="connsiteX1141" fmla="*/ 5318339 w 6088384"/>
                <a:gd name="connsiteY1141" fmla="*/ 2577155 h 6088385"/>
                <a:gd name="connsiteX1142" fmla="*/ 5311061 w 6088384"/>
                <a:gd name="connsiteY1142" fmla="*/ 2622874 h 6088385"/>
                <a:gd name="connsiteX1143" fmla="*/ 5216261 w 6088384"/>
                <a:gd name="connsiteY1143" fmla="*/ 2466201 h 6088385"/>
                <a:gd name="connsiteX1144" fmla="*/ 5080380 w 6088384"/>
                <a:gd name="connsiteY1144" fmla="*/ 2285356 h 6088385"/>
                <a:gd name="connsiteX1145" fmla="*/ 5049404 w 6088384"/>
                <a:gd name="connsiteY1145" fmla="*/ 2251673 h 6088385"/>
                <a:gd name="connsiteX1146" fmla="*/ 5049220 w 6088384"/>
                <a:gd name="connsiteY1146" fmla="*/ 2236960 h 6088385"/>
                <a:gd name="connsiteX1147" fmla="*/ 4985777 w 6088384"/>
                <a:gd name="connsiteY1147" fmla="*/ 1796404 h 6088385"/>
                <a:gd name="connsiteX1148" fmla="*/ 2620366 w 6088384"/>
                <a:gd name="connsiteY1148" fmla="*/ 778842 h 6088385"/>
                <a:gd name="connsiteX1149" fmla="*/ 2466201 w 6088384"/>
                <a:gd name="connsiteY1149" fmla="*/ 872124 h 6088385"/>
                <a:gd name="connsiteX1150" fmla="*/ 2258925 w 6088384"/>
                <a:gd name="connsiteY1150" fmla="*/ 1030353 h 6088385"/>
                <a:gd name="connsiteX1151" fmla="*/ 2247365 w 6088384"/>
                <a:gd name="connsiteY1151" fmla="*/ 1041479 h 6088385"/>
                <a:gd name="connsiteX1152" fmla="*/ 2132062 w 6088384"/>
                <a:gd name="connsiteY1152" fmla="*/ 1046306 h 6088385"/>
                <a:gd name="connsiteX1153" fmla="*/ 1908103 w 6088384"/>
                <a:gd name="connsiteY1153" fmla="*/ 1078101 h 6088385"/>
                <a:gd name="connsiteX1154" fmla="*/ 1780592 w 6088384"/>
                <a:gd name="connsiteY1154" fmla="*/ 1109474 h 6088385"/>
                <a:gd name="connsiteX1155" fmla="*/ 1844518 w 6088384"/>
                <a:gd name="connsiteY1155" fmla="*/ 1028491 h 6088385"/>
                <a:gd name="connsiteX1156" fmla="*/ 1967627 w 6088384"/>
                <a:gd name="connsiteY1156" fmla="*/ 895376 h 6088385"/>
                <a:gd name="connsiteX1157" fmla="*/ 2119359 w 6088384"/>
                <a:gd name="connsiteY1157" fmla="*/ 758232 h 6088385"/>
                <a:gd name="connsiteX1158" fmla="*/ 2140613 w 6088384"/>
                <a:gd name="connsiteY1158" fmla="*/ 756230 h 6088385"/>
                <a:gd name="connsiteX1159" fmla="*/ 2286002 w 6088384"/>
                <a:gd name="connsiteY1159" fmla="*/ 751681 h 6088385"/>
                <a:gd name="connsiteX1160" fmla="*/ 2519732 w 6088384"/>
                <a:gd name="connsiteY1160" fmla="*/ 763484 h 6088385"/>
                <a:gd name="connsiteX1161" fmla="*/ 4436787 w 6088384"/>
                <a:gd name="connsiteY1161" fmla="*/ 1465460 h 6088385"/>
                <a:gd name="connsiteX1162" fmla="*/ 4579836 w 6088384"/>
                <a:gd name="connsiteY1162" fmla="*/ 1531853 h 6088385"/>
                <a:gd name="connsiteX1163" fmla="*/ 4609549 w 6088384"/>
                <a:gd name="connsiteY1163" fmla="*/ 1594300 h 6088385"/>
                <a:gd name="connsiteX1164" fmla="*/ 4698131 w 6088384"/>
                <a:gd name="connsiteY1164" fmla="*/ 1835045 h 6088385"/>
                <a:gd name="connsiteX1165" fmla="*/ 4725011 w 6088384"/>
                <a:gd name="connsiteY1165" fmla="*/ 1944703 h 6088385"/>
                <a:gd name="connsiteX1166" fmla="*/ 4585663 w 6088384"/>
                <a:gd name="connsiteY1166" fmla="*/ 1842638 h 6088385"/>
                <a:gd name="connsiteX1167" fmla="*/ 4396736 w 6088384"/>
                <a:gd name="connsiteY1167" fmla="*/ 1730411 h 6088385"/>
                <a:gd name="connsiteX1168" fmla="*/ 4382500 w 6088384"/>
                <a:gd name="connsiteY1168" fmla="*/ 1723701 h 6088385"/>
                <a:gd name="connsiteX1169" fmla="*/ 4312467 w 6088384"/>
                <a:gd name="connsiteY1169" fmla="*/ 1591768 h 6088385"/>
                <a:gd name="connsiteX1170" fmla="*/ 4168486 w 6088384"/>
                <a:gd name="connsiteY1170" fmla="*/ 1377839 h 6088385"/>
                <a:gd name="connsiteX1171" fmla="*/ 4227418 w 6088384"/>
                <a:gd name="connsiteY1171" fmla="*/ 1392228 h 6088385"/>
                <a:gd name="connsiteX1172" fmla="*/ 4436787 w 6088384"/>
                <a:gd name="connsiteY1172" fmla="*/ 1465460 h 6088385"/>
                <a:gd name="connsiteX1173" fmla="*/ 3175817 w 6088384"/>
                <a:gd name="connsiteY1173" fmla="*/ 931327 h 6088385"/>
                <a:gd name="connsiteX1174" fmla="*/ 3326708 w 6088384"/>
                <a:gd name="connsiteY1174" fmla="*/ 1001768 h 6088385"/>
                <a:gd name="connsiteX1175" fmla="*/ 3447652 w 6088384"/>
                <a:gd name="connsiteY1175" fmla="*/ 1069372 h 6088385"/>
                <a:gd name="connsiteX1176" fmla="*/ 3289085 w 6088384"/>
                <a:gd name="connsiteY1176" fmla="*/ 1093861 h 6088385"/>
                <a:gd name="connsiteX1177" fmla="*/ 3060062 w 6088384"/>
                <a:gd name="connsiteY1177" fmla="*/ 1153084 h 6088385"/>
                <a:gd name="connsiteX1178" fmla="*/ 3055988 w 6088384"/>
                <a:gd name="connsiteY1178" fmla="*/ 1154599 h 6088385"/>
                <a:gd name="connsiteX1179" fmla="*/ 3007877 w 6088384"/>
                <a:gd name="connsiteY1179" fmla="*/ 1137310 h 6088385"/>
                <a:gd name="connsiteX1180" fmla="*/ 2794929 w 6088384"/>
                <a:gd name="connsiteY1180" fmla="*/ 1083075 h 6088385"/>
                <a:gd name="connsiteX1181" fmla="*/ 2672330 w 6088384"/>
                <a:gd name="connsiteY1181" fmla="*/ 1064141 h 6088385"/>
                <a:gd name="connsiteX1182" fmla="*/ 2687475 w 6088384"/>
                <a:gd name="connsiteY1182" fmla="*/ 1054545 h 6088385"/>
                <a:gd name="connsiteX1183" fmla="*/ 2912568 w 6088384"/>
                <a:gd name="connsiteY1183" fmla="*/ 944351 h 6088385"/>
                <a:gd name="connsiteX1184" fmla="*/ 3061984 w 6088384"/>
                <a:gd name="connsiteY1184" fmla="*/ 889663 h 6088385"/>
                <a:gd name="connsiteX1185" fmla="*/ 3871612 w 6088384"/>
                <a:gd name="connsiteY1185" fmla="*/ 1053728 h 6088385"/>
                <a:gd name="connsiteX1186" fmla="*/ 3979332 w 6088384"/>
                <a:gd name="connsiteY1186" fmla="*/ 1156065 h 6088385"/>
                <a:gd name="connsiteX1187" fmla="*/ 4159557 w 6088384"/>
                <a:gd name="connsiteY1187" fmla="*/ 1364572 h 6088385"/>
                <a:gd name="connsiteX1188" fmla="*/ 4168486 w 6088384"/>
                <a:gd name="connsiteY1188" fmla="*/ 1377839 h 6088385"/>
                <a:gd name="connsiteX1189" fmla="*/ 4013175 w 6088384"/>
                <a:gd name="connsiteY1189" fmla="*/ 1339918 h 6088385"/>
                <a:gd name="connsiteX1190" fmla="*/ 3795681 w 6088384"/>
                <a:gd name="connsiteY1190" fmla="*/ 1308533 h 6088385"/>
                <a:gd name="connsiteX1191" fmla="*/ 3778818 w 6088384"/>
                <a:gd name="connsiteY1191" fmla="*/ 1307728 h 6088385"/>
                <a:gd name="connsiteX1192" fmla="*/ 3708119 w 6088384"/>
                <a:gd name="connsiteY1192" fmla="*/ 1247769 h 6088385"/>
                <a:gd name="connsiteX1193" fmla="*/ 3471377 w 6088384"/>
                <a:gd name="connsiteY1193" fmla="*/ 1082633 h 6088385"/>
                <a:gd name="connsiteX1194" fmla="*/ 3447652 w 6088384"/>
                <a:gd name="connsiteY1194" fmla="*/ 1069372 h 6088385"/>
                <a:gd name="connsiteX1195" fmla="*/ 3507038 w 6088384"/>
                <a:gd name="connsiteY1195" fmla="*/ 1060201 h 6088385"/>
                <a:gd name="connsiteX1196" fmla="*/ 3728495 w 6088384"/>
                <a:gd name="connsiteY1196" fmla="*/ 1047737 h 6088385"/>
                <a:gd name="connsiteX1197" fmla="*/ 5225493 w 6088384"/>
                <a:gd name="connsiteY1197" fmla="*/ 1593434 h 6088385"/>
                <a:gd name="connsiteX1198" fmla="*/ 5372658 w 6088384"/>
                <a:gd name="connsiteY1198" fmla="*/ 1728772 h 6088385"/>
                <a:gd name="connsiteX1199" fmla="*/ 5520438 w 6088384"/>
                <a:gd name="connsiteY1199" fmla="*/ 1894178 h 6088385"/>
                <a:gd name="connsiteX1200" fmla="*/ 5590453 w 6088384"/>
                <a:gd name="connsiteY1200" fmla="*/ 1989769 h 6088385"/>
                <a:gd name="connsiteX1201" fmla="*/ 5609450 w 6088384"/>
                <a:gd name="connsiteY1201" fmla="*/ 2117147 h 6088385"/>
                <a:gd name="connsiteX1202" fmla="*/ 5620385 w 6088384"/>
                <a:gd name="connsiteY1202" fmla="*/ 2391768 h 6088385"/>
                <a:gd name="connsiteX1203" fmla="*/ 5608450 w 6088384"/>
                <a:gd name="connsiteY1203" fmla="*/ 2536991 h 6088385"/>
                <a:gd name="connsiteX1204" fmla="*/ 5601019 w 6088384"/>
                <a:gd name="connsiteY1204" fmla="*/ 2520980 h 6088385"/>
                <a:gd name="connsiteX1205" fmla="*/ 5349936 w 6088384"/>
                <a:gd name="connsiteY1205" fmla="*/ 2141244 h 6088385"/>
                <a:gd name="connsiteX1206" fmla="*/ 5326076 w 6088384"/>
                <a:gd name="connsiteY1206" fmla="*/ 2114846 h 6088385"/>
                <a:gd name="connsiteX1207" fmla="*/ 5318902 w 6088384"/>
                <a:gd name="connsiteY1207" fmla="*/ 1999320 h 6088385"/>
                <a:gd name="connsiteX1208" fmla="*/ 5266921 w 6088384"/>
                <a:gd name="connsiteY1208" fmla="*/ 1723260 h 6088385"/>
                <a:gd name="connsiteX1209" fmla="*/ 2544035 w 6088384"/>
                <a:gd name="connsiteY1209" fmla="*/ 476667 h 6088385"/>
                <a:gd name="connsiteX1210" fmla="*/ 2520981 w 6088384"/>
                <a:gd name="connsiteY1210" fmla="*/ 487366 h 6088385"/>
                <a:gd name="connsiteX1211" fmla="*/ 2141245 w 6088384"/>
                <a:gd name="connsiteY1211" fmla="*/ 738449 h 6088385"/>
                <a:gd name="connsiteX1212" fmla="*/ 2119359 w 6088384"/>
                <a:gd name="connsiteY1212" fmla="*/ 758232 h 6088385"/>
                <a:gd name="connsiteX1213" fmla="*/ 1997643 w 6088384"/>
                <a:gd name="connsiteY1213" fmla="*/ 769694 h 6088385"/>
                <a:gd name="connsiteX1214" fmla="*/ 1720047 w 6088384"/>
                <a:gd name="connsiteY1214" fmla="*/ 822280 h 6088385"/>
                <a:gd name="connsiteX1215" fmla="*/ 1593377 w 6088384"/>
                <a:gd name="connsiteY1215" fmla="*/ 862954 h 6088385"/>
                <a:gd name="connsiteX1216" fmla="*/ 1728774 w 6088384"/>
                <a:gd name="connsiteY1216" fmla="*/ 715726 h 6088385"/>
                <a:gd name="connsiteX1217" fmla="*/ 1894180 w 6088384"/>
                <a:gd name="connsiteY1217" fmla="*/ 567946 h 6088385"/>
                <a:gd name="connsiteX1218" fmla="*/ 1989769 w 6088384"/>
                <a:gd name="connsiteY1218" fmla="*/ 497932 h 6088385"/>
                <a:gd name="connsiteX1219" fmla="*/ 2117148 w 6088384"/>
                <a:gd name="connsiteY1219" fmla="*/ 478936 h 6088385"/>
                <a:gd name="connsiteX1220" fmla="*/ 2530161 w 6088384"/>
                <a:gd name="connsiteY1220" fmla="*/ 475099 h 6088385"/>
                <a:gd name="connsiteX1221" fmla="*/ 3218689 w 6088384"/>
                <a:gd name="connsiteY1221" fmla="*/ 642125 h 6088385"/>
                <a:gd name="connsiteX1222" fmla="*/ 3404490 w 6088384"/>
                <a:gd name="connsiteY1222" fmla="*/ 728887 h 6088385"/>
                <a:gd name="connsiteX1223" fmla="*/ 3503741 w 6088384"/>
                <a:gd name="connsiteY1223" fmla="*/ 786414 h 6088385"/>
                <a:gd name="connsiteX1224" fmla="*/ 3341674 w 6088384"/>
                <a:gd name="connsiteY1224" fmla="*/ 811149 h 6088385"/>
                <a:gd name="connsiteX1225" fmla="*/ 3122596 w 6088384"/>
                <a:gd name="connsiteY1225" fmla="*/ 867479 h 6088385"/>
                <a:gd name="connsiteX1226" fmla="*/ 3061984 w 6088384"/>
                <a:gd name="connsiteY1226" fmla="*/ 889663 h 6088385"/>
                <a:gd name="connsiteX1227" fmla="*/ 2965789 w 6088384"/>
                <a:gd name="connsiteY1227" fmla="*/ 854455 h 6088385"/>
                <a:gd name="connsiteX1228" fmla="*/ 2746711 w 6088384"/>
                <a:gd name="connsiteY1228" fmla="*/ 798125 h 6088385"/>
                <a:gd name="connsiteX1229" fmla="*/ 2620366 w 6088384"/>
                <a:gd name="connsiteY1229" fmla="*/ 778842 h 6088385"/>
                <a:gd name="connsiteX1230" fmla="*/ 2662646 w 6088384"/>
                <a:gd name="connsiteY1230" fmla="*/ 753259 h 6088385"/>
                <a:gd name="connsiteX1231" fmla="*/ 2874068 w 6088384"/>
                <a:gd name="connsiteY1231" fmla="*/ 652910 h 6088385"/>
                <a:gd name="connsiteX1232" fmla="*/ 3064440 w 6088384"/>
                <a:gd name="connsiteY1232" fmla="*/ 585088 h 6088385"/>
                <a:gd name="connsiteX1233" fmla="*/ 3082627 w 6088384"/>
                <a:gd name="connsiteY1233" fmla="*/ 590689 h 6088385"/>
                <a:gd name="connsiteX1234" fmla="*/ 3218689 w 6088384"/>
                <a:gd name="connsiteY1234" fmla="*/ 642125 h 6088385"/>
                <a:gd name="connsiteX1235" fmla="*/ 4619324 w 6088384"/>
                <a:gd name="connsiteY1235" fmla="*/ 1222284 h 6088385"/>
                <a:gd name="connsiteX1236" fmla="*/ 4806015 w 6088384"/>
                <a:gd name="connsiteY1236" fmla="*/ 1310894 h 6088385"/>
                <a:gd name="connsiteX1237" fmla="*/ 4813196 w 6088384"/>
                <a:gd name="connsiteY1237" fmla="*/ 1324285 h 6088385"/>
                <a:gd name="connsiteX1238" fmla="*/ 4876886 w 6088384"/>
                <a:gd name="connsiteY1238" fmla="*/ 1464688 h 6088385"/>
                <a:gd name="connsiteX1239" fmla="*/ 4938036 w 6088384"/>
                <a:gd name="connsiteY1239" fmla="*/ 1629737 h 6088385"/>
                <a:gd name="connsiteX1240" fmla="*/ 4981997 w 6088384"/>
                <a:gd name="connsiteY1240" fmla="*/ 1783207 h 6088385"/>
                <a:gd name="connsiteX1241" fmla="*/ 4834399 w 6088384"/>
                <a:gd name="connsiteY1241" fmla="*/ 1674696 h 6088385"/>
                <a:gd name="connsiteX1242" fmla="*/ 4639655 w 6088384"/>
                <a:gd name="connsiteY1242" fmla="*/ 1559616 h 6088385"/>
                <a:gd name="connsiteX1243" fmla="*/ 4579836 w 6088384"/>
                <a:gd name="connsiteY1243" fmla="*/ 1531853 h 6088385"/>
                <a:gd name="connsiteX1244" fmla="*/ 4541157 w 6088384"/>
                <a:gd name="connsiteY1244" fmla="*/ 1450563 h 6088385"/>
                <a:gd name="connsiteX1245" fmla="*/ 4372647 w 6088384"/>
                <a:gd name="connsiteY1245" fmla="*/ 1175877 h 6088385"/>
                <a:gd name="connsiteX1246" fmla="*/ 4335422 w 6088384"/>
                <a:gd name="connsiteY1246" fmla="*/ 1128132 h 6088385"/>
                <a:gd name="connsiteX1247" fmla="*/ 4398868 w 6088384"/>
                <a:gd name="connsiteY1247" fmla="*/ 1143743 h 6088385"/>
                <a:gd name="connsiteX1248" fmla="*/ 4619324 w 6088384"/>
                <a:gd name="connsiteY1248" fmla="*/ 1222284 h 6088385"/>
                <a:gd name="connsiteX1249" fmla="*/ 5439153 w 6088384"/>
                <a:gd name="connsiteY1249" fmla="*/ 1456619 h 6088385"/>
                <a:gd name="connsiteX1250" fmla="*/ 5566373 w 6088384"/>
                <a:gd name="connsiteY1250" fmla="*/ 1596597 h 6088385"/>
                <a:gd name="connsiteX1251" fmla="*/ 5697971 w 6088384"/>
                <a:gd name="connsiteY1251" fmla="*/ 1772581 h 6088385"/>
                <a:gd name="connsiteX1252" fmla="*/ 5794936 w 6088384"/>
                <a:gd name="connsiteY1252" fmla="*/ 1932189 h 6088385"/>
                <a:gd name="connsiteX1253" fmla="*/ 5801377 w 6088384"/>
                <a:gd name="connsiteY1253" fmla="*/ 1954191 h 6088385"/>
                <a:gd name="connsiteX1254" fmla="*/ 5866530 w 6088384"/>
                <a:gd name="connsiteY1254" fmla="*/ 2384182 h 6088385"/>
                <a:gd name="connsiteX1255" fmla="*/ 5869187 w 6088384"/>
                <a:gd name="connsiteY1255" fmla="*/ 2494766 h 6088385"/>
                <a:gd name="connsiteX1256" fmla="*/ 5856499 w 6088384"/>
                <a:gd name="connsiteY1256" fmla="*/ 2459458 h 6088385"/>
                <a:gd name="connsiteX1257" fmla="*/ 5650753 w 6088384"/>
                <a:gd name="connsiteY1257" fmla="*/ 2072096 h 6088385"/>
                <a:gd name="connsiteX1258" fmla="*/ 5590453 w 6088384"/>
                <a:gd name="connsiteY1258" fmla="*/ 1989769 h 6088385"/>
                <a:gd name="connsiteX1259" fmla="*/ 5577230 w 6088384"/>
                <a:gd name="connsiteY1259" fmla="*/ 1901097 h 6088385"/>
                <a:gd name="connsiteX1260" fmla="*/ 5452761 w 6088384"/>
                <a:gd name="connsiteY1260" fmla="*/ 1484918 h 6088385"/>
                <a:gd name="connsiteX1261" fmla="*/ 2494744 w 6088384"/>
                <a:gd name="connsiteY1261" fmla="*/ 219205 h 6088385"/>
                <a:gd name="connsiteX1262" fmla="*/ 2459460 w 6088384"/>
                <a:gd name="connsiteY1262" fmla="*/ 231885 h 6088385"/>
                <a:gd name="connsiteX1263" fmla="*/ 2072098 w 6088384"/>
                <a:gd name="connsiteY1263" fmla="*/ 437631 h 6088385"/>
                <a:gd name="connsiteX1264" fmla="*/ 1989769 w 6088384"/>
                <a:gd name="connsiteY1264" fmla="*/ 497932 h 6088385"/>
                <a:gd name="connsiteX1265" fmla="*/ 1901098 w 6088384"/>
                <a:gd name="connsiteY1265" fmla="*/ 511156 h 6088385"/>
                <a:gd name="connsiteX1266" fmla="*/ 1484919 w 6088384"/>
                <a:gd name="connsiteY1266" fmla="*/ 635624 h 6088385"/>
                <a:gd name="connsiteX1267" fmla="*/ 1456621 w 6088384"/>
                <a:gd name="connsiteY1267" fmla="*/ 649233 h 6088385"/>
                <a:gd name="connsiteX1268" fmla="*/ 1596599 w 6088384"/>
                <a:gd name="connsiteY1268" fmla="*/ 522012 h 6088385"/>
                <a:gd name="connsiteX1269" fmla="*/ 1772582 w 6088384"/>
                <a:gd name="connsiteY1269" fmla="*/ 390413 h 6088385"/>
                <a:gd name="connsiteX1270" fmla="*/ 1931826 w 6088384"/>
                <a:gd name="connsiteY1270" fmla="*/ 293670 h 6088385"/>
                <a:gd name="connsiteX1271" fmla="*/ 2156474 w 6088384"/>
                <a:gd name="connsiteY1271" fmla="*/ 245939 h 6088385"/>
                <a:gd name="connsiteX1272" fmla="*/ 2463831 w 6088384"/>
                <a:gd name="connsiteY1272" fmla="*/ 218814 h 6088385"/>
                <a:gd name="connsiteX1273" fmla="*/ 4003224 w 6088384"/>
                <a:gd name="connsiteY1273" fmla="*/ 774847 h 6088385"/>
                <a:gd name="connsiteX1274" fmla="*/ 4128266 w 6088384"/>
                <a:gd name="connsiteY1274" fmla="*/ 887868 h 6088385"/>
                <a:gd name="connsiteX1275" fmla="*/ 4257363 w 6088384"/>
                <a:gd name="connsiteY1275" fmla="*/ 1028017 h 6088385"/>
                <a:gd name="connsiteX1276" fmla="*/ 4335422 w 6088384"/>
                <a:gd name="connsiteY1276" fmla="*/ 1128132 h 6088385"/>
                <a:gd name="connsiteX1277" fmla="*/ 4175911 w 6088384"/>
                <a:gd name="connsiteY1277" fmla="*/ 1088886 h 6088385"/>
                <a:gd name="connsiteX1278" fmla="*/ 3951953 w 6088384"/>
                <a:gd name="connsiteY1278" fmla="*/ 1057091 h 6088385"/>
                <a:gd name="connsiteX1279" fmla="*/ 3871612 w 6088384"/>
                <a:gd name="connsiteY1279" fmla="*/ 1053728 h 6088385"/>
                <a:gd name="connsiteX1280" fmla="*/ 3855368 w 6088384"/>
                <a:gd name="connsiteY1280" fmla="*/ 1038295 h 6088385"/>
                <a:gd name="connsiteX1281" fmla="*/ 3578883 w 6088384"/>
                <a:gd name="connsiteY1281" fmla="*/ 829969 h 6088385"/>
                <a:gd name="connsiteX1282" fmla="*/ 3503741 w 6088384"/>
                <a:gd name="connsiteY1282" fmla="*/ 786414 h 6088385"/>
                <a:gd name="connsiteX1283" fmla="*/ 3568652 w 6088384"/>
                <a:gd name="connsiteY1283" fmla="*/ 776508 h 6088385"/>
                <a:gd name="connsiteX1284" fmla="*/ 3802382 w 6088384"/>
                <a:gd name="connsiteY1284" fmla="*/ 764705 h 6088385"/>
                <a:gd name="connsiteX1285" fmla="*/ 5579185 w 6088384"/>
                <a:gd name="connsiteY1285" fmla="*/ 1399070 h 6088385"/>
                <a:gd name="connsiteX1286" fmla="*/ 5641659 w 6088384"/>
                <a:gd name="connsiteY1286" fmla="*/ 1482217 h 6088385"/>
                <a:gd name="connsiteX1287" fmla="*/ 5860872 w 6088384"/>
                <a:gd name="connsiteY1287" fmla="*/ 1890083 h 6088385"/>
                <a:gd name="connsiteX1288" fmla="*/ 5994270 w 6088384"/>
                <a:gd name="connsiteY1288" fmla="*/ 2333495 h 6088385"/>
                <a:gd name="connsiteX1289" fmla="*/ 6016808 w 6088384"/>
                <a:gd name="connsiteY1289" fmla="*/ 2492249 h 6088385"/>
                <a:gd name="connsiteX1290" fmla="*/ 5985610 w 6088384"/>
                <a:gd name="connsiteY1290" fmla="*/ 2370918 h 6088385"/>
                <a:gd name="connsiteX1291" fmla="*/ 5812476 w 6088384"/>
                <a:gd name="connsiteY1291" fmla="*/ 1961062 h 6088385"/>
                <a:gd name="connsiteX1292" fmla="*/ 5794936 w 6088384"/>
                <a:gd name="connsiteY1292" fmla="*/ 1932189 h 6088385"/>
                <a:gd name="connsiteX1293" fmla="*/ 5750907 w 6088384"/>
                <a:gd name="connsiteY1293" fmla="*/ 1781792 h 6088385"/>
                <a:gd name="connsiteX1294" fmla="*/ 5608529 w 6088384"/>
                <a:gd name="connsiteY1294" fmla="*/ 1448727 h 6088385"/>
                <a:gd name="connsiteX1295" fmla="*/ 2492245 w 6088384"/>
                <a:gd name="connsiteY1295" fmla="*/ 71578 h 6088385"/>
                <a:gd name="connsiteX1296" fmla="*/ 2370920 w 6088384"/>
                <a:gd name="connsiteY1296" fmla="*/ 102774 h 6088385"/>
                <a:gd name="connsiteX1297" fmla="*/ 1961063 w 6088384"/>
                <a:gd name="connsiteY1297" fmla="*/ 275908 h 6088385"/>
                <a:gd name="connsiteX1298" fmla="*/ 1931826 w 6088384"/>
                <a:gd name="connsiteY1298" fmla="*/ 293670 h 6088385"/>
                <a:gd name="connsiteX1299" fmla="*/ 1914131 w 6088384"/>
                <a:gd name="connsiteY1299" fmla="*/ 297430 h 6088385"/>
                <a:gd name="connsiteX1300" fmla="*/ 1448727 w 6088384"/>
                <a:gd name="connsiteY1300" fmla="*/ 479857 h 6088385"/>
                <a:gd name="connsiteX1301" fmla="*/ 1403768 w 6088384"/>
                <a:gd name="connsiteY1301" fmla="*/ 505670 h 6088385"/>
                <a:gd name="connsiteX1302" fmla="*/ 1482217 w 6088384"/>
                <a:gd name="connsiteY1302" fmla="*/ 446727 h 6088385"/>
                <a:gd name="connsiteX1303" fmla="*/ 1890083 w 6088384"/>
                <a:gd name="connsiteY1303" fmla="*/ 227513 h 6088385"/>
                <a:gd name="connsiteX1304" fmla="*/ 2333495 w 6088384"/>
                <a:gd name="connsiteY1304" fmla="*/ 94115 h 6088385"/>
                <a:gd name="connsiteX1305" fmla="*/ 4692198 w 6088384"/>
                <a:gd name="connsiteY1305" fmla="*/ 944350 h 6088385"/>
                <a:gd name="connsiteX1306" fmla="*/ 4892027 w 6088384"/>
                <a:gd name="connsiteY1306" fmla="*/ 1040613 h 6088385"/>
                <a:gd name="connsiteX1307" fmla="*/ 5009671 w 6088384"/>
                <a:gd name="connsiteY1307" fmla="*/ 1112084 h 6088385"/>
                <a:gd name="connsiteX1308" fmla="*/ 5068990 w 6088384"/>
                <a:gd name="connsiteY1308" fmla="*/ 1211576 h 6088385"/>
                <a:gd name="connsiteX1309" fmla="*/ 5182904 w 6088384"/>
                <a:gd name="connsiteY1309" fmla="*/ 1459966 h 6088385"/>
                <a:gd name="connsiteX1310" fmla="*/ 5225493 w 6088384"/>
                <a:gd name="connsiteY1310" fmla="*/ 1593434 h 6088385"/>
                <a:gd name="connsiteX1311" fmla="*/ 5208035 w 6088384"/>
                <a:gd name="connsiteY1311" fmla="*/ 1577378 h 6088385"/>
                <a:gd name="connsiteX1312" fmla="*/ 4830746 w 6088384"/>
                <a:gd name="connsiteY1312" fmla="*/ 1322633 h 6088385"/>
                <a:gd name="connsiteX1313" fmla="*/ 4806015 w 6088384"/>
                <a:gd name="connsiteY1313" fmla="*/ 1310894 h 6088385"/>
                <a:gd name="connsiteX1314" fmla="*/ 4741310 w 6088384"/>
                <a:gd name="connsiteY1314" fmla="*/ 1190239 h 6088385"/>
                <a:gd name="connsiteX1315" fmla="*/ 4574645 w 6088384"/>
                <a:gd name="connsiteY1315" fmla="*/ 941926 h 6088385"/>
                <a:gd name="connsiteX1316" fmla="*/ 4526698 w 6088384"/>
                <a:gd name="connsiteY1316" fmla="*/ 883777 h 6088385"/>
                <a:gd name="connsiteX1317" fmla="*/ 3372044 w 6088384"/>
                <a:gd name="connsiteY1317" fmla="*/ 385702 h 6088385"/>
                <a:gd name="connsiteX1318" fmla="*/ 3574912 w 6088384"/>
                <a:gd name="connsiteY1318" fmla="*/ 479858 h 6088385"/>
                <a:gd name="connsiteX1319" fmla="*/ 3585119 w 6088384"/>
                <a:gd name="connsiteY1319" fmla="*/ 485890 h 6088385"/>
                <a:gd name="connsiteX1320" fmla="*/ 3541439 w 6088384"/>
                <a:gd name="connsiteY1320" fmla="*/ 487718 h 6088385"/>
                <a:gd name="connsiteX1321" fmla="*/ 3094523 w 6088384"/>
                <a:gd name="connsiteY1321" fmla="*/ 574370 h 6088385"/>
                <a:gd name="connsiteX1322" fmla="*/ 3064440 w 6088384"/>
                <a:gd name="connsiteY1322" fmla="*/ 585088 h 6088385"/>
                <a:gd name="connsiteX1323" fmla="*/ 2945387 w 6088384"/>
                <a:gd name="connsiteY1323" fmla="*/ 548417 h 6088385"/>
                <a:gd name="connsiteX1324" fmla="*/ 2668798 w 6088384"/>
                <a:gd name="connsiteY1324" fmla="*/ 490768 h 6088385"/>
                <a:gd name="connsiteX1325" fmla="*/ 2544035 w 6088384"/>
                <a:gd name="connsiteY1325" fmla="*/ 476667 h 6088385"/>
                <a:gd name="connsiteX1326" fmla="*/ 2723850 w 6088384"/>
                <a:gd name="connsiteY1326" fmla="*/ 393210 h 6088385"/>
                <a:gd name="connsiteX1327" fmla="*/ 2933219 w 6088384"/>
                <a:gd name="connsiteY1327" fmla="*/ 319977 h 6088385"/>
                <a:gd name="connsiteX1328" fmla="*/ 3064977 w 6088384"/>
                <a:gd name="connsiteY1328" fmla="*/ 287808 h 6088385"/>
                <a:gd name="connsiteX1329" fmla="*/ 3188321 w 6088384"/>
                <a:gd name="connsiteY1329" fmla="*/ 320224 h 6088385"/>
                <a:gd name="connsiteX1330" fmla="*/ 3372044 w 6088384"/>
                <a:gd name="connsiteY1330" fmla="*/ 385702 h 6088385"/>
                <a:gd name="connsiteX1331" fmla="*/ 4140851 w 6088384"/>
                <a:gd name="connsiteY1331" fmla="*/ 514687 h 6088385"/>
                <a:gd name="connsiteX1332" fmla="*/ 4161626 w 6088384"/>
                <a:gd name="connsiteY1332" fmla="*/ 529334 h 6088385"/>
                <a:gd name="connsiteX1333" fmla="*/ 4480715 w 6088384"/>
                <a:gd name="connsiteY1333" fmla="*/ 828011 h 6088385"/>
                <a:gd name="connsiteX1334" fmla="*/ 4526698 w 6088384"/>
                <a:gd name="connsiteY1334" fmla="*/ 883777 h 6088385"/>
                <a:gd name="connsiteX1335" fmla="*/ 4482169 w 6088384"/>
                <a:gd name="connsiteY1335" fmla="*/ 867479 h 6088385"/>
                <a:gd name="connsiteX1336" fmla="*/ 4036113 w 6088384"/>
                <a:gd name="connsiteY1336" fmla="*/ 776508 h 6088385"/>
                <a:gd name="connsiteX1337" fmla="*/ 4003224 w 6088384"/>
                <a:gd name="connsiteY1337" fmla="*/ 774847 h 6088385"/>
                <a:gd name="connsiteX1338" fmla="*/ 3954649 w 6088384"/>
                <a:gd name="connsiteY1338" fmla="*/ 730941 h 6088385"/>
                <a:gd name="connsiteX1339" fmla="*/ 3769656 w 6088384"/>
                <a:gd name="connsiteY1339" fmla="*/ 594938 h 6088385"/>
                <a:gd name="connsiteX1340" fmla="*/ 3585119 w 6088384"/>
                <a:gd name="connsiteY1340" fmla="*/ 485890 h 6088385"/>
                <a:gd name="connsiteX1341" fmla="*/ 3764897 w 6088384"/>
                <a:gd name="connsiteY1341" fmla="*/ 478363 h 6088385"/>
                <a:gd name="connsiteX1342" fmla="*/ 3986354 w 6088384"/>
                <a:gd name="connsiteY1342" fmla="*/ 490827 h 6088385"/>
                <a:gd name="connsiteX1343" fmla="*/ 4672999 w 6088384"/>
                <a:gd name="connsiteY1343" fmla="*/ 676144 h 6088385"/>
                <a:gd name="connsiteX1344" fmla="*/ 4822134 w 6088384"/>
                <a:gd name="connsiteY1344" fmla="*/ 746428 h 6088385"/>
                <a:gd name="connsiteX1345" fmla="*/ 5011061 w 6088384"/>
                <a:gd name="connsiteY1345" fmla="*/ 858655 h 6088385"/>
                <a:gd name="connsiteX1346" fmla="*/ 5158555 w 6088384"/>
                <a:gd name="connsiteY1346" fmla="*/ 966686 h 6088385"/>
                <a:gd name="connsiteX1347" fmla="*/ 5169399 w 6088384"/>
                <a:gd name="connsiteY1347" fmla="*/ 980166 h 6088385"/>
                <a:gd name="connsiteX1348" fmla="*/ 5327256 w 6088384"/>
                <a:gd name="connsiteY1348" fmla="*/ 1223937 h 6088385"/>
                <a:gd name="connsiteX1349" fmla="*/ 5439153 w 6088384"/>
                <a:gd name="connsiteY1349" fmla="*/ 1456619 h 6088385"/>
                <a:gd name="connsiteX1350" fmla="*/ 5418830 w 6088384"/>
                <a:gd name="connsiteY1350" fmla="*/ 1434259 h 6088385"/>
                <a:gd name="connsiteX1351" fmla="*/ 5080508 w 6088384"/>
                <a:gd name="connsiteY1351" fmla="*/ 1155118 h 6088385"/>
                <a:gd name="connsiteX1352" fmla="*/ 5009671 w 6088384"/>
                <a:gd name="connsiteY1352" fmla="*/ 1112084 h 6088385"/>
                <a:gd name="connsiteX1353" fmla="*/ 4957771 w 6088384"/>
                <a:gd name="connsiteY1353" fmla="*/ 1025034 h 6088385"/>
                <a:gd name="connsiteX1354" fmla="*/ 4686426 w 6088384"/>
                <a:gd name="connsiteY1354" fmla="*/ 689061 h 6088385"/>
                <a:gd name="connsiteX1355" fmla="*/ 3639711 w 6088384"/>
                <a:gd name="connsiteY1355" fmla="*/ 227513 h 6088385"/>
                <a:gd name="connsiteX1356" fmla="*/ 3641986 w 6088384"/>
                <a:gd name="connsiteY1356" fmla="*/ 228586 h 6088385"/>
                <a:gd name="connsiteX1357" fmla="*/ 3584074 w 6088384"/>
                <a:gd name="connsiteY1357" fmla="*/ 225821 h 6088385"/>
                <a:gd name="connsiteX1358" fmla="*/ 3147462 w 6088384"/>
                <a:gd name="connsiteY1358" fmla="*/ 267668 h 6088385"/>
                <a:gd name="connsiteX1359" fmla="*/ 3064977 w 6088384"/>
                <a:gd name="connsiteY1359" fmla="*/ 287808 h 6088385"/>
                <a:gd name="connsiteX1360" fmla="*/ 3000679 w 6088384"/>
                <a:gd name="connsiteY1360" fmla="*/ 270909 h 6088385"/>
                <a:gd name="connsiteX1361" fmla="*/ 2618056 w 6088384"/>
                <a:gd name="connsiteY1361" fmla="*/ 220768 h 6088385"/>
                <a:gd name="connsiteX1362" fmla="*/ 2494744 w 6088384"/>
                <a:gd name="connsiteY1362" fmla="*/ 219205 h 6088385"/>
                <a:gd name="connsiteX1363" fmla="*/ 2665903 w 6088384"/>
                <a:gd name="connsiteY1363" fmla="*/ 157697 h 6088385"/>
                <a:gd name="connsiteX1364" fmla="*/ 2878851 w 6088384"/>
                <a:gd name="connsiteY1364" fmla="*/ 103462 h 6088385"/>
                <a:gd name="connsiteX1365" fmla="*/ 3068098 w 6088384"/>
                <a:gd name="connsiteY1365" fmla="*/ 74235 h 6088385"/>
                <a:gd name="connsiteX1366" fmla="*/ 3111875 w 6088384"/>
                <a:gd name="connsiteY1366" fmla="*/ 79650 h 6088385"/>
                <a:gd name="connsiteX1367" fmla="*/ 3639711 w 6088384"/>
                <a:gd name="connsiteY1367" fmla="*/ 227513 h 6088385"/>
                <a:gd name="connsiteX1368" fmla="*/ 4731728 w 6088384"/>
                <a:gd name="connsiteY1368" fmla="*/ 537335 h 6088385"/>
                <a:gd name="connsiteX1369" fmla="*/ 4841910 w 6088384"/>
                <a:gd name="connsiteY1369" fmla="*/ 602444 h 6088385"/>
                <a:gd name="connsiteX1370" fmla="*/ 5200520 w 6088384"/>
                <a:gd name="connsiteY1370" fmla="*/ 895374 h 6088385"/>
                <a:gd name="connsiteX1371" fmla="*/ 5493450 w 6088384"/>
                <a:gd name="connsiteY1371" fmla="*/ 1253984 h 6088385"/>
                <a:gd name="connsiteX1372" fmla="*/ 5579185 w 6088384"/>
                <a:gd name="connsiteY1372" fmla="*/ 1399070 h 6088385"/>
                <a:gd name="connsiteX1373" fmla="*/ 5505779 w 6088384"/>
                <a:gd name="connsiteY1373" fmla="*/ 1301373 h 6088385"/>
                <a:gd name="connsiteX1374" fmla="*/ 5188978 w 6088384"/>
                <a:gd name="connsiteY1374" fmla="*/ 988970 h 6088385"/>
                <a:gd name="connsiteX1375" fmla="*/ 5158555 w 6088384"/>
                <a:gd name="connsiteY1375" fmla="*/ 966686 h 6088385"/>
                <a:gd name="connsiteX1376" fmla="*/ 5056797 w 6088384"/>
                <a:gd name="connsiteY1376" fmla="*/ 840204 h 6088385"/>
                <a:gd name="connsiteX1377" fmla="*/ 4797799 w 6088384"/>
                <a:gd name="connsiteY1377" fmla="*/ 586978 h 6088385"/>
                <a:gd name="connsiteX1378" fmla="*/ 4202106 w 6088384"/>
                <a:gd name="connsiteY1378" fmla="*/ 311962 h 6088385"/>
                <a:gd name="connsiteX1379" fmla="*/ 4236079 w 6088384"/>
                <a:gd name="connsiteY1379" fmla="*/ 330952 h 6088385"/>
                <a:gd name="connsiteX1380" fmla="*/ 4582678 w 6088384"/>
                <a:gd name="connsiteY1380" fmla="*/ 589257 h 6088385"/>
                <a:gd name="connsiteX1381" fmla="*/ 4672999 w 6088384"/>
                <a:gd name="connsiteY1381" fmla="*/ 676144 h 6088385"/>
                <a:gd name="connsiteX1382" fmla="*/ 4623698 w 6088384"/>
                <a:gd name="connsiteY1382" fmla="*/ 652910 h 6088385"/>
                <a:gd name="connsiteX1383" fmla="*/ 4204306 w 6088384"/>
                <a:gd name="connsiteY1383" fmla="*/ 524487 h 6088385"/>
                <a:gd name="connsiteX1384" fmla="*/ 4140851 w 6088384"/>
                <a:gd name="connsiteY1384" fmla="*/ 514687 h 6088385"/>
                <a:gd name="connsiteX1385" fmla="*/ 4004029 w 6088384"/>
                <a:gd name="connsiteY1385" fmla="*/ 418229 h 6088385"/>
                <a:gd name="connsiteX1386" fmla="*/ 3838146 w 6088384"/>
                <a:gd name="connsiteY1386" fmla="*/ 321032 h 6088385"/>
                <a:gd name="connsiteX1387" fmla="*/ 3641986 w 6088384"/>
                <a:gd name="connsiteY1387" fmla="*/ 228586 h 6088385"/>
                <a:gd name="connsiteX1388" fmla="*/ 3803193 w 6088384"/>
                <a:gd name="connsiteY1388" fmla="*/ 236282 h 6088385"/>
                <a:gd name="connsiteX1389" fmla="*/ 4020687 w 6088384"/>
                <a:gd name="connsiteY1389" fmla="*/ 267668 h 6088385"/>
                <a:gd name="connsiteX1390" fmla="*/ 3649886 w 6088384"/>
                <a:gd name="connsiteY1390" fmla="*/ 82048 h 6088385"/>
                <a:gd name="connsiteX1391" fmla="*/ 3541718 w 6088384"/>
                <a:gd name="connsiteY1391" fmla="*/ 66692 h 6088385"/>
                <a:gd name="connsiteX1392" fmla="*/ 3096804 w 6088384"/>
                <a:gd name="connsiteY1392" fmla="*/ 69802 h 6088385"/>
                <a:gd name="connsiteX1393" fmla="*/ 3068098 w 6088384"/>
                <a:gd name="connsiteY1393" fmla="*/ 74235 h 6088385"/>
                <a:gd name="connsiteX1394" fmla="*/ 2974846 w 6088384"/>
                <a:gd name="connsiteY1394" fmla="*/ 62700 h 6088385"/>
                <a:gd name="connsiteX1395" fmla="*/ 2557453 w 6088384"/>
                <a:gd name="connsiteY1395" fmla="*/ 62321 h 6088385"/>
                <a:gd name="connsiteX1396" fmla="*/ 2492245 w 6088384"/>
                <a:gd name="connsiteY1396" fmla="*/ 71578 h 6088385"/>
                <a:gd name="connsiteX1397" fmla="*/ 2589998 w 6088384"/>
                <a:gd name="connsiteY1397" fmla="*/ 46443 h 6088385"/>
                <a:gd name="connsiteX1398" fmla="*/ 3050706 w 6088384"/>
                <a:gd name="connsiteY1398" fmla="*/ 0 h 6088385"/>
                <a:gd name="connsiteX1399" fmla="*/ 3511414 w 6088384"/>
                <a:gd name="connsiteY1399" fmla="*/ 46444 h 6088385"/>
                <a:gd name="connsiteX1400" fmla="*/ 4209088 w 6088384"/>
                <a:gd name="connsiteY1400" fmla="*/ 231884 h 6088385"/>
                <a:gd name="connsiteX1401" fmla="*/ 4616954 w 6088384"/>
                <a:gd name="connsiteY1401" fmla="*/ 451098 h 6088385"/>
                <a:gd name="connsiteX1402" fmla="*/ 4731728 w 6088384"/>
                <a:gd name="connsiteY1402" fmla="*/ 537335 h 6088385"/>
                <a:gd name="connsiteX1403" fmla="*/ 4647167 w 6088384"/>
                <a:gd name="connsiteY1403" fmla="*/ 487365 h 6088385"/>
                <a:gd name="connsiteX1404" fmla="*/ 4234930 w 6088384"/>
                <a:gd name="connsiteY1404" fmla="*/ 319976 h 6088385"/>
                <a:gd name="connsiteX1405" fmla="*/ 4202106 w 6088384"/>
                <a:gd name="connsiteY1405" fmla="*/ 311962 h 6088385"/>
                <a:gd name="connsiteX1406" fmla="*/ 4091410 w 6088384"/>
                <a:gd name="connsiteY1406" fmla="*/ 250087 h 6088385"/>
                <a:gd name="connsiteX1407" fmla="*/ 3940519 w 6088384"/>
                <a:gd name="connsiteY1407" fmla="*/ 179645 h 6088385"/>
                <a:gd name="connsiteX1408" fmla="*/ 3730492 w 6088384"/>
                <a:gd name="connsiteY1408" fmla="*/ 102774 h 6088385"/>
                <a:gd name="connsiteX1409" fmla="*/ 3649886 w 6088384"/>
                <a:gd name="connsiteY1409" fmla="*/ 82048 h 6088385"/>
                <a:gd name="connsiteX1410" fmla="*/ 3765676 w 6088384"/>
                <a:gd name="connsiteY1410" fmla="*/ 98487 h 6088385"/>
                <a:gd name="connsiteX1411" fmla="*/ 4209088 w 6088384"/>
                <a:gd name="connsiteY1411" fmla="*/ 231884 h 6088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</a:cxnLst>
              <a:rect l="l" t="t" r="r" b="b"/>
              <a:pathLst>
                <a:path w="6088384" h="6088385">
                  <a:moveTo>
                    <a:pt x="1343503" y="5543275"/>
                  </a:moveTo>
                  <a:lnTo>
                    <a:pt x="1441220" y="5601018"/>
                  </a:lnTo>
                  <a:cubicBezTo>
                    <a:pt x="1573938" y="5670763"/>
                    <a:pt x="1712072" y="5726560"/>
                    <a:pt x="1853457" y="5768407"/>
                  </a:cubicBezTo>
                  <a:lnTo>
                    <a:pt x="1889262" y="5777149"/>
                  </a:lnTo>
                  <a:lnTo>
                    <a:pt x="1978543" y="5828749"/>
                  </a:lnTo>
                  <a:cubicBezTo>
                    <a:pt x="2090895" y="5887594"/>
                    <a:pt x="2208746" y="5937369"/>
                    <a:pt x="2331123" y="5977101"/>
                  </a:cubicBezTo>
                  <a:lnTo>
                    <a:pt x="2425205" y="6004449"/>
                  </a:lnTo>
                  <a:lnTo>
                    <a:pt x="2322710" y="5989898"/>
                  </a:lnTo>
                  <a:cubicBezTo>
                    <a:pt x="2173572" y="5961083"/>
                    <a:pt x="2025101" y="5916894"/>
                    <a:pt x="1879298" y="5856500"/>
                  </a:cubicBezTo>
                  <a:cubicBezTo>
                    <a:pt x="1687932" y="5777234"/>
                    <a:pt x="1513054" y="5674979"/>
                    <a:pt x="1356537" y="5554260"/>
                  </a:cubicBezTo>
                  <a:close/>
                  <a:moveTo>
                    <a:pt x="1947471" y="5573687"/>
                  </a:moveTo>
                  <a:lnTo>
                    <a:pt x="2140862" y="5705378"/>
                  </a:lnTo>
                  <a:cubicBezTo>
                    <a:pt x="2212556" y="5748636"/>
                    <a:pt x="2286507" y="5787901"/>
                    <a:pt x="2362340" y="5823019"/>
                  </a:cubicBezTo>
                  <a:lnTo>
                    <a:pt x="2452498" y="5860088"/>
                  </a:lnTo>
                  <a:lnTo>
                    <a:pt x="2285194" y="5852101"/>
                  </a:lnTo>
                  <a:cubicBezTo>
                    <a:pt x="2212335" y="5845126"/>
                    <a:pt x="2139747" y="5834664"/>
                    <a:pt x="2067700" y="5820716"/>
                  </a:cubicBezTo>
                  <a:lnTo>
                    <a:pt x="1889262" y="5777149"/>
                  </a:lnTo>
                  <a:lnTo>
                    <a:pt x="1814261" y="5733801"/>
                  </a:lnTo>
                  <a:cubicBezTo>
                    <a:pt x="1680998" y="5649211"/>
                    <a:pt x="1557086" y="5551209"/>
                    <a:pt x="1444426" y="5441694"/>
                  </a:cubicBezTo>
                  <a:lnTo>
                    <a:pt x="1418395" y="5413657"/>
                  </a:lnTo>
                  <a:lnTo>
                    <a:pt x="1464689" y="5435475"/>
                  </a:lnTo>
                  <a:cubicBezTo>
                    <a:pt x="1599815" y="5491446"/>
                    <a:pt x="1740279" y="5534529"/>
                    <a:pt x="1884080" y="5563897"/>
                  </a:cubicBezTo>
                  <a:close/>
                  <a:moveTo>
                    <a:pt x="3591548" y="6017987"/>
                  </a:moveTo>
                  <a:lnTo>
                    <a:pt x="3498389" y="6041941"/>
                  </a:lnTo>
                  <a:cubicBezTo>
                    <a:pt x="3349576" y="6072393"/>
                    <a:pt x="3195496" y="6088385"/>
                    <a:pt x="3037681" y="6088385"/>
                  </a:cubicBezTo>
                  <a:cubicBezTo>
                    <a:pt x="2840412" y="6088385"/>
                    <a:pt x="2648979" y="6063397"/>
                    <a:pt x="2466375" y="6016415"/>
                  </a:cubicBezTo>
                  <a:lnTo>
                    <a:pt x="2425205" y="6004449"/>
                  </a:lnTo>
                  <a:lnTo>
                    <a:pt x="2546668" y="6021692"/>
                  </a:lnTo>
                  <a:cubicBezTo>
                    <a:pt x="2695974" y="6035339"/>
                    <a:pt x="2844946" y="6034027"/>
                    <a:pt x="2991582" y="6018582"/>
                  </a:cubicBezTo>
                  <a:lnTo>
                    <a:pt x="3020321" y="6014145"/>
                  </a:lnTo>
                  <a:lnTo>
                    <a:pt x="3068845" y="6021079"/>
                  </a:lnTo>
                  <a:cubicBezTo>
                    <a:pt x="3202710" y="6036204"/>
                    <a:pt x="3338592" y="6039549"/>
                    <a:pt x="3474961" y="6030481"/>
                  </a:cubicBezTo>
                  <a:close/>
                  <a:moveTo>
                    <a:pt x="511297" y="4692103"/>
                  </a:moveTo>
                  <a:lnTo>
                    <a:pt x="582607" y="4787012"/>
                  </a:lnTo>
                  <a:cubicBezTo>
                    <a:pt x="678533" y="4902236"/>
                    <a:pt x="784800" y="5006647"/>
                    <a:pt x="899408" y="5099414"/>
                  </a:cubicBezTo>
                  <a:lnTo>
                    <a:pt x="930525" y="5122206"/>
                  </a:lnTo>
                  <a:lnTo>
                    <a:pt x="943945" y="5141241"/>
                  </a:lnTo>
                  <a:cubicBezTo>
                    <a:pt x="1022558" y="5243320"/>
                    <a:pt x="1110165" y="5339205"/>
                    <a:pt x="1206210" y="5427555"/>
                  </a:cubicBezTo>
                  <a:lnTo>
                    <a:pt x="1343503" y="5543275"/>
                  </a:lnTo>
                  <a:lnTo>
                    <a:pt x="1246477" y="5485939"/>
                  </a:lnTo>
                  <a:cubicBezTo>
                    <a:pt x="1119718" y="5402245"/>
                    <a:pt x="999459" y="5304602"/>
                    <a:pt x="887866" y="5193009"/>
                  </a:cubicBezTo>
                  <a:cubicBezTo>
                    <a:pt x="748376" y="5053520"/>
                    <a:pt x="630681" y="4900487"/>
                    <a:pt x="534782" y="4738145"/>
                  </a:cubicBezTo>
                  <a:close/>
                  <a:moveTo>
                    <a:pt x="2085160" y="5313536"/>
                  </a:moveTo>
                  <a:lnTo>
                    <a:pt x="2133737" y="5357443"/>
                  </a:lnTo>
                  <a:cubicBezTo>
                    <a:pt x="2197856" y="5409739"/>
                    <a:pt x="2264149" y="5458034"/>
                    <a:pt x="2332286" y="5502327"/>
                  </a:cubicBezTo>
                  <a:lnTo>
                    <a:pt x="2505795" y="5602389"/>
                  </a:lnTo>
                  <a:lnTo>
                    <a:pt x="2323489" y="5610021"/>
                  </a:lnTo>
                  <a:cubicBezTo>
                    <a:pt x="2249253" y="5609468"/>
                    <a:pt x="2175351" y="5605279"/>
                    <a:pt x="2102033" y="5597557"/>
                  </a:cubicBezTo>
                  <a:lnTo>
                    <a:pt x="1947471" y="5573687"/>
                  </a:lnTo>
                  <a:lnTo>
                    <a:pt x="1932919" y="5563777"/>
                  </a:lnTo>
                  <a:cubicBezTo>
                    <a:pt x="1799299" y="5461596"/>
                    <a:pt x="1676195" y="5344060"/>
                    <a:pt x="1566593" y="5212406"/>
                  </a:cubicBezTo>
                  <a:lnTo>
                    <a:pt x="1559965" y="5203585"/>
                  </a:lnTo>
                  <a:lnTo>
                    <a:pt x="1633129" y="5229092"/>
                  </a:lnTo>
                  <a:cubicBezTo>
                    <a:pt x="1768045" y="5269227"/>
                    <a:pt x="1908180" y="5297242"/>
                    <a:pt x="2052272" y="5311875"/>
                  </a:cubicBezTo>
                  <a:close/>
                  <a:moveTo>
                    <a:pt x="3597768" y="5867697"/>
                  </a:moveTo>
                  <a:lnTo>
                    <a:pt x="3422483" y="5930687"/>
                  </a:lnTo>
                  <a:cubicBezTo>
                    <a:pt x="3352502" y="5952125"/>
                    <a:pt x="3281435" y="5970238"/>
                    <a:pt x="3209535" y="5984922"/>
                  </a:cubicBezTo>
                  <a:lnTo>
                    <a:pt x="3020321" y="6014145"/>
                  </a:lnTo>
                  <a:lnTo>
                    <a:pt x="2935708" y="6002052"/>
                  </a:lnTo>
                  <a:cubicBezTo>
                    <a:pt x="2803357" y="5979145"/>
                    <a:pt x="2673532" y="5944669"/>
                    <a:pt x="2547763" y="5899258"/>
                  </a:cubicBezTo>
                  <a:lnTo>
                    <a:pt x="2452498" y="5860088"/>
                  </a:lnTo>
                  <a:lnTo>
                    <a:pt x="2504312" y="5862562"/>
                  </a:lnTo>
                  <a:cubicBezTo>
                    <a:pt x="2650572" y="5862562"/>
                    <a:pt x="2796831" y="5848613"/>
                    <a:pt x="2940924" y="5820715"/>
                  </a:cubicBezTo>
                  <a:lnTo>
                    <a:pt x="3022078" y="5800901"/>
                  </a:lnTo>
                  <a:lnTo>
                    <a:pt x="3170591" y="5833940"/>
                  </a:lnTo>
                  <a:cubicBezTo>
                    <a:pt x="3294323" y="5856153"/>
                    <a:pt x="3419533" y="5868124"/>
                    <a:pt x="3544858" y="5869852"/>
                  </a:cubicBezTo>
                  <a:close/>
                  <a:moveTo>
                    <a:pt x="647315" y="4630339"/>
                  </a:moveTo>
                  <a:lnTo>
                    <a:pt x="676653" y="4661192"/>
                  </a:lnTo>
                  <a:cubicBezTo>
                    <a:pt x="773081" y="4756784"/>
                    <a:pt x="877979" y="4843844"/>
                    <a:pt x="990122" y="4921149"/>
                  </a:cubicBezTo>
                  <a:lnTo>
                    <a:pt x="1080064" y="4978402"/>
                  </a:lnTo>
                  <a:lnTo>
                    <a:pt x="1142095" y="5080508"/>
                  </a:lnTo>
                  <a:cubicBezTo>
                    <a:pt x="1186225" y="5145829"/>
                    <a:pt x="1233643" y="5208747"/>
                    <a:pt x="1284110" y="5269024"/>
                  </a:cubicBezTo>
                  <a:lnTo>
                    <a:pt x="1418395" y="5413657"/>
                  </a:lnTo>
                  <a:lnTo>
                    <a:pt x="1266253" y="5341956"/>
                  </a:lnTo>
                  <a:cubicBezTo>
                    <a:pt x="1201609" y="5307631"/>
                    <a:pt x="1138550" y="5270187"/>
                    <a:pt x="1077325" y="5229729"/>
                  </a:cubicBezTo>
                  <a:lnTo>
                    <a:pt x="930525" y="5122206"/>
                  </a:lnTo>
                  <a:lnTo>
                    <a:pt x="832840" y="4983644"/>
                  </a:lnTo>
                  <a:cubicBezTo>
                    <a:pt x="798100" y="4929675"/>
                    <a:pt x="765678" y="4874325"/>
                    <a:pt x="735643" y="4817761"/>
                  </a:cubicBezTo>
                  <a:close/>
                  <a:moveTo>
                    <a:pt x="3544352" y="5611717"/>
                  </a:moveTo>
                  <a:lnTo>
                    <a:pt x="3364537" y="5695173"/>
                  </a:lnTo>
                  <a:cubicBezTo>
                    <a:pt x="3295740" y="5723072"/>
                    <a:pt x="3225861" y="5747483"/>
                    <a:pt x="3155168" y="5768406"/>
                  </a:cubicBezTo>
                  <a:lnTo>
                    <a:pt x="3022078" y="5800901"/>
                  </a:lnTo>
                  <a:lnTo>
                    <a:pt x="2986273" y="5792936"/>
                  </a:lnTo>
                  <a:cubicBezTo>
                    <a:pt x="2833883" y="5752364"/>
                    <a:pt x="2684867" y="5695787"/>
                    <a:pt x="2541890" y="5623205"/>
                  </a:cubicBezTo>
                  <a:lnTo>
                    <a:pt x="2505795" y="5602389"/>
                  </a:lnTo>
                  <a:lnTo>
                    <a:pt x="2546947" y="5600666"/>
                  </a:lnTo>
                  <a:cubicBezTo>
                    <a:pt x="2696252" y="5587019"/>
                    <a:pt x="2845891" y="5558412"/>
                    <a:pt x="2993863" y="5514015"/>
                  </a:cubicBezTo>
                  <a:lnTo>
                    <a:pt x="3023947" y="5503296"/>
                  </a:lnTo>
                  <a:lnTo>
                    <a:pt x="3142999" y="5539967"/>
                  </a:lnTo>
                  <a:cubicBezTo>
                    <a:pt x="3234805" y="5565128"/>
                    <a:pt x="3327160" y="5584279"/>
                    <a:pt x="3419588" y="5597615"/>
                  </a:cubicBezTo>
                  <a:close/>
                  <a:moveTo>
                    <a:pt x="857739" y="4491136"/>
                  </a:moveTo>
                  <a:lnTo>
                    <a:pt x="872267" y="4504243"/>
                  </a:lnTo>
                  <a:cubicBezTo>
                    <a:pt x="953824" y="4572784"/>
                    <a:pt x="1040857" y="4636120"/>
                    <a:pt x="1133068" y="4693534"/>
                  </a:cubicBezTo>
                  <a:lnTo>
                    <a:pt x="1285741" y="4780113"/>
                  </a:lnTo>
                  <a:lnTo>
                    <a:pt x="1311848" y="4835117"/>
                  </a:lnTo>
                  <a:cubicBezTo>
                    <a:pt x="1348467" y="4903129"/>
                    <a:pt x="1388172" y="4968645"/>
                    <a:pt x="1430713" y="5031561"/>
                  </a:cubicBezTo>
                  <a:lnTo>
                    <a:pt x="1559965" y="5203585"/>
                  </a:lnTo>
                  <a:lnTo>
                    <a:pt x="1434825" y="5159958"/>
                  </a:lnTo>
                  <a:cubicBezTo>
                    <a:pt x="1329702" y="5117758"/>
                    <a:pt x="1228440" y="5067973"/>
                    <a:pt x="1131717" y="5011282"/>
                  </a:cubicBezTo>
                  <a:lnTo>
                    <a:pt x="1080064" y="4978402"/>
                  </a:lnTo>
                  <a:lnTo>
                    <a:pt x="1027590" y="4892027"/>
                  </a:lnTo>
                  <a:cubicBezTo>
                    <a:pt x="992399" y="4827245"/>
                    <a:pt x="960247" y="4760571"/>
                    <a:pt x="931327" y="4692198"/>
                  </a:cubicBezTo>
                  <a:close/>
                  <a:moveTo>
                    <a:pt x="2221435" y="5036400"/>
                  </a:moveTo>
                  <a:lnTo>
                    <a:pt x="2280985" y="5091164"/>
                  </a:lnTo>
                  <a:cubicBezTo>
                    <a:pt x="2338597" y="5139127"/>
                    <a:pt x="2398914" y="5184504"/>
                    <a:pt x="2461830" y="5227045"/>
                  </a:cubicBezTo>
                  <a:lnTo>
                    <a:pt x="2587593" y="5303142"/>
                  </a:lnTo>
                  <a:lnTo>
                    <a:pt x="2574060" y="5305703"/>
                  </a:lnTo>
                  <a:cubicBezTo>
                    <a:pt x="2479710" y="5317566"/>
                    <a:pt x="2383570" y="5323678"/>
                    <a:pt x="2286002" y="5323678"/>
                  </a:cubicBezTo>
                  <a:lnTo>
                    <a:pt x="2085160" y="5313536"/>
                  </a:lnTo>
                  <a:lnTo>
                    <a:pt x="1960119" y="5200516"/>
                  </a:lnTo>
                  <a:cubicBezTo>
                    <a:pt x="1904323" y="5144720"/>
                    <a:pt x="1852014" y="5086757"/>
                    <a:pt x="1803192" y="5026898"/>
                  </a:cubicBezTo>
                  <a:lnTo>
                    <a:pt x="1755280" y="4961727"/>
                  </a:lnTo>
                  <a:lnTo>
                    <a:pt x="1810948" y="4977466"/>
                  </a:lnTo>
                  <a:cubicBezTo>
                    <a:pt x="1925888" y="5005166"/>
                    <a:pt x="2041498" y="5023571"/>
                    <a:pt x="2156854" y="5033065"/>
                  </a:cubicBezTo>
                  <a:close/>
                  <a:moveTo>
                    <a:pt x="3464693" y="5311556"/>
                  </a:moveTo>
                  <a:lnTo>
                    <a:pt x="3425740" y="5335125"/>
                  </a:lnTo>
                  <a:cubicBezTo>
                    <a:pt x="3357728" y="5371744"/>
                    <a:pt x="3287220" y="5405277"/>
                    <a:pt x="3214318" y="5435474"/>
                  </a:cubicBezTo>
                  <a:lnTo>
                    <a:pt x="3023947" y="5503296"/>
                  </a:lnTo>
                  <a:lnTo>
                    <a:pt x="3005759" y="5497694"/>
                  </a:lnTo>
                  <a:cubicBezTo>
                    <a:pt x="2960189" y="5482084"/>
                    <a:pt x="2914815" y="5464947"/>
                    <a:pt x="2869696" y="5446259"/>
                  </a:cubicBezTo>
                  <a:cubicBezTo>
                    <a:pt x="2796795" y="5416062"/>
                    <a:pt x="2726287" y="5382529"/>
                    <a:pt x="2658274" y="5345910"/>
                  </a:cubicBezTo>
                  <a:lnTo>
                    <a:pt x="2587593" y="5303142"/>
                  </a:lnTo>
                  <a:lnTo>
                    <a:pt x="2851380" y="5253226"/>
                  </a:lnTo>
                  <a:lnTo>
                    <a:pt x="3024025" y="5197851"/>
                  </a:lnTo>
                  <a:lnTo>
                    <a:pt x="3122596" y="5233929"/>
                  </a:lnTo>
                  <a:cubicBezTo>
                    <a:pt x="3229968" y="5267325"/>
                    <a:pt x="3340734" y="5293018"/>
                    <a:pt x="3454247" y="5310362"/>
                  </a:cubicBezTo>
                  <a:close/>
                  <a:moveTo>
                    <a:pt x="1109645" y="4308484"/>
                  </a:moveTo>
                  <a:lnTo>
                    <a:pt x="1148200" y="4339444"/>
                  </a:lnTo>
                  <a:cubicBezTo>
                    <a:pt x="1236404" y="4405157"/>
                    <a:pt x="1328270" y="4463686"/>
                    <a:pt x="1422998" y="4515033"/>
                  </a:cubicBezTo>
                  <a:lnTo>
                    <a:pt x="1511581" y="4559841"/>
                  </a:lnTo>
                  <a:lnTo>
                    <a:pt x="1552109" y="4647162"/>
                  </a:lnTo>
                  <a:cubicBezTo>
                    <a:pt x="1586981" y="4713521"/>
                    <a:pt x="1625341" y="4778526"/>
                    <a:pt x="1667188" y="4841905"/>
                  </a:cubicBezTo>
                  <a:lnTo>
                    <a:pt x="1755280" y="4961727"/>
                  </a:lnTo>
                  <a:lnTo>
                    <a:pt x="1639156" y="4928897"/>
                  </a:lnTo>
                  <a:cubicBezTo>
                    <a:pt x="1582137" y="4910351"/>
                    <a:pt x="1525400" y="4889435"/>
                    <a:pt x="1469062" y="4866099"/>
                  </a:cubicBezTo>
                  <a:cubicBezTo>
                    <a:pt x="1409830" y="4841564"/>
                    <a:pt x="1352177" y="4814827"/>
                    <a:pt x="1296159" y="4786021"/>
                  </a:cubicBezTo>
                  <a:lnTo>
                    <a:pt x="1285741" y="4780113"/>
                  </a:lnTo>
                  <a:lnTo>
                    <a:pt x="1211499" y="4623695"/>
                  </a:lnTo>
                  <a:cubicBezTo>
                    <a:pt x="1181303" y="4550793"/>
                    <a:pt x="1155157" y="4477225"/>
                    <a:pt x="1132958" y="4403240"/>
                  </a:cubicBezTo>
                  <a:close/>
                  <a:moveTo>
                    <a:pt x="2311127" y="4780931"/>
                  </a:moveTo>
                  <a:lnTo>
                    <a:pt x="2348273" y="4814691"/>
                  </a:lnTo>
                  <a:cubicBezTo>
                    <a:pt x="2404724" y="4861279"/>
                    <a:pt x="2463449" y="4905209"/>
                    <a:pt x="2524257" y="4946290"/>
                  </a:cubicBezTo>
                  <a:lnTo>
                    <a:pt x="2643863" y="5018952"/>
                  </a:lnTo>
                  <a:lnTo>
                    <a:pt x="2569444" y="5029405"/>
                  </a:lnTo>
                  <a:cubicBezTo>
                    <a:pt x="2478711" y="5038480"/>
                    <a:pt x="2387105" y="5042145"/>
                    <a:pt x="2295101" y="5040205"/>
                  </a:cubicBezTo>
                  <a:lnTo>
                    <a:pt x="2221435" y="5036400"/>
                  </a:lnTo>
                  <a:lnTo>
                    <a:pt x="2116362" y="4939770"/>
                  </a:lnTo>
                  <a:cubicBezTo>
                    <a:pt x="2064260" y="4886887"/>
                    <a:pt x="2014965" y="4831668"/>
                    <a:pt x="1968582" y="4774364"/>
                  </a:cubicBezTo>
                  <a:lnTo>
                    <a:pt x="1923859" y="4713306"/>
                  </a:lnTo>
                  <a:lnTo>
                    <a:pt x="1937205" y="4717291"/>
                  </a:lnTo>
                  <a:cubicBezTo>
                    <a:pt x="1991735" y="4731395"/>
                    <a:pt x="2046683" y="4743456"/>
                    <a:pt x="2101929" y="4753474"/>
                  </a:cubicBezTo>
                  <a:close/>
                  <a:moveTo>
                    <a:pt x="4676938" y="5588484"/>
                  </a:moveTo>
                  <a:lnTo>
                    <a:pt x="4606168" y="5641658"/>
                  </a:lnTo>
                  <a:cubicBezTo>
                    <a:pt x="4480336" y="5726740"/>
                    <a:pt x="4344104" y="5800478"/>
                    <a:pt x="4198302" y="5860871"/>
                  </a:cubicBezTo>
                  <a:cubicBezTo>
                    <a:pt x="4020605" y="5934476"/>
                    <a:pt x="3838945" y="5984012"/>
                    <a:pt x="3656943" y="6010980"/>
                  </a:cubicBezTo>
                  <a:lnTo>
                    <a:pt x="3591548" y="6017987"/>
                  </a:lnTo>
                  <a:lnTo>
                    <a:pt x="3717467" y="5985610"/>
                  </a:lnTo>
                  <a:cubicBezTo>
                    <a:pt x="3860630" y="5941082"/>
                    <a:pt x="3997759" y="5882860"/>
                    <a:pt x="4127323" y="5812476"/>
                  </a:cubicBezTo>
                  <a:lnTo>
                    <a:pt x="4157728" y="5794006"/>
                  </a:lnTo>
                  <a:lnTo>
                    <a:pt x="4206688" y="5781946"/>
                  </a:lnTo>
                  <a:cubicBezTo>
                    <a:pt x="4368587" y="5735688"/>
                    <a:pt x="4526382" y="5671221"/>
                    <a:pt x="4676840" y="5588543"/>
                  </a:cubicBezTo>
                  <a:close/>
                  <a:moveTo>
                    <a:pt x="3414997" y="5024078"/>
                  </a:moveTo>
                  <a:lnTo>
                    <a:pt x="3365117" y="5053454"/>
                  </a:lnTo>
                  <a:cubicBezTo>
                    <a:pt x="3284763" y="5096560"/>
                    <a:pt x="3201534" y="5135003"/>
                    <a:pt x="3115790" y="5168418"/>
                  </a:cubicBezTo>
                  <a:lnTo>
                    <a:pt x="3024025" y="5197851"/>
                  </a:lnTo>
                  <a:lnTo>
                    <a:pt x="2912568" y="5157057"/>
                  </a:lnTo>
                  <a:cubicBezTo>
                    <a:pt x="2844194" y="5128138"/>
                    <a:pt x="2777521" y="5095987"/>
                    <a:pt x="2712739" y="5060795"/>
                  </a:cubicBezTo>
                  <a:lnTo>
                    <a:pt x="2643863" y="5018952"/>
                  </a:lnTo>
                  <a:lnTo>
                    <a:pt x="2749609" y="5004100"/>
                  </a:lnTo>
                  <a:cubicBezTo>
                    <a:pt x="2809182" y="4993299"/>
                    <a:pt x="2868228" y="4980152"/>
                    <a:pt x="2926607" y="4964717"/>
                  </a:cubicBezTo>
                  <a:lnTo>
                    <a:pt x="3027887" y="4932163"/>
                  </a:lnTo>
                  <a:lnTo>
                    <a:pt x="3080509" y="4951073"/>
                  </a:lnTo>
                  <a:cubicBezTo>
                    <a:pt x="3150491" y="4972512"/>
                    <a:pt x="3221557" y="4990624"/>
                    <a:pt x="3293458" y="5005308"/>
                  </a:cubicBezTo>
                  <a:close/>
                  <a:moveTo>
                    <a:pt x="2378012" y="4591530"/>
                  </a:moveTo>
                  <a:lnTo>
                    <a:pt x="2486703" y="4671140"/>
                  </a:lnTo>
                  <a:cubicBezTo>
                    <a:pt x="2547927" y="4711598"/>
                    <a:pt x="2610986" y="4749042"/>
                    <a:pt x="2675630" y="4783367"/>
                  </a:cubicBezTo>
                  <a:lnTo>
                    <a:pt x="2677230" y="4784121"/>
                  </a:lnTo>
                  <a:lnTo>
                    <a:pt x="2547949" y="4790029"/>
                  </a:lnTo>
                  <a:cubicBezTo>
                    <a:pt x="2473322" y="4791201"/>
                    <a:pt x="2398648" y="4788741"/>
                    <a:pt x="2324215" y="4782649"/>
                  </a:cubicBezTo>
                  <a:lnTo>
                    <a:pt x="2311127" y="4780931"/>
                  </a:lnTo>
                  <a:lnTo>
                    <a:pt x="2185935" y="4667149"/>
                  </a:lnTo>
                  <a:lnTo>
                    <a:pt x="2040791" y="4507450"/>
                  </a:lnTo>
                  <a:lnTo>
                    <a:pt x="2053155" y="4511921"/>
                  </a:lnTo>
                  <a:cubicBezTo>
                    <a:pt x="2140481" y="4540576"/>
                    <a:pt x="2229600" y="4564018"/>
                    <a:pt x="2320016" y="4582041"/>
                  </a:cubicBezTo>
                  <a:close/>
                  <a:moveTo>
                    <a:pt x="1362549" y="4144117"/>
                  </a:moveTo>
                  <a:lnTo>
                    <a:pt x="1387153" y="4164132"/>
                  </a:lnTo>
                  <a:cubicBezTo>
                    <a:pt x="1432134" y="4198030"/>
                    <a:pt x="1478284" y="4230201"/>
                    <a:pt x="1525492" y="4260598"/>
                  </a:cubicBezTo>
                  <a:lnTo>
                    <a:pt x="1705819" y="4364615"/>
                  </a:lnTo>
                  <a:lnTo>
                    <a:pt x="1726039" y="4407519"/>
                  </a:lnTo>
                  <a:cubicBezTo>
                    <a:pt x="1760365" y="4472164"/>
                    <a:pt x="1797809" y="4535223"/>
                    <a:pt x="1838267" y="4596447"/>
                  </a:cubicBezTo>
                  <a:lnTo>
                    <a:pt x="1923859" y="4713306"/>
                  </a:lnTo>
                  <a:lnTo>
                    <a:pt x="1774996" y="4668849"/>
                  </a:lnTo>
                  <a:cubicBezTo>
                    <a:pt x="1694642" y="4641564"/>
                    <a:pt x="1615504" y="4609681"/>
                    <a:pt x="1537993" y="4573201"/>
                  </a:cubicBezTo>
                  <a:lnTo>
                    <a:pt x="1511581" y="4559841"/>
                  </a:lnTo>
                  <a:lnTo>
                    <a:pt x="1457953" y="4444294"/>
                  </a:lnTo>
                  <a:cubicBezTo>
                    <a:pt x="1430055" y="4375497"/>
                    <a:pt x="1405644" y="4305618"/>
                    <a:pt x="1384721" y="4234925"/>
                  </a:cubicBezTo>
                  <a:close/>
                  <a:moveTo>
                    <a:pt x="72840" y="3605021"/>
                  </a:moveTo>
                  <a:lnTo>
                    <a:pt x="137279" y="3819751"/>
                  </a:lnTo>
                  <a:cubicBezTo>
                    <a:pt x="166888" y="3901080"/>
                    <a:pt x="200982" y="3980253"/>
                    <a:pt x="239263" y="4056973"/>
                  </a:cubicBezTo>
                  <a:lnTo>
                    <a:pt x="295547" y="4158112"/>
                  </a:lnTo>
                  <a:lnTo>
                    <a:pt x="312469" y="4227419"/>
                  </a:lnTo>
                  <a:cubicBezTo>
                    <a:pt x="338624" y="4315785"/>
                    <a:pt x="370227" y="4402880"/>
                    <a:pt x="407279" y="4488178"/>
                  </a:cubicBezTo>
                  <a:lnTo>
                    <a:pt x="511297" y="4692103"/>
                  </a:lnTo>
                  <a:lnTo>
                    <a:pt x="446728" y="4606167"/>
                  </a:lnTo>
                  <a:cubicBezTo>
                    <a:pt x="361646" y="4480335"/>
                    <a:pt x="287907" y="4344103"/>
                    <a:pt x="227514" y="4198301"/>
                  </a:cubicBezTo>
                  <a:cubicBezTo>
                    <a:pt x="167121" y="4052499"/>
                    <a:pt x="122931" y="3904027"/>
                    <a:pt x="94117" y="3754889"/>
                  </a:cubicBezTo>
                  <a:close/>
                  <a:moveTo>
                    <a:pt x="4631772" y="5439147"/>
                  </a:moveTo>
                  <a:lnTo>
                    <a:pt x="4491788" y="5566373"/>
                  </a:lnTo>
                  <a:cubicBezTo>
                    <a:pt x="4435338" y="5612960"/>
                    <a:pt x="4376612" y="5656890"/>
                    <a:pt x="4315805" y="5697971"/>
                  </a:cubicBezTo>
                  <a:lnTo>
                    <a:pt x="4157728" y="5794006"/>
                  </a:lnTo>
                  <a:lnTo>
                    <a:pt x="4043540" y="5822132"/>
                  </a:lnTo>
                  <a:cubicBezTo>
                    <a:pt x="3961401" y="5839191"/>
                    <a:pt x="3878506" y="5851697"/>
                    <a:pt x="3795258" y="5859650"/>
                  </a:cubicBezTo>
                  <a:lnTo>
                    <a:pt x="3597768" y="5867697"/>
                  </a:lnTo>
                  <a:lnTo>
                    <a:pt x="3628926" y="5856500"/>
                  </a:lnTo>
                  <a:cubicBezTo>
                    <a:pt x="3764053" y="5800528"/>
                    <a:pt x="3893841" y="5731670"/>
                    <a:pt x="4016289" y="5650753"/>
                  </a:cubicBezTo>
                  <a:lnTo>
                    <a:pt x="4098619" y="5590451"/>
                  </a:lnTo>
                  <a:lnTo>
                    <a:pt x="4187288" y="5577227"/>
                  </a:lnTo>
                  <a:cubicBezTo>
                    <a:pt x="4329876" y="5548943"/>
                    <a:pt x="4469250" y="5507186"/>
                    <a:pt x="4603467" y="5452759"/>
                  </a:cubicBezTo>
                  <a:close/>
                  <a:moveTo>
                    <a:pt x="219052" y="3592029"/>
                  </a:moveTo>
                  <a:lnTo>
                    <a:pt x="248952" y="3669045"/>
                  </a:lnTo>
                  <a:cubicBezTo>
                    <a:pt x="299661" y="3785189"/>
                    <a:pt x="359983" y="3897177"/>
                    <a:pt x="429378" y="4003706"/>
                  </a:cubicBezTo>
                  <a:lnTo>
                    <a:pt x="497795" y="4096935"/>
                  </a:lnTo>
                  <a:lnTo>
                    <a:pt x="513702" y="4199935"/>
                  </a:lnTo>
                  <a:cubicBezTo>
                    <a:pt x="543070" y="4343735"/>
                    <a:pt x="586154" y="4484200"/>
                    <a:pt x="642125" y="4619326"/>
                  </a:cubicBezTo>
                  <a:lnTo>
                    <a:pt x="647315" y="4630339"/>
                  </a:lnTo>
                  <a:lnTo>
                    <a:pt x="583094" y="4562802"/>
                  </a:lnTo>
                  <a:cubicBezTo>
                    <a:pt x="492449" y="4461659"/>
                    <a:pt x="410684" y="4352395"/>
                    <a:pt x="339023" y="4236234"/>
                  </a:cubicBezTo>
                  <a:lnTo>
                    <a:pt x="295547" y="4158112"/>
                  </a:lnTo>
                  <a:lnTo>
                    <a:pt x="260160" y="4013176"/>
                  </a:lnTo>
                  <a:cubicBezTo>
                    <a:pt x="246211" y="3941129"/>
                    <a:pt x="235750" y="3868541"/>
                    <a:pt x="228775" y="3795682"/>
                  </a:cubicBezTo>
                  <a:close/>
                  <a:moveTo>
                    <a:pt x="2438699" y="4487655"/>
                  </a:moveTo>
                  <a:lnTo>
                    <a:pt x="2520979" y="4536277"/>
                  </a:lnTo>
                  <a:lnTo>
                    <a:pt x="2709174" y="4623622"/>
                  </a:lnTo>
                  <a:lnTo>
                    <a:pt x="2634354" y="4622298"/>
                  </a:lnTo>
                  <a:cubicBezTo>
                    <a:pt x="2581364" y="4619229"/>
                    <a:pt x="2528613" y="4614314"/>
                    <a:pt x="2476192" y="4607592"/>
                  </a:cubicBezTo>
                  <a:lnTo>
                    <a:pt x="2378012" y="4591530"/>
                  </a:lnTo>
                  <a:lnTo>
                    <a:pt x="2308786" y="4540825"/>
                  </a:lnTo>
                  <a:cubicBezTo>
                    <a:pt x="2251482" y="4494442"/>
                    <a:pt x="2196263" y="4445148"/>
                    <a:pt x="2143380" y="4393046"/>
                  </a:cubicBezTo>
                  <a:lnTo>
                    <a:pt x="2127779" y="4376081"/>
                  </a:lnTo>
                  <a:lnTo>
                    <a:pt x="2223858" y="4417886"/>
                  </a:lnTo>
                  <a:cubicBezTo>
                    <a:pt x="2280780" y="4439979"/>
                    <a:pt x="2338807" y="4459858"/>
                    <a:pt x="2397833" y="4477417"/>
                  </a:cubicBezTo>
                  <a:close/>
                  <a:moveTo>
                    <a:pt x="2185070" y="4317416"/>
                  </a:moveTo>
                  <a:lnTo>
                    <a:pt x="2248037" y="4355516"/>
                  </a:lnTo>
                  <a:cubicBezTo>
                    <a:pt x="2316049" y="4392135"/>
                    <a:pt x="2386558" y="4425668"/>
                    <a:pt x="2459459" y="4455864"/>
                  </a:cubicBezTo>
                  <a:cubicBezTo>
                    <a:pt x="2532360" y="4486061"/>
                    <a:pt x="2605928" y="4512206"/>
                    <a:pt x="2679914" y="4534405"/>
                  </a:cubicBezTo>
                  <a:lnTo>
                    <a:pt x="2732125" y="4547251"/>
                  </a:lnTo>
                  <a:lnTo>
                    <a:pt x="2589997" y="4525560"/>
                  </a:lnTo>
                  <a:lnTo>
                    <a:pt x="2438699" y="4487655"/>
                  </a:lnTo>
                  <a:lnTo>
                    <a:pt x="2326236" y="4421198"/>
                  </a:lnTo>
                  <a:close/>
                  <a:moveTo>
                    <a:pt x="3385597" y="4788345"/>
                  </a:moveTo>
                  <a:lnTo>
                    <a:pt x="3376728" y="4793523"/>
                  </a:lnTo>
                  <a:cubicBezTo>
                    <a:pt x="3304968" y="4829824"/>
                    <a:pt x="3231357" y="4862333"/>
                    <a:pt x="3156226" y="4890911"/>
                  </a:cubicBezTo>
                  <a:lnTo>
                    <a:pt x="3027887" y="4932163"/>
                  </a:lnTo>
                  <a:lnTo>
                    <a:pt x="2874066" y="4876886"/>
                  </a:lnTo>
                  <a:lnTo>
                    <a:pt x="2677230" y="4784121"/>
                  </a:lnTo>
                  <a:lnTo>
                    <a:pt x="2685603" y="4783739"/>
                  </a:lnTo>
                  <a:cubicBezTo>
                    <a:pt x="2777249" y="4776794"/>
                    <a:pt x="2868555" y="4764347"/>
                    <a:pt x="2958985" y="4746397"/>
                  </a:cubicBezTo>
                  <a:lnTo>
                    <a:pt x="3035084" y="4728537"/>
                  </a:lnTo>
                  <a:lnTo>
                    <a:pt x="3147459" y="4755974"/>
                  </a:lnTo>
                  <a:cubicBezTo>
                    <a:pt x="3219506" y="4769923"/>
                    <a:pt x="3292094" y="4780385"/>
                    <a:pt x="3364953" y="4787359"/>
                  </a:cubicBezTo>
                  <a:close/>
                  <a:moveTo>
                    <a:pt x="1566054" y="4024127"/>
                  </a:moveTo>
                  <a:lnTo>
                    <a:pt x="1669052" y="4107374"/>
                  </a:lnTo>
                  <a:cubicBezTo>
                    <a:pt x="1705687" y="4135208"/>
                    <a:pt x="1743187" y="4161961"/>
                    <a:pt x="1781505" y="4187587"/>
                  </a:cubicBezTo>
                  <a:lnTo>
                    <a:pt x="1844836" y="4226841"/>
                  </a:lnTo>
                  <a:lnTo>
                    <a:pt x="1906794" y="4328828"/>
                  </a:lnTo>
                  <a:cubicBezTo>
                    <a:pt x="1947875" y="4389635"/>
                    <a:pt x="1991805" y="4448360"/>
                    <a:pt x="2038392" y="4504811"/>
                  </a:cubicBezTo>
                  <a:lnTo>
                    <a:pt x="2040791" y="4507450"/>
                  </a:lnTo>
                  <a:lnTo>
                    <a:pt x="1923572" y="4465055"/>
                  </a:lnTo>
                  <a:cubicBezTo>
                    <a:pt x="1854176" y="4437579"/>
                    <a:pt x="1786127" y="4406730"/>
                    <a:pt x="1719692" y="4372617"/>
                  </a:cubicBezTo>
                  <a:lnTo>
                    <a:pt x="1705819" y="4364615"/>
                  </a:lnTo>
                  <a:lnTo>
                    <a:pt x="1632521" y="4209084"/>
                  </a:lnTo>
                  <a:close/>
                  <a:moveTo>
                    <a:pt x="4495012" y="5225428"/>
                  </a:moveTo>
                  <a:lnTo>
                    <a:pt x="4359613" y="5372658"/>
                  </a:lnTo>
                  <a:cubicBezTo>
                    <a:pt x="4306729" y="5424760"/>
                    <a:pt x="4251510" y="5474055"/>
                    <a:pt x="4194206" y="5520438"/>
                  </a:cubicBezTo>
                  <a:lnTo>
                    <a:pt x="4098619" y="5590451"/>
                  </a:lnTo>
                  <a:lnTo>
                    <a:pt x="3971238" y="5609448"/>
                  </a:lnTo>
                  <a:cubicBezTo>
                    <a:pt x="3835004" y="5623144"/>
                    <a:pt x="3696799" y="5624644"/>
                    <a:pt x="3558225" y="5613285"/>
                  </a:cubicBezTo>
                  <a:lnTo>
                    <a:pt x="3544352" y="5611717"/>
                  </a:lnTo>
                  <a:lnTo>
                    <a:pt x="3567405" y="5601017"/>
                  </a:lnTo>
                  <a:cubicBezTo>
                    <a:pt x="3700123" y="5531272"/>
                    <a:pt x="3827424" y="5447578"/>
                    <a:pt x="3947141" y="5349934"/>
                  </a:cubicBezTo>
                  <a:lnTo>
                    <a:pt x="3969028" y="5330152"/>
                  </a:lnTo>
                  <a:lnTo>
                    <a:pt x="4090742" y="5318689"/>
                  </a:lnTo>
                  <a:cubicBezTo>
                    <a:pt x="4185189" y="5306801"/>
                    <a:pt x="4277842" y="5289151"/>
                    <a:pt x="4368337" y="5266103"/>
                  </a:cubicBezTo>
                  <a:close/>
                  <a:moveTo>
                    <a:pt x="476768" y="3541015"/>
                  </a:moveTo>
                  <a:lnTo>
                    <a:pt x="560527" y="3696221"/>
                  </a:lnTo>
                  <a:cubicBezTo>
                    <a:pt x="603675" y="3766730"/>
                    <a:pt x="650995" y="3835406"/>
                    <a:pt x="702487" y="3901894"/>
                  </a:cubicBezTo>
                  <a:lnTo>
                    <a:pt x="760236" y="3971783"/>
                  </a:lnTo>
                  <a:lnTo>
                    <a:pt x="763485" y="4036113"/>
                  </a:lnTo>
                  <a:cubicBezTo>
                    <a:pt x="779094" y="4189811"/>
                    <a:pt x="809928" y="4339007"/>
                    <a:pt x="854457" y="4482170"/>
                  </a:cubicBezTo>
                  <a:lnTo>
                    <a:pt x="857739" y="4491136"/>
                  </a:lnTo>
                  <a:lnTo>
                    <a:pt x="754076" y="4397619"/>
                  </a:lnTo>
                  <a:cubicBezTo>
                    <a:pt x="692320" y="4337848"/>
                    <a:pt x="634277" y="4274879"/>
                    <a:pt x="580108" y="4209099"/>
                  </a:cubicBezTo>
                  <a:lnTo>
                    <a:pt x="497795" y="4096935"/>
                  </a:lnTo>
                  <a:lnTo>
                    <a:pt x="480042" y="3981981"/>
                  </a:lnTo>
                  <a:cubicBezTo>
                    <a:pt x="472320" y="3908663"/>
                    <a:pt x="468131" y="3834761"/>
                    <a:pt x="467578" y="3760525"/>
                  </a:cubicBezTo>
                  <a:close/>
                  <a:moveTo>
                    <a:pt x="3348538" y="4630337"/>
                  </a:moveTo>
                  <a:lnTo>
                    <a:pt x="3264801" y="4663298"/>
                  </a:lnTo>
                  <a:cubicBezTo>
                    <a:pt x="3214670" y="4680741"/>
                    <a:pt x="3164054" y="4696387"/>
                    <a:pt x="3113051" y="4710237"/>
                  </a:cubicBezTo>
                  <a:lnTo>
                    <a:pt x="3035084" y="4728537"/>
                  </a:lnTo>
                  <a:lnTo>
                    <a:pt x="2933216" y="4703665"/>
                  </a:lnTo>
                  <a:cubicBezTo>
                    <a:pt x="2862523" y="4682742"/>
                    <a:pt x="2792644" y="4658331"/>
                    <a:pt x="2723847" y="4630433"/>
                  </a:cubicBezTo>
                  <a:lnTo>
                    <a:pt x="2709174" y="4623622"/>
                  </a:lnTo>
                  <a:lnTo>
                    <a:pt x="2816829" y="4625529"/>
                  </a:lnTo>
                  <a:cubicBezTo>
                    <a:pt x="2877873" y="4624157"/>
                    <a:pt x="2939090" y="4620316"/>
                    <a:pt x="3000342" y="4613950"/>
                  </a:cubicBezTo>
                  <a:lnTo>
                    <a:pt x="3037726" y="4608406"/>
                  </a:lnTo>
                  <a:lnTo>
                    <a:pt x="3126829" y="4621056"/>
                  </a:lnTo>
                  <a:close/>
                  <a:moveTo>
                    <a:pt x="1693626" y="3933959"/>
                  </a:moveTo>
                  <a:lnTo>
                    <a:pt x="1754529" y="3997057"/>
                  </a:lnTo>
                  <a:cubicBezTo>
                    <a:pt x="1798664" y="4039252"/>
                    <a:pt x="1844666" y="4079824"/>
                    <a:pt x="1892480" y="4118634"/>
                  </a:cubicBezTo>
                  <a:lnTo>
                    <a:pt x="1930914" y="4147142"/>
                  </a:lnTo>
                  <a:lnTo>
                    <a:pt x="1991986" y="4228423"/>
                  </a:lnTo>
                  <a:lnTo>
                    <a:pt x="2127779" y="4376081"/>
                  </a:lnTo>
                  <a:lnTo>
                    <a:pt x="2056509" y="4345072"/>
                  </a:lnTo>
                  <a:cubicBezTo>
                    <a:pt x="2008728" y="4321958"/>
                    <a:pt x="1961873" y="4297230"/>
                    <a:pt x="1916015" y="4270960"/>
                  </a:cubicBezTo>
                  <a:lnTo>
                    <a:pt x="1844836" y="4226841"/>
                  </a:lnTo>
                  <a:lnTo>
                    <a:pt x="1792289" y="4140346"/>
                  </a:lnTo>
                  <a:cubicBezTo>
                    <a:pt x="1757097" y="4075564"/>
                    <a:pt x="1724946" y="4008891"/>
                    <a:pt x="1696026" y="3940517"/>
                  </a:cubicBezTo>
                  <a:close/>
                  <a:moveTo>
                    <a:pt x="4305615" y="4981400"/>
                  </a:moveTo>
                  <a:lnTo>
                    <a:pt x="4277686" y="5019390"/>
                  </a:lnTo>
                  <a:cubicBezTo>
                    <a:pt x="4228864" y="5079248"/>
                    <a:pt x="4176555" y="5137211"/>
                    <a:pt x="4120759" y="5193007"/>
                  </a:cubicBezTo>
                  <a:lnTo>
                    <a:pt x="3969028" y="5330152"/>
                  </a:lnTo>
                  <a:lnTo>
                    <a:pt x="3947771" y="5332154"/>
                  </a:lnTo>
                  <a:cubicBezTo>
                    <a:pt x="3899697" y="5335171"/>
                    <a:pt x="3851219" y="5336702"/>
                    <a:pt x="3802383" y="5336702"/>
                  </a:cubicBezTo>
                  <a:cubicBezTo>
                    <a:pt x="3743202" y="5336702"/>
                    <a:pt x="3684546" y="5334454"/>
                    <a:pt x="3626497" y="5330036"/>
                  </a:cubicBezTo>
                  <a:lnTo>
                    <a:pt x="3464693" y="5311556"/>
                  </a:lnTo>
                  <a:lnTo>
                    <a:pt x="3622185" y="5216260"/>
                  </a:lnTo>
                  <a:cubicBezTo>
                    <a:pt x="3685101" y="5173719"/>
                    <a:pt x="3745417" y="5128342"/>
                    <a:pt x="3803030" y="5080380"/>
                  </a:cubicBezTo>
                  <a:lnTo>
                    <a:pt x="3837046" y="5049097"/>
                  </a:lnTo>
                  <a:lnTo>
                    <a:pt x="3858412" y="5048894"/>
                  </a:lnTo>
                  <a:cubicBezTo>
                    <a:pt x="3974868" y="5043315"/>
                    <a:pt x="4091795" y="5028715"/>
                    <a:pt x="4208238" y="5004699"/>
                  </a:cubicBezTo>
                  <a:close/>
                  <a:moveTo>
                    <a:pt x="3316595" y="4555293"/>
                  </a:moveTo>
                  <a:lnTo>
                    <a:pt x="3196302" y="4584890"/>
                  </a:lnTo>
                  <a:lnTo>
                    <a:pt x="3037726" y="4608406"/>
                  </a:lnTo>
                  <a:lnTo>
                    <a:pt x="2902871" y="4589261"/>
                  </a:lnTo>
                  <a:lnTo>
                    <a:pt x="2732125" y="4547251"/>
                  </a:lnTo>
                  <a:lnTo>
                    <a:pt x="2816976" y="4560201"/>
                  </a:lnTo>
                  <a:cubicBezTo>
                    <a:pt x="2893825" y="4568005"/>
                    <a:pt x="2971799" y="4572003"/>
                    <a:pt x="3050706" y="4572003"/>
                  </a:cubicBezTo>
                  <a:cubicBezTo>
                    <a:pt x="3129613" y="4572003"/>
                    <a:pt x="3207587" y="4568005"/>
                    <a:pt x="3284436" y="4560201"/>
                  </a:cubicBezTo>
                  <a:close/>
                  <a:moveTo>
                    <a:pt x="778585" y="3469713"/>
                  </a:moveTo>
                  <a:lnTo>
                    <a:pt x="910683" y="3677425"/>
                  </a:lnTo>
                  <a:lnTo>
                    <a:pt x="1041381" y="3838653"/>
                  </a:lnTo>
                  <a:lnTo>
                    <a:pt x="1046307" y="3956323"/>
                  </a:lnTo>
                  <a:cubicBezTo>
                    <a:pt x="1053131" y="4030976"/>
                    <a:pt x="1063694" y="4105713"/>
                    <a:pt x="1078102" y="4180282"/>
                  </a:cubicBezTo>
                  <a:lnTo>
                    <a:pt x="1109645" y="4308484"/>
                  </a:lnTo>
                  <a:lnTo>
                    <a:pt x="1018741" y="4235488"/>
                  </a:lnTo>
                  <a:cubicBezTo>
                    <a:pt x="976570" y="4199041"/>
                    <a:pt x="935415" y="4160797"/>
                    <a:pt x="895376" y="4120757"/>
                  </a:cubicBezTo>
                  <a:cubicBezTo>
                    <a:pt x="860504" y="4085885"/>
                    <a:pt x="826993" y="4050166"/>
                    <a:pt x="794845" y="4013667"/>
                  </a:cubicBezTo>
                  <a:lnTo>
                    <a:pt x="760236" y="3971783"/>
                  </a:lnTo>
                  <a:lnTo>
                    <a:pt x="751682" y="3802383"/>
                  </a:lnTo>
                  <a:cubicBezTo>
                    <a:pt x="751683" y="3723475"/>
                    <a:pt x="755681" y="3645501"/>
                    <a:pt x="763485" y="3568652"/>
                  </a:cubicBezTo>
                  <a:close/>
                  <a:moveTo>
                    <a:pt x="1749541" y="3871462"/>
                  </a:moveTo>
                  <a:lnTo>
                    <a:pt x="1810699" y="3954650"/>
                  </a:lnTo>
                  <a:cubicBezTo>
                    <a:pt x="1859521" y="4014509"/>
                    <a:pt x="1911829" y="4072472"/>
                    <a:pt x="1967625" y="4128268"/>
                  </a:cubicBezTo>
                  <a:cubicBezTo>
                    <a:pt x="2023422" y="4184064"/>
                    <a:pt x="2081384" y="4236373"/>
                    <a:pt x="2141243" y="4285195"/>
                  </a:cubicBezTo>
                  <a:lnTo>
                    <a:pt x="2185070" y="4317416"/>
                  </a:lnTo>
                  <a:lnTo>
                    <a:pt x="2051593" y="4236650"/>
                  </a:lnTo>
                  <a:lnTo>
                    <a:pt x="1930914" y="4147142"/>
                  </a:lnTo>
                  <a:lnTo>
                    <a:pt x="1856106" y="4047578"/>
                  </a:lnTo>
                  <a:close/>
                  <a:moveTo>
                    <a:pt x="4141439" y="4728073"/>
                  </a:moveTo>
                  <a:lnTo>
                    <a:pt x="4115433" y="4763579"/>
                  </a:lnTo>
                  <a:cubicBezTo>
                    <a:pt x="4069049" y="4820883"/>
                    <a:pt x="4019755" y="4876102"/>
                    <a:pt x="3967653" y="4928986"/>
                  </a:cubicBezTo>
                  <a:lnTo>
                    <a:pt x="3837046" y="5049097"/>
                  </a:lnTo>
                  <a:lnTo>
                    <a:pt x="3684200" y="5050548"/>
                  </a:lnTo>
                  <a:cubicBezTo>
                    <a:pt x="3626327" y="5048878"/>
                    <a:pt x="3568690" y="5045001"/>
                    <a:pt x="3511410" y="5038968"/>
                  </a:cubicBezTo>
                  <a:lnTo>
                    <a:pt x="3414997" y="5024078"/>
                  </a:lnTo>
                  <a:lnTo>
                    <a:pt x="3521884" y="4961129"/>
                  </a:lnTo>
                  <a:cubicBezTo>
                    <a:pt x="3572790" y="4928353"/>
                    <a:pt x="3622310" y="4893611"/>
                    <a:pt x="3670338" y="4857011"/>
                  </a:cubicBezTo>
                  <a:lnTo>
                    <a:pt x="3749386" y="4789928"/>
                  </a:lnTo>
                  <a:lnTo>
                    <a:pt x="3803190" y="4787359"/>
                  </a:lnTo>
                  <a:cubicBezTo>
                    <a:pt x="3898818" y="4778205"/>
                    <a:pt x="3993979" y="4763043"/>
                    <a:pt x="4088061" y="4741874"/>
                  </a:cubicBezTo>
                  <a:close/>
                  <a:moveTo>
                    <a:pt x="1064306" y="3414995"/>
                  </a:moveTo>
                  <a:lnTo>
                    <a:pt x="1127256" y="3521883"/>
                  </a:lnTo>
                  <a:cubicBezTo>
                    <a:pt x="1160032" y="3572789"/>
                    <a:pt x="1194774" y="3622309"/>
                    <a:pt x="1231375" y="3670337"/>
                  </a:cubicBezTo>
                  <a:lnTo>
                    <a:pt x="1298457" y="3749385"/>
                  </a:lnTo>
                  <a:lnTo>
                    <a:pt x="1301026" y="3803188"/>
                  </a:lnTo>
                  <a:cubicBezTo>
                    <a:pt x="1308000" y="3876047"/>
                    <a:pt x="1318462" y="3948635"/>
                    <a:pt x="1332411" y="4020681"/>
                  </a:cubicBezTo>
                  <a:lnTo>
                    <a:pt x="1362549" y="4144117"/>
                  </a:lnTo>
                  <a:lnTo>
                    <a:pt x="1255830" y="4057303"/>
                  </a:lnTo>
                  <a:cubicBezTo>
                    <a:pt x="1192034" y="4001344"/>
                    <a:pt x="1131121" y="3941604"/>
                    <a:pt x="1073470" y="3878238"/>
                  </a:cubicBezTo>
                  <a:lnTo>
                    <a:pt x="1041381" y="3838653"/>
                  </a:lnTo>
                  <a:lnTo>
                    <a:pt x="1036952" y="3732865"/>
                  </a:lnTo>
                  <a:cubicBezTo>
                    <a:pt x="1037505" y="3658630"/>
                    <a:pt x="1041694" y="3584728"/>
                    <a:pt x="1049416" y="3511409"/>
                  </a:cubicBezTo>
                  <a:close/>
                  <a:moveTo>
                    <a:pt x="4024129" y="4522330"/>
                  </a:moveTo>
                  <a:lnTo>
                    <a:pt x="4020682" y="4526594"/>
                  </a:lnTo>
                  <a:cubicBezTo>
                    <a:pt x="3968277" y="4587593"/>
                    <a:pt x="3912710" y="4645797"/>
                    <a:pt x="3854234" y="4700951"/>
                  </a:cubicBezTo>
                  <a:lnTo>
                    <a:pt x="3749386" y="4789928"/>
                  </a:lnTo>
                  <a:lnTo>
                    <a:pt x="3584071" y="4797821"/>
                  </a:lnTo>
                  <a:lnTo>
                    <a:pt x="3385597" y="4788345"/>
                  </a:lnTo>
                  <a:lnTo>
                    <a:pt x="3615010" y="4654406"/>
                  </a:lnTo>
                  <a:lnTo>
                    <a:pt x="3691453" y="4599458"/>
                  </a:lnTo>
                  <a:lnTo>
                    <a:pt x="3789695" y="4584286"/>
                  </a:lnTo>
                  <a:cubicBezTo>
                    <a:pt x="3861596" y="4569602"/>
                    <a:pt x="3932662" y="4551490"/>
                    <a:pt x="4002644" y="4530051"/>
                  </a:cubicBezTo>
                  <a:close/>
                  <a:moveTo>
                    <a:pt x="1300040" y="3385594"/>
                  </a:moveTo>
                  <a:lnTo>
                    <a:pt x="1433979" y="3615008"/>
                  </a:lnTo>
                  <a:lnTo>
                    <a:pt x="1488925" y="3691449"/>
                  </a:lnTo>
                  <a:lnTo>
                    <a:pt x="1504098" y="3789693"/>
                  </a:lnTo>
                  <a:cubicBezTo>
                    <a:pt x="1518782" y="3861593"/>
                    <a:pt x="1536895" y="3932659"/>
                    <a:pt x="1558333" y="4002641"/>
                  </a:cubicBezTo>
                  <a:lnTo>
                    <a:pt x="1566054" y="4024127"/>
                  </a:lnTo>
                  <a:lnTo>
                    <a:pt x="1561791" y="4020682"/>
                  </a:lnTo>
                  <a:cubicBezTo>
                    <a:pt x="1500792" y="3968276"/>
                    <a:pt x="1442588" y="3912709"/>
                    <a:pt x="1387434" y="3854233"/>
                  </a:cubicBezTo>
                  <a:lnTo>
                    <a:pt x="1298457" y="3749385"/>
                  </a:lnTo>
                  <a:lnTo>
                    <a:pt x="1290564" y="3584069"/>
                  </a:lnTo>
                  <a:close/>
                  <a:moveTo>
                    <a:pt x="3933964" y="4394757"/>
                  </a:moveTo>
                  <a:lnTo>
                    <a:pt x="3865746" y="4460601"/>
                  </a:lnTo>
                  <a:cubicBezTo>
                    <a:pt x="3826107" y="4495901"/>
                    <a:pt x="3785331" y="4529726"/>
                    <a:pt x="3743511" y="4562040"/>
                  </a:cubicBezTo>
                  <a:lnTo>
                    <a:pt x="3691453" y="4599458"/>
                  </a:lnTo>
                  <a:lnTo>
                    <a:pt x="3571743" y="4617946"/>
                  </a:lnTo>
                  <a:cubicBezTo>
                    <a:pt x="3498425" y="4625669"/>
                    <a:pt x="3424522" y="4629858"/>
                    <a:pt x="3350287" y="4630410"/>
                  </a:cubicBezTo>
                  <a:lnTo>
                    <a:pt x="3348538" y="4630337"/>
                  </a:lnTo>
                  <a:lnTo>
                    <a:pt x="3434622" y="4596453"/>
                  </a:lnTo>
                  <a:cubicBezTo>
                    <a:pt x="3490495" y="4571824"/>
                    <a:pt x="3545583" y="4544850"/>
                    <a:pt x="3599736" y="4515528"/>
                  </a:cubicBezTo>
                  <a:lnTo>
                    <a:pt x="3636786" y="4493323"/>
                  </a:lnTo>
                  <a:lnTo>
                    <a:pt x="3730492" y="4469229"/>
                  </a:lnTo>
                  <a:close/>
                  <a:moveTo>
                    <a:pt x="1458047" y="3348534"/>
                  </a:moveTo>
                  <a:lnTo>
                    <a:pt x="1491933" y="3434621"/>
                  </a:lnTo>
                  <a:cubicBezTo>
                    <a:pt x="1516561" y="3490494"/>
                    <a:pt x="1543536" y="3545581"/>
                    <a:pt x="1572857" y="3599735"/>
                  </a:cubicBezTo>
                  <a:lnTo>
                    <a:pt x="1595060" y="3636781"/>
                  </a:lnTo>
                  <a:lnTo>
                    <a:pt x="1619155" y="3730490"/>
                  </a:lnTo>
                  <a:lnTo>
                    <a:pt x="1693626" y="3933959"/>
                  </a:lnTo>
                  <a:lnTo>
                    <a:pt x="1627784" y="3865744"/>
                  </a:lnTo>
                  <a:cubicBezTo>
                    <a:pt x="1592485" y="3826105"/>
                    <a:pt x="1558659" y="3785329"/>
                    <a:pt x="1526345" y="3743509"/>
                  </a:cubicBezTo>
                  <a:lnTo>
                    <a:pt x="1488925" y="3691449"/>
                  </a:lnTo>
                  <a:lnTo>
                    <a:pt x="1470437" y="3571740"/>
                  </a:lnTo>
                  <a:cubicBezTo>
                    <a:pt x="1462715" y="3498421"/>
                    <a:pt x="1458526" y="3424520"/>
                    <a:pt x="1457973" y="3350284"/>
                  </a:cubicBezTo>
                  <a:close/>
                  <a:moveTo>
                    <a:pt x="3871468" y="4338841"/>
                  </a:moveTo>
                  <a:lnTo>
                    <a:pt x="3769659" y="4413689"/>
                  </a:lnTo>
                  <a:lnTo>
                    <a:pt x="3636786" y="4493323"/>
                  </a:lnTo>
                  <a:lnTo>
                    <a:pt x="3511415" y="4525560"/>
                  </a:lnTo>
                  <a:lnTo>
                    <a:pt x="3316595" y="4555293"/>
                  </a:lnTo>
                  <a:lnTo>
                    <a:pt x="3419259" y="4530033"/>
                  </a:lnTo>
                  <a:cubicBezTo>
                    <a:pt x="3493245" y="4507835"/>
                    <a:pt x="3566813" y="4481689"/>
                    <a:pt x="3639714" y="4451492"/>
                  </a:cubicBezTo>
                  <a:cubicBezTo>
                    <a:pt x="3712615" y="4421296"/>
                    <a:pt x="3783124" y="4387762"/>
                    <a:pt x="3851136" y="4351144"/>
                  </a:cubicBezTo>
                  <a:close/>
                  <a:moveTo>
                    <a:pt x="1534342" y="3324786"/>
                  </a:moveTo>
                  <a:lnTo>
                    <a:pt x="1566861" y="3446982"/>
                  </a:lnTo>
                  <a:cubicBezTo>
                    <a:pt x="1587149" y="3511625"/>
                    <a:pt x="1610470" y="3575924"/>
                    <a:pt x="1636892" y="3639712"/>
                  </a:cubicBezTo>
                  <a:cubicBezTo>
                    <a:pt x="1667088" y="3712613"/>
                    <a:pt x="1700622" y="3783122"/>
                    <a:pt x="1737240" y="3851134"/>
                  </a:cubicBezTo>
                  <a:lnTo>
                    <a:pt x="1749541" y="3871462"/>
                  </a:lnTo>
                  <a:lnTo>
                    <a:pt x="1674696" y="3769658"/>
                  </a:lnTo>
                  <a:lnTo>
                    <a:pt x="1595060" y="3636781"/>
                  </a:lnTo>
                  <a:lnTo>
                    <a:pt x="1562824" y="3511412"/>
                  </a:lnTo>
                  <a:close/>
                  <a:moveTo>
                    <a:pt x="5551053" y="4731723"/>
                  </a:moveTo>
                  <a:lnTo>
                    <a:pt x="5485941" y="4841908"/>
                  </a:lnTo>
                  <a:cubicBezTo>
                    <a:pt x="5402247" y="4968667"/>
                    <a:pt x="5304604" y="5088926"/>
                    <a:pt x="5193011" y="5200518"/>
                  </a:cubicBezTo>
                  <a:cubicBezTo>
                    <a:pt x="5088393" y="5305136"/>
                    <a:pt x="4976158" y="5397494"/>
                    <a:pt x="4858092" y="5477592"/>
                  </a:cubicBezTo>
                  <a:lnTo>
                    <a:pt x="4676938" y="5588484"/>
                  </a:lnTo>
                  <a:lnTo>
                    <a:pt x="4787012" y="5505777"/>
                  </a:lnTo>
                  <a:cubicBezTo>
                    <a:pt x="4902238" y="5409853"/>
                    <a:pt x="5006648" y="5303586"/>
                    <a:pt x="5099415" y="5188977"/>
                  </a:cubicBezTo>
                  <a:lnTo>
                    <a:pt x="5121702" y="5158549"/>
                  </a:lnTo>
                  <a:lnTo>
                    <a:pt x="5248181" y="5056795"/>
                  </a:lnTo>
                  <a:cubicBezTo>
                    <a:pt x="5338701" y="4977898"/>
                    <a:pt x="5423468" y="4891417"/>
                    <a:pt x="5501407" y="4797796"/>
                  </a:cubicBezTo>
                  <a:close/>
                  <a:moveTo>
                    <a:pt x="5411892" y="4673738"/>
                  </a:moveTo>
                  <a:lnTo>
                    <a:pt x="5341957" y="4822133"/>
                  </a:lnTo>
                  <a:cubicBezTo>
                    <a:pt x="5307631" y="4886777"/>
                    <a:pt x="5270188" y="4949836"/>
                    <a:pt x="5229730" y="5011060"/>
                  </a:cubicBezTo>
                  <a:lnTo>
                    <a:pt x="5121702" y="5158549"/>
                  </a:lnTo>
                  <a:lnTo>
                    <a:pt x="5108218" y="5169397"/>
                  </a:lnTo>
                  <a:cubicBezTo>
                    <a:pt x="5030214" y="5227249"/>
                    <a:pt x="4948764" y="5279948"/>
                    <a:pt x="4864447" y="5327254"/>
                  </a:cubicBezTo>
                  <a:lnTo>
                    <a:pt x="4631772" y="5439147"/>
                  </a:lnTo>
                  <a:lnTo>
                    <a:pt x="4654126" y="5418830"/>
                  </a:lnTo>
                  <a:cubicBezTo>
                    <a:pt x="4757547" y="5315409"/>
                    <a:pt x="4851105" y="5202124"/>
                    <a:pt x="4933267" y="5080508"/>
                  </a:cubicBezTo>
                  <a:lnTo>
                    <a:pt x="4976351" y="5009590"/>
                  </a:lnTo>
                  <a:lnTo>
                    <a:pt x="5069798" y="4953481"/>
                  </a:lnTo>
                  <a:cubicBezTo>
                    <a:pt x="5190708" y="4872784"/>
                    <a:pt x="5303493" y="4780869"/>
                    <a:pt x="5406665" y="4679223"/>
                  </a:cubicBezTo>
                  <a:close/>
                  <a:moveTo>
                    <a:pt x="82052" y="2438488"/>
                  </a:moveTo>
                  <a:lnTo>
                    <a:pt x="66694" y="2546666"/>
                  </a:lnTo>
                  <a:cubicBezTo>
                    <a:pt x="51913" y="2708375"/>
                    <a:pt x="54681" y="2869691"/>
                    <a:pt x="73944" y="3028073"/>
                  </a:cubicBezTo>
                  <a:lnTo>
                    <a:pt x="74176" y="3029397"/>
                  </a:lnTo>
                  <a:lnTo>
                    <a:pt x="65432" y="3086017"/>
                  </a:lnTo>
                  <a:cubicBezTo>
                    <a:pt x="49988" y="3232653"/>
                    <a:pt x="48675" y="3381625"/>
                    <a:pt x="62322" y="3530931"/>
                  </a:cubicBezTo>
                  <a:lnTo>
                    <a:pt x="72840" y="3605021"/>
                  </a:lnTo>
                  <a:lnTo>
                    <a:pt x="62210" y="3569597"/>
                  </a:lnTo>
                  <a:cubicBezTo>
                    <a:pt x="21535" y="3398917"/>
                    <a:pt x="0" y="3220813"/>
                    <a:pt x="0" y="3037679"/>
                  </a:cubicBezTo>
                  <a:cubicBezTo>
                    <a:pt x="0" y="2879864"/>
                    <a:pt x="15992" y="2725784"/>
                    <a:pt x="46444" y="2576971"/>
                  </a:cubicBezTo>
                  <a:close/>
                  <a:moveTo>
                    <a:pt x="5204298" y="4527545"/>
                  </a:moveTo>
                  <a:lnTo>
                    <a:pt x="5144035" y="4692198"/>
                  </a:lnTo>
                  <a:cubicBezTo>
                    <a:pt x="5115116" y="4760571"/>
                    <a:pt x="5082964" y="4827245"/>
                    <a:pt x="5047772" y="4892027"/>
                  </a:cubicBezTo>
                  <a:lnTo>
                    <a:pt x="4976351" y="5009590"/>
                  </a:lnTo>
                  <a:lnTo>
                    <a:pt x="4882523" y="5065927"/>
                  </a:lnTo>
                  <a:cubicBezTo>
                    <a:pt x="4802108" y="5109120"/>
                    <a:pt x="4718810" y="5147639"/>
                    <a:pt x="4632991" y="5181122"/>
                  </a:cubicBezTo>
                  <a:lnTo>
                    <a:pt x="4495012" y="5225428"/>
                  </a:lnTo>
                  <a:lnTo>
                    <a:pt x="4511006" y="5208035"/>
                  </a:lnTo>
                  <a:cubicBezTo>
                    <a:pt x="4606932" y="5092810"/>
                    <a:pt x="4692514" y="4966770"/>
                    <a:pt x="4765752" y="4830746"/>
                  </a:cubicBezTo>
                  <a:lnTo>
                    <a:pt x="4777612" y="4805758"/>
                  </a:lnTo>
                  <a:lnTo>
                    <a:pt x="4883212" y="4749893"/>
                  </a:lnTo>
                  <a:cubicBezTo>
                    <a:pt x="4965921" y="4702767"/>
                    <a:pt x="5044766" y="4651004"/>
                    <a:pt x="5119554" y="4595078"/>
                  </a:cubicBezTo>
                  <a:close/>
                  <a:moveTo>
                    <a:pt x="228925" y="2445680"/>
                  </a:moveTo>
                  <a:lnTo>
                    <a:pt x="225848" y="2515452"/>
                  </a:lnTo>
                  <a:cubicBezTo>
                    <a:pt x="226575" y="2665423"/>
                    <a:pt x="241968" y="2815337"/>
                    <a:pt x="272027" y="2962858"/>
                  </a:cubicBezTo>
                  <a:lnTo>
                    <a:pt x="287751" y="3026951"/>
                  </a:lnTo>
                  <a:lnTo>
                    <a:pt x="260161" y="3139951"/>
                  </a:lnTo>
                  <a:cubicBezTo>
                    <a:pt x="232263" y="3284044"/>
                    <a:pt x="218314" y="3430304"/>
                    <a:pt x="218314" y="3576564"/>
                  </a:cubicBezTo>
                  <a:lnTo>
                    <a:pt x="219052" y="3592029"/>
                  </a:lnTo>
                  <a:lnTo>
                    <a:pt x="180167" y="3491873"/>
                  </a:lnTo>
                  <a:cubicBezTo>
                    <a:pt x="154567" y="3416888"/>
                    <a:pt x="132827" y="3340534"/>
                    <a:pt x="115079" y="3263128"/>
                  </a:cubicBezTo>
                  <a:lnTo>
                    <a:pt x="74176" y="3029397"/>
                  </a:lnTo>
                  <a:lnTo>
                    <a:pt x="99092" y="2868064"/>
                  </a:lnTo>
                  <a:cubicBezTo>
                    <a:pt x="128460" y="2724263"/>
                    <a:pt x="171544" y="2583799"/>
                    <a:pt x="227515" y="2448673"/>
                  </a:cubicBezTo>
                  <a:close/>
                  <a:moveTo>
                    <a:pt x="486239" y="2502674"/>
                  </a:moveTo>
                  <a:lnTo>
                    <a:pt x="493540" y="2602947"/>
                  </a:lnTo>
                  <a:cubicBezTo>
                    <a:pt x="508765" y="2733635"/>
                    <a:pt x="535524" y="2864387"/>
                    <a:pt x="574371" y="2993861"/>
                  </a:cubicBezTo>
                  <a:lnTo>
                    <a:pt x="586130" y="3026869"/>
                  </a:lnTo>
                  <a:lnTo>
                    <a:pt x="563585" y="3090151"/>
                  </a:lnTo>
                  <a:cubicBezTo>
                    <a:pt x="519188" y="3238123"/>
                    <a:pt x="490581" y="3387762"/>
                    <a:pt x="476933" y="3537067"/>
                  </a:cubicBezTo>
                  <a:lnTo>
                    <a:pt x="476768" y="3541015"/>
                  </a:lnTo>
                  <a:lnTo>
                    <a:pt x="443598" y="3479553"/>
                  </a:lnTo>
                  <a:cubicBezTo>
                    <a:pt x="391392" y="3368824"/>
                    <a:pt x="348571" y="3254768"/>
                    <a:pt x="315138" y="3138583"/>
                  </a:cubicBezTo>
                  <a:lnTo>
                    <a:pt x="287751" y="3026951"/>
                  </a:lnTo>
                  <a:lnTo>
                    <a:pt x="312470" y="2925708"/>
                  </a:lnTo>
                  <a:cubicBezTo>
                    <a:pt x="354317" y="2784323"/>
                    <a:pt x="410114" y="2646189"/>
                    <a:pt x="479859" y="2513471"/>
                  </a:cubicBezTo>
                  <a:close/>
                  <a:moveTo>
                    <a:pt x="4960447" y="4334629"/>
                  </a:moveTo>
                  <a:lnTo>
                    <a:pt x="4944642" y="4398868"/>
                  </a:lnTo>
                  <a:cubicBezTo>
                    <a:pt x="4922443" y="4472854"/>
                    <a:pt x="4896297" y="4546422"/>
                    <a:pt x="4866101" y="4619324"/>
                  </a:cubicBezTo>
                  <a:lnTo>
                    <a:pt x="4777612" y="4805758"/>
                  </a:lnTo>
                  <a:lnTo>
                    <a:pt x="4756277" y="4817045"/>
                  </a:lnTo>
                  <a:cubicBezTo>
                    <a:pt x="4713016" y="4838230"/>
                    <a:pt x="4668815" y="4858197"/>
                    <a:pt x="4623696" y="4876885"/>
                  </a:cubicBezTo>
                  <a:cubicBezTo>
                    <a:pt x="4532569" y="4914631"/>
                    <a:pt x="4440400" y="4946047"/>
                    <a:pt x="4347677" y="4971336"/>
                  </a:cubicBezTo>
                  <a:lnTo>
                    <a:pt x="4305615" y="4981400"/>
                  </a:lnTo>
                  <a:lnTo>
                    <a:pt x="4413689" y="4834396"/>
                  </a:lnTo>
                  <a:cubicBezTo>
                    <a:pt x="4455536" y="4771017"/>
                    <a:pt x="4493896" y="4706012"/>
                    <a:pt x="4528769" y="4639653"/>
                  </a:cubicBezTo>
                  <a:lnTo>
                    <a:pt x="4558162" y="4576323"/>
                  </a:lnTo>
                  <a:lnTo>
                    <a:pt x="4634707" y="4542774"/>
                  </a:lnTo>
                  <a:cubicBezTo>
                    <a:pt x="4722023" y="4497576"/>
                    <a:pt x="4807037" y="4446370"/>
                    <a:pt x="4889134" y="4389157"/>
                  </a:cubicBezTo>
                  <a:close/>
                  <a:moveTo>
                    <a:pt x="785243" y="2587591"/>
                  </a:moveTo>
                  <a:lnTo>
                    <a:pt x="835160" y="2851379"/>
                  </a:lnTo>
                  <a:lnTo>
                    <a:pt x="890534" y="3024024"/>
                  </a:lnTo>
                  <a:lnTo>
                    <a:pt x="854457" y="3122596"/>
                  </a:lnTo>
                  <a:cubicBezTo>
                    <a:pt x="832192" y="3194177"/>
                    <a:pt x="813352" y="3267267"/>
                    <a:pt x="798126" y="3341674"/>
                  </a:cubicBezTo>
                  <a:lnTo>
                    <a:pt x="778585" y="3469713"/>
                  </a:lnTo>
                  <a:lnTo>
                    <a:pt x="769739" y="3455804"/>
                  </a:lnTo>
                  <a:cubicBezTo>
                    <a:pt x="726651" y="3378567"/>
                    <a:pt x="687582" y="3298019"/>
                    <a:pt x="652911" y="3214317"/>
                  </a:cubicBezTo>
                  <a:lnTo>
                    <a:pt x="586130" y="3026869"/>
                  </a:lnTo>
                  <a:lnTo>
                    <a:pt x="642125" y="2869696"/>
                  </a:lnTo>
                  <a:cubicBezTo>
                    <a:pt x="672322" y="2796795"/>
                    <a:pt x="705855" y="2726286"/>
                    <a:pt x="742474" y="2658274"/>
                  </a:cubicBezTo>
                  <a:close/>
                  <a:moveTo>
                    <a:pt x="4711368" y="4165121"/>
                  </a:moveTo>
                  <a:lnTo>
                    <a:pt x="4696158" y="4227416"/>
                  </a:lnTo>
                  <a:cubicBezTo>
                    <a:pt x="4675234" y="4298108"/>
                    <a:pt x="4650823" y="4367988"/>
                    <a:pt x="4622925" y="4436785"/>
                  </a:cubicBezTo>
                  <a:lnTo>
                    <a:pt x="4558162" y="4576323"/>
                  </a:lnTo>
                  <a:lnTo>
                    <a:pt x="4366457" y="4660346"/>
                  </a:lnTo>
                  <a:cubicBezTo>
                    <a:pt x="4320802" y="4676938"/>
                    <a:pt x="4274723" y="4692028"/>
                    <a:pt x="4228298" y="4705616"/>
                  </a:cubicBezTo>
                  <a:lnTo>
                    <a:pt x="4141439" y="4728073"/>
                  </a:lnTo>
                  <a:lnTo>
                    <a:pt x="4245748" y="4585662"/>
                  </a:lnTo>
                  <a:cubicBezTo>
                    <a:pt x="4286206" y="4524438"/>
                    <a:pt x="4323650" y="4461378"/>
                    <a:pt x="4357975" y="4396735"/>
                  </a:cubicBezTo>
                  <a:lnTo>
                    <a:pt x="4365356" y="4381073"/>
                  </a:lnTo>
                  <a:lnTo>
                    <a:pt x="4431689" y="4349327"/>
                  </a:lnTo>
                  <a:cubicBezTo>
                    <a:pt x="4503963" y="4309835"/>
                    <a:pt x="4574192" y="4266414"/>
                    <a:pt x="4642020" y="4219210"/>
                  </a:cubicBezTo>
                  <a:close/>
                  <a:moveTo>
                    <a:pt x="1069434" y="2643862"/>
                  </a:moveTo>
                  <a:lnTo>
                    <a:pt x="1084286" y="2749606"/>
                  </a:lnTo>
                  <a:cubicBezTo>
                    <a:pt x="1095086" y="2809180"/>
                    <a:pt x="1108233" y="2868226"/>
                    <a:pt x="1123668" y="2926605"/>
                  </a:cubicBezTo>
                  <a:lnTo>
                    <a:pt x="1156222" y="3027883"/>
                  </a:lnTo>
                  <a:lnTo>
                    <a:pt x="1137311" y="3080508"/>
                  </a:lnTo>
                  <a:cubicBezTo>
                    <a:pt x="1115873" y="3150490"/>
                    <a:pt x="1097760" y="3221556"/>
                    <a:pt x="1083076" y="3293456"/>
                  </a:cubicBezTo>
                  <a:lnTo>
                    <a:pt x="1064306" y="3414995"/>
                  </a:lnTo>
                  <a:lnTo>
                    <a:pt x="1034931" y="3365117"/>
                  </a:lnTo>
                  <a:cubicBezTo>
                    <a:pt x="991825" y="3284763"/>
                    <a:pt x="953383" y="3201533"/>
                    <a:pt x="919967" y="3115789"/>
                  </a:cubicBezTo>
                  <a:lnTo>
                    <a:pt x="890534" y="3024024"/>
                  </a:lnTo>
                  <a:lnTo>
                    <a:pt x="931328" y="2912568"/>
                  </a:lnTo>
                  <a:cubicBezTo>
                    <a:pt x="960247" y="2844194"/>
                    <a:pt x="992398" y="2777521"/>
                    <a:pt x="1027590" y="2712739"/>
                  </a:cubicBezTo>
                  <a:close/>
                  <a:moveTo>
                    <a:pt x="4505710" y="4047431"/>
                  </a:moveTo>
                  <a:lnTo>
                    <a:pt x="4451494" y="4198299"/>
                  </a:lnTo>
                  <a:lnTo>
                    <a:pt x="4365356" y="4381073"/>
                  </a:lnTo>
                  <a:lnTo>
                    <a:pt x="4209087" y="4455863"/>
                  </a:lnTo>
                  <a:lnTo>
                    <a:pt x="4024129" y="4522330"/>
                  </a:lnTo>
                  <a:lnTo>
                    <a:pt x="4107375" y="4419333"/>
                  </a:lnTo>
                  <a:cubicBezTo>
                    <a:pt x="4135209" y="4382698"/>
                    <a:pt x="4161963" y="4345198"/>
                    <a:pt x="4187588" y="4306880"/>
                  </a:cubicBezTo>
                  <a:lnTo>
                    <a:pt x="4226843" y="4243549"/>
                  </a:lnTo>
                  <a:lnTo>
                    <a:pt x="4328830" y="4181590"/>
                  </a:lnTo>
                  <a:close/>
                  <a:moveTo>
                    <a:pt x="4376083" y="3960606"/>
                  </a:moveTo>
                  <a:lnTo>
                    <a:pt x="4345072" y="4031876"/>
                  </a:lnTo>
                  <a:cubicBezTo>
                    <a:pt x="4321959" y="4079657"/>
                    <a:pt x="4297231" y="4126513"/>
                    <a:pt x="4270961" y="4172370"/>
                  </a:cubicBezTo>
                  <a:lnTo>
                    <a:pt x="4226843" y="4243549"/>
                  </a:lnTo>
                  <a:lnTo>
                    <a:pt x="4140349" y="4296095"/>
                  </a:lnTo>
                  <a:cubicBezTo>
                    <a:pt x="4075567" y="4331287"/>
                    <a:pt x="4008893" y="4363438"/>
                    <a:pt x="3940520" y="4392357"/>
                  </a:cubicBezTo>
                  <a:lnTo>
                    <a:pt x="3933964" y="4394757"/>
                  </a:lnTo>
                  <a:lnTo>
                    <a:pt x="3997060" y="4333857"/>
                  </a:lnTo>
                  <a:cubicBezTo>
                    <a:pt x="4039254" y="4289722"/>
                    <a:pt x="4079826" y="4243719"/>
                    <a:pt x="4118637" y="4195906"/>
                  </a:cubicBezTo>
                  <a:lnTo>
                    <a:pt x="4147146" y="4157468"/>
                  </a:lnTo>
                  <a:lnTo>
                    <a:pt x="4228425" y="4096398"/>
                  </a:lnTo>
                  <a:close/>
                  <a:moveTo>
                    <a:pt x="1304507" y="2676710"/>
                  </a:moveTo>
                  <a:lnTo>
                    <a:pt x="1304647" y="2685603"/>
                  </a:lnTo>
                  <a:cubicBezTo>
                    <a:pt x="1311592" y="2777248"/>
                    <a:pt x="1324039" y="2868554"/>
                    <a:pt x="1341988" y="2958985"/>
                  </a:cubicBezTo>
                  <a:lnTo>
                    <a:pt x="1359848" y="3035080"/>
                  </a:lnTo>
                  <a:lnTo>
                    <a:pt x="1332411" y="3147457"/>
                  </a:lnTo>
                  <a:cubicBezTo>
                    <a:pt x="1318462" y="3219503"/>
                    <a:pt x="1308000" y="3292092"/>
                    <a:pt x="1301025" y="3364951"/>
                  </a:cubicBezTo>
                  <a:lnTo>
                    <a:pt x="1300040" y="3385594"/>
                  </a:lnTo>
                  <a:lnTo>
                    <a:pt x="1294863" y="3376726"/>
                  </a:lnTo>
                  <a:cubicBezTo>
                    <a:pt x="1258561" y="3304967"/>
                    <a:pt x="1226053" y="3231355"/>
                    <a:pt x="1197475" y="3156224"/>
                  </a:cubicBezTo>
                  <a:lnTo>
                    <a:pt x="1156222" y="3027883"/>
                  </a:lnTo>
                  <a:lnTo>
                    <a:pt x="1211498" y="2874065"/>
                  </a:lnTo>
                  <a:close/>
                  <a:moveTo>
                    <a:pt x="4317422" y="3903307"/>
                  </a:moveTo>
                  <a:lnTo>
                    <a:pt x="4236653" y="4036792"/>
                  </a:lnTo>
                  <a:lnTo>
                    <a:pt x="4147146" y="4157468"/>
                  </a:lnTo>
                  <a:lnTo>
                    <a:pt x="4047580" y="4232279"/>
                  </a:lnTo>
                  <a:lnTo>
                    <a:pt x="3871468" y="4338841"/>
                  </a:lnTo>
                  <a:lnTo>
                    <a:pt x="3954651" y="4277686"/>
                  </a:lnTo>
                  <a:cubicBezTo>
                    <a:pt x="4014510" y="4228865"/>
                    <a:pt x="4072473" y="4176556"/>
                    <a:pt x="4128269" y="4120760"/>
                  </a:cubicBezTo>
                  <a:cubicBezTo>
                    <a:pt x="4184065" y="4064964"/>
                    <a:pt x="4236374" y="4007001"/>
                    <a:pt x="4285196" y="3947142"/>
                  </a:cubicBezTo>
                  <a:close/>
                  <a:moveTo>
                    <a:pt x="1537796" y="2745686"/>
                  </a:moveTo>
                  <a:lnTo>
                    <a:pt x="1523046" y="2874818"/>
                  </a:lnTo>
                  <a:cubicBezTo>
                    <a:pt x="1518630" y="2932868"/>
                    <a:pt x="1516381" y="2991523"/>
                    <a:pt x="1516381" y="3050704"/>
                  </a:cubicBezTo>
                  <a:cubicBezTo>
                    <a:pt x="1516381" y="3129611"/>
                    <a:pt x="1520379" y="3207585"/>
                    <a:pt x="1528183" y="3284434"/>
                  </a:cubicBezTo>
                  <a:lnTo>
                    <a:pt x="1534342" y="3324786"/>
                  </a:lnTo>
                  <a:lnTo>
                    <a:pt x="1515022" y="3252192"/>
                  </a:lnTo>
                  <a:cubicBezTo>
                    <a:pt x="1502515" y="3195176"/>
                    <a:pt x="1492277" y="3138025"/>
                    <a:pt x="1484260" y="3080852"/>
                  </a:cubicBezTo>
                  <a:lnTo>
                    <a:pt x="1479918" y="3038143"/>
                  </a:lnTo>
                  <a:lnTo>
                    <a:pt x="1499122" y="2902868"/>
                  </a:lnTo>
                  <a:close/>
                  <a:moveTo>
                    <a:pt x="1464026" y="2710757"/>
                  </a:moveTo>
                  <a:lnTo>
                    <a:pt x="1462290" y="2759761"/>
                  </a:lnTo>
                  <a:cubicBezTo>
                    <a:pt x="1462158" y="2809515"/>
                    <a:pt x="1463660" y="2859412"/>
                    <a:pt x="1466827" y="2909379"/>
                  </a:cubicBezTo>
                  <a:lnTo>
                    <a:pt x="1479918" y="3038143"/>
                  </a:lnTo>
                  <a:lnTo>
                    <a:pt x="1467328" y="3126826"/>
                  </a:lnTo>
                  <a:lnTo>
                    <a:pt x="1458047" y="3348534"/>
                  </a:lnTo>
                  <a:lnTo>
                    <a:pt x="1425087" y="3264800"/>
                  </a:lnTo>
                  <a:cubicBezTo>
                    <a:pt x="1407644" y="3214670"/>
                    <a:pt x="1391998" y="3164053"/>
                    <a:pt x="1378148" y="3113050"/>
                  </a:cubicBezTo>
                  <a:lnTo>
                    <a:pt x="1359848" y="3035080"/>
                  </a:lnTo>
                  <a:lnTo>
                    <a:pt x="1384719" y="2933213"/>
                  </a:lnTo>
                  <a:cubicBezTo>
                    <a:pt x="1405643" y="2862521"/>
                    <a:pt x="1430054" y="2792641"/>
                    <a:pt x="1457952" y="2723845"/>
                  </a:cubicBezTo>
                  <a:close/>
                  <a:moveTo>
                    <a:pt x="1758511" y="2202013"/>
                  </a:moveTo>
                  <a:lnTo>
                    <a:pt x="1692987" y="2325596"/>
                  </a:lnTo>
                  <a:cubicBezTo>
                    <a:pt x="1671569" y="2369264"/>
                    <a:pt x="1651392" y="2413893"/>
                    <a:pt x="1632520" y="2459456"/>
                  </a:cubicBezTo>
                  <a:cubicBezTo>
                    <a:pt x="1602323" y="2532357"/>
                    <a:pt x="1576178" y="2605925"/>
                    <a:pt x="1553979" y="2679911"/>
                  </a:cubicBezTo>
                  <a:lnTo>
                    <a:pt x="1537796" y="2745686"/>
                  </a:lnTo>
                  <a:lnTo>
                    <a:pt x="1542721" y="2702569"/>
                  </a:lnTo>
                  <a:cubicBezTo>
                    <a:pt x="1550309" y="2652907"/>
                    <a:pt x="1559495" y="2603771"/>
                    <a:pt x="1570225" y="2555214"/>
                  </a:cubicBezTo>
                  <a:lnTo>
                    <a:pt x="1599448" y="2440864"/>
                  </a:lnTo>
                  <a:lnTo>
                    <a:pt x="1667187" y="2326234"/>
                  </a:lnTo>
                  <a:close/>
                  <a:moveTo>
                    <a:pt x="4547250" y="3356272"/>
                  </a:moveTo>
                  <a:lnTo>
                    <a:pt x="4525561" y="3498388"/>
                  </a:lnTo>
                  <a:lnTo>
                    <a:pt x="4487656" y="3649686"/>
                  </a:lnTo>
                  <a:lnTo>
                    <a:pt x="4421199" y="3762149"/>
                  </a:lnTo>
                  <a:lnTo>
                    <a:pt x="4317422" y="3903307"/>
                  </a:lnTo>
                  <a:lnTo>
                    <a:pt x="4355518" y="3840348"/>
                  </a:lnTo>
                  <a:cubicBezTo>
                    <a:pt x="4392137" y="3772336"/>
                    <a:pt x="4425670" y="3701828"/>
                    <a:pt x="4455866" y="3628926"/>
                  </a:cubicBezTo>
                  <a:cubicBezTo>
                    <a:pt x="4486063" y="3556025"/>
                    <a:pt x="4512208" y="3482457"/>
                    <a:pt x="4534407" y="3408471"/>
                  </a:cubicBezTo>
                  <a:close/>
                  <a:moveTo>
                    <a:pt x="4623792" y="3379458"/>
                  </a:moveTo>
                  <a:lnTo>
                    <a:pt x="4613577" y="3560955"/>
                  </a:lnTo>
                  <a:lnTo>
                    <a:pt x="4590194" y="3712360"/>
                  </a:lnTo>
                  <a:lnTo>
                    <a:pt x="4555674" y="3761059"/>
                  </a:lnTo>
                  <a:cubicBezTo>
                    <a:pt x="4505002" y="3825012"/>
                    <a:pt x="4450746" y="3886440"/>
                    <a:pt x="4393047" y="3945004"/>
                  </a:cubicBezTo>
                  <a:lnTo>
                    <a:pt x="4376083" y="3960606"/>
                  </a:lnTo>
                  <a:lnTo>
                    <a:pt x="4417887" y="3864527"/>
                  </a:lnTo>
                  <a:cubicBezTo>
                    <a:pt x="4439980" y="3807605"/>
                    <a:pt x="4459859" y="3749578"/>
                    <a:pt x="4477418" y="3690552"/>
                  </a:cubicBezTo>
                  <a:lnTo>
                    <a:pt x="4487656" y="3649686"/>
                  </a:lnTo>
                  <a:lnTo>
                    <a:pt x="4536278" y="3567406"/>
                  </a:lnTo>
                  <a:close/>
                  <a:moveTo>
                    <a:pt x="4782323" y="3409183"/>
                  </a:moveTo>
                  <a:lnTo>
                    <a:pt x="4790314" y="3576561"/>
                  </a:lnTo>
                  <a:lnTo>
                    <a:pt x="4780837" y="3775055"/>
                  </a:lnTo>
                  <a:lnTo>
                    <a:pt x="4710782" y="3857615"/>
                  </a:lnTo>
                  <a:cubicBezTo>
                    <a:pt x="4653323" y="3918287"/>
                    <a:pt x="4592574" y="3975812"/>
                    <a:pt x="4528820" y="4029903"/>
                  </a:cubicBezTo>
                  <a:lnTo>
                    <a:pt x="4505710" y="4047431"/>
                  </a:lnTo>
                  <a:lnTo>
                    <a:pt x="4525682" y="3991856"/>
                  </a:lnTo>
                  <a:cubicBezTo>
                    <a:pt x="4547120" y="3921874"/>
                    <a:pt x="4565233" y="3850808"/>
                    <a:pt x="4579917" y="3778908"/>
                  </a:cubicBezTo>
                  <a:lnTo>
                    <a:pt x="4590194" y="3712360"/>
                  </a:lnTo>
                  <a:lnTo>
                    <a:pt x="4696800" y="3561968"/>
                  </a:lnTo>
                  <a:close/>
                  <a:moveTo>
                    <a:pt x="1712911" y="2127218"/>
                  </a:moveTo>
                  <a:lnTo>
                    <a:pt x="1692652" y="2168911"/>
                  </a:lnTo>
                  <a:cubicBezTo>
                    <a:pt x="1659730" y="2247585"/>
                    <a:pt x="1631081" y="2328492"/>
                    <a:pt x="1606994" y="2411340"/>
                  </a:cubicBezTo>
                  <a:lnTo>
                    <a:pt x="1599448" y="2440864"/>
                  </a:lnTo>
                  <a:lnTo>
                    <a:pt x="1552108" y="2520977"/>
                  </a:lnTo>
                  <a:lnTo>
                    <a:pt x="1464026" y="2710757"/>
                  </a:lnTo>
                  <a:lnTo>
                    <a:pt x="1467559" y="2611009"/>
                  </a:lnTo>
                  <a:lnTo>
                    <a:pt x="1496804" y="2378080"/>
                  </a:lnTo>
                  <a:lnTo>
                    <a:pt x="1547559" y="2308785"/>
                  </a:lnTo>
                  <a:cubicBezTo>
                    <a:pt x="1593942" y="2251481"/>
                    <a:pt x="1643237" y="2196262"/>
                    <a:pt x="1695338" y="2143378"/>
                  </a:cubicBezTo>
                  <a:close/>
                  <a:moveTo>
                    <a:pt x="1584471" y="2037722"/>
                  </a:moveTo>
                  <a:lnTo>
                    <a:pt x="1551408" y="2134575"/>
                  </a:lnTo>
                  <a:cubicBezTo>
                    <a:pt x="1530652" y="2206757"/>
                    <a:pt x="1513416" y="2280033"/>
                    <a:pt x="1499811" y="2354132"/>
                  </a:cubicBezTo>
                  <a:lnTo>
                    <a:pt x="1496804" y="2378080"/>
                  </a:lnTo>
                  <a:lnTo>
                    <a:pt x="1417244" y="2486702"/>
                  </a:lnTo>
                  <a:cubicBezTo>
                    <a:pt x="1376786" y="2547926"/>
                    <a:pt x="1339342" y="2610985"/>
                    <a:pt x="1305017" y="2675629"/>
                  </a:cubicBezTo>
                  <a:lnTo>
                    <a:pt x="1304507" y="2676710"/>
                  </a:lnTo>
                  <a:lnTo>
                    <a:pt x="1300320" y="2410189"/>
                  </a:lnTo>
                  <a:lnTo>
                    <a:pt x="1309367" y="2309022"/>
                  </a:lnTo>
                  <a:lnTo>
                    <a:pt x="1421236" y="2185935"/>
                  </a:lnTo>
                  <a:cubicBezTo>
                    <a:pt x="1472947" y="2134225"/>
                    <a:pt x="1527123" y="2084980"/>
                    <a:pt x="1583574" y="2038393"/>
                  </a:cubicBezTo>
                  <a:close/>
                  <a:moveTo>
                    <a:pt x="5019119" y="3448343"/>
                  </a:moveTo>
                  <a:lnTo>
                    <a:pt x="5028183" y="3507038"/>
                  </a:lnTo>
                  <a:cubicBezTo>
                    <a:pt x="5035906" y="3580357"/>
                    <a:pt x="5040094" y="3654259"/>
                    <a:pt x="5040647" y="3728494"/>
                  </a:cubicBezTo>
                  <a:lnTo>
                    <a:pt x="5034663" y="3871454"/>
                  </a:lnTo>
                  <a:lnTo>
                    <a:pt x="5017315" y="3891777"/>
                  </a:lnTo>
                  <a:cubicBezTo>
                    <a:pt x="4960519" y="3953521"/>
                    <a:pt x="4900609" y="4011777"/>
                    <a:pt x="4837941" y="4066398"/>
                  </a:cubicBezTo>
                  <a:lnTo>
                    <a:pt x="4711368" y="4165121"/>
                  </a:lnTo>
                  <a:lnTo>
                    <a:pt x="4748467" y="4013173"/>
                  </a:lnTo>
                  <a:cubicBezTo>
                    <a:pt x="4762416" y="3941126"/>
                    <a:pt x="4772877" y="3868538"/>
                    <a:pt x="4779852" y="3795679"/>
                  </a:cubicBezTo>
                  <a:lnTo>
                    <a:pt x="4780837" y="3775055"/>
                  </a:lnTo>
                  <a:lnTo>
                    <a:pt x="4873001" y="3666440"/>
                  </a:lnTo>
                  <a:cubicBezTo>
                    <a:pt x="4923593" y="3599757"/>
                    <a:pt x="4970610" y="3530212"/>
                    <a:pt x="5013764" y="3458091"/>
                  </a:cubicBezTo>
                  <a:close/>
                  <a:moveTo>
                    <a:pt x="1376732" y="1922648"/>
                  </a:moveTo>
                  <a:lnTo>
                    <a:pt x="1350089" y="2025636"/>
                  </a:lnTo>
                  <a:cubicBezTo>
                    <a:pt x="1337269" y="2084809"/>
                    <a:pt x="1326819" y="2144391"/>
                    <a:pt x="1318739" y="2204232"/>
                  </a:cubicBezTo>
                  <a:lnTo>
                    <a:pt x="1309367" y="2309022"/>
                  </a:lnTo>
                  <a:lnTo>
                    <a:pt x="1273694" y="2348273"/>
                  </a:lnTo>
                  <a:cubicBezTo>
                    <a:pt x="1227106" y="2404724"/>
                    <a:pt x="1183176" y="2463449"/>
                    <a:pt x="1142095" y="2524257"/>
                  </a:cubicBezTo>
                  <a:lnTo>
                    <a:pt x="1069434" y="2643862"/>
                  </a:lnTo>
                  <a:lnTo>
                    <a:pt x="1058981" y="2569442"/>
                  </a:lnTo>
                  <a:cubicBezTo>
                    <a:pt x="1049906" y="2478709"/>
                    <a:pt x="1046241" y="2387103"/>
                    <a:pt x="1048181" y="2295099"/>
                  </a:cubicBezTo>
                  <a:lnTo>
                    <a:pt x="1051985" y="2221433"/>
                  </a:lnTo>
                  <a:lnTo>
                    <a:pt x="1148613" y="2116361"/>
                  </a:lnTo>
                  <a:cubicBezTo>
                    <a:pt x="1201497" y="2064260"/>
                    <a:pt x="1256716" y="2014965"/>
                    <a:pt x="1314020" y="1968581"/>
                  </a:cubicBezTo>
                  <a:close/>
                  <a:moveTo>
                    <a:pt x="5301848" y="3502933"/>
                  </a:moveTo>
                  <a:lnTo>
                    <a:pt x="5311878" y="3568652"/>
                  </a:lnTo>
                  <a:cubicBezTo>
                    <a:pt x="5319682" y="3645501"/>
                    <a:pt x="5323680" y="3723475"/>
                    <a:pt x="5323680" y="3802383"/>
                  </a:cubicBezTo>
                  <a:lnTo>
                    <a:pt x="5313388" y="4006202"/>
                  </a:lnTo>
                  <a:lnTo>
                    <a:pt x="5300107" y="4022244"/>
                  </a:lnTo>
                  <a:cubicBezTo>
                    <a:pt x="5268246" y="4058372"/>
                    <a:pt x="5235050" y="4093734"/>
                    <a:pt x="5200519" y="4128266"/>
                  </a:cubicBezTo>
                  <a:cubicBezTo>
                    <a:pt x="5151697" y="4177088"/>
                    <a:pt x="5101216" y="4223239"/>
                    <a:pt x="5049258" y="4266721"/>
                  </a:cubicBezTo>
                  <a:lnTo>
                    <a:pt x="4960447" y="4334629"/>
                  </a:lnTo>
                  <a:lnTo>
                    <a:pt x="4999498" y="4175911"/>
                  </a:lnTo>
                  <a:cubicBezTo>
                    <a:pt x="5013905" y="4101341"/>
                    <a:pt x="5024470" y="4026605"/>
                    <a:pt x="5031293" y="3951953"/>
                  </a:cubicBezTo>
                  <a:lnTo>
                    <a:pt x="5034663" y="3871454"/>
                  </a:lnTo>
                  <a:lnTo>
                    <a:pt x="5126650" y="3763684"/>
                  </a:lnTo>
                  <a:cubicBezTo>
                    <a:pt x="5161641" y="3719466"/>
                    <a:pt x="5195142" y="3673742"/>
                    <a:pt x="5227047" y="3626554"/>
                  </a:cubicBezTo>
                  <a:close/>
                  <a:moveTo>
                    <a:pt x="1126658" y="1755277"/>
                  </a:moveTo>
                  <a:lnTo>
                    <a:pt x="1110920" y="1810946"/>
                  </a:lnTo>
                  <a:cubicBezTo>
                    <a:pt x="1083220" y="1925886"/>
                    <a:pt x="1064814" y="2041496"/>
                    <a:pt x="1055320" y="2156852"/>
                  </a:cubicBezTo>
                  <a:lnTo>
                    <a:pt x="1051985" y="2221433"/>
                  </a:lnTo>
                  <a:lnTo>
                    <a:pt x="997219" y="2280985"/>
                  </a:lnTo>
                  <a:cubicBezTo>
                    <a:pt x="949257" y="2338597"/>
                    <a:pt x="903880" y="2398913"/>
                    <a:pt x="861339" y="2461829"/>
                  </a:cubicBezTo>
                  <a:lnTo>
                    <a:pt x="785243" y="2587591"/>
                  </a:lnTo>
                  <a:lnTo>
                    <a:pt x="782683" y="2574059"/>
                  </a:lnTo>
                  <a:cubicBezTo>
                    <a:pt x="770820" y="2479709"/>
                    <a:pt x="764707" y="2383569"/>
                    <a:pt x="764707" y="2286001"/>
                  </a:cubicBezTo>
                  <a:cubicBezTo>
                    <a:pt x="764707" y="2236684"/>
                    <a:pt x="766269" y="2187731"/>
                    <a:pt x="769346" y="2139190"/>
                  </a:cubicBezTo>
                  <a:lnTo>
                    <a:pt x="774442" y="2085608"/>
                  </a:lnTo>
                  <a:lnTo>
                    <a:pt x="887868" y="1960116"/>
                  </a:lnTo>
                  <a:cubicBezTo>
                    <a:pt x="943665" y="1904320"/>
                    <a:pt x="1001628" y="1852011"/>
                    <a:pt x="1061486" y="1803190"/>
                  </a:cubicBezTo>
                  <a:close/>
                  <a:moveTo>
                    <a:pt x="5602478" y="3584705"/>
                  </a:moveTo>
                  <a:lnTo>
                    <a:pt x="5610022" y="3764896"/>
                  </a:lnTo>
                  <a:cubicBezTo>
                    <a:pt x="5609469" y="3839132"/>
                    <a:pt x="5605280" y="3913034"/>
                    <a:pt x="5597558" y="3986353"/>
                  </a:cubicBezTo>
                  <a:lnTo>
                    <a:pt x="5574226" y="4137428"/>
                  </a:lnTo>
                  <a:lnTo>
                    <a:pt x="5517995" y="4213370"/>
                  </a:lnTo>
                  <a:cubicBezTo>
                    <a:pt x="5431348" y="4319387"/>
                    <a:pt x="5334684" y="4418173"/>
                    <a:pt x="5228666" y="4508127"/>
                  </a:cubicBezTo>
                  <a:lnTo>
                    <a:pt x="5204298" y="4527545"/>
                  </a:lnTo>
                  <a:lnTo>
                    <a:pt x="5220906" y="4482170"/>
                  </a:lnTo>
                  <a:cubicBezTo>
                    <a:pt x="5265434" y="4339007"/>
                    <a:pt x="5296269" y="4189810"/>
                    <a:pt x="5311878" y="4036113"/>
                  </a:cubicBezTo>
                  <a:lnTo>
                    <a:pt x="5313388" y="4006202"/>
                  </a:lnTo>
                  <a:lnTo>
                    <a:pt x="5391681" y="3911628"/>
                  </a:lnTo>
                  <a:cubicBezTo>
                    <a:pt x="5450060" y="3836439"/>
                    <a:pt x="5503096" y="3758443"/>
                    <a:pt x="5550788" y="3678154"/>
                  </a:cubicBezTo>
                  <a:close/>
                  <a:moveTo>
                    <a:pt x="5859844" y="3641051"/>
                  </a:moveTo>
                  <a:lnTo>
                    <a:pt x="5852103" y="3803191"/>
                  </a:lnTo>
                  <a:cubicBezTo>
                    <a:pt x="5845128" y="3876050"/>
                    <a:pt x="5834666" y="3948638"/>
                    <a:pt x="5820718" y="4020685"/>
                  </a:cubicBezTo>
                  <a:lnTo>
                    <a:pt x="5776212" y="4202966"/>
                  </a:lnTo>
                  <a:lnTo>
                    <a:pt x="5764557" y="4224271"/>
                  </a:lnTo>
                  <a:cubicBezTo>
                    <a:pt x="5689665" y="4349219"/>
                    <a:pt x="5603176" y="4466421"/>
                    <a:pt x="5506578" y="4574389"/>
                  </a:cubicBezTo>
                  <a:lnTo>
                    <a:pt x="5411892" y="4673738"/>
                  </a:lnTo>
                  <a:lnTo>
                    <a:pt x="5435476" y="4623697"/>
                  </a:lnTo>
                  <a:cubicBezTo>
                    <a:pt x="5491447" y="4488571"/>
                    <a:pt x="5534531" y="4348106"/>
                    <a:pt x="5563898" y="4204306"/>
                  </a:cubicBezTo>
                  <a:lnTo>
                    <a:pt x="5574226" y="4137428"/>
                  </a:lnTo>
                  <a:lnTo>
                    <a:pt x="5647983" y="4037817"/>
                  </a:lnTo>
                  <a:cubicBezTo>
                    <a:pt x="5728808" y="3916991"/>
                    <a:pt x="5797833" y="3788912"/>
                    <a:pt x="5854254" y="3655522"/>
                  </a:cubicBezTo>
                  <a:close/>
                  <a:moveTo>
                    <a:pt x="882742" y="1561511"/>
                  </a:moveTo>
                  <a:lnTo>
                    <a:pt x="875991" y="1579442"/>
                  </a:lnTo>
                  <a:cubicBezTo>
                    <a:pt x="832646" y="1712945"/>
                    <a:pt x="801253" y="1851834"/>
                    <a:pt x="783073" y="1994848"/>
                  </a:cubicBezTo>
                  <a:lnTo>
                    <a:pt x="774442" y="2085608"/>
                  </a:lnTo>
                  <a:lnTo>
                    <a:pt x="730942" y="2133734"/>
                  </a:lnTo>
                  <a:cubicBezTo>
                    <a:pt x="682120" y="2193593"/>
                    <a:pt x="636786" y="2255348"/>
                    <a:pt x="594939" y="2318727"/>
                  </a:cubicBezTo>
                  <a:lnTo>
                    <a:pt x="486239" y="2502674"/>
                  </a:lnTo>
                  <a:lnTo>
                    <a:pt x="479282" y="2407131"/>
                  </a:lnTo>
                  <a:cubicBezTo>
                    <a:pt x="476888" y="2325700"/>
                    <a:pt x="478890" y="2244556"/>
                    <a:pt x="485153" y="2164027"/>
                  </a:cubicBezTo>
                  <a:lnTo>
                    <a:pt x="512922" y="1952550"/>
                  </a:lnTo>
                  <a:lnTo>
                    <a:pt x="563576" y="1883393"/>
                  </a:lnTo>
                  <a:cubicBezTo>
                    <a:pt x="656343" y="1768785"/>
                    <a:pt x="760754" y="1662517"/>
                    <a:pt x="875979" y="1566592"/>
                  </a:cubicBezTo>
                  <a:close/>
                  <a:moveTo>
                    <a:pt x="6006336" y="3649883"/>
                  </a:moveTo>
                  <a:lnTo>
                    <a:pt x="5989898" y="3765674"/>
                  </a:lnTo>
                  <a:cubicBezTo>
                    <a:pt x="5961083" y="3914812"/>
                    <a:pt x="5916894" y="4063284"/>
                    <a:pt x="5856501" y="4209086"/>
                  </a:cubicBezTo>
                  <a:cubicBezTo>
                    <a:pt x="5796107" y="4354888"/>
                    <a:pt x="5722369" y="4491120"/>
                    <a:pt x="5637287" y="4616952"/>
                  </a:cubicBezTo>
                  <a:lnTo>
                    <a:pt x="5551053" y="4731723"/>
                  </a:lnTo>
                  <a:lnTo>
                    <a:pt x="5601021" y="4647165"/>
                  </a:lnTo>
                  <a:cubicBezTo>
                    <a:pt x="5670765" y="4514447"/>
                    <a:pt x="5726562" y="4376313"/>
                    <a:pt x="5768409" y="4234928"/>
                  </a:cubicBezTo>
                  <a:lnTo>
                    <a:pt x="5776212" y="4202966"/>
                  </a:lnTo>
                  <a:lnTo>
                    <a:pt x="5850774" y="4066678"/>
                  </a:lnTo>
                  <a:cubicBezTo>
                    <a:pt x="5904211" y="3959147"/>
                    <a:pt x="5949430" y="3846809"/>
                    <a:pt x="5985610" y="3730489"/>
                  </a:cubicBezTo>
                  <a:close/>
                  <a:moveTo>
                    <a:pt x="676496" y="1414641"/>
                  </a:moveTo>
                  <a:lnTo>
                    <a:pt x="652910" y="1464687"/>
                  </a:lnTo>
                  <a:cubicBezTo>
                    <a:pt x="591692" y="1612481"/>
                    <a:pt x="545891" y="1766662"/>
                    <a:pt x="516591" y="1924609"/>
                  </a:cubicBezTo>
                  <a:lnTo>
                    <a:pt x="512922" y="1952550"/>
                  </a:lnTo>
                  <a:lnTo>
                    <a:pt x="433261" y="2061310"/>
                  </a:lnTo>
                  <a:cubicBezTo>
                    <a:pt x="392803" y="2122534"/>
                    <a:pt x="355359" y="2185593"/>
                    <a:pt x="321034" y="2250237"/>
                  </a:cubicBezTo>
                  <a:lnTo>
                    <a:pt x="228925" y="2445680"/>
                  </a:lnTo>
                  <a:lnTo>
                    <a:pt x="235758" y="2290742"/>
                  </a:lnTo>
                  <a:cubicBezTo>
                    <a:pt x="242728" y="2216019"/>
                    <a:pt x="253365" y="2141574"/>
                    <a:pt x="267668" y="2067698"/>
                  </a:cubicBezTo>
                  <a:lnTo>
                    <a:pt x="312174" y="1885412"/>
                  </a:lnTo>
                  <a:lnTo>
                    <a:pt x="323827" y="1864112"/>
                  </a:lnTo>
                  <a:cubicBezTo>
                    <a:pt x="398720" y="1739163"/>
                    <a:pt x="485209" y="1621961"/>
                    <a:pt x="581807" y="1513994"/>
                  </a:cubicBezTo>
                  <a:close/>
                  <a:moveTo>
                    <a:pt x="537332" y="1356661"/>
                  </a:moveTo>
                  <a:lnTo>
                    <a:pt x="487365" y="1441219"/>
                  </a:lnTo>
                  <a:cubicBezTo>
                    <a:pt x="417620" y="1573936"/>
                    <a:pt x="361824" y="1712070"/>
                    <a:pt x="319977" y="1853455"/>
                  </a:cubicBezTo>
                  <a:lnTo>
                    <a:pt x="312174" y="1885412"/>
                  </a:lnTo>
                  <a:lnTo>
                    <a:pt x="237611" y="2021704"/>
                  </a:lnTo>
                  <a:cubicBezTo>
                    <a:pt x="184173" y="2129236"/>
                    <a:pt x="138953" y="2241573"/>
                    <a:pt x="102774" y="2357893"/>
                  </a:cubicBezTo>
                  <a:lnTo>
                    <a:pt x="82052" y="2438488"/>
                  </a:lnTo>
                  <a:lnTo>
                    <a:pt x="98488" y="2322708"/>
                  </a:lnTo>
                  <a:cubicBezTo>
                    <a:pt x="127303" y="2173570"/>
                    <a:pt x="171492" y="2025098"/>
                    <a:pt x="231885" y="1879296"/>
                  </a:cubicBezTo>
                  <a:cubicBezTo>
                    <a:pt x="292279" y="1733494"/>
                    <a:pt x="366017" y="1597262"/>
                    <a:pt x="451099" y="1471430"/>
                  </a:cubicBezTo>
                  <a:close/>
                  <a:moveTo>
                    <a:pt x="4554281" y="2767670"/>
                  </a:moveTo>
                  <a:lnTo>
                    <a:pt x="4584892" y="2892083"/>
                  </a:lnTo>
                  <a:lnTo>
                    <a:pt x="4608173" y="3056074"/>
                  </a:lnTo>
                  <a:lnTo>
                    <a:pt x="4589263" y="3185514"/>
                  </a:lnTo>
                  <a:lnTo>
                    <a:pt x="4547250" y="3356272"/>
                  </a:lnTo>
                  <a:lnTo>
                    <a:pt x="4560202" y="3271409"/>
                  </a:lnTo>
                  <a:cubicBezTo>
                    <a:pt x="4568006" y="3194560"/>
                    <a:pt x="4572004" y="3116587"/>
                    <a:pt x="4572004" y="3037679"/>
                  </a:cubicBezTo>
                  <a:cubicBezTo>
                    <a:pt x="4572004" y="2966680"/>
                    <a:pt x="4568767" y="2896436"/>
                    <a:pt x="4562433" y="2827088"/>
                  </a:cubicBezTo>
                  <a:close/>
                  <a:moveTo>
                    <a:pt x="2216920" y="1749541"/>
                  </a:moveTo>
                  <a:lnTo>
                    <a:pt x="2133734" y="1810697"/>
                  </a:lnTo>
                  <a:cubicBezTo>
                    <a:pt x="2073876" y="1859518"/>
                    <a:pt x="2015913" y="1911828"/>
                    <a:pt x="1960117" y="1967623"/>
                  </a:cubicBezTo>
                  <a:cubicBezTo>
                    <a:pt x="1904321" y="2023420"/>
                    <a:pt x="1852011" y="2081382"/>
                    <a:pt x="1803190" y="2141241"/>
                  </a:cubicBezTo>
                  <a:lnTo>
                    <a:pt x="1758511" y="2202013"/>
                  </a:lnTo>
                  <a:lnTo>
                    <a:pt x="1760907" y="2197495"/>
                  </a:lnTo>
                  <a:cubicBezTo>
                    <a:pt x="1802630" y="2124479"/>
                    <a:pt x="1847970" y="2054480"/>
                    <a:pt x="1896599" y="1987634"/>
                  </a:cubicBezTo>
                  <a:lnTo>
                    <a:pt x="1945177" y="1927957"/>
                  </a:lnTo>
                  <a:lnTo>
                    <a:pt x="2040806" y="1856104"/>
                  </a:lnTo>
                  <a:close/>
                  <a:moveTo>
                    <a:pt x="4629554" y="2735284"/>
                  </a:moveTo>
                  <a:lnTo>
                    <a:pt x="4696158" y="2925705"/>
                  </a:lnTo>
                  <a:lnTo>
                    <a:pt x="4727988" y="3056071"/>
                  </a:lnTo>
                  <a:lnTo>
                    <a:pt x="4700471" y="3165869"/>
                  </a:lnTo>
                  <a:cubicBezTo>
                    <a:pt x="4679732" y="3234696"/>
                    <a:pt x="4655680" y="3302738"/>
                    <a:pt x="4628315" y="3369745"/>
                  </a:cubicBezTo>
                  <a:lnTo>
                    <a:pt x="4623792" y="3379458"/>
                  </a:lnTo>
                  <a:lnTo>
                    <a:pt x="4626041" y="3339499"/>
                  </a:lnTo>
                  <a:cubicBezTo>
                    <a:pt x="4626594" y="3265263"/>
                    <a:pt x="4623510" y="3190694"/>
                    <a:pt x="4616687" y="3116041"/>
                  </a:cubicBezTo>
                  <a:lnTo>
                    <a:pt x="4608173" y="3056074"/>
                  </a:lnTo>
                  <a:lnTo>
                    <a:pt x="4619315" y="2979804"/>
                  </a:lnTo>
                  <a:cubicBezTo>
                    <a:pt x="4626143" y="2911223"/>
                    <a:pt x="4629809" y="2842695"/>
                    <a:pt x="4630392" y="2774414"/>
                  </a:cubicBezTo>
                  <a:close/>
                  <a:moveTo>
                    <a:pt x="2153044" y="1694132"/>
                  </a:moveTo>
                  <a:lnTo>
                    <a:pt x="2052028" y="1796691"/>
                  </a:lnTo>
                  <a:lnTo>
                    <a:pt x="1945177" y="1927957"/>
                  </a:lnTo>
                  <a:lnTo>
                    <a:pt x="1859962" y="1991984"/>
                  </a:lnTo>
                  <a:lnTo>
                    <a:pt x="1712911" y="2127218"/>
                  </a:lnTo>
                  <a:lnTo>
                    <a:pt x="1803945" y="1939873"/>
                  </a:lnTo>
                  <a:lnTo>
                    <a:pt x="1862570" y="1844213"/>
                  </a:lnTo>
                  <a:lnTo>
                    <a:pt x="1948039" y="1792289"/>
                  </a:lnTo>
                  <a:cubicBezTo>
                    <a:pt x="2012821" y="1757097"/>
                    <a:pt x="2079494" y="1724946"/>
                    <a:pt x="2147868" y="1696026"/>
                  </a:cubicBezTo>
                  <a:close/>
                  <a:moveTo>
                    <a:pt x="4788191" y="2704378"/>
                  </a:moveTo>
                  <a:lnTo>
                    <a:pt x="4866101" y="2869694"/>
                  </a:lnTo>
                  <a:lnTo>
                    <a:pt x="4933683" y="3057756"/>
                  </a:lnTo>
                  <a:lnTo>
                    <a:pt x="4911169" y="3126506"/>
                  </a:lnTo>
                  <a:cubicBezTo>
                    <a:pt x="4883265" y="3202546"/>
                    <a:pt x="4851355" y="3277080"/>
                    <a:pt x="4815580" y="3349771"/>
                  </a:cubicBezTo>
                  <a:lnTo>
                    <a:pt x="4782323" y="3409183"/>
                  </a:lnTo>
                  <a:lnTo>
                    <a:pt x="4779852" y="3357442"/>
                  </a:lnTo>
                  <a:cubicBezTo>
                    <a:pt x="4772878" y="3284583"/>
                    <a:pt x="4762416" y="3211995"/>
                    <a:pt x="4748467" y="3139948"/>
                  </a:cubicBezTo>
                  <a:lnTo>
                    <a:pt x="4727988" y="3056071"/>
                  </a:lnTo>
                  <a:lnTo>
                    <a:pt x="4752746" y="2957282"/>
                  </a:lnTo>
                  <a:cubicBezTo>
                    <a:pt x="4766858" y="2887135"/>
                    <a:pt x="4777656" y="2816455"/>
                    <a:pt x="4785141" y="2745490"/>
                  </a:cubicBezTo>
                  <a:close/>
                  <a:moveTo>
                    <a:pt x="2066619" y="1565205"/>
                  </a:moveTo>
                  <a:lnTo>
                    <a:pt x="2000478" y="1643791"/>
                  </a:lnTo>
                  <a:cubicBezTo>
                    <a:pt x="1966483" y="1687269"/>
                    <a:pt x="1934026" y="1732010"/>
                    <a:pt x="1903191" y="1777930"/>
                  </a:cubicBezTo>
                  <a:lnTo>
                    <a:pt x="1862570" y="1844213"/>
                  </a:lnTo>
                  <a:lnTo>
                    <a:pt x="1759558" y="1906794"/>
                  </a:lnTo>
                  <a:lnTo>
                    <a:pt x="1584471" y="2037722"/>
                  </a:lnTo>
                  <a:lnTo>
                    <a:pt x="1624120" y="1921578"/>
                  </a:lnTo>
                  <a:cubicBezTo>
                    <a:pt x="1644881" y="1869284"/>
                    <a:pt x="1667559" y="1817757"/>
                    <a:pt x="1692106" y="1767111"/>
                  </a:cubicBezTo>
                  <a:lnTo>
                    <a:pt x="1724939" y="1705267"/>
                  </a:lnTo>
                  <a:lnTo>
                    <a:pt x="1879300" y="1632520"/>
                  </a:lnTo>
                  <a:close/>
                  <a:moveTo>
                    <a:pt x="5024289" y="2674084"/>
                  </a:moveTo>
                  <a:lnTo>
                    <a:pt x="5047773" y="2712738"/>
                  </a:lnTo>
                  <a:cubicBezTo>
                    <a:pt x="5082964" y="2777521"/>
                    <a:pt x="5115115" y="2844194"/>
                    <a:pt x="5144035" y="2912568"/>
                  </a:cubicBezTo>
                  <a:lnTo>
                    <a:pt x="5198683" y="3061878"/>
                  </a:lnTo>
                  <a:lnTo>
                    <a:pt x="5165108" y="3156542"/>
                  </a:lnTo>
                  <a:cubicBezTo>
                    <a:pt x="5143542" y="3208865"/>
                    <a:pt x="5120091" y="3260212"/>
                    <a:pt x="5094839" y="3310498"/>
                  </a:cubicBezTo>
                  <a:lnTo>
                    <a:pt x="5019119" y="3448343"/>
                  </a:lnTo>
                  <a:lnTo>
                    <a:pt x="4994523" y="3289086"/>
                  </a:lnTo>
                  <a:cubicBezTo>
                    <a:pt x="4979840" y="3217185"/>
                    <a:pt x="4961727" y="3146119"/>
                    <a:pt x="4940289" y="3076137"/>
                  </a:cubicBezTo>
                  <a:lnTo>
                    <a:pt x="4933683" y="3057756"/>
                  </a:lnTo>
                  <a:lnTo>
                    <a:pt x="4961596" y="2972520"/>
                  </a:lnTo>
                  <a:cubicBezTo>
                    <a:pt x="4976596" y="2920590"/>
                    <a:pt x="4989775" y="2868092"/>
                    <a:pt x="5001089" y="2815127"/>
                  </a:cubicBezTo>
                  <a:close/>
                  <a:moveTo>
                    <a:pt x="1946628" y="1361970"/>
                  </a:moveTo>
                  <a:lnTo>
                    <a:pt x="1910523" y="1405563"/>
                  </a:lnTo>
                  <a:cubicBezTo>
                    <a:pt x="1860124" y="1473857"/>
                    <a:pt x="1813666" y="1544774"/>
                    <a:pt x="1771308" y="1617929"/>
                  </a:cubicBezTo>
                  <a:lnTo>
                    <a:pt x="1724939" y="1705267"/>
                  </a:lnTo>
                  <a:lnTo>
                    <a:pt x="1680864" y="1726039"/>
                  </a:lnTo>
                  <a:cubicBezTo>
                    <a:pt x="1616220" y="1760364"/>
                    <a:pt x="1553161" y="1797808"/>
                    <a:pt x="1491937" y="1838267"/>
                  </a:cubicBezTo>
                  <a:lnTo>
                    <a:pt x="1376732" y="1922648"/>
                  </a:lnTo>
                  <a:lnTo>
                    <a:pt x="1395655" y="1849503"/>
                  </a:lnTo>
                  <a:cubicBezTo>
                    <a:pt x="1421993" y="1762203"/>
                    <a:pt x="1453663" y="1676168"/>
                    <a:pt x="1490664" y="1591909"/>
                  </a:cubicBezTo>
                  <a:lnTo>
                    <a:pt x="1529007" y="1511364"/>
                  </a:lnTo>
                  <a:lnTo>
                    <a:pt x="1644091" y="1457950"/>
                  </a:lnTo>
                  <a:cubicBezTo>
                    <a:pt x="1712888" y="1430053"/>
                    <a:pt x="1782767" y="1405641"/>
                    <a:pt x="1853460" y="1384718"/>
                  </a:cubicBezTo>
                  <a:close/>
                  <a:moveTo>
                    <a:pt x="5311061" y="2622874"/>
                  </a:moveTo>
                  <a:lnTo>
                    <a:pt x="5335126" y="2662645"/>
                  </a:lnTo>
                  <a:cubicBezTo>
                    <a:pt x="5371745" y="2730657"/>
                    <a:pt x="5405278" y="2801166"/>
                    <a:pt x="5435475" y="2874067"/>
                  </a:cubicBezTo>
                  <a:lnTo>
                    <a:pt x="5503298" y="3064439"/>
                  </a:lnTo>
                  <a:lnTo>
                    <a:pt x="5497696" y="3082625"/>
                  </a:lnTo>
                  <a:cubicBezTo>
                    <a:pt x="5482087" y="3128196"/>
                    <a:pt x="5464950" y="3173569"/>
                    <a:pt x="5446261" y="3218688"/>
                  </a:cubicBezTo>
                  <a:cubicBezTo>
                    <a:pt x="5416065" y="3291589"/>
                    <a:pt x="5382532" y="3362098"/>
                    <a:pt x="5345912" y="3430110"/>
                  </a:cubicBezTo>
                  <a:lnTo>
                    <a:pt x="5301848" y="3502933"/>
                  </a:lnTo>
                  <a:lnTo>
                    <a:pt x="5277237" y="3341673"/>
                  </a:lnTo>
                  <a:cubicBezTo>
                    <a:pt x="5262011" y="3267267"/>
                    <a:pt x="5243171" y="3194177"/>
                    <a:pt x="5220906" y="3122596"/>
                  </a:cubicBezTo>
                  <a:lnTo>
                    <a:pt x="5198683" y="3061878"/>
                  </a:lnTo>
                  <a:lnTo>
                    <a:pt x="5241113" y="2942247"/>
                  </a:lnTo>
                  <a:cubicBezTo>
                    <a:pt x="5262962" y="2869214"/>
                    <a:pt x="5281258" y="2794647"/>
                    <a:pt x="5295801" y="2718747"/>
                  </a:cubicBezTo>
                  <a:close/>
                  <a:moveTo>
                    <a:pt x="4338844" y="2216917"/>
                  </a:moveTo>
                  <a:lnTo>
                    <a:pt x="4413691" y="2318725"/>
                  </a:lnTo>
                  <a:lnTo>
                    <a:pt x="4496796" y="2459359"/>
                  </a:lnTo>
                  <a:lnTo>
                    <a:pt x="4534279" y="2621870"/>
                  </a:lnTo>
                  <a:lnTo>
                    <a:pt x="4554281" y="2767670"/>
                  </a:lnTo>
                  <a:lnTo>
                    <a:pt x="4530035" y="2669126"/>
                  </a:lnTo>
                  <a:cubicBezTo>
                    <a:pt x="4507837" y="2595141"/>
                    <a:pt x="4481691" y="2521572"/>
                    <a:pt x="4451495" y="2448671"/>
                  </a:cubicBezTo>
                  <a:cubicBezTo>
                    <a:pt x="4421298" y="2375770"/>
                    <a:pt x="4387765" y="2305261"/>
                    <a:pt x="4351146" y="2237249"/>
                  </a:cubicBezTo>
                  <a:close/>
                  <a:moveTo>
                    <a:pt x="2763584" y="1534344"/>
                  </a:moveTo>
                  <a:lnTo>
                    <a:pt x="2641403" y="1566860"/>
                  </a:lnTo>
                  <a:cubicBezTo>
                    <a:pt x="2576760" y="1587148"/>
                    <a:pt x="2512460" y="1610468"/>
                    <a:pt x="2448672" y="1636891"/>
                  </a:cubicBezTo>
                  <a:cubicBezTo>
                    <a:pt x="2375771" y="1667087"/>
                    <a:pt x="2305262" y="1700620"/>
                    <a:pt x="2237250" y="1737239"/>
                  </a:cubicBezTo>
                  <a:lnTo>
                    <a:pt x="2216920" y="1749541"/>
                  </a:lnTo>
                  <a:lnTo>
                    <a:pt x="2318727" y="1674695"/>
                  </a:lnTo>
                  <a:lnTo>
                    <a:pt x="2448389" y="1595887"/>
                  </a:lnTo>
                  <a:lnTo>
                    <a:pt x="2576973" y="1562824"/>
                  </a:lnTo>
                  <a:close/>
                  <a:moveTo>
                    <a:pt x="1780592" y="1109474"/>
                  </a:moveTo>
                  <a:lnTo>
                    <a:pt x="1733905" y="1168619"/>
                  </a:lnTo>
                  <a:cubicBezTo>
                    <a:pt x="1664328" y="1264210"/>
                    <a:pt x="1603081" y="1363976"/>
                    <a:pt x="1550165" y="1466918"/>
                  </a:cubicBezTo>
                  <a:lnTo>
                    <a:pt x="1529007" y="1511364"/>
                  </a:lnTo>
                  <a:lnTo>
                    <a:pt x="1441223" y="1552107"/>
                  </a:lnTo>
                  <a:cubicBezTo>
                    <a:pt x="1374864" y="1586979"/>
                    <a:pt x="1309859" y="1625339"/>
                    <a:pt x="1246480" y="1667186"/>
                  </a:cubicBezTo>
                  <a:lnTo>
                    <a:pt x="1126658" y="1755277"/>
                  </a:lnTo>
                  <a:lnTo>
                    <a:pt x="1159488" y="1639154"/>
                  </a:lnTo>
                  <a:cubicBezTo>
                    <a:pt x="1178034" y="1582134"/>
                    <a:pt x="1198950" y="1525398"/>
                    <a:pt x="1222286" y="1469060"/>
                  </a:cubicBezTo>
                  <a:cubicBezTo>
                    <a:pt x="1244934" y="1414384"/>
                    <a:pt x="1269458" y="1361054"/>
                    <a:pt x="1295753" y="1309113"/>
                  </a:cubicBezTo>
                  <a:lnTo>
                    <a:pt x="1308876" y="1285454"/>
                  </a:lnTo>
                  <a:lnTo>
                    <a:pt x="1464690" y="1211498"/>
                  </a:lnTo>
                  <a:cubicBezTo>
                    <a:pt x="1537592" y="1181302"/>
                    <a:pt x="1611160" y="1155156"/>
                    <a:pt x="1685146" y="1132958"/>
                  </a:cubicBezTo>
                  <a:close/>
                  <a:moveTo>
                    <a:pt x="4386907" y="2144207"/>
                  </a:moveTo>
                  <a:lnTo>
                    <a:pt x="4530041" y="2304413"/>
                  </a:lnTo>
                  <a:lnTo>
                    <a:pt x="4601134" y="2401476"/>
                  </a:lnTo>
                  <a:lnTo>
                    <a:pt x="4627473" y="2638239"/>
                  </a:lnTo>
                  <a:lnTo>
                    <a:pt x="4629554" y="2735284"/>
                  </a:lnTo>
                  <a:lnTo>
                    <a:pt x="4622926" y="2716336"/>
                  </a:lnTo>
                  <a:cubicBezTo>
                    <a:pt x="4595028" y="2647540"/>
                    <a:pt x="4563643" y="2579827"/>
                    <a:pt x="4528770" y="2513468"/>
                  </a:cubicBezTo>
                  <a:lnTo>
                    <a:pt x="4496796" y="2459359"/>
                  </a:lnTo>
                  <a:lnTo>
                    <a:pt x="4488378" y="2422862"/>
                  </a:lnTo>
                  <a:cubicBezTo>
                    <a:pt x="4470213" y="2357654"/>
                    <a:pt x="4449229" y="2293621"/>
                    <a:pt x="4425567" y="2230901"/>
                  </a:cubicBezTo>
                  <a:close/>
                  <a:moveTo>
                    <a:pt x="2735137" y="1458140"/>
                  </a:moveTo>
                  <a:lnTo>
                    <a:pt x="2729251" y="1460269"/>
                  </a:lnTo>
                  <a:cubicBezTo>
                    <a:pt x="2638779" y="1496313"/>
                    <a:pt x="2550145" y="1538365"/>
                    <a:pt x="2463960" y="1586423"/>
                  </a:cubicBezTo>
                  <a:lnTo>
                    <a:pt x="2448389" y="1595887"/>
                  </a:lnTo>
                  <a:lnTo>
                    <a:pt x="2357895" y="1619156"/>
                  </a:lnTo>
                  <a:lnTo>
                    <a:pt x="2153044" y="1694132"/>
                  </a:lnTo>
                  <a:lnTo>
                    <a:pt x="2180371" y="1666387"/>
                  </a:lnTo>
                  <a:cubicBezTo>
                    <a:pt x="2219182" y="1630034"/>
                    <a:pt x="2259163" y="1595140"/>
                    <a:pt x="2300220" y="1561746"/>
                  </a:cubicBezTo>
                  <a:lnTo>
                    <a:pt x="2396245" y="1489031"/>
                  </a:lnTo>
                  <a:lnTo>
                    <a:pt x="2516644" y="1470437"/>
                  </a:lnTo>
                  <a:close/>
                  <a:moveTo>
                    <a:pt x="5608450" y="2536991"/>
                  </a:moveTo>
                  <a:lnTo>
                    <a:pt x="5695176" y="2723849"/>
                  </a:lnTo>
                  <a:cubicBezTo>
                    <a:pt x="5723073" y="2792645"/>
                    <a:pt x="5747485" y="2862524"/>
                    <a:pt x="5768408" y="2933217"/>
                  </a:cubicBezTo>
                  <a:lnTo>
                    <a:pt x="5800194" y="3063405"/>
                  </a:lnTo>
                  <a:lnTo>
                    <a:pt x="5772827" y="3173025"/>
                  </a:lnTo>
                  <a:cubicBezTo>
                    <a:pt x="5733346" y="3304130"/>
                    <a:pt x="5681843" y="3432388"/>
                    <a:pt x="5618319" y="3556067"/>
                  </a:cubicBezTo>
                  <a:lnTo>
                    <a:pt x="5602478" y="3584705"/>
                  </a:lnTo>
                  <a:lnTo>
                    <a:pt x="5600668" y="3541438"/>
                  </a:lnTo>
                  <a:cubicBezTo>
                    <a:pt x="5587020" y="3392133"/>
                    <a:pt x="5558412" y="3242493"/>
                    <a:pt x="5514015" y="3094522"/>
                  </a:cubicBezTo>
                  <a:lnTo>
                    <a:pt x="5503298" y="3064439"/>
                  </a:lnTo>
                  <a:lnTo>
                    <a:pt x="5539969" y="2945385"/>
                  </a:lnTo>
                  <a:cubicBezTo>
                    <a:pt x="5565130" y="2853579"/>
                    <a:pt x="5584281" y="2761225"/>
                    <a:pt x="5597618" y="2668797"/>
                  </a:cubicBezTo>
                  <a:close/>
                  <a:moveTo>
                    <a:pt x="1593377" y="862954"/>
                  </a:moveTo>
                  <a:lnTo>
                    <a:pt x="1577380" y="880349"/>
                  </a:lnTo>
                  <a:cubicBezTo>
                    <a:pt x="1505436" y="966768"/>
                    <a:pt x="1439310" y="1059269"/>
                    <a:pt x="1379846" y="1157504"/>
                  </a:cubicBezTo>
                  <a:lnTo>
                    <a:pt x="1308876" y="1285454"/>
                  </a:lnTo>
                  <a:lnTo>
                    <a:pt x="1253268" y="1311847"/>
                  </a:lnTo>
                  <a:cubicBezTo>
                    <a:pt x="1185256" y="1348466"/>
                    <a:pt x="1119740" y="1388171"/>
                    <a:pt x="1056824" y="1430712"/>
                  </a:cubicBezTo>
                  <a:lnTo>
                    <a:pt x="882742" y="1561511"/>
                  </a:lnTo>
                  <a:lnTo>
                    <a:pt x="949813" y="1383386"/>
                  </a:lnTo>
                  <a:cubicBezTo>
                    <a:pt x="977303" y="1319486"/>
                    <a:pt x="1007623" y="1257091"/>
                    <a:pt x="1040615" y="1196357"/>
                  </a:cubicBezTo>
                  <a:lnTo>
                    <a:pt x="1112039" y="1078789"/>
                  </a:lnTo>
                  <a:lnTo>
                    <a:pt x="1205860" y="1022456"/>
                  </a:lnTo>
                  <a:cubicBezTo>
                    <a:pt x="1286276" y="979263"/>
                    <a:pt x="1369574" y="940744"/>
                    <a:pt x="1455393" y="907261"/>
                  </a:cubicBezTo>
                  <a:close/>
                  <a:moveTo>
                    <a:pt x="4522743" y="2066526"/>
                  </a:moveTo>
                  <a:lnTo>
                    <a:pt x="4654126" y="2185936"/>
                  </a:lnTo>
                  <a:lnTo>
                    <a:pt x="4789834" y="2335251"/>
                  </a:lnTo>
                  <a:lnTo>
                    <a:pt x="4797408" y="2460717"/>
                  </a:lnTo>
                  <a:cubicBezTo>
                    <a:pt x="4798309" y="2508233"/>
                    <a:pt x="4797737" y="2555772"/>
                    <a:pt x="4795693" y="2603259"/>
                  </a:cubicBezTo>
                  <a:lnTo>
                    <a:pt x="4788191" y="2704378"/>
                  </a:lnTo>
                  <a:lnTo>
                    <a:pt x="4772583" y="2671258"/>
                  </a:lnTo>
                  <a:cubicBezTo>
                    <a:pt x="4738257" y="2606614"/>
                    <a:pt x="4700814" y="2543555"/>
                    <a:pt x="4660355" y="2482331"/>
                  </a:cubicBezTo>
                  <a:lnTo>
                    <a:pt x="4601134" y="2401476"/>
                  </a:lnTo>
                  <a:lnTo>
                    <a:pt x="4597548" y="2369244"/>
                  </a:lnTo>
                  <a:cubicBezTo>
                    <a:pt x="4582315" y="2280554"/>
                    <a:pt x="4561889" y="2192993"/>
                    <a:pt x="4536459" y="2107021"/>
                  </a:cubicBezTo>
                  <a:close/>
                  <a:moveTo>
                    <a:pt x="2707348" y="1300255"/>
                  </a:moveTo>
                  <a:lnTo>
                    <a:pt x="2626912" y="1339978"/>
                  </a:lnTo>
                  <a:cubicBezTo>
                    <a:pt x="2558112" y="1378473"/>
                    <a:pt x="2491216" y="1420555"/>
                    <a:pt x="2426535" y="1466094"/>
                  </a:cubicBezTo>
                  <a:lnTo>
                    <a:pt x="2396245" y="1489031"/>
                  </a:lnTo>
                  <a:lnTo>
                    <a:pt x="2298691" y="1504098"/>
                  </a:lnTo>
                  <a:cubicBezTo>
                    <a:pt x="2226791" y="1518781"/>
                    <a:pt x="2155725" y="1536894"/>
                    <a:pt x="2085743" y="1558332"/>
                  </a:cubicBezTo>
                  <a:lnTo>
                    <a:pt x="2066619" y="1565205"/>
                  </a:lnTo>
                  <a:lnTo>
                    <a:pt x="2107003" y="1517222"/>
                  </a:lnTo>
                  <a:cubicBezTo>
                    <a:pt x="2162493" y="1455912"/>
                    <a:pt x="2221262" y="1397626"/>
                    <a:pt x="2283033" y="1342641"/>
                  </a:cubicBezTo>
                  <a:lnTo>
                    <a:pt x="2338391" y="1298484"/>
                  </a:lnTo>
                  <a:lnTo>
                    <a:pt x="2504315" y="1290562"/>
                  </a:lnTo>
                  <a:close/>
                  <a:moveTo>
                    <a:pt x="3903326" y="1770974"/>
                  </a:moveTo>
                  <a:lnTo>
                    <a:pt x="4036794" y="1851733"/>
                  </a:lnTo>
                  <a:lnTo>
                    <a:pt x="4159484" y="1943918"/>
                  </a:lnTo>
                  <a:lnTo>
                    <a:pt x="4232281" y="2040805"/>
                  </a:lnTo>
                  <a:lnTo>
                    <a:pt x="4338844" y="2216917"/>
                  </a:lnTo>
                  <a:lnTo>
                    <a:pt x="4277688" y="2133732"/>
                  </a:lnTo>
                  <a:cubicBezTo>
                    <a:pt x="4228866" y="2073873"/>
                    <a:pt x="4176557" y="2015911"/>
                    <a:pt x="4120761" y="1960115"/>
                  </a:cubicBezTo>
                  <a:cubicBezTo>
                    <a:pt x="4064965" y="1904318"/>
                    <a:pt x="4007002" y="1852010"/>
                    <a:pt x="3947144" y="1803188"/>
                  </a:cubicBezTo>
                  <a:close/>
                  <a:moveTo>
                    <a:pt x="3356266" y="1541134"/>
                  </a:moveTo>
                  <a:lnTo>
                    <a:pt x="3271411" y="1528183"/>
                  </a:lnTo>
                  <a:cubicBezTo>
                    <a:pt x="3194563" y="1520379"/>
                    <a:pt x="3116589" y="1516381"/>
                    <a:pt x="3037681" y="1516381"/>
                  </a:cubicBezTo>
                  <a:cubicBezTo>
                    <a:pt x="2958774" y="1516381"/>
                    <a:pt x="2880800" y="1520379"/>
                    <a:pt x="2803951" y="1528184"/>
                  </a:cubicBezTo>
                  <a:lnTo>
                    <a:pt x="2763584" y="1534344"/>
                  </a:lnTo>
                  <a:lnTo>
                    <a:pt x="2836193" y="1515021"/>
                  </a:lnTo>
                  <a:cubicBezTo>
                    <a:pt x="2885064" y="1504301"/>
                    <a:pt x="2934034" y="1495247"/>
                    <a:pt x="2983032" y="1487831"/>
                  </a:cubicBezTo>
                  <a:lnTo>
                    <a:pt x="3050137" y="1479903"/>
                  </a:lnTo>
                  <a:lnTo>
                    <a:pt x="3185516" y="1499122"/>
                  </a:lnTo>
                  <a:close/>
                  <a:moveTo>
                    <a:pt x="3652683" y="1602497"/>
                  </a:moveTo>
                  <a:lnTo>
                    <a:pt x="3762151" y="1667185"/>
                  </a:lnTo>
                  <a:lnTo>
                    <a:pt x="3903326" y="1770974"/>
                  </a:lnTo>
                  <a:lnTo>
                    <a:pt x="3840350" y="1732868"/>
                  </a:lnTo>
                  <a:cubicBezTo>
                    <a:pt x="3772337" y="1696249"/>
                    <a:pt x="3701829" y="1662716"/>
                    <a:pt x="3628928" y="1632519"/>
                  </a:cubicBezTo>
                  <a:cubicBezTo>
                    <a:pt x="3556027" y="1602323"/>
                    <a:pt x="3482458" y="1576177"/>
                    <a:pt x="3408473" y="1553979"/>
                  </a:cubicBezTo>
                  <a:lnTo>
                    <a:pt x="3356266" y="1541134"/>
                  </a:lnTo>
                  <a:lnTo>
                    <a:pt x="3498390" y="1562825"/>
                  </a:lnTo>
                  <a:close/>
                  <a:moveTo>
                    <a:pt x="3960073" y="1711720"/>
                  </a:moveTo>
                  <a:lnTo>
                    <a:pt x="4127324" y="1792289"/>
                  </a:lnTo>
                  <a:lnTo>
                    <a:pt x="4247632" y="1865378"/>
                  </a:lnTo>
                  <a:lnTo>
                    <a:pt x="4316963" y="1987362"/>
                  </a:lnTo>
                  <a:lnTo>
                    <a:pt x="4386907" y="2144207"/>
                  </a:lnTo>
                  <a:lnTo>
                    <a:pt x="4382261" y="2139007"/>
                  </a:lnTo>
                  <a:cubicBezTo>
                    <a:pt x="4330159" y="2086124"/>
                    <a:pt x="4275250" y="2035576"/>
                    <a:pt x="4217638" y="1987613"/>
                  </a:cubicBezTo>
                  <a:lnTo>
                    <a:pt x="4159484" y="1943918"/>
                  </a:lnTo>
                  <a:lnTo>
                    <a:pt x="4096401" y="1859961"/>
                  </a:lnTo>
                  <a:close/>
                  <a:moveTo>
                    <a:pt x="3364539" y="1457950"/>
                  </a:moveTo>
                  <a:lnTo>
                    <a:pt x="3377842" y="1464123"/>
                  </a:lnTo>
                  <a:lnTo>
                    <a:pt x="3349938" y="1462446"/>
                  </a:lnTo>
                  <a:cubicBezTo>
                    <a:pt x="3276893" y="1461567"/>
                    <a:pt x="3203514" y="1464206"/>
                    <a:pt x="3130039" y="1470463"/>
                  </a:cubicBezTo>
                  <a:lnTo>
                    <a:pt x="3050137" y="1479903"/>
                  </a:lnTo>
                  <a:lnTo>
                    <a:pt x="2961558" y="1467328"/>
                  </a:lnTo>
                  <a:cubicBezTo>
                    <a:pt x="2886905" y="1460504"/>
                    <a:pt x="2812336" y="1457421"/>
                    <a:pt x="2738100" y="1457973"/>
                  </a:cubicBezTo>
                  <a:lnTo>
                    <a:pt x="2735137" y="1458140"/>
                  </a:lnTo>
                  <a:lnTo>
                    <a:pt x="2866259" y="1410708"/>
                  </a:lnTo>
                  <a:cubicBezTo>
                    <a:pt x="2923856" y="1391936"/>
                    <a:pt x="2982052" y="1375509"/>
                    <a:pt x="3040695" y="1361429"/>
                  </a:cubicBezTo>
                  <a:lnTo>
                    <a:pt x="3051222" y="1359338"/>
                  </a:lnTo>
                  <a:lnTo>
                    <a:pt x="3155171" y="1384717"/>
                  </a:lnTo>
                  <a:cubicBezTo>
                    <a:pt x="3225863" y="1405641"/>
                    <a:pt x="3295743" y="1430052"/>
                    <a:pt x="3364539" y="1457950"/>
                  </a:cubicBezTo>
                  <a:close/>
                  <a:moveTo>
                    <a:pt x="5869187" y="2494766"/>
                  </a:moveTo>
                  <a:lnTo>
                    <a:pt x="5930687" y="2665901"/>
                  </a:lnTo>
                  <a:cubicBezTo>
                    <a:pt x="5952125" y="2735883"/>
                    <a:pt x="5970239" y="2806949"/>
                    <a:pt x="5984922" y="2878850"/>
                  </a:cubicBezTo>
                  <a:lnTo>
                    <a:pt x="6014100" y="3067777"/>
                  </a:lnTo>
                  <a:lnTo>
                    <a:pt x="6010800" y="3098240"/>
                  </a:lnTo>
                  <a:cubicBezTo>
                    <a:pt x="5989424" y="3242338"/>
                    <a:pt x="5954370" y="3383717"/>
                    <a:pt x="5906443" y="3520432"/>
                  </a:cubicBezTo>
                  <a:lnTo>
                    <a:pt x="5859844" y="3641051"/>
                  </a:lnTo>
                  <a:lnTo>
                    <a:pt x="5862565" y="3584073"/>
                  </a:lnTo>
                  <a:cubicBezTo>
                    <a:pt x="5862565" y="3437813"/>
                    <a:pt x="5848615" y="3291554"/>
                    <a:pt x="5820717" y="3147460"/>
                  </a:cubicBezTo>
                  <a:lnTo>
                    <a:pt x="5800194" y="3063405"/>
                  </a:lnTo>
                  <a:lnTo>
                    <a:pt x="5825738" y="2961091"/>
                  </a:lnTo>
                  <a:cubicBezTo>
                    <a:pt x="5854173" y="2818533"/>
                    <a:pt x="5868930" y="2673788"/>
                    <a:pt x="5870010" y="2528960"/>
                  </a:cubicBezTo>
                  <a:close/>
                  <a:moveTo>
                    <a:pt x="1456621" y="649233"/>
                  </a:moveTo>
                  <a:lnTo>
                    <a:pt x="1434261" y="669555"/>
                  </a:lnTo>
                  <a:cubicBezTo>
                    <a:pt x="1330840" y="772976"/>
                    <a:pt x="1237282" y="886260"/>
                    <a:pt x="1155120" y="1007876"/>
                  </a:cubicBezTo>
                  <a:lnTo>
                    <a:pt x="1112039" y="1078789"/>
                  </a:lnTo>
                  <a:lnTo>
                    <a:pt x="1018587" y="1134901"/>
                  </a:lnTo>
                  <a:cubicBezTo>
                    <a:pt x="897676" y="1215599"/>
                    <a:pt x="784891" y="1307514"/>
                    <a:pt x="681720" y="1409160"/>
                  </a:cubicBezTo>
                  <a:lnTo>
                    <a:pt x="676496" y="1414641"/>
                  </a:lnTo>
                  <a:lnTo>
                    <a:pt x="746428" y="1266251"/>
                  </a:lnTo>
                  <a:cubicBezTo>
                    <a:pt x="780754" y="1201607"/>
                    <a:pt x="818198" y="1138548"/>
                    <a:pt x="858656" y="1077324"/>
                  </a:cubicBezTo>
                  <a:lnTo>
                    <a:pt x="966686" y="929831"/>
                  </a:lnTo>
                  <a:lnTo>
                    <a:pt x="980167" y="918985"/>
                  </a:lnTo>
                  <a:cubicBezTo>
                    <a:pt x="1058172" y="861133"/>
                    <a:pt x="1139621" y="808435"/>
                    <a:pt x="1223938" y="761130"/>
                  </a:cubicBezTo>
                  <a:close/>
                  <a:moveTo>
                    <a:pt x="6016808" y="2492249"/>
                  </a:moveTo>
                  <a:lnTo>
                    <a:pt x="6041941" y="2589996"/>
                  </a:lnTo>
                  <a:cubicBezTo>
                    <a:pt x="6072393" y="2738809"/>
                    <a:pt x="6088384" y="2892888"/>
                    <a:pt x="6088384" y="3050703"/>
                  </a:cubicBezTo>
                  <a:cubicBezTo>
                    <a:pt x="6088384" y="3208519"/>
                    <a:pt x="6072392" y="3362599"/>
                    <a:pt x="6041941" y="3511412"/>
                  </a:cubicBezTo>
                  <a:lnTo>
                    <a:pt x="6006336" y="3649883"/>
                  </a:lnTo>
                  <a:lnTo>
                    <a:pt x="6021692" y="3541716"/>
                  </a:lnTo>
                  <a:cubicBezTo>
                    <a:pt x="6035339" y="3392410"/>
                    <a:pt x="6034026" y="3243438"/>
                    <a:pt x="6018583" y="3096802"/>
                  </a:cubicBezTo>
                  <a:lnTo>
                    <a:pt x="6014100" y="3067777"/>
                  </a:lnTo>
                  <a:lnTo>
                    <a:pt x="6030147" y="2919651"/>
                  </a:lnTo>
                  <a:cubicBezTo>
                    <a:pt x="6038365" y="2799854"/>
                    <a:pt x="6037153" y="2678764"/>
                    <a:pt x="6026065" y="2557453"/>
                  </a:cubicBezTo>
                  <a:close/>
                  <a:moveTo>
                    <a:pt x="4725011" y="1944703"/>
                  </a:moveTo>
                  <a:lnTo>
                    <a:pt x="4763580" y="1972953"/>
                  </a:lnTo>
                  <a:cubicBezTo>
                    <a:pt x="4820884" y="2019336"/>
                    <a:pt x="4876103" y="2068631"/>
                    <a:pt x="4928987" y="2120733"/>
                  </a:cubicBezTo>
                  <a:lnTo>
                    <a:pt x="5049404" y="2251673"/>
                  </a:lnTo>
                  <a:lnTo>
                    <a:pt x="5051055" y="2383340"/>
                  </a:lnTo>
                  <a:cubicBezTo>
                    <a:pt x="5049618" y="2456330"/>
                    <a:pt x="5044670" y="2528966"/>
                    <a:pt x="5036309" y="2601010"/>
                  </a:cubicBezTo>
                  <a:lnTo>
                    <a:pt x="5024289" y="2674084"/>
                  </a:lnTo>
                  <a:lnTo>
                    <a:pt x="4933267" y="2524257"/>
                  </a:lnTo>
                  <a:cubicBezTo>
                    <a:pt x="4892186" y="2463449"/>
                    <a:pt x="4848257" y="2404724"/>
                    <a:pt x="4801669" y="2348273"/>
                  </a:cubicBezTo>
                  <a:lnTo>
                    <a:pt x="4789834" y="2335251"/>
                  </a:lnTo>
                  <a:lnTo>
                    <a:pt x="4785952" y="2270952"/>
                  </a:lnTo>
                  <a:cubicBezTo>
                    <a:pt x="4779515" y="2207854"/>
                    <a:pt x="4770459" y="2144973"/>
                    <a:pt x="4758786" y="2082485"/>
                  </a:cubicBezTo>
                  <a:close/>
                  <a:moveTo>
                    <a:pt x="3712172" y="1498170"/>
                  </a:moveTo>
                  <a:lnTo>
                    <a:pt x="3779601" y="1547558"/>
                  </a:lnTo>
                  <a:cubicBezTo>
                    <a:pt x="3836905" y="1593941"/>
                    <a:pt x="3892124" y="1643236"/>
                    <a:pt x="3945007" y="1695337"/>
                  </a:cubicBezTo>
                  <a:lnTo>
                    <a:pt x="3960073" y="1711720"/>
                  </a:lnTo>
                  <a:lnTo>
                    <a:pt x="3927495" y="1696026"/>
                  </a:lnTo>
                  <a:cubicBezTo>
                    <a:pt x="3859121" y="1667107"/>
                    <a:pt x="3789048" y="1641419"/>
                    <a:pt x="3717467" y="1619155"/>
                  </a:cubicBezTo>
                  <a:lnTo>
                    <a:pt x="3652683" y="1602497"/>
                  </a:lnTo>
                  <a:lnTo>
                    <a:pt x="3567408" y="1552106"/>
                  </a:lnTo>
                  <a:lnTo>
                    <a:pt x="3377842" y="1464123"/>
                  </a:lnTo>
                  <a:lnTo>
                    <a:pt x="3567828" y="1475543"/>
                  </a:lnTo>
                  <a:close/>
                  <a:moveTo>
                    <a:pt x="2672330" y="1064141"/>
                  </a:moveTo>
                  <a:lnTo>
                    <a:pt x="2477076" y="1187862"/>
                  </a:lnTo>
                  <a:lnTo>
                    <a:pt x="2338391" y="1298484"/>
                  </a:lnTo>
                  <a:lnTo>
                    <a:pt x="2285197" y="1301024"/>
                  </a:lnTo>
                  <a:cubicBezTo>
                    <a:pt x="2212338" y="1307998"/>
                    <a:pt x="2139750" y="1318460"/>
                    <a:pt x="2067703" y="1332409"/>
                  </a:cubicBezTo>
                  <a:lnTo>
                    <a:pt x="1946628" y="1361970"/>
                  </a:lnTo>
                  <a:lnTo>
                    <a:pt x="2073380" y="1208935"/>
                  </a:lnTo>
                  <a:lnTo>
                    <a:pt x="2247365" y="1041479"/>
                  </a:lnTo>
                  <a:lnTo>
                    <a:pt x="2355520" y="1036952"/>
                  </a:lnTo>
                  <a:cubicBezTo>
                    <a:pt x="2429756" y="1037504"/>
                    <a:pt x="2503657" y="1041693"/>
                    <a:pt x="2576976" y="1049415"/>
                  </a:cubicBezTo>
                  <a:close/>
                  <a:moveTo>
                    <a:pt x="1403768" y="505670"/>
                  </a:moveTo>
                  <a:lnTo>
                    <a:pt x="1301372" y="582607"/>
                  </a:lnTo>
                  <a:cubicBezTo>
                    <a:pt x="1186147" y="678532"/>
                    <a:pt x="1081737" y="784799"/>
                    <a:pt x="988970" y="899406"/>
                  </a:cubicBezTo>
                  <a:lnTo>
                    <a:pt x="966686" y="929831"/>
                  </a:lnTo>
                  <a:lnTo>
                    <a:pt x="840205" y="1031587"/>
                  </a:lnTo>
                  <a:cubicBezTo>
                    <a:pt x="749685" y="1110484"/>
                    <a:pt x="664918" y="1196966"/>
                    <a:pt x="586979" y="1290586"/>
                  </a:cubicBezTo>
                  <a:lnTo>
                    <a:pt x="537332" y="1356661"/>
                  </a:lnTo>
                  <a:lnTo>
                    <a:pt x="602445" y="1246475"/>
                  </a:lnTo>
                  <a:cubicBezTo>
                    <a:pt x="686138" y="1119717"/>
                    <a:pt x="783781" y="999457"/>
                    <a:pt x="895374" y="887865"/>
                  </a:cubicBezTo>
                  <a:cubicBezTo>
                    <a:pt x="1020915" y="762323"/>
                    <a:pt x="1157425" y="654437"/>
                    <a:pt x="1301819" y="564205"/>
                  </a:cubicBezTo>
                  <a:close/>
                  <a:moveTo>
                    <a:pt x="4198300" y="1636892"/>
                  </a:moveTo>
                  <a:lnTo>
                    <a:pt x="4382500" y="1723701"/>
                  </a:lnTo>
                  <a:lnTo>
                    <a:pt x="4408505" y="1772691"/>
                  </a:lnTo>
                  <a:cubicBezTo>
                    <a:pt x="4434127" y="1826638"/>
                    <a:pt x="4457639" y="1881563"/>
                    <a:pt x="4478984" y="1937330"/>
                  </a:cubicBezTo>
                  <a:lnTo>
                    <a:pt x="4522743" y="2066526"/>
                  </a:lnTo>
                  <a:lnTo>
                    <a:pt x="4491789" y="2038393"/>
                  </a:lnTo>
                  <a:cubicBezTo>
                    <a:pt x="4435338" y="1991805"/>
                    <a:pt x="4376612" y="1947875"/>
                    <a:pt x="4315805" y="1906794"/>
                  </a:cubicBezTo>
                  <a:lnTo>
                    <a:pt x="4247632" y="1865378"/>
                  </a:lnTo>
                  <a:lnTo>
                    <a:pt x="4229667" y="1833770"/>
                  </a:lnTo>
                  <a:cubicBezTo>
                    <a:pt x="4198664" y="1783823"/>
                    <a:pt x="4165789" y="1735159"/>
                    <a:pt x="4131141" y="1687876"/>
                  </a:cubicBezTo>
                  <a:lnTo>
                    <a:pt x="4044668" y="1581682"/>
                  </a:lnTo>
                  <a:close/>
                  <a:moveTo>
                    <a:pt x="3214320" y="1211498"/>
                  </a:moveTo>
                  <a:lnTo>
                    <a:pt x="3411713" y="1304525"/>
                  </a:lnTo>
                  <a:lnTo>
                    <a:pt x="3396744" y="1305111"/>
                  </a:lnTo>
                  <a:cubicBezTo>
                    <a:pt x="3336905" y="1309804"/>
                    <a:pt x="3277214" y="1316844"/>
                    <a:pt x="3217823" y="1326230"/>
                  </a:cubicBezTo>
                  <a:lnTo>
                    <a:pt x="3051222" y="1359338"/>
                  </a:lnTo>
                  <a:lnTo>
                    <a:pt x="2940928" y="1332409"/>
                  </a:lnTo>
                  <a:cubicBezTo>
                    <a:pt x="2868881" y="1318460"/>
                    <a:pt x="2796293" y="1307998"/>
                    <a:pt x="2723434" y="1301023"/>
                  </a:cubicBezTo>
                  <a:lnTo>
                    <a:pt x="2707348" y="1300255"/>
                  </a:lnTo>
                  <a:lnTo>
                    <a:pt x="2838713" y="1235382"/>
                  </a:lnTo>
                  <a:lnTo>
                    <a:pt x="3055988" y="1154599"/>
                  </a:lnTo>
                  <a:close/>
                  <a:moveTo>
                    <a:pt x="3778818" y="1307728"/>
                  </a:moveTo>
                  <a:lnTo>
                    <a:pt x="3817976" y="1340938"/>
                  </a:lnTo>
                  <a:cubicBezTo>
                    <a:pt x="3875857" y="1393231"/>
                    <a:pt x="3931049" y="1448443"/>
                    <a:pt x="3983321" y="1506344"/>
                  </a:cubicBezTo>
                  <a:lnTo>
                    <a:pt x="4044668" y="1581682"/>
                  </a:lnTo>
                  <a:lnTo>
                    <a:pt x="3991857" y="1562704"/>
                  </a:lnTo>
                  <a:cubicBezTo>
                    <a:pt x="3922969" y="1541601"/>
                    <a:pt x="3853030" y="1523720"/>
                    <a:pt x="3782279" y="1509160"/>
                  </a:cubicBezTo>
                  <a:lnTo>
                    <a:pt x="3712172" y="1498170"/>
                  </a:lnTo>
                  <a:lnTo>
                    <a:pt x="3601683" y="1417243"/>
                  </a:lnTo>
                  <a:cubicBezTo>
                    <a:pt x="3540459" y="1376785"/>
                    <a:pt x="3477400" y="1339342"/>
                    <a:pt x="3412756" y="1305016"/>
                  </a:cubicBezTo>
                  <a:lnTo>
                    <a:pt x="3411713" y="1304525"/>
                  </a:lnTo>
                  <a:lnTo>
                    <a:pt x="3576562" y="1298071"/>
                  </a:lnTo>
                  <a:close/>
                  <a:moveTo>
                    <a:pt x="4981997" y="1783207"/>
                  </a:moveTo>
                  <a:lnTo>
                    <a:pt x="5019392" y="1810699"/>
                  </a:lnTo>
                  <a:cubicBezTo>
                    <a:pt x="5079250" y="1859521"/>
                    <a:pt x="5137213" y="1911830"/>
                    <a:pt x="5193009" y="1967626"/>
                  </a:cubicBezTo>
                  <a:lnTo>
                    <a:pt x="5326076" y="2114846"/>
                  </a:lnTo>
                  <a:lnTo>
                    <a:pt x="5336705" y="2286002"/>
                  </a:lnTo>
                  <a:cubicBezTo>
                    <a:pt x="5336705" y="2384637"/>
                    <a:pt x="5330458" y="2481812"/>
                    <a:pt x="5318339" y="2577155"/>
                  </a:cubicBezTo>
                  <a:lnTo>
                    <a:pt x="5311061" y="2622874"/>
                  </a:lnTo>
                  <a:lnTo>
                    <a:pt x="5216261" y="2466201"/>
                  </a:lnTo>
                  <a:cubicBezTo>
                    <a:pt x="5173720" y="2403285"/>
                    <a:pt x="5128343" y="2342969"/>
                    <a:pt x="5080380" y="2285356"/>
                  </a:cubicBezTo>
                  <a:lnTo>
                    <a:pt x="5049404" y="2251673"/>
                  </a:lnTo>
                  <a:lnTo>
                    <a:pt x="5049220" y="2236960"/>
                  </a:lnTo>
                  <a:cubicBezTo>
                    <a:pt x="5042644" y="2090249"/>
                    <a:pt x="5021760" y="1942761"/>
                    <a:pt x="4985777" y="1796404"/>
                  </a:cubicBezTo>
                  <a:close/>
                  <a:moveTo>
                    <a:pt x="2620366" y="778842"/>
                  </a:moveTo>
                  <a:lnTo>
                    <a:pt x="2466201" y="872124"/>
                  </a:lnTo>
                  <a:cubicBezTo>
                    <a:pt x="2393593" y="921219"/>
                    <a:pt x="2324448" y="974090"/>
                    <a:pt x="2258925" y="1030353"/>
                  </a:cubicBezTo>
                  <a:lnTo>
                    <a:pt x="2247365" y="1041479"/>
                  </a:lnTo>
                  <a:lnTo>
                    <a:pt x="2132062" y="1046306"/>
                  </a:lnTo>
                  <a:cubicBezTo>
                    <a:pt x="2057409" y="1053130"/>
                    <a:pt x="1982673" y="1063693"/>
                    <a:pt x="1908103" y="1078101"/>
                  </a:cubicBezTo>
                  <a:lnTo>
                    <a:pt x="1780592" y="1109474"/>
                  </a:lnTo>
                  <a:lnTo>
                    <a:pt x="1844518" y="1028491"/>
                  </a:lnTo>
                  <a:cubicBezTo>
                    <a:pt x="1883472" y="982908"/>
                    <a:pt x="1924508" y="938495"/>
                    <a:pt x="1967627" y="895376"/>
                  </a:cubicBezTo>
                  <a:lnTo>
                    <a:pt x="2119359" y="758232"/>
                  </a:lnTo>
                  <a:lnTo>
                    <a:pt x="2140613" y="756230"/>
                  </a:lnTo>
                  <a:cubicBezTo>
                    <a:pt x="2188688" y="753213"/>
                    <a:pt x="2237166" y="751681"/>
                    <a:pt x="2286002" y="751681"/>
                  </a:cubicBezTo>
                  <a:cubicBezTo>
                    <a:pt x="2364909" y="751681"/>
                    <a:pt x="2442883" y="755679"/>
                    <a:pt x="2519732" y="763484"/>
                  </a:cubicBezTo>
                  <a:close/>
                  <a:moveTo>
                    <a:pt x="4436787" y="1465460"/>
                  </a:moveTo>
                  <a:lnTo>
                    <a:pt x="4579836" y="1531853"/>
                  </a:lnTo>
                  <a:lnTo>
                    <a:pt x="4609549" y="1594300"/>
                  </a:lnTo>
                  <a:cubicBezTo>
                    <a:pt x="4643730" y="1673154"/>
                    <a:pt x="4673258" y="1753542"/>
                    <a:pt x="4698131" y="1835045"/>
                  </a:cubicBezTo>
                  <a:lnTo>
                    <a:pt x="4725011" y="1944703"/>
                  </a:lnTo>
                  <a:lnTo>
                    <a:pt x="4585663" y="1842638"/>
                  </a:lnTo>
                  <a:cubicBezTo>
                    <a:pt x="4524439" y="1802180"/>
                    <a:pt x="4461380" y="1764736"/>
                    <a:pt x="4396736" y="1730411"/>
                  </a:cubicBezTo>
                  <a:lnTo>
                    <a:pt x="4382500" y="1723701"/>
                  </a:lnTo>
                  <a:lnTo>
                    <a:pt x="4312467" y="1591768"/>
                  </a:lnTo>
                  <a:lnTo>
                    <a:pt x="4168486" y="1377839"/>
                  </a:lnTo>
                  <a:lnTo>
                    <a:pt x="4227418" y="1392228"/>
                  </a:lnTo>
                  <a:cubicBezTo>
                    <a:pt x="4298111" y="1413151"/>
                    <a:pt x="4367990" y="1437562"/>
                    <a:pt x="4436787" y="1465460"/>
                  </a:cubicBezTo>
                  <a:close/>
                  <a:moveTo>
                    <a:pt x="3175817" y="931327"/>
                  </a:moveTo>
                  <a:cubicBezTo>
                    <a:pt x="3227097" y="953016"/>
                    <a:pt x="3277421" y="976524"/>
                    <a:pt x="3326708" y="1001768"/>
                  </a:cubicBezTo>
                  <a:lnTo>
                    <a:pt x="3447652" y="1069372"/>
                  </a:lnTo>
                  <a:lnTo>
                    <a:pt x="3289085" y="1093861"/>
                  </a:lnTo>
                  <a:cubicBezTo>
                    <a:pt x="3211673" y="1109670"/>
                    <a:pt x="3135228" y="1129454"/>
                    <a:pt x="3060062" y="1153084"/>
                  </a:cubicBezTo>
                  <a:lnTo>
                    <a:pt x="3055988" y="1154599"/>
                  </a:lnTo>
                  <a:lnTo>
                    <a:pt x="3007877" y="1137310"/>
                  </a:lnTo>
                  <a:cubicBezTo>
                    <a:pt x="2937895" y="1115872"/>
                    <a:pt x="2866829" y="1097759"/>
                    <a:pt x="2794929" y="1083075"/>
                  </a:cubicBezTo>
                  <a:lnTo>
                    <a:pt x="2672330" y="1064141"/>
                  </a:lnTo>
                  <a:lnTo>
                    <a:pt x="2687475" y="1054545"/>
                  </a:lnTo>
                  <a:cubicBezTo>
                    <a:pt x="2760149" y="1013868"/>
                    <a:pt x="2835272" y="977044"/>
                    <a:pt x="2912568" y="944351"/>
                  </a:cubicBezTo>
                  <a:lnTo>
                    <a:pt x="3061984" y="889663"/>
                  </a:lnTo>
                  <a:close/>
                  <a:moveTo>
                    <a:pt x="3871612" y="1053728"/>
                  </a:moveTo>
                  <a:lnTo>
                    <a:pt x="3979332" y="1156065"/>
                  </a:lnTo>
                  <a:cubicBezTo>
                    <a:pt x="4043827" y="1222131"/>
                    <a:pt x="4103968" y="1291794"/>
                    <a:pt x="4159557" y="1364572"/>
                  </a:cubicBezTo>
                  <a:lnTo>
                    <a:pt x="4168486" y="1377839"/>
                  </a:lnTo>
                  <a:lnTo>
                    <a:pt x="4013175" y="1339918"/>
                  </a:lnTo>
                  <a:cubicBezTo>
                    <a:pt x="3941128" y="1325969"/>
                    <a:pt x="3868540" y="1315507"/>
                    <a:pt x="3795681" y="1308533"/>
                  </a:cubicBezTo>
                  <a:lnTo>
                    <a:pt x="3778818" y="1307728"/>
                  </a:lnTo>
                  <a:lnTo>
                    <a:pt x="3708119" y="1247769"/>
                  </a:lnTo>
                  <a:cubicBezTo>
                    <a:pt x="3632917" y="1187940"/>
                    <a:pt x="3553858" y="1132750"/>
                    <a:pt x="3471377" y="1082633"/>
                  </a:cubicBezTo>
                  <a:lnTo>
                    <a:pt x="3447652" y="1069372"/>
                  </a:lnTo>
                  <a:lnTo>
                    <a:pt x="3507038" y="1060201"/>
                  </a:lnTo>
                  <a:cubicBezTo>
                    <a:pt x="3580356" y="1052479"/>
                    <a:pt x="3654259" y="1048290"/>
                    <a:pt x="3728495" y="1047737"/>
                  </a:cubicBezTo>
                  <a:close/>
                  <a:moveTo>
                    <a:pt x="5225493" y="1593434"/>
                  </a:moveTo>
                  <a:lnTo>
                    <a:pt x="5372658" y="1728772"/>
                  </a:lnTo>
                  <a:cubicBezTo>
                    <a:pt x="5424760" y="1781655"/>
                    <a:pt x="5474054" y="1836874"/>
                    <a:pt x="5520438" y="1894178"/>
                  </a:cubicBezTo>
                  <a:lnTo>
                    <a:pt x="5590453" y="1989769"/>
                  </a:lnTo>
                  <a:lnTo>
                    <a:pt x="5609450" y="2117147"/>
                  </a:lnTo>
                  <a:cubicBezTo>
                    <a:pt x="5618581" y="2207970"/>
                    <a:pt x="5622291" y="2299668"/>
                    <a:pt x="5620385" y="2391768"/>
                  </a:cubicBezTo>
                  <a:lnTo>
                    <a:pt x="5608450" y="2536991"/>
                  </a:lnTo>
                  <a:lnTo>
                    <a:pt x="5601019" y="2520980"/>
                  </a:lnTo>
                  <a:cubicBezTo>
                    <a:pt x="5531274" y="2388262"/>
                    <a:pt x="5447579" y="2260961"/>
                    <a:pt x="5349936" y="2141244"/>
                  </a:cubicBezTo>
                  <a:lnTo>
                    <a:pt x="5326076" y="2114846"/>
                  </a:lnTo>
                  <a:lnTo>
                    <a:pt x="5318902" y="1999320"/>
                  </a:lnTo>
                  <a:cubicBezTo>
                    <a:pt x="5307153" y="1905411"/>
                    <a:pt x="5289707" y="1813272"/>
                    <a:pt x="5266921" y="1723260"/>
                  </a:cubicBezTo>
                  <a:close/>
                  <a:moveTo>
                    <a:pt x="2544035" y="476667"/>
                  </a:moveTo>
                  <a:lnTo>
                    <a:pt x="2520981" y="487366"/>
                  </a:lnTo>
                  <a:cubicBezTo>
                    <a:pt x="2388264" y="557112"/>
                    <a:pt x="2260963" y="640806"/>
                    <a:pt x="2141245" y="738449"/>
                  </a:cubicBezTo>
                  <a:lnTo>
                    <a:pt x="2119359" y="758232"/>
                  </a:lnTo>
                  <a:lnTo>
                    <a:pt x="1997643" y="769694"/>
                  </a:lnTo>
                  <a:cubicBezTo>
                    <a:pt x="1903196" y="781582"/>
                    <a:pt x="1810543" y="799232"/>
                    <a:pt x="1720047" y="822280"/>
                  </a:cubicBezTo>
                  <a:lnTo>
                    <a:pt x="1593377" y="862954"/>
                  </a:lnTo>
                  <a:lnTo>
                    <a:pt x="1728774" y="715726"/>
                  </a:lnTo>
                  <a:cubicBezTo>
                    <a:pt x="1781657" y="663624"/>
                    <a:pt x="1836876" y="614329"/>
                    <a:pt x="1894180" y="567946"/>
                  </a:cubicBezTo>
                  <a:lnTo>
                    <a:pt x="1989769" y="497932"/>
                  </a:lnTo>
                  <a:lnTo>
                    <a:pt x="2117148" y="478936"/>
                  </a:lnTo>
                  <a:cubicBezTo>
                    <a:pt x="2253383" y="465240"/>
                    <a:pt x="2391587" y="463739"/>
                    <a:pt x="2530161" y="475099"/>
                  </a:cubicBezTo>
                  <a:close/>
                  <a:moveTo>
                    <a:pt x="3218689" y="642125"/>
                  </a:moveTo>
                  <a:cubicBezTo>
                    <a:pt x="3282478" y="668547"/>
                    <a:pt x="3344434" y="697523"/>
                    <a:pt x="3404490" y="728887"/>
                  </a:cubicBezTo>
                  <a:lnTo>
                    <a:pt x="3503741" y="786414"/>
                  </a:lnTo>
                  <a:lnTo>
                    <a:pt x="3341674" y="811149"/>
                  </a:lnTo>
                  <a:cubicBezTo>
                    <a:pt x="3267267" y="826374"/>
                    <a:pt x="3194177" y="845215"/>
                    <a:pt x="3122596" y="867479"/>
                  </a:cubicBezTo>
                  <a:lnTo>
                    <a:pt x="3061984" y="889663"/>
                  </a:lnTo>
                  <a:lnTo>
                    <a:pt x="2965789" y="854455"/>
                  </a:lnTo>
                  <a:cubicBezTo>
                    <a:pt x="2894207" y="832191"/>
                    <a:pt x="2821117" y="813350"/>
                    <a:pt x="2746711" y="798125"/>
                  </a:cubicBezTo>
                  <a:lnTo>
                    <a:pt x="2620366" y="778842"/>
                  </a:lnTo>
                  <a:lnTo>
                    <a:pt x="2662646" y="753259"/>
                  </a:lnTo>
                  <a:cubicBezTo>
                    <a:pt x="2730658" y="716640"/>
                    <a:pt x="2801167" y="683107"/>
                    <a:pt x="2874068" y="652910"/>
                  </a:cubicBezTo>
                  <a:lnTo>
                    <a:pt x="3064440" y="585088"/>
                  </a:lnTo>
                  <a:lnTo>
                    <a:pt x="3082627" y="590689"/>
                  </a:lnTo>
                  <a:cubicBezTo>
                    <a:pt x="3128197" y="606299"/>
                    <a:pt x="3173571" y="623436"/>
                    <a:pt x="3218689" y="642125"/>
                  </a:cubicBezTo>
                  <a:close/>
                  <a:moveTo>
                    <a:pt x="4619324" y="1222284"/>
                  </a:moveTo>
                  <a:lnTo>
                    <a:pt x="4806015" y="1310894"/>
                  </a:lnTo>
                  <a:lnTo>
                    <a:pt x="4813196" y="1324285"/>
                  </a:lnTo>
                  <a:cubicBezTo>
                    <a:pt x="4835816" y="1370036"/>
                    <a:pt x="4857069" y="1416847"/>
                    <a:pt x="4876886" y="1464688"/>
                  </a:cubicBezTo>
                  <a:cubicBezTo>
                    <a:pt x="4899533" y="1519364"/>
                    <a:pt x="4919902" y="1574416"/>
                    <a:pt x="4938036" y="1629737"/>
                  </a:cubicBezTo>
                  <a:lnTo>
                    <a:pt x="4981997" y="1783207"/>
                  </a:lnTo>
                  <a:lnTo>
                    <a:pt x="4834399" y="1674696"/>
                  </a:lnTo>
                  <a:cubicBezTo>
                    <a:pt x="4771019" y="1632849"/>
                    <a:pt x="4706014" y="1594489"/>
                    <a:pt x="4639655" y="1559616"/>
                  </a:cubicBezTo>
                  <a:lnTo>
                    <a:pt x="4579836" y="1531853"/>
                  </a:lnTo>
                  <a:lnTo>
                    <a:pt x="4541157" y="1450563"/>
                  </a:lnTo>
                  <a:cubicBezTo>
                    <a:pt x="4492038" y="1356029"/>
                    <a:pt x="4435868" y="1264208"/>
                    <a:pt x="4372647" y="1175877"/>
                  </a:cubicBezTo>
                  <a:lnTo>
                    <a:pt x="4335422" y="1128132"/>
                  </a:lnTo>
                  <a:lnTo>
                    <a:pt x="4398868" y="1143743"/>
                  </a:lnTo>
                  <a:cubicBezTo>
                    <a:pt x="4472854" y="1165942"/>
                    <a:pt x="4546422" y="1192087"/>
                    <a:pt x="4619324" y="1222284"/>
                  </a:cubicBezTo>
                  <a:close/>
                  <a:moveTo>
                    <a:pt x="5439153" y="1456619"/>
                  </a:moveTo>
                  <a:lnTo>
                    <a:pt x="5566373" y="1596597"/>
                  </a:lnTo>
                  <a:cubicBezTo>
                    <a:pt x="5612960" y="1653047"/>
                    <a:pt x="5656890" y="1711773"/>
                    <a:pt x="5697971" y="1772581"/>
                  </a:cubicBezTo>
                  <a:lnTo>
                    <a:pt x="5794936" y="1932189"/>
                  </a:lnTo>
                  <a:lnTo>
                    <a:pt x="5801377" y="1954191"/>
                  </a:lnTo>
                  <a:cubicBezTo>
                    <a:pt x="5836773" y="2095501"/>
                    <a:pt x="5858490" y="2239532"/>
                    <a:pt x="5866530" y="2384182"/>
                  </a:cubicBezTo>
                  <a:lnTo>
                    <a:pt x="5869187" y="2494766"/>
                  </a:lnTo>
                  <a:lnTo>
                    <a:pt x="5856499" y="2459458"/>
                  </a:lnTo>
                  <a:cubicBezTo>
                    <a:pt x="5800528" y="2324332"/>
                    <a:pt x="5731670" y="2194544"/>
                    <a:pt x="5650753" y="2072096"/>
                  </a:cubicBezTo>
                  <a:lnTo>
                    <a:pt x="5590453" y="1989769"/>
                  </a:lnTo>
                  <a:lnTo>
                    <a:pt x="5577230" y="1901097"/>
                  </a:lnTo>
                  <a:cubicBezTo>
                    <a:pt x="5548945" y="1758509"/>
                    <a:pt x="5507188" y="1619135"/>
                    <a:pt x="5452761" y="1484918"/>
                  </a:cubicBezTo>
                  <a:close/>
                  <a:moveTo>
                    <a:pt x="2494744" y="219205"/>
                  </a:moveTo>
                  <a:lnTo>
                    <a:pt x="2459460" y="231885"/>
                  </a:lnTo>
                  <a:cubicBezTo>
                    <a:pt x="2324334" y="287856"/>
                    <a:pt x="2194546" y="356714"/>
                    <a:pt x="2072098" y="437631"/>
                  </a:cubicBezTo>
                  <a:lnTo>
                    <a:pt x="1989769" y="497932"/>
                  </a:lnTo>
                  <a:lnTo>
                    <a:pt x="1901098" y="511156"/>
                  </a:lnTo>
                  <a:cubicBezTo>
                    <a:pt x="1758510" y="539440"/>
                    <a:pt x="1619136" y="581198"/>
                    <a:pt x="1484919" y="635624"/>
                  </a:cubicBezTo>
                  <a:lnTo>
                    <a:pt x="1456621" y="649233"/>
                  </a:lnTo>
                  <a:lnTo>
                    <a:pt x="1596599" y="522012"/>
                  </a:lnTo>
                  <a:cubicBezTo>
                    <a:pt x="1653049" y="475425"/>
                    <a:pt x="1711774" y="431495"/>
                    <a:pt x="1772582" y="390413"/>
                  </a:cubicBezTo>
                  <a:lnTo>
                    <a:pt x="1931826" y="293670"/>
                  </a:lnTo>
                  <a:lnTo>
                    <a:pt x="2156474" y="245939"/>
                  </a:lnTo>
                  <a:cubicBezTo>
                    <a:pt x="2258307" y="230000"/>
                    <a:pt x="2361010" y="220959"/>
                    <a:pt x="2463831" y="218814"/>
                  </a:cubicBezTo>
                  <a:close/>
                  <a:moveTo>
                    <a:pt x="4003224" y="774847"/>
                  </a:moveTo>
                  <a:lnTo>
                    <a:pt x="4128266" y="887868"/>
                  </a:lnTo>
                  <a:cubicBezTo>
                    <a:pt x="4173601" y="933202"/>
                    <a:pt x="4216633" y="979967"/>
                    <a:pt x="4257363" y="1028017"/>
                  </a:cubicBezTo>
                  <a:lnTo>
                    <a:pt x="4335422" y="1128132"/>
                  </a:lnTo>
                  <a:lnTo>
                    <a:pt x="4175911" y="1088886"/>
                  </a:lnTo>
                  <a:cubicBezTo>
                    <a:pt x="4101341" y="1074479"/>
                    <a:pt x="4026605" y="1063915"/>
                    <a:pt x="3951953" y="1057091"/>
                  </a:cubicBezTo>
                  <a:lnTo>
                    <a:pt x="3871612" y="1053728"/>
                  </a:lnTo>
                  <a:lnTo>
                    <a:pt x="3855368" y="1038295"/>
                  </a:lnTo>
                  <a:cubicBezTo>
                    <a:pt x="3769489" y="962656"/>
                    <a:pt x="3677204" y="892914"/>
                    <a:pt x="3578883" y="829969"/>
                  </a:cubicBezTo>
                  <a:lnTo>
                    <a:pt x="3503741" y="786414"/>
                  </a:lnTo>
                  <a:lnTo>
                    <a:pt x="3568652" y="776508"/>
                  </a:lnTo>
                  <a:cubicBezTo>
                    <a:pt x="3645501" y="768703"/>
                    <a:pt x="3723475" y="764706"/>
                    <a:pt x="3802382" y="764705"/>
                  </a:cubicBezTo>
                  <a:close/>
                  <a:moveTo>
                    <a:pt x="5579185" y="1399070"/>
                  </a:moveTo>
                  <a:lnTo>
                    <a:pt x="5641659" y="1482217"/>
                  </a:lnTo>
                  <a:cubicBezTo>
                    <a:pt x="5726741" y="1608049"/>
                    <a:pt x="5800479" y="1744281"/>
                    <a:pt x="5860872" y="1890083"/>
                  </a:cubicBezTo>
                  <a:cubicBezTo>
                    <a:pt x="5921266" y="2035885"/>
                    <a:pt x="5965455" y="2184357"/>
                    <a:pt x="5994270" y="2333495"/>
                  </a:cubicBezTo>
                  <a:lnTo>
                    <a:pt x="6016808" y="2492249"/>
                  </a:lnTo>
                  <a:lnTo>
                    <a:pt x="5985610" y="2370918"/>
                  </a:lnTo>
                  <a:cubicBezTo>
                    <a:pt x="5941082" y="2227756"/>
                    <a:pt x="5882860" y="2090626"/>
                    <a:pt x="5812476" y="1961062"/>
                  </a:cubicBezTo>
                  <a:lnTo>
                    <a:pt x="5794936" y="1932189"/>
                  </a:lnTo>
                  <a:lnTo>
                    <a:pt x="5750907" y="1781792"/>
                  </a:lnTo>
                  <a:cubicBezTo>
                    <a:pt x="5712656" y="1667970"/>
                    <a:pt x="5665197" y="1556560"/>
                    <a:pt x="5608529" y="1448727"/>
                  </a:cubicBezTo>
                  <a:close/>
                  <a:moveTo>
                    <a:pt x="2492245" y="71578"/>
                  </a:moveTo>
                  <a:lnTo>
                    <a:pt x="2370920" y="102774"/>
                  </a:lnTo>
                  <a:cubicBezTo>
                    <a:pt x="2227757" y="147302"/>
                    <a:pt x="2090628" y="205525"/>
                    <a:pt x="1961063" y="275908"/>
                  </a:cubicBezTo>
                  <a:lnTo>
                    <a:pt x="1931826" y="293670"/>
                  </a:lnTo>
                  <a:lnTo>
                    <a:pt x="1914131" y="297430"/>
                  </a:lnTo>
                  <a:cubicBezTo>
                    <a:pt x="1754198" y="340585"/>
                    <a:pt x="1598035" y="401394"/>
                    <a:pt x="1448727" y="479857"/>
                  </a:cubicBezTo>
                  <a:lnTo>
                    <a:pt x="1403768" y="505670"/>
                  </a:lnTo>
                  <a:lnTo>
                    <a:pt x="1482217" y="446727"/>
                  </a:lnTo>
                  <a:cubicBezTo>
                    <a:pt x="1608049" y="361645"/>
                    <a:pt x="1744280" y="287906"/>
                    <a:pt x="1890083" y="227513"/>
                  </a:cubicBezTo>
                  <a:cubicBezTo>
                    <a:pt x="2035885" y="167120"/>
                    <a:pt x="2184356" y="122931"/>
                    <a:pt x="2333495" y="94115"/>
                  </a:cubicBezTo>
                  <a:close/>
                  <a:moveTo>
                    <a:pt x="4692198" y="944350"/>
                  </a:moveTo>
                  <a:cubicBezTo>
                    <a:pt x="4760571" y="973270"/>
                    <a:pt x="4827245" y="1005421"/>
                    <a:pt x="4892027" y="1040613"/>
                  </a:cubicBezTo>
                  <a:lnTo>
                    <a:pt x="5009671" y="1112084"/>
                  </a:lnTo>
                  <a:lnTo>
                    <a:pt x="5068990" y="1211576"/>
                  </a:lnTo>
                  <a:cubicBezTo>
                    <a:pt x="5111706" y="1291650"/>
                    <a:pt x="5149796" y="1374566"/>
                    <a:pt x="5182904" y="1459966"/>
                  </a:cubicBezTo>
                  <a:lnTo>
                    <a:pt x="5225493" y="1593434"/>
                  </a:lnTo>
                  <a:lnTo>
                    <a:pt x="5208035" y="1577378"/>
                  </a:lnTo>
                  <a:cubicBezTo>
                    <a:pt x="5092810" y="1481453"/>
                    <a:pt x="4966770" y="1395870"/>
                    <a:pt x="4830746" y="1322633"/>
                  </a:cubicBezTo>
                  <a:lnTo>
                    <a:pt x="4806015" y="1310894"/>
                  </a:lnTo>
                  <a:lnTo>
                    <a:pt x="4741310" y="1190239"/>
                  </a:lnTo>
                  <a:cubicBezTo>
                    <a:pt x="4690748" y="1103034"/>
                    <a:pt x="4635005" y="1020185"/>
                    <a:pt x="4574645" y="941926"/>
                  </a:cubicBezTo>
                  <a:lnTo>
                    <a:pt x="4526698" y="883777"/>
                  </a:lnTo>
                  <a:close/>
                  <a:moveTo>
                    <a:pt x="3372044" y="385702"/>
                  </a:moveTo>
                  <a:cubicBezTo>
                    <a:pt x="3440840" y="413600"/>
                    <a:pt x="3508553" y="444986"/>
                    <a:pt x="3574912" y="479858"/>
                  </a:cubicBezTo>
                  <a:lnTo>
                    <a:pt x="3585119" y="485890"/>
                  </a:lnTo>
                  <a:lnTo>
                    <a:pt x="3541439" y="487718"/>
                  </a:lnTo>
                  <a:cubicBezTo>
                    <a:pt x="3392134" y="501365"/>
                    <a:pt x="3242495" y="529973"/>
                    <a:pt x="3094523" y="574370"/>
                  </a:cubicBezTo>
                  <a:lnTo>
                    <a:pt x="3064440" y="585088"/>
                  </a:lnTo>
                  <a:lnTo>
                    <a:pt x="2945387" y="548417"/>
                  </a:lnTo>
                  <a:cubicBezTo>
                    <a:pt x="2853580" y="523256"/>
                    <a:pt x="2761225" y="504105"/>
                    <a:pt x="2668798" y="490768"/>
                  </a:cubicBezTo>
                  <a:lnTo>
                    <a:pt x="2544035" y="476667"/>
                  </a:lnTo>
                  <a:lnTo>
                    <a:pt x="2723850" y="393210"/>
                  </a:lnTo>
                  <a:cubicBezTo>
                    <a:pt x="2792646" y="365312"/>
                    <a:pt x="2862526" y="340901"/>
                    <a:pt x="2933219" y="319977"/>
                  </a:cubicBezTo>
                  <a:lnTo>
                    <a:pt x="3064977" y="287808"/>
                  </a:lnTo>
                  <a:lnTo>
                    <a:pt x="3188321" y="320224"/>
                  </a:lnTo>
                  <a:cubicBezTo>
                    <a:pt x="3250276" y="339356"/>
                    <a:pt x="3311578" y="361182"/>
                    <a:pt x="3372044" y="385702"/>
                  </a:cubicBezTo>
                  <a:close/>
                  <a:moveTo>
                    <a:pt x="4140851" y="514687"/>
                  </a:moveTo>
                  <a:lnTo>
                    <a:pt x="4161626" y="529334"/>
                  </a:lnTo>
                  <a:cubicBezTo>
                    <a:pt x="4276465" y="617773"/>
                    <a:pt x="4383465" y="717596"/>
                    <a:pt x="4480715" y="828011"/>
                  </a:cubicBezTo>
                  <a:lnTo>
                    <a:pt x="4526698" y="883777"/>
                  </a:lnTo>
                  <a:lnTo>
                    <a:pt x="4482169" y="867479"/>
                  </a:lnTo>
                  <a:cubicBezTo>
                    <a:pt x="4339007" y="822951"/>
                    <a:pt x="4189810" y="792116"/>
                    <a:pt x="4036113" y="776508"/>
                  </a:cubicBezTo>
                  <a:lnTo>
                    <a:pt x="4003224" y="774847"/>
                  </a:lnTo>
                  <a:lnTo>
                    <a:pt x="3954649" y="730941"/>
                  </a:lnTo>
                  <a:cubicBezTo>
                    <a:pt x="3894790" y="682119"/>
                    <a:pt x="3833035" y="636785"/>
                    <a:pt x="3769656" y="594938"/>
                  </a:cubicBezTo>
                  <a:lnTo>
                    <a:pt x="3585119" y="485890"/>
                  </a:lnTo>
                  <a:lnTo>
                    <a:pt x="3764897" y="478363"/>
                  </a:lnTo>
                  <a:cubicBezTo>
                    <a:pt x="3839133" y="478916"/>
                    <a:pt x="3913035" y="483105"/>
                    <a:pt x="3986354" y="490827"/>
                  </a:cubicBezTo>
                  <a:close/>
                  <a:moveTo>
                    <a:pt x="4672999" y="676144"/>
                  </a:moveTo>
                  <a:lnTo>
                    <a:pt x="4822134" y="746428"/>
                  </a:lnTo>
                  <a:cubicBezTo>
                    <a:pt x="4886778" y="780754"/>
                    <a:pt x="4949837" y="818197"/>
                    <a:pt x="5011061" y="858655"/>
                  </a:cubicBezTo>
                  <a:lnTo>
                    <a:pt x="5158555" y="966686"/>
                  </a:lnTo>
                  <a:lnTo>
                    <a:pt x="5169399" y="980166"/>
                  </a:lnTo>
                  <a:cubicBezTo>
                    <a:pt x="5227251" y="1058171"/>
                    <a:pt x="5279950" y="1139620"/>
                    <a:pt x="5327256" y="1223937"/>
                  </a:cubicBezTo>
                  <a:lnTo>
                    <a:pt x="5439153" y="1456619"/>
                  </a:lnTo>
                  <a:lnTo>
                    <a:pt x="5418830" y="1434259"/>
                  </a:lnTo>
                  <a:cubicBezTo>
                    <a:pt x="5315409" y="1330838"/>
                    <a:pt x="5202124" y="1237280"/>
                    <a:pt x="5080508" y="1155118"/>
                  </a:cubicBezTo>
                  <a:lnTo>
                    <a:pt x="5009671" y="1112084"/>
                  </a:lnTo>
                  <a:lnTo>
                    <a:pt x="4957771" y="1025034"/>
                  </a:lnTo>
                  <a:cubicBezTo>
                    <a:pt x="4877947" y="904552"/>
                    <a:pt x="4787012" y="792074"/>
                    <a:pt x="4686426" y="689061"/>
                  </a:cubicBezTo>
                  <a:close/>
                  <a:moveTo>
                    <a:pt x="3639711" y="227513"/>
                  </a:moveTo>
                  <a:lnTo>
                    <a:pt x="3641986" y="228586"/>
                  </a:lnTo>
                  <a:lnTo>
                    <a:pt x="3584074" y="225821"/>
                  </a:lnTo>
                  <a:cubicBezTo>
                    <a:pt x="3437814" y="225821"/>
                    <a:pt x="3291555" y="239770"/>
                    <a:pt x="3147462" y="267668"/>
                  </a:cubicBezTo>
                  <a:lnTo>
                    <a:pt x="3064977" y="287808"/>
                  </a:lnTo>
                  <a:lnTo>
                    <a:pt x="3000679" y="270909"/>
                  </a:lnTo>
                  <a:cubicBezTo>
                    <a:pt x="2874524" y="243420"/>
                    <a:pt x="2746493" y="226706"/>
                    <a:pt x="2618056" y="220768"/>
                  </a:cubicBezTo>
                  <a:lnTo>
                    <a:pt x="2494744" y="219205"/>
                  </a:lnTo>
                  <a:lnTo>
                    <a:pt x="2665903" y="157697"/>
                  </a:lnTo>
                  <a:cubicBezTo>
                    <a:pt x="2735885" y="136259"/>
                    <a:pt x="2806951" y="118146"/>
                    <a:pt x="2878851" y="103462"/>
                  </a:cubicBezTo>
                  <a:lnTo>
                    <a:pt x="3068098" y="74235"/>
                  </a:lnTo>
                  <a:lnTo>
                    <a:pt x="3111875" y="79650"/>
                  </a:lnTo>
                  <a:cubicBezTo>
                    <a:pt x="3293554" y="107722"/>
                    <a:pt x="3470803" y="157549"/>
                    <a:pt x="3639711" y="227513"/>
                  </a:cubicBezTo>
                  <a:close/>
                  <a:moveTo>
                    <a:pt x="4731728" y="537335"/>
                  </a:moveTo>
                  <a:lnTo>
                    <a:pt x="4841910" y="602444"/>
                  </a:lnTo>
                  <a:cubicBezTo>
                    <a:pt x="4968669" y="686138"/>
                    <a:pt x="5088928" y="783782"/>
                    <a:pt x="5200520" y="895374"/>
                  </a:cubicBezTo>
                  <a:cubicBezTo>
                    <a:pt x="5312112" y="1006966"/>
                    <a:pt x="5409756" y="1127225"/>
                    <a:pt x="5493450" y="1253984"/>
                  </a:cubicBezTo>
                  <a:lnTo>
                    <a:pt x="5579185" y="1399070"/>
                  </a:lnTo>
                  <a:lnTo>
                    <a:pt x="5505779" y="1301373"/>
                  </a:lnTo>
                  <a:cubicBezTo>
                    <a:pt x="5409854" y="1186148"/>
                    <a:pt x="5303587" y="1081737"/>
                    <a:pt x="5188978" y="988970"/>
                  </a:cubicBezTo>
                  <a:lnTo>
                    <a:pt x="5158555" y="966686"/>
                  </a:lnTo>
                  <a:lnTo>
                    <a:pt x="5056797" y="840204"/>
                  </a:lnTo>
                  <a:cubicBezTo>
                    <a:pt x="4977900" y="749683"/>
                    <a:pt x="4891419" y="664916"/>
                    <a:pt x="4797799" y="586978"/>
                  </a:cubicBezTo>
                  <a:close/>
                  <a:moveTo>
                    <a:pt x="4202106" y="311962"/>
                  </a:moveTo>
                  <a:lnTo>
                    <a:pt x="4236079" y="330952"/>
                  </a:lnTo>
                  <a:cubicBezTo>
                    <a:pt x="4359801" y="406127"/>
                    <a:pt x="4475821" y="492716"/>
                    <a:pt x="4582678" y="589257"/>
                  </a:cubicBezTo>
                  <a:lnTo>
                    <a:pt x="4672999" y="676144"/>
                  </a:lnTo>
                  <a:lnTo>
                    <a:pt x="4623698" y="652910"/>
                  </a:lnTo>
                  <a:cubicBezTo>
                    <a:pt x="4488571" y="596939"/>
                    <a:pt x="4348107" y="553855"/>
                    <a:pt x="4204306" y="524487"/>
                  </a:cubicBezTo>
                  <a:lnTo>
                    <a:pt x="4140851" y="514687"/>
                  </a:lnTo>
                  <a:lnTo>
                    <a:pt x="4004029" y="418229"/>
                  </a:lnTo>
                  <a:cubicBezTo>
                    <a:pt x="3950060" y="383489"/>
                    <a:pt x="3894709" y="351067"/>
                    <a:pt x="3838146" y="321032"/>
                  </a:cubicBezTo>
                  <a:lnTo>
                    <a:pt x="3641986" y="228586"/>
                  </a:lnTo>
                  <a:lnTo>
                    <a:pt x="3803193" y="236282"/>
                  </a:lnTo>
                  <a:cubicBezTo>
                    <a:pt x="3876052" y="243257"/>
                    <a:pt x="3948640" y="253719"/>
                    <a:pt x="4020687" y="267668"/>
                  </a:cubicBezTo>
                  <a:close/>
                  <a:moveTo>
                    <a:pt x="3649886" y="82048"/>
                  </a:moveTo>
                  <a:lnTo>
                    <a:pt x="3541718" y="66692"/>
                  </a:lnTo>
                  <a:cubicBezTo>
                    <a:pt x="3392412" y="53045"/>
                    <a:pt x="3243441" y="54358"/>
                    <a:pt x="3096804" y="69802"/>
                  </a:cubicBezTo>
                  <a:lnTo>
                    <a:pt x="3068098" y="74235"/>
                  </a:lnTo>
                  <a:lnTo>
                    <a:pt x="2974846" y="62700"/>
                  </a:lnTo>
                  <a:cubicBezTo>
                    <a:pt x="2837107" y="49881"/>
                    <a:pt x="2697427" y="49526"/>
                    <a:pt x="2557453" y="62321"/>
                  </a:cubicBezTo>
                  <a:lnTo>
                    <a:pt x="2492245" y="71578"/>
                  </a:lnTo>
                  <a:lnTo>
                    <a:pt x="2589998" y="46443"/>
                  </a:lnTo>
                  <a:cubicBezTo>
                    <a:pt x="2738811" y="15992"/>
                    <a:pt x="2892891" y="0"/>
                    <a:pt x="3050706" y="0"/>
                  </a:cubicBezTo>
                  <a:cubicBezTo>
                    <a:pt x="3208521" y="0"/>
                    <a:pt x="3362601" y="15992"/>
                    <a:pt x="3511414" y="46444"/>
                  </a:cubicBezTo>
                  <a:close/>
                  <a:moveTo>
                    <a:pt x="4209088" y="231884"/>
                  </a:moveTo>
                  <a:cubicBezTo>
                    <a:pt x="4354891" y="292277"/>
                    <a:pt x="4491122" y="366016"/>
                    <a:pt x="4616954" y="451098"/>
                  </a:cubicBezTo>
                  <a:lnTo>
                    <a:pt x="4731728" y="537335"/>
                  </a:lnTo>
                  <a:lnTo>
                    <a:pt x="4647167" y="487365"/>
                  </a:lnTo>
                  <a:cubicBezTo>
                    <a:pt x="4514449" y="417620"/>
                    <a:pt x="4376314" y="361823"/>
                    <a:pt x="4234930" y="319976"/>
                  </a:cubicBezTo>
                  <a:lnTo>
                    <a:pt x="4202106" y="311962"/>
                  </a:lnTo>
                  <a:lnTo>
                    <a:pt x="4091410" y="250087"/>
                  </a:lnTo>
                  <a:cubicBezTo>
                    <a:pt x="4042123" y="224843"/>
                    <a:pt x="3991800" y="201335"/>
                    <a:pt x="3940519" y="179645"/>
                  </a:cubicBezTo>
                  <a:cubicBezTo>
                    <a:pt x="3872146" y="150726"/>
                    <a:pt x="3802073" y="125038"/>
                    <a:pt x="3730492" y="102774"/>
                  </a:cubicBezTo>
                  <a:lnTo>
                    <a:pt x="3649886" y="82048"/>
                  </a:lnTo>
                  <a:lnTo>
                    <a:pt x="3765676" y="98487"/>
                  </a:lnTo>
                  <a:cubicBezTo>
                    <a:pt x="3914814" y="127301"/>
                    <a:pt x="4063286" y="171490"/>
                    <a:pt x="4209088" y="231884"/>
                  </a:cubicBezTo>
                  <a:close/>
                </a:path>
              </a:pathLst>
            </a:custGeom>
            <a:noFill/>
            <a:ln>
              <a:solidFill>
                <a:srgbClr val="D2D2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2" name="图片 191" descr="图片包含 笔记本电脑, 人员, 室内, 计算机&#10;&#10;已生成极高可信度的说明">
              <a:extLst>
                <a:ext uri="{FF2B5EF4-FFF2-40B4-BE49-F238E27FC236}">
                  <a16:creationId xmlns:a16="http://schemas.microsoft.com/office/drawing/2014/main" id="{A3CCB294-B19A-4C5B-A6B3-14A20683042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24" r="37162" b="3719"/>
            <a:stretch>
              <a:fillRect/>
            </a:stretch>
          </p:blipFill>
          <p:spPr>
            <a:xfrm>
              <a:off x="4764981" y="1766547"/>
              <a:ext cx="1890790" cy="1890790"/>
            </a:xfrm>
            <a:custGeom>
              <a:avLst/>
              <a:gdLst>
                <a:gd name="connsiteX0" fmla="*/ 1313023 w 2626046"/>
                <a:gd name="connsiteY0" fmla="*/ 0 h 2626046"/>
                <a:gd name="connsiteX1" fmla="*/ 2626046 w 2626046"/>
                <a:gd name="connsiteY1" fmla="*/ 1313023 h 2626046"/>
                <a:gd name="connsiteX2" fmla="*/ 1313023 w 2626046"/>
                <a:gd name="connsiteY2" fmla="*/ 2626046 h 2626046"/>
                <a:gd name="connsiteX3" fmla="*/ 0 w 2626046"/>
                <a:gd name="connsiteY3" fmla="*/ 1313023 h 2626046"/>
                <a:gd name="connsiteX4" fmla="*/ 1313023 w 2626046"/>
                <a:gd name="connsiteY4" fmla="*/ 0 h 2626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6046" h="2626046">
                  <a:moveTo>
                    <a:pt x="1313023" y="0"/>
                  </a:moveTo>
                  <a:cubicBezTo>
                    <a:pt x="2038186" y="0"/>
                    <a:pt x="2626046" y="587860"/>
                    <a:pt x="2626046" y="1313023"/>
                  </a:cubicBezTo>
                  <a:cubicBezTo>
                    <a:pt x="2626046" y="2038186"/>
                    <a:pt x="2038186" y="2626046"/>
                    <a:pt x="1313023" y="2626046"/>
                  </a:cubicBezTo>
                  <a:cubicBezTo>
                    <a:pt x="587860" y="2626046"/>
                    <a:pt x="0" y="2038186"/>
                    <a:pt x="0" y="1313023"/>
                  </a:cubicBezTo>
                  <a:cubicBezTo>
                    <a:pt x="0" y="587860"/>
                    <a:pt x="587860" y="0"/>
                    <a:pt x="1313023" y="0"/>
                  </a:cubicBezTo>
                  <a:close/>
                </a:path>
              </a:pathLst>
            </a:custGeom>
          </p:spPr>
        </p:pic>
      </p:grpSp>
      <p:grpSp>
        <p:nvGrpSpPr>
          <p:cNvPr id="472" name="组合 471">
            <a:extLst>
              <a:ext uri="{FF2B5EF4-FFF2-40B4-BE49-F238E27FC236}">
                <a16:creationId xmlns:a16="http://schemas.microsoft.com/office/drawing/2014/main" id="{039BAD0C-35ED-4520-AEE4-03DED68C57ED}"/>
              </a:ext>
            </a:extLst>
          </p:cNvPr>
          <p:cNvGrpSpPr/>
          <p:nvPr/>
        </p:nvGrpSpPr>
        <p:grpSpPr>
          <a:xfrm>
            <a:off x="1728294" y="1728379"/>
            <a:ext cx="2206122" cy="2206122"/>
            <a:chOff x="1503930" y="1608881"/>
            <a:chExt cx="2206122" cy="2206122"/>
          </a:xfrm>
        </p:grpSpPr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10414F05-8B33-4307-8C14-4ED3A5D1D77C}"/>
                </a:ext>
              </a:extLst>
            </p:cNvPr>
            <p:cNvSpPr>
              <a:spLocks/>
            </p:cNvSpPr>
            <p:nvPr>
              <p:custDataLst>
                <p:tags r:id="rId2"/>
              </p:custDataLst>
            </p:nvPr>
          </p:nvSpPr>
          <p:spPr>
            <a:xfrm rot="20250004">
              <a:off x="1503930" y="1608881"/>
              <a:ext cx="2206122" cy="2206122"/>
            </a:xfrm>
            <a:custGeom>
              <a:avLst/>
              <a:gdLst>
                <a:gd name="connsiteX0" fmla="*/ 1343503 w 6088384"/>
                <a:gd name="connsiteY0" fmla="*/ 5543275 h 6088385"/>
                <a:gd name="connsiteX1" fmla="*/ 1441220 w 6088384"/>
                <a:gd name="connsiteY1" fmla="*/ 5601018 h 6088385"/>
                <a:gd name="connsiteX2" fmla="*/ 1853457 w 6088384"/>
                <a:gd name="connsiteY2" fmla="*/ 5768407 h 6088385"/>
                <a:gd name="connsiteX3" fmla="*/ 1889262 w 6088384"/>
                <a:gd name="connsiteY3" fmla="*/ 5777149 h 6088385"/>
                <a:gd name="connsiteX4" fmla="*/ 1978543 w 6088384"/>
                <a:gd name="connsiteY4" fmla="*/ 5828749 h 6088385"/>
                <a:gd name="connsiteX5" fmla="*/ 2331123 w 6088384"/>
                <a:gd name="connsiteY5" fmla="*/ 5977101 h 6088385"/>
                <a:gd name="connsiteX6" fmla="*/ 2425205 w 6088384"/>
                <a:gd name="connsiteY6" fmla="*/ 6004449 h 6088385"/>
                <a:gd name="connsiteX7" fmla="*/ 2322710 w 6088384"/>
                <a:gd name="connsiteY7" fmla="*/ 5989898 h 6088385"/>
                <a:gd name="connsiteX8" fmla="*/ 1879298 w 6088384"/>
                <a:gd name="connsiteY8" fmla="*/ 5856500 h 6088385"/>
                <a:gd name="connsiteX9" fmla="*/ 1356537 w 6088384"/>
                <a:gd name="connsiteY9" fmla="*/ 5554260 h 6088385"/>
                <a:gd name="connsiteX10" fmla="*/ 1947471 w 6088384"/>
                <a:gd name="connsiteY10" fmla="*/ 5573687 h 6088385"/>
                <a:gd name="connsiteX11" fmla="*/ 2140862 w 6088384"/>
                <a:gd name="connsiteY11" fmla="*/ 5705378 h 6088385"/>
                <a:gd name="connsiteX12" fmla="*/ 2362340 w 6088384"/>
                <a:gd name="connsiteY12" fmla="*/ 5823019 h 6088385"/>
                <a:gd name="connsiteX13" fmla="*/ 2452498 w 6088384"/>
                <a:gd name="connsiteY13" fmla="*/ 5860088 h 6088385"/>
                <a:gd name="connsiteX14" fmla="*/ 2285194 w 6088384"/>
                <a:gd name="connsiteY14" fmla="*/ 5852101 h 6088385"/>
                <a:gd name="connsiteX15" fmla="*/ 2067700 w 6088384"/>
                <a:gd name="connsiteY15" fmla="*/ 5820716 h 6088385"/>
                <a:gd name="connsiteX16" fmla="*/ 1889262 w 6088384"/>
                <a:gd name="connsiteY16" fmla="*/ 5777149 h 6088385"/>
                <a:gd name="connsiteX17" fmla="*/ 1814261 w 6088384"/>
                <a:gd name="connsiteY17" fmla="*/ 5733801 h 6088385"/>
                <a:gd name="connsiteX18" fmla="*/ 1444426 w 6088384"/>
                <a:gd name="connsiteY18" fmla="*/ 5441694 h 6088385"/>
                <a:gd name="connsiteX19" fmla="*/ 1418395 w 6088384"/>
                <a:gd name="connsiteY19" fmla="*/ 5413657 h 6088385"/>
                <a:gd name="connsiteX20" fmla="*/ 1464689 w 6088384"/>
                <a:gd name="connsiteY20" fmla="*/ 5435475 h 6088385"/>
                <a:gd name="connsiteX21" fmla="*/ 1884080 w 6088384"/>
                <a:gd name="connsiteY21" fmla="*/ 5563897 h 6088385"/>
                <a:gd name="connsiteX22" fmla="*/ 3591548 w 6088384"/>
                <a:gd name="connsiteY22" fmla="*/ 6017987 h 6088385"/>
                <a:gd name="connsiteX23" fmla="*/ 3498389 w 6088384"/>
                <a:gd name="connsiteY23" fmla="*/ 6041941 h 6088385"/>
                <a:gd name="connsiteX24" fmla="*/ 3037681 w 6088384"/>
                <a:gd name="connsiteY24" fmla="*/ 6088385 h 6088385"/>
                <a:gd name="connsiteX25" fmla="*/ 2466375 w 6088384"/>
                <a:gd name="connsiteY25" fmla="*/ 6016415 h 6088385"/>
                <a:gd name="connsiteX26" fmla="*/ 2425205 w 6088384"/>
                <a:gd name="connsiteY26" fmla="*/ 6004449 h 6088385"/>
                <a:gd name="connsiteX27" fmla="*/ 2546668 w 6088384"/>
                <a:gd name="connsiteY27" fmla="*/ 6021692 h 6088385"/>
                <a:gd name="connsiteX28" fmla="*/ 2991582 w 6088384"/>
                <a:gd name="connsiteY28" fmla="*/ 6018582 h 6088385"/>
                <a:gd name="connsiteX29" fmla="*/ 3020321 w 6088384"/>
                <a:gd name="connsiteY29" fmla="*/ 6014145 h 6088385"/>
                <a:gd name="connsiteX30" fmla="*/ 3068845 w 6088384"/>
                <a:gd name="connsiteY30" fmla="*/ 6021079 h 6088385"/>
                <a:gd name="connsiteX31" fmla="*/ 3474961 w 6088384"/>
                <a:gd name="connsiteY31" fmla="*/ 6030481 h 6088385"/>
                <a:gd name="connsiteX32" fmla="*/ 511297 w 6088384"/>
                <a:gd name="connsiteY32" fmla="*/ 4692103 h 6088385"/>
                <a:gd name="connsiteX33" fmla="*/ 582607 w 6088384"/>
                <a:gd name="connsiteY33" fmla="*/ 4787012 h 6088385"/>
                <a:gd name="connsiteX34" fmla="*/ 899408 w 6088384"/>
                <a:gd name="connsiteY34" fmla="*/ 5099414 h 6088385"/>
                <a:gd name="connsiteX35" fmla="*/ 930525 w 6088384"/>
                <a:gd name="connsiteY35" fmla="*/ 5122206 h 6088385"/>
                <a:gd name="connsiteX36" fmla="*/ 943945 w 6088384"/>
                <a:gd name="connsiteY36" fmla="*/ 5141241 h 6088385"/>
                <a:gd name="connsiteX37" fmla="*/ 1206210 w 6088384"/>
                <a:gd name="connsiteY37" fmla="*/ 5427555 h 6088385"/>
                <a:gd name="connsiteX38" fmla="*/ 1343503 w 6088384"/>
                <a:gd name="connsiteY38" fmla="*/ 5543275 h 6088385"/>
                <a:gd name="connsiteX39" fmla="*/ 1246477 w 6088384"/>
                <a:gd name="connsiteY39" fmla="*/ 5485939 h 6088385"/>
                <a:gd name="connsiteX40" fmla="*/ 887866 w 6088384"/>
                <a:gd name="connsiteY40" fmla="*/ 5193009 h 6088385"/>
                <a:gd name="connsiteX41" fmla="*/ 534782 w 6088384"/>
                <a:gd name="connsiteY41" fmla="*/ 4738145 h 6088385"/>
                <a:gd name="connsiteX42" fmla="*/ 2085160 w 6088384"/>
                <a:gd name="connsiteY42" fmla="*/ 5313536 h 6088385"/>
                <a:gd name="connsiteX43" fmla="*/ 2133737 w 6088384"/>
                <a:gd name="connsiteY43" fmla="*/ 5357443 h 6088385"/>
                <a:gd name="connsiteX44" fmla="*/ 2332286 w 6088384"/>
                <a:gd name="connsiteY44" fmla="*/ 5502327 h 6088385"/>
                <a:gd name="connsiteX45" fmla="*/ 2505795 w 6088384"/>
                <a:gd name="connsiteY45" fmla="*/ 5602389 h 6088385"/>
                <a:gd name="connsiteX46" fmla="*/ 2323489 w 6088384"/>
                <a:gd name="connsiteY46" fmla="*/ 5610021 h 6088385"/>
                <a:gd name="connsiteX47" fmla="*/ 2102033 w 6088384"/>
                <a:gd name="connsiteY47" fmla="*/ 5597557 h 6088385"/>
                <a:gd name="connsiteX48" fmla="*/ 1947471 w 6088384"/>
                <a:gd name="connsiteY48" fmla="*/ 5573687 h 6088385"/>
                <a:gd name="connsiteX49" fmla="*/ 1932919 w 6088384"/>
                <a:gd name="connsiteY49" fmla="*/ 5563777 h 6088385"/>
                <a:gd name="connsiteX50" fmla="*/ 1566593 w 6088384"/>
                <a:gd name="connsiteY50" fmla="*/ 5212406 h 6088385"/>
                <a:gd name="connsiteX51" fmla="*/ 1559965 w 6088384"/>
                <a:gd name="connsiteY51" fmla="*/ 5203585 h 6088385"/>
                <a:gd name="connsiteX52" fmla="*/ 1633129 w 6088384"/>
                <a:gd name="connsiteY52" fmla="*/ 5229092 h 6088385"/>
                <a:gd name="connsiteX53" fmla="*/ 2052272 w 6088384"/>
                <a:gd name="connsiteY53" fmla="*/ 5311875 h 6088385"/>
                <a:gd name="connsiteX54" fmla="*/ 3597768 w 6088384"/>
                <a:gd name="connsiteY54" fmla="*/ 5867697 h 6088385"/>
                <a:gd name="connsiteX55" fmla="*/ 3422483 w 6088384"/>
                <a:gd name="connsiteY55" fmla="*/ 5930687 h 6088385"/>
                <a:gd name="connsiteX56" fmla="*/ 3209535 w 6088384"/>
                <a:gd name="connsiteY56" fmla="*/ 5984922 h 6088385"/>
                <a:gd name="connsiteX57" fmla="*/ 3020321 w 6088384"/>
                <a:gd name="connsiteY57" fmla="*/ 6014145 h 6088385"/>
                <a:gd name="connsiteX58" fmla="*/ 2935708 w 6088384"/>
                <a:gd name="connsiteY58" fmla="*/ 6002052 h 6088385"/>
                <a:gd name="connsiteX59" fmla="*/ 2547763 w 6088384"/>
                <a:gd name="connsiteY59" fmla="*/ 5899258 h 6088385"/>
                <a:gd name="connsiteX60" fmla="*/ 2452498 w 6088384"/>
                <a:gd name="connsiteY60" fmla="*/ 5860088 h 6088385"/>
                <a:gd name="connsiteX61" fmla="*/ 2504312 w 6088384"/>
                <a:gd name="connsiteY61" fmla="*/ 5862562 h 6088385"/>
                <a:gd name="connsiteX62" fmla="*/ 2940924 w 6088384"/>
                <a:gd name="connsiteY62" fmla="*/ 5820715 h 6088385"/>
                <a:gd name="connsiteX63" fmla="*/ 3022078 w 6088384"/>
                <a:gd name="connsiteY63" fmla="*/ 5800901 h 6088385"/>
                <a:gd name="connsiteX64" fmla="*/ 3170591 w 6088384"/>
                <a:gd name="connsiteY64" fmla="*/ 5833940 h 6088385"/>
                <a:gd name="connsiteX65" fmla="*/ 3544858 w 6088384"/>
                <a:gd name="connsiteY65" fmla="*/ 5869852 h 6088385"/>
                <a:gd name="connsiteX66" fmla="*/ 647315 w 6088384"/>
                <a:gd name="connsiteY66" fmla="*/ 4630339 h 6088385"/>
                <a:gd name="connsiteX67" fmla="*/ 676653 w 6088384"/>
                <a:gd name="connsiteY67" fmla="*/ 4661192 h 6088385"/>
                <a:gd name="connsiteX68" fmla="*/ 990122 w 6088384"/>
                <a:gd name="connsiteY68" fmla="*/ 4921149 h 6088385"/>
                <a:gd name="connsiteX69" fmla="*/ 1080064 w 6088384"/>
                <a:gd name="connsiteY69" fmla="*/ 4978402 h 6088385"/>
                <a:gd name="connsiteX70" fmla="*/ 1142095 w 6088384"/>
                <a:gd name="connsiteY70" fmla="*/ 5080508 h 6088385"/>
                <a:gd name="connsiteX71" fmla="*/ 1284110 w 6088384"/>
                <a:gd name="connsiteY71" fmla="*/ 5269024 h 6088385"/>
                <a:gd name="connsiteX72" fmla="*/ 1418395 w 6088384"/>
                <a:gd name="connsiteY72" fmla="*/ 5413657 h 6088385"/>
                <a:gd name="connsiteX73" fmla="*/ 1266253 w 6088384"/>
                <a:gd name="connsiteY73" fmla="*/ 5341956 h 6088385"/>
                <a:gd name="connsiteX74" fmla="*/ 1077325 w 6088384"/>
                <a:gd name="connsiteY74" fmla="*/ 5229729 h 6088385"/>
                <a:gd name="connsiteX75" fmla="*/ 930525 w 6088384"/>
                <a:gd name="connsiteY75" fmla="*/ 5122206 h 6088385"/>
                <a:gd name="connsiteX76" fmla="*/ 832840 w 6088384"/>
                <a:gd name="connsiteY76" fmla="*/ 4983644 h 6088385"/>
                <a:gd name="connsiteX77" fmla="*/ 735643 w 6088384"/>
                <a:gd name="connsiteY77" fmla="*/ 4817761 h 6088385"/>
                <a:gd name="connsiteX78" fmla="*/ 3544352 w 6088384"/>
                <a:gd name="connsiteY78" fmla="*/ 5611717 h 6088385"/>
                <a:gd name="connsiteX79" fmla="*/ 3364537 w 6088384"/>
                <a:gd name="connsiteY79" fmla="*/ 5695173 h 6088385"/>
                <a:gd name="connsiteX80" fmla="*/ 3155168 w 6088384"/>
                <a:gd name="connsiteY80" fmla="*/ 5768406 h 6088385"/>
                <a:gd name="connsiteX81" fmla="*/ 3022078 w 6088384"/>
                <a:gd name="connsiteY81" fmla="*/ 5800901 h 6088385"/>
                <a:gd name="connsiteX82" fmla="*/ 2986273 w 6088384"/>
                <a:gd name="connsiteY82" fmla="*/ 5792936 h 6088385"/>
                <a:gd name="connsiteX83" fmla="*/ 2541890 w 6088384"/>
                <a:gd name="connsiteY83" fmla="*/ 5623205 h 6088385"/>
                <a:gd name="connsiteX84" fmla="*/ 2505795 w 6088384"/>
                <a:gd name="connsiteY84" fmla="*/ 5602389 h 6088385"/>
                <a:gd name="connsiteX85" fmla="*/ 2546947 w 6088384"/>
                <a:gd name="connsiteY85" fmla="*/ 5600666 h 6088385"/>
                <a:gd name="connsiteX86" fmla="*/ 2993863 w 6088384"/>
                <a:gd name="connsiteY86" fmla="*/ 5514015 h 6088385"/>
                <a:gd name="connsiteX87" fmla="*/ 3023947 w 6088384"/>
                <a:gd name="connsiteY87" fmla="*/ 5503296 h 6088385"/>
                <a:gd name="connsiteX88" fmla="*/ 3142999 w 6088384"/>
                <a:gd name="connsiteY88" fmla="*/ 5539967 h 6088385"/>
                <a:gd name="connsiteX89" fmla="*/ 3419588 w 6088384"/>
                <a:gd name="connsiteY89" fmla="*/ 5597615 h 6088385"/>
                <a:gd name="connsiteX90" fmla="*/ 857739 w 6088384"/>
                <a:gd name="connsiteY90" fmla="*/ 4491136 h 6088385"/>
                <a:gd name="connsiteX91" fmla="*/ 872267 w 6088384"/>
                <a:gd name="connsiteY91" fmla="*/ 4504243 h 6088385"/>
                <a:gd name="connsiteX92" fmla="*/ 1133068 w 6088384"/>
                <a:gd name="connsiteY92" fmla="*/ 4693534 h 6088385"/>
                <a:gd name="connsiteX93" fmla="*/ 1285741 w 6088384"/>
                <a:gd name="connsiteY93" fmla="*/ 4780113 h 6088385"/>
                <a:gd name="connsiteX94" fmla="*/ 1311848 w 6088384"/>
                <a:gd name="connsiteY94" fmla="*/ 4835117 h 6088385"/>
                <a:gd name="connsiteX95" fmla="*/ 1430713 w 6088384"/>
                <a:gd name="connsiteY95" fmla="*/ 5031561 h 6088385"/>
                <a:gd name="connsiteX96" fmla="*/ 1559965 w 6088384"/>
                <a:gd name="connsiteY96" fmla="*/ 5203585 h 6088385"/>
                <a:gd name="connsiteX97" fmla="*/ 1434825 w 6088384"/>
                <a:gd name="connsiteY97" fmla="*/ 5159958 h 6088385"/>
                <a:gd name="connsiteX98" fmla="*/ 1131717 w 6088384"/>
                <a:gd name="connsiteY98" fmla="*/ 5011282 h 6088385"/>
                <a:gd name="connsiteX99" fmla="*/ 1080064 w 6088384"/>
                <a:gd name="connsiteY99" fmla="*/ 4978402 h 6088385"/>
                <a:gd name="connsiteX100" fmla="*/ 1027590 w 6088384"/>
                <a:gd name="connsiteY100" fmla="*/ 4892027 h 6088385"/>
                <a:gd name="connsiteX101" fmla="*/ 931327 w 6088384"/>
                <a:gd name="connsiteY101" fmla="*/ 4692198 h 6088385"/>
                <a:gd name="connsiteX102" fmla="*/ 2221435 w 6088384"/>
                <a:gd name="connsiteY102" fmla="*/ 5036400 h 6088385"/>
                <a:gd name="connsiteX103" fmla="*/ 2280985 w 6088384"/>
                <a:gd name="connsiteY103" fmla="*/ 5091164 h 6088385"/>
                <a:gd name="connsiteX104" fmla="*/ 2461830 w 6088384"/>
                <a:gd name="connsiteY104" fmla="*/ 5227045 h 6088385"/>
                <a:gd name="connsiteX105" fmla="*/ 2587593 w 6088384"/>
                <a:gd name="connsiteY105" fmla="*/ 5303142 h 6088385"/>
                <a:gd name="connsiteX106" fmla="*/ 2574060 w 6088384"/>
                <a:gd name="connsiteY106" fmla="*/ 5305703 h 6088385"/>
                <a:gd name="connsiteX107" fmla="*/ 2286002 w 6088384"/>
                <a:gd name="connsiteY107" fmla="*/ 5323678 h 6088385"/>
                <a:gd name="connsiteX108" fmla="*/ 2085160 w 6088384"/>
                <a:gd name="connsiteY108" fmla="*/ 5313536 h 6088385"/>
                <a:gd name="connsiteX109" fmla="*/ 1960119 w 6088384"/>
                <a:gd name="connsiteY109" fmla="*/ 5200516 h 6088385"/>
                <a:gd name="connsiteX110" fmla="*/ 1803192 w 6088384"/>
                <a:gd name="connsiteY110" fmla="*/ 5026898 h 6088385"/>
                <a:gd name="connsiteX111" fmla="*/ 1755280 w 6088384"/>
                <a:gd name="connsiteY111" fmla="*/ 4961727 h 6088385"/>
                <a:gd name="connsiteX112" fmla="*/ 1810948 w 6088384"/>
                <a:gd name="connsiteY112" fmla="*/ 4977466 h 6088385"/>
                <a:gd name="connsiteX113" fmla="*/ 2156854 w 6088384"/>
                <a:gd name="connsiteY113" fmla="*/ 5033065 h 6088385"/>
                <a:gd name="connsiteX114" fmla="*/ 3464693 w 6088384"/>
                <a:gd name="connsiteY114" fmla="*/ 5311556 h 6088385"/>
                <a:gd name="connsiteX115" fmla="*/ 3425740 w 6088384"/>
                <a:gd name="connsiteY115" fmla="*/ 5335125 h 6088385"/>
                <a:gd name="connsiteX116" fmla="*/ 3214318 w 6088384"/>
                <a:gd name="connsiteY116" fmla="*/ 5435474 h 6088385"/>
                <a:gd name="connsiteX117" fmla="*/ 3023947 w 6088384"/>
                <a:gd name="connsiteY117" fmla="*/ 5503296 h 6088385"/>
                <a:gd name="connsiteX118" fmla="*/ 3005759 w 6088384"/>
                <a:gd name="connsiteY118" fmla="*/ 5497694 h 6088385"/>
                <a:gd name="connsiteX119" fmla="*/ 2869696 w 6088384"/>
                <a:gd name="connsiteY119" fmla="*/ 5446259 h 6088385"/>
                <a:gd name="connsiteX120" fmla="*/ 2658274 w 6088384"/>
                <a:gd name="connsiteY120" fmla="*/ 5345910 h 6088385"/>
                <a:gd name="connsiteX121" fmla="*/ 2587593 w 6088384"/>
                <a:gd name="connsiteY121" fmla="*/ 5303142 h 6088385"/>
                <a:gd name="connsiteX122" fmla="*/ 2851380 w 6088384"/>
                <a:gd name="connsiteY122" fmla="*/ 5253226 h 6088385"/>
                <a:gd name="connsiteX123" fmla="*/ 3024025 w 6088384"/>
                <a:gd name="connsiteY123" fmla="*/ 5197851 h 6088385"/>
                <a:gd name="connsiteX124" fmla="*/ 3122596 w 6088384"/>
                <a:gd name="connsiteY124" fmla="*/ 5233929 h 6088385"/>
                <a:gd name="connsiteX125" fmla="*/ 3454247 w 6088384"/>
                <a:gd name="connsiteY125" fmla="*/ 5310362 h 6088385"/>
                <a:gd name="connsiteX126" fmla="*/ 1109645 w 6088384"/>
                <a:gd name="connsiteY126" fmla="*/ 4308484 h 6088385"/>
                <a:gd name="connsiteX127" fmla="*/ 1148200 w 6088384"/>
                <a:gd name="connsiteY127" fmla="*/ 4339444 h 6088385"/>
                <a:gd name="connsiteX128" fmla="*/ 1422998 w 6088384"/>
                <a:gd name="connsiteY128" fmla="*/ 4515033 h 6088385"/>
                <a:gd name="connsiteX129" fmla="*/ 1511581 w 6088384"/>
                <a:gd name="connsiteY129" fmla="*/ 4559841 h 6088385"/>
                <a:gd name="connsiteX130" fmla="*/ 1552109 w 6088384"/>
                <a:gd name="connsiteY130" fmla="*/ 4647162 h 6088385"/>
                <a:gd name="connsiteX131" fmla="*/ 1667188 w 6088384"/>
                <a:gd name="connsiteY131" fmla="*/ 4841905 h 6088385"/>
                <a:gd name="connsiteX132" fmla="*/ 1755280 w 6088384"/>
                <a:gd name="connsiteY132" fmla="*/ 4961727 h 6088385"/>
                <a:gd name="connsiteX133" fmla="*/ 1639156 w 6088384"/>
                <a:gd name="connsiteY133" fmla="*/ 4928897 h 6088385"/>
                <a:gd name="connsiteX134" fmla="*/ 1469062 w 6088384"/>
                <a:gd name="connsiteY134" fmla="*/ 4866099 h 6088385"/>
                <a:gd name="connsiteX135" fmla="*/ 1296159 w 6088384"/>
                <a:gd name="connsiteY135" fmla="*/ 4786021 h 6088385"/>
                <a:gd name="connsiteX136" fmla="*/ 1285741 w 6088384"/>
                <a:gd name="connsiteY136" fmla="*/ 4780113 h 6088385"/>
                <a:gd name="connsiteX137" fmla="*/ 1211499 w 6088384"/>
                <a:gd name="connsiteY137" fmla="*/ 4623695 h 6088385"/>
                <a:gd name="connsiteX138" fmla="*/ 1132958 w 6088384"/>
                <a:gd name="connsiteY138" fmla="*/ 4403240 h 6088385"/>
                <a:gd name="connsiteX139" fmla="*/ 2311127 w 6088384"/>
                <a:gd name="connsiteY139" fmla="*/ 4780931 h 6088385"/>
                <a:gd name="connsiteX140" fmla="*/ 2348273 w 6088384"/>
                <a:gd name="connsiteY140" fmla="*/ 4814691 h 6088385"/>
                <a:gd name="connsiteX141" fmla="*/ 2524257 w 6088384"/>
                <a:gd name="connsiteY141" fmla="*/ 4946290 h 6088385"/>
                <a:gd name="connsiteX142" fmla="*/ 2643863 w 6088384"/>
                <a:gd name="connsiteY142" fmla="*/ 5018952 h 6088385"/>
                <a:gd name="connsiteX143" fmla="*/ 2569444 w 6088384"/>
                <a:gd name="connsiteY143" fmla="*/ 5029405 h 6088385"/>
                <a:gd name="connsiteX144" fmla="*/ 2295101 w 6088384"/>
                <a:gd name="connsiteY144" fmla="*/ 5040205 h 6088385"/>
                <a:gd name="connsiteX145" fmla="*/ 2221435 w 6088384"/>
                <a:gd name="connsiteY145" fmla="*/ 5036400 h 6088385"/>
                <a:gd name="connsiteX146" fmla="*/ 2116362 w 6088384"/>
                <a:gd name="connsiteY146" fmla="*/ 4939770 h 6088385"/>
                <a:gd name="connsiteX147" fmla="*/ 1968582 w 6088384"/>
                <a:gd name="connsiteY147" fmla="*/ 4774364 h 6088385"/>
                <a:gd name="connsiteX148" fmla="*/ 1923859 w 6088384"/>
                <a:gd name="connsiteY148" fmla="*/ 4713306 h 6088385"/>
                <a:gd name="connsiteX149" fmla="*/ 1937205 w 6088384"/>
                <a:gd name="connsiteY149" fmla="*/ 4717291 h 6088385"/>
                <a:gd name="connsiteX150" fmla="*/ 2101929 w 6088384"/>
                <a:gd name="connsiteY150" fmla="*/ 4753474 h 6088385"/>
                <a:gd name="connsiteX151" fmla="*/ 4676938 w 6088384"/>
                <a:gd name="connsiteY151" fmla="*/ 5588484 h 6088385"/>
                <a:gd name="connsiteX152" fmla="*/ 4606168 w 6088384"/>
                <a:gd name="connsiteY152" fmla="*/ 5641658 h 6088385"/>
                <a:gd name="connsiteX153" fmla="*/ 4198302 w 6088384"/>
                <a:gd name="connsiteY153" fmla="*/ 5860871 h 6088385"/>
                <a:gd name="connsiteX154" fmla="*/ 3656943 w 6088384"/>
                <a:gd name="connsiteY154" fmla="*/ 6010980 h 6088385"/>
                <a:gd name="connsiteX155" fmla="*/ 3591548 w 6088384"/>
                <a:gd name="connsiteY155" fmla="*/ 6017987 h 6088385"/>
                <a:gd name="connsiteX156" fmla="*/ 3717467 w 6088384"/>
                <a:gd name="connsiteY156" fmla="*/ 5985610 h 6088385"/>
                <a:gd name="connsiteX157" fmla="*/ 4127323 w 6088384"/>
                <a:gd name="connsiteY157" fmla="*/ 5812476 h 6088385"/>
                <a:gd name="connsiteX158" fmla="*/ 4157728 w 6088384"/>
                <a:gd name="connsiteY158" fmla="*/ 5794006 h 6088385"/>
                <a:gd name="connsiteX159" fmla="*/ 4206688 w 6088384"/>
                <a:gd name="connsiteY159" fmla="*/ 5781946 h 6088385"/>
                <a:gd name="connsiteX160" fmla="*/ 4676840 w 6088384"/>
                <a:gd name="connsiteY160" fmla="*/ 5588543 h 6088385"/>
                <a:gd name="connsiteX161" fmla="*/ 3414997 w 6088384"/>
                <a:gd name="connsiteY161" fmla="*/ 5024078 h 6088385"/>
                <a:gd name="connsiteX162" fmla="*/ 3365117 w 6088384"/>
                <a:gd name="connsiteY162" fmla="*/ 5053454 h 6088385"/>
                <a:gd name="connsiteX163" fmla="*/ 3115790 w 6088384"/>
                <a:gd name="connsiteY163" fmla="*/ 5168418 h 6088385"/>
                <a:gd name="connsiteX164" fmla="*/ 3024025 w 6088384"/>
                <a:gd name="connsiteY164" fmla="*/ 5197851 h 6088385"/>
                <a:gd name="connsiteX165" fmla="*/ 2912568 w 6088384"/>
                <a:gd name="connsiteY165" fmla="*/ 5157057 h 6088385"/>
                <a:gd name="connsiteX166" fmla="*/ 2712739 w 6088384"/>
                <a:gd name="connsiteY166" fmla="*/ 5060795 h 6088385"/>
                <a:gd name="connsiteX167" fmla="*/ 2643863 w 6088384"/>
                <a:gd name="connsiteY167" fmla="*/ 5018952 h 6088385"/>
                <a:gd name="connsiteX168" fmla="*/ 2749609 w 6088384"/>
                <a:gd name="connsiteY168" fmla="*/ 5004100 h 6088385"/>
                <a:gd name="connsiteX169" fmla="*/ 2926607 w 6088384"/>
                <a:gd name="connsiteY169" fmla="*/ 4964717 h 6088385"/>
                <a:gd name="connsiteX170" fmla="*/ 3027887 w 6088384"/>
                <a:gd name="connsiteY170" fmla="*/ 4932163 h 6088385"/>
                <a:gd name="connsiteX171" fmla="*/ 3080509 w 6088384"/>
                <a:gd name="connsiteY171" fmla="*/ 4951073 h 6088385"/>
                <a:gd name="connsiteX172" fmla="*/ 3293458 w 6088384"/>
                <a:gd name="connsiteY172" fmla="*/ 5005308 h 6088385"/>
                <a:gd name="connsiteX173" fmla="*/ 2378012 w 6088384"/>
                <a:gd name="connsiteY173" fmla="*/ 4591530 h 6088385"/>
                <a:gd name="connsiteX174" fmla="*/ 2486703 w 6088384"/>
                <a:gd name="connsiteY174" fmla="*/ 4671140 h 6088385"/>
                <a:gd name="connsiteX175" fmla="*/ 2675630 w 6088384"/>
                <a:gd name="connsiteY175" fmla="*/ 4783367 h 6088385"/>
                <a:gd name="connsiteX176" fmla="*/ 2677230 w 6088384"/>
                <a:gd name="connsiteY176" fmla="*/ 4784121 h 6088385"/>
                <a:gd name="connsiteX177" fmla="*/ 2547949 w 6088384"/>
                <a:gd name="connsiteY177" fmla="*/ 4790029 h 6088385"/>
                <a:gd name="connsiteX178" fmla="*/ 2324215 w 6088384"/>
                <a:gd name="connsiteY178" fmla="*/ 4782649 h 6088385"/>
                <a:gd name="connsiteX179" fmla="*/ 2311127 w 6088384"/>
                <a:gd name="connsiteY179" fmla="*/ 4780931 h 6088385"/>
                <a:gd name="connsiteX180" fmla="*/ 2185935 w 6088384"/>
                <a:gd name="connsiteY180" fmla="*/ 4667149 h 6088385"/>
                <a:gd name="connsiteX181" fmla="*/ 2040791 w 6088384"/>
                <a:gd name="connsiteY181" fmla="*/ 4507450 h 6088385"/>
                <a:gd name="connsiteX182" fmla="*/ 2053155 w 6088384"/>
                <a:gd name="connsiteY182" fmla="*/ 4511921 h 6088385"/>
                <a:gd name="connsiteX183" fmla="*/ 2320016 w 6088384"/>
                <a:gd name="connsiteY183" fmla="*/ 4582041 h 6088385"/>
                <a:gd name="connsiteX184" fmla="*/ 1362549 w 6088384"/>
                <a:gd name="connsiteY184" fmla="*/ 4144117 h 6088385"/>
                <a:gd name="connsiteX185" fmla="*/ 1387153 w 6088384"/>
                <a:gd name="connsiteY185" fmla="*/ 4164132 h 6088385"/>
                <a:gd name="connsiteX186" fmla="*/ 1525492 w 6088384"/>
                <a:gd name="connsiteY186" fmla="*/ 4260598 h 6088385"/>
                <a:gd name="connsiteX187" fmla="*/ 1705819 w 6088384"/>
                <a:gd name="connsiteY187" fmla="*/ 4364615 h 6088385"/>
                <a:gd name="connsiteX188" fmla="*/ 1726039 w 6088384"/>
                <a:gd name="connsiteY188" fmla="*/ 4407519 h 6088385"/>
                <a:gd name="connsiteX189" fmla="*/ 1838267 w 6088384"/>
                <a:gd name="connsiteY189" fmla="*/ 4596447 h 6088385"/>
                <a:gd name="connsiteX190" fmla="*/ 1923859 w 6088384"/>
                <a:gd name="connsiteY190" fmla="*/ 4713306 h 6088385"/>
                <a:gd name="connsiteX191" fmla="*/ 1774996 w 6088384"/>
                <a:gd name="connsiteY191" fmla="*/ 4668849 h 6088385"/>
                <a:gd name="connsiteX192" fmla="*/ 1537993 w 6088384"/>
                <a:gd name="connsiteY192" fmla="*/ 4573201 h 6088385"/>
                <a:gd name="connsiteX193" fmla="*/ 1511581 w 6088384"/>
                <a:gd name="connsiteY193" fmla="*/ 4559841 h 6088385"/>
                <a:gd name="connsiteX194" fmla="*/ 1457953 w 6088384"/>
                <a:gd name="connsiteY194" fmla="*/ 4444294 h 6088385"/>
                <a:gd name="connsiteX195" fmla="*/ 1384721 w 6088384"/>
                <a:gd name="connsiteY195" fmla="*/ 4234925 h 6088385"/>
                <a:gd name="connsiteX196" fmla="*/ 72840 w 6088384"/>
                <a:gd name="connsiteY196" fmla="*/ 3605021 h 6088385"/>
                <a:gd name="connsiteX197" fmla="*/ 137279 w 6088384"/>
                <a:gd name="connsiteY197" fmla="*/ 3819751 h 6088385"/>
                <a:gd name="connsiteX198" fmla="*/ 239263 w 6088384"/>
                <a:gd name="connsiteY198" fmla="*/ 4056973 h 6088385"/>
                <a:gd name="connsiteX199" fmla="*/ 295547 w 6088384"/>
                <a:gd name="connsiteY199" fmla="*/ 4158112 h 6088385"/>
                <a:gd name="connsiteX200" fmla="*/ 312469 w 6088384"/>
                <a:gd name="connsiteY200" fmla="*/ 4227419 h 6088385"/>
                <a:gd name="connsiteX201" fmla="*/ 407279 w 6088384"/>
                <a:gd name="connsiteY201" fmla="*/ 4488178 h 6088385"/>
                <a:gd name="connsiteX202" fmla="*/ 511297 w 6088384"/>
                <a:gd name="connsiteY202" fmla="*/ 4692103 h 6088385"/>
                <a:gd name="connsiteX203" fmla="*/ 446728 w 6088384"/>
                <a:gd name="connsiteY203" fmla="*/ 4606167 h 6088385"/>
                <a:gd name="connsiteX204" fmla="*/ 227514 w 6088384"/>
                <a:gd name="connsiteY204" fmla="*/ 4198301 h 6088385"/>
                <a:gd name="connsiteX205" fmla="*/ 94117 w 6088384"/>
                <a:gd name="connsiteY205" fmla="*/ 3754889 h 6088385"/>
                <a:gd name="connsiteX206" fmla="*/ 4631772 w 6088384"/>
                <a:gd name="connsiteY206" fmla="*/ 5439147 h 6088385"/>
                <a:gd name="connsiteX207" fmla="*/ 4491788 w 6088384"/>
                <a:gd name="connsiteY207" fmla="*/ 5566373 h 6088385"/>
                <a:gd name="connsiteX208" fmla="*/ 4315805 w 6088384"/>
                <a:gd name="connsiteY208" fmla="*/ 5697971 h 6088385"/>
                <a:gd name="connsiteX209" fmla="*/ 4157728 w 6088384"/>
                <a:gd name="connsiteY209" fmla="*/ 5794006 h 6088385"/>
                <a:gd name="connsiteX210" fmla="*/ 4043540 w 6088384"/>
                <a:gd name="connsiteY210" fmla="*/ 5822132 h 6088385"/>
                <a:gd name="connsiteX211" fmla="*/ 3795258 w 6088384"/>
                <a:gd name="connsiteY211" fmla="*/ 5859650 h 6088385"/>
                <a:gd name="connsiteX212" fmla="*/ 3597768 w 6088384"/>
                <a:gd name="connsiteY212" fmla="*/ 5867697 h 6088385"/>
                <a:gd name="connsiteX213" fmla="*/ 3628926 w 6088384"/>
                <a:gd name="connsiteY213" fmla="*/ 5856500 h 6088385"/>
                <a:gd name="connsiteX214" fmla="*/ 4016289 w 6088384"/>
                <a:gd name="connsiteY214" fmla="*/ 5650753 h 6088385"/>
                <a:gd name="connsiteX215" fmla="*/ 4098619 w 6088384"/>
                <a:gd name="connsiteY215" fmla="*/ 5590451 h 6088385"/>
                <a:gd name="connsiteX216" fmla="*/ 4187288 w 6088384"/>
                <a:gd name="connsiteY216" fmla="*/ 5577227 h 6088385"/>
                <a:gd name="connsiteX217" fmla="*/ 4603467 w 6088384"/>
                <a:gd name="connsiteY217" fmla="*/ 5452759 h 6088385"/>
                <a:gd name="connsiteX218" fmla="*/ 219052 w 6088384"/>
                <a:gd name="connsiteY218" fmla="*/ 3592029 h 6088385"/>
                <a:gd name="connsiteX219" fmla="*/ 248952 w 6088384"/>
                <a:gd name="connsiteY219" fmla="*/ 3669045 h 6088385"/>
                <a:gd name="connsiteX220" fmla="*/ 429378 w 6088384"/>
                <a:gd name="connsiteY220" fmla="*/ 4003706 h 6088385"/>
                <a:gd name="connsiteX221" fmla="*/ 497795 w 6088384"/>
                <a:gd name="connsiteY221" fmla="*/ 4096935 h 6088385"/>
                <a:gd name="connsiteX222" fmla="*/ 513702 w 6088384"/>
                <a:gd name="connsiteY222" fmla="*/ 4199935 h 6088385"/>
                <a:gd name="connsiteX223" fmla="*/ 642125 w 6088384"/>
                <a:gd name="connsiteY223" fmla="*/ 4619326 h 6088385"/>
                <a:gd name="connsiteX224" fmla="*/ 647315 w 6088384"/>
                <a:gd name="connsiteY224" fmla="*/ 4630339 h 6088385"/>
                <a:gd name="connsiteX225" fmla="*/ 583094 w 6088384"/>
                <a:gd name="connsiteY225" fmla="*/ 4562802 h 6088385"/>
                <a:gd name="connsiteX226" fmla="*/ 339023 w 6088384"/>
                <a:gd name="connsiteY226" fmla="*/ 4236234 h 6088385"/>
                <a:gd name="connsiteX227" fmla="*/ 295547 w 6088384"/>
                <a:gd name="connsiteY227" fmla="*/ 4158112 h 6088385"/>
                <a:gd name="connsiteX228" fmla="*/ 260160 w 6088384"/>
                <a:gd name="connsiteY228" fmla="*/ 4013176 h 6088385"/>
                <a:gd name="connsiteX229" fmla="*/ 228775 w 6088384"/>
                <a:gd name="connsiteY229" fmla="*/ 3795682 h 6088385"/>
                <a:gd name="connsiteX230" fmla="*/ 2438699 w 6088384"/>
                <a:gd name="connsiteY230" fmla="*/ 4487655 h 6088385"/>
                <a:gd name="connsiteX231" fmla="*/ 2520979 w 6088384"/>
                <a:gd name="connsiteY231" fmla="*/ 4536277 h 6088385"/>
                <a:gd name="connsiteX232" fmla="*/ 2709174 w 6088384"/>
                <a:gd name="connsiteY232" fmla="*/ 4623622 h 6088385"/>
                <a:gd name="connsiteX233" fmla="*/ 2634354 w 6088384"/>
                <a:gd name="connsiteY233" fmla="*/ 4622298 h 6088385"/>
                <a:gd name="connsiteX234" fmla="*/ 2476192 w 6088384"/>
                <a:gd name="connsiteY234" fmla="*/ 4607592 h 6088385"/>
                <a:gd name="connsiteX235" fmla="*/ 2378012 w 6088384"/>
                <a:gd name="connsiteY235" fmla="*/ 4591530 h 6088385"/>
                <a:gd name="connsiteX236" fmla="*/ 2308786 w 6088384"/>
                <a:gd name="connsiteY236" fmla="*/ 4540825 h 6088385"/>
                <a:gd name="connsiteX237" fmla="*/ 2143380 w 6088384"/>
                <a:gd name="connsiteY237" fmla="*/ 4393046 h 6088385"/>
                <a:gd name="connsiteX238" fmla="*/ 2127779 w 6088384"/>
                <a:gd name="connsiteY238" fmla="*/ 4376081 h 6088385"/>
                <a:gd name="connsiteX239" fmla="*/ 2223858 w 6088384"/>
                <a:gd name="connsiteY239" fmla="*/ 4417886 h 6088385"/>
                <a:gd name="connsiteX240" fmla="*/ 2397833 w 6088384"/>
                <a:gd name="connsiteY240" fmla="*/ 4477417 h 6088385"/>
                <a:gd name="connsiteX241" fmla="*/ 2185070 w 6088384"/>
                <a:gd name="connsiteY241" fmla="*/ 4317416 h 6088385"/>
                <a:gd name="connsiteX242" fmla="*/ 2248037 w 6088384"/>
                <a:gd name="connsiteY242" fmla="*/ 4355516 h 6088385"/>
                <a:gd name="connsiteX243" fmla="*/ 2459459 w 6088384"/>
                <a:gd name="connsiteY243" fmla="*/ 4455864 h 6088385"/>
                <a:gd name="connsiteX244" fmla="*/ 2679914 w 6088384"/>
                <a:gd name="connsiteY244" fmla="*/ 4534405 h 6088385"/>
                <a:gd name="connsiteX245" fmla="*/ 2732125 w 6088384"/>
                <a:gd name="connsiteY245" fmla="*/ 4547251 h 6088385"/>
                <a:gd name="connsiteX246" fmla="*/ 2589997 w 6088384"/>
                <a:gd name="connsiteY246" fmla="*/ 4525560 h 6088385"/>
                <a:gd name="connsiteX247" fmla="*/ 2438699 w 6088384"/>
                <a:gd name="connsiteY247" fmla="*/ 4487655 h 6088385"/>
                <a:gd name="connsiteX248" fmla="*/ 2326236 w 6088384"/>
                <a:gd name="connsiteY248" fmla="*/ 4421198 h 6088385"/>
                <a:gd name="connsiteX249" fmla="*/ 3385597 w 6088384"/>
                <a:gd name="connsiteY249" fmla="*/ 4788345 h 6088385"/>
                <a:gd name="connsiteX250" fmla="*/ 3376728 w 6088384"/>
                <a:gd name="connsiteY250" fmla="*/ 4793523 h 6088385"/>
                <a:gd name="connsiteX251" fmla="*/ 3156226 w 6088384"/>
                <a:gd name="connsiteY251" fmla="*/ 4890911 h 6088385"/>
                <a:gd name="connsiteX252" fmla="*/ 3027887 w 6088384"/>
                <a:gd name="connsiteY252" fmla="*/ 4932163 h 6088385"/>
                <a:gd name="connsiteX253" fmla="*/ 2874066 w 6088384"/>
                <a:gd name="connsiteY253" fmla="*/ 4876886 h 6088385"/>
                <a:gd name="connsiteX254" fmla="*/ 2677230 w 6088384"/>
                <a:gd name="connsiteY254" fmla="*/ 4784121 h 6088385"/>
                <a:gd name="connsiteX255" fmla="*/ 2685603 w 6088384"/>
                <a:gd name="connsiteY255" fmla="*/ 4783739 h 6088385"/>
                <a:gd name="connsiteX256" fmla="*/ 2958985 w 6088384"/>
                <a:gd name="connsiteY256" fmla="*/ 4746397 h 6088385"/>
                <a:gd name="connsiteX257" fmla="*/ 3035084 w 6088384"/>
                <a:gd name="connsiteY257" fmla="*/ 4728537 h 6088385"/>
                <a:gd name="connsiteX258" fmla="*/ 3147459 w 6088384"/>
                <a:gd name="connsiteY258" fmla="*/ 4755974 h 6088385"/>
                <a:gd name="connsiteX259" fmla="*/ 3364953 w 6088384"/>
                <a:gd name="connsiteY259" fmla="*/ 4787359 h 6088385"/>
                <a:gd name="connsiteX260" fmla="*/ 1566054 w 6088384"/>
                <a:gd name="connsiteY260" fmla="*/ 4024127 h 6088385"/>
                <a:gd name="connsiteX261" fmla="*/ 1669052 w 6088384"/>
                <a:gd name="connsiteY261" fmla="*/ 4107374 h 6088385"/>
                <a:gd name="connsiteX262" fmla="*/ 1781505 w 6088384"/>
                <a:gd name="connsiteY262" fmla="*/ 4187587 h 6088385"/>
                <a:gd name="connsiteX263" fmla="*/ 1844836 w 6088384"/>
                <a:gd name="connsiteY263" fmla="*/ 4226841 h 6088385"/>
                <a:gd name="connsiteX264" fmla="*/ 1906794 w 6088384"/>
                <a:gd name="connsiteY264" fmla="*/ 4328828 h 6088385"/>
                <a:gd name="connsiteX265" fmla="*/ 2038392 w 6088384"/>
                <a:gd name="connsiteY265" fmla="*/ 4504811 h 6088385"/>
                <a:gd name="connsiteX266" fmla="*/ 2040791 w 6088384"/>
                <a:gd name="connsiteY266" fmla="*/ 4507450 h 6088385"/>
                <a:gd name="connsiteX267" fmla="*/ 1923572 w 6088384"/>
                <a:gd name="connsiteY267" fmla="*/ 4465055 h 6088385"/>
                <a:gd name="connsiteX268" fmla="*/ 1719692 w 6088384"/>
                <a:gd name="connsiteY268" fmla="*/ 4372617 h 6088385"/>
                <a:gd name="connsiteX269" fmla="*/ 1705819 w 6088384"/>
                <a:gd name="connsiteY269" fmla="*/ 4364615 h 6088385"/>
                <a:gd name="connsiteX270" fmla="*/ 1632521 w 6088384"/>
                <a:gd name="connsiteY270" fmla="*/ 4209084 h 6088385"/>
                <a:gd name="connsiteX271" fmla="*/ 4495012 w 6088384"/>
                <a:gd name="connsiteY271" fmla="*/ 5225428 h 6088385"/>
                <a:gd name="connsiteX272" fmla="*/ 4359613 w 6088384"/>
                <a:gd name="connsiteY272" fmla="*/ 5372658 h 6088385"/>
                <a:gd name="connsiteX273" fmla="*/ 4194206 w 6088384"/>
                <a:gd name="connsiteY273" fmla="*/ 5520438 h 6088385"/>
                <a:gd name="connsiteX274" fmla="*/ 4098619 w 6088384"/>
                <a:gd name="connsiteY274" fmla="*/ 5590451 h 6088385"/>
                <a:gd name="connsiteX275" fmla="*/ 3971238 w 6088384"/>
                <a:gd name="connsiteY275" fmla="*/ 5609448 h 6088385"/>
                <a:gd name="connsiteX276" fmla="*/ 3558225 w 6088384"/>
                <a:gd name="connsiteY276" fmla="*/ 5613285 h 6088385"/>
                <a:gd name="connsiteX277" fmla="*/ 3544352 w 6088384"/>
                <a:gd name="connsiteY277" fmla="*/ 5611717 h 6088385"/>
                <a:gd name="connsiteX278" fmla="*/ 3567405 w 6088384"/>
                <a:gd name="connsiteY278" fmla="*/ 5601017 h 6088385"/>
                <a:gd name="connsiteX279" fmla="*/ 3947141 w 6088384"/>
                <a:gd name="connsiteY279" fmla="*/ 5349934 h 6088385"/>
                <a:gd name="connsiteX280" fmla="*/ 3969028 w 6088384"/>
                <a:gd name="connsiteY280" fmla="*/ 5330152 h 6088385"/>
                <a:gd name="connsiteX281" fmla="*/ 4090742 w 6088384"/>
                <a:gd name="connsiteY281" fmla="*/ 5318689 h 6088385"/>
                <a:gd name="connsiteX282" fmla="*/ 4368337 w 6088384"/>
                <a:gd name="connsiteY282" fmla="*/ 5266103 h 6088385"/>
                <a:gd name="connsiteX283" fmla="*/ 476768 w 6088384"/>
                <a:gd name="connsiteY283" fmla="*/ 3541015 h 6088385"/>
                <a:gd name="connsiteX284" fmla="*/ 560527 w 6088384"/>
                <a:gd name="connsiteY284" fmla="*/ 3696221 h 6088385"/>
                <a:gd name="connsiteX285" fmla="*/ 702487 w 6088384"/>
                <a:gd name="connsiteY285" fmla="*/ 3901894 h 6088385"/>
                <a:gd name="connsiteX286" fmla="*/ 760236 w 6088384"/>
                <a:gd name="connsiteY286" fmla="*/ 3971783 h 6088385"/>
                <a:gd name="connsiteX287" fmla="*/ 763485 w 6088384"/>
                <a:gd name="connsiteY287" fmla="*/ 4036113 h 6088385"/>
                <a:gd name="connsiteX288" fmla="*/ 854457 w 6088384"/>
                <a:gd name="connsiteY288" fmla="*/ 4482170 h 6088385"/>
                <a:gd name="connsiteX289" fmla="*/ 857739 w 6088384"/>
                <a:gd name="connsiteY289" fmla="*/ 4491136 h 6088385"/>
                <a:gd name="connsiteX290" fmla="*/ 754076 w 6088384"/>
                <a:gd name="connsiteY290" fmla="*/ 4397619 h 6088385"/>
                <a:gd name="connsiteX291" fmla="*/ 580108 w 6088384"/>
                <a:gd name="connsiteY291" fmla="*/ 4209099 h 6088385"/>
                <a:gd name="connsiteX292" fmla="*/ 497795 w 6088384"/>
                <a:gd name="connsiteY292" fmla="*/ 4096935 h 6088385"/>
                <a:gd name="connsiteX293" fmla="*/ 480042 w 6088384"/>
                <a:gd name="connsiteY293" fmla="*/ 3981981 h 6088385"/>
                <a:gd name="connsiteX294" fmla="*/ 467578 w 6088384"/>
                <a:gd name="connsiteY294" fmla="*/ 3760525 h 6088385"/>
                <a:gd name="connsiteX295" fmla="*/ 3348538 w 6088384"/>
                <a:gd name="connsiteY295" fmla="*/ 4630337 h 6088385"/>
                <a:gd name="connsiteX296" fmla="*/ 3264801 w 6088384"/>
                <a:gd name="connsiteY296" fmla="*/ 4663298 h 6088385"/>
                <a:gd name="connsiteX297" fmla="*/ 3113051 w 6088384"/>
                <a:gd name="connsiteY297" fmla="*/ 4710237 h 6088385"/>
                <a:gd name="connsiteX298" fmla="*/ 3035084 w 6088384"/>
                <a:gd name="connsiteY298" fmla="*/ 4728537 h 6088385"/>
                <a:gd name="connsiteX299" fmla="*/ 2933216 w 6088384"/>
                <a:gd name="connsiteY299" fmla="*/ 4703665 h 6088385"/>
                <a:gd name="connsiteX300" fmla="*/ 2723847 w 6088384"/>
                <a:gd name="connsiteY300" fmla="*/ 4630433 h 6088385"/>
                <a:gd name="connsiteX301" fmla="*/ 2709174 w 6088384"/>
                <a:gd name="connsiteY301" fmla="*/ 4623622 h 6088385"/>
                <a:gd name="connsiteX302" fmla="*/ 2816829 w 6088384"/>
                <a:gd name="connsiteY302" fmla="*/ 4625529 h 6088385"/>
                <a:gd name="connsiteX303" fmla="*/ 3000342 w 6088384"/>
                <a:gd name="connsiteY303" fmla="*/ 4613950 h 6088385"/>
                <a:gd name="connsiteX304" fmla="*/ 3037726 w 6088384"/>
                <a:gd name="connsiteY304" fmla="*/ 4608406 h 6088385"/>
                <a:gd name="connsiteX305" fmla="*/ 3126829 w 6088384"/>
                <a:gd name="connsiteY305" fmla="*/ 4621056 h 6088385"/>
                <a:gd name="connsiteX306" fmla="*/ 1693626 w 6088384"/>
                <a:gd name="connsiteY306" fmla="*/ 3933959 h 6088385"/>
                <a:gd name="connsiteX307" fmla="*/ 1754529 w 6088384"/>
                <a:gd name="connsiteY307" fmla="*/ 3997057 h 6088385"/>
                <a:gd name="connsiteX308" fmla="*/ 1892480 w 6088384"/>
                <a:gd name="connsiteY308" fmla="*/ 4118634 h 6088385"/>
                <a:gd name="connsiteX309" fmla="*/ 1930914 w 6088384"/>
                <a:gd name="connsiteY309" fmla="*/ 4147142 h 6088385"/>
                <a:gd name="connsiteX310" fmla="*/ 1991986 w 6088384"/>
                <a:gd name="connsiteY310" fmla="*/ 4228423 h 6088385"/>
                <a:gd name="connsiteX311" fmla="*/ 2127779 w 6088384"/>
                <a:gd name="connsiteY311" fmla="*/ 4376081 h 6088385"/>
                <a:gd name="connsiteX312" fmla="*/ 2056509 w 6088384"/>
                <a:gd name="connsiteY312" fmla="*/ 4345072 h 6088385"/>
                <a:gd name="connsiteX313" fmla="*/ 1916015 w 6088384"/>
                <a:gd name="connsiteY313" fmla="*/ 4270960 h 6088385"/>
                <a:gd name="connsiteX314" fmla="*/ 1844836 w 6088384"/>
                <a:gd name="connsiteY314" fmla="*/ 4226841 h 6088385"/>
                <a:gd name="connsiteX315" fmla="*/ 1792289 w 6088384"/>
                <a:gd name="connsiteY315" fmla="*/ 4140346 h 6088385"/>
                <a:gd name="connsiteX316" fmla="*/ 1696026 w 6088384"/>
                <a:gd name="connsiteY316" fmla="*/ 3940517 h 6088385"/>
                <a:gd name="connsiteX317" fmla="*/ 4305615 w 6088384"/>
                <a:gd name="connsiteY317" fmla="*/ 4981400 h 6088385"/>
                <a:gd name="connsiteX318" fmla="*/ 4277686 w 6088384"/>
                <a:gd name="connsiteY318" fmla="*/ 5019390 h 6088385"/>
                <a:gd name="connsiteX319" fmla="*/ 4120759 w 6088384"/>
                <a:gd name="connsiteY319" fmla="*/ 5193007 h 6088385"/>
                <a:gd name="connsiteX320" fmla="*/ 3969028 w 6088384"/>
                <a:gd name="connsiteY320" fmla="*/ 5330152 h 6088385"/>
                <a:gd name="connsiteX321" fmla="*/ 3947771 w 6088384"/>
                <a:gd name="connsiteY321" fmla="*/ 5332154 h 6088385"/>
                <a:gd name="connsiteX322" fmla="*/ 3802383 w 6088384"/>
                <a:gd name="connsiteY322" fmla="*/ 5336702 h 6088385"/>
                <a:gd name="connsiteX323" fmla="*/ 3626497 w 6088384"/>
                <a:gd name="connsiteY323" fmla="*/ 5330036 h 6088385"/>
                <a:gd name="connsiteX324" fmla="*/ 3464693 w 6088384"/>
                <a:gd name="connsiteY324" fmla="*/ 5311556 h 6088385"/>
                <a:gd name="connsiteX325" fmla="*/ 3622185 w 6088384"/>
                <a:gd name="connsiteY325" fmla="*/ 5216260 h 6088385"/>
                <a:gd name="connsiteX326" fmla="*/ 3803030 w 6088384"/>
                <a:gd name="connsiteY326" fmla="*/ 5080380 h 6088385"/>
                <a:gd name="connsiteX327" fmla="*/ 3837046 w 6088384"/>
                <a:gd name="connsiteY327" fmla="*/ 5049097 h 6088385"/>
                <a:gd name="connsiteX328" fmla="*/ 3858412 w 6088384"/>
                <a:gd name="connsiteY328" fmla="*/ 5048894 h 6088385"/>
                <a:gd name="connsiteX329" fmla="*/ 4208238 w 6088384"/>
                <a:gd name="connsiteY329" fmla="*/ 5004699 h 6088385"/>
                <a:gd name="connsiteX330" fmla="*/ 3316595 w 6088384"/>
                <a:gd name="connsiteY330" fmla="*/ 4555293 h 6088385"/>
                <a:gd name="connsiteX331" fmla="*/ 3196302 w 6088384"/>
                <a:gd name="connsiteY331" fmla="*/ 4584890 h 6088385"/>
                <a:gd name="connsiteX332" fmla="*/ 3037726 w 6088384"/>
                <a:gd name="connsiteY332" fmla="*/ 4608406 h 6088385"/>
                <a:gd name="connsiteX333" fmla="*/ 2902871 w 6088384"/>
                <a:gd name="connsiteY333" fmla="*/ 4589261 h 6088385"/>
                <a:gd name="connsiteX334" fmla="*/ 2732125 w 6088384"/>
                <a:gd name="connsiteY334" fmla="*/ 4547251 h 6088385"/>
                <a:gd name="connsiteX335" fmla="*/ 2816976 w 6088384"/>
                <a:gd name="connsiteY335" fmla="*/ 4560201 h 6088385"/>
                <a:gd name="connsiteX336" fmla="*/ 3050706 w 6088384"/>
                <a:gd name="connsiteY336" fmla="*/ 4572003 h 6088385"/>
                <a:gd name="connsiteX337" fmla="*/ 3284436 w 6088384"/>
                <a:gd name="connsiteY337" fmla="*/ 4560201 h 6088385"/>
                <a:gd name="connsiteX338" fmla="*/ 778585 w 6088384"/>
                <a:gd name="connsiteY338" fmla="*/ 3469713 h 6088385"/>
                <a:gd name="connsiteX339" fmla="*/ 910683 w 6088384"/>
                <a:gd name="connsiteY339" fmla="*/ 3677425 h 6088385"/>
                <a:gd name="connsiteX340" fmla="*/ 1041381 w 6088384"/>
                <a:gd name="connsiteY340" fmla="*/ 3838653 h 6088385"/>
                <a:gd name="connsiteX341" fmla="*/ 1046307 w 6088384"/>
                <a:gd name="connsiteY341" fmla="*/ 3956323 h 6088385"/>
                <a:gd name="connsiteX342" fmla="*/ 1078102 w 6088384"/>
                <a:gd name="connsiteY342" fmla="*/ 4180282 h 6088385"/>
                <a:gd name="connsiteX343" fmla="*/ 1109645 w 6088384"/>
                <a:gd name="connsiteY343" fmla="*/ 4308484 h 6088385"/>
                <a:gd name="connsiteX344" fmla="*/ 1018741 w 6088384"/>
                <a:gd name="connsiteY344" fmla="*/ 4235488 h 6088385"/>
                <a:gd name="connsiteX345" fmla="*/ 895376 w 6088384"/>
                <a:gd name="connsiteY345" fmla="*/ 4120757 h 6088385"/>
                <a:gd name="connsiteX346" fmla="*/ 794845 w 6088384"/>
                <a:gd name="connsiteY346" fmla="*/ 4013667 h 6088385"/>
                <a:gd name="connsiteX347" fmla="*/ 760236 w 6088384"/>
                <a:gd name="connsiteY347" fmla="*/ 3971783 h 6088385"/>
                <a:gd name="connsiteX348" fmla="*/ 751682 w 6088384"/>
                <a:gd name="connsiteY348" fmla="*/ 3802383 h 6088385"/>
                <a:gd name="connsiteX349" fmla="*/ 763485 w 6088384"/>
                <a:gd name="connsiteY349" fmla="*/ 3568652 h 6088385"/>
                <a:gd name="connsiteX350" fmla="*/ 1749541 w 6088384"/>
                <a:gd name="connsiteY350" fmla="*/ 3871462 h 6088385"/>
                <a:gd name="connsiteX351" fmla="*/ 1810699 w 6088384"/>
                <a:gd name="connsiteY351" fmla="*/ 3954650 h 6088385"/>
                <a:gd name="connsiteX352" fmla="*/ 1967625 w 6088384"/>
                <a:gd name="connsiteY352" fmla="*/ 4128268 h 6088385"/>
                <a:gd name="connsiteX353" fmla="*/ 2141243 w 6088384"/>
                <a:gd name="connsiteY353" fmla="*/ 4285195 h 6088385"/>
                <a:gd name="connsiteX354" fmla="*/ 2185070 w 6088384"/>
                <a:gd name="connsiteY354" fmla="*/ 4317416 h 6088385"/>
                <a:gd name="connsiteX355" fmla="*/ 2051593 w 6088384"/>
                <a:gd name="connsiteY355" fmla="*/ 4236650 h 6088385"/>
                <a:gd name="connsiteX356" fmla="*/ 1930914 w 6088384"/>
                <a:gd name="connsiteY356" fmla="*/ 4147142 h 6088385"/>
                <a:gd name="connsiteX357" fmla="*/ 1856106 w 6088384"/>
                <a:gd name="connsiteY357" fmla="*/ 4047578 h 6088385"/>
                <a:gd name="connsiteX358" fmla="*/ 4141439 w 6088384"/>
                <a:gd name="connsiteY358" fmla="*/ 4728073 h 6088385"/>
                <a:gd name="connsiteX359" fmla="*/ 4115433 w 6088384"/>
                <a:gd name="connsiteY359" fmla="*/ 4763579 h 6088385"/>
                <a:gd name="connsiteX360" fmla="*/ 3967653 w 6088384"/>
                <a:gd name="connsiteY360" fmla="*/ 4928986 h 6088385"/>
                <a:gd name="connsiteX361" fmla="*/ 3837046 w 6088384"/>
                <a:gd name="connsiteY361" fmla="*/ 5049097 h 6088385"/>
                <a:gd name="connsiteX362" fmla="*/ 3684200 w 6088384"/>
                <a:gd name="connsiteY362" fmla="*/ 5050548 h 6088385"/>
                <a:gd name="connsiteX363" fmla="*/ 3511410 w 6088384"/>
                <a:gd name="connsiteY363" fmla="*/ 5038968 h 6088385"/>
                <a:gd name="connsiteX364" fmla="*/ 3414997 w 6088384"/>
                <a:gd name="connsiteY364" fmla="*/ 5024078 h 6088385"/>
                <a:gd name="connsiteX365" fmla="*/ 3521884 w 6088384"/>
                <a:gd name="connsiteY365" fmla="*/ 4961129 h 6088385"/>
                <a:gd name="connsiteX366" fmla="*/ 3670338 w 6088384"/>
                <a:gd name="connsiteY366" fmla="*/ 4857011 h 6088385"/>
                <a:gd name="connsiteX367" fmla="*/ 3749386 w 6088384"/>
                <a:gd name="connsiteY367" fmla="*/ 4789928 h 6088385"/>
                <a:gd name="connsiteX368" fmla="*/ 3803190 w 6088384"/>
                <a:gd name="connsiteY368" fmla="*/ 4787359 h 6088385"/>
                <a:gd name="connsiteX369" fmla="*/ 4088061 w 6088384"/>
                <a:gd name="connsiteY369" fmla="*/ 4741874 h 6088385"/>
                <a:gd name="connsiteX370" fmla="*/ 1064306 w 6088384"/>
                <a:gd name="connsiteY370" fmla="*/ 3414995 h 6088385"/>
                <a:gd name="connsiteX371" fmla="*/ 1127256 w 6088384"/>
                <a:gd name="connsiteY371" fmla="*/ 3521883 h 6088385"/>
                <a:gd name="connsiteX372" fmla="*/ 1231375 w 6088384"/>
                <a:gd name="connsiteY372" fmla="*/ 3670337 h 6088385"/>
                <a:gd name="connsiteX373" fmla="*/ 1298457 w 6088384"/>
                <a:gd name="connsiteY373" fmla="*/ 3749385 h 6088385"/>
                <a:gd name="connsiteX374" fmla="*/ 1301026 w 6088384"/>
                <a:gd name="connsiteY374" fmla="*/ 3803188 h 6088385"/>
                <a:gd name="connsiteX375" fmla="*/ 1332411 w 6088384"/>
                <a:gd name="connsiteY375" fmla="*/ 4020681 h 6088385"/>
                <a:gd name="connsiteX376" fmla="*/ 1362549 w 6088384"/>
                <a:gd name="connsiteY376" fmla="*/ 4144117 h 6088385"/>
                <a:gd name="connsiteX377" fmla="*/ 1255830 w 6088384"/>
                <a:gd name="connsiteY377" fmla="*/ 4057303 h 6088385"/>
                <a:gd name="connsiteX378" fmla="*/ 1073470 w 6088384"/>
                <a:gd name="connsiteY378" fmla="*/ 3878238 h 6088385"/>
                <a:gd name="connsiteX379" fmla="*/ 1041381 w 6088384"/>
                <a:gd name="connsiteY379" fmla="*/ 3838653 h 6088385"/>
                <a:gd name="connsiteX380" fmla="*/ 1036952 w 6088384"/>
                <a:gd name="connsiteY380" fmla="*/ 3732865 h 6088385"/>
                <a:gd name="connsiteX381" fmla="*/ 1049416 w 6088384"/>
                <a:gd name="connsiteY381" fmla="*/ 3511409 h 6088385"/>
                <a:gd name="connsiteX382" fmla="*/ 4024129 w 6088384"/>
                <a:gd name="connsiteY382" fmla="*/ 4522330 h 6088385"/>
                <a:gd name="connsiteX383" fmla="*/ 4020682 w 6088384"/>
                <a:gd name="connsiteY383" fmla="*/ 4526594 h 6088385"/>
                <a:gd name="connsiteX384" fmla="*/ 3854234 w 6088384"/>
                <a:gd name="connsiteY384" fmla="*/ 4700951 h 6088385"/>
                <a:gd name="connsiteX385" fmla="*/ 3749386 w 6088384"/>
                <a:gd name="connsiteY385" fmla="*/ 4789928 h 6088385"/>
                <a:gd name="connsiteX386" fmla="*/ 3584071 w 6088384"/>
                <a:gd name="connsiteY386" fmla="*/ 4797821 h 6088385"/>
                <a:gd name="connsiteX387" fmla="*/ 3385597 w 6088384"/>
                <a:gd name="connsiteY387" fmla="*/ 4788345 h 6088385"/>
                <a:gd name="connsiteX388" fmla="*/ 3615010 w 6088384"/>
                <a:gd name="connsiteY388" fmla="*/ 4654406 h 6088385"/>
                <a:gd name="connsiteX389" fmla="*/ 3691453 w 6088384"/>
                <a:gd name="connsiteY389" fmla="*/ 4599458 h 6088385"/>
                <a:gd name="connsiteX390" fmla="*/ 3789695 w 6088384"/>
                <a:gd name="connsiteY390" fmla="*/ 4584286 h 6088385"/>
                <a:gd name="connsiteX391" fmla="*/ 4002644 w 6088384"/>
                <a:gd name="connsiteY391" fmla="*/ 4530051 h 6088385"/>
                <a:gd name="connsiteX392" fmla="*/ 1300040 w 6088384"/>
                <a:gd name="connsiteY392" fmla="*/ 3385594 h 6088385"/>
                <a:gd name="connsiteX393" fmla="*/ 1433979 w 6088384"/>
                <a:gd name="connsiteY393" fmla="*/ 3615008 h 6088385"/>
                <a:gd name="connsiteX394" fmla="*/ 1488925 w 6088384"/>
                <a:gd name="connsiteY394" fmla="*/ 3691449 h 6088385"/>
                <a:gd name="connsiteX395" fmla="*/ 1504098 w 6088384"/>
                <a:gd name="connsiteY395" fmla="*/ 3789693 h 6088385"/>
                <a:gd name="connsiteX396" fmla="*/ 1558333 w 6088384"/>
                <a:gd name="connsiteY396" fmla="*/ 4002641 h 6088385"/>
                <a:gd name="connsiteX397" fmla="*/ 1566054 w 6088384"/>
                <a:gd name="connsiteY397" fmla="*/ 4024127 h 6088385"/>
                <a:gd name="connsiteX398" fmla="*/ 1561791 w 6088384"/>
                <a:gd name="connsiteY398" fmla="*/ 4020682 h 6088385"/>
                <a:gd name="connsiteX399" fmla="*/ 1387434 w 6088384"/>
                <a:gd name="connsiteY399" fmla="*/ 3854233 h 6088385"/>
                <a:gd name="connsiteX400" fmla="*/ 1298457 w 6088384"/>
                <a:gd name="connsiteY400" fmla="*/ 3749385 h 6088385"/>
                <a:gd name="connsiteX401" fmla="*/ 1290564 w 6088384"/>
                <a:gd name="connsiteY401" fmla="*/ 3584069 h 6088385"/>
                <a:gd name="connsiteX402" fmla="*/ 3933964 w 6088384"/>
                <a:gd name="connsiteY402" fmla="*/ 4394757 h 6088385"/>
                <a:gd name="connsiteX403" fmla="*/ 3865746 w 6088384"/>
                <a:gd name="connsiteY403" fmla="*/ 4460601 h 6088385"/>
                <a:gd name="connsiteX404" fmla="*/ 3743511 w 6088384"/>
                <a:gd name="connsiteY404" fmla="*/ 4562040 h 6088385"/>
                <a:gd name="connsiteX405" fmla="*/ 3691453 w 6088384"/>
                <a:gd name="connsiteY405" fmla="*/ 4599458 h 6088385"/>
                <a:gd name="connsiteX406" fmla="*/ 3571743 w 6088384"/>
                <a:gd name="connsiteY406" fmla="*/ 4617946 h 6088385"/>
                <a:gd name="connsiteX407" fmla="*/ 3350287 w 6088384"/>
                <a:gd name="connsiteY407" fmla="*/ 4630410 h 6088385"/>
                <a:gd name="connsiteX408" fmla="*/ 3348538 w 6088384"/>
                <a:gd name="connsiteY408" fmla="*/ 4630337 h 6088385"/>
                <a:gd name="connsiteX409" fmla="*/ 3434622 w 6088384"/>
                <a:gd name="connsiteY409" fmla="*/ 4596453 h 6088385"/>
                <a:gd name="connsiteX410" fmla="*/ 3599736 w 6088384"/>
                <a:gd name="connsiteY410" fmla="*/ 4515528 h 6088385"/>
                <a:gd name="connsiteX411" fmla="*/ 3636786 w 6088384"/>
                <a:gd name="connsiteY411" fmla="*/ 4493323 h 6088385"/>
                <a:gd name="connsiteX412" fmla="*/ 3730492 w 6088384"/>
                <a:gd name="connsiteY412" fmla="*/ 4469229 h 6088385"/>
                <a:gd name="connsiteX413" fmla="*/ 1458047 w 6088384"/>
                <a:gd name="connsiteY413" fmla="*/ 3348534 h 6088385"/>
                <a:gd name="connsiteX414" fmla="*/ 1491933 w 6088384"/>
                <a:gd name="connsiteY414" fmla="*/ 3434621 h 6088385"/>
                <a:gd name="connsiteX415" fmla="*/ 1572857 w 6088384"/>
                <a:gd name="connsiteY415" fmla="*/ 3599735 h 6088385"/>
                <a:gd name="connsiteX416" fmla="*/ 1595060 w 6088384"/>
                <a:gd name="connsiteY416" fmla="*/ 3636781 h 6088385"/>
                <a:gd name="connsiteX417" fmla="*/ 1619155 w 6088384"/>
                <a:gd name="connsiteY417" fmla="*/ 3730490 h 6088385"/>
                <a:gd name="connsiteX418" fmla="*/ 1693626 w 6088384"/>
                <a:gd name="connsiteY418" fmla="*/ 3933959 h 6088385"/>
                <a:gd name="connsiteX419" fmla="*/ 1627784 w 6088384"/>
                <a:gd name="connsiteY419" fmla="*/ 3865744 h 6088385"/>
                <a:gd name="connsiteX420" fmla="*/ 1526345 w 6088384"/>
                <a:gd name="connsiteY420" fmla="*/ 3743509 h 6088385"/>
                <a:gd name="connsiteX421" fmla="*/ 1488925 w 6088384"/>
                <a:gd name="connsiteY421" fmla="*/ 3691449 h 6088385"/>
                <a:gd name="connsiteX422" fmla="*/ 1470437 w 6088384"/>
                <a:gd name="connsiteY422" fmla="*/ 3571740 h 6088385"/>
                <a:gd name="connsiteX423" fmla="*/ 1457973 w 6088384"/>
                <a:gd name="connsiteY423" fmla="*/ 3350284 h 6088385"/>
                <a:gd name="connsiteX424" fmla="*/ 3871468 w 6088384"/>
                <a:gd name="connsiteY424" fmla="*/ 4338841 h 6088385"/>
                <a:gd name="connsiteX425" fmla="*/ 3769659 w 6088384"/>
                <a:gd name="connsiteY425" fmla="*/ 4413689 h 6088385"/>
                <a:gd name="connsiteX426" fmla="*/ 3636786 w 6088384"/>
                <a:gd name="connsiteY426" fmla="*/ 4493323 h 6088385"/>
                <a:gd name="connsiteX427" fmla="*/ 3511415 w 6088384"/>
                <a:gd name="connsiteY427" fmla="*/ 4525560 h 6088385"/>
                <a:gd name="connsiteX428" fmla="*/ 3316595 w 6088384"/>
                <a:gd name="connsiteY428" fmla="*/ 4555293 h 6088385"/>
                <a:gd name="connsiteX429" fmla="*/ 3419259 w 6088384"/>
                <a:gd name="connsiteY429" fmla="*/ 4530033 h 6088385"/>
                <a:gd name="connsiteX430" fmla="*/ 3639714 w 6088384"/>
                <a:gd name="connsiteY430" fmla="*/ 4451492 h 6088385"/>
                <a:gd name="connsiteX431" fmla="*/ 3851136 w 6088384"/>
                <a:gd name="connsiteY431" fmla="*/ 4351144 h 6088385"/>
                <a:gd name="connsiteX432" fmla="*/ 1534342 w 6088384"/>
                <a:gd name="connsiteY432" fmla="*/ 3324786 h 6088385"/>
                <a:gd name="connsiteX433" fmla="*/ 1566861 w 6088384"/>
                <a:gd name="connsiteY433" fmla="*/ 3446982 h 6088385"/>
                <a:gd name="connsiteX434" fmla="*/ 1636892 w 6088384"/>
                <a:gd name="connsiteY434" fmla="*/ 3639712 h 6088385"/>
                <a:gd name="connsiteX435" fmla="*/ 1737240 w 6088384"/>
                <a:gd name="connsiteY435" fmla="*/ 3851134 h 6088385"/>
                <a:gd name="connsiteX436" fmla="*/ 1749541 w 6088384"/>
                <a:gd name="connsiteY436" fmla="*/ 3871462 h 6088385"/>
                <a:gd name="connsiteX437" fmla="*/ 1674696 w 6088384"/>
                <a:gd name="connsiteY437" fmla="*/ 3769658 h 6088385"/>
                <a:gd name="connsiteX438" fmla="*/ 1595060 w 6088384"/>
                <a:gd name="connsiteY438" fmla="*/ 3636781 h 6088385"/>
                <a:gd name="connsiteX439" fmla="*/ 1562824 w 6088384"/>
                <a:gd name="connsiteY439" fmla="*/ 3511412 h 6088385"/>
                <a:gd name="connsiteX440" fmla="*/ 5551053 w 6088384"/>
                <a:gd name="connsiteY440" fmla="*/ 4731723 h 6088385"/>
                <a:gd name="connsiteX441" fmla="*/ 5485941 w 6088384"/>
                <a:gd name="connsiteY441" fmla="*/ 4841908 h 6088385"/>
                <a:gd name="connsiteX442" fmla="*/ 5193011 w 6088384"/>
                <a:gd name="connsiteY442" fmla="*/ 5200518 h 6088385"/>
                <a:gd name="connsiteX443" fmla="*/ 4858092 w 6088384"/>
                <a:gd name="connsiteY443" fmla="*/ 5477592 h 6088385"/>
                <a:gd name="connsiteX444" fmla="*/ 4676938 w 6088384"/>
                <a:gd name="connsiteY444" fmla="*/ 5588484 h 6088385"/>
                <a:gd name="connsiteX445" fmla="*/ 4787012 w 6088384"/>
                <a:gd name="connsiteY445" fmla="*/ 5505777 h 6088385"/>
                <a:gd name="connsiteX446" fmla="*/ 5099415 w 6088384"/>
                <a:gd name="connsiteY446" fmla="*/ 5188977 h 6088385"/>
                <a:gd name="connsiteX447" fmla="*/ 5121702 w 6088384"/>
                <a:gd name="connsiteY447" fmla="*/ 5158549 h 6088385"/>
                <a:gd name="connsiteX448" fmla="*/ 5248181 w 6088384"/>
                <a:gd name="connsiteY448" fmla="*/ 5056795 h 6088385"/>
                <a:gd name="connsiteX449" fmla="*/ 5501407 w 6088384"/>
                <a:gd name="connsiteY449" fmla="*/ 4797796 h 6088385"/>
                <a:gd name="connsiteX450" fmla="*/ 5411892 w 6088384"/>
                <a:gd name="connsiteY450" fmla="*/ 4673738 h 6088385"/>
                <a:gd name="connsiteX451" fmla="*/ 5341957 w 6088384"/>
                <a:gd name="connsiteY451" fmla="*/ 4822133 h 6088385"/>
                <a:gd name="connsiteX452" fmla="*/ 5229730 w 6088384"/>
                <a:gd name="connsiteY452" fmla="*/ 5011060 h 6088385"/>
                <a:gd name="connsiteX453" fmla="*/ 5121702 w 6088384"/>
                <a:gd name="connsiteY453" fmla="*/ 5158549 h 6088385"/>
                <a:gd name="connsiteX454" fmla="*/ 5108218 w 6088384"/>
                <a:gd name="connsiteY454" fmla="*/ 5169397 h 6088385"/>
                <a:gd name="connsiteX455" fmla="*/ 4864447 w 6088384"/>
                <a:gd name="connsiteY455" fmla="*/ 5327254 h 6088385"/>
                <a:gd name="connsiteX456" fmla="*/ 4631772 w 6088384"/>
                <a:gd name="connsiteY456" fmla="*/ 5439147 h 6088385"/>
                <a:gd name="connsiteX457" fmla="*/ 4654126 w 6088384"/>
                <a:gd name="connsiteY457" fmla="*/ 5418830 h 6088385"/>
                <a:gd name="connsiteX458" fmla="*/ 4933267 w 6088384"/>
                <a:gd name="connsiteY458" fmla="*/ 5080508 h 6088385"/>
                <a:gd name="connsiteX459" fmla="*/ 4976351 w 6088384"/>
                <a:gd name="connsiteY459" fmla="*/ 5009590 h 6088385"/>
                <a:gd name="connsiteX460" fmla="*/ 5069798 w 6088384"/>
                <a:gd name="connsiteY460" fmla="*/ 4953481 h 6088385"/>
                <a:gd name="connsiteX461" fmla="*/ 5406665 w 6088384"/>
                <a:gd name="connsiteY461" fmla="*/ 4679223 h 6088385"/>
                <a:gd name="connsiteX462" fmla="*/ 82052 w 6088384"/>
                <a:gd name="connsiteY462" fmla="*/ 2438488 h 6088385"/>
                <a:gd name="connsiteX463" fmla="*/ 66694 w 6088384"/>
                <a:gd name="connsiteY463" fmla="*/ 2546666 h 6088385"/>
                <a:gd name="connsiteX464" fmla="*/ 73944 w 6088384"/>
                <a:gd name="connsiteY464" fmla="*/ 3028073 h 6088385"/>
                <a:gd name="connsiteX465" fmla="*/ 74176 w 6088384"/>
                <a:gd name="connsiteY465" fmla="*/ 3029397 h 6088385"/>
                <a:gd name="connsiteX466" fmla="*/ 65432 w 6088384"/>
                <a:gd name="connsiteY466" fmla="*/ 3086017 h 6088385"/>
                <a:gd name="connsiteX467" fmla="*/ 62322 w 6088384"/>
                <a:gd name="connsiteY467" fmla="*/ 3530931 h 6088385"/>
                <a:gd name="connsiteX468" fmla="*/ 72840 w 6088384"/>
                <a:gd name="connsiteY468" fmla="*/ 3605021 h 6088385"/>
                <a:gd name="connsiteX469" fmla="*/ 62210 w 6088384"/>
                <a:gd name="connsiteY469" fmla="*/ 3569597 h 6088385"/>
                <a:gd name="connsiteX470" fmla="*/ 0 w 6088384"/>
                <a:gd name="connsiteY470" fmla="*/ 3037679 h 6088385"/>
                <a:gd name="connsiteX471" fmla="*/ 46444 w 6088384"/>
                <a:gd name="connsiteY471" fmla="*/ 2576971 h 6088385"/>
                <a:gd name="connsiteX472" fmla="*/ 5204298 w 6088384"/>
                <a:gd name="connsiteY472" fmla="*/ 4527545 h 6088385"/>
                <a:gd name="connsiteX473" fmla="*/ 5144035 w 6088384"/>
                <a:gd name="connsiteY473" fmla="*/ 4692198 h 6088385"/>
                <a:gd name="connsiteX474" fmla="*/ 5047772 w 6088384"/>
                <a:gd name="connsiteY474" fmla="*/ 4892027 h 6088385"/>
                <a:gd name="connsiteX475" fmla="*/ 4976351 w 6088384"/>
                <a:gd name="connsiteY475" fmla="*/ 5009590 h 6088385"/>
                <a:gd name="connsiteX476" fmla="*/ 4882523 w 6088384"/>
                <a:gd name="connsiteY476" fmla="*/ 5065927 h 6088385"/>
                <a:gd name="connsiteX477" fmla="*/ 4632991 w 6088384"/>
                <a:gd name="connsiteY477" fmla="*/ 5181122 h 6088385"/>
                <a:gd name="connsiteX478" fmla="*/ 4495012 w 6088384"/>
                <a:gd name="connsiteY478" fmla="*/ 5225428 h 6088385"/>
                <a:gd name="connsiteX479" fmla="*/ 4511006 w 6088384"/>
                <a:gd name="connsiteY479" fmla="*/ 5208035 h 6088385"/>
                <a:gd name="connsiteX480" fmla="*/ 4765752 w 6088384"/>
                <a:gd name="connsiteY480" fmla="*/ 4830746 h 6088385"/>
                <a:gd name="connsiteX481" fmla="*/ 4777612 w 6088384"/>
                <a:gd name="connsiteY481" fmla="*/ 4805758 h 6088385"/>
                <a:gd name="connsiteX482" fmla="*/ 4883212 w 6088384"/>
                <a:gd name="connsiteY482" fmla="*/ 4749893 h 6088385"/>
                <a:gd name="connsiteX483" fmla="*/ 5119554 w 6088384"/>
                <a:gd name="connsiteY483" fmla="*/ 4595078 h 6088385"/>
                <a:gd name="connsiteX484" fmla="*/ 228925 w 6088384"/>
                <a:gd name="connsiteY484" fmla="*/ 2445680 h 6088385"/>
                <a:gd name="connsiteX485" fmla="*/ 225848 w 6088384"/>
                <a:gd name="connsiteY485" fmla="*/ 2515452 h 6088385"/>
                <a:gd name="connsiteX486" fmla="*/ 272027 w 6088384"/>
                <a:gd name="connsiteY486" fmla="*/ 2962858 h 6088385"/>
                <a:gd name="connsiteX487" fmla="*/ 287751 w 6088384"/>
                <a:gd name="connsiteY487" fmla="*/ 3026951 h 6088385"/>
                <a:gd name="connsiteX488" fmla="*/ 260161 w 6088384"/>
                <a:gd name="connsiteY488" fmla="*/ 3139951 h 6088385"/>
                <a:gd name="connsiteX489" fmla="*/ 218314 w 6088384"/>
                <a:gd name="connsiteY489" fmla="*/ 3576564 h 6088385"/>
                <a:gd name="connsiteX490" fmla="*/ 219052 w 6088384"/>
                <a:gd name="connsiteY490" fmla="*/ 3592029 h 6088385"/>
                <a:gd name="connsiteX491" fmla="*/ 180167 w 6088384"/>
                <a:gd name="connsiteY491" fmla="*/ 3491873 h 6088385"/>
                <a:gd name="connsiteX492" fmla="*/ 115079 w 6088384"/>
                <a:gd name="connsiteY492" fmla="*/ 3263128 h 6088385"/>
                <a:gd name="connsiteX493" fmla="*/ 74176 w 6088384"/>
                <a:gd name="connsiteY493" fmla="*/ 3029397 h 6088385"/>
                <a:gd name="connsiteX494" fmla="*/ 99092 w 6088384"/>
                <a:gd name="connsiteY494" fmla="*/ 2868064 h 6088385"/>
                <a:gd name="connsiteX495" fmla="*/ 227515 w 6088384"/>
                <a:gd name="connsiteY495" fmla="*/ 2448673 h 6088385"/>
                <a:gd name="connsiteX496" fmla="*/ 486239 w 6088384"/>
                <a:gd name="connsiteY496" fmla="*/ 2502674 h 6088385"/>
                <a:gd name="connsiteX497" fmla="*/ 493540 w 6088384"/>
                <a:gd name="connsiteY497" fmla="*/ 2602947 h 6088385"/>
                <a:gd name="connsiteX498" fmla="*/ 574371 w 6088384"/>
                <a:gd name="connsiteY498" fmla="*/ 2993861 h 6088385"/>
                <a:gd name="connsiteX499" fmla="*/ 586130 w 6088384"/>
                <a:gd name="connsiteY499" fmla="*/ 3026869 h 6088385"/>
                <a:gd name="connsiteX500" fmla="*/ 563585 w 6088384"/>
                <a:gd name="connsiteY500" fmla="*/ 3090151 h 6088385"/>
                <a:gd name="connsiteX501" fmla="*/ 476933 w 6088384"/>
                <a:gd name="connsiteY501" fmla="*/ 3537067 h 6088385"/>
                <a:gd name="connsiteX502" fmla="*/ 476768 w 6088384"/>
                <a:gd name="connsiteY502" fmla="*/ 3541015 h 6088385"/>
                <a:gd name="connsiteX503" fmla="*/ 443598 w 6088384"/>
                <a:gd name="connsiteY503" fmla="*/ 3479553 h 6088385"/>
                <a:gd name="connsiteX504" fmla="*/ 315138 w 6088384"/>
                <a:gd name="connsiteY504" fmla="*/ 3138583 h 6088385"/>
                <a:gd name="connsiteX505" fmla="*/ 287751 w 6088384"/>
                <a:gd name="connsiteY505" fmla="*/ 3026951 h 6088385"/>
                <a:gd name="connsiteX506" fmla="*/ 312470 w 6088384"/>
                <a:gd name="connsiteY506" fmla="*/ 2925708 h 6088385"/>
                <a:gd name="connsiteX507" fmla="*/ 479859 w 6088384"/>
                <a:gd name="connsiteY507" fmla="*/ 2513471 h 6088385"/>
                <a:gd name="connsiteX508" fmla="*/ 4960447 w 6088384"/>
                <a:gd name="connsiteY508" fmla="*/ 4334629 h 6088385"/>
                <a:gd name="connsiteX509" fmla="*/ 4944642 w 6088384"/>
                <a:gd name="connsiteY509" fmla="*/ 4398868 h 6088385"/>
                <a:gd name="connsiteX510" fmla="*/ 4866101 w 6088384"/>
                <a:gd name="connsiteY510" fmla="*/ 4619324 h 6088385"/>
                <a:gd name="connsiteX511" fmla="*/ 4777612 w 6088384"/>
                <a:gd name="connsiteY511" fmla="*/ 4805758 h 6088385"/>
                <a:gd name="connsiteX512" fmla="*/ 4756277 w 6088384"/>
                <a:gd name="connsiteY512" fmla="*/ 4817045 h 6088385"/>
                <a:gd name="connsiteX513" fmla="*/ 4623696 w 6088384"/>
                <a:gd name="connsiteY513" fmla="*/ 4876885 h 6088385"/>
                <a:gd name="connsiteX514" fmla="*/ 4347677 w 6088384"/>
                <a:gd name="connsiteY514" fmla="*/ 4971336 h 6088385"/>
                <a:gd name="connsiteX515" fmla="*/ 4305615 w 6088384"/>
                <a:gd name="connsiteY515" fmla="*/ 4981400 h 6088385"/>
                <a:gd name="connsiteX516" fmla="*/ 4413689 w 6088384"/>
                <a:gd name="connsiteY516" fmla="*/ 4834396 h 6088385"/>
                <a:gd name="connsiteX517" fmla="*/ 4528769 w 6088384"/>
                <a:gd name="connsiteY517" fmla="*/ 4639653 h 6088385"/>
                <a:gd name="connsiteX518" fmla="*/ 4558162 w 6088384"/>
                <a:gd name="connsiteY518" fmla="*/ 4576323 h 6088385"/>
                <a:gd name="connsiteX519" fmla="*/ 4634707 w 6088384"/>
                <a:gd name="connsiteY519" fmla="*/ 4542774 h 6088385"/>
                <a:gd name="connsiteX520" fmla="*/ 4889134 w 6088384"/>
                <a:gd name="connsiteY520" fmla="*/ 4389157 h 6088385"/>
                <a:gd name="connsiteX521" fmla="*/ 785243 w 6088384"/>
                <a:gd name="connsiteY521" fmla="*/ 2587591 h 6088385"/>
                <a:gd name="connsiteX522" fmla="*/ 835160 w 6088384"/>
                <a:gd name="connsiteY522" fmla="*/ 2851379 h 6088385"/>
                <a:gd name="connsiteX523" fmla="*/ 890534 w 6088384"/>
                <a:gd name="connsiteY523" fmla="*/ 3024024 h 6088385"/>
                <a:gd name="connsiteX524" fmla="*/ 854457 w 6088384"/>
                <a:gd name="connsiteY524" fmla="*/ 3122596 h 6088385"/>
                <a:gd name="connsiteX525" fmla="*/ 798126 w 6088384"/>
                <a:gd name="connsiteY525" fmla="*/ 3341674 h 6088385"/>
                <a:gd name="connsiteX526" fmla="*/ 778585 w 6088384"/>
                <a:gd name="connsiteY526" fmla="*/ 3469713 h 6088385"/>
                <a:gd name="connsiteX527" fmla="*/ 769739 w 6088384"/>
                <a:gd name="connsiteY527" fmla="*/ 3455804 h 6088385"/>
                <a:gd name="connsiteX528" fmla="*/ 652911 w 6088384"/>
                <a:gd name="connsiteY528" fmla="*/ 3214317 h 6088385"/>
                <a:gd name="connsiteX529" fmla="*/ 586130 w 6088384"/>
                <a:gd name="connsiteY529" fmla="*/ 3026869 h 6088385"/>
                <a:gd name="connsiteX530" fmla="*/ 642125 w 6088384"/>
                <a:gd name="connsiteY530" fmla="*/ 2869696 h 6088385"/>
                <a:gd name="connsiteX531" fmla="*/ 742474 w 6088384"/>
                <a:gd name="connsiteY531" fmla="*/ 2658274 h 6088385"/>
                <a:gd name="connsiteX532" fmla="*/ 4711368 w 6088384"/>
                <a:gd name="connsiteY532" fmla="*/ 4165121 h 6088385"/>
                <a:gd name="connsiteX533" fmla="*/ 4696158 w 6088384"/>
                <a:gd name="connsiteY533" fmla="*/ 4227416 h 6088385"/>
                <a:gd name="connsiteX534" fmla="*/ 4622925 w 6088384"/>
                <a:gd name="connsiteY534" fmla="*/ 4436785 h 6088385"/>
                <a:gd name="connsiteX535" fmla="*/ 4558162 w 6088384"/>
                <a:gd name="connsiteY535" fmla="*/ 4576323 h 6088385"/>
                <a:gd name="connsiteX536" fmla="*/ 4366457 w 6088384"/>
                <a:gd name="connsiteY536" fmla="*/ 4660346 h 6088385"/>
                <a:gd name="connsiteX537" fmla="*/ 4228298 w 6088384"/>
                <a:gd name="connsiteY537" fmla="*/ 4705616 h 6088385"/>
                <a:gd name="connsiteX538" fmla="*/ 4141439 w 6088384"/>
                <a:gd name="connsiteY538" fmla="*/ 4728073 h 6088385"/>
                <a:gd name="connsiteX539" fmla="*/ 4245748 w 6088384"/>
                <a:gd name="connsiteY539" fmla="*/ 4585662 h 6088385"/>
                <a:gd name="connsiteX540" fmla="*/ 4357975 w 6088384"/>
                <a:gd name="connsiteY540" fmla="*/ 4396735 h 6088385"/>
                <a:gd name="connsiteX541" fmla="*/ 4365356 w 6088384"/>
                <a:gd name="connsiteY541" fmla="*/ 4381073 h 6088385"/>
                <a:gd name="connsiteX542" fmla="*/ 4431689 w 6088384"/>
                <a:gd name="connsiteY542" fmla="*/ 4349327 h 6088385"/>
                <a:gd name="connsiteX543" fmla="*/ 4642020 w 6088384"/>
                <a:gd name="connsiteY543" fmla="*/ 4219210 h 6088385"/>
                <a:gd name="connsiteX544" fmla="*/ 1069434 w 6088384"/>
                <a:gd name="connsiteY544" fmla="*/ 2643862 h 6088385"/>
                <a:gd name="connsiteX545" fmla="*/ 1084286 w 6088384"/>
                <a:gd name="connsiteY545" fmla="*/ 2749606 h 6088385"/>
                <a:gd name="connsiteX546" fmla="*/ 1123668 w 6088384"/>
                <a:gd name="connsiteY546" fmla="*/ 2926605 h 6088385"/>
                <a:gd name="connsiteX547" fmla="*/ 1156222 w 6088384"/>
                <a:gd name="connsiteY547" fmla="*/ 3027883 h 6088385"/>
                <a:gd name="connsiteX548" fmla="*/ 1137311 w 6088384"/>
                <a:gd name="connsiteY548" fmla="*/ 3080508 h 6088385"/>
                <a:gd name="connsiteX549" fmla="*/ 1083076 w 6088384"/>
                <a:gd name="connsiteY549" fmla="*/ 3293456 h 6088385"/>
                <a:gd name="connsiteX550" fmla="*/ 1064306 w 6088384"/>
                <a:gd name="connsiteY550" fmla="*/ 3414995 h 6088385"/>
                <a:gd name="connsiteX551" fmla="*/ 1034931 w 6088384"/>
                <a:gd name="connsiteY551" fmla="*/ 3365117 h 6088385"/>
                <a:gd name="connsiteX552" fmla="*/ 919967 w 6088384"/>
                <a:gd name="connsiteY552" fmla="*/ 3115789 h 6088385"/>
                <a:gd name="connsiteX553" fmla="*/ 890534 w 6088384"/>
                <a:gd name="connsiteY553" fmla="*/ 3024024 h 6088385"/>
                <a:gd name="connsiteX554" fmla="*/ 931328 w 6088384"/>
                <a:gd name="connsiteY554" fmla="*/ 2912568 h 6088385"/>
                <a:gd name="connsiteX555" fmla="*/ 1027590 w 6088384"/>
                <a:gd name="connsiteY555" fmla="*/ 2712739 h 6088385"/>
                <a:gd name="connsiteX556" fmla="*/ 4505710 w 6088384"/>
                <a:gd name="connsiteY556" fmla="*/ 4047431 h 6088385"/>
                <a:gd name="connsiteX557" fmla="*/ 4451494 w 6088384"/>
                <a:gd name="connsiteY557" fmla="*/ 4198299 h 6088385"/>
                <a:gd name="connsiteX558" fmla="*/ 4365356 w 6088384"/>
                <a:gd name="connsiteY558" fmla="*/ 4381073 h 6088385"/>
                <a:gd name="connsiteX559" fmla="*/ 4209087 w 6088384"/>
                <a:gd name="connsiteY559" fmla="*/ 4455863 h 6088385"/>
                <a:gd name="connsiteX560" fmla="*/ 4024129 w 6088384"/>
                <a:gd name="connsiteY560" fmla="*/ 4522330 h 6088385"/>
                <a:gd name="connsiteX561" fmla="*/ 4107375 w 6088384"/>
                <a:gd name="connsiteY561" fmla="*/ 4419333 h 6088385"/>
                <a:gd name="connsiteX562" fmla="*/ 4187588 w 6088384"/>
                <a:gd name="connsiteY562" fmla="*/ 4306880 h 6088385"/>
                <a:gd name="connsiteX563" fmla="*/ 4226843 w 6088384"/>
                <a:gd name="connsiteY563" fmla="*/ 4243549 h 6088385"/>
                <a:gd name="connsiteX564" fmla="*/ 4328830 w 6088384"/>
                <a:gd name="connsiteY564" fmla="*/ 4181590 h 6088385"/>
                <a:gd name="connsiteX565" fmla="*/ 4376083 w 6088384"/>
                <a:gd name="connsiteY565" fmla="*/ 3960606 h 6088385"/>
                <a:gd name="connsiteX566" fmla="*/ 4345072 w 6088384"/>
                <a:gd name="connsiteY566" fmla="*/ 4031876 h 6088385"/>
                <a:gd name="connsiteX567" fmla="*/ 4270961 w 6088384"/>
                <a:gd name="connsiteY567" fmla="*/ 4172370 h 6088385"/>
                <a:gd name="connsiteX568" fmla="*/ 4226843 w 6088384"/>
                <a:gd name="connsiteY568" fmla="*/ 4243549 h 6088385"/>
                <a:gd name="connsiteX569" fmla="*/ 4140349 w 6088384"/>
                <a:gd name="connsiteY569" fmla="*/ 4296095 h 6088385"/>
                <a:gd name="connsiteX570" fmla="*/ 3940520 w 6088384"/>
                <a:gd name="connsiteY570" fmla="*/ 4392357 h 6088385"/>
                <a:gd name="connsiteX571" fmla="*/ 3933964 w 6088384"/>
                <a:gd name="connsiteY571" fmla="*/ 4394757 h 6088385"/>
                <a:gd name="connsiteX572" fmla="*/ 3997060 w 6088384"/>
                <a:gd name="connsiteY572" fmla="*/ 4333857 h 6088385"/>
                <a:gd name="connsiteX573" fmla="*/ 4118637 w 6088384"/>
                <a:gd name="connsiteY573" fmla="*/ 4195906 h 6088385"/>
                <a:gd name="connsiteX574" fmla="*/ 4147146 w 6088384"/>
                <a:gd name="connsiteY574" fmla="*/ 4157468 h 6088385"/>
                <a:gd name="connsiteX575" fmla="*/ 4228425 w 6088384"/>
                <a:gd name="connsiteY575" fmla="*/ 4096398 h 6088385"/>
                <a:gd name="connsiteX576" fmla="*/ 1304507 w 6088384"/>
                <a:gd name="connsiteY576" fmla="*/ 2676710 h 6088385"/>
                <a:gd name="connsiteX577" fmla="*/ 1304647 w 6088384"/>
                <a:gd name="connsiteY577" fmla="*/ 2685603 h 6088385"/>
                <a:gd name="connsiteX578" fmla="*/ 1341988 w 6088384"/>
                <a:gd name="connsiteY578" fmla="*/ 2958985 h 6088385"/>
                <a:gd name="connsiteX579" fmla="*/ 1359848 w 6088384"/>
                <a:gd name="connsiteY579" fmla="*/ 3035080 h 6088385"/>
                <a:gd name="connsiteX580" fmla="*/ 1332411 w 6088384"/>
                <a:gd name="connsiteY580" fmla="*/ 3147457 h 6088385"/>
                <a:gd name="connsiteX581" fmla="*/ 1301025 w 6088384"/>
                <a:gd name="connsiteY581" fmla="*/ 3364951 h 6088385"/>
                <a:gd name="connsiteX582" fmla="*/ 1300040 w 6088384"/>
                <a:gd name="connsiteY582" fmla="*/ 3385594 h 6088385"/>
                <a:gd name="connsiteX583" fmla="*/ 1294863 w 6088384"/>
                <a:gd name="connsiteY583" fmla="*/ 3376726 h 6088385"/>
                <a:gd name="connsiteX584" fmla="*/ 1197475 w 6088384"/>
                <a:gd name="connsiteY584" fmla="*/ 3156224 h 6088385"/>
                <a:gd name="connsiteX585" fmla="*/ 1156222 w 6088384"/>
                <a:gd name="connsiteY585" fmla="*/ 3027883 h 6088385"/>
                <a:gd name="connsiteX586" fmla="*/ 1211498 w 6088384"/>
                <a:gd name="connsiteY586" fmla="*/ 2874065 h 6088385"/>
                <a:gd name="connsiteX587" fmla="*/ 4317422 w 6088384"/>
                <a:gd name="connsiteY587" fmla="*/ 3903307 h 6088385"/>
                <a:gd name="connsiteX588" fmla="*/ 4236653 w 6088384"/>
                <a:gd name="connsiteY588" fmla="*/ 4036792 h 6088385"/>
                <a:gd name="connsiteX589" fmla="*/ 4147146 w 6088384"/>
                <a:gd name="connsiteY589" fmla="*/ 4157468 h 6088385"/>
                <a:gd name="connsiteX590" fmla="*/ 4047580 w 6088384"/>
                <a:gd name="connsiteY590" fmla="*/ 4232279 h 6088385"/>
                <a:gd name="connsiteX591" fmla="*/ 3871468 w 6088384"/>
                <a:gd name="connsiteY591" fmla="*/ 4338841 h 6088385"/>
                <a:gd name="connsiteX592" fmla="*/ 3954651 w 6088384"/>
                <a:gd name="connsiteY592" fmla="*/ 4277686 h 6088385"/>
                <a:gd name="connsiteX593" fmla="*/ 4128269 w 6088384"/>
                <a:gd name="connsiteY593" fmla="*/ 4120760 h 6088385"/>
                <a:gd name="connsiteX594" fmla="*/ 4285196 w 6088384"/>
                <a:gd name="connsiteY594" fmla="*/ 3947142 h 6088385"/>
                <a:gd name="connsiteX595" fmla="*/ 1537796 w 6088384"/>
                <a:gd name="connsiteY595" fmla="*/ 2745686 h 6088385"/>
                <a:gd name="connsiteX596" fmla="*/ 1523046 w 6088384"/>
                <a:gd name="connsiteY596" fmla="*/ 2874818 h 6088385"/>
                <a:gd name="connsiteX597" fmla="*/ 1516381 w 6088384"/>
                <a:gd name="connsiteY597" fmla="*/ 3050704 h 6088385"/>
                <a:gd name="connsiteX598" fmla="*/ 1528183 w 6088384"/>
                <a:gd name="connsiteY598" fmla="*/ 3284434 h 6088385"/>
                <a:gd name="connsiteX599" fmla="*/ 1534342 w 6088384"/>
                <a:gd name="connsiteY599" fmla="*/ 3324786 h 6088385"/>
                <a:gd name="connsiteX600" fmla="*/ 1515022 w 6088384"/>
                <a:gd name="connsiteY600" fmla="*/ 3252192 h 6088385"/>
                <a:gd name="connsiteX601" fmla="*/ 1484260 w 6088384"/>
                <a:gd name="connsiteY601" fmla="*/ 3080852 h 6088385"/>
                <a:gd name="connsiteX602" fmla="*/ 1479918 w 6088384"/>
                <a:gd name="connsiteY602" fmla="*/ 3038143 h 6088385"/>
                <a:gd name="connsiteX603" fmla="*/ 1499122 w 6088384"/>
                <a:gd name="connsiteY603" fmla="*/ 2902868 h 6088385"/>
                <a:gd name="connsiteX604" fmla="*/ 1464026 w 6088384"/>
                <a:gd name="connsiteY604" fmla="*/ 2710757 h 6088385"/>
                <a:gd name="connsiteX605" fmla="*/ 1462290 w 6088384"/>
                <a:gd name="connsiteY605" fmla="*/ 2759761 h 6088385"/>
                <a:gd name="connsiteX606" fmla="*/ 1466827 w 6088384"/>
                <a:gd name="connsiteY606" fmla="*/ 2909379 h 6088385"/>
                <a:gd name="connsiteX607" fmla="*/ 1479918 w 6088384"/>
                <a:gd name="connsiteY607" fmla="*/ 3038143 h 6088385"/>
                <a:gd name="connsiteX608" fmla="*/ 1467328 w 6088384"/>
                <a:gd name="connsiteY608" fmla="*/ 3126826 h 6088385"/>
                <a:gd name="connsiteX609" fmla="*/ 1458047 w 6088384"/>
                <a:gd name="connsiteY609" fmla="*/ 3348534 h 6088385"/>
                <a:gd name="connsiteX610" fmla="*/ 1425087 w 6088384"/>
                <a:gd name="connsiteY610" fmla="*/ 3264800 h 6088385"/>
                <a:gd name="connsiteX611" fmla="*/ 1378148 w 6088384"/>
                <a:gd name="connsiteY611" fmla="*/ 3113050 h 6088385"/>
                <a:gd name="connsiteX612" fmla="*/ 1359848 w 6088384"/>
                <a:gd name="connsiteY612" fmla="*/ 3035080 h 6088385"/>
                <a:gd name="connsiteX613" fmla="*/ 1384719 w 6088384"/>
                <a:gd name="connsiteY613" fmla="*/ 2933213 h 6088385"/>
                <a:gd name="connsiteX614" fmla="*/ 1457952 w 6088384"/>
                <a:gd name="connsiteY614" fmla="*/ 2723845 h 6088385"/>
                <a:gd name="connsiteX615" fmla="*/ 1758511 w 6088384"/>
                <a:gd name="connsiteY615" fmla="*/ 2202013 h 6088385"/>
                <a:gd name="connsiteX616" fmla="*/ 1692987 w 6088384"/>
                <a:gd name="connsiteY616" fmla="*/ 2325596 h 6088385"/>
                <a:gd name="connsiteX617" fmla="*/ 1632520 w 6088384"/>
                <a:gd name="connsiteY617" fmla="*/ 2459456 h 6088385"/>
                <a:gd name="connsiteX618" fmla="*/ 1553979 w 6088384"/>
                <a:gd name="connsiteY618" fmla="*/ 2679911 h 6088385"/>
                <a:gd name="connsiteX619" fmla="*/ 1537796 w 6088384"/>
                <a:gd name="connsiteY619" fmla="*/ 2745686 h 6088385"/>
                <a:gd name="connsiteX620" fmla="*/ 1542721 w 6088384"/>
                <a:gd name="connsiteY620" fmla="*/ 2702569 h 6088385"/>
                <a:gd name="connsiteX621" fmla="*/ 1570225 w 6088384"/>
                <a:gd name="connsiteY621" fmla="*/ 2555214 h 6088385"/>
                <a:gd name="connsiteX622" fmla="*/ 1599448 w 6088384"/>
                <a:gd name="connsiteY622" fmla="*/ 2440864 h 6088385"/>
                <a:gd name="connsiteX623" fmla="*/ 1667187 w 6088384"/>
                <a:gd name="connsiteY623" fmla="*/ 2326234 h 6088385"/>
                <a:gd name="connsiteX624" fmla="*/ 4547250 w 6088384"/>
                <a:gd name="connsiteY624" fmla="*/ 3356272 h 6088385"/>
                <a:gd name="connsiteX625" fmla="*/ 4525561 w 6088384"/>
                <a:gd name="connsiteY625" fmla="*/ 3498388 h 6088385"/>
                <a:gd name="connsiteX626" fmla="*/ 4487656 w 6088384"/>
                <a:gd name="connsiteY626" fmla="*/ 3649686 h 6088385"/>
                <a:gd name="connsiteX627" fmla="*/ 4421199 w 6088384"/>
                <a:gd name="connsiteY627" fmla="*/ 3762149 h 6088385"/>
                <a:gd name="connsiteX628" fmla="*/ 4317422 w 6088384"/>
                <a:gd name="connsiteY628" fmla="*/ 3903307 h 6088385"/>
                <a:gd name="connsiteX629" fmla="*/ 4355518 w 6088384"/>
                <a:gd name="connsiteY629" fmla="*/ 3840348 h 6088385"/>
                <a:gd name="connsiteX630" fmla="*/ 4455866 w 6088384"/>
                <a:gd name="connsiteY630" fmla="*/ 3628926 h 6088385"/>
                <a:gd name="connsiteX631" fmla="*/ 4534407 w 6088384"/>
                <a:gd name="connsiteY631" fmla="*/ 3408471 h 6088385"/>
                <a:gd name="connsiteX632" fmla="*/ 4623792 w 6088384"/>
                <a:gd name="connsiteY632" fmla="*/ 3379458 h 6088385"/>
                <a:gd name="connsiteX633" fmla="*/ 4613577 w 6088384"/>
                <a:gd name="connsiteY633" fmla="*/ 3560955 h 6088385"/>
                <a:gd name="connsiteX634" fmla="*/ 4590194 w 6088384"/>
                <a:gd name="connsiteY634" fmla="*/ 3712360 h 6088385"/>
                <a:gd name="connsiteX635" fmla="*/ 4555674 w 6088384"/>
                <a:gd name="connsiteY635" fmla="*/ 3761059 h 6088385"/>
                <a:gd name="connsiteX636" fmla="*/ 4393047 w 6088384"/>
                <a:gd name="connsiteY636" fmla="*/ 3945004 h 6088385"/>
                <a:gd name="connsiteX637" fmla="*/ 4376083 w 6088384"/>
                <a:gd name="connsiteY637" fmla="*/ 3960606 h 6088385"/>
                <a:gd name="connsiteX638" fmla="*/ 4417887 w 6088384"/>
                <a:gd name="connsiteY638" fmla="*/ 3864527 h 6088385"/>
                <a:gd name="connsiteX639" fmla="*/ 4477418 w 6088384"/>
                <a:gd name="connsiteY639" fmla="*/ 3690552 h 6088385"/>
                <a:gd name="connsiteX640" fmla="*/ 4487656 w 6088384"/>
                <a:gd name="connsiteY640" fmla="*/ 3649686 h 6088385"/>
                <a:gd name="connsiteX641" fmla="*/ 4536278 w 6088384"/>
                <a:gd name="connsiteY641" fmla="*/ 3567406 h 6088385"/>
                <a:gd name="connsiteX642" fmla="*/ 4782323 w 6088384"/>
                <a:gd name="connsiteY642" fmla="*/ 3409183 h 6088385"/>
                <a:gd name="connsiteX643" fmla="*/ 4790314 w 6088384"/>
                <a:gd name="connsiteY643" fmla="*/ 3576561 h 6088385"/>
                <a:gd name="connsiteX644" fmla="*/ 4780837 w 6088384"/>
                <a:gd name="connsiteY644" fmla="*/ 3775055 h 6088385"/>
                <a:gd name="connsiteX645" fmla="*/ 4710782 w 6088384"/>
                <a:gd name="connsiteY645" fmla="*/ 3857615 h 6088385"/>
                <a:gd name="connsiteX646" fmla="*/ 4528820 w 6088384"/>
                <a:gd name="connsiteY646" fmla="*/ 4029903 h 6088385"/>
                <a:gd name="connsiteX647" fmla="*/ 4505710 w 6088384"/>
                <a:gd name="connsiteY647" fmla="*/ 4047431 h 6088385"/>
                <a:gd name="connsiteX648" fmla="*/ 4525682 w 6088384"/>
                <a:gd name="connsiteY648" fmla="*/ 3991856 h 6088385"/>
                <a:gd name="connsiteX649" fmla="*/ 4579917 w 6088384"/>
                <a:gd name="connsiteY649" fmla="*/ 3778908 h 6088385"/>
                <a:gd name="connsiteX650" fmla="*/ 4590194 w 6088384"/>
                <a:gd name="connsiteY650" fmla="*/ 3712360 h 6088385"/>
                <a:gd name="connsiteX651" fmla="*/ 4696800 w 6088384"/>
                <a:gd name="connsiteY651" fmla="*/ 3561968 h 6088385"/>
                <a:gd name="connsiteX652" fmla="*/ 1712911 w 6088384"/>
                <a:gd name="connsiteY652" fmla="*/ 2127218 h 6088385"/>
                <a:gd name="connsiteX653" fmla="*/ 1692652 w 6088384"/>
                <a:gd name="connsiteY653" fmla="*/ 2168911 h 6088385"/>
                <a:gd name="connsiteX654" fmla="*/ 1606994 w 6088384"/>
                <a:gd name="connsiteY654" fmla="*/ 2411340 h 6088385"/>
                <a:gd name="connsiteX655" fmla="*/ 1599448 w 6088384"/>
                <a:gd name="connsiteY655" fmla="*/ 2440864 h 6088385"/>
                <a:gd name="connsiteX656" fmla="*/ 1552108 w 6088384"/>
                <a:gd name="connsiteY656" fmla="*/ 2520977 h 6088385"/>
                <a:gd name="connsiteX657" fmla="*/ 1464026 w 6088384"/>
                <a:gd name="connsiteY657" fmla="*/ 2710757 h 6088385"/>
                <a:gd name="connsiteX658" fmla="*/ 1467559 w 6088384"/>
                <a:gd name="connsiteY658" fmla="*/ 2611009 h 6088385"/>
                <a:gd name="connsiteX659" fmla="*/ 1496804 w 6088384"/>
                <a:gd name="connsiteY659" fmla="*/ 2378080 h 6088385"/>
                <a:gd name="connsiteX660" fmla="*/ 1547559 w 6088384"/>
                <a:gd name="connsiteY660" fmla="*/ 2308785 h 6088385"/>
                <a:gd name="connsiteX661" fmla="*/ 1695338 w 6088384"/>
                <a:gd name="connsiteY661" fmla="*/ 2143378 h 6088385"/>
                <a:gd name="connsiteX662" fmla="*/ 1584471 w 6088384"/>
                <a:gd name="connsiteY662" fmla="*/ 2037722 h 6088385"/>
                <a:gd name="connsiteX663" fmla="*/ 1551408 w 6088384"/>
                <a:gd name="connsiteY663" fmla="*/ 2134575 h 6088385"/>
                <a:gd name="connsiteX664" fmla="*/ 1499811 w 6088384"/>
                <a:gd name="connsiteY664" fmla="*/ 2354132 h 6088385"/>
                <a:gd name="connsiteX665" fmla="*/ 1496804 w 6088384"/>
                <a:gd name="connsiteY665" fmla="*/ 2378080 h 6088385"/>
                <a:gd name="connsiteX666" fmla="*/ 1417244 w 6088384"/>
                <a:gd name="connsiteY666" fmla="*/ 2486702 h 6088385"/>
                <a:gd name="connsiteX667" fmla="*/ 1305017 w 6088384"/>
                <a:gd name="connsiteY667" fmla="*/ 2675629 h 6088385"/>
                <a:gd name="connsiteX668" fmla="*/ 1304507 w 6088384"/>
                <a:gd name="connsiteY668" fmla="*/ 2676710 h 6088385"/>
                <a:gd name="connsiteX669" fmla="*/ 1300320 w 6088384"/>
                <a:gd name="connsiteY669" fmla="*/ 2410189 h 6088385"/>
                <a:gd name="connsiteX670" fmla="*/ 1309367 w 6088384"/>
                <a:gd name="connsiteY670" fmla="*/ 2309022 h 6088385"/>
                <a:gd name="connsiteX671" fmla="*/ 1421236 w 6088384"/>
                <a:gd name="connsiteY671" fmla="*/ 2185935 h 6088385"/>
                <a:gd name="connsiteX672" fmla="*/ 1583574 w 6088384"/>
                <a:gd name="connsiteY672" fmla="*/ 2038393 h 6088385"/>
                <a:gd name="connsiteX673" fmla="*/ 5019119 w 6088384"/>
                <a:gd name="connsiteY673" fmla="*/ 3448343 h 6088385"/>
                <a:gd name="connsiteX674" fmla="*/ 5028183 w 6088384"/>
                <a:gd name="connsiteY674" fmla="*/ 3507038 h 6088385"/>
                <a:gd name="connsiteX675" fmla="*/ 5040647 w 6088384"/>
                <a:gd name="connsiteY675" fmla="*/ 3728494 h 6088385"/>
                <a:gd name="connsiteX676" fmla="*/ 5034663 w 6088384"/>
                <a:gd name="connsiteY676" fmla="*/ 3871454 h 6088385"/>
                <a:gd name="connsiteX677" fmla="*/ 5017315 w 6088384"/>
                <a:gd name="connsiteY677" fmla="*/ 3891777 h 6088385"/>
                <a:gd name="connsiteX678" fmla="*/ 4837941 w 6088384"/>
                <a:gd name="connsiteY678" fmla="*/ 4066398 h 6088385"/>
                <a:gd name="connsiteX679" fmla="*/ 4711368 w 6088384"/>
                <a:gd name="connsiteY679" fmla="*/ 4165121 h 6088385"/>
                <a:gd name="connsiteX680" fmla="*/ 4748467 w 6088384"/>
                <a:gd name="connsiteY680" fmla="*/ 4013173 h 6088385"/>
                <a:gd name="connsiteX681" fmla="*/ 4779852 w 6088384"/>
                <a:gd name="connsiteY681" fmla="*/ 3795679 h 6088385"/>
                <a:gd name="connsiteX682" fmla="*/ 4780837 w 6088384"/>
                <a:gd name="connsiteY682" fmla="*/ 3775055 h 6088385"/>
                <a:gd name="connsiteX683" fmla="*/ 4873001 w 6088384"/>
                <a:gd name="connsiteY683" fmla="*/ 3666440 h 6088385"/>
                <a:gd name="connsiteX684" fmla="*/ 5013764 w 6088384"/>
                <a:gd name="connsiteY684" fmla="*/ 3458091 h 6088385"/>
                <a:gd name="connsiteX685" fmla="*/ 1376732 w 6088384"/>
                <a:gd name="connsiteY685" fmla="*/ 1922648 h 6088385"/>
                <a:gd name="connsiteX686" fmla="*/ 1350089 w 6088384"/>
                <a:gd name="connsiteY686" fmla="*/ 2025636 h 6088385"/>
                <a:gd name="connsiteX687" fmla="*/ 1318739 w 6088384"/>
                <a:gd name="connsiteY687" fmla="*/ 2204232 h 6088385"/>
                <a:gd name="connsiteX688" fmla="*/ 1309367 w 6088384"/>
                <a:gd name="connsiteY688" fmla="*/ 2309022 h 6088385"/>
                <a:gd name="connsiteX689" fmla="*/ 1273694 w 6088384"/>
                <a:gd name="connsiteY689" fmla="*/ 2348273 h 6088385"/>
                <a:gd name="connsiteX690" fmla="*/ 1142095 w 6088384"/>
                <a:gd name="connsiteY690" fmla="*/ 2524257 h 6088385"/>
                <a:gd name="connsiteX691" fmla="*/ 1069434 w 6088384"/>
                <a:gd name="connsiteY691" fmla="*/ 2643862 h 6088385"/>
                <a:gd name="connsiteX692" fmla="*/ 1058981 w 6088384"/>
                <a:gd name="connsiteY692" fmla="*/ 2569442 h 6088385"/>
                <a:gd name="connsiteX693" fmla="*/ 1048181 w 6088384"/>
                <a:gd name="connsiteY693" fmla="*/ 2295099 h 6088385"/>
                <a:gd name="connsiteX694" fmla="*/ 1051985 w 6088384"/>
                <a:gd name="connsiteY694" fmla="*/ 2221433 h 6088385"/>
                <a:gd name="connsiteX695" fmla="*/ 1148613 w 6088384"/>
                <a:gd name="connsiteY695" fmla="*/ 2116361 h 6088385"/>
                <a:gd name="connsiteX696" fmla="*/ 1314020 w 6088384"/>
                <a:gd name="connsiteY696" fmla="*/ 1968581 h 6088385"/>
                <a:gd name="connsiteX697" fmla="*/ 5301848 w 6088384"/>
                <a:gd name="connsiteY697" fmla="*/ 3502933 h 6088385"/>
                <a:gd name="connsiteX698" fmla="*/ 5311878 w 6088384"/>
                <a:gd name="connsiteY698" fmla="*/ 3568652 h 6088385"/>
                <a:gd name="connsiteX699" fmla="*/ 5323680 w 6088384"/>
                <a:gd name="connsiteY699" fmla="*/ 3802383 h 6088385"/>
                <a:gd name="connsiteX700" fmla="*/ 5313388 w 6088384"/>
                <a:gd name="connsiteY700" fmla="*/ 4006202 h 6088385"/>
                <a:gd name="connsiteX701" fmla="*/ 5300107 w 6088384"/>
                <a:gd name="connsiteY701" fmla="*/ 4022244 h 6088385"/>
                <a:gd name="connsiteX702" fmla="*/ 5200519 w 6088384"/>
                <a:gd name="connsiteY702" fmla="*/ 4128266 h 6088385"/>
                <a:gd name="connsiteX703" fmla="*/ 5049258 w 6088384"/>
                <a:gd name="connsiteY703" fmla="*/ 4266721 h 6088385"/>
                <a:gd name="connsiteX704" fmla="*/ 4960447 w 6088384"/>
                <a:gd name="connsiteY704" fmla="*/ 4334629 h 6088385"/>
                <a:gd name="connsiteX705" fmla="*/ 4999498 w 6088384"/>
                <a:gd name="connsiteY705" fmla="*/ 4175911 h 6088385"/>
                <a:gd name="connsiteX706" fmla="*/ 5031293 w 6088384"/>
                <a:gd name="connsiteY706" fmla="*/ 3951953 h 6088385"/>
                <a:gd name="connsiteX707" fmla="*/ 5034663 w 6088384"/>
                <a:gd name="connsiteY707" fmla="*/ 3871454 h 6088385"/>
                <a:gd name="connsiteX708" fmla="*/ 5126650 w 6088384"/>
                <a:gd name="connsiteY708" fmla="*/ 3763684 h 6088385"/>
                <a:gd name="connsiteX709" fmla="*/ 5227047 w 6088384"/>
                <a:gd name="connsiteY709" fmla="*/ 3626554 h 6088385"/>
                <a:gd name="connsiteX710" fmla="*/ 1126658 w 6088384"/>
                <a:gd name="connsiteY710" fmla="*/ 1755277 h 6088385"/>
                <a:gd name="connsiteX711" fmla="*/ 1110920 w 6088384"/>
                <a:gd name="connsiteY711" fmla="*/ 1810946 h 6088385"/>
                <a:gd name="connsiteX712" fmla="*/ 1055320 w 6088384"/>
                <a:gd name="connsiteY712" fmla="*/ 2156852 h 6088385"/>
                <a:gd name="connsiteX713" fmla="*/ 1051985 w 6088384"/>
                <a:gd name="connsiteY713" fmla="*/ 2221433 h 6088385"/>
                <a:gd name="connsiteX714" fmla="*/ 997219 w 6088384"/>
                <a:gd name="connsiteY714" fmla="*/ 2280985 h 6088385"/>
                <a:gd name="connsiteX715" fmla="*/ 861339 w 6088384"/>
                <a:gd name="connsiteY715" fmla="*/ 2461829 h 6088385"/>
                <a:gd name="connsiteX716" fmla="*/ 785243 w 6088384"/>
                <a:gd name="connsiteY716" fmla="*/ 2587591 h 6088385"/>
                <a:gd name="connsiteX717" fmla="*/ 782683 w 6088384"/>
                <a:gd name="connsiteY717" fmla="*/ 2574059 h 6088385"/>
                <a:gd name="connsiteX718" fmla="*/ 764707 w 6088384"/>
                <a:gd name="connsiteY718" fmla="*/ 2286001 h 6088385"/>
                <a:gd name="connsiteX719" fmla="*/ 769346 w 6088384"/>
                <a:gd name="connsiteY719" fmla="*/ 2139190 h 6088385"/>
                <a:gd name="connsiteX720" fmla="*/ 774442 w 6088384"/>
                <a:gd name="connsiteY720" fmla="*/ 2085608 h 6088385"/>
                <a:gd name="connsiteX721" fmla="*/ 887868 w 6088384"/>
                <a:gd name="connsiteY721" fmla="*/ 1960116 h 6088385"/>
                <a:gd name="connsiteX722" fmla="*/ 1061486 w 6088384"/>
                <a:gd name="connsiteY722" fmla="*/ 1803190 h 6088385"/>
                <a:gd name="connsiteX723" fmla="*/ 5602478 w 6088384"/>
                <a:gd name="connsiteY723" fmla="*/ 3584705 h 6088385"/>
                <a:gd name="connsiteX724" fmla="*/ 5610022 w 6088384"/>
                <a:gd name="connsiteY724" fmla="*/ 3764896 h 6088385"/>
                <a:gd name="connsiteX725" fmla="*/ 5597558 w 6088384"/>
                <a:gd name="connsiteY725" fmla="*/ 3986353 h 6088385"/>
                <a:gd name="connsiteX726" fmla="*/ 5574226 w 6088384"/>
                <a:gd name="connsiteY726" fmla="*/ 4137428 h 6088385"/>
                <a:gd name="connsiteX727" fmla="*/ 5517995 w 6088384"/>
                <a:gd name="connsiteY727" fmla="*/ 4213370 h 6088385"/>
                <a:gd name="connsiteX728" fmla="*/ 5228666 w 6088384"/>
                <a:gd name="connsiteY728" fmla="*/ 4508127 h 6088385"/>
                <a:gd name="connsiteX729" fmla="*/ 5204298 w 6088384"/>
                <a:gd name="connsiteY729" fmla="*/ 4527545 h 6088385"/>
                <a:gd name="connsiteX730" fmla="*/ 5220906 w 6088384"/>
                <a:gd name="connsiteY730" fmla="*/ 4482170 h 6088385"/>
                <a:gd name="connsiteX731" fmla="*/ 5311878 w 6088384"/>
                <a:gd name="connsiteY731" fmla="*/ 4036113 h 6088385"/>
                <a:gd name="connsiteX732" fmla="*/ 5313388 w 6088384"/>
                <a:gd name="connsiteY732" fmla="*/ 4006202 h 6088385"/>
                <a:gd name="connsiteX733" fmla="*/ 5391681 w 6088384"/>
                <a:gd name="connsiteY733" fmla="*/ 3911628 h 6088385"/>
                <a:gd name="connsiteX734" fmla="*/ 5550788 w 6088384"/>
                <a:gd name="connsiteY734" fmla="*/ 3678154 h 6088385"/>
                <a:gd name="connsiteX735" fmla="*/ 5859844 w 6088384"/>
                <a:gd name="connsiteY735" fmla="*/ 3641051 h 6088385"/>
                <a:gd name="connsiteX736" fmla="*/ 5852103 w 6088384"/>
                <a:gd name="connsiteY736" fmla="*/ 3803191 h 6088385"/>
                <a:gd name="connsiteX737" fmla="*/ 5820718 w 6088384"/>
                <a:gd name="connsiteY737" fmla="*/ 4020685 h 6088385"/>
                <a:gd name="connsiteX738" fmla="*/ 5776212 w 6088384"/>
                <a:gd name="connsiteY738" fmla="*/ 4202966 h 6088385"/>
                <a:gd name="connsiteX739" fmla="*/ 5764557 w 6088384"/>
                <a:gd name="connsiteY739" fmla="*/ 4224271 h 6088385"/>
                <a:gd name="connsiteX740" fmla="*/ 5506578 w 6088384"/>
                <a:gd name="connsiteY740" fmla="*/ 4574389 h 6088385"/>
                <a:gd name="connsiteX741" fmla="*/ 5411892 w 6088384"/>
                <a:gd name="connsiteY741" fmla="*/ 4673738 h 6088385"/>
                <a:gd name="connsiteX742" fmla="*/ 5435476 w 6088384"/>
                <a:gd name="connsiteY742" fmla="*/ 4623697 h 6088385"/>
                <a:gd name="connsiteX743" fmla="*/ 5563898 w 6088384"/>
                <a:gd name="connsiteY743" fmla="*/ 4204306 h 6088385"/>
                <a:gd name="connsiteX744" fmla="*/ 5574226 w 6088384"/>
                <a:gd name="connsiteY744" fmla="*/ 4137428 h 6088385"/>
                <a:gd name="connsiteX745" fmla="*/ 5647983 w 6088384"/>
                <a:gd name="connsiteY745" fmla="*/ 4037817 h 6088385"/>
                <a:gd name="connsiteX746" fmla="*/ 5854254 w 6088384"/>
                <a:gd name="connsiteY746" fmla="*/ 3655522 h 6088385"/>
                <a:gd name="connsiteX747" fmla="*/ 882742 w 6088384"/>
                <a:gd name="connsiteY747" fmla="*/ 1561511 h 6088385"/>
                <a:gd name="connsiteX748" fmla="*/ 875991 w 6088384"/>
                <a:gd name="connsiteY748" fmla="*/ 1579442 h 6088385"/>
                <a:gd name="connsiteX749" fmla="*/ 783073 w 6088384"/>
                <a:gd name="connsiteY749" fmla="*/ 1994848 h 6088385"/>
                <a:gd name="connsiteX750" fmla="*/ 774442 w 6088384"/>
                <a:gd name="connsiteY750" fmla="*/ 2085608 h 6088385"/>
                <a:gd name="connsiteX751" fmla="*/ 730942 w 6088384"/>
                <a:gd name="connsiteY751" fmla="*/ 2133734 h 6088385"/>
                <a:gd name="connsiteX752" fmla="*/ 594939 w 6088384"/>
                <a:gd name="connsiteY752" fmla="*/ 2318727 h 6088385"/>
                <a:gd name="connsiteX753" fmla="*/ 486239 w 6088384"/>
                <a:gd name="connsiteY753" fmla="*/ 2502674 h 6088385"/>
                <a:gd name="connsiteX754" fmla="*/ 479282 w 6088384"/>
                <a:gd name="connsiteY754" fmla="*/ 2407131 h 6088385"/>
                <a:gd name="connsiteX755" fmla="*/ 485153 w 6088384"/>
                <a:gd name="connsiteY755" fmla="*/ 2164027 h 6088385"/>
                <a:gd name="connsiteX756" fmla="*/ 512922 w 6088384"/>
                <a:gd name="connsiteY756" fmla="*/ 1952550 h 6088385"/>
                <a:gd name="connsiteX757" fmla="*/ 563576 w 6088384"/>
                <a:gd name="connsiteY757" fmla="*/ 1883393 h 6088385"/>
                <a:gd name="connsiteX758" fmla="*/ 875979 w 6088384"/>
                <a:gd name="connsiteY758" fmla="*/ 1566592 h 6088385"/>
                <a:gd name="connsiteX759" fmla="*/ 6006336 w 6088384"/>
                <a:gd name="connsiteY759" fmla="*/ 3649883 h 6088385"/>
                <a:gd name="connsiteX760" fmla="*/ 5989898 w 6088384"/>
                <a:gd name="connsiteY760" fmla="*/ 3765674 h 6088385"/>
                <a:gd name="connsiteX761" fmla="*/ 5856501 w 6088384"/>
                <a:gd name="connsiteY761" fmla="*/ 4209086 h 6088385"/>
                <a:gd name="connsiteX762" fmla="*/ 5637287 w 6088384"/>
                <a:gd name="connsiteY762" fmla="*/ 4616952 h 6088385"/>
                <a:gd name="connsiteX763" fmla="*/ 5551053 w 6088384"/>
                <a:gd name="connsiteY763" fmla="*/ 4731723 h 6088385"/>
                <a:gd name="connsiteX764" fmla="*/ 5601021 w 6088384"/>
                <a:gd name="connsiteY764" fmla="*/ 4647165 h 6088385"/>
                <a:gd name="connsiteX765" fmla="*/ 5768409 w 6088384"/>
                <a:gd name="connsiteY765" fmla="*/ 4234928 h 6088385"/>
                <a:gd name="connsiteX766" fmla="*/ 5776212 w 6088384"/>
                <a:gd name="connsiteY766" fmla="*/ 4202966 h 6088385"/>
                <a:gd name="connsiteX767" fmla="*/ 5850774 w 6088384"/>
                <a:gd name="connsiteY767" fmla="*/ 4066678 h 6088385"/>
                <a:gd name="connsiteX768" fmla="*/ 5985610 w 6088384"/>
                <a:gd name="connsiteY768" fmla="*/ 3730489 h 6088385"/>
                <a:gd name="connsiteX769" fmla="*/ 676496 w 6088384"/>
                <a:gd name="connsiteY769" fmla="*/ 1414641 h 6088385"/>
                <a:gd name="connsiteX770" fmla="*/ 652910 w 6088384"/>
                <a:gd name="connsiteY770" fmla="*/ 1464687 h 6088385"/>
                <a:gd name="connsiteX771" fmla="*/ 516591 w 6088384"/>
                <a:gd name="connsiteY771" fmla="*/ 1924609 h 6088385"/>
                <a:gd name="connsiteX772" fmla="*/ 512922 w 6088384"/>
                <a:gd name="connsiteY772" fmla="*/ 1952550 h 6088385"/>
                <a:gd name="connsiteX773" fmla="*/ 433261 w 6088384"/>
                <a:gd name="connsiteY773" fmla="*/ 2061310 h 6088385"/>
                <a:gd name="connsiteX774" fmla="*/ 321034 w 6088384"/>
                <a:gd name="connsiteY774" fmla="*/ 2250237 h 6088385"/>
                <a:gd name="connsiteX775" fmla="*/ 228925 w 6088384"/>
                <a:gd name="connsiteY775" fmla="*/ 2445680 h 6088385"/>
                <a:gd name="connsiteX776" fmla="*/ 235758 w 6088384"/>
                <a:gd name="connsiteY776" fmla="*/ 2290742 h 6088385"/>
                <a:gd name="connsiteX777" fmla="*/ 267668 w 6088384"/>
                <a:gd name="connsiteY777" fmla="*/ 2067698 h 6088385"/>
                <a:gd name="connsiteX778" fmla="*/ 312174 w 6088384"/>
                <a:gd name="connsiteY778" fmla="*/ 1885412 h 6088385"/>
                <a:gd name="connsiteX779" fmla="*/ 323827 w 6088384"/>
                <a:gd name="connsiteY779" fmla="*/ 1864112 h 6088385"/>
                <a:gd name="connsiteX780" fmla="*/ 581807 w 6088384"/>
                <a:gd name="connsiteY780" fmla="*/ 1513994 h 6088385"/>
                <a:gd name="connsiteX781" fmla="*/ 537332 w 6088384"/>
                <a:gd name="connsiteY781" fmla="*/ 1356661 h 6088385"/>
                <a:gd name="connsiteX782" fmla="*/ 487365 w 6088384"/>
                <a:gd name="connsiteY782" fmla="*/ 1441219 h 6088385"/>
                <a:gd name="connsiteX783" fmla="*/ 319977 w 6088384"/>
                <a:gd name="connsiteY783" fmla="*/ 1853455 h 6088385"/>
                <a:gd name="connsiteX784" fmla="*/ 312174 w 6088384"/>
                <a:gd name="connsiteY784" fmla="*/ 1885412 h 6088385"/>
                <a:gd name="connsiteX785" fmla="*/ 237611 w 6088384"/>
                <a:gd name="connsiteY785" fmla="*/ 2021704 h 6088385"/>
                <a:gd name="connsiteX786" fmla="*/ 102774 w 6088384"/>
                <a:gd name="connsiteY786" fmla="*/ 2357893 h 6088385"/>
                <a:gd name="connsiteX787" fmla="*/ 82052 w 6088384"/>
                <a:gd name="connsiteY787" fmla="*/ 2438488 h 6088385"/>
                <a:gd name="connsiteX788" fmla="*/ 98488 w 6088384"/>
                <a:gd name="connsiteY788" fmla="*/ 2322708 h 6088385"/>
                <a:gd name="connsiteX789" fmla="*/ 231885 w 6088384"/>
                <a:gd name="connsiteY789" fmla="*/ 1879296 h 6088385"/>
                <a:gd name="connsiteX790" fmla="*/ 451099 w 6088384"/>
                <a:gd name="connsiteY790" fmla="*/ 1471430 h 6088385"/>
                <a:gd name="connsiteX791" fmla="*/ 4554281 w 6088384"/>
                <a:gd name="connsiteY791" fmla="*/ 2767670 h 6088385"/>
                <a:gd name="connsiteX792" fmla="*/ 4584892 w 6088384"/>
                <a:gd name="connsiteY792" fmla="*/ 2892083 h 6088385"/>
                <a:gd name="connsiteX793" fmla="*/ 4608173 w 6088384"/>
                <a:gd name="connsiteY793" fmla="*/ 3056074 h 6088385"/>
                <a:gd name="connsiteX794" fmla="*/ 4589263 w 6088384"/>
                <a:gd name="connsiteY794" fmla="*/ 3185514 h 6088385"/>
                <a:gd name="connsiteX795" fmla="*/ 4547250 w 6088384"/>
                <a:gd name="connsiteY795" fmla="*/ 3356272 h 6088385"/>
                <a:gd name="connsiteX796" fmla="*/ 4560202 w 6088384"/>
                <a:gd name="connsiteY796" fmla="*/ 3271409 h 6088385"/>
                <a:gd name="connsiteX797" fmla="*/ 4572004 w 6088384"/>
                <a:gd name="connsiteY797" fmla="*/ 3037679 h 6088385"/>
                <a:gd name="connsiteX798" fmla="*/ 4562433 w 6088384"/>
                <a:gd name="connsiteY798" fmla="*/ 2827088 h 6088385"/>
                <a:gd name="connsiteX799" fmla="*/ 2216920 w 6088384"/>
                <a:gd name="connsiteY799" fmla="*/ 1749541 h 6088385"/>
                <a:gd name="connsiteX800" fmla="*/ 2133734 w 6088384"/>
                <a:gd name="connsiteY800" fmla="*/ 1810697 h 6088385"/>
                <a:gd name="connsiteX801" fmla="*/ 1960117 w 6088384"/>
                <a:gd name="connsiteY801" fmla="*/ 1967623 h 6088385"/>
                <a:gd name="connsiteX802" fmla="*/ 1803190 w 6088384"/>
                <a:gd name="connsiteY802" fmla="*/ 2141241 h 6088385"/>
                <a:gd name="connsiteX803" fmla="*/ 1758511 w 6088384"/>
                <a:gd name="connsiteY803" fmla="*/ 2202013 h 6088385"/>
                <a:gd name="connsiteX804" fmla="*/ 1760907 w 6088384"/>
                <a:gd name="connsiteY804" fmla="*/ 2197495 h 6088385"/>
                <a:gd name="connsiteX805" fmla="*/ 1896599 w 6088384"/>
                <a:gd name="connsiteY805" fmla="*/ 1987634 h 6088385"/>
                <a:gd name="connsiteX806" fmla="*/ 1945177 w 6088384"/>
                <a:gd name="connsiteY806" fmla="*/ 1927957 h 6088385"/>
                <a:gd name="connsiteX807" fmla="*/ 2040806 w 6088384"/>
                <a:gd name="connsiteY807" fmla="*/ 1856104 h 6088385"/>
                <a:gd name="connsiteX808" fmla="*/ 4629554 w 6088384"/>
                <a:gd name="connsiteY808" fmla="*/ 2735284 h 6088385"/>
                <a:gd name="connsiteX809" fmla="*/ 4696158 w 6088384"/>
                <a:gd name="connsiteY809" fmla="*/ 2925705 h 6088385"/>
                <a:gd name="connsiteX810" fmla="*/ 4727988 w 6088384"/>
                <a:gd name="connsiteY810" fmla="*/ 3056071 h 6088385"/>
                <a:gd name="connsiteX811" fmla="*/ 4700471 w 6088384"/>
                <a:gd name="connsiteY811" fmla="*/ 3165869 h 6088385"/>
                <a:gd name="connsiteX812" fmla="*/ 4628315 w 6088384"/>
                <a:gd name="connsiteY812" fmla="*/ 3369745 h 6088385"/>
                <a:gd name="connsiteX813" fmla="*/ 4623792 w 6088384"/>
                <a:gd name="connsiteY813" fmla="*/ 3379458 h 6088385"/>
                <a:gd name="connsiteX814" fmla="*/ 4626041 w 6088384"/>
                <a:gd name="connsiteY814" fmla="*/ 3339499 h 6088385"/>
                <a:gd name="connsiteX815" fmla="*/ 4616687 w 6088384"/>
                <a:gd name="connsiteY815" fmla="*/ 3116041 h 6088385"/>
                <a:gd name="connsiteX816" fmla="*/ 4608173 w 6088384"/>
                <a:gd name="connsiteY816" fmla="*/ 3056074 h 6088385"/>
                <a:gd name="connsiteX817" fmla="*/ 4619315 w 6088384"/>
                <a:gd name="connsiteY817" fmla="*/ 2979804 h 6088385"/>
                <a:gd name="connsiteX818" fmla="*/ 4630392 w 6088384"/>
                <a:gd name="connsiteY818" fmla="*/ 2774414 h 6088385"/>
                <a:gd name="connsiteX819" fmla="*/ 2153044 w 6088384"/>
                <a:gd name="connsiteY819" fmla="*/ 1694132 h 6088385"/>
                <a:gd name="connsiteX820" fmla="*/ 2052028 w 6088384"/>
                <a:gd name="connsiteY820" fmla="*/ 1796691 h 6088385"/>
                <a:gd name="connsiteX821" fmla="*/ 1945177 w 6088384"/>
                <a:gd name="connsiteY821" fmla="*/ 1927957 h 6088385"/>
                <a:gd name="connsiteX822" fmla="*/ 1859962 w 6088384"/>
                <a:gd name="connsiteY822" fmla="*/ 1991984 h 6088385"/>
                <a:gd name="connsiteX823" fmla="*/ 1712911 w 6088384"/>
                <a:gd name="connsiteY823" fmla="*/ 2127218 h 6088385"/>
                <a:gd name="connsiteX824" fmla="*/ 1803945 w 6088384"/>
                <a:gd name="connsiteY824" fmla="*/ 1939873 h 6088385"/>
                <a:gd name="connsiteX825" fmla="*/ 1862570 w 6088384"/>
                <a:gd name="connsiteY825" fmla="*/ 1844213 h 6088385"/>
                <a:gd name="connsiteX826" fmla="*/ 1948039 w 6088384"/>
                <a:gd name="connsiteY826" fmla="*/ 1792289 h 6088385"/>
                <a:gd name="connsiteX827" fmla="*/ 2147868 w 6088384"/>
                <a:gd name="connsiteY827" fmla="*/ 1696026 h 6088385"/>
                <a:gd name="connsiteX828" fmla="*/ 4788191 w 6088384"/>
                <a:gd name="connsiteY828" fmla="*/ 2704378 h 6088385"/>
                <a:gd name="connsiteX829" fmla="*/ 4866101 w 6088384"/>
                <a:gd name="connsiteY829" fmla="*/ 2869694 h 6088385"/>
                <a:gd name="connsiteX830" fmla="*/ 4933683 w 6088384"/>
                <a:gd name="connsiteY830" fmla="*/ 3057756 h 6088385"/>
                <a:gd name="connsiteX831" fmla="*/ 4911169 w 6088384"/>
                <a:gd name="connsiteY831" fmla="*/ 3126506 h 6088385"/>
                <a:gd name="connsiteX832" fmla="*/ 4815580 w 6088384"/>
                <a:gd name="connsiteY832" fmla="*/ 3349771 h 6088385"/>
                <a:gd name="connsiteX833" fmla="*/ 4782323 w 6088384"/>
                <a:gd name="connsiteY833" fmla="*/ 3409183 h 6088385"/>
                <a:gd name="connsiteX834" fmla="*/ 4779852 w 6088384"/>
                <a:gd name="connsiteY834" fmla="*/ 3357442 h 6088385"/>
                <a:gd name="connsiteX835" fmla="*/ 4748467 w 6088384"/>
                <a:gd name="connsiteY835" fmla="*/ 3139948 h 6088385"/>
                <a:gd name="connsiteX836" fmla="*/ 4727988 w 6088384"/>
                <a:gd name="connsiteY836" fmla="*/ 3056071 h 6088385"/>
                <a:gd name="connsiteX837" fmla="*/ 4752746 w 6088384"/>
                <a:gd name="connsiteY837" fmla="*/ 2957282 h 6088385"/>
                <a:gd name="connsiteX838" fmla="*/ 4785141 w 6088384"/>
                <a:gd name="connsiteY838" fmla="*/ 2745490 h 6088385"/>
                <a:gd name="connsiteX839" fmla="*/ 2066619 w 6088384"/>
                <a:gd name="connsiteY839" fmla="*/ 1565205 h 6088385"/>
                <a:gd name="connsiteX840" fmla="*/ 2000478 w 6088384"/>
                <a:gd name="connsiteY840" fmla="*/ 1643791 h 6088385"/>
                <a:gd name="connsiteX841" fmla="*/ 1903191 w 6088384"/>
                <a:gd name="connsiteY841" fmla="*/ 1777930 h 6088385"/>
                <a:gd name="connsiteX842" fmla="*/ 1862570 w 6088384"/>
                <a:gd name="connsiteY842" fmla="*/ 1844213 h 6088385"/>
                <a:gd name="connsiteX843" fmla="*/ 1759558 w 6088384"/>
                <a:gd name="connsiteY843" fmla="*/ 1906794 h 6088385"/>
                <a:gd name="connsiteX844" fmla="*/ 1584471 w 6088384"/>
                <a:gd name="connsiteY844" fmla="*/ 2037722 h 6088385"/>
                <a:gd name="connsiteX845" fmla="*/ 1624120 w 6088384"/>
                <a:gd name="connsiteY845" fmla="*/ 1921578 h 6088385"/>
                <a:gd name="connsiteX846" fmla="*/ 1692106 w 6088384"/>
                <a:gd name="connsiteY846" fmla="*/ 1767111 h 6088385"/>
                <a:gd name="connsiteX847" fmla="*/ 1724939 w 6088384"/>
                <a:gd name="connsiteY847" fmla="*/ 1705267 h 6088385"/>
                <a:gd name="connsiteX848" fmla="*/ 1879300 w 6088384"/>
                <a:gd name="connsiteY848" fmla="*/ 1632520 h 6088385"/>
                <a:gd name="connsiteX849" fmla="*/ 5024289 w 6088384"/>
                <a:gd name="connsiteY849" fmla="*/ 2674084 h 6088385"/>
                <a:gd name="connsiteX850" fmla="*/ 5047773 w 6088384"/>
                <a:gd name="connsiteY850" fmla="*/ 2712738 h 6088385"/>
                <a:gd name="connsiteX851" fmla="*/ 5144035 w 6088384"/>
                <a:gd name="connsiteY851" fmla="*/ 2912568 h 6088385"/>
                <a:gd name="connsiteX852" fmla="*/ 5198683 w 6088384"/>
                <a:gd name="connsiteY852" fmla="*/ 3061878 h 6088385"/>
                <a:gd name="connsiteX853" fmla="*/ 5165108 w 6088384"/>
                <a:gd name="connsiteY853" fmla="*/ 3156542 h 6088385"/>
                <a:gd name="connsiteX854" fmla="*/ 5094839 w 6088384"/>
                <a:gd name="connsiteY854" fmla="*/ 3310498 h 6088385"/>
                <a:gd name="connsiteX855" fmla="*/ 5019119 w 6088384"/>
                <a:gd name="connsiteY855" fmla="*/ 3448343 h 6088385"/>
                <a:gd name="connsiteX856" fmla="*/ 4994523 w 6088384"/>
                <a:gd name="connsiteY856" fmla="*/ 3289086 h 6088385"/>
                <a:gd name="connsiteX857" fmla="*/ 4940289 w 6088384"/>
                <a:gd name="connsiteY857" fmla="*/ 3076137 h 6088385"/>
                <a:gd name="connsiteX858" fmla="*/ 4933683 w 6088384"/>
                <a:gd name="connsiteY858" fmla="*/ 3057756 h 6088385"/>
                <a:gd name="connsiteX859" fmla="*/ 4961596 w 6088384"/>
                <a:gd name="connsiteY859" fmla="*/ 2972520 h 6088385"/>
                <a:gd name="connsiteX860" fmla="*/ 5001089 w 6088384"/>
                <a:gd name="connsiteY860" fmla="*/ 2815127 h 6088385"/>
                <a:gd name="connsiteX861" fmla="*/ 1946628 w 6088384"/>
                <a:gd name="connsiteY861" fmla="*/ 1361970 h 6088385"/>
                <a:gd name="connsiteX862" fmla="*/ 1910523 w 6088384"/>
                <a:gd name="connsiteY862" fmla="*/ 1405563 h 6088385"/>
                <a:gd name="connsiteX863" fmla="*/ 1771308 w 6088384"/>
                <a:gd name="connsiteY863" fmla="*/ 1617929 h 6088385"/>
                <a:gd name="connsiteX864" fmla="*/ 1724939 w 6088384"/>
                <a:gd name="connsiteY864" fmla="*/ 1705267 h 6088385"/>
                <a:gd name="connsiteX865" fmla="*/ 1680864 w 6088384"/>
                <a:gd name="connsiteY865" fmla="*/ 1726039 h 6088385"/>
                <a:gd name="connsiteX866" fmla="*/ 1491937 w 6088384"/>
                <a:gd name="connsiteY866" fmla="*/ 1838267 h 6088385"/>
                <a:gd name="connsiteX867" fmla="*/ 1376732 w 6088384"/>
                <a:gd name="connsiteY867" fmla="*/ 1922648 h 6088385"/>
                <a:gd name="connsiteX868" fmla="*/ 1395655 w 6088384"/>
                <a:gd name="connsiteY868" fmla="*/ 1849503 h 6088385"/>
                <a:gd name="connsiteX869" fmla="*/ 1490664 w 6088384"/>
                <a:gd name="connsiteY869" fmla="*/ 1591909 h 6088385"/>
                <a:gd name="connsiteX870" fmla="*/ 1529007 w 6088384"/>
                <a:gd name="connsiteY870" fmla="*/ 1511364 h 6088385"/>
                <a:gd name="connsiteX871" fmla="*/ 1644091 w 6088384"/>
                <a:gd name="connsiteY871" fmla="*/ 1457950 h 6088385"/>
                <a:gd name="connsiteX872" fmla="*/ 1853460 w 6088384"/>
                <a:gd name="connsiteY872" fmla="*/ 1384718 h 6088385"/>
                <a:gd name="connsiteX873" fmla="*/ 5311061 w 6088384"/>
                <a:gd name="connsiteY873" fmla="*/ 2622874 h 6088385"/>
                <a:gd name="connsiteX874" fmla="*/ 5335126 w 6088384"/>
                <a:gd name="connsiteY874" fmla="*/ 2662645 h 6088385"/>
                <a:gd name="connsiteX875" fmla="*/ 5435475 w 6088384"/>
                <a:gd name="connsiteY875" fmla="*/ 2874067 h 6088385"/>
                <a:gd name="connsiteX876" fmla="*/ 5503298 w 6088384"/>
                <a:gd name="connsiteY876" fmla="*/ 3064439 h 6088385"/>
                <a:gd name="connsiteX877" fmla="*/ 5497696 w 6088384"/>
                <a:gd name="connsiteY877" fmla="*/ 3082625 h 6088385"/>
                <a:gd name="connsiteX878" fmla="*/ 5446261 w 6088384"/>
                <a:gd name="connsiteY878" fmla="*/ 3218688 h 6088385"/>
                <a:gd name="connsiteX879" fmla="*/ 5345912 w 6088384"/>
                <a:gd name="connsiteY879" fmla="*/ 3430110 h 6088385"/>
                <a:gd name="connsiteX880" fmla="*/ 5301848 w 6088384"/>
                <a:gd name="connsiteY880" fmla="*/ 3502933 h 6088385"/>
                <a:gd name="connsiteX881" fmla="*/ 5277237 w 6088384"/>
                <a:gd name="connsiteY881" fmla="*/ 3341673 h 6088385"/>
                <a:gd name="connsiteX882" fmla="*/ 5220906 w 6088384"/>
                <a:gd name="connsiteY882" fmla="*/ 3122596 h 6088385"/>
                <a:gd name="connsiteX883" fmla="*/ 5198683 w 6088384"/>
                <a:gd name="connsiteY883" fmla="*/ 3061878 h 6088385"/>
                <a:gd name="connsiteX884" fmla="*/ 5241113 w 6088384"/>
                <a:gd name="connsiteY884" fmla="*/ 2942247 h 6088385"/>
                <a:gd name="connsiteX885" fmla="*/ 5295801 w 6088384"/>
                <a:gd name="connsiteY885" fmla="*/ 2718747 h 6088385"/>
                <a:gd name="connsiteX886" fmla="*/ 4338844 w 6088384"/>
                <a:gd name="connsiteY886" fmla="*/ 2216917 h 6088385"/>
                <a:gd name="connsiteX887" fmla="*/ 4413691 w 6088384"/>
                <a:gd name="connsiteY887" fmla="*/ 2318725 h 6088385"/>
                <a:gd name="connsiteX888" fmla="*/ 4496796 w 6088384"/>
                <a:gd name="connsiteY888" fmla="*/ 2459359 h 6088385"/>
                <a:gd name="connsiteX889" fmla="*/ 4534279 w 6088384"/>
                <a:gd name="connsiteY889" fmla="*/ 2621870 h 6088385"/>
                <a:gd name="connsiteX890" fmla="*/ 4554281 w 6088384"/>
                <a:gd name="connsiteY890" fmla="*/ 2767670 h 6088385"/>
                <a:gd name="connsiteX891" fmla="*/ 4530035 w 6088384"/>
                <a:gd name="connsiteY891" fmla="*/ 2669126 h 6088385"/>
                <a:gd name="connsiteX892" fmla="*/ 4451495 w 6088384"/>
                <a:gd name="connsiteY892" fmla="*/ 2448671 h 6088385"/>
                <a:gd name="connsiteX893" fmla="*/ 4351146 w 6088384"/>
                <a:gd name="connsiteY893" fmla="*/ 2237249 h 6088385"/>
                <a:gd name="connsiteX894" fmla="*/ 2763584 w 6088384"/>
                <a:gd name="connsiteY894" fmla="*/ 1534344 h 6088385"/>
                <a:gd name="connsiteX895" fmla="*/ 2641403 w 6088384"/>
                <a:gd name="connsiteY895" fmla="*/ 1566860 h 6088385"/>
                <a:gd name="connsiteX896" fmla="*/ 2448672 w 6088384"/>
                <a:gd name="connsiteY896" fmla="*/ 1636891 h 6088385"/>
                <a:gd name="connsiteX897" fmla="*/ 2237250 w 6088384"/>
                <a:gd name="connsiteY897" fmla="*/ 1737239 h 6088385"/>
                <a:gd name="connsiteX898" fmla="*/ 2216920 w 6088384"/>
                <a:gd name="connsiteY898" fmla="*/ 1749541 h 6088385"/>
                <a:gd name="connsiteX899" fmla="*/ 2318727 w 6088384"/>
                <a:gd name="connsiteY899" fmla="*/ 1674695 h 6088385"/>
                <a:gd name="connsiteX900" fmla="*/ 2448389 w 6088384"/>
                <a:gd name="connsiteY900" fmla="*/ 1595887 h 6088385"/>
                <a:gd name="connsiteX901" fmla="*/ 2576973 w 6088384"/>
                <a:gd name="connsiteY901" fmla="*/ 1562824 h 6088385"/>
                <a:gd name="connsiteX902" fmla="*/ 1780592 w 6088384"/>
                <a:gd name="connsiteY902" fmla="*/ 1109474 h 6088385"/>
                <a:gd name="connsiteX903" fmla="*/ 1733905 w 6088384"/>
                <a:gd name="connsiteY903" fmla="*/ 1168619 h 6088385"/>
                <a:gd name="connsiteX904" fmla="*/ 1550165 w 6088384"/>
                <a:gd name="connsiteY904" fmla="*/ 1466918 h 6088385"/>
                <a:gd name="connsiteX905" fmla="*/ 1529007 w 6088384"/>
                <a:gd name="connsiteY905" fmla="*/ 1511364 h 6088385"/>
                <a:gd name="connsiteX906" fmla="*/ 1441223 w 6088384"/>
                <a:gd name="connsiteY906" fmla="*/ 1552107 h 6088385"/>
                <a:gd name="connsiteX907" fmla="*/ 1246480 w 6088384"/>
                <a:gd name="connsiteY907" fmla="*/ 1667186 h 6088385"/>
                <a:gd name="connsiteX908" fmla="*/ 1126658 w 6088384"/>
                <a:gd name="connsiteY908" fmla="*/ 1755277 h 6088385"/>
                <a:gd name="connsiteX909" fmla="*/ 1159488 w 6088384"/>
                <a:gd name="connsiteY909" fmla="*/ 1639154 h 6088385"/>
                <a:gd name="connsiteX910" fmla="*/ 1222286 w 6088384"/>
                <a:gd name="connsiteY910" fmla="*/ 1469060 h 6088385"/>
                <a:gd name="connsiteX911" fmla="*/ 1295753 w 6088384"/>
                <a:gd name="connsiteY911" fmla="*/ 1309113 h 6088385"/>
                <a:gd name="connsiteX912" fmla="*/ 1308876 w 6088384"/>
                <a:gd name="connsiteY912" fmla="*/ 1285454 h 6088385"/>
                <a:gd name="connsiteX913" fmla="*/ 1464690 w 6088384"/>
                <a:gd name="connsiteY913" fmla="*/ 1211498 h 6088385"/>
                <a:gd name="connsiteX914" fmla="*/ 1685146 w 6088384"/>
                <a:gd name="connsiteY914" fmla="*/ 1132958 h 6088385"/>
                <a:gd name="connsiteX915" fmla="*/ 4386907 w 6088384"/>
                <a:gd name="connsiteY915" fmla="*/ 2144207 h 6088385"/>
                <a:gd name="connsiteX916" fmla="*/ 4530041 w 6088384"/>
                <a:gd name="connsiteY916" fmla="*/ 2304413 h 6088385"/>
                <a:gd name="connsiteX917" fmla="*/ 4601134 w 6088384"/>
                <a:gd name="connsiteY917" fmla="*/ 2401476 h 6088385"/>
                <a:gd name="connsiteX918" fmla="*/ 4627473 w 6088384"/>
                <a:gd name="connsiteY918" fmla="*/ 2638239 h 6088385"/>
                <a:gd name="connsiteX919" fmla="*/ 4629554 w 6088384"/>
                <a:gd name="connsiteY919" fmla="*/ 2735284 h 6088385"/>
                <a:gd name="connsiteX920" fmla="*/ 4622926 w 6088384"/>
                <a:gd name="connsiteY920" fmla="*/ 2716336 h 6088385"/>
                <a:gd name="connsiteX921" fmla="*/ 4528770 w 6088384"/>
                <a:gd name="connsiteY921" fmla="*/ 2513468 h 6088385"/>
                <a:gd name="connsiteX922" fmla="*/ 4496796 w 6088384"/>
                <a:gd name="connsiteY922" fmla="*/ 2459359 h 6088385"/>
                <a:gd name="connsiteX923" fmla="*/ 4488378 w 6088384"/>
                <a:gd name="connsiteY923" fmla="*/ 2422862 h 6088385"/>
                <a:gd name="connsiteX924" fmla="*/ 4425567 w 6088384"/>
                <a:gd name="connsiteY924" fmla="*/ 2230901 h 6088385"/>
                <a:gd name="connsiteX925" fmla="*/ 2735137 w 6088384"/>
                <a:gd name="connsiteY925" fmla="*/ 1458140 h 6088385"/>
                <a:gd name="connsiteX926" fmla="*/ 2729251 w 6088384"/>
                <a:gd name="connsiteY926" fmla="*/ 1460269 h 6088385"/>
                <a:gd name="connsiteX927" fmla="*/ 2463960 w 6088384"/>
                <a:gd name="connsiteY927" fmla="*/ 1586423 h 6088385"/>
                <a:gd name="connsiteX928" fmla="*/ 2448389 w 6088384"/>
                <a:gd name="connsiteY928" fmla="*/ 1595887 h 6088385"/>
                <a:gd name="connsiteX929" fmla="*/ 2357895 w 6088384"/>
                <a:gd name="connsiteY929" fmla="*/ 1619156 h 6088385"/>
                <a:gd name="connsiteX930" fmla="*/ 2153044 w 6088384"/>
                <a:gd name="connsiteY930" fmla="*/ 1694132 h 6088385"/>
                <a:gd name="connsiteX931" fmla="*/ 2180371 w 6088384"/>
                <a:gd name="connsiteY931" fmla="*/ 1666387 h 6088385"/>
                <a:gd name="connsiteX932" fmla="*/ 2300220 w 6088384"/>
                <a:gd name="connsiteY932" fmla="*/ 1561746 h 6088385"/>
                <a:gd name="connsiteX933" fmla="*/ 2396245 w 6088384"/>
                <a:gd name="connsiteY933" fmla="*/ 1489031 h 6088385"/>
                <a:gd name="connsiteX934" fmla="*/ 2516644 w 6088384"/>
                <a:gd name="connsiteY934" fmla="*/ 1470437 h 6088385"/>
                <a:gd name="connsiteX935" fmla="*/ 5608450 w 6088384"/>
                <a:gd name="connsiteY935" fmla="*/ 2536991 h 6088385"/>
                <a:gd name="connsiteX936" fmla="*/ 5695176 w 6088384"/>
                <a:gd name="connsiteY936" fmla="*/ 2723849 h 6088385"/>
                <a:gd name="connsiteX937" fmla="*/ 5768408 w 6088384"/>
                <a:gd name="connsiteY937" fmla="*/ 2933217 h 6088385"/>
                <a:gd name="connsiteX938" fmla="*/ 5800194 w 6088384"/>
                <a:gd name="connsiteY938" fmla="*/ 3063405 h 6088385"/>
                <a:gd name="connsiteX939" fmla="*/ 5772827 w 6088384"/>
                <a:gd name="connsiteY939" fmla="*/ 3173025 h 6088385"/>
                <a:gd name="connsiteX940" fmla="*/ 5618319 w 6088384"/>
                <a:gd name="connsiteY940" fmla="*/ 3556067 h 6088385"/>
                <a:gd name="connsiteX941" fmla="*/ 5602478 w 6088384"/>
                <a:gd name="connsiteY941" fmla="*/ 3584705 h 6088385"/>
                <a:gd name="connsiteX942" fmla="*/ 5600668 w 6088384"/>
                <a:gd name="connsiteY942" fmla="*/ 3541438 h 6088385"/>
                <a:gd name="connsiteX943" fmla="*/ 5514015 w 6088384"/>
                <a:gd name="connsiteY943" fmla="*/ 3094522 h 6088385"/>
                <a:gd name="connsiteX944" fmla="*/ 5503298 w 6088384"/>
                <a:gd name="connsiteY944" fmla="*/ 3064439 h 6088385"/>
                <a:gd name="connsiteX945" fmla="*/ 5539969 w 6088384"/>
                <a:gd name="connsiteY945" fmla="*/ 2945385 h 6088385"/>
                <a:gd name="connsiteX946" fmla="*/ 5597618 w 6088384"/>
                <a:gd name="connsiteY946" fmla="*/ 2668797 h 6088385"/>
                <a:gd name="connsiteX947" fmla="*/ 1593377 w 6088384"/>
                <a:gd name="connsiteY947" fmla="*/ 862954 h 6088385"/>
                <a:gd name="connsiteX948" fmla="*/ 1577380 w 6088384"/>
                <a:gd name="connsiteY948" fmla="*/ 880349 h 6088385"/>
                <a:gd name="connsiteX949" fmla="*/ 1379846 w 6088384"/>
                <a:gd name="connsiteY949" fmla="*/ 1157504 h 6088385"/>
                <a:gd name="connsiteX950" fmla="*/ 1308876 w 6088384"/>
                <a:gd name="connsiteY950" fmla="*/ 1285454 h 6088385"/>
                <a:gd name="connsiteX951" fmla="*/ 1253268 w 6088384"/>
                <a:gd name="connsiteY951" fmla="*/ 1311847 h 6088385"/>
                <a:gd name="connsiteX952" fmla="*/ 1056824 w 6088384"/>
                <a:gd name="connsiteY952" fmla="*/ 1430712 h 6088385"/>
                <a:gd name="connsiteX953" fmla="*/ 882742 w 6088384"/>
                <a:gd name="connsiteY953" fmla="*/ 1561511 h 6088385"/>
                <a:gd name="connsiteX954" fmla="*/ 949813 w 6088384"/>
                <a:gd name="connsiteY954" fmla="*/ 1383386 h 6088385"/>
                <a:gd name="connsiteX955" fmla="*/ 1040615 w 6088384"/>
                <a:gd name="connsiteY955" fmla="*/ 1196357 h 6088385"/>
                <a:gd name="connsiteX956" fmla="*/ 1112039 w 6088384"/>
                <a:gd name="connsiteY956" fmla="*/ 1078789 h 6088385"/>
                <a:gd name="connsiteX957" fmla="*/ 1205860 w 6088384"/>
                <a:gd name="connsiteY957" fmla="*/ 1022456 h 6088385"/>
                <a:gd name="connsiteX958" fmla="*/ 1455393 w 6088384"/>
                <a:gd name="connsiteY958" fmla="*/ 907261 h 6088385"/>
                <a:gd name="connsiteX959" fmla="*/ 4522743 w 6088384"/>
                <a:gd name="connsiteY959" fmla="*/ 2066526 h 6088385"/>
                <a:gd name="connsiteX960" fmla="*/ 4654126 w 6088384"/>
                <a:gd name="connsiteY960" fmla="*/ 2185936 h 6088385"/>
                <a:gd name="connsiteX961" fmla="*/ 4789834 w 6088384"/>
                <a:gd name="connsiteY961" fmla="*/ 2335251 h 6088385"/>
                <a:gd name="connsiteX962" fmla="*/ 4797408 w 6088384"/>
                <a:gd name="connsiteY962" fmla="*/ 2460717 h 6088385"/>
                <a:gd name="connsiteX963" fmla="*/ 4795693 w 6088384"/>
                <a:gd name="connsiteY963" fmla="*/ 2603259 h 6088385"/>
                <a:gd name="connsiteX964" fmla="*/ 4788191 w 6088384"/>
                <a:gd name="connsiteY964" fmla="*/ 2704378 h 6088385"/>
                <a:gd name="connsiteX965" fmla="*/ 4772583 w 6088384"/>
                <a:gd name="connsiteY965" fmla="*/ 2671258 h 6088385"/>
                <a:gd name="connsiteX966" fmla="*/ 4660355 w 6088384"/>
                <a:gd name="connsiteY966" fmla="*/ 2482331 h 6088385"/>
                <a:gd name="connsiteX967" fmla="*/ 4601134 w 6088384"/>
                <a:gd name="connsiteY967" fmla="*/ 2401476 h 6088385"/>
                <a:gd name="connsiteX968" fmla="*/ 4597548 w 6088384"/>
                <a:gd name="connsiteY968" fmla="*/ 2369244 h 6088385"/>
                <a:gd name="connsiteX969" fmla="*/ 4536459 w 6088384"/>
                <a:gd name="connsiteY969" fmla="*/ 2107021 h 6088385"/>
                <a:gd name="connsiteX970" fmla="*/ 2707348 w 6088384"/>
                <a:gd name="connsiteY970" fmla="*/ 1300255 h 6088385"/>
                <a:gd name="connsiteX971" fmla="*/ 2626912 w 6088384"/>
                <a:gd name="connsiteY971" fmla="*/ 1339978 h 6088385"/>
                <a:gd name="connsiteX972" fmla="*/ 2426535 w 6088384"/>
                <a:gd name="connsiteY972" fmla="*/ 1466094 h 6088385"/>
                <a:gd name="connsiteX973" fmla="*/ 2396245 w 6088384"/>
                <a:gd name="connsiteY973" fmla="*/ 1489031 h 6088385"/>
                <a:gd name="connsiteX974" fmla="*/ 2298691 w 6088384"/>
                <a:gd name="connsiteY974" fmla="*/ 1504098 h 6088385"/>
                <a:gd name="connsiteX975" fmla="*/ 2085743 w 6088384"/>
                <a:gd name="connsiteY975" fmla="*/ 1558332 h 6088385"/>
                <a:gd name="connsiteX976" fmla="*/ 2066619 w 6088384"/>
                <a:gd name="connsiteY976" fmla="*/ 1565205 h 6088385"/>
                <a:gd name="connsiteX977" fmla="*/ 2107003 w 6088384"/>
                <a:gd name="connsiteY977" fmla="*/ 1517222 h 6088385"/>
                <a:gd name="connsiteX978" fmla="*/ 2283033 w 6088384"/>
                <a:gd name="connsiteY978" fmla="*/ 1342641 h 6088385"/>
                <a:gd name="connsiteX979" fmla="*/ 2338391 w 6088384"/>
                <a:gd name="connsiteY979" fmla="*/ 1298484 h 6088385"/>
                <a:gd name="connsiteX980" fmla="*/ 2504315 w 6088384"/>
                <a:gd name="connsiteY980" fmla="*/ 1290562 h 6088385"/>
                <a:gd name="connsiteX981" fmla="*/ 3903326 w 6088384"/>
                <a:gd name="connsiteY981" fmla="*/ 1770974 h 6088385"/>
                <a:gd name="connsiteX982" fmla="*/ 4036794 w 6088384"/>
                <a:gd name="connsiteY982" fmla="*/ 1851733 h 6088385"/>
                <a:gd name="connsiteX983" fmla="*/ 4159484 w 6088384"/>
                <a:gd name="connsiteY983" fmla="*/ 1943918 h 6088385"/>
                <a:gd name="connsiteX984" fmla="*/ 4232281 w 6088384"/>
                <a:gd name="connsiteY984" fmla="*/ 2040805 h 6088385"/>
                <a:gd name="connsiteX985" fmla="*/ 4338844 w 6088384"/>
                <a:gd name="connsiteY985" fmla="*/ 2216917 h 6088385"/>
                <a:gd name="connsiteX986" fmla="*/ 4277688 w 6088384"/>
                <a:gd name="connsiteY986" fmla="*/ 2133732 h 6088385"/>
                <a:gd name="connsiteX987" fmla="*/ 4120761 w 6088384"/>
                <a:gd name="connsiteY987" fmla="*/ 1960115 h 6088385"/>
                <a:gd name="connsiteX988" fmla="*/ 3947144 w 6088384"/>
                <a:gd name="connsiteY988" fmla="*/ 1803188 h 6088385"/>
                <a:gd name="connsiteX989" fmla="*/ 3356266 w 6088384"/>
                <a:gd name="connsiteY989" fmla="*/ 1541134 h 6088385"/>
                <a:gd name="connsiteX990" fmla="*/ 3271411 w 6088384"/>
                <a:gd name="connsiteY990" fmla="*/ 1528183 h 6088385"/>
                <a:gd name="connsiteX991" fmla="*/ 3037681 w 6088384"/>
                <a:gd name="connsiteY991" fmla="*/ 1516381 h 6088385"/>
                <a:gd name="connsiteX992" fmla="*/ 2803951 w 6088384"/>
                <a:gd name="connsiteY992" fmla="*/ 1528184 h 6088385"/>
                <a:gd name="connsiteX993" fmla="*/ 2763584 w 6088384"/>
                <a:gd name="connsiteY993" fmla="*/ 1534344 h 6088385"/>
                <a:gd name="connsiteX994" fmla="*/ 2836193 w 6088384"/>
                <a:gd name="connsiteY994" fmla="*/ 1515021 h 6088385"/>
                <a:gd name="connsiteX995" fmla="*/ 2983032 w 6088384"/>
                <a:gd name="connsiteY995" fmla="*/ 1487831 h 6088385"/>
                <a:gd name="connsiteX996" fmla="*/ 3050137 w 6088384"/>
                <a:gd name="connsiteY996" fmla="*/ 1479903 h 6088385"/>
                <a:gd name="connsiteX997" fmla="*/ 3185516 w 6088384"/>
                <a:gd name="connsiteY997" fmla="*/ 1499122 h 6088385"/>
                <a:gd name="connsiteX998" fmla="*/ 3652683 w 6088384"/>
                <a:gd name="connsiteY998" fmla="*/ 1602497 h 6088385"/>
                <a:gd name="connsiteX999" fmla="*/ 3762151 w 6088384"/>
                <a:gd name="connsiteY999" fmla="*/ 1667185 h 6088385"/>
                <a:gd name="connsiteX1000" fmla="*/ 3903326 w 6088384"/>
                <a:gd name="connsiteY1000" fmla="*/ 1770974 h 6088385"/>
                <a:gd name="connsiteX1001" fmla="*/ 3840350 w 6088384"/>
                <a:gd name="connsiteY1001" fmla="*/ 1732868 h 6088385"/>
                <a:gd name="connsiteX1002" fmla="*/ 3628928 w 6088384"/>
                <a:gd name="connsiteY1002" fmla="*/ 1632519 h 6088385"/>
                <a:gd name="connsiteX1003" fmla="*/ 3408473 w 6088384"/>
                <a:gd name="connsiteY1003" fmla="*/ 1553979 h 6088385"/>
                <a:gd name="connsiteX1004" fmla="*/ 3356266 w 6088384"/>
                <a:gd name="connsiteY1004" fmla="*/ 1541134 h 6088385"/>
                <a:gd name="connsiteX1005" fmla="*/ 3498390 w 6088384"/>
                <a:gd name="connsiteY1005" fmla="*/ 1562825 h 6088385"/>
                <a:gd name="connsiteX1006" fmla="*/ 3960073 w 6088384"/>
                <a:gd name="connsiteY1006" fmla="*/ 1711720 h 6088385"/>
                <a:gd name="connsiteX1007" fmla="*/ 4127324 w 6088384"/>
                <a:gd name="connsiteY1007" fmla="*/ 1792289 h 6088385"/>
                <a:gd name="connsiteX1008" fmla="*/ 4247632 w 6088384"/>
                <a:gd name="connsiteY1008" fmla="*/ 1865378 h 6088385"/>
                <a:gd name="connsiteX1009" fmla="*/ 4316963 w 6088384"/>
                <a:gd name="connsiteY1009" fmla="*/ 1987362 h 6088385"/>
                <a:gd name="connsiteX1010" fmla="*/ 4386907 w 6088384"/>
                <a:gd name="connsiteY1010" fmla="*/ 2144207 h 6088385"/>
                <a:gd name="connsiteX1011" fmla="*/ 4382261 w 6088384"/>
                <a:gd name="connsiteY1011" fmla="*/ 2139007 h 6088385"/>
                <a:gd name="connsiteX1012" fmla="*/ 4217638 w 6088384"/>
                <a:gd name="connsiteY1012" fmla="*/ 1987613 h 6088385"/>
                <a:gd name="connsiteX1013" fmla="*/ 4159484 w 6088384"/>
                <a:gd name="connsiteY1013" fmla="*/ 1943918 h 6088385"/>
                <a:gd name="connsiteX1014" fmla="*/ 4096401 w 6088384"/>
                <a:gd name="connsiteY1014" fmla="*/ 1859961 h 6088385"/>
                <a:gd name="connsiteX1015" fmla="*/ 3364539 w 6088384"/>
                <a:gd name="connsiteY1015" fmla="*/ 1457950 h 6088385"/>
                <a:gd name="connsiteX1016" fmla="*/ 3377842 w 6088384"/>
                <a:gd name="connsiteY1016" fmla="*/ 1464123 h 6088385"/>
                <a:gd name="connsiteX1017" fmla="*/ 3349938 w 6088384"/>
                <a:gd name="connsiteY1017" fmla="*/ 1462446 h 6088385"/>
                <a:gd name="connsiteX1018" fmla="*/ 3130039 w 6088384"/>
                <a:gd name="connsiteY1018" fmla="*/ 1470463 h 6088385"/>
                <a:gd name="connsiteX1019" fmla="*/ 3050137 w 6088384"/>
                <a:gd name="connsiteY1019" fmla="*/ 1479903 h 6088385"/>
                <a:gd name="connsiteX1020" fmla="*/ 2961558 w 6088384"/>
                <a:gd name="connsiteY1020" fmla="*/ 1467328 h 6088385"/>
                <a:gd name="connsiteX1021" fmla="*/ 2738100 w 6088384"/>
                <a:gd name="connsiteY1021" fmla="*/ 1457973 h 6088385"/>
                <a:gd name="connsiteX1022" fmla="*/ 2735137 w 6088384"/>
                <a:gd name="connsiteY1022" fmla="*/ 1458140 h 6088385"/>
                <a:gd name="connsiteX1023" fmla="*/ 2866259 w 6088384"/>
                <a:gd name="connsiteY1023" fmla="*/ 1410708 h 6088385"/>
                <a:gd name="connsiteX1024" fmla="*/ 3040695 w 6088384"/>
                <a:gd name="connsiteY1024" fmla="*/ 1361429 h 6088385"/>
                <a:gd name="connsiteX1025" fmla="*/ 3051222 w 6088384"/>
                <a:gd name="connsiteY1025" fmla="*/ 1359338 h 6088385"/>
                <a:gd name="connsiteX1026" fmla="*/ 3155171 w 6088384"/>
                <a:gd name="connsiteY1026" fmla="*/ 1384717 h 6088385"/>
                <a:gd name="connsiteX1027" fmla="*/ 3364539 w 6088384"/>
                <a:gd name="connsiteY1027" fmla="*/ 1457950 h 6088385"/>
                <a:gd name="connsiteX1028" fmla="*/ 5869187 w 6088384"/>
                <a:gd name="connsiteY1028" fmla="*/ 2494766 h 6088385"/>
                <a:gd name="connsiteX1029" fmla="*/ 5930687 w 6088384"/>
                <a:gd name="connsiteY1029" fmla="*/ 2665901 h 6088385"/>
                <a:gd name="connsiteX1030" fmla="*/ 5984922 w 6088384"/>
                <a:gd name="connsiteY1030" fmla="*/ 2878850 h 6088385"/>
                <a:gd name="connsiteX1031" fmla="*/ 6014100 w 6088384"/>
                <a:gd name="connsiteY1031" fmla="*/ 3067777 h 6088385"/>
                <a:gd name="connsiteX1032" fmla="*/ 6010800 w 6088384"/>
                <a:gd name="connsiteY1032" fmla="*/ 3098240 h 6088385"/>
                <a:gd name="connsiteX1033" fmla="*/ 5906443 w 6088384"/>
                <a:gd name="connsiteY1033" fmla="*/ 3520432 h 6088385"/>
                <a:gd name="connsiteX1034" fmla="*/ 5859844 w 6088384"/>
                <a:gd name="connsiteY1034" fmla="*/ 3641051 h 6088385"/>
                <a:gd name="connsiteX1035" fmla="*/ 5862565 w 6088384"/>
                <a:gd name="connsiteY1035" fmla="*/ 3584073 h 6088385"/>
                <a:gd name="connsiteX1036" fmla="*/ 5820717 w 6088384"/>
                <a:gd name="connsiteY1036" fmla="*/ 3147460 h 6088385"/>
                <a:gd name="connsiteX1037" fmla="*/ 5800194 w 6088384"/>
                <a:gd name="connsiteY1037" fmla="*/ 3063405 h 6088385"/>
                <a:gd name="connsiteX1038" fmla="*/ 5825738 w 6088384"/>
                <a:gd name="connsiteY1038" fmla="*/ 2961091 h 6088385"/>
                <a:gd name="connsiteX1039" fmla="*/ 5870010 w 6088384"/>
                <a:gd name="connsiteY1039" fmla="*/ 2528960 h 6088385"/>
                <a:gd name="connsiteX1040" fmla="*/ 1456621 w 6088384"/>
                <a:gd name="connsiteY1040" fmla="*/ 649233 h 6088385"/>
                <a:gd name="connsiteX1041" fmla="*/ 1434261 w 6088384"/>
                <a:gd name="connsiteY1041" fmla="*/ 669555 h 6088385"/>
                <a:gd name="connsiteX1042" fmla="*/ 1155120 w 6088384"/>
                <a:gd name="connsiteY1042" fmla="*/ 1007876 h 6088385"/>
                <a:gd name="connsiteX1043" fmla="*/ 1112039 w 6088384"/>
                <a:gd name="connsiteY1043" fmla="*/ 1078789 h 6088385"/>
                <a:gd name="connsiteX1044" fmla="*/ 1018587 w 6088384"/>
                <a:gd name="connsiteY1044" fmla="*/ 1134901 h 6088385"/>
                <a:gd name="connsiteX1045" fmla="*/ 681720 w 6088384"/>
                <a:gd name="connsiteY1045" fmla="*/ 1409160 h 6088385"/>
                <a:gd name="connsiteX1046" fmla="*/ 676496 w 6088384"/>
                <a:gd name="connsiteY1046" fmla="*/ 1414641 h 6088385"/>
                <a:gd name="connsiteX1047" fmla="*/ 746428 w 6088384"/>
                <a:gd name="connsiteY1047" fmla="*/ 1266251 h 6088385"/>
                <a:gd name="connsiteX1048" fmla="*/ 858656 w 6088384"/>
                <a:gd name="connsiteY1048" fmla="*/ 1077324 h 6088385"/>
                <a:gd name="connsiteX1049" fmla="*/ 966686 w 6088384"/>
                <a:gd name="connsiteY1049" fmla="*/ 929831 h 6088385"/>
                <a:gd name="connsiteX1050" fmla="*/ 980167 w 6088384"/>
                <a:gd name="connsiteY1050" fmla="*/ 918985 h 6088385"/>
                <a:gd name="connsiteX1051" fmla="*/ 1223938 w 6088384"/>
                <a:gd name="connsiteY1051" fmla="*/ 761130 h 6088385"/>
                <a:gd name="connsiteX1052" fmla="*/ 6016808 w 6088384"/>
                <a:gd name="connsiteY1052" fmla="*/ 2492249 h 6088385"/>
                <a:gd name="connsiteX1053" fmla="*/ 6041941 w 6088384"/>
                <a:gd name="connsiteY1053" fmla="*/ 2589996 h 6088385"/>
                <a:gd name="connsiteX1054" fmla="*/ 6088384 w 6088384"/>
                <a:gd name="connsiteY1054" fmla="*/ 3050703 h 6088385"/>
                <a:gd name="connsiteX1055" fmla="*/ 6041941 w 6088384"/>
                <a:gd name="connsiteY1055" fmla="*/ 3511412 h 6088385"/>
                <a:gd name="connsiteX1056" fmla="*/ 6006336 w 6088384"/>
                <a:gd name="connsiteY1056" fmla="*/ 3649883 h 6088385"/>
                <a:gd name="connsiteX1057" fmla="*/ 6021692 w 6088384"/>
                <a:gd name="connsiteY1057" fmla="*/ 3541716 h 6088385"/>
                <a:gd name="connsiteX1058" fmla="*/ 6018583 w 6088384"/>
                <a:gd name="connsiteY1058" fmla="*/ 3096802 h 6088385"/>
                <a:gd name="connsiteX1059" fmla="*/ 6014100 w 6088384"/>
                <a:gd name="connsiteY1059" fmla="*/ 3067777 h 6088385"/>
                <a:gd name="connsiteX1060" fmla="*/ 6030147 w 6088384"/>
                <a:gd name="connsiteY1060" fmla="*/ 2919651 h 6088385"/>
                <a:gd name="connsiteX1061" fmla="*/ 6026065 w 6088384"/>
                <a:gd name="connsiteY1061" fmla="*/ 2557453 h 6088385"/>
                <a:gd name="connsiteX1062" fmla="*/ 4725011 w 6088384"/>
                <a:gd name="connsiteY1062" fmla="*/ 1944703 h 6088385"/>
                <a:gd name="connsiteX1063" fmla="*/ 4763580 w 6088384"/>
                <a:gd name="connsiteY1063" fmla="*/ 1972953 h 6088385"/>
                <a:gd name="connsiteX1064" fmla="*/ 4928987 w 6088384"/>
                <a:gd name="connsiteY1064" fmla="*/ 2120733 h 6088385"/>
                <a:gd name="connsiteX1065" fmla="*/ 5049404 w 6088384"/>
                <a:gd name="connsiteY1065" fmla="*/ 2251673 h 6088385"/>
                <a:gd name="connsiteX1066" fmla="*/ 5051055 w 6088384"/>
                <a:gd name="connsiteY1066" fmla="*/ 2383340 h 6088385"/>
                <a:gd name="connsiteX1067" fmla="*/ 5036309 w 6088384"/>
                <a:gd name="connsiteY1067" fmla="*/ 2601010 h 6088385"/>
                <a:gd name="connsiteX1068" fmla="*/ 5024289 w 6088384"/>
                <a:gd name="connsiteY1068" fmla="*/ 2674084 h 6088385"/>
                <a:gd name="connsiteX1069" fmla="*/ 4933267 w 6088384"/>
                <a:gd name="connsiteY1069" fmla="*/ 2524257 h 6088385"/>
                <a:gd name="connsiteX1070" fmla="*/ 4801669 w 6088384"/>
                <a:gd name="connsiteY1070" fmla="*/ 2348273 h 6088385"/>
                <a:gd name="connsiteX1071" fmla="*/ 4789834 w 6088384"/>
                <a:gd name="connsiteY1071" fmla="*/ 2335251 h 6088385"/>
                <a:gd name="connsiteX1072" fmla="*/ 4785952 w 6088384"/>
                <a:gd name="connsiteY1072" fmla="*/ 2270952 h 6088385"/>
                <a:gd name="connsiteX1073" fmla="*/ 4758786 w 6088384"/>
                <a:gd name="connsiteY1073" fmla="*/ 2082485 h 6088385"/>
                <a:gd name="connsiteX1074" fmla="*/ 3712172 w 6088384"/>
                <a:gd name="connsiteY1074" fmla="*/ 1498170 h 6088385"/>
                <a:gd name="connsiteX1075" fmla="*/ 3779601 w 6088384"/>
                <a:gd name="connsiteY1075" fmla="*/ 1547558 h 6088385"/>
                <a:gd name="connsiteX1076" fmla="*/ 3945007 w 6088384"/>
                <a:gd name="connsiteY1076" fmla="*/ 1695337 h 6088385"/>
                <a:gd name="connsiteX1077" fmla="*/ 3960073 w 6088384"/>
                <a:gd name="connsiteY1077" fmla="*/ 1711720 h 6088385"/>
                <a:gd name="connsiteX1078" fmla="*/ 3927495 w 6088384"/>
                <a:gd name="connsiteY1078" fmla="*/ 1696026 h 6088385"/>
                <a:gd name="connsiteX1079" fmla="*/ 3717467 w 6088384"/>
                <a:gd name="connsiteY1079" fmla="*/ 1619155 h 6088385"/>
                <a:gd name="connsiteX1080" fmla="*/ 3652683 w 6088384"/>
                <a:gd name="connsiteY1080" fmla="*/ 1602497 h 6088385"/>
                <a:gd name="connsiteX1081" fmla="*/ 3567408 w 6088384"/>
                <a:gd name="connsiteY1081" fmla="*/ 1552106 h 6088385"/>
                <a:gd name="connsiteX1082" fmla="*/ 3377842 w 6088384"/>
                <a:gd name="connsiteY1082" fmla="*/ 1464123 h 6088385"/>
                <a:gd name="connsiteX1083" fmla="*/ 3567828 w 6088384"/>
                <a:gd name="connsiteY1083" fmla="*/ 1475543 h 6088385"/>
                <a:gd name="connsiteX1084" fmla="*/ 2672330 w 6088384"/>
                <a:gd name="connsiteY1084" fmla="*/ 1064141 h 6088385"/>
                <a:gd name="connsiteX1085" fmla="*/ 2477076 w 6088384"/>
                <a:gd name="connsiteY1085" fmla="*/ 1187862 h 6088385"/>
                <a:gd name="connsiteX1086" fmla="*/ 2338391 w 6088384"/>
                <a:gd name="connsiteY1086" fmla="*/ 1298484 h 6088385"/>
                <a:gd name="connsiteX1087" fmla="*/ 2285197 w 6088384"/>
                <a:gd name="connsiteY1087" fmla="*/ 1301024 h 6088385"/>
                <a:gd name="connsiteX1088" fmla="*/ 2067703 w 6088384"/>
                <a:gd name="connsiteY1088" fmla="*/ 1332409 h 6088385"/>
                <a:gd name="connsiteX1089" fmla="*/ 1946628 w 6088384"/>
                <a:gd name="connsiteY1089" fmla="*/ 1361970 h 6088385"/>
                <a:gd name="connsiteX1090" fmla="*/ 2073380 w 6088384"/>
                <a:gd name="connsiteY1090" fmla="*/ 1208935 h 6088385"/>
                <a:gd name="connsiteX1091" fmla="*/ 2247365 w 6088384"/>
                <a:gd name="connsiteY1091" fmla="*/ 1041479 h 6088385"/>
                <a:gd name="connsiteX1092" fmla="*/ 2355520 w 6088384"/>
                <a:gd name="connsiteY1092" fmla="*/ 1036952 h 6088385"/>
                <a:gd name="connsiteX1093" fmla="*/ 2576976 w 6088384"/>
                <a:gd name="connsiteY1093" fmla="*/ 1049415 h 6088385"/>
                <a:gd name="connsiteX1094" fmla="*/ 1403768 w 6088384"/>
                <a:gd name="connsiteY1094" fmla="*/ 505670 h 6088385"/>
                <a:gd name="connsiteX1095" fmla="*/ 1301372 w 6088384"/>
                <a:gd name="connsiteY1095" fmla="*/ 582607 h 6088385"/>
                <a:gd name="connsiteX1096" fmla="*/ 988970 w 6088384"/>
                <a:gd name="connsiteY1096" fmla="*/ 899406 h 6088385"/>
                <a:gd name="connsiteX1097" fmla="*/ 966686 w 6088384"/>
                <a:gd name="connsiteY1097" fmla="*/ 929831 h 6088385"/>
                <a:gd name="connsiteX1098" fmla="*/ 840205 w 6088384"/>
                <a:gd name="connsiteY1098" fmla="*/ 1031587 h 6088385"/>
                <a:gd name="connsiteX1099" fmla="*/ 586979 w 6088384"/>
                <a:gd name="connsiteY1099" fmla="*/ 1290586 h 6088385"/>
                <a:gd name="connsiteX1100" fmla="*/ 537332 w 6088384"/>
                <a:gd name="connsiteY1100" fmla="*/ 1356661 h 6088385"/>
                <a:gd name="connsiteX1101" fmla="*/ 602445 w 6088384"/>
                <a:gd name="connsiteY1101" fmla="*/ 1246475 h 6088385"/>
                <a:gd name="connsiteX1102" fmla="*/ 895374 w 6088384"/>
                <a:gd name="connsiteY1102" fmla="*/ 887865 h 6088385"/>
                <a:gd name="connsiteX1103" fmla="*/ 1301819 w 6088384"/>
                <a:gd name="connsiteY1103" fmla="*/ 564205 h 6088385"/>
                <a:gd name="connsiteX1104" fmla="*/ 4198300 w 6088384"/>
                <a:gd name="connsiteY1104" fmla="*/ 1636892 h 6088385"/>
                <a:gd name="connsiteX1105" fmla="*/ 4382500 w 6088384"/>
                <a:gd name="connsiteY1105" fmla="*/ 1723701 h 6088385"/>
                <a:gd name="connsiteX1106" fmla="*/ 4408505 w 6088384"/>
                <a:gd name="connsiteY1106" fmla="*/ 1772691 h 6088385"/>
                <a:gd name="connsiteX1107" fmla="*/ 4478984 w 6088384"/>
                <a:gd name="connsiteY1107" fmla="*/ 1937330 h 6088385"/>
                <a:gd name="connsiteX1108" fmla="*/ 4522743 w 6088384"/>
                <a:gd name="connsiteY1108" fmla="*/ 2066526 h 6088385"/>
                <a:gd name="connsiteX1109" fmla="*/ 4491789 w 6088384"/>
                <a:gd name="connsiteY1109" fmla="*/ 2038393 h 6088385"/>
                <a:gd name="connsiteX1110" fmla="*/ 4315805 w 6088384"/>
                <a:gd name="connsiteY1110" fmla="*/ 1906794 h 6088385"/>
                <a:gd name="connsiteX1111" fmla="*/ 4247632 w 6088384"/>
                <a:gd name="connsiteY1111" fmla="*/ 1865378 h 6088385"/>
                <a:gd name="connsiteX1112" fmla="*/ 4229667 w 6088384"/>
                <a:gd name="connsiteY1112" fmla="*/ 1833770 h 6088385"/>
                <a:gd name="connsiteX1113" fmla="*/ 4131141 w 6088384"/>
                <a:gd name="connsiteY1113" fmla="*/ 1687876 h 6088385"/>
                <a:gd name="connsiteX1114" fmla="*/ 4044668 w 6088384"/>
                <a:gd name="connsiteY1114" fmla="*/ 1581682 h 6088385"/>
                <a:gd name="connsiteX1115" fmla="*/ 3214320 w 6088384"/>
                <a:gd name="connsiteY1115" fmla="*/ 1211498 h 6088385"/>
                <a:gd name="connsiteX1116" fmla="*/ 3411713 w 6088384"/>
                <a:gd name="connsiteY1116" fmla="*/ 1304525 h 6088385"/>
                <a:gd name="connsiteX1117" fmla="*/ 3396744 w 6088384"/>
                <a:gd name="connsiteY1117" fmla="*/ 1305111 h 6088385"/>
                <a:gd name="connsiteX1118" fmla="*/ 3217823 w 6088384"/>
                <a:gd name="connsiteY1118" fmla="*/ 1326230 h 6088385"/>
                <a:gd name="connsiteX1119" fmla="*/ 3051222 w 6088384"/>
                <a:gd name="connsiteY1119" fmla="*/ 1359338 h 6088385"/>
                <a:gd name="connsiteX1120" fmla="*/ 2940928 w 6088384"/>
                <a:gd name="connsiteY1120" fmla="*/ 1332409 h 6088385"/>
                <a:gd name="connsiteX1121" fmla="*/ 2723434 w 6088384"/>
                <a:gd name="connsiteY1121" fmla="*/ 1301023 h 6088385"/>
                <a:gd name="connsiteX1122" fmla="*/ 2707348 w 6088384"/>
                <a:gd name="connsiteY1122" fmla="*/ 1300255 h 6088385"/>
                <a:gd name="connsiteX1123" fmla="*/ 2838713 w 6088384"/>
                <a:gd name="connsiteY1123" fmla="*/ 1235382 h 6088385"/>
                <a:gd name="connsiteX1124" fmla="*/ 3055988 w 6088384"/>
                <a:gd name="connsiteY1124" fmla="*/ 1154599 h 6088385"/>
                <a:gd name="connsiteX1125" fmla="*/ 3778818 w 6088384"/>
                <a:gd name="connsiteY1125" fmla="*/ 1307728 h 6088385"/>
                <a:gd name="connsiteX1126" fmla="*/ 3817976 w 6088384"/>
                <a:gd name="connsiteY1126" fmla="*/ 1340938 h 6088385"/>
                <a:gd name="connsiteX1127" fmla="*/ 3983321 w 6088384"/>
                <a:gd name="connsiteY1127" fmla="*/ 1506344 h 6088385"/>
                <a:gd name="connsiteX1128" fmla="*/ 4044668 w 6088384"/>
                <a:gd name="connsiteY1128" fmla="*/ 1581682 h 6088385"/>
                <a:gd name="connsiteX1129" fmla="*/ 3991857 w 6088384"/>
                <a:gd name="connsiteY1129" fmla="*/ 1562704 h 6088385"/>
                <a:gd name="connsiteX1130" fmla="*/ 3782279 w 6088384"/>
                <a:gd name="connsiteY1130" fmla="*/ 1509160 h 6088385"/>
                <a:gd name="connsiteX1131" fmla="*/ 3712172 w 6088384"/>
                <a:gd name="connsiteY1131" fmla="*/ 1498170 h 6088385"/>
                <a:gd name="connsiteX1132" fmla="*/ 3601683 w 6088384"/>
                <a:gd name="connsiteY1132" fmla="*/ 1417243 h 6088385"/>
                <a:gd name="connsiteX1133" fmla="*/ 3412756 w 6088384"/>
                <a:gd name="connsiteY1133" fmla="*/ 1305016 h 6088385"/>
                <a:gd name="connsiteX1134" fmla="*/ 3411713 w 6088384"/>
                <a:gd name="connsiteY1134" fmla="*/ 1304525 h 6088385"/>
                <a:gd name="connsiteX1135" fmla="*/ 3576562 w 6088384"/>
                <a:gd name="connsiteY1135" fmla="*/ 1298071 h 6088385"/>
                <a:gd name="connsiteX1136" fmla="*/ 4981997 w 6088384"/>
                <a:gd name="connsiteY1136" fmla="*/ 1783207 h 6088385"/>
                <a:gd name="connsiteX1137" fmla="*/ 5019392 w 6088384"/>
                <a:gd name="connsiteY1137" fmla="*/ 1810699 h 6088385"/>
                <a:gd name="connsiteX1138" fmla="*/ 5193009 w 6088384"/>
                <a:gd name="connsiteY1138" fmla="*/ 1967626 h 6088385"/>
                <a:gd name="connsiteX1139" fmla="*/ 5326076 w 6088384"/>
                <a:gd name="connsiteY1139" fmla="*/ 2114846 h 6088385"/>
                <a:gd name="connsiteX1140" fmla="*/ 5336705 w 6088384"/>
                <a:gd name="connsiteY1140" fmla="*/ 2286002 h 6088385"/>
                <a:gd name="connsiteX1141" fmla="*/ 5318339 w 6088384"/>
                <a:gd name="connsiteY1141" fmla="*/ 2577155 h 6088385"/>
                <a:gd name="connsiteX1142" fmla="*/ 5311061 w 6088384"/>
                <a:gd name="connsiteY1142" fmla="*/ 2622874 h 6088385"/>
                <a:gd name="connsiteX1143" fmla="*/ 5216261 w 6088384"/>
                <a:gd name="connsiteY1143" fmla="*/ 2466201 h 6088385"/>
                <a:gd name="connsiteX1144" fmla="*/ 5080380 w 6088384"/>
                <a:gd name="connsiteY1144" fmla="*/ 2285356 h 6088385"/>
                <a:gd name="connsiteX1145" fmla="*/ 5049404 w 6088384"/>
                <a:gd name="connsiteY1145" fmla="*/ 2251673 h 6088385"/>
                <a:gd name="connsiteX1146" fmla="*/ 5049220 w 6088384"/>
                <a:gd name="connsiteY1146" fmla="*/ 2236960 h 6088385"/>
                <a:gd name="connsiteX1147" fmla="*/ 4985777 w 6088384"/>
                <a:gd name="connsiteY1147" fmla="*/ 1796404 h 6088385"/>
                <a:gd name="connsiteX1148" fmla="*/ 2620366 w 6088384"/>
                <a:gd name="connsiteY1148" fmla="*/ 778842 h 6088385"/>
                <a:gd name="connsiteX1149" fmla="*/ 2466201 w 6088384"/>
                <a:gd name="connsiteY1149" fmla="*/ 872124 h 6088385"/>
                <a:gd name="connsiteX1150" fmla="*/ 2258925 w 6088384"/>
                <a:gd name="connsiteY1150" fmla="*/ 1030353 h 6088385"/>
                <a:gd name="connsiteX1151" fmla="*/ 2247365 w 6088384"/>
                <a:gd name="connsiteY1151" fmla="*/ 1041479 h 6088385"/>
                <a:gd name="connsiteX1152" fmla="*/ 2132062 w 6088384"/>
                <a:gd name="connsiteY1152" fmla="*/ 1046306 h 6088385"/>
                <a:gd name="connsiteX1153" fmla="*/ 1908103 w 6088384"/>
                <a:gd name="connsiteY1153" fmla="*/ 1078101 h 6088385"/>
                <a:gd name="connsiteX1154" fmla="*/ 1780592 w 6088384"/>
                <a:gd name="connsiteY1154" fmla="*/ 1109474 h 6088385"/>
                <a:gd name="connsiteX1155" fmla="*/ 1844518 w 6088384"/>
                <a:gd name="connsiteY1155" fmla="*/ 1028491 h 6088385"/>
                <a:gd name="connsiteX1156" fmla="*/ 1967627 w 6088384"/>
                <a:gd name="connsiteY1156" fmla="*/ 895376 h 6088385"/>
                <a:gd name="connsiteX1157" fmla="*/ 2119359 w 6088384"/>
                <a:gd name="connsiteY1157" fmla="*/ 758232 h 6088385"/>
                <a:gd name="connsiteX1158" fmla="*/ 2140613 w 6088384"/>
                <a:gd name="connsiteY1158" fmla="*/ 756230 h 6088385"/>
                <a:gd name="connsiteX1159" fmla="*/ 2286002 w 6088384"/>
                <a:gd name="connsiteY1159" fmla="*/ 751681 h 6088385"/>
                <a:gd name="connsiteX1160" fmla="*/ 2519732 w 6088384"/>
                <a:gd name="connsiteY1160" fmla="*/ 763484 h 6088385"/>
                <a:gd name="connsiteX1161" fmla="*/ 4436787 w 6088384"/>
                <a:gd name="connsiteY1161" fmla="*/ 1465460 h 6088385"/>
                <a:gd name="connsiteX1162" fmla="*/ 4579836 w 6088384"/>
                <a:gd name="connsiteY1162" fmla="*/ 1531853 h 6088385"/>
                <a:gd name="connsiteX1163" fmla="*/ 4609549 w 6088384"/>
                <a:gd name="connsiteY1163" fmla="*/ 1594300 h 6088385"/>
                <a:gd name="connsiteX1164" fmla="*/ 4698131 w 6088384"/>
                <a:gd name="connsiteY1164" fmla="*/ 1835045 h 6088385"/>
                <a:gd name="connsiteX1165" fmla="*/ 4725011 w 6088384"/>
                <a:gd name="connsiteY1165" fmla="*/ 1944703 h 6088385"/>
                <a:gd name="connsiteX1166" fmla="*/ 4585663 w 6088384"/>
                <a:gd name="connsiteY1166" fmla="*/ 1842638 h 6088385"/>
                <a:gd name="connsiteX1167" fmla="*/ 4396736 w 6088384"/>
                <a:gd name="connsiteY1167" fmla="*/ 1730411 h 6088385"/>
                <a:gd name="connsiteX1168" fmla="*/ 4382500 w 6088384"/>
                <a:gd name="connsiteY1168" fmla="*/ 1723701 h 6088385"/>
                <a:gd name="connsiteX1169" fmla="*/ 4312467 w 6088384"/>
                <a:gd name="connsiteY1169" fmla="*/ 1591768 h 6088385"/>
                <a:gd name="connsiteX1170" fmla="*/ 4168486 w 6088384"/>
                <a:gd name="connsiteY1170" fmla="*/ 1377839 h 6088385"/>
                <a:gd name="connsiteX1171" fmla="*/ 4227418 w 6088384"/>
                <a:gd name="connsiteY1171" fmla="*/ 1392228 h 6088385"/>
                <a:gd name="connsiteX1172" fmla="*/ 4436787 w 6088384"/>
                <a:gd name="connsiteY1172" fmla="*/ 1465460 h 6088385"/>
                <a:gd name="connsiteX1173" fmla="*/ 3175817 w 6088384"/>
                <a:gd name="connsiteY1173" fmla="*/ 931327 h 6088385"/>
                <a:gd name="connsiteX1174" fmla="*/ 3326708 w 6088384"/>
                <a:gd name="connsiteY1174" fmla="*/ 1001768 h 6088385"/>
                <a:gd name="connsiteX1175" fmla="*/ 3447652 w 6088384"/>
                <a:gd name="connsiteY1175" fmla="*/ 1069372 h 6088385"/>
                <a:gd name="connsiteX1176" fmla="*/ 3289085 w 6088384"/>
                <a:gd name="connsiteY1176" fmla="*/ 1093861 h 6088385"/>
                <a:gd name="connsiteX1177" fmla="*/ 3060062 w 6088384"/>
                <a:gd name="connsiteY1177" fmla="*/ 1153084 h 6088385"/>
                <a:gd name="connsiteX1178" fmla="*/ 3055988 w 6088384"/>
                <a:gd name="connsiteY1178" fmla="*/ 1154599 h 6088385"/>
                <a:gd name="connsiteX1179" fmla="*/ 3007877 w 6088384"/>
                <a:gd name="connsiteY1179" fmla="*/ 1137310 h 6088385"/>
                <a:gd name="connsiteX1180" fmla="*/ 2794929 w 6088384"/>
                <a:gd name="connsiteY1180" fmla="*/ 1083075 h 6088385"/>
                <a:gd name="connsiteX1181" fmla="*/ 2672330 w 6088384"/>
                <a:gd name="connsiteY1181" fmla="*/ 1064141 h 6088385"/>
                <a:gd name="connsiteX1182" fmla="*/ 2687475 w 6088384"/>
                <a:gd name="connsiteY1182" fmla="*/ 1054545 h 6088385"/>
                <a:gd name="connsiteX1183" fmla="*/ 2912568 w 6088384"/>
                <a:gd name="connsiteY1183" fmla="*/ 944351 h 6088385"/>
                <a:gd name="connsiteX1184" fmla="*/ 3061984 w 6088384"/>
                <a:gd name="connsiteY1184" fmla="*/ 889663 h 6088385"/>
                <a:gd name="connsiteX1185" fmla="*/ 3871612 w 6088384"/>
                <a:gd name="connsiteY1185" fmla="*/ 1053728 h 6088385"/>
                <a:gd name="connsiteX1186" fmla="*/ 3979332 w 6088384"/>
                <a:gd name="connsiteY1186" fmla="*/ 1156065 h 6088385"/>
                <a:gd name="connsiteX1187" fmla="*/ 4159557 w 6088384"/>
                <a:gd name="connsiteY1187" fmla="*/ 1364572 h 6088385"/>
                <a:gd name="connsiteX1188" fmla="*/ 4168486 w 6088384"/>
                <a:gd name="connsiteY1188" fmla="*/ 1377839 h 6088385"/>
                <a:gd name="connsiteX1189" fmla="*/ 4013175 w 6088384"/>
                <a:gd name="connsiteY1189" fmla="*/ 1339918 h 6088385"/>
                <a:gd name="connsiteX1190" fmla="*/ 3795681 w 6088384"/>
                <a:gd name="connsiteY1190" fmla="*/ 1308533 h 6088385"/>
                <a:gd name="connsiteX1191" fmla="*/ 3778818 w 6088384"/>
                <a:gd name="connsiteY1191" fmla="*/ 1307728 h 6088385"/>
                <a:gd name="connsiteX1192" fmla="*/ 3708119 w 6088384"/>
                <a:gd name="connsiteY1192" fmla="*/ 1247769 h 6088385"/>
                <a:gd name="connsiteX1193" fmla="*/ 3471377 w 6088384"/>
                <a:gd name="connsiteY1193" fmla="*/ 1082633 h 6088385"/>
                <a:gd name="connsiteX1194" fmla="*/ 3447652 w 6088384"/>
                <a:gd name="connsiteY1194" fmla="*/ 1069372 h 6088385"/>
                <a:gd name="connsiteX1195" fmla="*/ 3507038 w 6088384"/>
                <a:gd name="connsiteY1195" fmla="*/ 1060201 h 6088385"/>
                <a:gd name="connsiteX1196" fmla="*/ 3728495 w 6088384"/>
                <a:gd name="connsiteY1196" fmla="*/ 1047737 h 6088385"/>
                <a:gd name="connsiteX1197" fmla="*/ 5225493 w 6088384"/>
                <a:gd name="connsiteY1197" fmla="*/ 1593434 h 6088385"/>
                <a:gd name="connsiteX1198" fmla="*/ 5372658 w 6088384"/>
                <a:gd name="connsiteY1198" fmla="*/ 1728772 h 6088385"/>
                <a:gd name="connsiteX1199" fmla="*/ 5520438 w 6088384"/>
                <a:gd name="connsiteY1199" fmla="*/ 1894178 h 6088385"/>
                <a:gd name="connsiteX1200" fmla="*/ 5590453 w 6088384"/>
                <a:gd name="connsiteY1200" fmla="*/ 1989769 h 6088385"/>
                <a:gd name="connsiteX1201" fmla="*/ 5609450 w 6088384"/>
                <a:gd name="connsiteY1201" fmla="*/ 2117147 h 6088385"/>
                <a:gd name="connsiteX1202" fmla="*/ 5620385 w 6088384"/>
                <a:gd name="connsiteY1202" fmla="*/ 2391768 h 6088385"/>
                <a:gd name="connsiteX1203" fmla="*/ 5608450 w 6088384"/>
                <a:gd name="connsiteY1203" fmla="*/ 2536991 h 6088385"/>
                <a:gd name="connsiteX1204" fmla="*/ 5601019 w 6088384"/>
                <a:gd name="connsiteY1204" fmla="*/ 2520980 h 6088385"/>
                <a:gd name="connsiteX1205" fmla="*/ 5349936 w 6088384"/>
                <a:gd name="connsiteY1205" fmla="*/ 2141244 h 6088385"/>
                <a:gd name="connsiteX1206" fmla="*/ 5326076 w 6088384"/>
                <a:gd name="connsiteY1206" fmla="*/ 2114846 h 6088385"/>
                <a:gd name="connsiteX1207" fmla="*/ 5318902 w 6088384"/>
                <a:gd name="connsiteY1207" fmla="*/ 1999320 h 6088385"/>
                <a:gd name="connsiteX1208" fmla="*/ 5266921 w 6088384"/>
                <a:gd name="connsiteY1208" fmla="*/ 1723260 h 6088385"/>
                <a:gd name="connsiteX1209" fmla="*/ 2544035 w 6088384"/>
                <a:gd name="connsiteY1209" fmla="*/ 476667 h 6088385"/>
                <a:gd name="connsiteX1210" fmla="*/ 2520981 w 6088384"/>
                <a:gd name="connsiteY1210" fmla="*/ 487366 h 6088385"/>
                <a:gd name="connsiteX1211" fmla="*/ 2141245 w 6088384"/>
                <a:gd name="connsiteY1211" fmla="*/ 738449 h 6088385"/>
                <a:gd name="connsiteX1212" fmla="*/ 2119359 w 6088384"/>
                <a:gd name="connsiteY1212" fmla="*/ 758232 h 6088385"/>
                <a:gd name="connsiteX1213" fmla="*/ 1997643 w 6088384"/>
                <a:gd name="connsiteY1213" fmla="*/ 769694 h 6088385"/>
                <a:gd name="connsiteX1214" fmla="*/ 1720047 w 6088384"/>
                <a:gd name="connsiteY1214" fmla="*/ 822280 h 6088385"/>
                <a:gd name="connsiteX1215" fmla="*/ 1593377 w 6088384"/>
                <a:gd name="connsiteY1215" fmla="*/ 862954 h 6088385"/>
                <a:gd name="connsiteX1216" fmla="*/ 1728774 w 6088384"/>
                <a:gd name="connsiteY1216" fmla="*/ 715726 h 6088385"/>
                <a:gd name="connsiteX1217" fmla="*/ 1894180 w 6088384"/>
                <a:gd name="connsiteY1217" fmla="*/ 567946 h 6088385"/>
                <a:gd name="connsiteX1218" fmla="*/ 1989769 w 6088384"/>
                <a:gd name="connsiteY1218" fmla="*/ 497932 h 6088385"/>
                <a:gd name="connsiteX1219" fmla="*/ 2117148 w 6088384"/>
                <a:gd name="connsiteY1219" fmla="*/ 478936 h 6088385"/>
                <a:gd name="connsiteX1220" fmla="*/ 2530161 w 6088384"/>
                <a:gd name="connsiteY1220" fmla="*/ 475099 h 6088385"/>
                <a:gd name="connsiteX1221" fmla="*/ 3218689 w 6088384"/>
                <a:gd name="connsiteY1221" fmla="*/ 642125 h 6088385"/>
                <a:gd name="connsiteX1222" fmla="*/ 3404490 w 6088384"/>
                <a:gd name="connsiteY1222" fmla="*/ 728887 h 6088385"/>
                <a:gd name="connsiteX1223" fmla="*/ 3503741 w 6088384"/>
                <a:gd name="connsiteY1223" fmla="*/ 786414 h 6088385"/>
                <a:gd name="connsiteX1224" fmla="*/ 3341674 w 6088384"/>
                <a:gd name="connsiteY1224" fmla="*/ 811149 h 6088385"/>
                <a:gd name="connsiteX1225" fmla="*/ 3122596 w 6088384"/>
                <a:gd name="connsiteY1225" fmla="*/ 867479 h 6088385"/>
                <a:gd name="connsiteX1226" fmla="*/ 3061984 w 6088384"/>
                <a:gd name="connsiteY1226" fmla="*/ 889663 h 6088385"/>
                <a:gd name="connsiteX1227" fmla="*/ 2965789 w 6088384"/>
                <a:gd name="connsiteY1227" fmla="*/ 854455 h 6088385"/>
                <a:gd name="connsiteX1228" fmla="*/ 2746711 w 6088384"/>
                <a:gd name="connsiteY1228" fmla="*/ 798125 h 6088385"/>
                <a:gd name="connsiteX1229" fmla="*/ 2620366 w 6088384"/>
                <a:gd name="connsiteY1229" fmla="*/ 778842 h 6088385"/>
                <a:gd name="connsiteX1230" fmla="*/ 2662646 w 6088384"/>
                <a:gd name="connsiteY1230" fmla="*/ 753259 h 6088385"/>
                <a:gd name="connsiteX1231" fmla="*/ 2874068 w 6088384"/>
                <a:gd name="connsiteY1231" fmla="*/ 652910 h 6088385"/>
                <a:gd name="connsiteX1232" fmla="*/ 3064440 w 6088384"/>
                <a:gd name="connsiteY1232" fmla="*/ 585088 h 6088385"/>
                <a:gd name="connsiteX1233" fmla="*/ 3082627 w 6088384"/>
                <a:gd name="connsiteY1233" fmla="*/ 590689 h 6088385"/>
                <a:gd name="connsiteX1234" fmla="*/ 3218689 w 6088384"/>
                <a:gd name="connsiteY1234" fmla="*/ 642125 h 6088385"/>
                <a:gd name="connsiteX1235" fmla="*/ 4619324 w 6088384"/>
                <a:gd name="connsiteY1235" fmla="*/ 1222284 h 6088385"/>
                <a:gd name="connsiteX1236" fmla="*/ 4806015 w 6088384"/>
                <a:gd name="connsiteY1236" fmla="*/ 1310894 h 6088385"/>
                <a:gd name="connsiteX1237" fmla="*/ 4813196 w 6088384"/>
                <a:gd name="connsiteY1237" fmla="*/ 1324285 h 6088385"/>
                <a:gd name="connsiteX1238" fmla="*/ 4876886 w 6088384"/>
                <a:gd name="connsiteY1238" fmla="*/ 1464688 h 6088385"/>
                <a:gd name="connsiteX1239" fmla="*/ 4938036 w 6088384"/>
                <a:gd name="connsiteY1239" fmla="*/ 1629737 h 6088385"/>
                <a:gd name="connsiteX1240" fmla="*/ 4981997 w 6088384"/>
                <a:gd name="connsiteY1240" fmla="*/ 1783207 h 6088385"/>
                <a:gd name="connsiteX1241" fmla="*/ 4834399 w 6088384"/>
                <a:gd name="connsiteY1241" fmla="*/ 1674696 h 6088385"/>
                <a:gd name="connsiteX1242" fmla="*/ 4639655 w 6088384"/>
                <a:gd name="connsiteY1242" fmla="*/ 1559616 h 6088385"/>
                <a:gd name="connsiteX1243" fmla="*/ 4579836 w 6088384"/>
                <a:gd name="connsiteY1243" fmla="*/ 1531853 h 6088385"/>
                <a:gd name="connsiteX1244" fmla="*/ 4541157 w 6088384"/>
                <a:gd name="connsiteY1244" fmla="*/ 1450563 h 6088385"/>
                <a:gd name="connsiteX1245" fmla="*/ 4372647 w 6088384"/>
                <a:gd name="connsiteY1245" fmla="*/ 1175877 h 6088385"/>
                <a:gd name="connsiteX1246" fmla="*/ 4335422 w 6088384"/>
                <a:gd name="connsiteY1246" fmla="*/ 1128132 h 6088385"/>
                <a:gd name="connsiteX1247" fmla="*/ 4398868 w 6088384"/>
                <a:gd name="connsiteY1247" fmla="*/ 1143743 h 6088385"/>
                <a:gd name="connsiteX1248" fmla="*/ 4619324 w 6088384"/>
                <a:gd name="connsiteY1248" fmla="*/ 1222284 h 6088385"/>
                <a:gd name="connsiteX1249" fmla="*/ 5439153 w 6088384"/>
                <a:gd name="connsiteY1249" fmla="*/ 1456619 h 6088385"/>
                <a:gd name="connsiteX1250" fmla="*/ 5566373 w 6088384"/>
                <a:gd name="connsiteY1250" fmla="*/ 1596597 h 6088385"/>
                <a:gd name="connsiteX1251" fmla="*/ 5697971 w 6088384"/>
                <a:gd name="connsiteY1251" fmla="*/ 1772581 h 6088385"/>
                <a:gd name="connsiteX1252" fmla="*/ 5794936 w 6088384"/>
                <a:gd name="connsiteY1252" fmla="*/ 1932189 h 6088385"/>
                <a:gd name="connsiteX1253" fmla="*/ 5801377 w 6088384"/>
                <a:gd name="connsiteY1253" fmla="*/ 1954191 h 6088385"/>
                <a:gd name="connsiteX1254" fmla="*/ 5866530 w 6088384"/>
                <a:gd name="connsiteY1254" fmla="*/ 2384182 h 6088385"/>
                <a:gd name="connsiteX1255" fmla="*/ 5869187 w 6088384"/>
                <a:gd name="connsiteY1255" fmla="*/ 2494766 h 6088385"/>
                <a:gd name="connsiteX1256" fmla="*/ 5856499 w 6088384"/>
                <a:gd name="connsiteY1256" fmla="*/ 2459458 h 6088385"/>
                <a:gd name="connsiteX1257" fmla="*/ 5650753 w 6088384"/>
                <a:gd name="connsiteY1257" fmla="*/ 2072096 h 6088385"/>
                <a:gd name="connsiteX1258" fmla="*/ 5590453 w 6088384"/>
                <a:gd name="connsiteY1258" fmla="*/ 1989769 h 6088385"/>
                <a:gd name="connsiteX1259" fmla="*/ 5577230 w 6088384"/>
                <a:gd name="connsiteY1259" fmla="*/ 1901097 h 6088385"/>
                <a:gd name="connsiteX1260" fmla="*/ 5452761 w 6088384"/>
                <a:gd name="connsiteY1260" fmla="*/ 1484918 h 6088385"/>
                <a:gd name="connsiteX1261" fmla="*/ 2494744 w 6088384"/>
                <a:gd name="connsiteY1261" fmla="*/ 219205 h 6088385"/>
                <a:gd name="connsiteX1262" fmla="*/ 2459460 w 6088384"/>
                <a:gd name="connsiteY1262" fmla="*/ 231885 h 6088385"/>
                <a:gd name="connsiteX1263" fmla="*/ 2072098 w 6088384"/>
                <a:gd name="connsiteY1263" fmla="*/ 437631 h 6088385"/>
                <a:gd name="connsiteX1264" fmla="*/ 1989769 w 6088384"/>
                <a:gd name="connsiteY1264" fmla="*/ 497932 h 6088385"/>
                <a:gd name="connsiteX1265" fmla="*/ 1901098 w 6088384"/>
                <a:gd name="connsiteY1265" fmla="*/ 511156 h 6088385"/>
                <a:gd name="connsiteX1266" fmla="*/ 1484919 w 6088384"/>
                <a:gd name="connsiteY1266" fmla="*/ 635624 h 6088385"/>
                <a:gd name="connsiteX1267" fmla="*/ 1456621 w 6088384"/>
                <a:gd name="connsiteY1267" fmla="*/ 649233 h 6088385"/>
                <a:gd name="connsiteX1268" fmla="*/ 1596599 w 6088384"/>
                <a:gd name="connsiteY1268" fmla="*/ 522012 h 6088385"/>
                <a:gd name="connsiteX1269" fmla="*/ 1772582 w 6088384"/>
                <a:gd name="connsiteY1269" fmla="*/ 390413 h 6088385"/>
                <a:gd name="connsiteX1270" fmla="*/ 1931826 w 6088384"/>
                <a:gd name="connsiteY1270" fmla="*/ 293670 h 6088385"/>
                <a:gd name="connsiteX1271" fmla="*/ 2156474 w 6088384"/>
                <a:gd name="connsiteY1271" fmla="*/ 245939 h 6088385"/>
                <a:gd name="connsiteX1272" fmla="*/ 2463831 w 6088384"/>
                <a:gd name="connsiteY1272" fmla="*/ 218814 h 6088385"/>
                <a:gd name="connsiteX1273" fmla="*/ 4003224 w 6088384"/>
                <a:gd name="connsiteY1273" fmla="*/ 774847 h 6088385"/>
                <a:gd name="connsiteX1274" fmla="*/ 4128266 w 6088384"/>
                <a:gd name="connsiteY1274" fmla="*/ 887868 h 6088385"/>
                <a:gd name="connsiteX1275" fmla="*/ 4257363 w 6088384"/>
                <a:gd name="connsiteY1275" fmla="*/ 1028017 h 6088385"/>
                <a:gd name="connsiteX1276" fmla="*/ 4335422 w 6088384"/>
                <a:gd name="connsiteY1276" fmla="*/ 1128132 h 6088385"/>
                <a:gd name="connsiteX1277" fmla="*/ 4175911 w 6088384"/>
                <a:gd name="connsiteY1277" fmla="*/ 1088886 h 6088385"/>
                <a:gd name="connsiteX1278" fmla="*/ 3951953 w 6088384"/>
                <a:gd name="connsiteY1278" fmla="*/ 1057091 h 6088385"/>
                <a:gd name="connsiteX1279" fmla="*/ 3871612 w 6088384"/>
                <a:gd name="connsiteY1279" fmla="*/ 1053728 h 6088385"/>
                <a:gd name="connsiteX1280" fmla="*/ 3855368 w 6088384"/>
                <a:gd name="connsiteY1280" fmla="*/ 1038295 h 6088385"/>
                <a:gd name="connsiteX1281" fmla="*/ 3578883 w 6088384"/>
                <a:gd name="connsiteY1281" fmla="*/ 829969 h 6088385"/>
                <a:gd name="connsiteX1282" fmla="*/ 3503741 w 6088384"/>
                <a:gd name="connsiteY1282" fmla="*/ 786414 h 6088385"/>
                <a:gd name="connsiteX1283" fmla="*/ 3568652 w 6088384"/>
                <a:gd name="connsiteY1283" fmla="*/ 776508 h 6088385"/>
                <a:gd name="connsiteX1284" fmla="*/ 3802382 w 6088384"/>
                <a:gd name="connsiteY1284" fmla="*/ 764705 h 6088385"/>
                <a:gd name="connsiteX1285" fmla="*/ 5579185 w 6088384"/>
                <a:gd name="connsiteY1285" fmla="*/ 1399070 h 6088385"/>
                <a:gd name="connsiteX1286" fmla="*/ 5641659 w 6088384"/>
                <a:gd name="connsiteY1286" fmla="*/ 1482217 h 6088385"/>
                <a:gd name="connsiteX1287" fmla="*/ 5860872 w 6088384"/>
                <a:gd name="connsiteY1287" fmla="*/ 1890083 h 6088385"/>
                <a:gd name="connsiteX1288" fmla="*/ 5994270 w 6088384"/>
                <a:gd name="connsiteY1288" fmla="*/ 2333495 h 6088385"/>
                <a:gd name="connsiteX1289" fmla="*/ 6016808 w 6088384"/>
                <a:gd name="connsiteY1289" fmla="*/ 2492249 h 6088385"/>
                <a:gd name="connsiteX1290" fmla="*/ 5985610 w 6088384"/>
                <a:gd name="connsiteY1290" fmla="*/ 2370918 h 6088385"/>
                <a:gd name="connsiteX1291" fmla="*/ 5812476 w 6088384"/>
                <a:gd name="connsiteY1291" fmla="*/ 1961062 h 6088385"/>
                <a:gd name="connsiteX1292" fmla="*/ 5794936 w 6088384"/>
                <a:gd name="connsiteY1292" fmla="*/ 1932189 h 6088385"/>
                <a:gd name="connsiteX1293" fmla="*/ 5750907 w 6088384"/>
                <a:gd name="connsiteY1293" fmla="*/ 1781792 h 6088385"/>
                <a:gd name="connsiteX1294" fmla="*/ 5608529 w 6088384"/>
                <a:gd name="connsiteY1294" fmla="*/ 1448727 h 6088385"/>
                <a:gd name="connsiteX1295" fmla="*/ 2492245 w 6088384"/>
                <a:gd name="connsiteY1295" fmla="*/ 71578 h 6088385"/>
                <a:gd name="connsiteX1296" fmla="*/ 2370920 w 6088384"/>
                <a:gd name="connsiteY1296" fmla="*/ 102774 h 6088385"/>
                <a:gd name="connsiteX1297" fmla="*/ 1961063 w 6088384"/>
                <a:gd name="connsiteY1297" fmla="*/ 275908 h 6088385"/>
                <a:gd name="connsiteX1298" fmla="*/ 1931826 w 6088384"/>
                <a:gd name="connsiteY1298" fmla="*/ 293670 h 6088385"/>
                <a:gd name="connsiteX1299" fmla="*/ 1914131 w 6088384"/>
                <a:gd name="connsiteY1299" fmla="*/ 297430 h 6088385"/>
                <a:gd name="connsiteX1300" fmla="*/ 1448727 w 6088384"/>
                <a:gd name="connsiteY1300" fmla="*/ 479857 h 6088385"/>
                <a:gd name="connsiteX1301" fmla="*/ 1403768 w 6088384"/>
                <a:gd name="connsiteY1301" fmla="*/ 505670 h 6088385"/>
                <a:gd name="connsiteX1302" fmla="*/ 1482217 w 6088384"/>
                <a:gd name="connsiteY1302" fmla="*/ 446727 h 6088385"/>
                <a:gd name="connsiteX1303" fmla="*/ 1890083 w 6088384"/>
                <a:gd name="connsiteY1303" fmla="*/ 227513 h 6088385"/>
                <a:gd name="connsiteX1304" fmla="*/ 2333495 w 6088384"/>
                <a:gd name="connsiteY1304" fmla="*/ 94115 h 6088385"/>
                <a:gd name="connsiteX1305" fmla="*/ 4692198 w 6088384"/>
                <a:gd name="connsiteY1305" fmla="*/ 944350 h 6088385"/>
                <a:gd name="connsiteX1306" fmla="*/ 4892027 w 6088384"/>
                <a:gd name="connsiteY1306" fmla="*/ 1040613 h 6088385"/>
                <a:gd name="connsiteX1307" fmla="*/ 5009671 w 6088384"/>
                <a:gd name="connsiteY1307" fmla="*/ 1112084 h 6088385"/>
                <a:gd name="connsiteX1308" fmla="*/ 5068990 w 6088384"/>
                <a:gd name="connsiteY1308" fmla="*/ 1211576 h 6088385"/>
                <a:gd name="connsiteX1309" fmla="*/ 5182904 w 6088384"/>
                <a:gd name="connsiteY1309" fmla="*/ 1459966 h 6088385"/>
                <a:gd name="connsiteX1310" fmla="*/ 5225493 w 6088384"/>
                <a:gd name="connsiteY1310" fmla="*/ 1593434 h 6088385"/>
                <a:gd name="connsiteX1311" fmla="*/ 5208035 w 6088384"/>
                <a:gd name="connsiteY1311" fmla="*/ 1577378 h 6088385"/>
                <a:gd name="connsiteX1312" fmla="*/ 4830746 w 6088384"/>
                <a:gd name="connsiteY1312" fmla="*/ 1322633 h 6088385"/>
                <a:gd name="connsiteX1313" fmla="*/ 4806015 w 6088384"/>
                <a:gd name="connsiteY1313" fmla="*/ 1310894 h 6088385"/>
                <a:gd name="connsiteX1314" fmla="*/ 4741310 w 6088384"/>
                <a:gd name="connsiteY1314" fmla="*/ 1190239 h 6088385"/>
                <a:gd name="connsiteX1315" fmla="*/ 4574645 w 6088384"/>
                <a:gd name="connsiteY1315" fmla="*/ 941926 h 6088385"/>
                <a:gd name="connsiteX1316" fmla="*/ 4526698 w 6088384"/>
                <a:gd name="connsiteY1316" fmla="*/ 883777 h 6088385"/>
                <a:gd name="connsiteX1317" fmla="*/ 3372044 w 6088384"/>
                <a:gd name="connsiteY1317" fmla="*/ 385702 h 6088385"/>
                <a:gd name="connsiteX1318" fmla="*/ 3574912 w 6088384"/>
                <a:gd name="connsiteY1318" fmla="*/ 479858 h 6088385"/>
                <a:gd name="connsiteX1319" fmla="*/ 3585119 w 6088384"/>
                <a:gd name="connsiteY1319" fmla="*/ 485890 h 6088385"/>
                <a:gd name="connsiteX1320" fmla="*/ 3541439 w 6088384"/>
                <a:gd name="connsiteY1320" fmla="*/ 487718 h 6088385"/>
                <a:gd name="connsiteX1321" fmla="*/ 3094523 w 6088384"/>
                <a:gd name="connsiteY1321" fmla="*/ 574370 h 6088385"/>
                <a:gd name="connsiteX1322" fmla="*/ 3064440 w 6088384"/>
                <a:gd name="connsiteY1322" fmla="*/ 585088 h 6088385"/>
                <a:gd name="connsiteX1323" fmla="*/ 2945387 w 6088384"/>
                <a:gd name="connsiteY1323" fmla="*/ 548417 h 6088385"/>
                <a:gd name="connsiteX1324" fmla="*/ 2668798 w 6088384"/>
                <a:gd name="connsiteY1324" fmla="*/ 490768 h 6088385"/>
                <a:gd name="connsiteX1325" fmla="*/ 2544035 w 6088384"/>
                <a:gd name="connsiteY1325" fmla="*/ 476667 h 6088385"/>
                <a:gd name="connsiteX1326" fmla="*/ 2723850 w 6088384"/>
                <a:gd name="connsiteY1326" fmla="*/ 393210 h 6088385"/>
                <a:gd name="connsiteX1327" fmla="*/ 2933219 w 6088384"/>
                <a:gd name="connsiteY1327" fmla="*/ 319977 h 6088385"/>
                <a:gd name="connsiteX1328" fmla="*/ 3064977 w 6088384"/>
                <a:gd name="connsiteY1328" fmla="*/ 287808 h 6088385"/>
                <a:gd name="connsiteX1329" fmla="*/ 3188321 w 6088384"/>
                <a:gd name="connsiteY1329" fmla="*/ 320224 h 6088385"/>
                <a:gd name="connsiteX1330" fmla="*/ 3372044 w 6088384"/>
                <a:gd name="connsiteY1330" fmla="*/ 385702 h 6088385"/>
                <a:gd name="connsiteX1331" fmla="*/ 4140851 w 6088384"/>
                <a:gd name="connsiteY1331" fmla="*/ 514687 h 6088385"/>
                <a:gd name="connsiteX1332" fmla="*/ 4161626 w 6088384"/>
                <a:gd name="connsiteY1332" fmla="*/ 529334 h 6088385"/>
                <a:gd name="connsiteX1333" fmla="*/ 4480715 w 6088384"/>
                <a:gd name="connsiteY1333" fmla="*/ 828011 h 6088385"/>
                <a:gd name="connsiteX1334" fmla="*/ 4526698 w 6088384"/>
                <a:gd name="connsiteY1334" fmla="*/ 883777 h 6088385"/>
                <a:gd name="connsiteX1335" fmla="*/ 4482169 w 6088384"/>
                <a:gd name="connsiteY1335" fmla="*/ 867479 h 6088385"/>
                <a:gd name="connsiteX1336" fmla="*/ 4036113 w 6088384"/>
                <a:gd name="connsiteY1336" fmla="*/ 776508 h 6088385"/>
                <a:gd name="connsiteX1337" fmla="*/ 4003224 w 6088384"/>
                <a:gd name="connsiteY1337" fmla="*/ 774847 h 6088385"/>
                <a:gd name="connsiteX1338" fmla="*/ 3954649 w 6088384"/>
                <a:gd name="connsiteY1338" fmla="*/ 730941 h 6088385"/>
                <a:gd name="connsiteX1339" fmla="*/ 3769656 w 6088384"/>
                <a:gd name="connsiteY1339" fmla="*/ 594938 h 6088385"/>
                <a:gd name="connsiteX1340" fmla="*/ 3585119 w 6088384"/>
                <a:gd name="connsiteY1340" fmla="*/ 485890 h 6088385"/>
                <a:gd name="connsiteX1341" fmla="*/ 3764897 w 6088384"/>
                <a:gd name="connsiteY1341" fmla="*/ 478363 h 6088385"/>
                <a:gd name="connsiteX1342" fmla="*/ 3986354 w 6088384"/>
                <a:gd name="connsiteY1342" fmla="*/ 490827 h 6088385"/>
                <a:gd name="connsiteX1343" fmla="*/ 4672999 w 6088384"/>
                <a:gd name="connsiteY1343" fmla="*/ 676144 h 6088385"/>
                <a:gd name="connsiteX1344" fmla="*/ 4822134 w 6088384"/>
                <a:gd name="connsiteY1344" fmla="*/ 746428 h 6088385"/>
                <a:gd name="connsiteX1345" fmla="*/ 5011061 w 6088384"/>
                <a:gd name="connsiteY1345" fmla="*/ 858655 h 6088385"/>
                <a:gd name="connsiteX1346" fmla="*/ 5158555 w 6088384"/>
                <a:gd name="connsiteY1346" fmla="*/ 966686 h 6088385"/>
                <a:gd name="connsiteX1347" fmla="*/ 5169399 w 6088384"/>
                <a:gd name="connsiteY1347" fmla="*/ 980166 h 6088385"/>
                <a:gd name="connsiteX1348" fmla="*/ 5327256 w 6088384"/>
                <a:gd name="connsiteY1348" fmla="*/ 1223937 h 6088385"/>
                <a:gd name="connsiteX1349" fmla="*/ 5439153 w 6088384"/>
                <a:gd name="connsiteY1349" fmla="*/ 1456619 h 6088385"/>
                <a:gd name="connsiteX1350" fmla="*/ 5418830 w 6088384"/>
                <a:gd name="connsiteY1350" fmla="*/ 1434259 h 6088385"/>
                <a:gd name="connsiteX1351" fmla="*/ 5080508 w 6088384"/>
                <a:gd name="connsiteY1351" fmla="*/ 1155118 h 6088385"/>
                <a:gd name="connsiteX1352" fmla="*/ 5009671 w 6088384"/>
                <a:gd name="connsiteY1352" fmla="*/ 1112084 h 6088385"/>
                <a:gd name="connsiteX1353" fmla="*/ 4957771 w 6088384"/>
                <a:gd name="connsiteY1353" fmla="*/ 1025034 h 6088385"/>
                <a:gd name="connsiteX1354" fmla="*/ 4686426 w 6088384"/>
                <a:gd name="connsiteY1354" fmla="*/ 689061 h 6088385"/>
                <a:gd name="connsiteX1355" fmla="*/ 3639711 w 6088384"/>
                <a:gd name="connsiteY1355" fmla="*/ 227513 h 6088385"/>
                <a:gd name="connsiteX1356" fmla="*/ 3641986 w 6088384"/>
                <a:gd name="connsiteY1356" fmla="*/ 228586 h 6088385"/>
                <a:gd name="connsiteX1357" fmla="*/ 3584074 w 6088384"/>
                <a:gd name="connsiteY1357" fmla="*/ 225821 h 6088385"/>
                <a:gd name="connsiteX1358" fmla="*/ 3147462 w 6088384"/>
                <a:gd name="connsiteY1358" fmla="*/ 267668 h 6088385"/>
                <a:gd name="connsiteX1359" fmla="*/ 3064977 w 6088384"/>
                <a:gd name="connsiteY1359" fmla="*/ 287808 h 6088385"/>
                <a:gd name="connsiteX1360" fmla="*/ 3000679 w 6088384"/>
                <a:gd name="connsiteY1360" fmla="*/ 270909 h 6088385"/>
                <a:gd name="connsiteX1361" fmla="*/ 2618056 w 6088384"/>
                <a:gd name="connsiteY1361" fmla="*/ 220768 h 6088385"/>
                <a:gd name="connsiteX1362" fmla="*/ 2494744 w 6088384"/>
                <a:gd name="connsiteY1362" fmla="*/ 219205 h 6088385"/>
                <a:gd name="connsiteX1363" fmla="*/ 2665903 w 6088384"/>
                <a:gd name="connsiteY1363" fmla="*/ 157697 h 6088385"/>
                <a:gd name="connsiteX1364" fmla="*/ 2878851 w 6088384"/>
                <a:gd name="connsiteY1364" fmla="*/ 103462 h 6088385"/>
                <a:gd name="connsiteX1365" fmla="*/ 3068098 w 6088384"/>
                <a:gd name="connsiteY1365" fmla="*/ 74235 h 6088385"/>
                <a:gd name="connsiteX1366" fmla="*/ 3111875 w 6088384"/>
                <a:gd name="connsiteY1366" fmla="*/ 79650 h 6088385"/>
                <a:gd name="connsiteX1367" fmla="*/ 3639711 w 6088384"/>
                <a:gd name="connsiteY1367" fmla="*/ 227513 h 6088385"/>
                <a:gd name="connsiteX1368" fmla="*/ 4731728 w 6088384"/>
                <a:gd name="connsiteY1368" fmla="*/ 537335 h 6088385"/>
                <a:gd name="connsiteX1369" fmla="*/ 4841910 w 6088384"/>
                <a:gd name="connsiteY1369" fmla="*/ 602444 h 6088385"/>
                <a:gd name="connsiteX1370" fmla="*/ 5200520 w 6088384"/>
                <a:gd name="connsiteY1370" fmla="*/ 895374 h 6088385"/>
                <a:gd name="connsiteX1371" fmla="*/ 5493450 w 6088384"/>
                <a:gd name="connsiteY1371" fmla="*/ 1253984 h 6088385"/>
                <a:gd name="connsiteX1372" fmla="*/ 5579185 w 6088384"/>
                <a:gd name="connsiteY1372" fmla="*/ 1399070 h 6088385"/>
                <a:gd name="connsiteX1373" fmla="*/ 5505779 w 6088384"/>
                <a:gd name="connsiteY1373" fmla="*/ 1301373 h 6088385"/>
                <a:gd name="connsiteX1374" fmla="*/ 5188978 w 6088384"/>
                <a:gd name="connsiteY1374" fmla="*/ 988970 h 6088385"/>
                <a:gd name="connsiteX1375" fmla="*/ 5158555 w 6088384"/>
                <a:gd name="connsiteY1375" fmla="*/ 966686 h 6088385"/>
                <a:gd name="connsiteX1376" fmla="*/ 5056797 w 6088384"/>
                <a:gd name="connsiteY1376" fmla="*/ 840204 h 6088385"/>
                <a:gd name="connsiteX1377" fmla="*/ 4797799 w 6088384"/>
                <a:gd name="connsiteY1377" fmla="*/ 586978 h 6088385"/>
                <a:gd name="connsiteX1378" fmla="*/ 4202106 w 6088384"/>
                <a:gd name="connsiteY1378" fmla="*/ 311962 h 6088385"/>
                <a:gd name="connsiteX1379" fmla="*/ 4236079 w 6088384"/>
                <a:gd name="connsiteY1379" fmla="*/ 330952 h 6088385"/>
                <a:gd name="connsiteX1380" fmla="*/ 4582678 w 6088384"/>
                <a:gd name="connsiteY1380" fmla="*/ 589257 h 6088385"/>
                <a:gd name="connsiteX1381" fmla="*/ 4672999 w 6088384"/>
                <a:gd name="connsiteY1381" fmla="*/ 676144 h 6088385"/>
                <a:gd name="connsiteX1382" fmla="*/ 4623698 w 6088384"/>
                <a:gd name="connsiteY1382" fmla="*/ 652910 h 6088385"/>
                <a:gd name="connsiteX1383" fmla="*/ 4204306 w 6088384"/>
                <a:gd name="connsiteY1383" fmla="*/ 524487 h 6088385"/>
                <a:gd name="connsiteX1384" fmla="*/ 4140851 w 6088384"/>
                <a:gd name="connsiteY1384" fmla="*/ 514687 h 6088385"/>
                <a:gd name="connsiteX1385" fmla="*/ 4004029 w 6088384"/>
                <a:gd name="connsiteY1385" fmla="*/ 418229 h 6088385"/>
                <a:gd name="connsiteX1386" fmla="*/ 3838146 w 6088384"/>
                <a:gd name="connsiteY1386" fmla="*/ 321032 h 6088385"/>
                <a:gd name="connsiteX1387" fmla="*/ 3641986 w 6088384"/>
                <a:gd name="connsiteY1387" fmla="*/ 228586 h 6088385"/>
                <a:gd name="connsiteX1388" fmla="*/ 3803193 w 6088384"/>
                <a:gd name="connsiteY1388" fmla="*/ 236282 h 6088385"/>
                <a:gd name="connsiteX1389" fmla="*/ 4020687 w 6088384"/>
                <a:gd name="connsiteY1389" fmla="*/ 267668 h 6088385"/>
                <a:gd name="connsiteX1390" fmla="*/ 3649886 w 6088384"/>
                <a:gd name="connsiteY1390" fmla="*/ 82048 h 6088385"/>
                <a:gd name="connsiteX1391" fmla="*/ 3541718 w 6088384"/>
                <a:gd name="connsiteY1391" fmla="*/ 66692 h 6088385"/>
                <a:gd name="connsiteX1392" fmla="*/ 3096804 w 6088384"/>
                <a:gd name="connsiteY1392" fmla="*/ 69802 h 6088385"/>
                <a:gd name="connsiteX1393" fmla="*/ 3068098 w 6088384"/>
                <a:gd name="connsiteY1393" fmla="*/ 74235 h 6088385"/>
                <a:gd name="connsiteX1394" fmla="*/ 2974846 w 6088384"/>
                <a:gd name="connsiteY1394" fmla="*/ 62700 h 6088385"/>
                <a:gd name="connsiteX1395" fmla="*/ 2557453 w 6088384"/>
                <a:gd name="connsiteY1395" fmla="*/ 62321 h 6088385"/>
                <a:gd name="connsiteX1396" fmla="*/ 2492245 w 6088384"/>
                <a:gd name="connsiteY1396" fmla="*/ 71578 h 6088385"/>
                <a:gd name="connsiteX1397" fmla="*/ 2589998 w 6088384"/>
                <a:gd name="connsiteY1397" fmla="*/ 46443 h 6088385"/>
                <a:gd name="connsiteX1398" fmla="*/ 3050706 w 6088384"/>
                <a:gd name="connsiteY1398" fmla="*/ 0 h 6088385"/>
                <a:gd name="connsiteX1399" fmla="*/ 3511414 w 6088384"/>
                <a:gd name="connsiteY1399" fmla="*/ 46444 h 6088385"/>
                <a:gd name="connsiteX1400" fmla="*/ 4209088 w 6088384"/>
                <a:gd name="connsiteY1400" fmla="*/ 231884 h 6088385"/>
                <a:gd name="connsiteX1401" fmla="*/ 4616954 w 6088384"/>
                <a:gd name="connsiteY1401" fmla="*/ 451098 h 6088385"/>
                <a:gd name="connsiteX1402" fmla="*/ 4731728 w 6088384"/>
                <a:gd name="connsiteY1402" fmla="*/ 537335 h 6088385"/>
                <a:gd name="connsiteX1403" fmla="*/ 4647167 w 6088384"/>
                <a:gd name="connsiteY1403" fmla="*/ 487365 h 6088385"/>
                <a:gd name="connsiteX1404" fmla="*/ 4234930 w 6088384"/>
                <a:gd name="connsiteY1404" fmla="*/ 319976 h 6088385"/>
                <a:gd name="connsiteX1405" fmla="*/ 4202106 w 6088384"/>
                <a:gd name="connsiteY1405" fmla="*/ 311962 h 6088385"/>
                <a:gd name="connsiteX1406" fmla="*/ 4091410 w 6088384"/>
                <a:gd name="connsiteY1406" fmla="*/ 250087 h 6088385"/>
                <a:gd name="connsiteX1407" fmla="*/ 3940519 w 6088384"/>
                <a:gd name="connsiteY1407" fmla="*/ 179645 h 6088385"/>
                <a:gd name="connsiteX1408" fmla="*/ 3730492 w 6088384"/>
                <a:gd name="connsiteY1408" fmla="*/ 102774 h 6088385"/>
                <a:gd name="connsiteX1409" fmla="*/ 3649886 w 6088384"/>
                <a:gd name="connsiteY1409" fmla="*/ 82048 h 6088385"/>
                <a:gd name="connsiteX1410" fmla="*/ 3765676 w 6088384"/>
                <a:gd name="connsiteY1410" fmla="*/ 98487 h 6088385"/>
                <a:gd name="connsiteX1411" fmla="*/ 4209088 w 6088384"/>
                <a:gd name="connsiteY1411" fmla="*/ 231884 h 6088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</a:cxnLst>
              <a:rect l="l" t="t" r="r" b="b"/>
              <a:pathLst>
                <a:path w="6088384" h="6088385">
                  <a:moveTo>
                    <a:pt x="1343503" y="5543275"/>
                  </a:moveTo>
                  <a:lnTo>
                    <a:pt x="1441220" y="5601018"/>
                  </a:lnTo>
                  <a:cubicBezTo>
                    <a:pt x="1573938" y="5670763"/>
                    <a:pt x="1712072" y="5726560"/>
                    <a:pt x="1853457" y="5768407"/>
                  </a:cubicBezTo>
                  <a:lnTo>
                    <a:pt x="1889262" y="5777149"/>
                  </a:lnTo>
                  <a:lnTo>
                    <a:pt x="1978543" y="5828749"/>
                  </a:lnTo>
                  <a:cubicBezTo>
                    <a:pt x="2090895" y="5887594"/>
                    <a:pt x="2208746" y="5937369"/>
                    <a:pt x="2331123" y="5977101"/>
                  </a:cubicBezTo>
                  <a:lnTo>
                    <a:pt x="2425205" y="6004449"/>
                  </a:lnTo>
                  <a:lnTo>
                    <a:pt x="2322710" y="5989898"/>
                  </a:lnTo>
                  <a:cubicBezTo>
                    <a:pt x="2173572" y="5961083"/>
                    <a:pt x="2025101" y="5916894"/>
                    <a:pt x="1879298" y="5856500"/>
                  </a:cubicBezTo>
                  <a:cubicBezTo>
                    <a:pt x="1687932" y="5777234"/>
                    <a:pt x="1513054" y="5674979"/>
                    <a:pt x="1356537" y="5554260"/>
                  </a:cubicBezTo>
                  <a:close/>
                  <a:moveTo>
                    <a:pt x="1947471" y="5573687"/>
                  </a:moveTo>
                  <a:lnTo>
                    <a:pt x="2140862" y="5705378"/>
                  </a:lnTo>
                  <a:cubicBezTo>
                    <a:pt x="2212556" y="5748636"/>
                    <a:pt x="2286507" y="5787901"/>
                    <a:pt x="2362340" y="5823019"/>
                  </a:cubicBezTo>
                  <a:lnTo>
                    <a:pt x="2452498" y="5860088"/>
                  </a:lnTo>
                  <a:lnTo>
                    <a:pt x="2285194" y="5852101"/>
                  </a:lnTo>
                  <a:cubicBezTo>
                    <a:pt x="2212335" y="5845126"/>
                    <a:pt x="2139747" y="5834664"/>
                    <a:pt x="2067700" y="5820716"/>
                  </a:cubicBezTo>
                  <a:lnTo>
                    <a:pt x="1889262" y="5777149"/>
                  </a:lnTo>
                  <a:lnTo>
                    <a:pt x="1814261" y="5733801"/>
                  </a:lnTo>
                  <a:cubicBezTo>
                    <a:pt x="1680998" y="5649211"/>
                    <a:pt x="1557086" y="5551209"/>
                    <a:pt x="1444426" y="5441694"/>
                  </a:cubicBezTo>
                  <a:lnTo>
                    <a:pt x="1418395" y="5413657"/>
                  </a:lnTo>
                  <a:lnTo>
                    <a:pt x="1464689" y="5435475"/>
                  </a:lnTo>
                  <a:cubicBezTo>
                    <a:pt x="1599815" y="5491446"/>
                    <a:pt x="1740279" y="5534529"/>
                    <a:pt x="1884080" y="5563897"/>
                  </a:cubicBezTo>
                  <a:close/>
                  <a:moveTo>
                    <a:pt x="3591548" y="6017987"/>
                  </a:moveTo>
                  <a:lnTo>
                    <a:pt x="3498389" y="6041941"/>
                  </a:lnTo>
                  <a:cubicBezTo>
                    <a:pt x="3349576" y="6072393"/>
                    <a:pt x="3195496" y="6088385"/>
                    <a:pt x="3037681" y="6088385"/>
                  </a:cubicBezTo>
                  <a:cubicBezTo>
                    <a:pt x="2840412" y="6088385"/>
                    <a:pt x="2648979" y="6063397"/>
                    <a:pt x="2466375" y="6016415"/>
                  </a:cubicBezTo>
                  <a:lnTo>
                    <a:pt x="2425205" y="6004449"/>
                  </a:lnTo>
                  <a:lnTo>
                    <a:pt x="2546668" y="6021692"/>
                  </a:lnTo>
                  <a:cubicBezTo>
                    <a:pt x="2695974" y="6035339"/>
                    <a:pt x="2844946" y="6034027"/>
                    <a:pt x="2991582" y="6018582"/>
                  </a:cubicBezTo>
                  <a:lnTo>
                    <a:pt x="3020321" y="6014145"/>
                  </a:lnTo>
                  <a:lnTo>
                    <a:pt x="3068845" y="6021079"/>
                  </a:lnTo>
                  <a:cubicBezTo>
                    <a:pt x="3202710" y="6036204"/>
                    <a:pt x="3338592" y="6039549"/>
                    <a:pt x="3474961" y="6030481"/>
                  </a:cubicBezTo>
                  <a:close/>
                  <a:moveTo>
                    <a:pt x="511297" y="4692103"/>
                  </a:moveTo>
                  <a:lnTo>
                    <a:pt x="582607" y="4787012"/>
                  </a:lnTo>
                  <a:cubicBezTo>
                    <a:pt x="678533" y="4902236"/>
                    <a:pt x="784800" y="5006647"/>
                    <a:pt x="899408" y="5099414"/>
                  </a:cubicBezTo>
                  <a:lnTo>
                    <a:pt x="930525" y="5122206"/>
                  </a:lnTo>
                  <a:lnTo>
                    <a:pt x="943945" y="5141241"/>
                  </a:lnTo>
                  <a:cubicBezTo>
                    <a:pt x="1022558" y="5243320"/>
                    <a:pt x="1110165" y="5339205"/>
                    <a:pt x="1206210" y="5427555"/>
                  </a:cubicBezTo>
                  <a:lnTo>
                    <a:pt x="1343503" y="5543275"/>
                  </a:lnTo>
                  <a:lnTo>
                    <a:pt x="1246477" y="5485939"/>
                  </a:lnTo>
                  <a:cubicBezTo>
                    <a:pt x="1119718" y="5402245"/>
                    <a:pt x="999459" y="5304602"/>
                    <a:pt x="887866" y="5193009"/>
                  </a:cubicBezTo>
                  <a:cubicBezTo>
                    <a:pt x="748376" y="5053520"/>
                    <a:pt x="630681" y="4900487"/>
                    <a:pt x="534782" y="4738145"/>
                  </a:cubicBezTo>
                  <a:close/>
                  <a:moveTo>
                    <a:pt x="2085160" y="5313536"/>
                  </a:moveTo>
                  <a:lnTo>
                    <a:pt x="2133737" y="5357443"/>
                  </a:lnTo>
                  <a:cubicBezTo>
                    <a:pt x="2197856" y="5409739"/>
                    <a:pt x="2264149" y="5458034"/>
                    <a:pt x="2332286" y="5502327"/>
                  </a:cubicBezTo>
                  <a:lnTo>
                    <a:pt x="2505795" y="5602389"/>
                  </a:lnTo>
                  <a:lnTo>
                    <a:pt x="2323489" y="5610021"/>
                  </a:lnTo>
                  <a:cubicBezTo>
                    <a:pt x="2249253" y="5609468"/>
                    <a:pt x="2175351" y="5605279"/>
                    <a:pt x="2102033" y="5597557"/>
                  </a:cubicBezTo>
                  <a:lnTo>
                    <a:pt x="1947471" y="5573687"/>
                  </a:lnTo>
                  <a:lnTo>
                    <a:pt x="1932919" y="5563777"/>
                  </a:lnTo>
                  <a:cubicBezTo>
                    <a:pt x="1799299" y="5461596"/>
                    <a:pt x="1676195" y="5344060"/>
                    <a:pt x="1566593" y="5212406"/>
                  </a:cubicBezTo>
                  <a:lnTo>
                    <a:pt x="1559965" y="5203585"/>
                  </a:lnTo>
                  <a:lnTo>
                    <a:pt x="1633129" y="5229092"/>
                  </a:lnTo>
                  <a:cubicBezTo>
                    <a:pt x="1768045" y="5269227"/>
                    <a:pt x="1908180" y="5297242"/>
                    <a:pt x="2052272" y="5311875"/>
                  </a:cubicBezTo>
                  <a:close/>
                  <a:moveTo>
                    <a:pt x="3597768" y="5867697"/>
                  </a:moveTo>
                  <a:lnTo>
                    <a:pt x="3422483" y="5930687"/>
                  </a:lnTo>
                  <a:cubicBezTo>
                    <a:pt x="3352502" y="5952125"/>
                    <a:pt x="3281435" y="5970238"/>
                    <a:pt x="3209535" y="5984922"/>
                  </a:cubicBezTo>
                  <a:lnTo>
                    <a:pt x="3020321" y="6014145"/>
                  </a:lnTo>
                  <a:lnTo>
                    <a:pt x="2935708" y="6002052"/>
                  </a:lnTo>
                  <a:cubicBezTo>
                    <a:pt x="2803357" y="5979145"/>
                    <a:pt x="2673532" y="5944669"/>
                    <a:pt x="2547763" y="5899258"/>
                  </a:cubicBezTo>
                  <a:lnTo>
                    <a:pt x="2452498" y="5860088"/>
                  </a:lnTo>
                  <a:lnTo>
                    <a:pt x="2504312" y="5862562"/>
                  </a:lnTo>
                  <a:cubicBezTo>
                    <a:pt x="2650572" y="5862562"/>
                    <a:pt x="2796831" y="5848613"/>
                    <a:pt x="2940924" y="5820715"/>
                  </a:cubicBezTo>
                  <a:lnTo>
                    <a:pt x="3022078" y="5800901"/>
                  </a:lnTo>
                  <a:lnTo>
                    <a:pt x="3170591" y="5833940"/>
                  </a:lnTo>
                  <a:cubicBezTo>
                    <a:pt x="3294323" y="5856153"/>
                    <a:pt x="3419533" y="5868124"/>
                    <a:pt x="3544858" y="5869852"/>
                  </a:cubicBezTo>
                  <a:close/>
                  <a:moveTo>
                    <a:pt x="647315" y="4630339"/>
                  </a:moveTo>
                  <a:lnTo>
                    <a:pt x="676653" y="4661192"/>
                  </a:lnTo>
                  <a:cubicBezTo>
                    <a:pt x="773081" y="4756784"/>
                    <a:pt x="877979" y="4843844"/>
                    <a:pt x="990122" y="4921149"/>
                  </a:cubicBezTo>
                  <a:lnTo>
                    <a:pt x="1080064" y="4978402"/>
                  </a:lnTo>
                  <a:lnTo>
                    <a:pt x="1142095" y="5080508"/>
                  </a:lnTo>
                  <a:cubicBezTo>
                    <a:pt x="1186225" y="5145829"/>
                    <a:pt x="1233643" y="5208747"/>
                    <a:pt x="1284110" y="5269024"/>
                  </a:cubicBezTo>
                  <a:lnTo>
                    <a:pt x="1418395" y="5413657"/>
                  </a:lnTo>
                  <a:lnTo>
                    <a:pt x="1266253" y="5341956"/>
                  </a:lnTo>
                  <a:cubicBezTo>
                    <a:pt x="1201609" y="5307631"/>
                    <a:pt x="1138550" y="5270187"/>
                    <a:pt x="1077325" y="5229729"/>
                  </a:cubicBezTo>
                  <a:lnTo>
                    <a:pt x="930525" y="5122206"/>
                  </a:lnTo>
                  <a:lnTo>
                    <a:pt x="832840" y="4983644"/>
                  </a:lnTo>
                  <a:cubicBezTo>
                    <a:pt x="798100" y="4929675"/>
                    <a:pt x="765678" y="4874325"/>
                    <a:pt x="735643" y="4817761"/>
                  </a:cubicBezTo>
                  <a:close/>
                  <a:moveTo>
                    <a:pt x="3544352" y="5611717"/>
                  </a:moveTo>
                  <a:lnTo>
                    <a:pt x="3364537" y="5695173"/>
                  </a:lnTo>
                  <a:cubicBezTo>
                    <a:pt x="3295740" y="5723072"/>
                    <a:pt x="3225861" y="5747483"/>
                    <a:pt x="3155168" y="5768406"/>
                  </a:cubicBezTo>
                  <a:lnTo>
                    <a:pt x="3022078" y="5800901"/>
                  </a:lnTo>
                  <a:lnTo>
                    <a:pt x="2986273" y="5792936"/>
                  </a:lnTo>
                  <a:cubicBezTo>
                    <a:pt x="2833883" y="5752364"/>
                    <a:pt x="2684867" y="5695787"/>
                    <a:pt x="2541890" y="5623205"/>
                  </a:cubicBezTo>
                  <a:lnTo>
                    <a:pt x="2505795" y="5602389"/>
                  </a:lnTo>
                  <a:lnTo>
                    <a:pt x="2546947" y="5600666"/>
                  </a:lnTo>
                  <a:cubicBezTo>
                    <a:pt x="2696252" y="5587019"/>
                    <a:pt x="2845891" y="5558412"/>
                    <a:pt x="2993863" y="5514015"/>
                  </a:cubicBezTo>
                  <a:lnTo>
                    <a:pt x="3023947" y="5503296"/>
                  </a:lnTo>
                  <a:lnTo>
                    <a:pt x="3142999" y="5539967"/>
                  </a:lnTo>
                  <a:cubicBezTo>
                    <a:pt x="3234805" y="5565128"/>
                    <a:pt x="3327160" y="5584279"/>
                    <a:pt x="3419588" y="5597615"/>
                  </a:cubicBezTo>
                  <a:close/>
                  <a:moveTo>
                    <a:pt x="857739" y="4491136"/>
                  </a:moveTo>
                  <a:lnTo>
                    <a:pt x="872267" y="4504243"/>
                  </a:lnTo>
                  <a:cubicBezTo>
                    <a:pt x="953824" y="4572784"/>
                    <a:pt x="1040857" y="4636120"/>
                    <a:pt x="1133068" y="4693534"/>
                  </a:cubicBezTo>
                  <a:lnTo>
                    <a:pt x="1285741" y="4780113"/>
                  </a:lnTo>
                  <a:lnTo>
                    <a:pt x="1311848" y="4835117"/>
                  </a:lnTo>
                  <a:cubicBezTo>
                    <a:pt x="1348467" y="4903129"/>
                    <a:pt x="1388172" y="4968645"/>
                    <a:pt x="1430713" y="5031561"/>
                  </a:cubicBezTo>
                  <a:lnTo>
                    <a:pt x="1559965" y="5203585"/>
                  </a:lnTo>
                  <a:lnTo>
                    <a:pt x="1434825" y="5159958"/>
                  </a:lnTo>
                  <a:cubicBezTo>
                    <a:pt x="1329702" y="5117758"/>
                    <a:pt x="1228440" y="5067973"/>
                    <a:pt x="1131717" y="5011282"/>
                  </a:cubicBezTo>
                  <a:lnTo>
                    <a:pt x="1080064" y="4978402"/>
                  </a:lnTo>
                  <a:lnTo>
                    <a:pt x="1027590" y="4892027"/>
                  </a:lnTo>
                  <a:cubicBezTo>
                    <a:pt x="992399" y="4827245"/>
                    <a:pt x="960247" y="4760571"/>
                    <a:pt x="931327" y="4692198"/>
                  </a:cubicBezTo>
                  <a:close/>
                  <a:moveTo>
                    <a:pt x="2221435" y="5036400"/>
                  </a:moveTo>
                  <a:lnTo>
                    <a:pt x="2280985" y="5091164"/>
                  </a:lnTo>
                  <a:cubicBezTo>
                    <a:pt x="2338597" y="5139127"/>
                    <a:pt x="2398914" y="5184504"/>
                    <a:pt x="2461830" y="5227045"/>
                  </a:cubicBezTo>
                  <a:lnTo>
                    <a:pt x="2587593" y="5303142"/>
                  </a:lnTo>
                  <a:lnTo>
                    <a:pt x="2574060" y="5305703"/>
                  </a:lnTo>
                  <a:cubicBezTo>
                    <a:pt x="2479710" y="5317566"/>
                    <a:pt x="2383570" y="5323678"/>
                    <a:pt x="2286002" y="5323678"/>
                  </a:cubicBezTo>
                  <a:lnTo>
                    <a:pt x="2085160" y="5313536"/>
                  </a:lnTo>
                  <a:lnTo>
                    <a:pt x="1960119" y="5200516"/>
                  </a:lnTo>
                  <a:cubicBezTo>
                    <a:pt x="1904323" y="5144720"/>
                    <a:pt x="1852014" y="5086757"/>
                    <a:pt x="1803192" y="5026898"/>
                  </a:cubicBezTo>
                  <a:lnTo>
                    <a:pt x="1755280" y="4961727"/>
                  </a:lnTo>
                  <a:lnTo>
                    <a:pt x="1810948" y="4977466"/>
                  </a:lnTo>
                  <a:cubicBezTo>
                    <a:pt x="1925888" y="5005166"/>
                    <a:pt x="2041498" y="5023571"/>
                    <a:pt x="2156854" y="5033065"/>
                  </a:cubicBezTo>
                  <a:close/>
                  <a:moveTo>
                    <a:pt x="3464693" y="5311556"/>
                  </a:moveTo>
                  <a:lnTo>
                    <a:pt x="3425740" y="5335125"/>
                  </a:lnTo>
                  <a:cubicBezTo>
                    <a:pt x="3357728" y="5371744"/>
                    <a:pt x="3287220" y="5405277"/>
                    <a:pt x="3214318" y="5435474"/>
                  </a:cubicBezTo>
                  <a:lnTo>
                    <a:pt x="3023947" y="5503296"/>
                  </a:lnTo>
                  <a:lnTo>
                    <a:pt x="3005759" y="5497694"/>
                  </a:lnTo>
                  <a:cubicBezTo>
                    <a:pt x="2960189" y="5482084"/>
                    <a:pt x="2914815" y="5464947"/>
                    <a:pt x="2869696" y="5446259"/>
                  </a:cubicBezTo>
                  <a:cubicBezTo>
                    <a:pt x="2796795" y="5416062"/>
                    <a:pt x="2726287" y="5382529"/>
                    <a:pt x="2658274" y="5345910"/>
                  </a:cubicBezTo>
                  <a:lnTo>
                    <a:pt x="2587593" y="5303142"/>
                  </a:lnTo>
                  <a:lnTo>
                    <a:pt x="2851380" y="5253226"/>
                  </a:lnTo>
                  <a:lnTo>
                    <a:pt x="3024025" y="5197851"/>
                  </a:lnTo>
                  <a:lnTo>
                    <a:pt x="3122596" y="5233929"/>
                  </a:lnTo>
                  <a:cubicBezTo>
                    <a:pt x="3229968" y="5267325"/>
                    <a:pt x="3340734" y="5293018"/>
                    <a:pt x="3454247" y="5310362"/>
                  </a:cubicBezTo>
                  <a:close/>
                  <a:moveTo>
                    <a:pt x="1109645" y="4308484"/>
                  </a:moveTo>
                  <a:lnTo>
                    <a:pt x="1148200" y="4339444"/>
                  </a:lnTo>
                  <a:cubicBezTo>
                    <a:pt x="1236404" y="4405157"/>
                    <a:pt x="1328270" y="4463686"/>
                    <a:pt x="1422998" y="4515033"/>
                  </a:cubicBezTo>
                  <a:lnTo>
                    <a:pt x="1511581" y="4559841"/>
                  </a:lnTo>
                  <a:lnTo>
                    <a:pt x="1552109" y="4647162"/>
                  </a:lnTo>
                  <a:cubicBezTo>
                    <a:pt x="1586981" y="4713521"/>
                    <a:pt x="1625341" y="4778526"/>
                    <a:pt x="1667188" y="4841905"/>
                  </a:cubicBezTo>
                  <a:lnTo>
                    <a:pt x="1755280" y="4961727"/>
                  </a:lnTo>
                  <a:lnTo>
                    <a:pt x="1639156" y="4928897"/>
                  </a:lnTo>
                  <a:cubicBezTo>
                    <a:pt x="1582137" y="4910351"/>
                    <a:pt x="1525400" y="4889435"/>
                    <a:pt x="1469062" y="4866099"/>
                  </a:cubicBezTo>
                  <a:cubicBezTo>
                    <a:pt x="1409830" y="4841564"/>
                    <a:pt x="1352177" y="4814827"/>
                    <a:pt x="1296159" y="4786021"/>
                  </a:cubicBezTo>
                  <a:lnTo>
                    <a:pt x="1285741" y="4780113"/>
                  </a:lnTo>
                  <a:lnTo>
                    <a:pt x="1211499" y="4623695"/>
                  </a:lnTo>
                  <a:cubicBezTo>
                    <a:pt x="1181303" y="4550793"/>
                    <a:pt x="1155157" y="4477225"/>
                    <a:pt x="1132958" y="4403240"/>
                  </a:cubicBezTo>
                  <a:close/>
                  <a:moveTo>
                    <a:pt x="2311127" y="4780931"/>
                  </a:moveTo>
                  <a:lnTo>
                    <a:pt x="2348273" y="4814691"/>
                  </a:lnTo>
                  <a:cubicBezTo>
                    <a:pt x="2404724" y="4861279"/>
                    <a:pt x="2463449" y="4905209"/>
                    <a:pt x="2524257" y="4946290"/>
                  </a:cubicBezTo>
                  <a:lnTo>
                    <a:pt x="2643863" y="5018952"/>
                  </a:lnTo>
                  <a:lnTo>
                    <a:pt x="2569444" y="5029405"/>
                  </a:lnTo>
                  <a:cubicBezTo>
                    <a:pt x="2478711" y="5038480"/>
                    <a:pt x="2387105" y="5042145"/>
                    <a:pt x="2295101" y="5040205"/>
                  </a:cubicBezTo>
                  <a:lnTo>
                    <a:pt x="2221435" y="5036400"/>
                  </a:lnTo>
                  <a:lnTo>
                    <a:pt x="2116362" y="4939770"/>
                  </a:lnTo>
                  <a:cubicBezTo>
                    <a:pt x="2064260" y="4886887"/>
                    <a:pt x="2014965" y="4831668"/>
                    <a:pt x="1968582" y="4774364"/>
                  </a:cubicBezTo>
                  <a:lnTo>
                    <a:pt x="1923859" y="4713306"/>
                  </a:lnTo>
                  <a:lnTo>
                    <a:pt x="1937205" y="4717291"/>
                  </a:lnTo>
                  <a:cubicBezTo>
                    <a:pt x="1991735" y="4731395"/>
                    <a:pt x="2046683" y="4743456"/>
                    <a:pt x="2101929" y="4753474"/>
                  </a:cubicBezTo>
                  <a:close/>
                  <a:moveTo>
                    <a:pt x="4676938" y="5588484"/>
                  </a:moveTo>
                  <a:lnTo>
                    <a:pt x="4606168" y="5641658"/>
                  </a:lnTo>
                  <a:cubicBezTo>
                    <a:pt x="4480336" y="5726740"/>
                    <a:pt x="4344104" y="5800478"/>
                    <a:pt x="4198302" y="5860871"/>
                  </a:cubicBezTo>
                  <a:cubicBezTo>
                    <a:pt x="4020605" y="5934476"/>
                    <a:pt x="3838945" y="5984012"/>
                    <a:pt x="3656943" y="6010980"/>
                  </a:cubicBezTo>
                  <a:lnTo>
                    <a:pt x="3591548" y="6017987"/>
                  </a:lnTo>
                  <a:lnTo>
                    <a:pt x="3717467" y="5985610"/>
                  </a:lnTo>
                  <a:cubicBezTo>
                    <a:pt x="3860630" y="5941082"/>
                    <a:pt x="3997759" y="5882860"/>
                    <a:pt x="4127323" y="5812476"/>
                  </a:cubicBezTo>
                  <a:lnTo>
                    <a:pt x="4157728" y="5794006"/>
                  </a:lnTo>
                  <a:lnTo>
                    <a:pt x="4206688" y="5781946"/>
                  </a:lnTo>
                  <a:cubicBezTo>
                    <a:pt x="4368587" y="5735688"/>
                    <a:pt x="4526382" y="5671221"/>
                    <a:pt x="4676840" y="5588543"/>
                  </a:cubicBezTo>
                  <a:close/>
                  <a:moveTo>
                    <a:pt x="3414997" y="5024078"/>
                  </a:moveTo>
                  <a:lnTo>
                    <a:pt x="3365117" y="5053454"/>
                  </a:lnTo>
                  <a:cubicBezTo>
                    <a:pt x="3284763" y="5096560"/>
                    <a:pt x="3201534" y="5135003"/>
                    <a:pt x="3115790" y="5168418"/>
                  </a:cubicBezTo>
                  <a:lnTo>
                    <a:pt x="3024025" y="5197851"/>
                  </a:lnTo>
                  <a:lnTo>
                    <a:pt x="2912568" y="5157057"/>
                  </a:lnTo>
                  <a:cubicBezTo>
                    <a:pt x="2844194" y="5128138"/>
                    <a:pt x="2777521" y="5095987"/>
                    <a:pt x="2712739" y="5060795"/>
                  </a:cubicBezTo>
                  <a:lnTo>
                    <a:pt x="2643863" y="5018952"/>
                  </a:lnTo>
                  <a:lnTo>
                    <a:pt x="2749609" y="5004100"/>
                  </a:lnTo>
                  <a:cubicBezTo>
                    <a:pt x="2809182" y="4993299"/>
                    <a:pt x="2868228" y="4980152"/>
                    <a:pt x="2926607" y="4964717"/>
                  </a:cubicBezTo>
                  <a:lnTo>
                    <a:pt x="3027887" y="4932163"/>
                  </a:lnTo>
                  <a:lnTo>
                    <a:pt x="3080509" y="4951073"/>
                  </a:lnTo>
                  <a:cubicBezTo>
                    <a:pt x="3150491" y="4972512"/>
                    <a:pt x="3221557" y="4990624"/>
                    <a:pt x="3293458" y="5005308"/>
                  </a:cubicBezTo>
                  <a:close/>
                  <a:moveTo>
                    <a:pt x="2378012" y="4591530"/>
                  </a:moveTo>
                  <a:lnTo>
                    <a:pt x="2486703" y="4671140"/>
                  </a:lnTo>
                  <a:cubicBezTo>
                    <a:pt x="2547927" y="4711598"/>
                    <a:pt x="2610986" y="4749042"/>
                    <a:pt x="2675630" y="4783367"/>
                  </a:cubicBezTo>
                  <a:lnTo>
                    <a:pt x="2677230" y="4784121"/>
                  </a:lnTo>
                  <a:lnTo>
                    <a:pt x="2547949" y="4790029"/>
                  </a:lnTo>
                  <a:cubicBezTo>
                    <a:pt x="2473322" y="4791201"/>
                    <a:pt x="2398648" y="4788741"/>
                    <a:pt x="2324215" y="4782649"/>
                  </a:cubicBezTo>
                  <a:lnTo>
                    <a:pt x="2311127" y="4780931"/>
                  </a:lnTo>
                  <a:lnTo>
                    <a:pt x="2185935" y="4667149"/>
                  </a:lnTo>
                  <a:lnTo>
                    <a:pt x="2040791" y="4507450"/>
                  </a:lnTo>
                  <a:lnTo>
                    <a:pt x="2053155" y="4511921"/>
                  </a:lnTo>
                  <a:cubicBezTo>
                    <a:pt x="2140481" y="4540576"/>
                    <a:pt x="2229600" y="4564018"/>
                    <a:pt x="2320016" y="4582041"/>
                  </a:cubicBezTo>
                  <a:close/>
                  <a:moveTo>
                    <a:pt x="1362549" y="4144117"/>
                  </a:moveTo>
                  <a:lnTo>
                    <a:pt x="1387153" y="4164132"/>
                  </a:lnTo>
                  <a:cubicBezTo>
                    <a:pt x="1432134" y="4198030"/>
                    <a:pt x="1478284" y="4230201"/>
                    <a:pt x="1525492" y="4260598"/>
                  </a:cubicBezTo>
                  <a:lnTo>
                    <a:pt x="1705819" y="4364615"/>
                  </a:lnTo>
                  <a:lnTo>
                    <a:pt x="1726039" y="4407519"/>
                  </a:lnTo>
                  <a:cubicBezTo>
                    <a:pt x="1760365" y="4472164"/>
                    <a:pt x="1797809" y="4535223"/>
                    <a:pt x="1838267" y="4596447"/>
                  </a:cubicBezTo>
                  <a:lnTo>
                    <a:pt x="1923859" y="4713306"/>
                  </a:lnTo>
                  <a:lnTo>
                    <a:pt x="1774996" y="4668849"/>
                  </a:lnTo>
                  <a:cubicBezTo>
                    <a:pt x="1694642" y="4641564"/>
                    <a:pt x="1615504" y="4609681"/>
                    <a:pt x="1537993" y="4573201"/>
                  </a:cubicBezTo>
                  <a:lnTo>
                    <a:pt x="1511581" y="4559841"/>
                  </a:lnTo>
                  <a:lnTo>
                    <a:pt x="1457953" y="4444294"/>
                  </a:lnTo>
                  <a:cubicBezTo>
                    <a:pt x="1430055" y="4375497"/>
                    <a:pt x="1405644" y="4305618"/>
                    <a:pt x="1384721" y="4234925"/>
                  </a:cubicBezTo>
                  <a:close/>
                  <a:moveTo>
                    <a:pt x="72840" y="3605021"/>
                  </a:moveTo>
                  <a:lnTo>
                    <a:pt x="137279" y="3819751"/>
                  </a:lnTo>
                  <a:cubicBezTo>
                    <a:pt x="166888" y="3901080"/>
                    <a:pt x="200982" y="3980253"/>
                    <a:pt x="239263" y="4056973"/>
                  </a:cubicBezTo>
                  <a:lnTo>
                    <a:pt x="295547" y="4158112"/>
                  </a:lnTo>
                  <a:lnTo>
                    <a:pt x="312469" y="4227419"/>
                  </a:lnTo>
                  <a:cubicBezTo>
                    <a:pt x="338624" y="4315785"/>
                    <a:pt x="370227" y="4402880"/>
                    <a:pt x="407279" y="4488178"/>
                  </a:cubicBezTo>
                  <a:lnTo>
                    <a:pt x="511297" y="4692103"/>
                  </a:lnTo>
                  <a:lnTo>
                    <a:pt x="446728" y="4606167"/>
                  </a:lnTo>
                  <a:cubicBezTo>
                    <a:pt x="361646" y="4480335"/>
                    <a:pt x="287907" y="4344103"/>
                    <a:pt x="227514" y="4198301"/>
                  </a:cubicBezTo>
                  <a:cubicBezTo>
                    <a:pt x="167121" y="4052499"/>
                    <a:pt x="122931" y="3904027"/>
                    <a:pt x="94117" y="3754889"/>
                  </a:cubicBezTo>
                  <a:close/>
                  <a:moveTo>
                    <a:pt x="4631772" y="5439147"/>
                  </a:moveTo>
                  <a:lnTo>
                    <a:pt x="4491788" y="5566373"/>
                  </a:lnTo>
                  <a:cubicBezTo>
                    <a:pt x="4435338" y="5612960"/>
                    <a:pt x="4376612" y="5656890"/>
                    <a:pt x="4315805" y="5697971"/>
                  </a:cubicBezTo>
                  <a:lnTo>
                    <a:pt x="4157728" y="5794006"/>
                  </a:lnTo>
                  <a:lnTo>
                    <a:pt x="4043540" y="5822132"/>
                  </a:lnTo>
                  <a:cubicBezTo>
                    <a:pt x="3961401" y="5839191"/>
                    <a:pt x="3878506" y="5851697"/>
                    <a:pt x="3795258" y="5859650"/>
                  </a:cubicBezTo>
                  <a:lnTo>
                    <a:pt x="3597768" y="5867697"/>
                  </a:lnTo>
                  <a:lnTo>
                    <a:pt x="3628926" y="5856500"/>
                  </a:lnTo>
                  <a:cubicBezTo>
                    <a:pt x="3764053" y="5800528"/>
                    <a:pt x="3893841" y="5731670"/>
                    <a:pt x="4016289" y="5650753"/>
                  </a:cubicBezTo>
                  <a:lnTo>
                    <a:pt x="4098619" y="5590451"/>
                  </a:lnTo>
                  <a:lnTo>
                    <a:pt x="4187288" y="5577227"/>
                  </a:lnTo>
                  <a:cubicBezTo>
                    <a:pt x="4329876" y="5548943"/>
                    <a:pt x="4469250" y="5507186"/>
                    <a:pt x="4603467" y="5452759"/>
                  </a:cubicBezTo>
                  <a:close/>
                  <a:moveTo>
                    <a:pt x="219052" y="3592029"/>
                  </a:moveTo>
                  <a:lnTo>
                    <a:pt x="248952" y="3669045"/>
                  </a:lnTo>
                  <a:cubicBezTo>
                    <a:pt x="299661" y="3785189"/>
                    <a:pt x="359983" y="3897177"/>
                    <a:pt x="429378" y="4003706"/>
                  </a:cubicBezTo>
                  <a:lnTo>
                    <a:pt x="497795" y="4096935"/>
                  </a:lnTo>
                  <a:lnTo>
                    <a:pt x="513702" y="4199935"/>
                  </a:lnTo>
                  <a:cubicBezTo>
                    <a:pt x="543070" y="4343735"/>
                    <a:pt x="586154" y="4484200"/>
                    <a:pt x="642125" y="4619326"/>
                  </a:cubicBezTo>
                  <a:lnTo>
                    <a:pt x="647315" y="4630339"/>
                  </a:lnTo>
                  <a:lnTo>
                    <a:pt x="583094" y="4562802"/>
                  </a:lnTo>
                  <a:cubicBezTo>
                    <a:pt x="492449" y="4461659"/>
                    <a:pt x="410684" y="4352395"/>
                    <a:pt x="339023" y="4236234"/>
                  </a:cubicBezTo>
                  <a:lnTo>
                    <a:pt x="295547" y="4158112"/>
                  </a:lnTo>
                  <a:lnTo>
                    <a:pt x="260160" y="4013176"/>
                  </a:lnTo>
                  <a:cubicBezTo>
                    <a:pt x="246211" y="3941129"/>
                    <a:pt x="235750" y="3868541"/>
                    <a:pt x="228775" y="3795682"/>
                  </a:cubicBezTo>
                  <a:close/>
                  <a:moveTo>
                    <a:pt x="2438699" y="4487655"/>
                  </a:moveTo>
                  <a:lnTo>
                    <a:pt x="2520979" y="4536277"/>
                  </a:lnTo>
                  <a:lnTo>
                    <a:pt x="2709174" y="4623622"/>
                  </a:lnTo>
                  <a:lnTo>
                    <a:pt x="2634354" y="4622298"/>
                  </a:lnTo>
                  <a:cubicBezTo>
                    <a:pt x="2581364" y="4619229"/>
                    <a:pt x="2528613" y="4614314"/>
                    <a:pt x="2476192" y="4607592"/>
                  </a:cubicBezTo>
                  <a:lnTo>
                    <a:pt x="2378012" y="4591530"/>
                  </a:lnTo>
                  <a:lnTo>
                    <a:pt x="2308786" y="4540825"/>
                  </a:lnTo>
                  <a:cubicBezTo>
                    <a:pt x="2251482" y="4494442"/>
                    <a:pt x="2196263" y="4445148"/>
                    <a:pt x="2143380" y="4393046"/>
                  </a:cubicBezTo>
                  <a:lnTo>
                    <a:pt x="2127779" y="4376081"/>
                  </a:lnTo>
                  <a:lnTo>
                    <a:pt x="2223858" y="4417886"/>
                  </a:lnTo>
                  <a:cubicBezTo>
                    <a:pt x="2280780" y="4439979"/>
                    <a:pt x="2338807" y="4459858"/>
                    <a:pt x="2397833" y="4477417"/>
                  </a:cubicBezTo>
                  <a:close/>
                  <a:moveTo>
                    <a:pt x="2185070" y="4317416"/>
                  </a:moveTo>
                  <a:lnTo>
                    <a:pt x="2248037" y="4355516"/>
                  </a:lnTo>
                  <a:cubicBezTo>
                    <a:pt x="2316049" y="4392135"/>
                    <a:pt x="2386558" y="4425668"/>
                    <a:pt x="2459459" y="4455864"/>
                  </a:cubicBezTo>
                  <a:cubicBezTo>
                    <a:pt x="2532360" y="4486061"/>
                    <a:pt x="2605928" y="4512206"/>
                    <a:pt x="2679914" y="4534405"/>
                  </a:cubicBezTo>
                  <a:lnTo>
                    <a:pt x="2732125" y="4547251"/>
                  </a:lnTo>
                  <a:lnTo>
                    <a:pt x="2589997" y="4525560"/>
                  </a:lnTo>
                  <a:lnTo>
                    <a:pt x="2438699" y="4487655"/>
                  </a:lnTo>
                  <a:lnTo>
                    <a:pt x="2326236" y="4421198"/>
                  </a:lnTo>
                  <a:close/>
                  <a:moveTo>
                    <a:pt x="3385597" y="4788345"/>
                  </a:moveTo>
                  <a:lnTo>
                    <a:pt x="3376728" y="4793523"/>
                  </a:lnTo>
                  <a:cubicBezTo>
                    <a:pt x="3304968" y="4829824"/>
                    <a:pt x="3231357" y="4862333"/>
                    <a:pt x="3156226" y="4890911"/>
                  </a:cubicBezTo>
                  <a:lnTo>
                    <a:pt x="3027887" y="4932163"/>
                  </a:lnTo>
                  <a:lnTo>
                    <a:pt x="2874066" y="4876886"/>
                  </a:lnTo>
                  <a:lnTo>
                    <a:pt x="2677230" y="4784121"/>
                  </a:lnTo>
                  <a:lnTo>
                    <a:pt x="2685603" y="4783739"/>
                  </a:lnTo>
                  <a:cubicBezTo>
                    <a:pt x="2777249" y="4776794"/>
                    <a:pt x="2868555" y="4764347"/>
                    <a:pt x="2958985" y="4746397"/>
                  </a:cubicBezTo>
                  <a:lnTo>
                    <a:pt x="3035084" y="4728537"/>
                  </a:lnTo>
                  <a:lnTo>
                    <a:pt x="3147459" y="4755974"/>
                  </a:lnTo>
                  <a:cubicBezTo>
                    <a:pt x="3219506" y="4769923"/>
                    <a:pt x="3292094" y="4780385"/>
                    <a:pt x="3364953" y="4787359"/>
                  </a:cubicBezTo>
                  <a:close/>
                  <a:moveTo>
                    <a:pt x="1566054" y="4024127"/>
                  </a:moveTo>
                  <a:lnTo>
                    <a:pt x="1669052" y="4107374"/>
                  </a:lnTo>
                  <a:cubicBezTo>
                    <a:pt x="1705687" y="4135208"/>
                    <a:pt x="1743187" y="4161961"/>
                    <a:pt x="1781505" y="4187587"/>
                  </a:cubicBezTo>
                  <a:lnTo>
                    <a:pt x="1844836" y="4226841"/>
                  </a:lnTo>
                  <a:lnTo>
                    <a:pt x="1906794" y="4328828"/>
                  </a:lnTo>
                  <a:cubicBezTo>
                    <a:pt x="1947875" y="4389635"/>
                    <a:pt x="1991805" y="4448360"/>
                    <a:pt x="2038392" y="4504811"/>
                  </a:cubicBezTo>
                  <a:lnTo>
                    <a:pt x="2040791" y="4507450"/>
                  </a:lnTo>
                  <a:lnTo>
                    <a:pt x="1923572" y="4465055"/>
                  </a:lnTo>
                  <a:cubicBezTo>
                    <a:pt x="1854176" y="4437579"/>
                    <a:pt x="1786127" y="4406730"/>
                    <a:pt x="1719692" y="4372617"/>
                  </a:cubicBezTo>
                  <a:lnTo>
                    <a:pt x="1705819" y="4364615"/>
                  </a:lnTo>
                  <a:lnTo>
                    <a:pt x="1632521" y="4209084"/>
                  </a:lnTo>
                  <a:close/>
                  <a:moveTo>
                    <a:pt x="4495012" y="5225428"/>
                  </a:moveTo>
                  <a:lnTo>
                    <a:pt x="4359613" y="5372658"/>
                  </a:lnTo>
                  <a:cubicBezTo>
                    <a:pt x="4306729" y="5424760"/>
                    <a:pt x="4251510" y="5474055"/>
                    <a:pt x="4194206" y="5520438"/>
                  </a:cubicBezTo>
                  <a:lnTo>
                    <a:pt x="4098619" y="5590451"/>
                  </a:lnTo>
                  <a:lnTo>
                    <a:pt x="3971238" y="5609448"/>
                  </a:lnTo>
                  <a:cubicBezTo>
                    <a:pt x="3835004" y="5623144"/>
                    <a:pt x="3696799" y="5624644"/>
                    <a:pt x="3558225" y="5613285"/>
                  </a:cubicBezTo>
                  <a:lnTo>
                    <a:pt x="3544352" y="5611717"/>
                  </a:lnTo>
                  <a:lnTo>
                    <a:pt x="3567405" y="5601017"/>
                  </a:lnTo>
                  <a:cubicBezTo>
                    <a:pt x="3700123" y="5531272"/>
                    <a:pt x="3827424" y="5447578"/>
                    <a:pt x="3947141" y="5349934"/>
                  </a:cubicBezTo>
                  <a:lnTo>
                    <a:pt x="3969028" y="5330152"/>
                  </a:lnTo>
                  <a:lnTo>
                    <a:pt x="4090742" y="5318689"/>
                  </a:lnTo>
                  <a:cubicBezTo>
                    <a:pt x="4185189" y="5306801"/>
                    <a:pt x="4277842" y="5289151"/>
                    <a:pt x="4368337" y="5266103"/>
                  </a:cubicBezTo>
                  <a:close/>
                  <a:moveTo>
                    <a:pt x="476768" y="3541015"/>
                  </a:moveTo>
                  <a:lnTo>
                    <a:pt x="560527" y="3696221"/>
                  </a:lnTo>
                  <a:cubicBezTo>
                    <a:pt x="603675" y="3766730"/>
                    <a:pt x="650995" y="3835406"/>
                    <a:pt x="702487" y="3901894"/>
                  </a:cubicBezTo>
                  <a:lnTo>
                    <a:pt x="760236" y="3971783"/>
                  </a:lnTo>
                  <a:lnTo>
                    <a:pt x="763485" y="4036113"/>
                  </a:lnTo>
                  <a:cubicBezTo>
                    <a:pt x="779094" y="4189811"/>
                    <a:pt x="809928" y="4339007"/>
                    <a:pt x="854457" y="4482170"/>
                  </a:cubicBezTo>
                  <a:lnTo>
                    <a:pt x="857739" y="4491136"/>
                  </a:lnTo>
                  <a:lnTo>
                    <a:pt x="754076" y="4397619"/>
                  </a:lnTo>
                  <a:cubicBezTo>
                    <a:pt x="692320" y="4337848"/>
                    <a:pt x="634277" y="4274879"/>
                    <a:pt x="580108" y="4209099"/>
                  </a:cubicBezTo>
                  <a:lnTo>
                    <a:pt x="497795" y="4096935"/>
                  </a:lnTo>
                  <a:lnTo>
                    <a:pt x="480042" y="3981981"/>
                  </a:lnTo>
                  <a:cubicBezTo>
                    <a:pt x="472320" y="3908663"/>
                    <a:pt x="468131" y="3834761"/>
                    <a:pt x="467578" y="3760525"/>
                  </a:cubicBezTo>
                  <a:close/>
                  <a:moveTo>
                    <a:pt x="3348538" y="4630337"/>
                  </a:moveTo>
                  <a:lnTo>
                    <a:pt x="3264801" y="4663298"/>
                  </a:lnTo>
                  <a:cubicBezTo>
                    <a:pt x="3214670" y="4680741"/>
                    <a:pt x="3164054" y="4696387"/>
                    <a:pt x="3113051" y="4710237"/>
                  </a:cubicBezTo>
                  <a:lnTo>
                    <a:pt x="3035084" y="4728537"/>
                  </a:lnTo>
                  <a:lnTo>
                    <a:pt x="2933216" y="4703665"/>
                  </a:lnTo>
                  <a:cubicBezTo>
                    <a:pt x="2862523" y="4682742"/>
                    <a:pt x="2792644" y="4658331"/>
                    <a:pt x="2723847" y="4630433"/>
                  </a:cubicBezTo>
                  <a:lnTo>
                    <a:pt x="2709174" y="4623622"/>
                  </a:lnTo>
                  <a:lnTo>
                    <a:pt x="2816829" y="4625529"/>
                  </a:lnTo>
                  <a:cubicBezTo>
                    <a:pt x="2877873" y="4624157"/>
                    <a:pt x="2939090" y="4620316"/>
                    <a:pt x="3000342" y="4613950"/>
                  </a:cubicBezTo>
                  <a:lnTo>
                    <a:pt x="3037726" y="4608406"/>
                  </a:lnTo>
                  <a:lnTo>
                    <a:pt x="3126829" y="4621056"/>
                  </a:lnTo>
                  <a:close/>
                  <a:moveTo>
                    <a:pt x="1693626" y="3933959"/>
                  </a:moveTo>
                  <a:lnTo>
                    <a:pt x="1754529" y="3997057"/>
                  </a:lnTo>
                  <a:cubicBezTo>
                    <a:pt x="1798664" y="4039252"/>
                    <a:pt x="1844666" y="4079824"/>
                    <a:pt x="1892480" y="4118634"/>
                  </a:cubicBezTo>
                  <a:lnTo>
                    <a:pt x="1930914" y="4147142"/>
                  </a:lnTo>
                  <a:lnTo>
                    <a:pt x="1991986" y="4228423"/>
                  </a:lnTo>
                  <a:lnTo>
                    <a:pt x="2127779" y="4376081"/>
                  </a:lnTo>
                  <a:lnTo>
                    <a:pt x="2056509" y="4345072"/>
                  </a:lnTo>
                  <a:cubicBezTo>
                    <a:pt x="2008728" y="4321958"/>
                    <a:pt x="1961873" y="4297230"/>
                    <a:pt x="1916015" y="4270960"/>
                  </a:cubicBezTo>
                  <a:lnTo>
                    <a:pt x="1844836" y="4226841"/>
                  </a:lnTo>
                  <a:lnTo>
                    <a:pt x="1792289" y="4140346"/>
                  </a:lnTo>
                  <a:cubicBezTo>
                    <a:pt x="1757097" y="4075564"/>
                    <a:pt x="1724946" y="4008891"/>
                    <a:pt x="1696026" y="3940517"/>
                  </a:cubicBezTo>
                  <a:close/>
                  <a:moveTo>
                    <a:pt x="4305615" y="4981400"/>
                  </a:moveTo>
                  <a:lnTo>
                    <a:pt x="4277686" y="5019390"/>
                  </a:lnTo>
                  <a:cubicBezTo>
                    <a:pt x="4228864" y="5079248"/>
                    <a:pt x="4176555" y="5137211"/>
                    <a:pt x="4120759" y="5193007"/>
                  </a:cubicBezTo>
                  <a:lnTo>
                    <a:pt x="3969028" y="5330152"/>
                  </a:lnTo>
                  <a:lnTo>
                    <a:pt x="3947771" y="5332154"/>
                  </a:lnTo>
                  <a:cubicBezTo>
                    <a:pt x="3899697" y="5335171"/>
                    <a:pt x="3851219" y="5336702"/>
                    <a:pt x="3802383" y="5336702"/>
                  </a:cubicBezTo>
                  <a:cubicBezTo>
                    <a:pt x="3743202" y="5336702"/>
                    <a:pt x="3684546" y="5334454"/>
                    <a:pt x="3626497" y="5330036"/>
                  </a:cubicBezTo>
                  <a:lnTo>
                    <a:pt x="3464693" y="5311556"/>
                  </a:lnTo>
                  <a:lnTo>
                    <a:pt x="3622185" y="5216260"/>
                  </a:lnTo>
                  <a:cubicBezTo>
                    <a:pt x="3685101" y="5173719"/>
                    <a:pt x="3745417" y="5128342"/>
                    <a:pt x="3803030" y="5080380"/>
                  </a:cubicBezTo>
                  <a:lnTo>
                    <a:pt x="3837046" y="5049097"/>
                  </a:lnTo>
                  <a:lnTo>
                    <a:pt x="3858412" y="5048894"/>
                  </a:lnTo>
                  <a:cubicBezTo>
                    <a:pt x="3974868" y="5043315"/>
                    <a:pt x="4091795" y="5028715"/>
                    <a:pt x="4208238" y="5004699"/>
                  </a:cubicBezTo>
                  <a:close/>
                  <a:moveTo>
                    <a:pt x="3316595" y="4555293"/>
                  </a:moveTo>
                  <a:lnTo>
                    <a:pt x="3196302" y="4584890"/>
                  </a:lnTo>
                  <a:lnTo>
                    <a:pt x="3037726" y="4608406"/>
                  </a:lnTo>
                  <a:lnTo>
                    <a:pt x="2902871" y="4589261"/>
                  </a:lnTo>
                  <a:lnTo>
                    <a:pt x="2732125" y="4547251"/>
                  </a:lnTo>
                  <a:lnTo>
                    <a:pt x="2816976" y="4560201"/>
                  </a:lnTo>
                  <a:cubicBezTo>
                    <a:pt x="2893825" y="4568005"/>
                    <a:pt x="2971799" y="4572003"/>
                    <a:pt x="3050706" y="4572003"/>
                  </a:cubicBezTo>
                  <a:cubicBezTo>
                    <a:pt x="3129613" y="4572003"/>
                    <a:pt x="3207587" y="4568005"/>
                    <a:pt x="3284436" y="4560201"/>
                  </a:cubicBezTo>
                  <a:close/>
                  <a:moveTo>
                    <a:pt x="778585" y="3469713"/>
                  </a:moveTo>
                  <a:lnTo>
                    <a:pt x="910683" y="3677425"/>
                  </a:lnTo>
                  <a:lnTo>
                    <a:pt x="1041381" y="3838653"/>
                  </a:lnTo>
                  <a:lnTo>
                    <a:pt x="1046307" y="3956323"/>
                  </a:lnTo>
                  <a:cubicBezTo>
                    <a:pt x="1053131" y="4030976"/>
                    <a:pt x="1063694" y="4105713"/>
                    <a:pt x="1078102" y="4180282"/>
                  </a:cubicBezTo>
                  <a:lnTo>
                    <a:pt x="1109645" y="4308484"/>
                  </a:lnTo>
                  <a:lnTo>
                    <a:pt x="1018741" y="4235488"/>
                  </a:lnTo>
                  <a:cubicBezTo>
                    <a:pt x="976570" y="4199041"/>
                    <a:pt x="935415" y="4160797"/>
                    <a:pt x="895376" y="4120757"/>
                  </a:cubicBezTo>
                  <a:cubicBezTo>
                    <a:pt x="860504" y="4085885"/>
                    <a:pt x="826993" y="4050166"/>
                    <a:pt x="794845" y="4013667"/>
                  </a:cubicBezTo>
                  <a:lnTo>
                    <a:pt x="760236" y="3971783"/>
                  </a:lnTo>
                  <a:lnTo>
                    <a:pt x="751682" y="3802383"/>
                  </a:lnTo>
                  <a:cubicBezTo>
                    <a:pt x="751683" y="3723475"/>
                    <a:pt x="755681" y="3645501"/>
                    <a:pt x="763485" y="3568652"/>
                  </a:cubicBezTo>
                  <a:close/>
                  <a:moveTo>
                    <a:pt x="1749541" y="3871462"/>
                  </a:moveTo>
                  <a:lnTo>
                    <a:pt x="1810699" y="3954650"/>
                  </a:lnTo>
                  <a:cubicBezTo>
                    <a:pt x="1859521" y="4014509"/>
                    <a:pt x="1911829" y="4072472"/>
                    <a:pt x="1967625" y="4128268"/>
                  </a:cubicBezTo>
                  <a:cubicBezTo>
                    <a:pt x="2023422" y="4184064"/>
                    <a:pt x="2081384" y="4236373"/>
                    <a:pt x="2141243" y="4285195"/>
                  </a:cubicBezTo>
                  <a:lnTo>
                    <a:pt x="2185070" y="4317416"/>
                  </a:lnTo>
                  <a:lnTo>
                    <a:pt x="2051593" y="4236650"/>
                  </a:lnTo>
                  <a:lnTo>
                    <a:pt x="1930914" y="4147142"/>
                  </a:lnTo>
                  <a:lnTo>
                    <a:pt x="1856106" y="4047578"/>
                  </a:lnTo>
                  <a:close/>
                  <a:moveTo>
                    <a:pt x="4141439" y="4728073"/>
                  </a:moveTo>
                  <a:lnTo>
                    <a:pt x="4115433" y="4763579"/>
                  </a:lnTo>
                  <a:cubicBezTo>
                    <a:pt x="4069049" y="4820883"/>
                    <a:pt x="4019755" y="4876102"/>
                    <a:pt x="3967653" y="4928986"/>
                  </a:cubicBezTo>
                  <a:lnTo>
                    <a:pt x="3837046" y="5049097"/>
                  </a:lnTo>
                  <a:lnTo>
                    <a:pt x="3684200" y="5050548"/>
                  </a:lnTo>
                  <a:cubicBezTo>
                    <a:pt x="3626327" y="5048878"/>
                    <a:pt x="3568690" y="5045001"/>
                    <a:pt x="3511410" y="5038968"/>
                  </a:cubicBezTo>
                  <a:lnTo>
                    <a:pt x="3414997" y="5024078"/>
                  </a:lnTo>
                  <a:lnTo>
                    <a:pt x="3521884" y="4961129"/>
                  </a:lnTo>
                  <a:cubicBezTo>
                    <a:pt x="3572790" y="4928353"/>
                    <a:pt x="3622310" y="4893611"/>
                    <a:pt x="3670338" y="4857011"/>
                  </a:cubicBezTo>
                  <a:lnTo>
                    <a:pt x="3749386" y="4789928"/>
                  </a:lnTo>
                  <a:lnTo>
                    <a:pt x="3803190" y="4787359"/>
                  </a:lnTo>
                  <a:cubicBezTo>
                    <a:pt x="3898818" y="4778205"/>
                    <a:pt x="3993979" y="4763043"/>
                    <a:pt x="4088061" y="4741874"/>
                  </a:cubicBezTo>
                  <a:close/>
                  <a:moveTo>
                    <a:pt x="1064306" y="3414995"/>
                  </a:moveTo>
                  <a:lnTo>
                    <a:pt x="1127256" y="3521883"/>
                  </a:lnTo>
                  <a:cubicBezTo>
                    <a:pt x="1160032" y="3572789"/>
                    <a:pt x="1194774" y="3622309"/>
                    <a:pt x="1231375" y="3670337"/>
                  </a:cubicBezTo>
                  <a:lnTo>
                    <a:pt x="1298457" y="3749385"/>
                  </a:lnTo>
                  <a:lnTo>
                    <a:pt x="1301026" y="3803188"/>
                  </a:lnTo>
                  <a:cubicBezTo>
                    <a:pt x="1308000" y="3876047"/>
                    <a:pt x="1318462" y="3948635"/>
                    <a:pt x="1332411" y="4020681"/>
                  </a:cubicBezTo>
                  <a:lnTo>
                    <a:pt x="1362549" y="4144117"/>
                  </a:lnTo>
                  <a:lnTo>
                    <a:pt x="1255830" y="4057303"/>
                  </a:lnTo>
                  <a:cubicBezTo>
                    <a:pt x="1192034" y="4001344"/>
                    <a:pt x="1131121" y="3941604"/>
                    <a:pt x="1073470" y="3878238"/>
                  </a:cubicBezTo>
                  <a:lnTo>
                    <a:pt x="1041381" y="3838653"/>
                  </a:lnTo>
                  <a:lnTo>
                    <a:pt x="1036952" y="3732865"/>
                  </a:lnTo>
                  <a:cubicBezTo>
                    <a:pt x="1037505" y="3658630"/>
                    <a:pt x="1041694" y="3584728"/>
                    <a:pt x="1049416" y="3511409"/>
                  </a:cubicBezTo>
                  <a:close/>
                  <a:moveTo>
                    <a:pt x="4024129" y="4522330"/>
                  </a:moveTo>
                  <a:lnTo>
                    <a:pt x="4020682" y="4526594"/>
                  </a:lnTo>
                  <a:cubicBezTo>
                    <a:pt x="3968277" y="4587593"/>
                    <a:pt x="3912710" y="4645797"/>
                    <a:pt x="3854234" y="4700951"/>
                  </a:cubicBezTo>
                  <a:lnTo>
                    <a:pt x="3749386" y="4789928"/>
                  </a:lnTo>
                  <a:lnTo>
                    <a:pt x="3584071" y="4797821"/>
                  </a:lnTo>
                  <a:lnTo>
                    <a:pt x="3385597" y="4788345"/>
                  </a:lnTo>
                  <a:lnTo>
                    <a:pt x="3615010" y="4654406"/>
                  </a:lnTo>
                  <a:lnTo>
                    <a:pt x="3691453" y="4599458"/>
                  </a:lnTo>
                  <a:lnTo>
                    <a:pt x="3789695" y="4584286"/>
                  </a:lnTo>
                  <a:cubicBezTo>
                    <a:pt x="3861596" y="4569602"/>
                    <a:pt x="3932662" y="4551490"/>
                    <a:pt x="4002644" y="4530051"/>
                  </a:cubicBezTo>
                  <a:close/>
                  <a:moveTo>
                    <a:pt x="1300040" y="3385594"/>
                  </a:moveTo>
                  <a:lnTo>
                    <a:pt x="1433979" y="3615008"/>
                  </a:lnTo>
                  <a:lnTo>
                    <a:pt x="1488925" y="3691449"/>
                  </a:lnTo>
                  <a:lnTo>
                    <a:pt x="1504098" y="3789693"/>
                  </a:lnTo>
                  <a:cubicBezTo>
                    <a:pt x="1518782" y="3861593"/>
                    <a:pt x="1536895" y="3932659"/>
                    <a:pt x="1558333" y="4002641"/>
                  </a:cubicBezTo>
                  <a:lnTo>
                    <a:pt x="1566054" y="4024127"/>
                  </a:lnTo>
                  <a:lnTo>
                    <a:pt x="1561791" y="4020682"/>
                  </a:lnTo>
                  <a:cubicBezTo>
                    <a:pt x="1500792" y="3968276"/>
                    <a:pt x="1442588" y="3912709"/>
                    <a:pt x="1387434" y="3854233"/>
                  </a:cubicBezTo>
                  <a:lnTo>
                    <a:pt x="1298457" y="3749385"/>
                  </a:lnTo>
                  <a:lnTo>
                    <a:pt x="1290564" y="3584069"/>
                  </a:lnTo>
                  <a:close/>
                  <a:moveTo>
                    <a:pt x="3933964" y="4394757"/>
                  </a:moveTo>
                  <a:lnTo>
                    <a:pt x="3865746" y="4460601"/>
                  </a:lnTo>
                  <a:cubicBezTo>
                    <a:pt x="3826107" y="4495901"/>
                    <a:pt x="3785331" y="4529726"/>
                    <a:pt x="3743511" y="4562040"/>
                  </a:cubicBezTo>
                  <a:lnTo>
                    <a:pt x="3691453" y="4599458"/>
                  </a:lnTo>
                  <a:lnTo>
                    <a:pt x="3571743" y="4617946"/>
                  </a:lnTo>
                  <a:cubicBezTo>
                    <a:pt x="3498425" y="4625669"/>
                    <a:pt x="3424522" y="4629858"/>
                    <a:pt x="3350287" y="4630410"/>
                  </a:cubicBezTo>
                  <a:lnTo>
                    <a:pt x="3348538" y="4630337"/>
                  </a:lnTo>
                  <a:lnTo>
                    <a:pt x="3434622" y="4596453"/>
                  </a:lnTo>
                  <a:cubicBezTo>
                    <a:pt x="3490495" y="4571824"/>
                    <a:pt x="3545583" y="4544850"/>
                    <a:pt x="3599736" y="4515528"/>
                  </a:cubicBezTo>
                  <a:lnTo>
                    <a:pt x="3636786" y="4493323"/>
                  </a:lnTo>
                  <a:lnTo>
                    <a:pt x="3730492" y="4469229"/>
                  </a:lnTo>
                  <a:close/>
                  <a:moveTo>
                    <a:pt x="1458047" y="3348534"/>
                  </a:moveTo>
                  <a:lnTo>
                    <a:pt x="1491933" y="3434621"/>
                  </a:lnTo>
                  <a:cubicBezTo>
                    <a:pt x="1516561" y="3490494"/>
                    <a:pt x="1543536" y="3545581"/>
                    <a:pt x="1572857" y="3599735"/>
                  </a:cubicBezTo>
                  <a:lnTo>
                    <a:pt x="1595060" y="3636781"/>
                  </a:lnTo>
                  <a:lnTo>
                    <a:pt x="1619155" y="3730490"/>
                  </a:lnTo>
                  <a:lnTo>
                    <a:pt x="1693626" y="3933959"/>
                  </a:lnTo>
                  <a:lnTo>
                    <a:pt x="1627784" y="3865744"/>
                  </a:lnTo>
                  <a:cubicBezTo>
                    <a:pt x="1592485" y="3826105"/>
                    <a:pt x="1558659" y="3785329"/>
                    <a:pt x="1526345" y="3743509"/>
                  </a:cubicBezTo>
                  <a:lnTo>
                    <a:pt x="1488925" y="3691449"/>
                  </a:lnTo>
                  <a:lnTo>
                    <a:pt x="1470437" y="3571740"/>
                  </a:lnTo>
                  <a:cubicBezTo>
                    <a:pt x="1462715" y="3498421"/>
                    <a:pt x="1458526" y="3424520"/>
                    <a:pt x="1457973" y="3350284"/>
                  </a:cubicBezTo>
                  <a:close/>
                  <a:moveTo>
                    <a:pt x="3871468" y="4338841"/>
                  </a:moveTo>
                  <a:lnTo>
                    <a:pt x="3769659" y="4413689"/>
                  </a:lnTo>
                  <a:lnTo>
                    <a:pt x="3636786" y="4493323"/>
                  </a:lnTo>
                  <a:lnTo>
                    <a:pt x="3511415" y="4525560"/>
                  </a:lnTo>
                  <a:lnTo>
                    <a:pt x="3316595" y="4555293"/>
                  </a:lnTo>
                  <a:lnTo>
                    <a:pt x="3419259" y="4530033"/>
                  </a:lnTo>
                  <a:cubicBezTo>
                    <a:pt x="3493245" y="4507835"/>
                    <a:pt x="3566813" y="4481689"/>
                    <a:pt x="3639714" y="4451492"/>
                  </a:cubicBezTo>
                  <a:cubicBezTo>
                    <a:pt x="3712615" y="4421296"/>
                    <a:pt x="3783124" y="4387762"/>
                    <a:pt x="3851136" y="4351144"/>
                  </a:cubicBezTo>
                  <a:close/>
                  <a:moveTo>
                    <a:pt x="1534342" y="3324786"/>
                  </a:moveTo>
                  <a:lnTo>
                    <a:pt x="1566861" y="3446982"/>
                  </a:lnTo>
                  <a:cubicBezTo>
                    <a:pt x="1587149" y="3511625"/>
                    <a:pt x="1610470" y="3575924"/>
                    <a:pt x="1636892" y="3639712"/>
                  </a:cubicBezTo>
                  <a:cubicBezTo>
                    <a:pt x="1667088" y="3712613"/>
                    <a:pt x="1700622" y="3783122"/>
                    <a:pt x="1737240" y="3851134"/>
                  </a:cubicBezTo>
                  <a:lnTo>
                    <a:pt x="1749541" y="3871462"/>
                  </a:lnTo>
                  <a:lnTo>
                    <a:pt x="1674696" y="3769658"/>
                  </a:lnTo>
                  <a:lnTo>
                    <a:pt x="1595060" y="3636781"/>
                  </a:lnTo>
                  <a:lnTo>
                    <a:pt x="1562824" y="3511412"/>
                  </a:lnTo>
                  <a:close/>
                  <a:moveTo>
                    <a:pt x="5551053" y="4731723"/>
                  </a:moveTo>
                  <a:lnTo>
                    <a:pt x="5485941" y="4841908"/>
                  </a:lnTo>
                  <a:cubicBezTo>
                    <a:pt x="5402247" y="4968667"/>
                    <a:pt x="5304604" y="5088926"/>
                    <a:pt x="5193011" y="5200518"/>
                  </a:cubicBezTo>
                  <a:cubicBezTo>
                    <a:pt x="5088393" y="5305136"/>
                    <a:pt x="4976158" y="5397494"/>
                    <a:pt x="4858092" y="5477592"/>
                  </a:cubicBezTo>
                  <a:lnTo>
                    <a:pt x="4676938" y="5588484"/>
                  </a:lnTo>
                  <a:lnTo>
                    <a:pt x="4787012" y="5505777"/>
                  </a:lnTo>
                  <a:cubicBezTo>
                    <a:pt x="4902238" y="5409853"/>
                    <a:pt x="5006648" y="5303586"/>
                    <a:pt x="5099415" y="5188977"/>
                  </a:cubicBezTo>
                  <a:lnTo>
                    <a:pt x="5121702" y="5158549"/>
                  </a:lnTo>
                  <a:lnTo>
                    <a:pt x="5248181" y="5056795"/>
                  </a:lnTo>
                  <a:cubicBezTo>
                    <a:pt x="5338701" y="4977898"/>
                    <a:pt x="5423468" y="4891417"/>
                    <a:pt x="5501407" y="4797796"/>
                  </a:cubicBezTo>
                  <a:close/>
                  <a:moveTo>
                    <a:pt x="5411892" y="4673738"/>
                  </a:moveTo>
                  <a:lnTo>
                    <a:pt x="5341957" y="4822133"/>
                  </a:lnTo>
                  <a:cubicBezTo>
                    <a:pt x="5307631" y="4886777"/>
                    <a:pt x="5270188" y="4949836"/>
                    <a:pt x="5229730" y="5011060"/>
                  </a:cubicBezTo>
                  <a:lnTo>
                    <a:pt x="5121702" y="5158549"/>
                  </a:lnTo>
                  <a:lnTo>
                    <a:pt x="5108218" y="5169397"/>
                  </a:lnTo>
                  <a:cubicBezTo>
                    <a:pt x="5030214" y="5227249"/>
                    <a:pt x="4948764" y="5279948"/>
                    <a:pt x="4864447" y="5327254"/>
                  </a:cubicBezTo>
                  <a:lnTo>
                    <a:pt x="4631772" y="5439147"/>
                  </a:lnTo>
                  <a:lnTo>
                    <a:pt x="4654126" y="5418830"/>
                  </a:lnTo>
                  <a:cubicBezTo>
                    <a:pt x="4757547" y="5315409"/>
                    <a:pt x="4851105" y="5202124"/>
                    <a:pt x="4933267" y="5080508"/>
                  </a:cubicBezTo>
                  <a:lnTo>
                    <a:pt x="4976351" y="5009590"/>
                  </a:lnTo>
                  <a:lnTo>
                    <a:pt x="5069798" y="4953481"/>
                  </a:lnTo>
                  <a:cubicBezTo>
                    <a:pt x="5190708" y="4872784"/>
                    <a:pt x="5303493" y="4780869"/>
                    <a:pt x="5406665" y="4679223"/>
                  </a:cubicBezTo>
                  <a:close/>
                  <a:moveTo>
                    <a:pt x="82052" y="2438488"/>
                  </a:moveTo>
                  <a:lnTo>
                    <a:pt x="66694" y="2546666"/>
                  </a:lnTo>
                  <a:cubicBezTo>
                    <a:pt x="51913" y="2708375"/>
                    <a:pt x="54681" y="2869691"/>
                    <a:pt x="73944" y="3028073"/>
                  </a:cubicBezTo>
                  <a:lnTo>
                    <a:pt x="74176" y="3029397"/>
                  </a:lnTo>
                  <a:lnTo>
                    <a:pt x="65432" y="3086017"/>
                  </a:lnTo>
                  <a:cubicBezTo>
                    <a:pt x="49988" y="3232653"/>
                    <a:pt x="48675" y="3381625"/>
                    <a:pt x="62322" y="3530931"/>
                  </a:cubicBezTo>
                  <a:lnTo>
                    <a:pt x="72840" y="3605021"/>
                  </a:lnTo>
                  <a:lnTo>
                    <a:pt x="62210" y="3569597"/>
                  </a:lnTo>
                  <a:cubicBezTo>
                    <a:pt x="21535" y="3398917"/>
                    <a:pt x="0" y="3220813"/>
                    <a:pt x="0" y="3037679"/>
                  </a:cubicBezTo>
                  <a:cubicBezTo>
                    <a:pt x="0" y="2879864"/>
                    <a:pt x="15992" y="2725784"/>
                    <a:pt x="46444" y="2576971"/>
                  </a:cubicBezTo>
                  <a:close/>
                  <a:moveTo>
                    <a:pt x="5204298" y="4527545"/>
                  </a:moveTo>
                  <a:lnTo>
                    <a:pt x="5144035" y="4692198"/>
                  </a:lnTo>
                  <a:cubicBezTo>
                    <a:pt x="5115116" y="4760571"/>
                    <a:pt x="5082964" y="4827245"/>
                    <a:pt x="5047772" y="4892027"/>
                  </a:cubicBezTo>
                  <a:lnTo>
                    <a:pt x="4976351" y="5009590"/>
                  </a:lnTo>
                  <a:lnTo>
                    <a:pt x="4882523" y="5065927"/>
                  </a:lnTo>
                  <a:cubicBezTo>
                    <a:pt x="4802108" y="5109120"/>
                    <a:pt x="4718810" y="5147639"/>
                    <a:pt x="4632991" y="5181122"/>
                  </a:cubicBezTo>
                  <a:lnTo>
                    <a:pt x="4495012" y="5225428"/>
                  </a:lnTo>
                  <a:lnTo>
                    <a:pt x="4511006" y="5208035"/>
                  </a:lnTo>
                  <a:cubicBezTo>
                    <a:pt x="4606932" y="5092810"/>
                    <a:pt x="4692514" y="4966770"/>
                    <a:pt x="4765752" y="4830746"/>
                  </a:cubicBezTo>
                  <a:lnTo>
                    <a:pt x="4777612" y="4805758"/>
                  </a:lnTo>
                  <a:lnTo>
                    <a:pt x="4883212" y="4749893"/>
                  </a:lnTo>
                  <a:cubicBezTo>
                    <a:pt x="4965921" y="4702767"/>
                    <a:pt x="5044766" y="4651004"/>
                    <a:pt x="5119554" y="4595078"/>
                  </a:cubicBezTo>
                  <a:close/>
                  <a:moveTo>
                    <a:pt x="228925" y="2445680"/>
                  </a:moveTo>
                  <a:lnTo>
                    <a:pt x="225848" y="2515452"/>
                  </a:lnTo>
                  <a:cubicBezTo>
                    <a:pt x="226575" y="2665423"/>
                    <a:pt x="241968" y="2815337"/>
                    <a:pt x="272027" y="2962858"/>
                  </a:cubicBezTo>
                  <a:lnTo>
                    <a:pt x="287751" y="3026951"/>
                  </a:lnTo>
                  <a:lnTo>
                    <a:pt x="260161" y="3139951"/>
                  </a:lnTo>
                  <a:cubicBezTo>
                    <a:pt x="232263" y="3284044"/>
                    <a:pt x="218314" y="3430304"/>
                    <a:pt x="218314" y="3576564"/>
                  </a:cubicBezTo>
                  <a:lnTo>
                    <a:pt x="219052" y="3592029"/>
                  </a:lnTo>
                  <a:lnTo>
                    <a:pt x="180167" y="3491873"/>
                  </a:lnTo>
                  <a:cubicBezTo>
                    <a:pt x="154567" y="3416888"/>
                    <a:pt x="132827" y="3340534"/>
                    <a:pt x="115079" y="3263128"/>
                  </a:cubicBezTo>
                  <a:lnTo>
                    <a:pt x="74176" y="3029397"/>
                  </a:lnTo>
                  <a:lnTo>
                    <a:pt x="99092" y="2868064"/>
                  </a:lnTo>
                  <a:cubicBezTo>
                    <a:pt x="128460" y="2724263"/>
                    <a:pt x="171544" y="2583799"/>
                    <a:pt x="227515" y="2448673"/>
                  </a:cubicBezTo>
                  <a:close/>
                  <a:moveTo>
                    <a:pt x="486239" y="2502674"/>
                  </a:moveTo>
                  <a:lnTo>
                    <a:pt x="493540" y="2602947"/>
                  </a:lnTo>
                  <a:cubicBezTo>
                    <a:pt x="508765" y="2733635"/>
                    <a:pt x="535524" y="2864387"/>
                    <a:pt x="574371" y="2993861"/>
                  </a:cubicBezTo>
                  <a:lnTo>
                    <a:pt x="586130" y="3026869"/>
                  </a:lnTo>
                  <a:lnTo>
                    <a:pt x="563585" y="3090151"/>
                  </a:lnTo>
                  <a:cubicBezTo>
                    <a:pt x="519188" y="3238123"/>
                    <a:pt x="490581" y="3387762"/>
                    <a:pt x="476933" y="3537067"/>
                  </a:cubicBezTo>
                  <a:lnTo>
                    <a:pt x="476768" y="3541015"/>
                  </a:lnTo>
                  <a:lnTo>
                    <a:pt x="443598" y="3479553"/>
                  </a:lnTo>
                  <a:cubicBezTo>
                    <a:pt x="391392" y="3368824"/>
                    <a:pt x="348571" y="3254768"/>
                    <a:pt x="315138" y="3138583"/>
                  </a:cubicBezTo>
                  <a:lnTo>
                    <a:pt x="287751" y="3026951"/>
                  </a:lnTo>
                  <a:lnTo>
                    <a:pt x="312470" y="2925708"/>
                  </a:lnTo>
                  <a:cubicBezTo>
                    <a:pt x="354317" y="2784323"/>
                    <a:pt x="410114" y="2646189"/>
                    <a:pt x="479859" y="2513471"/>
                  </a:cubicBezTo>
                  <a:close/>
                  <a:moveTo>
                    <a:pt x="4960447" y="4334629"/>
                  </a:moveTo>
                  <a:lnTo>
                    <a:pt x="4944642" y="4398868"/>
                  </a:lnTo>
                  <a:cubicBezTo>
                    <a:pt x="4922443" y="4472854"/>
                    <a:pt x="4896297" y="4546422"/>
                    <a:pt x="4866101" y="4619324"/>
                  </a:cubicBezTo>
                  <a:lnTo>
                    <a:pt x="4777612" y="4805758"/>
                  </a:lnTo>
                  <a:lnTo>
                    <a:pt x="4756277" y="4817045"/>
                  </a:lnTo>
                  <a:cubicBezTo>
                    <a:pt x="4713016" y="4838230"/>
                    <a:pt x="4668815" y="4858197"/>
                    <a:pt x="4623696" y="4876885"/>
                  </a:cubicBezTo>
                  <a:cubicBezTo>
                    <a:pt x="4532569" y="4914631"/>
                    <a:pt x="4440400" y="4946047"/>
                    <a:pt x="4347677" y="4971336"/>
                  </a:cubicBezTo>
                  <a:lnTo>
                    <a:pt x="4305615" y="4981400"/>
                  </a:lnTo>
                  <a:lnTo>
                    <a:pt x="4413689" y="4834396"/>
                  </a:lnTo>
                  <a:cubicBezTo>
                    <a:pt x="4455536" y="4771017"/>
                    <a:pt x="4493896" y="4706012"/>
                    <a:pt x="4528769" y="4639653"/>
                  </a:cubicBezTo>
                  <a:lnTo>
                    <a:pt x="4558162" y="4576323"/>
                  </a:lnTo>
                  <a:lnTo>
                    <a:pt x="4634707" y="4542774"/>
                  </a:lnTo>
                  <a:cubicBezTo>
                    <a:pt x="4722023" y="4497576"/>
                    <a:pt x="4807037" y="4446370"/>
                    <a:pt x="4889134" y="4389157"/>
                  </a:cubicBezTo>
                  <a:close/>
                  <a:moveTo>
                    <a:pt x="785243" y="2587591"/>
                  </a:moveTo>
                  <a:lnTo>
                    <a:pt x="835160" y="2851379"/>
                  </a:lnTo>
                  <a:lnTo>
                    <a:pt x="890534" y="3024024"/>
                  </a:lnTo>
                  <a:lnTo>
                    <a:pt x="854457" y="3122596"/>
                  </a:lnTo>
                  <a:cubicBezTo>
                    <a:pt x="832192" y="3194177"/>
                    <a:pt x="813352" y="3267267"/>
                    <a:pt x="798126" y="3341674"/>
                  </a:cubicBezTo>
                  <a:lnTo>
                    <a:pt x="778585" y="3469713"/>
                  </a:lnTo>
                  <a:lnTo>
                    <a:pt x="769739" y="3455804"/>
                  </a:lnTo>
                  <a:cubicBezTo>
                    <a:pt x="726651" y="3378567"/>
                    <a:pt x="687582" y="3298019"/>
                    <a:pt x="652911" y="3214317"/>
                  </a:cubicBezTo>
                  <a:lnTo>
                    <a:pt x="586130" y="3026869"/>
                  </a:lnTo>
                  <a:lnTo>
                    <a:pt x="642125" y="2869696"/>
                  </a:lnTo>
                  <a:cubicBezTo>
                    <a:pt x="672322" y="2796795"/>
                    <a:pt x="705855" y="2726286"/>
                    <a:pt x="742474" y="2658274"/>
                  </a:cubicBezTo>
                  <a:close/>
                  <a:moveTo>
                    <a:pt x="4711368" y="4165121"/>
                  </a:moveTo>
                  <a:lnTo>
                    <a:pt x="4696158" y="4227416"/>
                  </a:lnTo>
                  <a:cubicBezTo>
                    <a:pt x="4675234" y="4298108"/>
                    <a:pt x="4650823" y="4367988"/>
                    <a:pt x="4622925" y="4436785"/>
                  </a:cubicBezTo>
                  <a:lnTo>
                    <a:pt x="4558162" y="4576323"/>
                  </a:lnTo>
                  <a:lnTo>
                    <a:pt x="4366457" y="4660346"/>
                  </a:lnTo>
                  <a:cubicBezTo>
                    <a:pt x="4320802" y="4676938"/>
                    <a:pt x="4274723" y="4692028"/>
                    <a:pt x="4228298" y="4705616"/>
                  </a:cubicBezTo>
                  <a:lnTo>
                    <a:pt x="4141439" y="4728073"/>
                  </a:lnTo>
                  <a:lnTo>
                    <a:pt x="4245748" y="4585662"/>
                  </a:lnTo>
                  <a:cubicBezTo>
                    <a:pt x="4286206" y="4524438"/>
                    <a:pt x="4323650" y="4461378"/>
                    <a:pt x="4357975" y="4396735"/>
                  </a:cubicBezTo>
                  <a:lnTo>
                    <a:pt x="4365356" y="4381073"/>
                  </a:lnTo>
                  <a:lnTo>
                    <a:pt x="4431689" y="4349327"/>
                  </a:lnTo>
                  <a:cubicBezTo>
                    <a:pt x="4503963" y="4309835"/>
                    <a:pt x="4574192" y="4266414"/>
                    <a:pt x="4642020" y="4219210"/>
                  </a:cubicBezTo>
                  <a:close/>
                  <a:moveTo>
                    <a:pt x="1069434" y="2643862"/>
                  </a:moveTo>
                  <a:lnTo>
                    <a:pt x="1084286" y="2749606"/>
                  </a:lnTo>
                  <a:cubicBezTo>
                    <a:pt x="1095086" y="2809180"/>
                    <a:pt x="1108233" y="2868226"/>
                    <a:pt x="1123668" y="2926605"/>
                  </a:cubicBezTo>
                  <a:lnTo>
                    <a:pt x="1156222" y="3027883"/>
                  </a:lnTo>
                  <a:lnTo>
                    <a:pt x="1137311" y="3080508"/>
                  </a:lnTo>
                  <a:cubicBezTo>
                    <a:pt x="1115873" y="3150490"/>
                    <a:pt x="1097760" y="3221556"/>
                    <a:pt x="1083076" y="3293456"/>
                  </a:cubicBezTo>
                  <a:lnTo>
                    <a:pt x="1064306" y="3414995"/>
                  </a:lnTo>
                  <a:lnTo>
                    <a:pt x="1034931" y="3365117"/>
                  </a:lnTo>
                  <a:cubicBezTo>
                    <a:pt x="991825" y="3284763"/>
                    <a:pt x="953383" y="3201533"/>
                    <a:pt x="919967" y="3115789"/>
                  </a:cubicBezTo>
                  <a:lnTo>
                    <a:pt x="890534" y="3024024"/>
                  </a:lnTo>
                  <a:lnTo>
                    <a:pt x="931328" y="2912568"/>
                  </a:lnTo>
                  <a:cubicBezTo>
                    <a:pt x="960247" y="2844194"/>
                    <a:pt x="992398" y="2777521"/>
                    <a:pt x="1027590" y="2712739"/>
                  </a:cubicBezTo>
                  <a:close/>
                  <a:moveTo>
                    <a:pt x="4505710" y="4047431"/>
                  </a:moveTo>
                  <a:lnTo>
                    <a:pt x="4451494" y="4198299"/>
                  </a:lnTo>
                  <a:lnTo>
                    <a:pt x="4365356" y="4381073"/>
                  </a:lnTo>
                  <a:lnTo>
                    <a:pt x="4209087" y="4455863"/>
                  </a:lnTo>
                  <a:lnTo>
                    <a:pt x="4024129" y="4522330"/>
                  </a:lnTo>
                  <a:lnTo>
                    <a:pt x="4107375" y="4419333"/>
                  </a:lnTo>
                  <a:cubicBezTo>
                    <a:pt x="4135209" y="4382698"/>
                    <a:pt x="4161963" y="4345198"/>
                    <a:pt x="4187588" y="4306880"/>
                  </a:cubicBezTo>
                  <a:lnTo>
                    <a:pt x="4226843" y="4243549"/>
                  </a:lnTo>
                  <a:lnTo>
                    <a:pt x="4328830" y="4181590"/>
                  </a:lnTo>
                  <a:close/>
                  <a:moveTo>
                    <a:pt x="4376083" y="3960606"/>
                  </a:moveTo>
                  <a:lnTo>
                    <a:pt x="4345072" y="4031876"/>
                  </a:lnTo>
                  <a:cubicBezTo>
                    <a:pt x="4321959" y="4079657"/>
                    <a:pt x="4297231" y="4126513"/>
                    <a:pt x="4270961" y="4172370"/>
                  </a:cubicBezTo>
                  <a:lnTo>
                    <a:pt x="4226843" y="4243549"/>
                  </a:lnTo>
                  <a:lnTo>
                    <a:pt x="4140349" y="4296095"/>
                  </a:lnTo>
                  <a:cubicBezTo>
                    <a:pt x="4075567" y="4331287"/>
                    <a:pt x="4008893" y="4363438"/>
                    <a:pt x="3940520" y="4392357"/>
                  </a:cubicBezTo>
                  <a:lnTo>
                    <a:pt x="3933964" y="4394757"/>
                  </a:lnTo>
                  <a:lnTo>
                    <a:pt x="3997060" y="4333857"/>
                  </a:lnTo>
                  <a:cubicBezTo>
                    <a:pt x="4039254" y="4289722"/>
                    <a:pt x="4079826" y="4243719"/>
                    <a:pt x="4118637" y="4195906"/>
                  </a:cubicBezTo>
                  <a:lnTo>
                    <a:pt x="4147146" y="4157468"/>
                  </a:lnTo>
                  <a:lnTo>
                    <a:pt x="4228425" y="4096398"/>
                  </a:lnTo>
                  <a:close/>
                  <a:moveTo>
                    <a:pt x="1304507" y="2676710"/>
                  </a:moveTo>
                  <a:lnTo>
                    <a:pt x="1304647" y="2685603"/>
                  </a:lnTo>
                  <a:cubicBezTo>
                    <a:pt x="1311592" y="2777248"/>
                    <a:pt x="1324039" y="2868554"/>
                    <a:pt x="1341988" y="2958985"/>
                  </a:cubicBezTo>
                  <a:lnTo>
                    <a:pt x="1359848" y="3035080"/>
                  </a:lnTo>
                  <a:lnTo>
                    <a:pt x="1332411" y="3147457"/>
                  </a:lnTo>
                  <a:cubicBezTo>
                    <a:pt x="1318462" y="3219503"/>
                    <a:pt x="1308000" y="3292092"/>
                    <a:pt x="1301025" y="3364951"/>
                  </a:cubicBezTo>
                  <a:lnTo>
                    <a:pt x="1300040" y="3385594"/>
                  </a:lnTo>
                  <a:lnTo>
                    <a:pt x="1294863" y="3376726"/>
                  </a:lnTo>
                  <a:cubicBezTo>
                    <a:pt x="1258561" y="3304967"/>
                    <a:pt x="1226053" y="3231355"/>
                    <a:pt x="1197475" y="3156224"/>
                  </a:cubicBezTo>
                  <a:lnTo>
                    <a:pt x="1156222" y="3027883"/>
                  </a:lnTo>
                  <a:lnTo>
                    <a:pt x="1211498" y="2874065"/>
                  </a:lnTo>
                  <a:close/>
                  <a:moveTo>
                    <a:pt x="4317422" y="3903307"/>
                  </a:moveTo>
                  <a:lnTo>
                    <a:pt x="4236653" y="4036792"/>
                  </a:lnTo>
                  <a:lnTo>
                    <a:pt x="4147146" y="4157468"/>
                  </a:lnTo>
                  <a:lnTo>
                    <a:pt x="4047580" y="4232279"/>
                  </a:lnTo>
                  <a:lnTo>
                    <a:pt x="3871468" y="4338841"/>
                  </a:lnTo>
                  <a:lnTo>
                    <a:pt x="3954651" y="4277686"/>
                  </a:lnTo>
                  <a:cubicBezTo>
                    <a:pt x="4014510" y="4228865"/>
                    <a:pt x="4072473" y="4176556"/>
                    <a:pt x="4128269" y="4120760"/>
                  </a:cubicBezTo>
                  <a:cubicBezTo>
                    <a:pt x="4184065" y="4064964"/>
                    <a:pt x="4236374" y="4007001"/>
                    <a:pt x="4285196" y="3947142"/>
                  </a:cubicBezTo>
                  <a:close/>
                  <a:moveTo>
                    <a:pt x="1537796" y="2745686"/>
                  </a:moveTo>
                  <a:lnTo>
                    <a:pt x="1523046" y="2874818"/>
                  </a:lnTo>
                  <a:cubicBezTo>
                    <a:pt x="1518630" y="2932868"/>
                    <a:pt x="1516381" y="2991523"/>
                    <a:pt x="1516381" y="3050704"/>
                  </a:cubicBezTo>
                  <a:cubicBezTo>
                    <a:pt x="1516381" y="3129611"/>
                    <a:pt x="1520379" y="3207585"/>
                    <a:pt x="1528183" y="3284434"/>
                  </a:cubicBezTo>
                  <a:lnTo>
                    <a:pt x="1534342" y="3324786"/>
                  </a:lnTo>
                  <a:lnTo>
                    <a:pt x="1515022" y="3252192"/>
                  </a:lnTo>
                  <a:cubicBezTo>
                    <a:pt x="1502515" y="3195176"/>
                    <a:pt x="1492277" y="3138025"/>
                    <a:pt x="1484260" y="3080852"/>
                  </a:cubicBezTo>
                  <a:lnTo>
                    <a:pt x="1479918" y="3038143"/>
                  </a:lnTo>
                  <a:lnTo>
                    <a:pt x="1499122" y="2902868"/>
                  </a:lnTo>
                  <a:close/>
                  <a:moveTo>
                    <a:pt x="1464026" y="2710757"/>
                  </a:moveTo>
                  <a:lnTo>
                    <a:pt x="1462290" y="2759761"/>
                  </a:lnTo>
                  <a:cubicBezTo>
                    <a:pt x="1462158" y="2809515"/>
                    <a:pt x="1463660" y="2859412"/>
                    <a:pt x="1466827" y="2909379"/>
                  </a:cubicBezTo>
                  <a:lnTo>
                    <a:pt x="1479918" y="3038143"/>
                  </a:lnTo>
                  <a:lnTo>
                    <a:pt x="1467328" y="3126826"/>
                  </a:lnTo>
                  <a:lnTo>
                    <a:pt x="1458047" y="3348534"/>
                  </a:lnTo>
                  <a:lnTo>
                    <a:pt x="1425087" y="3264800"/>
                  </a:lnTo>
                  <a:cubicBezTo>
                    <a:pt x="1407644" y="3214670"/>
                    <a:pt x="1391998" y="3164053"/>
                    <a:pt x="1378148" y="3113050"/>
                  </a:cubicBezTo>
                  <a:lnTo>
                    <a:pt x="1359848" y="3035080"/>
                  </a:lnTo>
                  <a:lnTo>
                    <a:pt x="1384719" y="2933213"/>
                  </a:lnTo>
                  <a:cubicBezTo>
                    <a:pt x="1405643" y="2862521"/>
                    <a:pt x="1430054" y="2792641"/>
                    <a:pt x="1457952" y="2723845"/>
                  </a:cubicBezTo>
                  <a:close/>
                  <a:moveTo>
                    <a:pt x="1758511" y="2202013"/>
                  </a:moveTo>
                  <a:lnTo>
                    <a:pt x="1692987" y="2325596"/>
                  </a:lnTo>
                  <a:cubicBezTo>
                    <a:pt x="1671569" y="2369264"/>
                    <a:pt x="1651392" y="2413893"/>
                    <a:pt x="1632520" y="2459456"/>
                  </a:cubicBezTo>
                  <a:cubicBezTo>
                    <a:pt x="1602323" y="2532357"/>
                    <a:pt x="1576178" y="2605925"/>
                    <a:pt x="1553979" y="2679911"/>
                  </a:cubicBezTo>
                  <a:lnTo>
                    <a:pt x="1537796" y="2745686"/>
                  </a:lnTo>
                  <a:lnTo>
                    <a:pt x="1542721" y="2702569"/>
                  </a:lnTo>
                  <a:cubicBezTo>
                    <a:pt x="1550309" y="2652907"/>
                    <a:pt x="1559495" y="2603771"/>
                    <a:pt x="1570225" y="2555214"/>
                  </a:cubicBezTo>
                  <a:lnTo>
                    <a:pt x="1599448" y="2440864"/>
                  </a:lnTo>
                  <a:lnTo>
                    <a:pt x="1667187" y="2326234"/>
                  </a:lnTo>
                  <a:close/>
                  <a:moveTo>
                    <a:pt x="4547250" y="3356272"/>
                  </a:moveTo>
                  <a:lnTo>
                    <a:pt x="4525561" y="3498388"/>
                  </a:lnTo>
                  <a:lnTo>
                    <a:pt x="4487656" y="3649686"/>
                  </a:lnTo>
                  <a:lnTo>
                    <a:pt x="4421199" y="3762149"/>
                  </a:lnTo>
                  <a:lnTo>
                    <a:pt x="4317422" y="3903307"/>
                  </a:lnTo>
                  <a:lnTo>
                    <a:pt x="4355518" y="3840348"/>
                  </a:lnTo>
                  <a:cubicBezTo>
                    <a:pt x="4392137" y="3772336"/>
                    <a:pt x="4425670" y="3701828"/>
                    <a:pt x="4455866" y="3628926"/>
                  </a:cubicBezTo>
                  <a:cubicBezTo>
                    <a:pt x="4486063" y="3556025"/>
                    <a:pt x="4512208" y="3482457"/>
                    <a:pt x="4534407" y="3408471"/>
                  </a:cubicBezTo>
                  <a:close/>
                  <a:moveTo>
                    <a:pt x="4623792" y="3379458"/>
                  </a:moveTo>
                  <a:lnTo>
                    <a:pt x="4613577" y="3560955"/>
                  </a:lnTo>
                  <a:lnTo>
                    <a:pt x="4590194" y="3712360"/>
                  </a:lnTo>
                  <a:lnTo>
                    <a:pt x="4555674" y="3761059"/>
                  </a:lnTo>
                  <a:cubicBezTo>
                    <a:pt x="4505002" y="3825012"/>
                    <a:pt x="4450746" y="3886440"/>
                    <a:pt x="4393047" y="3945004"/>
                  </a:cubicBezTo>
                  <a:lnTo>
                    <a:pt x="4376083" y="3960606"/>
                  </a:lnTo>
                  <a:lnTo>
                    <a:pt x="4417887" y="3864527"/>
                  </a:lnTo>
                  <a:cubicBezTo>
                    <a:pt x="4439980" y="3807605"/>
                    <a:pt x="4459859" y="3749578"/>
                    <a:pt x="4477418" y="3690552"/>
                  </a:cubicBezTo>
                  <a:lnTo>
                    <a:pt x="4487656" y="3649686"/>
                  </a:lnTo>
                  <a:lnTo>
                    <a:pt x="4536278" y="3567406"/>
                  </a:lnTo>
                  <a:close/>
                  <a:moveTo>
                    <a:pt x="4782323" y="3409183"/>
                  </a:moveTo>
                  <a:lnTo>
                    <a:pt x="4790314" y="3576561"/>
                  </a:lnTo>
                  <a:lnTo>
                    <a:pt x="4780837" y="3775055"/>
                  </a:lnTo>
                  <a:lnTo>
                    <a:pt x="4710782" y="3857615"/>
                  </a:lnTo>
                  <a:cubicBezTo>
                    <a:pt x="4653323" y="3918287"/>
                    <a:pt x="4592574" y="3975812"/>
                    <a:pt x="4528820" y="4029903"/>
                  </a:cubicBezTo>
                  <a:lnTo>
                    <a:pt x="4505710" y="4047431"/>
                  </a:lnTo>
                  <a:lnTo>
                    <a:pt x="4525682" y="3991856"/>
                  </a:lnTo>
                  <a:cubicBezTo>
                    <a:pt x="4547120" y="3921874"/>
                    <a:pt x="4565233" y="3850808"/>
                    <a:pt x="4579917" y="3778908"/>
                  </a:cubicBezTo>
                  <a:lnTo>
                    <a:pt x="4590194" y="3712360"/>
                  </a:lnTo>
                  <a:lnTo>
                    <a:pt x="4696800" y="3561968"/>
                  </a:lnTo>
                  <a:close/>
                  <a:moveTo>
                    <a:pt x="1712911" y="2127218"/>
                  </a:moveTo>
                  <a:lnTo>
                    <a:pt x="1692652" y="2168911"/>
                  </a:lnTo>
                  <a:cubicBezTo>
                    <a:pt x="1659730" y="2247585"/>
                    <a:pt x="1631081" y="2328492"/>
                    <a:pt x="1606994" y="2411340"/>
                  </a:cubicBezTo>
                  <a:lnTo>
                    <a:pt x="1599448" y="2440864"/>
                  </a:lnTo>
                  <a:lnTo>
                    <a:pt x="1552108" y="2520977"/>
                  </a:lnTo>
                  <a:lnTo>
                    <a:pt x="1464026" y="2710757"/>
                  </a:lnTo>
                  <a:lnTo>
                    <a:pt x="1467559" y="2611009"/>
                  </a:lnTo>
                  <a:lnTo>
                    <a:pt x="1496804" y="2378080"/>
                  </a:lnTo>
                  <a:lnTo>
                    <a:pt x="1547559" y="2308785"/>
                  </a:lnTo>
                  <a:cubicBezTo>
                    <a:pt x="1593942" y="2251481"/>
                    <a:pt x="1643237" y="2196262"/>
                    <a:pt x="1695338" y="2143378"/>
                  </a:cubicBezTo>
                  <a:close/>
                  <a:moveTo>
                    <a:pt x="1584471" y="2037722"/>
                  </a:moveTo>
                  <a:lnTo>
                    <a:pt x="1551408" y="2134575"/>
                  </a:lnTo>
                  <a:cubicBezTo>
                    <a:pt x="1530652" y="2206757"/>
                    <a:pt x="1513416" y="2280033"/>
                    <a:pt x="1499811" y="2354132"/>
                  </a:cubicBezTo>
                  <a:lnTo>
                    <a:pt x="1496804" y="2378080"/>
                  </a:lnTo>
                  <a:lnTo>
                    <a:pt x="1417244" y="2486702"/>
                  </a:lnTo>
                  <a:cubicBezTo>
                    <a:pt x="1376786" y="2547926"/>
                    <a:pt x="1339342" y="2610985"/>
                    <a:pt x="1305017" y="2675629"/>
                  </a:cubicBezTo>
                  <a:lnTo>
                    <a:pt x="1304507" y="2676710"/>
                  </a:lnTo>
                  <a:lnTo>
                    <a:pt x="1300320" y="2410189"/>
                  </a:lnTo>
                  <a:lnTo>
                    <a:pt x="1309367" y="2309022"/>
                  </a:lnTo>
                  <a:lnTo>
                    <a:pt x="1421236" y="2185935"/>
                  </a:lnTo>
                  <a:cubicBezTo>
                    <a:pt x="1472947" y="2134225"/>
                    <a:pt x="1527123" y="2084980"/>
                    <a:pt x="1583574" y="2038393"/>
                  </a:cubicBezTo>
                  <a:close/>
                  <a:moveTo>
                    <a:pt x="5019119" y="3448343"/>
                  </a:moveTo>
                  <a:lnTo>
                    <a:pt x="5028183" y="3507038"/>
                  </a:lnTo>
                  <a:cubicBezTo>
                    <a:pt x="5035906" y="3580357"/>
                    <a:pt x="5040094" y="3654259"/>
                    <a:pt x="5040647" y="3728494"/>
                  </a:cubicBezTo>
                  <a:lnTo>
                    <a:pt x="5034663" y="3871454"/>
                  </a:lnTo>
                  <a:lnTo>
                    <a:pt x="5017315" y="3891777"/>
                  </a:lnTo>
                  <a:cubicBezTo>
                    <a:pt x="4960519" y="3953521"/>
                    <a:pt x="4900609" y="4011777"/>
                    <a:pt x="4837941" y="4066398"/>
                  </a:cubicBezTo>
                  <a:lnTo>
                    <a:pt x="4711368" y="4165121"/>
                  </a:lnTo>
                  <a:lnTo>
                    <a:pt x="4748467" y="4013173"/>
                  </a:lnTo>
                  <a:cubicBezTo>
                    <a:pt x="4762416" y="3941126"/>
                    <a:pt x="4772877" y="3868538"/>
                    <a:pt x="4779852" y="3795679"/>
                  </a:cubicBezTo>
                  <a:lnTo>
                    <a:pt x="4780837" y="3775055"/>
                  </a:lnTo>
                  <a:lnTo>
                    <a:pt x="4873001" y="3666440"/>
                  </a:lnTo>
                  <a:cubicBezTo>
                    <a:pt x="4923593" y="3599757"/>
                    <a:pt x="4970610" y="3530212"/>
                    <a:pt x="5013764" y="3458091"/>
                  </a:cubicBezTo>
                  <a:close/>
                  <a:moveTo>
                    <a:pt x="1376732" y="1922648"/>
                  </a:moveTo>
                  <a:lnTo>
                    <a:pt x="1350089" y="2025636"/>
                  </a:lnTo>
                  <a:cubicBezTo>
                    <a:pt x="1337269" y="2084809"/>
                    <a:pt x="1326819" y="2144391"/>
                    <a:pt x="1318739" y="2204232"/>
                  </a:cubicBezTo>
                  <a:lnTo>
                    <a:pt x="1309367" y="2309022"/>
                  </a:lnTo>
                  <a:lnTo>
                    <a:pt x="1273694" y="2348273"/>
                  </a:lnTo>
                  <a:cubicBezTo>
                    <a:pt x="1227106" y="2404724"/>
                    <a:pt x="1183176" y="2463449"/>
                    <a:pt x="1142095" y="2524257"/>
                  </a:cubicBezTo>
                  <a:lnTo>
                    <a:pt x="1069434" y="2643862"/>
                  </a:lnTo>
                  <a:lnTo>
                    <a:pt x="1058981" y="2569442"/>
                  </a:lnTo>
                  <a:cubicBezTo>
                    <a:pt x="1049906" y="2478709"/>
                    <a:pt x="1046241" y="2387103"/>
                    <a:pt x="1048181" y="2295099"/>
                  </a:cubicBezTo>
                  <a:lnTo>
                    <a:pt x="1051985" y="2221433"/>
                  </a:lnTo>
                  <a:lnTo>
                    <a:pt x="1148613" y="2116361"/>
                  </a:lnTo>
                  <a:cubicBezTo>
                    <a:pt x="1201497" y="2064260"/>
                    <a:pt x="1256716" y="2014965"/>
                    <a:pt x="1314020" y="1968581"/>
                  </a:cubicBezTo>
                  <a:close/>
                  <a:moveTo>
                    <a:pt x="5301848" y="3502933"/>
                  </a:moveTo>
                  <a:lnTo>
                    <a:pt x="5311878" y="3568652"/>
                  </a:lnTo>
                  <a:cubicBezTo>
                    <a:pt x="5319682" y="3645501"/>
                    <a:pt x="5323680" y="3723475"/>
                    <a:pt x="5323680" y="3802383"/>
                  </a:cubicBezTo>
                  <a:lnTo>
                    <a:pt x="5313388" y="4006202"/>
                  </a:lnTo>
                  <a:lnTo>
                    <a:pt x="5300107" y="4022244"/>
                  </a:lnTo>
                  <a:cubicBezTo>
                    <a:pt x="5268246" y="4058372"/>
                    <a:pt x="5235050" y="4093734"/>
                    <a:pt x="5200519" y="4128266"/>
                  </a:cubicBezTo>
                  <a:cubicBezTo>
                    <a:pt x="5151697" y="4177088"/>
                    <a:pt x="5101216" y="4223239"/>
                    <a:pt x="5049258" y="4266721"/>
                  </a:cubicBezTo>
                  <a:lnTo>
                    <a:pt x="4960447" y="4334629"/>
                  </a:lnTo>
                  <a:lnTo>
                    <a:pt x="4999498" y="4175911"/>
                  </a:lnTo>
                  <a:cubicBezTo>
                    <a:pt x="5013905" y="4101341"/>
                    <a:pt x="5024470" y="4026605"/>
                    <a:pt x="5031293" y="3951953"/>
                  </a:cubicBezTo>
                  <a:lnTo>
                    <a:pt x="5034663" y="3871454"/>
                  </a:lnTo>
                  <a:lnTo>
                    <a:pt x="5126650" y="3763684"/>
                  </a:lnTo>
                  <a:cubicBezTo>
                    <a:pt x="5161641" y="3719466"/>
                    <a:pt x="5195142" y="3673742"/>
                    <a:pt x="5227047" y="3626554"/>
                  </a:cubicBezTo>
                  <a:close/>
                  <a:moveTo>
                    <a:pt x="1126658" y="1755277"/>
                  </a:moveTo>
                  <a:lnTo>
                    <a:pt x="1110920" y="1810946"/>
                  </a:lnTo>
                  <a:cubicBezTo>
                    <a:pt x="1083220" y="1925886"/>
                    <a:pt x="1064814" y="2041496"/>
                    <a:pt x="1055320" y="2156852"/>
                  </a:cubicBezTo>
                  <a:lnTo>
                    <a:pt x="1051985" y="2221433"/>
                  </a:lnTo>
                  <a:lnTo>
                    <a:pt x="997219" y="2280985"/>
                  </a:lnTo>
                  <a:cubicBezTo>
                    <a:pt x="949257" y="2338597"/>
                    <a:pt x="903880" y="2398913"/>
                    <a:pt x="861339" y="2461829"/>
                  </a:cubicBezTo>
                  <a:lnTo>
                    <a:pt x="785243" y="2587591"/>
                  </a:lnTo>
                  <a:lnTo>
                    <a:pt x="782683" y="2574059"/>
                  </a:lnTo>
                  <a:cubicBezTo>
                    <a:pt x="770820" y="2479709"/>
                    <a:pt x="764707" y="2383569"/>
                    <a:pt x="764707" y="2286001"/>
                  </a:cubicBezTo>
                  <a:cubicBezTo>
                    <a:pt x="764707" y="2236684"/>
                    <a:pt x="766269" y="2187731"/>
                    <a:pt x="769346" y="2139190"/>
                  </a:cubicBezTo>
                  <a:lnTo>
                    <a:pt x="774442" y="2085608"/>
                  </a:lnTo>
                  <a:lnTo>
                    <a:pt x="887868" y="1960116"/>
                  </a:lnTo>
                  <a:cubicBezTo>
                    <a:pt x="943665" y="1904320"/>
                    <a:pt x="1001628" y="1852011"/>
                    <a:pt x="1061486" y="1803190"/>
                  </a:cubicBezTo>
                  <a:close/>
                  <a:moveTo>
                    <a:pt x="5602478" y="3584705"/>
                  </a:moveTo>
                  <a:lnTo>
                    <a:pt x="5610022" y="3764896"/>
                  </a:lnTo>
                  <a:cubicBezTo>
                    <a:pt x="5609469" y="3839132"/>
                    <a:pt x="5605280" y="3913034"/>
                    <a:pt x="5597558" y="3986353"/>
                  </a:cubicBezTo>
                  <a:lnTo>
                    <a:pt x="5574226" y="4137428"/>
                  </a:lnTo>
                  <a:lnTo>
                    <a:pt x="5517995" y="4213370"/>
                  </a:lnTo>
                  <a:cubicBezTo>
                    <a:pt x="5431348" y="4319387"/>
                    <a:pt x="5334684" y="4418173"/>
                    <a:pt x="5228666" y="4508127"/>
                  </a:cubicBezTo>
                  <a:lnTo>
                    <a:pt x="5204298" y="4527545"/>
                  </a:lnTo>
                  <a:lnTo>
                    <a:pt x="5220906" y="4482170"/>
                  </a:lnTo>
                  <a:cubicBezTo>
                    <a:pt x="5265434" y="4339007"/>
                    <a:pt x="5296269" y="4189810"/>
                    <a:pt x="5311878" y="4036113"/>
                  </a:cubicBezTo>
                  <a:lnTo>
                    <a:pt x="5313388" y="4006202"/>
                  </a:lnTo>
                  <a:lnTo>
                    <a:pt x="5391681" y="3911628"/>
                  </a:lnTo>
                  <a:cubicBezTo>
                    <a:pt x="5450060" y="3836439"/>
                    <a:pt x="5503096" y="3758443"/>
                    <a:pt x="5550788" y="3678154"/>
                  </a:cubicBezTo>
                  <a:close/>
                  <a:moveTo>
                    <a:pt x="5859844" y="3641051"/>
                  </a:moveTo>
                  <a:lnTo>
                    <a:pt x="5852103" y="3803191"/>
                  </a:lnTo>
                  <a:cubicBezTo>
                    <a:pt x="5845128" y="3876050"/>
                    <a:pt x="5834666" y="3948638"/>
                    <a:pt x="5820718" y="4020685"/>
                  </a:cubicBezTo>
                  <a:lnTo>
                    <a:pt x="5776212" y="4202966"/>
                  </a:lnTo>
                  <a:lnTo>
                    <a:pt x="5764557" y="4224271"/>
                  </a:lnTo>
                  <a:cubicBezTo>
                    <a:pt x="5689665" y="4349219"/>
                    <a:pt x="5603176" y="4466421"/>
                    <a:pt x="5506578" y="4574389"/>
                  </a:cubicBezTo>
                  <a:lnTo>
                    <a:pt x="5411892" y="4673738"/>
                  </a:lnTo>
                  <a:lnTo>
                    <a:pt x="5435476" y="4623697"/>
                  </a:lnTo>
                  <a:cubicBezTo>
                    <a:pt x="5491447" y="4488571"/>
                    <a:pt x="5534531" y="4348106"/>
                    <a:pt x="5563898" y="4204306"/>
                  </a:cubicBezTo>
                  <a:lnTo>
                    <a:pt x="5574226" y="4137428"/>
                  </a:lnTo>
                  <a:lnTo>
                    <a:pt x="5647983" y="4037817"/>
                  </a:lnTo>
                  <a:cubicBezTo>
                    <a:pt x="5728808" y="3916991"/>
                    <a:pt x="5797833" y="3788912"/>
                    <a:pt x="5854254" y="3655522"/>
                  </a:cubicBezTo>
                  <a:close/>
                  <a:moveTo>
                    <a:pt x="882742" y="1561511"/>
                  </a:moveTo>
                  <a:lnTo>
                    <a:pt x="875991" y="1579442"/>
                  </a:lnTo>
                  <a:cubicBezTo>
                    <a:pt x="832646" y="1712945"/>
                    <a:pt x="801253" y="1851834"/>
                    <a:pt x="783073" y="1994848"/>
                  </a:cubicBezTo>
                  <a:lnTo>
                    <a:pt x="774442" y="2085608"/>
                  </a:lnTo>
                  <a:lnTo>
                    <a:pt x="730942" y="2133734"/>
                  </a:lnTo>
                  <a:cubicBezTo>
                    <a:pt x="682120" y="2193593"/>
                    <a:pt x="636786" y="2255348"/>
                    <a:pt x="594939" y="2318727"/>
                  </a:cubicBezTo>
                  <a:lnTo>
                    <a:pt x="486239" y="2502674"/>
                  </a:lnTo>
                  <a:lnTo>
                    <a:pt x="479282" y="2407131"/>
                  </a:lnTo>
                  <a:cubicBezTo>
                    <a:pt x="476888" y="2325700"/>
                    <a:pt x="478890" y="2244556"/>
                    <a:pt x="485153" y="2164027"/>
                  </a:cubicBezTo>
                  <a:lnTo>
                    <a:pt x="512922" y="1952550"/>
                  </a:lnTo>
                  <a:lnTo>
                    <a:pt x="563576" y="1883393"/>
                  </a:lnTo>
                  <a:cubicBezTo>
                    <a:pt x="656343" y="1768785"/>
                    <a:pt x="760754" y="1662517"/>
                    <a:pt x="875979" y="1566592"/>
                  </a:cubicBezTo>
                  <a:close/>
                  <a:moveTo>
                    <a:pt x="6006336" y="3649883"/>
                  </a:moveTo>
                  <a:lnTo>
                    <a:pt x="5989898" y="3765674"/>
                  </a:lnTo>
                  <a:cubicBezTo>
                    <a:pt x="5961083" y="3914812"/>
                    <a:pt x="5916894" y="4063284"/>
                    <a:pt x="5856501" y="4209086"/>
                  </a:cubicBezTo>
                  <a:cubicBezTo>
                    <a:pt x="5796107" y="4354888"/>
                    <a:pt x="5722369" y="4491120"/>
                    <a:pt x="5637287" y="4616952"/>
                  </a:cubicBezTo>
                  <a:lnTo>
                    <a:pt x="5551053" y="4731723"/>
                  </a:lnTo>
                  <a:lnTo>
                    <a:pt x="5601021" y="4647165"/>
                  </a:lnTo>
                  <a:cubicBezTo>
                    <a:pt x="5670765" y="4514447"/>
                    <a:pt x="5726562" y="4376313"/>
                    <a:pt x="5768409" y="4234928"/>
                  </a:cubicBezTo>
                  <a:lnTo>
                    <a:pt x="5776212" y="4202966"/>
                  </a:lnTo>
                  <a:lnTo>
                    <a:pt x="5850774" y="4066678"/>
                  </a:lnTo>
                  <a:cubicBezTo>
                    <a:pt x="5904211" y="3959147"/>
                    <a:pt x="5949430" y="3846809"/>
                    <a:pt x="5985610" y="3730489"/>
                  </a:cubicBezTo>
                  <a:close/>
                  <a:moveTo>
                    <a:pt x="676496" y="1414641"/>
                  </a:moveTo>
                  <a:lnTo>
                    <a:pt x="652910" y="1464687"/>
                  </a:lnTo>
                  <a:cubicBezTo>
                    <a:pt x="591692" y="1612481"/>
                    <a:pt x="545891" y="1766662"/>
                    <a:pt x="516591" y="1924609"/>
                  </a:cubicBezTo>
                  <a:lnTo>
                    <a:pt x="512922" y="1952550"/>
                  </a:lnTo>
                  <a:lnTo>
                    <a:pt x="433261" y="2061310"/>
                  </a:lnTo>
                  <a:cubicBezTo>
                    <a:pt x="392803" y="2122534"/>
                    <a:pt x="355359" y="2185593"/>
                    <a:pt x="321034" y="2250237"/>
                  </a:cubicBezTo>
                  <a:lnTo>
                    <a:pt x="228925" y="2445680"/>
                  </a:lnTo>
                  <a:lnTo>
                    <a:pt x="235758" y="2290742"/>
                  </a:lnTo>
                  <a:cubicBezTo>
                    <a:pt x="242728" y="2216019"/>
                    <a:pt x="253365" y="2141574"/>
                    <a:pt x="267668" y="2067698"/>
                  </a:cubicBezTo>
                  <a:lnTo>
                    <a:pt x="312174" y="1885412"/>
                  </a:lnTo>
                  <a:lnTo>
                    <a:pt x="323827" y="1864112"/>
                  </a:lnTo>
                  <a:cubicBezTo>
                    <a:pt x="398720" y="1739163"/>
                    <a:pt x="485209" y="1621961"/>
                    <a:pt x="581807" y="1513994"/>
                  </a:cubicBezTo>
                  <a:close/>
                  <a:moveTo>
                    <a:pt x="537332" y="1356661"/>
                  </a:moveTo>
                  <a:lnTo>
                    <a:pt x="487365" y="1441219"/>
                  </a:lnTo>
                  <a:cubicBezTo>
                    <a:pt x="417620" y="1573936"/>
                    <a:pt x="361824" y="1712070"/>
                    <a:pt x="319977" y="1853455"/>
                  </a:cubicBezTo>
                  <a:lnTo>
                    <a:pt x="312174" y="1885412"/>
                  </a:lnTo>
                  <a:lnTo>
                    <a:pt x="237611" y="2021704"/>
                  </a:lnTo>
                  <a:cubicBezTo>
                    <a:pt x="184173" y="2129236"/>
                    <a:pt x="138953" y="2241573"/>
                    <a:pt x="102774" y="2357893"/>
                  </a:cubicBezTo>
                  <a:lnTo>
                    <a:pt x="82052" y="2438488"/>
                  </a:lnTo>
                  <a:lnTo>
                    <a:pt x="98488" y="2322708"/>
                  </a:lnTo>
                  <a:cubicBezTo>
                    <a:pt x="127303" y="2173570"/>
                    <a:pt x="171492" y="2025098"/>
                    <a:pt x="231885" y="1879296"/>
                  </a:cubicBezTo>
                  <a:cubicBezTo>
                    <a:pt x="292279" y="1733494"/>
                    <a:pt x="366017" y="1597262"/>
                    <a:pt x="451099" y="1471430"/>
                  </a:cubicBezTo>
                  <a:close/>
                  <a:moveTo>
                    <a:pt x="4554281" y="2767670"/>
                  </a:moveTo>
                  <a:lnTo>
                    <a:pt x="4584892" y="2892083"/>
                  </a:lnTo>
                  <a:lnTo>
                    <a:pt x="4608173" y="3056074"/>
                  </a:lnTo>
                  <a:lnTo>
                    <a:pt x="4589263" y="3185514"/>
                  </a:lnTo>
                  <a:lnTo>
                    <a:pt x="4547250" y="3356272"/>
                  </a:lnTo>
                  <a:lnTo>
                    <a:pt x="4560202" y="3271409"/>
                  </a:lnTo>
                  <a:cubicBezTo>
                    <a:pt x="4568006" y="3194560"/>
                    <a:pt x="4572004" y="3116587"/>
                    <a:pt x="4572004" y="3037679"/>
                  </a:cubicBezTo>
                  <a:cubicBezTo>
                    <a:pt x="4572004" y="2966680"/>
                    <a:pt x="4568767" y="2896436"/>
                    <a:pt x="4562433" y="2827088"/>
                  </a:cubicBezTo>
                  <a:close/>
                  <a:moveTo>
                    <a:pt x="2216920" y="1749541"/>
                  </a:moveTo>
                  <a:lnTo>
                    <a:pt x="2133734" y="1810697"/>
                  </a:lnTo>
                  <a:cubicBezTo>
                    <a:pt x="2073876" y="1859518"/>
                    <a:pt x="2015913" y="1911828"/>
                    <a:pt x="1960117" y="1967623"/>
                  </a:cubicBezTo>
                  <a:cubicBezTo>
                    <a:pt x="1904321" y="2023420"/>
                    <a:pt x="1852011" y="2081382"/>
                    <a:pt x="1803190" y="2141241"/>
                  </a:cubicBezTo>
                  <a:lnTo>
                    <a:pt x="1758511" y="2202013"/>
                  </a:lnTo>
                  <a:lnTo>
                    <a:pt x="1760907" y="2197495"/>
                  </a:lnTo>
                  <a:cubicBezTo>
                    <a:pt x="1802630" y="2124479"/>
                    <a:pt x="1847970" y="2054480"/>
                    <a:pt x="1896599" y="1987634"/>
                  </a:cubicBezTo>
                  <a:lnTo>
                    <a:pt x="1945177" y="1927957"/>
                  </a:lnTo>
                  <a:lnTo>
                    <a:pt x="2040806" y="1856104"/>
                  </a:lnTo>
                  <a:close/>
                  <a:moveTo>
                    <a:pt x="4629554" y="2735284"/>
                  </a:moveTo>
                  <a:lnTo>
                    <a:pt x="4696158" y="2925705"/>
                  </a:lnTo>
                  <a:lnTo>
                    <a:pt x="4727988" y="3056071"/>
                  </a:lnTo>
                  <a:lnTo>
                    <a:pt x="4700471" y="3165869"/>
                  </a:lnTo>
                  <a:cubicBezTo>
                    <a:pt x="4679732" y="3234696"/>
                    <a:pt x="4655680" y="3302738"/>
                    <a:pt x="4628315" y="3369745"/>
                  </a:cubicBezTo>
                  <a:lnTo>
                    <a:pt x="4623792" y="3379458"/>
                  </a:lnTo>
                  <a:lnTo>
                    <a:pt x="4626041" y="3339499"/>
                  </a:lnTo>
                  <a:cubicBezTo>
                    <a:pt x="4626594" y="3265263"/>
                    <a:pt x="4623510" y="3190694"/>
                    <a:pt x="4616687" y="3116041"/>
                  </a:cubicBezTo>
                  <a:lnTo>
                    <a:pt x="4608173" y="3056074"/>
                  </a:lnTo>
                  <a:lnTo>
                    <a:pt x="4619315" y="2979804"/>
                  </a:lnTo>
                  <a:cubicBezTo>
                    <a:pt x="4626143" y="2911223"/>
                    <a:pt x="4629809" y="2842695"/>
                    <a:pt x="4630392" y="2774414"/>
                  </a:cubicBezTo>
                  <a:close/>
                  <a:moveTo>
                    <a:pt x="2153044" y="1694132"/>
                  </a:moveTo>
                  <a:lnTo>
                    <a:pt x="2052028" y="1796691"/>
                  </a:lnTo>
                  <a:lnTo>
                    <a:pt x="1945177" y="1927957"/>
                  </a:lnTo>
                  <a:lnTo>
                    <a:pt x="1859962" y="1991984"/>
                  </a:lnTo>
                  <a:lnTo>
                    <a:pt x="1712911" y="2127218"/>
                  </a:lnTo>
                  <a:lnTo>
                    <a:pt x="1803945" y="1939873"/>
                  </a:lnTo>
                  <a:lnTo>
                    <a:pt x="1862570" y="1844213"/>
                  </a:lnTo>
                  <a:lnTo>
                    <a:pt x="1948039" y="1792289"/>
                  </a:lnTo>
                  <a:cubicBezTo>
                    <a:pt x="2012821" y="1757097"/>
                    <a:pt x="2079494" y="1724946"/>
                    <a:pt x="2147868" y="1696026"/>
                  </a:cubicBezTo>
                  <a:close/>
                  <a:moveTo>
                    <a:pt x="4788191" y="2704378"/>
                  </a:moveTo>
                  <a:lnTo>
                    <a:pt x="4866101" y="2869694"/>
                  </a:lnTo>
                  <a:lnTo>
                    <a:pt x="4933683" y="3057756"/>
                  </a:lnTo>
                  <a:lnTo>
                    <a:pt x="4911169" y="3126506"/>
                  </a:lnTo>
                  <a:cubicBezTo>
                    <a:pt x="4883265" y="3202546"/>
                    <a:pt x="4851355" y="3277080"/>
                    <a:pt x="4815580" y="3349771"/>
                  </a:cubicBezTo>
                  <a:lnTo>
                    <a:pt x="4782323" y="3409183"/>
                  </a:lnTo>
                  <a:lnTo>
                    <a:pt x="4779852" y="3357442"/>
                  </a:lnTo>
                  <a:cubicBezTo>
                    <a:pt x="4772878" y="3284583"/>
                    <a:pt x="4762416" y="3211995"/>
                    <a:pt x="4748467" y="3139948"/>
                  </a:cubicBezTo>
                  <a:lnTo>
                    <a:pt x="4727988" y="3056071"/>
                  </a:lnTo>
                  <a:lnTo>
                    <a:pt x="4752746" y="2957282"/>
                  </a:lnTo>
                  <a:cubicBezTo>
                    <a:pt x="4766858" y="2887135"/>
                    <a:pt x="4777656" y="2816455"/>
                    <a:pt x="4785141" y="2745490"/>
                  </a:cubicBezTo>
                  <a:close/>
                  <a:moveTo>
                    <a:pt x="2066619" y="1565205"/>
                  </a:moveTo>
                  <a:lnTo>
                    <a:pt x="2000478" y="1643791"/>
                  </a:lnTo>
                  <a:cubicBezTo>
                    <a:pt x="1966483" y="1687269"/>
                    <a:pt x="1934026" y="1732010"/>
                    <a:pt x="1903191" y="1777930"/>
                  </a:cubicBezTo>
                  <a:lnTo>
                    <a:pt x="1862570" y="1844213"/>
                  </a:lnTo>
                  <a:lnTo>
                    <a:pt x="1759558" y="1906794"/>
                  </a:lnTo>
                  <a:lnTo>
                    <a:pt x="1584471" y="2037722"/>
                  </a:lnTo>
                  <a:lnTo>
                    <a:pt x="1624120" y="1921578"/>
                  </a:lnTo>
                  <a:cubicBezTo>
                    <a:pt x="1644881" y="1869284"/>
                    <a:pt x="1667559" y="1817757"/>
                    <a:pt x="1692106" y="1767111"/>
                  </a:cubicBezTo>
                  <a:lnTo>
                    <a:pt x="1724939" y="1705267"/>
                  </a:lnTo>
                  <a:lnTo>
                    <a:pt x="1879300" y="1632520"/>
                  </a:lnTo>
                  <a:close/>
                  <a:moveTo>
                    <a:pt x="5024289" y="2674084"/>
                  </a:moveTo>
                  <a:lnTo>
                    <a:pt x="5047773" y="2712738"/>
                  </a:lnTo>
                  <a:cubicBezTo>
                    <a:pt x="5082964" y="2777521"/>
                    <a:pt x="5115115" y="2844194"/>
                    <a:pt x="5144035" y="2912568"/>
                  </a:cubicBezTo>
                  <a:lnTo>
                    <a:pt x="5198683" y="3061878"/>
                  </a:lnTo>
                  <a:lnTo>
                    <a:pt x="5165108" y="3156542"/>
                  </a:lnTo>
                  <a:cubicBezTo>
                    <a:pt x="5143542" y="3208865"/>
                    <a:pt x="5120091" y="3260212"/>
                    <a:pt x="5094839" y="3310498"/>
                  </a:cubicBezTo>
                  <a:lnTo>
                    <a:pt x="5019119" y="3448343"/>
                  </a:lnTo>
                  <a:lnTo>
                    <a:pt x="4994523" y="3289086"/>
                  </a:lnTo>
                  <a:cubicBezTo>
                    <a:pt x="4979840" y="3217185"/>
                    <a:pt x="4961727" y="3146119"/>
                    <a:pt x="4940289" y="3076137"/>
                  </a:cubicBezTo>
                  <a:lnTo>
                    <a:pt x="4933683" y="3057756"/>
                  </a:lnTo>
                  <a:lnTo>
                    <a:pt x="4961596" y="2972520"/>
                  </a:lnTo>
                  <a:cubicBezTo>
                    <a:pt x="4976596" y="2920590"/>
                    <a:pt x="4989775" y="2868092"/>
                    <a:pt x="5001089" y="2815127"/>
                  </a:cubicBezTo>
                  <a:close/>
                  <a:moveTo>
                    <a:pt x="1946628" y="1361970"/>
                  </a:moveTo>
                  <a:lnTo>
                    <a:pt x="1910523" y="1405563"/>
                  </a:lnTo>
                  <a:cubicBezTo>
                    <a:pt x="1860124" y="1473857"/>
                    <a:pt x="1813666" y="1544774"/>
                    <a:pt x="1771308" y="1617929"/>
                  </a:cubicBezTo>
                  <a:lnTo>
                    <a:pt x="1724939" y="1705267"/>
                  </a:lnTo>
                  <a:lnTo>
                    <a:pt x="1680864" y="1726039"/>
                  </a:lnTo>
                  <a:cubicBezTo>
                    <a:pt x="1616220" y="1760364"/>
                    <a:pt x="1553161" y="1797808"/>
                    <a:pt x="1491937" y="1838267"/>
                  </a:cubicBezTo>
                  <a:lnTo>
                    <a:pt x="1376732" y="1922648"/>
                  </a:lnTo>
                  <a:lnTo>
                    <a:pt x="1395655" y="1849503"/>
                  </a:lnTo>
                  <a:cubicBezTo>
                    <a:pt x="1421993" y="1762203"/>
                    <a:pt x="1453663" y="1676168"/>
                    <a:pt x="1490664" y="1591909"/>
                  </a:cubicBezTo>
                  <a:lnTo>
                    <a:pt x="1529007" y="1511364"/>
                  </a:lnTo>
                  <a:lnTo>
                    <a:pt x="1644091" y="1457950"/>
                  </a:lnTo>
                  <a:cubicBezTo>
                    <a:pt x="1712888" y="1430053"/>
                    <a:pt x="1782767" y="1405641"/>
                    <a:pt x="1853460" y="1384718"/>
                  </a:cubicBezTo>
                  <a:close/>
                  <a:moveTo>
                    <a:pt x="5311061" y="2622874"/>
                  </a:moveTo>
                  <a:lnTo>
                    <a:pt x="5335126" y="2662645"/>
                  </a:lnTo>
                  <a:cubicBezTo>
                    <a:pt x="5371745" y="2730657"/>
                    <a:pt x="5405278" y="2801166"/>
                    <a:pt x="5435475" y="2874067"/>
                  </a:cubicBezTo>
                  <a:lnTo>
                    <a:pt x="5503298" y="3064439"/>
                  </a:lnTo>
                  <a:lnTo>
                    <a:pt x="5497696" y="3082625"/>
                  </a:lnTo>
                  <a:cubicBezTo>
                    <a:pt x="5482087" y="3128196"/>
                    <a:pt x="5464950" y="3173569"/>
                    <a:pt x="5446261" y="3218688"/>
                  </a:cubicBezTo>
                  <a:cubicBezTo>
                    <a:pt x="5416065" y="3291589"/>
                    <a:pt x="5382532" y="3362098"/>
                    <a:pt x="5345912" y="3430110"/>
                  </a:cubicBezTo>
                  <a:lnTo>
                    <a:pt x="5301848" y="3502933"/>
                  </a:lnTo>
                  <a:lnTo>
                    <a:pt x="5277237" y="3341673"/>
                  </a:lnTo>
                  <a:cubicBezTo>
                    <a:pt x="5262011" y="3267267"/>
                    <a:pt x="5243171" y="3194177"/>
                    <a:pt x="5220906" y="3122596"/>
                  </a:cubicBezTo>
                  <a:lnTo>
                    <a:pt x="5198683" y="3061878"/>
                  </a:lnTo>
                  <a:lnTo>
                    <a:pt x="5241113" y="2942247"/>
                  </a:lnTo>
                  <a:cubicBezTo>
                    <a:pt x="5262962" y="2869214"/>
                    <a:pt x="5281258" y="2794647"/>
                    <a:pt x="5295801" y="2718747"/>
                  </a:cubicBezTo>
                  <a:close/>
                  <a:moveTo>
                    <a:pt x="4338844" y="2216917"/>
                  </a:moveTo>
                  <a:lnTo>
                    <a:pt x="4413691" y="2318725"/>
                  </a:lnTo>
                  <a:lnTo>
                    <a:pt x="4496796" y="2459359"/>
                  </a:lnTo>
                  <a:lnTo>
                    <a:pt x="4534279" y="2621870"/>
                  </a:lnTo>
                  <a:lnTo>
                    <a:pt x="4554281" y="2767670"/>
                  </a:lnTo>
                  <a:lnTo>
                    <a:pt x="4530035" y="2669126"/>
                  </a:lnTo>
                  <a:cubicBezTo>
                    <a:pt x="4507837" y="2595141"/>
                    <a:pt x="4481691" y="2521572"/>
                    <a:pt x="4451495" y="2448671"/>
                  </a:cubicBezTo>
                  <a:cubicBezTo>
                    <a:pt x="4421298" y="2375770"/>
                    <a:pt x="4387765" y="2305261"/>
                    <a:pt x="4351146" y="2237249"/>
                  </a:cubicBezTo>
                  <a:close/>
                  <a:moveTo>
                    <a:pt x="2763584" y="1534344"/>
                  </a:moveTo>
                  <a:lnTo>
                    <a:pt x="2641403" y="1566860"/>
                  </a:lnTo>
                  <a:cubicBezTo>
                    <a:pt x="2576760" y="1587148"/>
                    <a:pt x="2512460" y="1610468"/>
                    <a:pt x="2448672" y="1636891"/>
                  </a:cubicBezTo>
                  <a:cubicBezTo>
                    <a:pt x="2375771" y="1667087"/>
                    <a:pt x="2305262" y="1700620"/>
                    <a:pt x="2237250" y="1737239"/>
                  </a:cubicBezTo>
                  <a:lnTo>
                    <a:pt x="2216920" y="1749541"/>
                  </a:lnTo>
                  <a:lnTo>
                    <a:pt x="2318727" y="1674695"/>
                  </a:lnTo>
                  <a:lnTo>
                    <a:pt x="2448389" y="1595887"/>
                  </a:lnTo>
                  <a:lnTo>
                    <a:pt x="2576973" y="1562824"/>
                  </a:lnTo>
                  <a:close/>
                  <a:moveTo>
                    <a:pt x="1780592" y="1109474"/>
                  </a:moveTo>
                  <a:lnTo>
                    <a:pt x="1733905" y="1168619"/>
                  </a:lnTo>
                  <a:cubicBezTo>
                    <a:pt x="1664328" y="1264210"/>
                    <a:pt x="1603081" y="1363976"/>
                    <a:pt x="1550165" y="1466918"/>
                  </a:cubicBezTo>
                  <a:lnTo>
                    <a:pt x="1529007" y="1511364"/>
                  </a:lnTo>
                  <a:lnTo>
                    <a:pt x="1441223" y="1552107"/>
                  </a:lnTo>
                  <a:cubicBezTo>
                    <a:pt x="1374864" y="1586979"/>
                    <a:pt x="1309859" y="1625339"/>
                    <a:pt x="1246480" y="1667186"/>
                  </a:cubicBezTo>
                  <a:lnTo>
                    <a:pt x="1126658" y="1755277"/>
                  </a:lnTo>
                  <a:lnTo>
                    <a:pt x="1159488" y="1639154"/>
                  </a:lnTo>
                  <a:cubicBezTo>
                    <a:pt x="1178034" y="1582134"/>
                    <a:pt x="1198950" y="1525398"/>
                    <a:pt x="1222286" y="1469060"/>
                  </a:cubicBezTo>
                  <a:cubicBezTo>
                    <a:pt x="1244934" y="1414384"/>
                    <a:pt x="1269458" y="1361054"/>
                    <a:pt x="1295753" y="1309113"/>
                  </a:cubicBezTo>
                  <a:lnTo>
                    <a:pt x="1308876" y="1285454"/>
                  </a:lnTo>
                  <a:lnTo>
                    <a:pt x="1464690" y="1211498"/>
                  </a:lnTo>
                  <a:cubicBezTo>
                    <a:pt x="1537592" y="1181302"/>
                    <a:pt x="1611160" y="1155156"/>
                    <a:pt x="1685146" y="1132958"/>
                  </a:cubicBezTo>
                  <a:close/>
                  <a:moveTo>
                    <a:pt x="4386907" y="2144207"/>
                  </a:moveTo>
                  <a:lnTo>
                    <a:pt x="4530041" y="2304413"/>
                  </a:lnTo>
                  <a:lnTo>
                    <a:pt x="4601134" y="2401476"/>
                  </a:lnTo>
                  <a:lnTo>
                    <a:pt x="4627473" y="2638239"/>
                  </a:lnTo>
                  <a:lnTo>
                    <a:pt x="4629554" y="2735284"/>
                  </a:lnTo>
                  <a:lnTo>
                    <a:pt x="4622926" y="2716336"/>
                  </a:lnTo>
                  <a:cubicBezTo>
                    <a:pt x="4595028" y="2647540"/>
                    <a:pt x="4563643" y="2579827"/>
                    <a:pt x="4528770" y="2513468"/>
                  </a:cubicBezTo>
                  <a:lnTo>
                    <a:pt x="4496796" y="2459359"/>
                  </a:lnTo>
                  <a:lnTo>
                    <a:pt x="4488378" y="2422862"/>
                  </a:lnTo>
                  <a:cubicBezTo>
                    <a:pt x="4470213" y="2357654"/>
                    <a:pt x="4449229" y="2293621"/>
                    <a:pt x="4425567" y="2230901"/>
                  </a:cubicBezTo>
                  <a:close/>
                  <a:moveTo>
                    <a:pt x="2735137" y="1458140"/>
                  </a:moveTo>
                  <a:lnTo>
                    <a:pt x="2729251" y="1460269"/>
                  </a:lnTo>
                  <a:cubicBezTo>
                    <a:pt x="2638779" y="1496313"/>
                    <a:pt x="2550145" y="1538365"/>
                    <a:pt x="2463960" y="1586423"/>
                  </a:cubicBezTo>
                  <a:lnTo>
                    <a:pt x="2448389" y="1595887"/>
                  </a:lnTo>
                  <a:lnTo>
                    <a:pt x="2357895" y="1619156"/>
                  </a:lnTo>
                  <a:lnTo>
                    <a:pt x="2153044" y="1694132"/>
                  </a:lnTo>
                  <a:lnTo>
                    <a:pt x="2180371" y="1666387"/>
                  </a:lnTo>
                  <a:cubicBezTo>
                    <a:pt x="2219182" y="1630034"/>
                    <a:pt x="2259163" y="1595140"/>
                    <a:pt x="2300220" y="1561746"/>
                  </a:cubicBezTo>
                  <a:lnTo>
                    <a:pt x="2396245" y="1489031"/>
                  </a:lnTo>
                  <a:lnTo>
                    <a:pt x="2516644" y="1470437"/>
                  </a:lnTo>
                  <a:close/>
                  <a:moveTo>
                    <a:pt x="5608450" y="2536991"/>
                  </a:moveTo>
                  <a:lnTo>
                    <a:pt x="5695176" y="2723849"/>
                  </a:lnTo>
                  <a:cubicBezTo>
                    <a:pt x="5723073" y="2792645"/>
                    <a:pt x="5747485" y="2862524"/>
                    <a:pt x="5768408" y="2933217"/>
                  </a:cubicBezTo>
                  <a:lnTo>
                    <a:pt x="5800194" y="3063405"/>
                  </a:lnTo>
                  <a:lnTo>
                    <a:pt x="5772827" y="3173025"/>
                  </a:lnTo>
                  <a:cubicBezTo>
                    <a:pt x="5733346" y="3304130"/>
                    <a:pt x="5681843" y="3432388"/>
                    <a:pt x="5618319" y="3556067"/>
                  </a:cubicBezTo>
                  <a:lnTo>
                    <a:pt x="5602478" y="3584705"/>
                  </a:lnTo>
                  <a:lnTo>
                    <a:pt x="5600668" y="3541438"/>
                  </a:lnTo>
                  <a:cubicBezTo>
                    <a:pt x="5587020" y="3392133"/>
                    <a:pt x="5558412" y="3242493"/>
                    <a:pt x="5514015" y="3094522"/>
                  </a:cubicBezTo>
                  <a:lnTo>
                    <a:pt x="5503298" y="3064439"/>
                  </a:lnTo>
                  <a:lnTo>
                    <a:pt x="5539969" y="2945385"/>
                  </a:lnTo>
                  <a:cubicBezTo>
                    <a:pt x="5565130" y="2853579"/>
                    <a:pt x="5584281" y="2761225"/>
                    <a:pt x="5597618" y="2668797"/>
                  </a:cubicBezTo>
                  <a:close/>
                  <a:moveTo>
                    <a:pt x="1593377" y="862954"/>
                  </a:moveTo>
                  <a:lnTo>
                    <a:pt x="1577380" y="880349"/>
                  </a:lnTo>
                  <a:cubicBezTo>
                    <a:pt x="1505436" y="966768"/>
                    <a:pt x="1439310" y="1059269"/>
                    <a:pt x="1379846" y="1157504"/>
                  </a:cubicBezTo>
                  <a:lnTo>
                    <a:pt x="1308876" y="1285454"/>
                  </a:lnTo>
                  <a:lnTo>
                    <a:pt x="1253268" y="1311847"/>
                  </a:lnTo>
                  <a:cubicBezTo>
                    <a:pt x="1185256" y="1348466"/>
                    <a:pt x="1119740" y="1388171"/>
                    <a:pt x="1056824" y="1430712"/>
                  </a:cubicBezTo>
                  <a:lnTo>
                    <a:pt x="882742" y="1561511"/>
                  </a:lnTo>
                  <a:lnTo>
                    <a:pt x="949813" y="1383386"/>
                  </a:lnTo>
                  <a:cubicBezTo>
                    <a:pt x="977303" y="1319486"/>
                    <a:pt x="1007623" y="1257091"/>
                    <a:pt x="1040615" y="1196357"/>
                  </a:cubicBezTo>
                  <a:lnTo>
                    <a:pt x="1112039" y="1078789"/>
                  </a:lnTo>
                  <a:lnTo>
                    <a:pt x="1205860" y="1022456"/>
                  </a:lnTo>
                  <a:cubicBezTo>
                    <a:pt x="1286276" y="979263"/>
                    <a:pt x="1369574" y="940744"/>
                    <a:pt x="1455393" y="907261"/>
                  </a:cubicBezTo>
                  <a:close/>
                  <a:moveTo>
                    <a:pt x="4522743" y="2066526"/>
                  </a:moveTo>
                  <a:lnTo>
                    <a:pt x="4654126" y="2185936"/>
                  </a:lnTo>
                  <a:lnTo>
                    <a:pt x="4789834" y="2335251"/>
                  </a:lnTo>
                  <a:lnTo>
                    <a:pt x="4797408" y="2460717"/>
                  </a:lnTo>
                  <a:cubicBezTo>
                    <a:pt x="4798309" y="2508233"/>
                    <a:pt x="4797737" y="2555772"/>
                    <a:pt x="4795693" y="2603259"/>
                  </a:cubicBezTo>
                  <a:lnTo>
                    <a:pt x="4788191" y="2704378"/>
                  </a:lnTo>
                  <a:lnTo>
                    <a:pt x="4772583" y="2671258"/>
                  </a:lnTo>
                  <a:cubicBezTo>
                    <a:pt x="4738257" y="2606614"/>
                    <a:pt x="4700814" y="2543555"/>
                    <a:pt x="4660355" y="2482331"/>
                  </a:cubicBezTo>
                  <a:lnTo>
                    <a:pt x="4601134" y="2401476"/>
                  </a:lnTo>
                  <a:lnTo>
                    <a:pt x="4597548" y="2369244"/>
                  </a:lnTo>
                  <a:cubicBezTo>
                    <a:pt x="4582315" y="2280554"/>
                    <a:pt x="4561889" y="2192993"/>
                    <a:pt x="4536459" y="2107021"/>
                  </a:cubicBezTo>
                  <a:close/>
                  <a:moveTo>
                    <a:pt x="2707348" y="1300255"/>
                  </a:moveTo>
                  <a:lnTo>
                    <a:pt x="2626912" y="1339978"/>
                  </a:lnTo>
                  <a:cubicBezTo>
                    <a:pt x="2558112" y="1378473"/>
                    <a:pt x="2491216" y="1420555"/>
                    <a:pt x="2426535" y="1466094"/>
                  </a:cubicBezTo>
                  <a:lnTo>
                    <a:pt x="2396245" y="1489031"/>
                  </a:lnTo>
                  <a:lnTo>
                    <a:pt x="2298691" y="1504098"/>
                  </a:lnTo>
                  <a:cubicBezTo>
                    <a:pt x="2226791" y="1518781"/>
                    <a:pt x="2155725" y="1536894"/>
                    <a:pt x="2085743" y="1558332"/>
                  </a:cubicBezTo>
                  <a:lnTo>
                    <a:pt x="2066619" y="1565205"/>
                  </a:lnTo>
                  <a:lnTo>
                    <a:pt x="2107003" y="1517222"/>
                  </a:lnTo>
                  <a:cubicBezTo>
                    <a:pt x="2162493" y="1455912"/>
                    <a:pt x="2221262" y="1397626"/>
                    <a:pt x="2283033" y="1342641"/>
                  </a:cubicBezTo>
                  <a:lnTo>
                    <a:pt x="2338391" y="1298484"/>
                  </a:lnTo>
                  <a:lnTo>
                    <a:pt x="2504315" y="1290562"/>
                  </a:lnTo>
                  <a:close/>
                  <a:moveTo>
                    <a:pt x="3903326" y="1770974"/>
                  </a:moveTo>
                  <a:lnTo>
                    <a:pt x="4036794" y="1851733"/>
                  </a:lnTo>
                  <a:lnTo>
                    <a:pt x="4159484" y="1943918"/>
                  </a:lnTo>
                  <a:lnTo>
                    <a:pt x="4232281" y="2040805"/>
                  </a:lnTo>
                  <a:lnTo>
                    <a:pt x="4338844" y="2216917"/>
                  </a:lnTo>
                  <a:lnTo>
                    <a:pt x="4277688" y="2133732"/>
                  </a:lnTo>
                  <a:cubicBezTo>
                    <a:pt x="4228866" y="2073873"/>
                    <a:pt x="4176557" y="2015911"/>
                    <a:pt x="4120761" y="1960115"/>
                  </a:cubicBezTo>
                  <a:cubicBezTo>
                    <a:pt x="4064965" y="1904318"/>
                    <a:pt x="4007002" y="1852010"/>
                    <a:pt x="3947144" y="1803188"/>
                  </a:cubicBezTo>
                  <a:close/>
                  <a:moveTo>
                    <a:pt x="3356266" y="1541134"/>
                  </a:moveTo>
                  <a:lnTo>
                    <a:pt x="3271411" y="1528183"/>
                  </a:lnTo>
                  <a:cubicBezTo>
                    <a:pt x="3194563" y="1520379"/>
                    <a:pt x="3116589" y="1516381"/>
                    <a:pt x="3037681" y="1516381"/>
                  </a:cubicBezTo>
                  <a:cubicBezTo>
                    <a:pt x="2958774" y="1516381"/>
                    <a:pt x="2880800" y="1520379"/>
                    <a:pt x="2803951" y="1528184"/>
                  </a:cubicBezTo>
                  <a:lnTo>
                    <a:pt x="2763584" y="1534344"/>
                  </a:lnTo>
                  <a:lnTo>
                    <a:pt x="2836193" y="1515021"/>
                  </a:lnTo>
                  <a:cubicBezTo>
                    <a:pt x="2885064" y="1504301"/>
                    <a:pt x="2934034" y="1495247"/>
                    <a:pt x="2983032" y="1487831"/>
                  </a:cubicBezTo>
                  <a:lnTo>
                    <a:pt x="3050137" y="1479903"/>
                  </a:lnTo>
                  <a:lnTo>
                    <a:pt x="3185516" y="1499122"/>
                  </a:lnTo>
                  <a:close/>
                  <a:moveTo>
                    <a:pt x="3652683" y="1602497"/>
                  </a:moveTo>
                  <a:lnTo>
                    <a:pt x="3762151" y="1667185"/>
                  </a:lnTo>
                  <a:lnTo>
                    <a:pt x="3903326" y="1770974"/>
                  </a:lnTo>
                  <a:lnTo>
                    <a:pt x="3840350" y="1732868"/>
                  </a:lnTo>
                  <a:cubicBezTo>
                    <a:pt x="3772337" y="1696249"/>
                    <a:pt x="3701829" y="1662716"/>
                    <a:pt x="3628928" y="1632519"/>
                  </a:cubicBezTo>
                  <a:cubicBezTo>
                    <a:pt x="3556027" y="1602323"/>
                    <a:pt x="3482458" y="1576177"/>
                    <a:pt x="3408473" y="1553979"/>
                  </a:cubicBezTo>
                  <a:lnTo>
                    <a:pt x="3356266" y="1541134"/>
                  </a:lnTo>
                  <a:lnTo>
                    <a:pt x="3498390" y="1562825"/>
                  </a:lnTo>
                  <a:close/>
                  <a:moveTo>
                    <a:pt x="3960073" y="1711720"/>
                  </a:moveTo>
                  <a:lnTo>
                    <a:pt x="4127324" y="1792289"/>
                  </a:lnTo>
                  <a:lnTo>
                    <a:pt x="4247632" y="1865378"/>
                  </a:lnTo>
                  <a:lnTo>
                    <a:pt x="4316963" y="1987362"/>
                  </a:lnTo>
                  <a:lnTo>
                    <a:pt x="4386907" y="2144207"/>
                  </a:lnTo>
                  <a:lnTo>
                    <a:pt x="4382261" y="2139007"/>
                  </a:lnTo>
                  <a:cubicBezTo>
                    <a:pt x="4330159" y="2086124"/>
                    <a:pt x="4275250" y="2035576"/>
                    <a:pt x="4217638" y="1987613"/>
                  </a:cubicBezTo>
                  <a:lnTo>
                    <a:pt x="4159484" y="1943918"/>
                  </a:lnTo>
                  <a:lnTo>
                    <a:pt x="4096401" y="1859961"/>
                  </a:lnTo>
                  <a:close/>
                  <a:moveTo>
                    <a:pt x="3364539" y="1457950"/>
                  </a:moveTo>
                  <a:lnTo>
                    <a:pt x="3377842" y="1464123"/>
                  </a:lnTo>
                  <a:lnTo>
                    <a:pt x="3349938" y="1462446"/>
                  </a:lnTo>
                  <a:cubicBezTo>
                    <a:pt x="3276893" y="1461567"/>
                    <a:pt x="3203514" y="1464206"/>
                    <a:pt x="3130039" y="1470463"/>
                  </a:cubicBezTo>
                  <a:lnTo>
                    <a:pt x="3050137" y="1479903"/>
                  </a:lnTo>
                  <a:lnTo>
                    <a:pt x="2961558" y="1467328"/>
                  </a:lnTo>
                  <a:cubicBezTo>
                    <a:pt x="2886905" y="1460504"/>
                    <a:pt x="2812336" y="1457421"/>
                    <a:pt x="2738100" y="1457973"/>
                  </a:cubicBezTo>
                  <a:lnTo>
                    <a:pt x="2735137" y="1458140"/>
                  </a:lnTo>
                  <a:lnTo>
                    <a:pt x="2866259" y="1410708"/>
                  </a:lnTo>
                  <a:cubicBezTo>
                    <a:pt x="2923856" y="1391936"/>
                    <a:pt x="2982052" y="1375509"/>
                    <a:pt x="3040695" y="1361429"/>
                  </a:cubicBezTo>
                  <a:lnTo>
                    <a:pt x="3051222" y="1359338"/>
                  </a:lnTo>
                  <a:lnTo>
                    <a:pt x="3155171" y="1384717"/>
                  </a:lnTo>
                  <a:cubicBezTo>
                    <a:pt x="3225863" y="1405641"/>
                    <a:pt x="3295743" y="1430052"/>
                    <a:pt x="3364539" y="1457950"/>
                  </a:cubicBezTo>
                  <a:close/>
                  <a:moveTo>
                    <a:pt x="5869187" y="2494766"/>
                  </a:moveTo>
                  <a:lnTo>
                    <a:pt x="5930687" y="2665901"/>
                  </a:lnTo>
                  <a:cubicBezTo>
                    <a:pt x="5952125" y="2735883"/>
                    <a:pt x="5970239" y="2806949"/>
                    <a:pt x="5984922" y="2878850"/>
                  </a:cubicBezTo>
                  <a:lnTo>
                    <a:pt x="6014100" y="3067777"/>
                  </a:lnTo>
                  <a:lnTo>
                    <a:pt x="6010800" y="3098240"/>
                  </a:lnTo>
                  <a:cubicBezTo>
                    <a:pt x="5989424" y="3242338"/>
                    <a:pt x="5954370" y="3383717"/>
                    <a:pt x="5906443" y="3520432"/>
                  </a:cubicBezTo>
                  <a:lnTo>
                    <a:pt x="5859844" y="3641051"/>
                  </a:lnTo>
                  <a:lnTo>
                    <a:pt x="5862565" y="3584073"/>
                  </a:lnTo>
                  <a:cubicBezTo>
                    <a:pt x="5862565" y="3437813"/>
                    <a:pt x="5848615" y="3291554"/>
                    <a:pt x="5820717" y="3147460"/>
                  </a:cubicBezTo>
                  <a:lnTo>
                    <a:pt x="5800194" y="3063405"/>
                  </a:lnTo>
                  <a:lnTo>
                    <a:pt x="5825738" y="2961091"/>
                  </a:lnTo>
                  <a:cubicBezTo>
                    <a:pt x="5854173" y="2818533"/>
                    <a:pt x="5868930" y="2673788"/>
                    <a:pt x="5870010" y="2528960"/>
                  </a:cubicBezTo>
                  <a:close/>
                  <a:moveTo>
                    <a:pt x="1456621" y="649233"/>
                  </a:moveTo>
                  <a:lnTo>
                    <a:pt x="1434261" y="669555"/>
                  </a:lnTo>
                  <a:cubicBezTo>
                    <a:pt x="1330840" y="772976"/>
                    <a:pt x="1237282" y="886260"/>
                    <a:pt x="1155120" y="1007876"/>
                  </a:cubicBezTo>
                  <a:lnTo>
                    <a:pt x="1112039" y="1078789"/>
                  </a:lnTo>
                  <a:lnTo>
                    <a:pt x="1018587" y="1134901"/>
                  </a:lnTo>
                  <a:cubicBezTo>
                    <a:pt x="897676" y="1215599"/>
                    <a:pt x="784891" y="1307514"/>
                    <a:pt x="681720" y="1409160"/>
                  </a:cubicBezTo>
                  <a:lnTo>
                    <a:pt x="676496" y="1414641"/>
                  </a:lnTo>
                  <a:lnTo>
                    <a:pt x="746428" y="1266251"/>
                  </a:lnTo>
                  <a:cubicBezTo>
                    <a:pt x="780754" y="1201607"/>
                    <a:pt x="818198" y="1138548"/>
                    <a:pt x="858656" y="1077324"/>
                  </a:cubicBezTo>
                  <a:lnTo>
                    <a:pt x="966686" y="929831"/>
                  </a:lnTo>
                  <a:lnTo>
                    <a:pt x="980167" y="918985"/>
                  </a:lnTo>
                  <a:cubicBezTo>
                    <a:pt x="1058172" y="861133"/>
                    <a:pt x="1139621" y="808435"/>
                    <a:pt x="1223938" y="761130"/>
                  </a:cubicBezTo>
                  <a:close/>
                  <a:moveTo>
                    <a:pt x="6016808" y="2492249"/>
                  </a:moveTo>
                  <a:lnTo>
                    <a:pt x="6041941" y="2589996"/>
                  </a:lnTo>
                  <a:cubicBezTo>
                    <a:pt x="6072393" y="2738809"/>
                    <a:pt x="6088384" y="2892888"/>
                    <a:pt x="6088384" y="3050703"/>
                  </a:cubicBezTo>
                  <a:cubicBezTo>
                    <a:pt x="6088384" y="3208519"/>
                    <a:pt x="6072392" y="3362599"/>
                    <a:pt x="6041941" y="3511412"/>
                  </a:cubicBezTo>
                  <a:lnTo>
                    <a:pt x="6006336" y="3649883"/>
                  </a:lnTo>
                  <a:lnTo>
                    <a:pt x="6021692" y="3541716"/>
                  </a:lnTo>
                  <a:cubicBezTo>
                    <a:pt x="6035339" y="3392410"/>
                    <a:pt x="6034026" y="3243438"/>
                    <a:pt x="6018583" y="3096802"/>
                  </a:cubicBezTo>
                  <a:lnTo>
                    <a:pt x="6014100" y="3067777"/>
                  </a:lnTo>
                  <a:lnTo>
                    <a:pt x="6030147" y="2919651"/>
                  </a:lnTo>
                  <a:cubicBezTo>
                    <a:pt x="6038365" y="2799854"/>
                    <a:pt x="6037153" y="2678764"/>
                    <a:pt x="6026065" y="2557453"/>
                  </a:cubicBezTo>
                  <a:close/>
                  <a:moveTo>
                    <a:pt x="4725011" y="1944703"/>
                  </a:moveTo>
                  <a:lnTo>
                    <a:pt x="4763580" y="1972953"/>
                  </a:lnTo>
                  <a:cubicBezTo>
                    <a:pt x="4820884" y="2019336"/>
                    <a:pt x="4876103" y="2068631"/>
                    <a:pt x="4928987" y="2120733"/>
                  </a:cubicBezTo>
                  <a:lnTo>
                    <a:pt x="5049404" y="2251673"/>
                  </a:lnTo>
                  <a:lnTo>
                    <a:pt x="5051055" y="2383340"/>
                  </a:lnTo>
                  <a:cubicBezTo>
                    <a:pt x="5049618" y="2456330"/>
                    <a:pt x="5044670" y="2528966"/>
                    <a:pt x="5036309" y="2601010"/>
                  </a:cubicBezTo>
                  <a:lnTo>
                    <a:pt x="5024289" y="2674084"/>
                  </a:lnTo>
                  <a:lnTo>
                    <a:pt x="4933267" y="2524257"/>
                  </a:lnTo>
                  <a:cubicBezTo>
                    <a:pt x="4892186" y="2463449"/>
                    <a:pt x="4848257" y="2404724"/>
                    <a:pt x="4801669" y="2348273"/>
                  </a:cubicBezTo>
                  <a:lnTo>
                    <a:pt x="4789834" y="2335251"/>
                  </a:lnTo>
                  <a:lnTo>
                    <a:pt x="4785952" y="2270952"/>
                  </a:lnTo>
                  <a:cubicBezTo>
                    <a:pt x="4779515" y="2207854"/>
                    <a:pt x="4770459" y="2144973"/>
                    <a:pt x="4758786" y="2082485"/>
                  </a:cubicBezTo>
                  <a:close/>
                  <a:moveTo>
                    <a:pt x="3712172" y="1498170"/>
                  </a:moveTo>
                  <a:lnTo>
                    <a:pt x="3779601" y="1547558"/>
                  </a:lnTo>
                  <a:cubicBezTo>
                    <a:pt x="3836905" y="1593941"/>
                    <a:pt x="3892124" y="1643236"/>
                    <a:pt x="3945007" y="1695337"/>
                  </a:cubicBezTo>
                  <a:lnTo>
                    <a:pt x="3960073" y="1711720"/>
                  </a:lnTo>
                  <a:lnTo>
                    <a:pt x="3927495" y="1696026"/>
                  </a:lnTo>
                  <a:cubicBezTo>
                    <a:pt x="3859121" y="1667107"/>
                    <a:pt x="3789048" y="1641419"/>
                    <a:pt x="3717467" y="1619155"/>
                  </a:cubicBezTo>
                  <a:lnTo>
                    <a:pt x="3652683" y="1602497"/>
                  </a:lnTo>
                  <a:lnTo>
                    <a:pt x="3567408" y="1552106"/>
                  </a:lnTo>
                  <a:lnTo>
                    <a:pt x="3377842" y="1464123"/>
                  </a:lnTo>
                  <a:lnTo>
                    <a:pt x="3567828" y="1475543"/>
                  </a:lnTo>
                  <a:close/>
                  <a:moveTo>
                    <a:pt x="2672330" y="1064141"/>
                  </a:moveTo>
                  <a:lnTo>
                    <a:pt x="2477076" y="1187862"/>
                  </a:lnTo>
                  <a:lnTo>
                    <a:pt x="2338391" y="1298484"/>
                  </a:lnTo>
                  <a:lnTo>
                    <a:pt x="2285197" y="1301024"/>
                  </a:lnTo>
                  <a:cubicBezTo>
                    <a:pt x="2212338" y="1307998"/>
                    <a:pt x="2139750" y="1318460"/>
                    <a:pt x="2067703" y="1332409"/>
                  </a:cubicBezTo>
                  <a:lnTo>
                    <a:pt x="1946628" y="1361970"/>
                  </a:lnTo>
                  <a:lnTo>
                    <a:pt x="2073380" y="1208935"/>
                  </a:lnTo>
                  <a:lnTo>
                    <a:pt x="2247365" y="1041479"/>
                  </a:lnTo>
                  <a:lnTo>
                    <a:pt x="2355520" y="1036952"/>
                  </a:lnTo>
                  <a:cubicBezTo>
                    <a:pt x="2429756" y="1037504"/>
                    <a:pt x="2503657" y="1041693"/>
                    <a:pt x="2576976" y="1049415"/>
                  </a:cubicBezTo>
                  <a:close/>
                  <a:moveTo>
                    <a:pt x="1403768" y="505670"/>
                  </a:moveTo>
                  <a:lnTo>
                    <a:pt x="1301372" y="582607"/>
                  </a:lnTo>
                  <a:cubicBezTo>
                    <a:pt x="1186147" y="678532"/>
                    <a:pt x="1081737" y="784799"/>
                    <a:pt x="988970" y="899406"/>
                  </a:cubicBezTo>
                  <a:lnTo>
                    <a:pt x="966686" y="929831"/>
                  </a:lnTo>
                  <a:lnTo>
                    <a:pt x="840205" y="1031587"/>
                  </a:lnTo>
                  <a:cubicBezTo>
                    <a:pt x="749685" y="1110484"/>
                    <a:pt x="664918" y="1196966"/>
                    <a:pt x="586979" y="1290586"/>
                  </a:cubicBezTo>
                  <a:lnTo>
                    <a:pt x="537332" y="1356661"/>
                  </a:lnTo>
                  <a:lnTo>
                    <a:pt x="602445" y="1246475"/>
                  </a:lnTo>
                  <a:cubicBezTo>
                    <a:pt x="686138" y="1119717"/>
                    <a:pt x="783781" y="999457"/>
                    <a:pt x="895374" y="887865"/>
                  </a:cubicBezTo>
                  <a:cubicBezTo>
                    <a:pt x="1020915" y="762323"/>
                    <a:pt x="1157425" y="654437"/>
                    <a:pt x="1301819" y="564205"/>
                  </a:cubicBezTo>
                  <a:close/>
                  <a:moveTo>
                    <a:pt x="4198300" y="1636892"/>
                  </a:moveTo>
                  <a:lnTo>
                    <a:pt x="4382500" y="1723701"/>
                  </a:lnTo>
                  <a:lnTo>
                    <a:pt x="4408505" y="1772691"/>
                  </a:lnTo>
                  <a:cubicBezTo>
                    <a:pt x="4434127" y="1826638"/>
                    <a:pt x="4457639" y="1881563"/>
                    <a:pt x="4478984" y="1937330"/>
                  </a:cubicBezTo>
                  <a:lnTo>
                    <a:pt x="4522743" y="2066526"/>
                  </a:lnTo>
                  <a:lnTo>
                    <a:pt x="4491789" y="2038393"/>
                  </a:lnTo>
                  <a:cubicBezTo>
                    <a:pt x="4435338" y="1991805"/>
                    <a:pt x="4376612" y="1947875"/>
                    <a:pt x="4315805" y="1906794"/>
                  </a:cubicBezTo>
                  <a:lnTo>
                    <a:pt x="4247632" y="1865378"/>
                  </a:lnTo>
                  <a:lnTo>
                    <a:pt x="4229667" y="1833770"/>
                  </a:lnTo>
                  <a:cubicBezTo>
                    <a:pt x="4198664" y="1783823"/>
                    <a:pt x="4165789" y="1735159"/>
                    <a:pt x="4131141" y="1687876"/>
                  </a:cubicBezTo>
                  <a:lnTo>
                    <a:pt x="4044668" y="1581682"/>
                  </a:lnTo>
                  <a:close/>
                  <a:moveTo>
                    <a:pt x="3214320" y="1211498"/>
                  </a:moveTo>
                  <a:lnTo>
                    <a:pt x="3411713" y="1304525"/>
                  </a:lnTo>
                  <a:lnTo>
                    <a:pt x="3396744" y="1305111"/>
                  </a:lnTo>
                  <a:cubicBezTo>
                    <a:pt x="3336905" y="1309804"/>
                    <a:pt x="3277214" y="1316844"/>
                    <a:pt x="3217823" y="1326230"/>
                  </a:cubicBezTo>
                  <a:lnTo>
                    <a:pt x="3051222" y="1359338"/>
                  </a:lnTo>
                  <a:lnTo>
                    <a:pt x="2940928" y="1332409"/>
                  </a:lnTo>
                  <a:cubicBezTo>
                    <a:pt x="2868881" y="1318460"/>
                    <a:pt x="2796293" y="1307998"/>
                    <a:pt x="2723434" y="1301023"/>
                  </a:cubicBezTo>
                  <a:lnTo>
                    <a:pt x="2707348" y="1300255"/>
                  </a:lnTo>
                  <a:lnTo>
                    <a:pt x="2838713" y="1235382"/>
                  </a:lnTo>
                  <a:lnTo>
                    <a:pt x="3055988" y="1154599"/>
                  </a:lnTo>
                  <a:close/>
                  <a:moveTo>
                    <a:pt x="3778818" y="1307728"/>
                  </a:moveTo>
                  <a:lnTo>
                    <a:pt x="3817976" y="1340938"/>
                  </a:lnTo>
                  <a:cubicBezTo>
                    <a:pt x="3875857" y="1393231"/>
                    <a:pt x="3931049" y="1448443"/>
                    <a:pt x="3983321" y="1506344"/>
                  </a:cubicBezTo>
                  <a:lnTo>
                    <a:pt x="4044668" y="1581682"/>
                  </a:lnTo>
                  <a:lnTo>
                    <a:pt x="3991857" y="1562704"/>
                  </a:lnTo>
                  <a:cubicBezTo>
                    <a:pt x="3922969" y="1541601"/>
                    <a:pt x="3853030" y="1523720"/>
                    <a:pt x="3782279" y="1509160"/>
                  </a:cubicBezTo>
                  <a:lnTo>
                    <a:pt x="3712172" y="1498170"/>
                  </a:lnTo>
                  <a:lnTo>
                    <a:pt x="3601683" y="1417243"/>
                  </a:lnTo>
                  <a:cubicBezTo>
                    <a:pt x="3540459" y="1376785"/>
                    <a:pt x="3477400" y="1339342"/>
                    <a:pt x="3412756" y="1305016"/>
                  </a:cubicBezTo>
                  <a:lnTo>
                    <a:pt x="3411713" y="1304525"/>
                  </a:lnTo>
                  <a:lnTo>
                    <a:pt x="3576562" y="1298071"/>
                  </a:lnTo>
                  <a:close/>
                  <a:moveTo>
                    <a:pt x="4981997" y="1783207"/>
                  </a:moveTo>
                  <a:lnTo>
                    <a:pt x="5019392" y="1810699"/>
                  </a:lnTo>
                  <a:cubicBezTo>
                    <a:pt x="5079250" y="1859521"/>
                    <a:pt x="5137213" y="1911830"/>
                    <a:pt x="5193009" y="1967626"/>
                  </a:cubicBezTo>
                  <a:lnTo>
                    <a:pt x="5326076" y="2114846"/>
                  </a:lnTo>
                  <a:lnTo>
                    <a:pt x="5336705" y="2286002"/>
                  </a:lnTo>
                  <a:cubicBezTo>
                    <a:pt x="5336705" y="2384637"/>
                    <a:pt x="5330458" y="2481812"/>
                    <a:pt x="5318339" y="2577155"/>
                  </a:cubicBezTo>
                  <a:lnTo>
                    <a:pt x="5311061" y="2622874"/>
                  </a:lnTo>
                  <a:lnTo>
                    <a:pt x="5216261" y="2466201"/>
                  </a:lnTo>
                  <a:cubicBezTo>
                    <a:pt x="5173720" y="2403285"/>
                    <a:pt x="5128343" y="2342969"/>
                    <a:pt x="5080380" y="2285356"/>
                  </a:cubicBezTo>
                  <a:lnTo>
                    <a:pt x="5049404" y="2251673"/>
                  </a:lnTo>
                  <a:lnTo>
                    <a:pt x="5049220" y="2236960"/>
                  </a:lnTo>
                  <a:cubicBezTo>
                    <a:pt x="5042644" y="2090249"/>
                    <a:pt x="5021760" y="1942761"/>
                    <a:pt x="4985777" y="1796404"/>
                  </a:cubicBezTo>
                  <a:close/>
                  <a:moveTo>
                    <a:pt x="2620366" y="778842"/>
                  </a:moveTo>
                  <a:lnTo>
                    <a:pt x="2466201" y="872124"/>
                  </a:lnTo>
                  <a:cubicBezTo>
                    <a:pt x="2393593" y="921219"/>
                    <a:pt x="2324448" y="974090"/>
                    <a:pt x="2258925" y="1030353"/>
                  </a:cubicBezTo>
                  <a:lnTo>
                    <a:pt x="2247365" y="1041479"/>
                  </a:lnTo>
                  <a:lnTo>
                    <a:pt x="2132062" y="1046306"/>
                  </a:lnTo>
                  <a:cubicBezTo>
                    <a:pt x="2057409" y="1053130"/>
                    <a:pt x="1982673" y="1063693"/>
                    <a:pt x="1908103" y="1078101"/>
                  </a:cubicBezTo>
                  <a:lnTo>
                    <a:pt x="1780592" y="1109474"/>
                  </a:lnTo>
                  <a:lnTo>
                    <a:pt x="1844518" y="1028491"/>
                  </a:lnTo>
                  <a:cubicBezTo>
                    <a:pt x="1883472" y="982908"/>
                    <a:pt x="1924508" y="938495"/>
                    <a:pt x="1967627" y="895376"/>
                  </a:cubicBezTo>
                  <a:lnTo>
                    <a:pt x="2119359" y="758232"/>
                  </a:lnTo>
                  <a:lnTo>
                    <a:pt x="2140613" y="756230"/>
                  </a:lnTo>
                  <a:cubicBezTo>
                    <a:pt x="2188688" y="753213"/>
                    <a:pt x="2237166" y="751681"/>
                    <a:pt x="2286002" y="751681"/>
                  </a:cubicBezTo>
                  <a:cubicBezTo>
                    <a:pt x="2364909" y="751681"/>
                    <a:pt x="2442883" y="755679"/>
                    <a:pt x="2519732" y="763484"/>
                  </a:cubicBezTo>
                  <a:close/>
                  <a:moveTo>
                    <a:pt x="4436787" y="1465460"/>
                  </a:moveTo>
                  <a:lnTo>
                    <a:pt x="4579836" y="1531853"/>
                  </a:lnTo>
                  <a:lnTo>
                    <a:pt x="4609549" y="1594300"/>
                  </a:lnTo>
                  <a:cubicBezTo>
                    <a:pt x="4643730" y="1673154"/>
                    <a:pt x="4673258" y="1753542"/>
                    <a:pt x="4698131" y="1835045"/>
                  </a:cubicBezTo>
                  <a:lnTo>
                    <a:pt x="4725011" y="1944703"/>
                  </a:lnTo>
                  <a:lnTo>
                    <a:pt x="4585663" y="1842638"/>
                  </a:lnTo>
                  <a:cubicBezTo>
                    <a:pt x="4524439" y="1802180"/>
                    <a:pt x="4461380" y="1764736"/>
                    <a:pt x="4396736" y="1730411"/>
                  </a:cubicBezTo>
                  <a:lnTo>
                    <a:pt x="4382500" y="1723701"/>
                  </a:lnTo>
                  <a:lnTo>
                    <a:pt x="4312467" y="1591768"/>
                  </a:lnTo>
                  <a:lnTo>
                    <a:pt x="4168486" y="1377839"/>
                  </a:lnTo>
                  <a:lnTo>
                    <a:pt x="4227418" y="1392228"/>
                  </a:lnTo>
                  <a:cubicBezTo>
                    <a:pt x="4298111" y="1413151"/>
                    <a:pt x="4367990" y="1437562"/>
                    <a:pt x="4436787" y="1465460"/>
                  </a:cubicBezTo>
                  <a:close/>
                  <a:moveTo>
                    <a:pt x="3175817" y="931327"/>
                  </a:moveTo>
                  <a:cubicBezTo>
                    <a:pt x="3227097" y="953016"/>
                    <a:pt x="3277421" y="976524"/>
                    <a:pt x="3326708" y="1001768"/>
                  </a:cubicBezTo>
                  <a:lnTo>
                    <a:pt x="3447652" y="1069372"/>
                  </a:lnTo>
                  <a:lnTo>
                    <a:pt x="3289085" y="1093861"/>
                  </a:lnTo>
                  <a:cubicBezTo>
                    <a:pt x="3211673" y="1109670"/>
                    <a:pt x="3135228" y="1129454"/>
                    <a:pt x="3060062" y="1153084"/>
                  </a:cubicBezTo>
                  <a:lnTo>
                    <a:pt x="3055988" y="1154599"/>
                  </a:lnTo>
                  <a:lnTo>
                    <a:pt x="3007877" y="1137310"/>
                  </a:lnTo>
                  <a:cubicBezTo>
                    <a:pt x="2937895" y="1115872"/>
                    <a:pt x="2866829" y="1097759"/>
                    <a:pt x="2794929" y="1083075"/>
                  </a:cubicBezTo>
                  <a:lnTo>
                    <a:pt x="2672330" y="1064141"/>
                  </a:lnTo>
                  <a:lnTo>
                    <a:pt x="2687475" y="1054545"/>
                  </a:lnTo>
                  <a:cubicBezTo>
                    <a:pt x="2760149" y="1013868"/>
                    <a:pt x="2835272" y="977044"/>
                    <a:pt x="2912568" y="944351"/>
                  </a:cubicBezTo>
                  <a:lnTo>
                    <a:pt x="3061984" y="889663"/>
                  </a:lnTo>
                  <a:close/>
                  <a:moveTo>
                    <a:pt x="3871612" y="1053728"/>
                  </a:moveTo>
                  <a:lnTo>
                    <a:pt x="3979332" y="1156065"/>
                  </a:lnTo>
                  <a:cubicBezTo>
                    <a:pt x="4043827" y="1222131"/>
                    <a:pt x="4103968" y="1291794"/>
                    <a:pt x="4159557" y="1364572"/>
                  </a:cubicBezTo>
                  <a:lnTo>
                    <a:pt x="4168486" y="1377839"/>
                  </a:lnTo>
                  <a:lnTo>
                    <a:pt x="4013175" y="1339918"/>
                  </a:lnTo>
                  <a:cubicBezTo>
                    <a:pt x="3941128" y="1325969"/>
                    <a:pt x="3868540" y="1315507"/>
                    <a:pt x="3795681" y="1308533"/>
                  </a:cubicBezTo>
                  <a:lnTo>
                    <a:pt x="3778818" y="1307728"/>
                  </a:lnTo>
                  <a:lnTo>
                    <a:pt x="3708119" y="1247769"/>
                  </a:lnTo>
                  <a:cubicBezTo>
                    <a:pt x="3632917" y="1187940"/>
                    <a:pt x="3553858" y="1132750"/>
                    <a:pt x="3471377" y="1082633"/>
                  </a:cubicBezTo>
                  <a:lnTo>
                    <a:pt x="3447652" y="1069372"/>
                  </a:lnTo>
                  <a:lnTo>
                    <a:pt x="3507038" y="1060201"/>
                  </a:lnTo>
                  <a:cubicBezTo>
                    <a:pt x="3580356" y="1052479"/>
                    <a:pt x="3654259" y="1048290"/>
                    <a:pt x="3728495" y="1047737"/>
                  </a:cubicBezTo>
                  <a:close/>
                  <a:moveTo>
                    <a:pt x="5225493" y="1593434"/>
                  </a:moveTo>
                  <a:lnTo>
                    <a:pt x="5372658" y="1728772"/>
                  </a:lnTo>
                  <a:cubicBezTo>
                    <a:pt x="5424760" y="1781655"/>
                    <a:pt x="5474054" y="1836874"/>
                    <a:pt x="5520438" y="1894178"/>
                  </a:cubicBezTo>
                  <a:lnTo>
                    <a:pt x="5590453" y="1989769"/>
                  </a:lnTo>
                  <a:lnTo>
                    <a:pt x="5609450" y="2117147"/>
                  </a:lnTo>
                  <a:cubicBezTo>
                    <a:pt x="5618581" y="2207970"/>
                    <a:pt x="5622291" y="2299668"/>
                    <a:pt x="5620385" y="2391768"/>
                  </a:cubicBezTo>
                  <a:lnTo>
                    <a:pt x="5608450" y="2536991"/>
                  </a:lnTo>
                  <a:lnTo>
                    <a:pt x="5601019" y="2520980"/>
                  </a:lnTo>
                  <a:cubicBezTo>
                    <a:pt x="5531274" y="2388262"/>
                    <a:pt x="5447579" y="2260961"/>
                    <a:pt x="5349936" y="2141244"/>
                  </a:cubicBezTo>
                  <a:lnTo>
                    <a:pt x="5326076" y="2114846"/>
                  </a:lnTo>
                  <a:lnTo>
                    <a:pt x="5318902" y="1999320"/>
                  </a:lnTo>
                  <a:cubicBezTo>
                    <a:pt x="5307153" y="1905411"/>
                    <a:pt x="5289707" y="1813272"/>
                    <a:pt x="5266921" y="1723260"/>
                  </a:cubicBezTo>
                  <a:close/>
                  <a:moveTo>
                    <a:pt x="2544035" y="476667"/>
                  </a:moveTo>
                  <a:lnTo>
                    <a:pt x="2520981" y="487366"/>
                  </a:lnTo>
                  <a:cubicBezTo>
                    <a:pt x="2388264" y="557112"/>
                    <a:pt x="2260963" y="640806"/>
                    <a:pt x="2141245" y="738449"/>
                  </a:cubicBezTo>
                  <a:lnTo>
                    <a:pt x="2119359" y="758232"/>
                  </a:lnTo>
                  <a:lnTo>
                    <a:pt x="1997643" y="769694"/>
                  </a:lnTo>
                  <a:cubicBezTo>
                    <a:pt x="1903196" y="781582"/>
                    <a:pt x="1810543" y="799232"/>
                    <a:pt x="1720047" y="822280"/>
                  </a:cubicBezTo>
                  <a:lnTo>
                    <a:pt x="1593377" y="862954"/>
                  </a:lnTo>
                  <a:lnTo>
                    <a:pt x="1728774" y="715726"/>
                  </a:lnTo>
                  <a:cubicBezTo>
                    <a:pt x="1781657" y="663624"/>
                    <a:pt x="1836876" y="614329"/>
                    <a:pt x="1894180" y="567946"/>
                  </a:cubicBezTo>
                  <a:lnTo>
                    <a:pt x="1989769" y="497932"/>
                  </a:lnTo>
                  <a:lnTo>
                    <a:pt x="2117148" y="478936"/>
                  </a:lnTo>
                  <a:cubicBezTo>
                    <a:pt x="2253383" y="465240"/>
                    <a:pt x="2391587" y="463739"/>
                    <a:pt x="2530161" y="475099"/>
                  </a:cubicBezTo>
                  <a:close/>
                  <a:moveTo>
                    <a:pt x="3218689" y="642125"/>
                  </a:moveTo>
                  <a:cubicBezTo>
                    <a:pt x="3282478" y="668547"/>
                    <a:pt x="3344434" y="697523"/>
                    <a:pt x="3404490" y="728887"/>
                  </a:cubicBezTo>
                  <a:lnTo>
                    <a:pt x="3503741" y="786414"/>
                  </a:lnTo>
                  <a:lnTo>
                    <a:pt x="3341674" y="811149"/>
                  </a:lnTo>
                  <a:cubicBezTo>
                    <a:pt x="3267267" y="826374"/>
                    <a:pt x="3194177" y="845215"/>
                    <a:pt x="3122596" y="867479"/>
                  </a:cubicBezTo>
                  <a:lnTo>
                    <a:pt x="3061984" y="889663"/>
                  </a:lnTo>
                  <a:lnTo>
                    <a:pt x="2965789" y="854455"/>
                  </a:lnTo>
                  <a:cubicBezTo>
                    <a:pt x="2894207" y="832191"/>
                    <a:pt x="2821117" y="813350"/>
                    <a:pt x="2746711" y="798125"/>
                  </a:cubicBezTo>
                  <a:lnTo>
                    <a:pt x="2620366" y="778842"/>
                  </a:lnTo>
                  <a:lnTo>
                    <a:pt x="2662646" y="753259"/>
                  </a:lnTo>
                  <a:cubicBezTo>
                    <a:pt x="2730658" y="716640"/>
                    <a:pt x="2801167" y="683107"/>
                    <a:pt x="2874068" y="652910"/>
                  </a:cubicBezTo>
                  <a:lnTo>
                    <a:pt x="3064440" y="585088"/>
                  </a:lnTo>
                  <a:lnTo>
                    <a:pt x="3082627" y="590689"/>
                  </a:lnTo>
                  <a:cubicBezTo>
                    <a:pt x="3128197" y="606299"/>
                    <a:pt x="3173571" y="623436"/>
                    <a:pt x="3218689" y="642125"/>
                  </a:cubicBezTo>
                  <a:close/>
                  <a:moveTo>
                    <a:pt x="4619324" y="1222284"/>
                  </a:moveTo>
                  <a:lnTo>
                    <a:pt x="4806015" y="1310894"/>
                  </a:lnTo>
                  <a:lnTo>
                    <a:pt x="4813196" y="1324285"/>
                  </a:lnTo>
                  <a:cubicBezTo>
                    <a:pt x="4835816" y="1370036"/>
                    <a:pt x="4857069" y="1416847"/>
                    <a:pt x="4876886" y="1464688"/>
                  </a:cubicBezTo>
                  <a:cubicBezTo>
                    <a:pt x="4899533" y="1519364"/>
                    <a:pt x="4919902" y="1574416"/>
                    <a:pt x="4938036" y="1629737"/>
                  </a:cubicBezTo>
                  <a:lnTo>
                    <a:pt x="4981997" y="1783207"/>
                  </a:lnTo>
                  <a:lnTo>
                    <a:pt x="4834399" y="1674696"/>
                  </a:lnTo>
                  <a:cubicBezTo>
                    <a:pt x="4771019" y="1632849"/>
                    <a:pt x="4706014" y="1594489"/>
                    <a:pt x="4639655" y="1559616"/>
                  </a:cubicBezTo>
                  <a:lnTo>
                    <a:pt x="4579836" y="1531853"/>
                  </a:lnTo>
                  <a:lnTo>
                    <a:pt x="4541157" y="1450563"/>
                  </a:lnTo>
                  <a:cubicBezTo>
                    <a:pt x="4492038" y="1356029"/>
                    <a:pt x="4435868" y="1264208"/>
                    <a:pt x="4372647" y="1175877"/>
                  </a:cubicBezTo>
                  <a:lnTo>
                    <a:pt x="4335422" y="1128132"/>
                  </a:lnTo>
                  <a:lnTo>
                    <a:pt x="4398868" y="1143743"/>
                  </a:lnTo>
                  <a:cubicBezTo>
                    <a:pt x="4472854" y="1165942"/>
                    <a:pt x="4546422" y="1192087"/>
                    <a:pt x="4619324" y="1222284"/>
                  </a:cubicBezTo>
                  <a:close/>
                  <a:moveTo>
                    <a:pt x="5439153" y="1456619"/>
                  </a:moveTo>
                  <a:lnTo>
                    <a:pt x="5566373" y="1596597"/>
                  </a:lnTo>
                  <a:cubicBezTo>
                    <a:pt x="5612960" y="1653047"/>
                    <a:pt x="5656890" y="1711773"/>
                    <a:pt x="5697971" y="1772581"/>
                  </a:cubicBezTo>
                  <a:lnTo>
                    <a:pt x="5794936" y="1932189"/>
                  </a:lnTo>
                  <a:lnTo>
                    <a:pt x="5801377" y="1954191"/>
                  </a:lnTo>
                  <a:cubicBezTo>
                    <a:pt x="5836773" y="2095501"/>
                    <a:pt x="5858490" y="2239532"/>
                    <a:pt x="5866530" y="2384182"/>
                  </a:cubicBezTo>
                  <a:lnTo>
                    <a:pt x="5869187" y="2494766"/>
                  </a:lnTo>
                  <a:lnTo>
                    <a:pt x="5856499" y="2459458"/>
                  </a:lnTo>
                  <a:cubicBezTo>
                    <a:pt x="5800528" y="2324332"/>
                    <a:pt x="5731670" y="2194544"/>
                    <a:pt x="5650753" y="2072096"/>
                  </a:cubicBezTo>
                  <a:lnTo>
                    <a:pt x="5590453" y="1989769"/>
                  </a:lnTo>
                  <a:lnTo>
                    <a:pt x="5577230" y="1901097"/>
                  </a:lnTo>
                  <a:cubicBezTo>
                    <a:pt x="5548945" y="1758509"/>
                    <a:pt x="5507188" y="1619135"/>
                    <a:pt x="5452761" y="1484918"/>
                  </a:cubicBezTo>
                  <a:close/>
                  <a:moveTo>
                    <a:pt x="2494744" y="219205"/>
                  </a:moveTo>
                  <a:lnTo>
                    <a:pt x="2459460" y="231885"/>
                  </a:lnTo>
                  <a:cubicBezTo>
                    <a:pt x="2324334" y="287856"/>
                    <a:pt x="2194546" y="356714"/>
                    <a:pt x="2072098" y="437631"/>
                  </a:cubicBezTo>
                  <a:lnTo>
                    <a:pt x="1989769" y="497932"/>
                  </a:lnTo>
                  <a:lnTo>
                    <a:pt x="1901098" y="511156"/>
                  </a:lnTo>
                  <a:cubicBezTo>
                    <a:pt x="1758510" y="539440"/>
                    <a:pt x="1619136" y="581198"/>
                    <a:pt x="1484919" y="635624"/>
                  </a:cubicBezTo>
                  <a:lnTo>
                    <a:pt x="1456621" y="649233"/>
                  </a:lnTo>
                  <a:lnTo>
                    <a:pt x="1596599" y="522012"/>
                  </a:lnTo>
                  <a:cubicBezTo>
                    <a:pt x="1653049" y="475425"/>
                    <a:pt x="1711774" y="431495"/>
                    <a:pt x="1772582" y="390413"/>
                  </a:cubicBezTo>
                  <a:lnTo>
                    <a:pt x="1931826" y="293670"/>
                  </a:lnTo>
                  <a:lnTo>
                    <a:pt x="2156474" y="245939"/>
                  </a:lnTo>
                  <a:cubicBezTo>
                    <a:pt x="2258307" y="230000"/>
                    <a:pt x="2361010" y="220959"/>
                    <a:pt x="2463831" y="218814"/>
                  </a:cubicBezTo>
                  <a:close/>
                  <a:moveTo>
                    <a:pt x="4003224" y="774847"/>
                  </a:moveTo>
                  <a:lnTo>
                    <a:pt x="4128266" y="887868"/>
                  </a:lnTo>
                  <a:cubicBezTo>
                    <a:pt x="4173601" y="933202"/>
                    <a:pt x="4216633" y="979967"/>
                    <a:pt x="4257363" y="1028017"/>
                  </a:cubicBezTo>
                  <a:lnTo>
                    <a:pt x="4335422" y="1128132"/>
                  </a:lnTo>
                  <a:lnTo>
                    <a:pt x="4175911" y="1088886"/>
                  </a:lnTo>
                  <a:cubicBezTo>
                    <a:pt x="4101341" y="1074479"/>
                    <a:pt x="4026605" y="1063915"/>
                    <a:pt x="3951953" y="1057091"/>
                  </a:cubicBezTo>
                  <a:lnTo>
                    <a:pt x="3871612" y="1053728"/>
                  </a:lnTo>
                  <a:lnTo>
                    <a:pt x="3855368" y="1038295"/>
                  </a:lnTo>
                  <a:cubicBezTo>
                    <a:pt x="3769489" y="962656"/>
                    <a:pt x="3677204" y="892914"/>
                    <a:pt x="3578883" y="829969"/>
                  </a:cubicBezTo>
                  <a:lnTo>
                    <a:pt x="3503741" y="786414"/>
                  </a:lnTo>
                  <a:lnTo>
                    <a:pt x="3568652" y="776508"/>
                  </a:lnTo>
                  <a:cubicBezTo>
                    <a:pt x="3645501" y="768703"/>
                    <a:pt x="3723475" y="764706"/>
                    <a:pt x="3802382" y="764705"/>
                  </a:cubicBezTo>
                  <a:close/>
                  <a:moveTo>
                    <a:pt x="5579185" y="1399070"/>
                  </a:moveTo>
                  <a:lnTo>
                    <a:pt x="5641659" y="1482217"/>
                  </a:lnTo>
                  <a:cubicBezTo>
                    <a:pt x="5726741" y="1608049"/>
                    <a:pt x="5800479" y="1744281"/>
                    <a:pt x="5860872" y="1890083"/>
                  </a:cubicBezTo>
                  <a:cubicBezTo>
                    <a:pt x="5921266" y="2035885"/>
                    <a:pt x="5965455" y="2184357"/>
                    <a:pt x="5994270" y="2333495"/>
                  </a:cubicBezTo>
                  <a:lnTo>
                    <a:pt x="6016808" y="2492249"/>
                  </a:lnTo>
                  <a:lnTo>
                    <a:pt x="5985610" y="2370918"/>
                  </a:lnTo>
                  <a:cubicBezTo>
                    <a:pt x="5941082" y="2227756"/>
                    <a:pt x="5882860" y="2090626"/>
                    <a:pt x="5812476" y="1961062"/>
                  </a:cubicBezTo>
                  <a:lnTo>
                    <a:pt x="5794936" y="1932189"/>
                  </a:lnTo>
                  <a:lnTo>
                    <a:pt x="5750907" y="1781792"/>
                  </a:lnTo>
                  <a:cubicBezTo>
                    <a:pt x="5712656" y="1667970"/>
                    <a:pt x="5665197" y="1556560"/>
                    <a:pt x="5608529" y="1448727"/>
                  </a:cubicBezTo>
                  <a:close/>
                  <a:moveTo>
                    <a:pt x="2492245" y="71578"/>
                  </a:moveTo>
                  <a:lnTo>
                    <a:pt x="2370920" y="102774"/>
                  </a:lnTo>
                  <a:cubicBezTo>
                    <a:pt x="2227757" y="147302"/>
                    <a:pt x="2090628" y="205525"/>
                    <a:pt x="1961063" y="275908"/>
                  </a:cubicBezTo>
                  <a:lnTo>
                    <a:pt x="1931826" y="293670"/>
                  </a:lnTo>
                  <a:lnTo>
                    <a:pt x="1914131" y="297430"/>
                  </a:lnTo>
                  <a:cubicBezTo>
                    <a:pt x="1754198" y="340585"/>
                    <a:pt x="1598035" y="401394"/>
                    <a:pt x="1448727" y="479857"/>
                  </a:cubicBezTo>
                  <a:lnTo>
                    <a:pt x="1403768" y="505670"/>
                  </a:lnTo>
                  <a:lnTo>
                    <a:pt x="1482217" y="446727"/>
                  </a:lnTo>
                  <a:cubicBezTo>
                    <a:pt x="1608049" y="361645"/>
                    <a:pt x="1744280" y="287906"/>
                    <a:pt x="1890083" y="227513"/>
                  </a:cubicBezTo>
                  <a:cubicBezTo>
                    <a:pt x="2035885" y="167120"/>
                    <a:pt x="2184356" y="122931"/>
                    <a:pt x="2333495" y="94115"/>
                  </a:cubicBezTo>
                  <a:close/>
                  <a:moveTo>
                    <a:pt x="4692198" y="944350"/>
                  </a:moveTo>
                  <a:cubicBezTo>
                    <a:pt x="4760571" y="973270"/>
                    <a:pt x="4827245" y="1005421"/>
                    <a:pt x="4892027" y="1040613"/>
                  </a:cubicBezTo>
                  <a:lnTo>
                    <a:pt x="5009671" y="1112084"/>
                  </a:lnTo>
                  <a:lnTo>
                    <a:pt x="5068990" y="1211576"/>
                  </a:lnTo>
                  <a:cubicBezTo>
                    <a:pt x="5111706" y="1291650"/>
                    <a:pt x="5149796" y="1374566"/>
                    <a:pt x="5182904" y="1459966"/>
                  </a:cubicBezTo>
                  <a:lnTo>
                    <a:pt x="5225493" y="1593434"/>
                  </a:lnTo>
                  <a:lnTo>
                    <a:pt x="5208035" y="1577378"/>
                  </a:lnTo>
                  <a:cubicBezTo>
                    <a:pt x="5092810" y="1481453"/>
                    <a:pt x="4966770" y="1395870"/>
                    <a:pt x="4830746" y="1322633"/>
                  </a:cubicBezTo>
                  <a:lnTo>
                    <a:pt x="4806015" y="1310894"/>
                  </a:lnTo>
                  <a:lnTo>
                    <a:pt x="4741310" y="1190239"/>
                  </a:lnTo>
                  <a:cubicBezTo>
                    <a:pt x="4690748" y="1103034"/>
                    <a:pt x="4635005" y="1020185"/>
                    <a:pt x="4574645" y="941926"/>
                  </a:cubicBezTo>
                  <a:lnTo>
                    <a:pt x="4526698" y="883777"/>
                  </a:lnTo>
                  <a:close/>
                  <a:moveTo>
                    <a:pt x="3372044" y="385702"/>
                  </a:moveTo>
                  <a:cubicBezTo>
                    <a:pt x="3440840" y="413600"/>
                    <a:pt x="3508553" y="444986"/>
                    <a:pt x="3574912" y="479858"/>
                  </a:cubicBezTo>
                  <a:lnTo>
                    <a:pt x="3585119" y="485890"/>
                  </a:lnTo>
                  <a:lnTo>
                    <a:pt x="3541439" y="487718"/>
                  </a:lnTo>
                  <a:cubicBezTo>
                    <a:pt x="3392134" y="501365"/>
                    <a:pt x="3242495" y="529973"/>
                    <a:pt x="3094523" y="574370"/>
                  </a:cubicBezTo>
                  <a:lnTo>
                    <a:pt x="3064440" y="585088"/>
                  </a:lnTo>
                  <a:lnTo>
                    <a:pt x="2945387" y="548417"/>
                  </a:lnTo>
                  <a:cubicBezTo>
                    <a:pt x="2853580" y="523256"/>
                    <a:pt x="2761225" y="504105"/>
                    <a:pt x="2668798" y="490768"/>
                  </a:cubicBezTo>
                  <a:lnTo>
                    <a:pt x="2544035" y="476667"/>
                  </a:lnTo>
                  <a:lnTo>
                    <a:pt x="2723850" y="393210"/>
                  </a:lnTo>
                  <a:cubicBezTo>
                    <a:pt x="2792646" y="365312"/>
                    <a:pt x="2862526" y="340901"/>
                    <a:pt x="2933219" y="319977"/>
                  </a:cubicBezTo>
                  <a:lnTo>
                    <a:pt x="3064977" y="287808"/>
                  </a:lnTo>
                  <a:lnTo>
                    <a:pt x="3188321" y="320224"/>
                  </a:lnTo>
                  <a:cubicBezTo>
                    <a:pt x="3250276" y="339356"/>
                    <a:pt x="3311578" y="361182"/>
                    <a:pt x="3372044" y="385702"/>
                  </a:cubicBezTo>
                  <a:close/>
                  <a:moveTo>
                    <a:pt x="4140851" y="514687"/>
                  </a:moveTo>
                  <a:lnTo>
                    <a:pt x="4161626" y="529334"/>
                  </a:lnTo>
                  <a:cubicBezTo>
                    <a:pt x="4276465" y="617773"/>
                    <a:pt x="4383465" y="717596"/>
                    <a:pt x="4480715" y="828011"/>
                  </a:cubicBezTo>
                  <a:lnTo>
                    <a:pt x="4526698" y="883777"/>
                  </a:lnTo>
                  <a:lnTo>
                    <a:pt x="4482169" y="867479"/>
                  </a:lnTo>
                  <a:cubicBezTo>
                    <a:pt x="4339007" y="822951"/>
                    <a:pt x="4189810" y="792116"/>
                    <a:pt x="4036113" y="776508"/>
                  </a:cubicBezTo>
                  <a:lnTo>
                    <a:pt x="4003224" y="774847"/>
                  </a:lnTo>
                  <a:lnTo>
                    <a:pt x="3954649" y="730941"/>
                  </a:lnTo>
                  <a:cubicBezTo>
                    <a:pt x="3894790" y="682119"/>
                    <a:pt x="3833035" y="636785"/>
                    <a:pt x="3769656" y="594938"/>
                  </a:cubicBezTo>
                  <a:lnTo>
                    <a:pt x="3585119" y="485890"/>
                  </a:lnTo>
                  <a:lnTo>
                    <a:pt x="3764897" y="478363"/>
                  </a:lnTo>
                  <a:cubicBezTo>
                    <a:pt x="3839133" y="478916"/>
                    <a:pt x="3913035" y="483105"/>
                    <a:pt x="3986354" y="490827"/>
                  </a:cubicBezTo>
                  <a:close/>
                  <a:moveTo>
                    <a:pt x="4672999" y="676144"/>
                  </a:moveTo>
                  <a:lnTo>
                    <a:pt x="4822134" y="746428"/>
                  </a:lnTo>
                  <a:cubicBezTo>
                    <a:pt x="4886778" y="780754"/>
                    <a:pt x="4949837" y="818197"/>
                    <a:pt x="5011061" y="858655"/>
                  </a:cubicBezTo>
                  <a:lnTo>
                    <a:pt x="5158555" y="966686"/>
                  </a:lnTo>
                  <a:lnTo>
                    <a:pt x="5169399" y="980166"/>
                  </a:lnTo>
                  <a:cubicBezTo>
                    <a:pt x="5227251" y="1058171"/>
                    <a:pt x="5279950" y="1139620"/>
                    <a:pt x="5327256" y="1223937"/>
                  </a:cubicBezTo>
                  <a:lnTo>
                    <a:pt x="5439153" y="1456619"/>
                  </a:lnTo>
                  <a:lnTo>
                    <a:pt x="5418830" y="1434259"/>
                  </a:lnTo>
                  <a:cubicBezTo>
                    <a:pt x="5315409" y="1330838"/>
                    <a:pt x="5202124" y="1237280"/>
                    <a:pt x="5080508" y="1155118"/>
                  </a:cubicBezTo>
                  <a:lnTo>
                    <a:pt x="5009671" y="1112084"/>
                  </a:lnTo>
                  <a:lnTo>
                    <a:pt x="4957771" y="1025034"/>
                  </a:lnTo>
                  <a:cubicBezTo>
                    <a:pt x="4877947" y="904552"/>
                    <a:pt x="4787012" y="792074"/>
                    <a:pt x="4686426" y="689061"/>
                  </a:cubicBezTo>
                  <a:close/>
                  <a:moveTo>
                    <a:pt x="3639711" y="227513"/>
                  </a:moveTo>
                  <a:lnTo>
                    <a:pt x="3641986" y="228586"/>
                  </a:lnTo>
                  <a:lnTo>
                    <a:pt x="3584074" y="225821"/>
                  </a:lnTo>
                  <a:cubicBezTo>
                    <a:pt x="3437814" y="225821"/>
                    <a:pt x="3291555" y="239770"/>
                    <a:pt x="3147462" y="267668"/>
                  </a:cubicBezTo>
                  <a:lnTo>
                    <a:pt x="3064977" y="287808"/>
                  </a:lnTo>
                  <a:lnTo>
                    <a:pt x="3000679" y="270909"/>
                  </a:lnTo>
                  <a:cubicBezTo>
                    <a:pt x="2874524" y="243420"/>
                    <a:pt x="2746493" y="226706"/>
                    <a:pt x="2618056" y="220768"/>
                  </a:cubicBezTo>
                  <a:lnTo>
                    <a:pt x="2494744" y="219205"/>
                  </a:lnTo>
                  <a:lnTo>
                    <a:pt x="2665903" y="157697"/>
                  </a:lnTo>
                  <a:cubicBezTo>
                    <a:pt x="2735885" y="136259"/>
                    <a:pt x="2806951" y="118146"/>
                    <a:pt x="2878851" y="103462"/>
                  </a:cubicBezTo>
                  <a:lnTo>
                    <a:pt x="3068098" y="74235"/>
                  </a:lnTo>
                  <a:lnTo>
                    <a:pt x="3111875" y="79650"/>
                  </a:lnTo>
                  <a:cubicBezTo>
                    <a:pt x="3293554" y="107722"/>
                    <a:pt x="3470803" y="157549"/>
                    <a:pt x="3639711" y="227513"/>
                  </a:cubicBezTo>
                  <a:close/>
                  <a:moveTo>
                    <a:pt x="4731728" y="537335"/>
                  </a:moveTo>
                  <a:lnTo>
                    <a:pt x="4841910" y="602444"/>
                  </a:lnTo>
                  <a:cubicBezTo>
                    <a:pt x="4968669" y="686138"/>
                    <a:pt x="5088928" y="783782"/>
                    <a:pt x="5200520" y="895374"/>
                  </a:cubicBezTo>
                  <a:cubicBezTo>
                    <a:pt x="5312112" y="1006966"/>
                    <a:pt x="5409756" y="1127225"/>
                    <a:pt x="5493450" y="1253984"/>
                  </a:cubicBezTo>
                  <a:lnTo>
                    <a:pt x="5579185" y="1399070"/>
                  </a:lnTo>
                  <a:lnTo>
                    <a:pt x="5505779" y="1301373"/>
                  </a:lnTo>
                  <a:cubicBezTo>
                    <a:pt x="5409854" y="1186148"/>
                    <a:pt x="5303587" y="1081737"/>
                    <a:pt x="5188978" y="988970"/>
                  </a:cubicBezTo>
                  <a:lnTo>
                    <a:pt x="5158555" y="966686"/>
                  </a:lnTo>
                  <a:lnTo>
                    <a:pt x="5056797" y="840204"/>
                  </a:lnTo>
                  <a:cubicBezTo>
                    <a:pt x="4977900" y="749683"/>
                    <a:pt x="4891419" y="664916"/>
                    <a:pt x="4797799" y="586978"/>
                  </a:cubicBezTo>
                  <a:close/>
                  <a:moveTo>
                    <a:pt x="4202106" y="311962"/>
                  </a:moveTo>
                  <a:lnTo>
                    <a:pt x="4236079" y="330952"/>
                  </a:lnTo>
                  <a:cubicBezTo>
                    <a:pt x="4359801" y="406127"/>
                    <a:pt x="4475821" y="492716"/>
                    <a:pt x="4582678" y="589257"/>
                  </a:cubicBezTo>
                  <a:lnTo>
                    <a:pt x="4672999" y="676144"/>
                  </a:lnTo>
                  <a:lnTo>
                    <a:pt x="4623698" y="652910"/>
                  </a:lnTo>
                  <a:cubicBezTo>
                    <a:pt x="4488571" y="596939"/>
                    <a:pt x="4348107" y="553855"/>
                    <a:pt x="4204306" y="524487"/>
                  </a:cubicBezTo>
                  <a:lnTo>
                    <a:pt x="4140851" y="514687"/>
                  </a:lnTo>
                  <a:lnTo>
                    <a:pt x="4004029" y="418229"/>
                  </a:lnTo>
                  <a:cubicBezTo>
                    <a:pt x="3950060" y="383489"/>
                    <a:pt x="3894709" y="351067"/>
                    <a:pt x="3838146" y="321032"/>
                  </a:cubicBezTo>
                  <a:lnTo>
                    <a:pt x="3641986" y="228586"/>
                  </a:lnTo>
                  <a:lnTo>
                    <a:pt x="3803193" y="236282"/>
                  </a:lnTo>
                  <a:cubicBezTo>
                    <a:pt x="3876052" y="243257"/>
                    <a:pt x="3948640" y="253719"/>
                    <a:pt x="4020687" y="267668"/>
                  </a:cubicBezTo>
                  <a:close/>
                  <a:moveTo>
                    <a:pt x="3649886" y="82048"/>
                  </a:moveTo>
                  <a:lnTo>
                    <a:pt x="3541718" y="66692"/>
                  </a:lnTo>
                  <a:cubicBezTo>
                    <a:pt x="3392412" y="53045"/>
                    <a:pt x="3243441" y="54358"/>
                    <a:pt x="3096804" y="69802"/>
                  </a:cubicBezTo>
                  <a:lnTo>
                    <a:pt x="3068098" y="74235"/>
                  </a:lnTo>
                  <a:lnTo>
                    <a:pt x="2974846" y="62700"/>
                  </a:lnTo>
                  <a:cubicBezTo>
                    <a:pt x="2837107" y="49881"/>
                    <a:pt x="2697427" y="49526"/>
                    <a:pt x="2557453" y="62321"/>
                  </a:cubicBezTo>
                  <a:lnTo>
                    <a:pt x="2492245" y="71578"/>
                  </a:lnTo>
                  <a:lnTo>
                    <a:pt x="2589998" y="46443"/>
                  </a:lnTo>
                  <a:cubicBezTo>
                    <a:pt x="2738811" y="15992"/>
                    <a:pt x="2892891" y="0"/>
                    <a:pt x="3050706" y="0"/>
                  </a:cubicBezTo>
                  <a:cubicBezTo>
                    <a:pt x="3208521" y="0"/>
                    <a:pt x="3362601" y="15992"/>
                    <a:pt x="3511414" y="46444"/>
                  </a:cubicBezTo>
                  <a:close/>
                  <a:moveTo>
                    <a:pt x="4209088" y="231884"/>
                  </a:moveTo>
                  <a:cubicBezTo>
                    <a:pt x="4354891" y="292277"/>
                    <a:pt x="4491122" y="366016"/>
                    <a:pt x="4616954" y="451098"/>
                  </a:cubicBezTo>
                  <a:lnTo>
                    <a:pt x="4731728" y="537335"/>
                  </a:lnTo>
                  <a:lnTo>
                    <a:pt x="4647167" y="487365"/>
                  </a:lnTo>
                  <a:cubicBezTo>
                    <a:pt x="4514449" y="417620"/>
                    <a:pt x="4376314" y="361823"/>
                    <a:pt x="4234930" y="319976"/>
                  </a:cubicBezTo>
                  <a:lnTo>
                    <a:pt x="4202106" y="311962"/>
                  </a:lnTo>
                  <a:lnTo>
                    <a:pt x="4091410" y="250087"/>
                  </a:lnTo>
                  <a:cubicBezTo>
                    <a:pt x="4042123" y="224843"/>
                    <a:pt x="3991800" y="201335"/>
                    <a:pt x="3940519" y="179645"/>
                  </a:cubicBezTo>
                  <a:cubicBezTo>
                    <a:pt x="3872146" y="150726"/>
                    <a:pt x="3802073" y="125038"/>
                    <a:pt x="3730492" y="102774"/>
                  </a:cubicBezTo>
                  <a:lnTo>
                    <a:pt x="3649886" y="82048"/>
                  </a:lnTo>
                  <a:lnTo>
                    <a:pt x="3765676" y="98487"/>
                  </a:lnTo>
                  <a:cubicBezTo>
                    <a:pt x="3914814" y="127301"/>
                    <a:pt x="4063286" y="171490"/>
                    <a:pt x="4209088" y="231884"/>
                  </a:cubicBezTo>
                  <a:close/>
                </a:path>
              </a:pathLst>
            </a:custGeom>
            <a:noFill/>
            <a:ln>
              <a:solidFill>
                <a:srgbClr val="D2D2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1" name="图片 200" descr="图片包含 电子产品, 室内, 笔记本电脑, 计算机&#10;&#10;已生成极高可信度的说明">
              <a:extLst>
                <a:ext uri="{FF2B5EF4-FFF2-40B4-BE49-F238E27FC236}">
                  <a16:creationId xmlns:a16="http://schemas.microsoft.com/office/drawing/2014/main" id="{39FC0358-33D0-4521-8FDD-5BB455BF2DE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51" t="15670" r="42646" b="1226"/>
            <a:stretch>
              <a:fillRect/>
            </a:stretch>
          </p:blipFill>
          <p:spPr>
            <a:xfrm>
              <a:off x="1850156" y="1955107"/>
              <a:ext cx="1513670" cy="1513670"/>
            </a:xfrm>
            <a:custGeom>
              <a:avLst/>
              <a:gdLst>
                <a:gd name="connsiteX0" fmla="*/ 1456841 w 2913682"/>
                <a:gd name="connsiteY0" fmla="*/ 0 h 2913682"/>
                <a:gd name="connsiteX1" fmla="*/ 2913682 w 2913682"/>
                <a:gd name="connsiteY1" fmla="*/ 1456841 h 2913682"/>
                <a:gd name="connsiteX2" fmla="*/ 1456841 w 2913682"/>
                <a:gd name="connsiteY2" fmla="*/ 2913682 h 2913682"/>
                <a:gd name="connsiteX3" fmla="*/ 0 w 2913682"/>
                <a:gd name="connsiteY3" fmla="*/ 1456841 h 2913682"/>
                <a:gd name="connsiteX4" fmla="*/ 1456841 w 2913682"/>
                <a:gd name="connsiteY4" fmla="*/ 0 h 2913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3682" h="2913682">
                  <a:moveTo>
                    <a:pt x="1456841" y="0"/>
                  </a:moveTo>
                  <a:cubicBezTo>
                    <a:pt x="2261432" y="0"/>
                    <a:pt x="2913682" y="652250"/>
                    <a:pt x="2913682" y="1456841"/>
                  </a:cubicBezTo>
                  <a:cubicBezTo>
                    <a:pt x="2913682" y="2261432"/>
                    <a:pt x="2261432" y="2913682"/>
                    <a:pt x="1456841" y="2913682"/>
                  </a:cubicBezTo>
                  <a:cubicBezTo>
                    <a:pt x="652250" y="2913682"/>
                    <a:pt x="0" y="2261432"/>
                    <a:pt x="0" y="1456841"/>
                  </a:cubicBezTo>
                  <a:cubicBezTo>
                    <a:pt x="0" y="652250"/>
                    <a:pt x="652250" y="0"/>
                    <a:pt x="1456841" y="0"/>
                  </a:cubicBezTo>
                  <a:close/>
                </a:path>
              </a:pathLst>
            </a:custGeom>
          </p:spPr>
        </p:pic>
      </p:grpSp>
      <p:grpSp>
        <p:nvGrpSpPr>
          <p:cNvPr id="474" name="组合 473">
            <a:extLst>
              <a:ext uri="{FF2B5EF4-FFF2-40B4-BE49-F238E27FC236}">
                <a16:creationId xmlns:a16="http://schemas.microsoft.com/office/drawing/2014/main" id="{412A7CBB-A600-45D1-B729-B5733A0C45A9}"/>
              </a:ext>
            </a:extLst>
          </p:cNvPr>
          <p:cNvGrpSpPr/>
          <p:nvPr/>
        </p:nvGrpSpPr>
        <p:grpSpPr>
          <a:xfrm>
            <a:off x="8117348" y="1728379"/>
            <a:ext cx="2206122" cy="2206122"/>
            <a:chOff x="7492580" y="1608881"/>
            <a:chExt cx="2206122" cy="2206122"/>
          </a:xfrm>
        </p:grpSpPr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D110EAE6-3985-46A6-9426-26BAD056D6B3}"/>
                </a:ext>
              </a:extLst>
            </p:cNvPr>
            <p:cNvSpPr>
              <a:spLocks/>
            </p:cNvSpPr>
            <p:nvPr>
              <p:custDataLst>
                <p:tags r:id="rId1"/>
              </p:custDataLst>
            </p:nvPr>
          </p:nvSpPr>
          <p:spPr>
            <a:xfrm rot="20250004">
              <a:off x="7492580" y="1608881"/>
              <a:ext cx="2206122" cy="2206122"/>
            </a:xfrm>
            <a:custGeom>
              <a:avLst/>
              <a:gdLst>
                <a:gd name="connsiteX0" fmla="*/ 1343503 w 6088384"/>
                <a:gd name="connsiteY0" fmla="*/ 5543275 h 6088385"/>
                <a:gd name="connsiteX1" fmla="*/ 1441220 w 6088384"/>
                <a:gd name="connsiteY1" fmla="*/ 5601018 h 6088385"/>
                <a:gd name="connsiteX2" fmla="*/ 1853457 w 6088384"/>
                <a:gd name="connsiteY2" fmla="*/ 5768407 h 6088385"/>
                <a:gd name="connsiteX3" fmla="*/ 1889262 w 6088384"/>
                <a:gd name="connsiteY3" fmla="*/ 5777149 h 6088385"/>
                <a:gd name="connsiteX4" fmla="*/ 1978543 w 6088384"/>
                <a:gd name="connsiteY4" fmla="*/ 5828749 h 6088385"/>
                <a:gd name="connsiteX5" fmla="*/ 2331123 w 6088384"/>
                <a:gd name="connsiteY5" fmla="*/ 5977101 h 6088385"/>
                <a:gd name="connsiteX6" fmla="*/ 2425205 w 6088384"/>
                <a:gd name="connsiteY6" fmla="*/ 6004449 h 6088385"/>
                <a:gd name="connsiteX7" fmla="*/ 2322710 w 6088384"/>
                <a:gd name="connsiteY7" fmla="*/ 5989898 h 6088385"/>
                <a:gd name="connsiteX8" fmla="*/ 1879298 w 6088384"/>
                <a:gd name="connsiteY8" fmla="*/ 5856500 h 6088385"/>
                <a:gd name="connsiteX9" fmla="*/ 1356537 w 6088384"/>
                <a:gd name="connsiteY9" fmla="*/ 5554260 h 6088385"/>
                <a:gd name="connsiteX10" fmla="*/ 1947471 w 6088384"/>
                <a:gd name="connsiteY10" fmla="*/ 5573687 h 6088385"/>
                <a:gd name="connsiteX11" fmla="*/ 2140862 w 6088384"/>
                <a:gd name="connsiteY11" fmla="*/ 5705378 h 6088385"/>
                <a:gd name="connsiteX12" fmla="*/ 2362340 w 6088384"/>
                <a:gd name="connsiteY12" fmla="*/ 5823019 h 6088385"/>
                <a:gd name="connsiteX13" fmla="*/ 2452498 w 6088384"/>
                <a:gd name="connsiteY13" fmla="*/ 5860088 h 6088385"/>
                <a:gd name="connsiteX14" fmla="*/ 2285194 w 6088384"/>
                <a:gd name="connsiteY14" fmla="*/ 5852101 h 6088385"/>
                <a:gd name="connsiteX15" fmla="*/ 2067700 w 6088384"/>
                <a:gd name="connsiteY15" fmla="*/ 5820716 h 6088385"/>
                <a:gd name="connsiteX16" fmla="*/ 1889262 w 6088384"/>
                <a:gd name="connsiteY16" fmla="*/ 5777149 h 6088385"/>
                <a:gd name="connsiteX17" fmla="*/ 1814261 w 6088384"/>
                <a:gd name="connsiteY17" fmla="*/ 5733801 h 6088385"/>
                <a:gd name="connsiteX18" fmla="*/ 1444426 w 6088384"/>
                <a:gd name="connsiteY18" fmla="*/ 5441694 h 6088385"/>
                <a:gd name="connsiteX19" fmla="*/ 1418395 w 6088384"/>
                <a:gd name="connsiteY19" fmla="*/ 5413657 h 6088385"/>
                <a:gd name="connsiteX20" fmla="*/ 1464689 w 6088384"/>
                <a:gd name="connsiteY20" fmla="*/ 5435475 h 6088385"/>
                <a:gd name="connsiteX21" fmla="*/ 1884080 w 6088384"/>
                <a:gd name="connsiteY21" fmla="*/ 5563897 h 6088385"/>
                <a:gd name="connsiteX22" fmla="*/ 3591548 w 6088384"/>
                <a:gd name="connsiteY22" fmla="*/ 6017987 h 6088385"/>
                <a:gd name="connsiteX23" fmla="*/ 3498389 w 6088384"/>
                <a:gd name="connsiteY23" fmla="*/ 6041941 h 6088385"/>
                <a:gd name="connsiteX24" fmla="*/ 3037681 w 6088384"/>
                <a:gd name="connsiteY24" fmla="*/ 6088385 h 6088385"/>
                <a:gd name="connsiteX25" fmla="*/ 2466375 w 6088384"/>
                <a:gd name="connsiteY25" fmla="*/ 6016415 h 6088385"/>
                <a:gd name="connsiteX26" fmla="*/ 2425205 w 6088384"/>
                <a:gd name="connsiteY26" fmla="*/ 6004449 h 6088385"/>
                <a:gd name="connsiteX27" fmla="*/ 2546668 w 6088384"/>
                <a:gd name="connsiteY27" fmla="*/ 6021692 h 6088385"/>
                <a:gd name="connsiteX28" fmla="*/ 2991582 w 6088384"/>
                <a:gd name="connsiteY28" fmla="*/ 6018582 h 6088385"/>
                <a:gd name="connsiteX29" fmla="*/ 3020321 w 6088384"/>
                <a:gd name="connsiteY29" fmla="*/ 6014145 h 6088385"/>
                <a:gd name="connsiteX30" fmla="*/ 3068845 w 6088384"/>
                <a:gd name="connsiteY30" fmla="*/ 6021079 h 6088385"/>
                <a:gd name="connsiteX31" fmla="*/ 3474961 w 6088384"/>
                <a:gd name="connsiteY31" fmla="*/ 6030481 h 6088385"/>
                <a:gd name="connsiteX32" fmla="*/ 511297 w 6088384"/>
                <a:gd name="connsiteY32" fmla="*/ 4692103 h 6088385"/>
                <a:gd name="connsiteX33" fmla="*/ 582607 w 6088384"/>
                <a:gd name="connsiteY33" fmla="*/ 4787012 h 6088385"/>
                <a:gd name="connsiteX34" fmla="*/ 899408 w 6088384"/>
                <a:gd name="connsiteY34" fmla="*/ 5099414 h 6088385"/>
                <a:gd name="connsiteX35" fmla="*/ 930525 w 6088384"/>
                <a:gd name="connsiteY35" fmla="*/ 5122206 h 6088385"/>
                <a:gd name="connsiteX36" fmla="*/ 943945 w 6088384"/>
                <a:gd name="connsiteY36" fmla="*/ 5141241 h 6088385"/>
                <a:gd name="connsiteX37" fmla="*/ 1206210 w 6088384"/>
                <a:gd name="connsiteY37" fmla="*/ 5427555 h 6088385"/>
                <a:gd name="connsiteX38" fmla="*/ 1343503 w 6088384"/>
                <a:gd name="connsiteY38" fmla="*/ 5543275 h 6088385"/>
                <a:gd name="connsiteX39" fmla="*/ 1246477 w 6088384"/>
                <a:gd name="connsiteY39" fmla="*/ 5485939 h 6088385"/>
                <a:gd name="connsiteX40" fmla="*/ 887866 w 6088384"/>
                <a:gd name="connsiteY40" fmla="*/ 5193009 h 6088385"/>
                <a:gd name="connsiteX41" fmla="*/ 534782 w 6088384"/>
                <a:gd name="connsiteY41" fmla="*/ 4738145 h 6088385"/>
                <a:gd name="connsiteX42" fmla="*/ 2085160 w 6088384"/>
                <a:gd name="connsiteY42" fmla="*/ 5313536 h 6088385"/>
                <a:gd name="connsiteX43" fmla="*/ 2133737 w 6088384"/>
                <a:gd name="connsiteY43" fmla="*/ 5357443 h 6088385"/>
                <a:gd name="connsiteX44" fmla="*/ 2332286 w 6088384"/>
                <a:gd name="connsiteY44" fmla="*/ 5502327 h 6088385"/>
                <a:gd name="connsiteX45" fmla="*/ 2505795 w 6088384"/>
                <a:gd name="connsiteY45" fmla="*/ 5602389 h 6088385"/>
                <a:gd name="connsiteX46" fmla="*/ 2323489 w 6088384"/>
                <a:gd name="connsiteY46" fmla="*/ 5610021 h 6088385"/>
                <a:gd name="connsiteX47" fmla="*/ 2102033 w 6088384"/>
                <a:gd name="connsiteY47" fmla="*/ 5597557 h 6088385"/>
                <a:gd name="connsiteX48" fmla="*/ 1947471 w 6088384"/>
                <a:gd name="connsiteY48" fmla="*/ 5573687 h 6088385"/>
                <a:gd name="connsiteX49" fmla="*/ 1932919 w 6088384"/>
                <a:gd name="connsiteY49" fmla="*/ 5563777 h 6088385"/>
                <a:gd name="connsiteX50" fmla="*/ 1566593 w 6088384"/>
                <a:gd name="connsiteY50" fmla="*/ 5212406 h 6088385"/>
                <a:gd name="connsiteX51" fmla="*/ 1559965 w 6088384"/>
                <a:gd name="connsiteY51" fmla="*/ 5203585 h 6088385"/>
                <a:gd name="connsiteX52" fmla="*/ 1633129 w 6088384"/>
                <a:gd name="connsiteY52" fmla="*/ 5229092 h 6088385"/>
                <a:gd name="connsiteX53" fmla="*/ 2052272 w 6088384"/>
                <a:gd name="connsiteY53" fmla="*/ 5311875 h 6088385"/>
                <a:gd name="connsiteX54" fmla="*/ 3597768 w 6088384"/>
                <a:gd name="connsiteY54" fmla="*/ 5867697 h 6088385"/>
                <a:gd name="connsiteX55" fmla="*/ 3422483 w 6088384"/>
                <a:gd name="connsiteY55" fmla="*/ 5930687 h 6088385"/>
                <a:gd name="connsiteX56" fmla="*/ 3209535 w 6088384"/>
                <a:gd name="connsiteY56" fmla="*/ 5984922 h 6088385"/>
                <a:gd name="connsiteX57" fmla="*/ 3020321 w 6088384"/>
                <a:gd name="connsiteY57" fmla="*/ 6014145 h 6088385"/>
                <a:gd name="connsiteX58" fmla="*/ 2935708 w 6088384"/>
                <a:gd name="connsiteY58" fmla="*/ 6002052 h 6088385"/>
                <a:gd name="connsiteX59" fmla="*/ 2547763 w 6088384"/>
                <a:gd name="connsiteY59" fmla="*/ 5899258 h 6088385"/>
                <a:gd name="connsiteX60" fmla="*/ 2452498 w 6088384"/>
                <a:gd name="connsiteY60" fmla="*/ 5860088 h 6088385"/>
                <a:gd name="connsiteX61" fmla="*/ 2504312 w 6088384"/>
                <a:gd name="connsiteY61" fmla="*/ 5862562 h 6088385"/>
                <a:gd name="connsiteX62" fmla="*/ 2940924 w 6088384"/>
                <a:gd name="connsiteY62" fmla="*/ 5820715 h 6088385"/>
                <a:gd name="connsiteX63" fmla="*/ 3022078 w 6088384"/>
                <a:gd name="connsiteY63" fmla="*/ 5800901 h 6088385"/>
                <a:gd name="connsiteX64" fmla="*/ 3170591 w 6088384"/>
                <a:gd name="connsiteY64" fmla="*/ 5833940 h 6088385"/>
                <a:gd name="connsiteX65" fmla="*/ 3544858 w 6088384"/>
                <a:gd name="connsiteY65" fmla="*/ 5869852 h 6088385"/>
                <a:gd name="connsiteX66" fmla="*/ 647315 w 6088384"/>
                <a:gd name="connsiteY66" fmla="*/ 4630339 h 6088385"/>
                <a:gd name="connsiteX67" fmla="*/ 676653 w 6088384"/>
                <a:gd name="connsiteY67" fmla="*/ 4661192 h 6088385"/>
                <a:gd name="connsiteX68" fmla="*/ 990122 w 6088384"/>
                <a:gd name="connsiteY68" fmla="*/ 4921149 h 6088385"/>
                <a:gd name="connsiteX69" fmla="*/ 1080064 w 6088384"/>
                <a:gd name="connsiteY69" fmla="*/ 4978402 h 6088385"/>
                <a:gd name="connsiteX70" fmla="*/ 1142095 w 6088384"/>
                <a:gd name="connsiteY70" fmla="*/ 5080508 h 6088385"/>
                <a:gd name="connsiteX71" fmla="*/ 1284110 w 6088384"/>
                <a:gd name="connsiteY71" fmla="*/ 5269024 h 6088385"/>
                <a:gd name="connsiteX72" fmla="*/ 1418395 w 6088384"/>
                <a:gd name="connsiteY72" fmla="*/ 5413657 h 6088385"/>
                <a:gd name="connsiteX73" fmla="*/ 1266253 w 6088384"/>
                <a:gd name="connsiteY73" fmla="*/ 5341956 h 6088385"/>
                <a:gd name="connsiteX74" fmla="*/ 1077325 w 6088384"/>
                <a:gd name="connsiteY74" fmla="*/ 5229729 h 6088385"/>
                <a:gd name="connsiteX75" fmla="*/ 930525 w 6088384"/>
                <a:gd name="connsiteY75" fmla="*/ 5122206 h 6088385"/>
                <a:gd name="connsiteX76" fmla="*/ 832840 w 6088384"/>
                <a:gd name="connsiteY76" fmla="*/ 4983644 h 6088385"/>
                <a:gd name="connsiteX77" fmla="*/ 735643 w 6088384"/>
                <a:gd name="connsiteY77" fmla="*/ 4817761 h 6088385"/>
                <a:gd name="connsiteX78" fmla="*/ 3544352 w 6088384"/>
                <a:gd name="connsiteY78" fmla="*/ 5611717 h 6088385"/>
                <a:gd name="connsiteX79" fmla="*/ 3364537 w 6088384"/>
                <a:gd name="connsiteY79" fmla="*/ 5695173 h 6088385"/>
                <a:gd name="connsiteX80" fmla="*/ 3155168 w 6088384"/>
                <a:gd name="connsiteY80" fmla="*/ 5768406 h 6088385"/>
                <a:gd name="connsiteX81" fmla="*/ 3022078 w 6088384"/>
                <a:gd name="connsiteY81" fmla="*/ 5800901 h 6088385"/>
                <a:gd name="connsiteX82" fmla="*/ 2986273 w 6088384"/>
                <a:gd name="connsiteY82" fmla="*/ 5792936 h 6088385"/>
                <a:gd name="connsiteX83" fmla="*/ 2541890 w 6088384"/>
                <a:gd name="connsiteY83" fmla="*/ 5623205 h 6088385"/>
                <a:gd name="connsiteX84" fmla="*/ 2505795 w 6088384"/>
                <a:gd name="connsiteY84" fmla="*/ 5602389 h 6088385"/>
                <a:gd name="connsiteX85" fmla="*/ 2546947 w 6088384"/>
                <a:gd name="connsiteY85" fmla="*/ 5600666 h 6088385"/>
                <a:gd name="connsiteX86" fmla="*/ 2993863 w 6088384"/>
                <a:gd name="connsiteY86" fmla="*/ 5514015 h 6088385"/>
                <a:gd name="connsiteX87" fmla="*/ 3023947 w 6088384"/>
                <a:gd name="connsiteY87" fmla="*/ 5503296 h 6088385"/>
                <a:gd name="connsiteX88" fmla="*/ 3142999 w 6088384"/>
                <a:gd name="connsiteY88" fmla="*/ 5539967 h 6088385"/>
                <a:gd name="connsiteX89" fmla="*/ 3419588 w 6088384"/>
                <a:gd name="connsiteY89" fmla="*/ 5597615 h 6088385"/>
                <a:gd name="connsiteX90" fmla="*/ 857739 w 6088384"/>
                <a:gd name="connsiteY90" fmla="*/ 4491136 h 6088385"/>
                <a:gd name="connsiteX91" fmla="*/ 872267 w 6088384"/>
                <a:gd name="connsiteY91" fmla="*/ 4504243 h 6088385"/>
                <a:gd name="connsiteX92" fmla="*/ 1133068 w 6088384"/>
                <a:gd name="connsiteY92" fmla="*/ 4693534 h 6088385"/>
                <a:gd name="connsiteX93" fmla="*/ 1285741 w 6088384"/>
                <a:gd name="connsiteY93" fmla="*/ 4780113 h 6088385"/>
                <a:gd name="connsiteX94" fmla="*/ 1311848 w 6088384"/>
                <a:gd name="connsiteY94" fmla="*/ 4835117 h 6088385"/>
                <a:gd name="connsiteX95" fmla="*/ 1430713 w 6088384"/>
                <a:gd name="connsiteY95" fmla="*/ 5031561 h 6088385"/>
                <a:gd name="connsiteX96" fmla="*/ 1559965 w 6088384"/>
                <a:gd name="connsiteY96" fmla="*/ 5203585 h 6088385"/>
                <a:gd name="connsiteX97" fmla="*/ 1434825 w 6088384"/>
                <a:gd name="connsiteY97" fmla="*/ 5159958 h 6088385"/>
                <a:gd name="connsiteX98" fmla="*/ 1131717 w 6088384"/>
                <a:gd name="connsiteY98" fmla="*/ 5011282 h 6088385"/>
                <a:gd name="connsiteX99" fmla="*/ 1080064 w 6088384"/>
                <a:gd name="connsiteY99" fmla="*/ 4978402 h 6088385"/>
                <a:gd name="connsiteX100" fmla="*/ 1027590 w 6088384"/>
                <a:gd name="connsiteY100" fmla="*/ 4892027 h 6088385"/>
                <a:gd name="connsiteX101" fmla="*/ 931327 w 6088384"/>
                <a:gd name="connsiteY101" fmla="*/ 4692198 h 6088385"/>
                <a:gd name="connsiteX102" fmla="*/ 2221435 w 6088384"/>
                <a:gd name="connsiteY102" fmla="*/ 5036400 h 6088385"/>
                <a:gd name="connsiteX103" fmla="*/ 2280985 w 6088384"/>
                <a:gd name="connsiteY103" fmla="*/ 5091164 h 6088385"/>
                <a:gd name="connsiteX104" fmla="*/ 2461830 w 6088384"/>
                <a:gd name="connsiteY104" fmla="*/ 5227045 h 6088385"/>
                <a:gd name="connsiteX105" fmla="*/ 2587593 w 6088384"/>
                <a:gd name="connsiteY105" fmla="*/ 5303142 h 6088385"/>
                <a:gd name="connsiteX106" fmla="*/ 2574060 w 6088384"/>
                <a:gd name="connsiteY106" fmla="*/ 5305703 h 6088385"/>
                <a:gd name="connsiteX107" fmla="*/ 2286002 w 6088384"/>
                <a:gd name="connsiteY107" fmla="*/ 5323678 h 6088385"/>
                <a:gd name="connsiteX108" fmla="*/ 2085160 w 6088384"/>
                <a:gd name="connsiteY108" fmla="*/ 5313536 h 6088385"/>
                <a:gd name="connsiteX109" fmla="*/ 1960119 w 6088384"/>
                <a:gd name="connsiteY109" fmla="*/ 5200516 h 6088385"/>
                <a:gd name="connsiteX110" fmla="*/ 1803192 w 6088384"/>
                <a:gd name="connsiteY110" fmla="*/ 5026898 h 6088385"/>
                <a:gd name="connsiteX111" fmla="*/ 1755280 w 6088384"/>
                <a:gd name="connsiteY111" fmla="*/ 4961727 h 6088385"/>
                <a:gd name="connsiteX112" fmla="*/ 1810948 w 6088384"/>
                <a:gd name="connsiteY112" fmla="*/ 4977466 h 6088385"/>
                <a:gd name="connsiteX113" fmla="*/ 2156854 w 6088384"/>
                <a:gd name="connsiteY113" fmla="*/ 5033065 h 6088385"/>
                <a:gd name="connsiteX114" fmla="*/ 3464693 w 6088384"/>
                <a:gd name="connsiteY114" fmla="*/ 5311556 h 6088385"/>
                <a:gd name="connsiteX115" fmla="*/ 3425740 w 6088384"/>
                <a:gd name="connsiteY115" fmla="*/ 5335125 h 6088385"/>
                <a:gd name="connsiteX116" fmla="*/ 3214318 w 6088384"/>
                <a:gd name="connsiteY116" fmla="*/ 5435474 h 6088385"/>
                <a:gd name="connsiteX117" fmla="*/ 3023947 w 6088384"/>
                <a:gd name="connsiteY117" fmla="*/ 5503296 h 6088385"/>
                <a:gd name="connsiteX118" fmla="*/ 3005759 w 6088384"/>
                <a:gd name="connsiteY118" fmla="*/ 5497694 h 6088385"/>
                <a:gd name="connsiteX119" fmla="*/ 2869696 w 6088384"/>
                <a:gd name="connsiteY119" fmla="*/ 5446259 h 6088385"/>
                <a:gd name="connsiteX120" fmla="*/ 2658274 w 6088384"/>
                <a:gd name="connsiteY120" fmla="*/ 5345910 h 6088385"/>
                <a:gd name="connsiteX121" fmla="*/ 2587593 w 6088384"/>
                <a:gd name="connsiteY121" fmla="*/ 5303142 h 6088385"/>
                <a:gd name="connsiteX122" fmla="*/ 2851380 w 6088384"/>
                <a:gd name="connsiteY122" fmla="*/ 5253226 h 6088385"/>
                <a:gd name="connsiteX123" fmla="*/ 3024025 w 6088384"/>
                <a:gd name="connsiteY123" fmla="*/ 5197851 h 6088385"/>
                <a:gd name="connsiteX124" fmla="*/ 3122596 w 6088384"/>
                <a:gd name="connsiteY124" fmla="*/ 5233929 h 6088385"/>
                <a:gd name="connsiteX125" fmla="*/ 3454247 w 6088384"/>
                <a:gd name="connsiteY125" fmla="*/ 5310362 h 6088385"/>
                <a:gd name="connsiteX126" fmla="*/ 1109645 w 6088384"/>
                <a:gd name="connsiteY126" fmla="*/ 4308484 h 6088385"/>
                <a:gd name="connsiteX127" fmla="*/ 1148200 w 6088384"/>
                <a:gd name="connsiteY127" fmla="*/ 4339444 h 6088385"/>
                <a:gd name="connsiteX128" fmla="*/ 1422998 w 6088384"/>
                <a:gd name="connsiteY128" fmla="*/ 4515033 h 6088385"/>
                <a:gd name="connsiteX129" fmla="*/ 1511581 w 6088384"/>
                <a:gd name="connsiteY129" fmla="*/ 4559841 h 6088385"/>
                <a:gd name="connsiteX130" fmla="*/ 1552109 w 6088384"/>
                <a:gd name="connsiteY130" fmla="*/ 4647162 h 6088385"/>
                <a:gd name="connsiteX131" fmla="*/ 1667188 w 6088384"/>
                <a:gd name="connsiteY131" fmla="*/ 4841905 h 6088385"/>
                <a:gd name="connsiteX132" fmla="*/ 1755280 w 6088384"/>
                <a:gd name="connsiteY132" fmla="*/ 4961727 h 6088385"/>
                <a:gd name="connsiteX133" fmla="*/ 1639156 w 6088384"/>
                <a:gd name="connsiteY133" fmla="*/ 4928897 h 6088385"/>
                <a:gd name="connsiteX134" fmla="*/ 1469062 w 6088384"/>
                <a:gd name="connsiteY134" fmla="*/ 4866099 h 6088385"/>
                <a:gd name="connsiteX135" fmla="*/ 1296159 w 6088384"/>
                <a:gd name="connsiteY135" fmla="*/ 4786021 h 6088385"/>
                <a:gd name="connsiteX136" fmla="*/ 1285741 w 6088384"/>
                <a:gd name="connsiteY136" fmla="*/ 4780113 h 6088385"/>
                <a:gd name="connsiteX137" fmla="*/ 1211499 w 6088384"/>
                <a:gd name="connsiteY137" fmla="*/ 4623695 h 6088385"/>
                <a:gd name="connsiteX138" fmla="*/ 1132958 w 6088384"/>
                <a:gd name="connsiteY138" fmla="*/ 4403240 h 6088385"/>
                <a:gd name="connsiteX139" fmla="*/ 2311127 w 6088384"/>
                <a:gd name="connsiteY139" fmla="*/ 4780931 h 6088385"/>
                <a:gd name="connsiteX140" fmla="*/ 2348273 w 6088384"/>
                <a:gd name="connsiteY140" fmla="*/ 4814691 h 6088385"/>
                <a:gd name="connsiteX141" fmla="*/ 2524257 w 6088384"/>
                <a:gd name="connsiteY141" fmla="*/ 4946290 h 6088385"/>
                <a:gd name="connsiteX142" fmla="*/ 2643863 w 6088384"/>
                <a:gd name="connsiteY142" fmla="*/ 5018952 h 6088385"/>
                <a:gd name="connsiteX143" fmla="*/ 2569444 w 6088384"/>
                <a:gd name="connsiteY143" fmla="*/ 5029405 h 6088385"/>
                <a:gd name="connsiteX144" fmla="*/ 2295101 w 6088384"/>
                <a:gd name="connsiteY144" fmla="*/ 5040205 h 6088385"/>
                <a:gd name="connsiteX145" fmla="*/ 2221435 w 6088384"/>
                <a:gd name="connsiteY145" fmla="*/ 5036400 h 6088385"/>
                <a:gd name="connsiteX146" fmla="*/ 2116362 w 6088384"/>
                <a:gd name="connsiteY146" fmla="*/ 4939770 h 6088385"/>
                <a:gd name="connsiteX147" fmla="*/ 1968582 w 6088384"/>
                <a:gd name="connsiteY147" fmla="*/ 4774364 h 6088385"/>
                <a:gd name="connsiteX148" fmla="*/ 1923859 w 6088384"/>
                <a:gd name="connsiteY148" fmla="*/ 4713306 h 6088385"/>
                <a:gd name="connsiteX149" fmla="*/ 1937205 w 6088384"/>
                <a:gd name="connsiteY149" fmla="*/ 4717291 h 6088385"/>
                <a:gd name="connsiteX150" fmla="*/ 2101929 w 6088384"/>
                <a:gd name="connsiteY150" fmla="*/ 4753474 h 6088385"/>
                <a:gd name="connsiteX151" fmla="*/ 4676938 w 6088384"/>
                <a:gd name="connsiteY151" fmla="*/ 5588484 h 6088385"/>
                <a:gd name="connsiteX152" fmla="*/ 4606168 w 6088384"/>
                <a:gd name="connsiteY152" fmla="*/ 5641658 h 6088385"/>
                <a:gd name="connsiteX153" fmla="*/ 4198302 w 6088384"/>
                <a:gd name="connsiteY153" fmla="*/ 5860871 h 6088385"/>
                <a:gd name="connsiteX154" fmla="*/ 3656943 w 6088384"/>
                <a:gd name="connsiteY154" fmla="*/ 6010980 h 6088385"/>
                <a:gd name="connsiteX155" fmla="*/ 3591548 w 6088384"/>
                <a:gd name="connsiteY155" fmla="*/ 6017987 h 6088385"/>
                <a:gd name="connsiteX156" fmla="*/ 3717467 w 6088384"/>
                <a:gd name="connsiteY156" fmla="*/ 5985610 h 6088385"/>
                <a:gd name="connsiteX157" fmla="*/ 4127323 w 6088384"/>
                <a:gd name="connsiteY157" fmla="*/ 5812476 h 6088385"/>
                <a:gd name="connsiteX158" fmla="*/ 4157728 w 6088384"/>
                <a:gd name="connsiteY158" fmla="*/ 5794006 h 6088385"/>
                <a:gd name="connsiteX159" fmla="*/ 4206688 w 6088384"/>
                <a:gd name="connsiteY159" fmla="*/ 5781946 h 6088385"/>
                <a:gd name="connsiteX160" fmla="*/ 4676840 w 6088384"/>
                <a:gd name="connsiteY160" fmla="*/ 5588543 h 6088385"/>
                <a:gd name="connsiteX161" fmla="*/ 3414997 w 6088384"/>
                <a:gd name="connsiteY161" fmla="*/ 5024078 h 6088385"/>
                <a:gd name="connsiteX162" fmla="*/ 3365117 w 6088384"/>
                <a:gd name="connsiteY162" fmla="*/ 5053454 h 6088385"/>
                <a:gd name="connsiteX163" fmla="*/ 3115790 w 6088384"/>
                <a:gd name="connsiteY163" fmla="*/ 5168418 h 6088385"/>
                <a:gd name="connsiteX164" fmla="*/ 3024025 w 6088384"/>
                <a:gd name="connsiteY164" fmla="*/ 5197851 h 6088385"/>
                <a:gd name="connsiteX165" fmla="*/ 2912568 w 6088384"/>
                <a:gd name="connsiteY165" fmla="*/ 5157057 h 6088385"/>
                <a:gd name="connsiteX166" fmla="*/ 2712739 w 6088384"/>
                <a:gd name="connsiteY166" fmla="*/ 5060795 h 6088385"/>
                <a:gd name="connsiteX167" fmla="*/ 2643863 w 6088384"/>
                <a:gd name="connsiteY167" fmla="*/ 5018952 h 6088385"/>
                <a:gd name="connsiteX168" fmla="*/ 2749609 w 6088384"/>
                <a:gd name="connsiteY168" fmla="*/ 5004100 h 6088385"/>
                <a:gd name="connsiteX169" fmla="*/ 2926607 w 6088384"/>
                <a:gd name="connsiteY169" fmla="*/ 4964717 h 6088385"/>
                <a:gd name="connsiteX170" fmla="*/ 3027887 w 6088384"/>
                <a:gd name="connsiteY170" fmla="*/ 4932163 h 6088385"/>
                <a:gd name="connsiteX171" fmla="*/ 3080509 w 6088384"/>
                <a:gd name="connsiteY171" fmla="*/ 4951073 h 6088385"/>
                <a:gd name="connsiteX172" fmla="*/ 3293458 w 6088384"/>
                <a:gd name="connsiteY172" fmla="*/ 5005308 h 6088385"/>
                <a:gd name="connsiteX173" fmla="*/ 2378012 w 6088384"/>
                <a:gd name="connsiteY173" fmla="*/ 4591530 h 6088385"/>
                <a:gd name="connsiteX174" fmla="*/ 2486703 w 6088384"/>
                <a:gd name="connsiteY174" fmla="*/ 4671140 h 6088385"/>
                <a:gd name="connsiteX175" fmla="*/ 2675630 w 6088384"/>
                <a:gd name="connsiteY175" fmla="*/ 4783367 h 6088385"/>
                <a:gd name="connsiteX176" fmla="*/ 2677230 w 6088384"/>
                <a:gd name="connsiteY176" fmla="*/ 4784121 h 6088385"/>
                <a:gd name="connsiteX177" fmla="*/ 2547949 w 6088384"/>
                <a:gd name="connsiteY177" fmla="*/ 4790029 h 6088385"/>
                <a:gd name="connsiteX178" fmla="*/ 2324215 w 6088384"/>
                <a:gd name="connsiteY178" fmla="*/ 4782649 h 6088385"/>
                <a:gd name="connsiteX179" fmla="*/ 2311127 w 6088384"/>
                <a:gd name="connsiteY179" fmla="*/ 4780931 h 6088385"/>
                <a:gd name="connsiteX180" fmla="*/ 2185935 w 6088384"/>
                <a:gd name="connsiteY180" fmla="*/ 4667149 h 6088385"/>
                <a:gd name="connsiteX181" fmla="*/ 2040791 w 6088384"/>
                <a:gd name="connsiteY181" fmla="*/ 4507450 h 6088385"/>
                <a:gd name="connsiteX182" fmla="*/ 2053155 w 6088384"/>
                <a:gd name="connsiteY182" fmla="*/ 4511921 h 6088385"/>
                <a:gd name="connsiteX183" fmla="*/ 2320016 w 6088384"/>
                <a:gd name="connsiteY183" fmla="*/ 4582041 h 6088385"/>
                <a:gd name="connsiteX184" fmla="*/ 1362549 w 6088384"/>
                <a:gd name="connsiteY184" fmla="*/ 4144117 h 6088385"/>
                <a:gd name="connsiteX185" fmla="*/ 1387153 w 6088384"/>
                <a:gd name="connsiteY185" fmla="*/ 4164132 h 6088385"/>
                <a:gd name="connsiteX186" fmla="*/ 1525492 w 6088384"/>
                <a:gd name="connsiteY186" fmla="*/ 4260598 h 6088385"/>
                <a:gd name="connsiteX187" fmla="*/ 1705819 w 6088384"/>
                <a:gd name="connsiteY187" fmla="*/ 4364615 h 6088385"/>
                <a:gd name="connsiteX188" fmla="*/ 1726039 w 6088384"/>
                <a:gd name="connsiteY188" fmla="*/ 4407519 h 6088385"/>
                <a:gd name="connsiteX189" fmla="*/ 1838267 w 6088384"/>
                <a:gd name="connsiteY189" fmla="*/ 4596447 h 6088385"/>
                <a:gd name="connsiteX190" fmla="*/ 1923859 w 6088384"/>
                <a:gd name="connsiteY190" fmla="*/ 4713306 h 6088385"/>
                <a:gd name="connsiteX191" fmla="*/ 1774996 w 6088384"/>
                <a:gd name="connsiteY191" fmla="*/ 4668849 h 6088385"/>
                <a:gd name="connsiteX192" fmla="*/ 1537993 w 6088384"/>
                <a:gd name="connsiteY192" fmla="*/ 4573201 h 6088385"/>
                <a:gd name="connsiteX193" fmla="*/ 1511581 w 6088384"/>
                <a:gd name="connsiteY193" fmla="*/ 4559841 h 6088385"/>
                <a:gd name="connsiteX194" fmla="*/ 1457953 w 6088384"/>
                <a:gd name="connsiteY194" fmla="*/ 4444294 h 6088385"/>
                <a:gd name="connsiteX195" fmla="*/ 1384721 w 6088384"/>
                <a:gd name="connsiteY195" fmla="*/ 4234925 h 6088385"/>
                <a:gd name="connsiteX196" fmla="*/ 72840 w 6088384"/>
                <a:gd name="connsiteY196" fmla="*/ 3605021 h 6088385"/>
                <a:gd name="connsiteX197" fmla="*/ 137279 w 6088384"/>
                <a:gd name="connsiteY197" fmla="*/ 3819751 h 6088385"/>
                <a:gd name="connsiteX198" fmla="*/ 239263 w 6088384"/>
                <a:gd name="connsiteY198" fmla="*/ 4056973 h 6088385"/>
                <a:gd name="connsiteX199" fmla="*/ 295547 w 6088384"/>
                <a:gd name="connsiteY199" fmla="*/ 4158112 h 6088385"/>
                <a:gd name="connsiteX200" fmla="*/ 312469 w 6088384"/>
                <a:gd name="connsiteY200" fmla="*/ 4227419 h 6088385"/>
                <a:gd name="connsiteX201" fmla="*/ 407279 w 6088384"/>
                <a:gd name="connsiteY201" fmla="*/ 4488178 h 6088385"/>
                <a:gd name="connsiteX202" fmla="*/ 511297 w 6088384"/>
                <a:gd name="connsiteY202" fmla="*/ 4692103 h 6088385"/>
                <a:gd name="connsiteX203" fmla="*/ 446728 w 6088384"/>
                <a:gd name="connsiteY203" fmla="*/ 4606167 h 6088385"/>
                <a:gd name="connsiteX204" fmla="*/ 227514 w 6088384"/>
                <a:gd name="connsiteY204" fmla="*/ 4198301 h 6088385"/>
                <a:gd name="connsiteX205" fmla="*/ 94117 w 6088384"/>
                <a:gd name="connsiteY205" fmla="*/ 3754889 h 6088385"/>
                <a:gd name="connsiteX206" fmla="*/ 4631772 w 6088384"/>
                <a:gd name="connsiteY206" fmla="*/ 5439147 h 6088385"/>
                <a:gd name="connsiteX207" fmla="*/ 4491788 w 6088384"/>
                <a:gd name="connsiteY207" fmla="*/ 5566373 h 6088385"/>
                <a:gd name="connsiteX208" fmla="*/ 4315805 w 6088384"/>
                <a:gd name="connsiteY208" fmla="*/ 5697971 h 6088385"/>
                <a:gd name="connsiteX209" fmla="*/ 4157728 w 6088384"/>
                <a:gd name="connsiteY209" fmla="*/ 5794006 h 6088385"/>
                <a:gd name="connsiteX210" fmla="*/ 4043540 w 6088384"/>
                <a:gd name="connsiteY210" fmla="*/ 5822132 h 6088385"/>
                <a:gd name="connsiteX211" fmla="*/ 3795258 w 6088384"/>
                <a:gd name="connsiteY211" fmla="*/ 5859650 h 6088385"/>
                <a:gd name="connsiteX212" fmla="*/ 3597768 w 6088384"/>
                <a:gd name="connsiteY212" fmla="*/ 5867697 h 6088385"/>
                <a:gd name="connsiteX213" fmla="*/ 3628926 w 6088384"/>
                <a:gd name="connsiteY213" fmla="*/ 5856500 h 6088385"/>
                <a:gd name="connsiteX214" fmla="*/ 4016289 w 6088384"/>
                <a:gd name="connsiteY214" fmla="*/ 5650753 h 6088385"/>
                <a:gd name="connsiteX215" fmla="*/ 4098619 w 6088384"/>
                <a:gd name="connsiteY215" fmla="*/ 5590451 h 6088385"/>
                <a:gd name="connsiteX216" fmla="*/ 4187288 w 6088384"/>
                <a:gd name="connsiteY216" fmla="*/ 5577227 h 6088385"/>
                <a:gd name="connsiteX217" fmla="*/ 4603467 w 6088384"/>
                <a:gd name="connsiteY217" fmla="*/ 5452759 h 6088385"/>
                <a:gd name="connsiteX218" fmla="*/ 219052 w 6088384"/>
                <a:gd name="connsiteY218" fmla="*/ 3592029 h 6088385"/>
                <a:gd name="connsiteX219" fmla="*/ 248952 w 6088384"/>
                <a:gd name="connsiteY219" fmla="*/ 3669045 h 6088385"/>
                <a:gd name="connsiteX220" fmla="*/ 429378 w 6088384"/>
                <a:gd name="connsiteY220" fmla="*/ 4003706 h 6088385"/>
                <a:gd name="connsiteX221" fmla="*/ 497795 w 6088384"/>
                <a:gd name="connsiteY221" fmla="*/ 4096935 h 6088385"/>
                <a:gd name="connsiteX222" fmla="*/ 513702 w 6088384"/>
                <a:gd name="connsiteY222" fmla="*/ 4199935 h 6088385"/>
                <a:gd name="connsiteX223" fmla="*/ 642125 w 6088384"/>
                <a:gd name="connsiteY223" fmla="*/ 4619326 h 6088385"/>
                <a:gd name="connsiteX224" fmla="*/ 647315 w 6088384"/>
                <a:gd name="connsiteY224" fmla="*/ 4630339 h 6088385"/>
                <a:gd name="connsiteX225" fmla="*/ 583094 w 6088384"/>
                <a:gd name="connsiteY225" fmla="*/ 4562802 h 6088385"/>
                <a:gd name="connsiteX226" fmla="*/ 339023 w 6088384"/>
                <a:gd name="connsiteY226" fmla="*/ 4236234 h 6088385"/>
                <a:gd name="connsiteX227" fmla="*/ 295547 w 6088384"/>
                <a:gd name="connsiteY227" fmla="*/ 4158112 h 6088385"/>
                <a:gd name="connsiteX228" fmla="*/ 260160 w 6088384"/>
                <a:gd name="connsiteY228" fmla="*/ 4013176 h 6088385"/>
                <a:gd name="connsiteX229" fmla="*/ 228775 w 6088384"/>
                <a:gd name="connsiteY229" fmla="*/ 3795682 h 6088385"/>
                <a:gd name="connsiteX230" fmla="*/ 2438699 w 6088384"/>
                <a:gd name="connsiteY230" fmla="*/ 4487655 h 6088385"/>
                <a:gd name="connsiteX231" fmla="*/ 2520979 w 6088384"/>
                <a:gd name="connsiteY231" fmla="*/ 4536277 h 6088385"/>
                <a:gd name="connsiteX232" fmla="*/ 2709174 w 6088384"/>
                <a:gd name="connsiteY232" fmla="*/ 4623622 h 6088385"/>
                <a:gd name="connsiteX233" fmla="*/ 2634354 w 6088384"/>
                <a:gd name="connsiteY233" fmla="*/ 4622298 h 6088385"/>
                <a:gd name="connsiteX234" fmla="*/ 2476192 w 6088384"/>
                <a:gd name="connsiteY234" fmla="*/ 4607592 h 6088385"/>
                <a:gd name="connsiteX235" fmla="*/ 2378012 w 6088384"/>
                <a:gd name="connsiteY235" fmla="*/ 4591530 h 6088385"/>
                <a:gd name="connsiteX236" fmla="*/ 2308786 w 6088384"/>
                <a:gd name="connsiteY236" fmla="*/ 4540825 h 6088385"/>
                <a:gd name="connsiteX237" fmla="*/ 2143380 w 6088384"/>
                <a:gd name="connsiteY237" fmla="*/ 4393046 h 6088385"/>
                <a:gd name="connsiteX238" fmla="*/ 2127779 w 6088384"/>
                <a:gd name="connsiteY238" fmla="*/ 4376081 h 6088385"/>
                <a:gd name="connsiteX239" fmla="*/ 2223858 w 6088384"/>
                <a:gd name="connsiteY239" fmla="*/ 4417886 h 6088385"/>
                <a:gd name="connsiteX240" fmla="*/ 2397833 w 6088384"/>
                <a:gd name="connsiteY240" fmla="*/ 4477417 h 6088385"/>
                <a:gd name="connsiteX241" fmla="*/ 2185070 w 6088384"/>
                <a:gd name="connsiteY241" fmla="*/ 4317416 h 6088385"/>
                <a:gd name="connsiteX242" fmla="*/ 2248037 w 6088384"/>
                <a:gd name="connsiteY242" fmla="*/ 4355516 h 6088385"/>
                <a:gd name="connsiteX243" fmla="*/ 2459459 w 6088384"/>
                <a:gd name="connsiteY243" fmla="*/ 4455864 h 6088385"/>
                <a:gd name="connsiteX244" fmla="*/ 2679914 w 6088384"/>
                <a:gd name="connsiteY244" fmla="*/ 4534405 h 6088385"/>
                <a:gd name="connsiteX245" fmla="*/ 2732125 w 6088384"/>
                <a:gd name="connsiteY245" fmla="*/ 4547251 h 6088385"/>
                <a:gd name="connsiteX246" fmla="*/ 2589997 w 6088384"/>
                <a:gd name="connsiteY246" fmla="*/ 4525560 h 6088385"/>
                <a:gd name="connsiteX247" fmla="*/ 2438699 w 6088384"/>
                <a:gd name="connsiteY247" fmla="*/ 4487655 h 6088385"/>
                <a:gd name="connsiteX248" fmla="*/ 2326236 w 6088384"/>
                <a:gd name="connsiteY248" fmla="*/ 4421198 h 6088385"/>
                <a:gd name="connsiteX249" fmla="*/ 3385597 w 6088384"/>
                <a:gd name="connsiteY249" fmla="*/ 4788345 h 6088385"/>
                <a:gd name="connsiteX250" fmla="*/ 3376728 w 6088384"/>
                <a:gd name="connsiteY250" fmla="*/ 4793523 h 6088385"/>
                <a:gd name="connsiteX251" fmla="*/ 3156226 w 6088384"/>
                <a:gd name="connsiteY251" fmla="*/ 4890911 h 6088385"/>
                <a:gd name="connsiteX252" fmla="*/ 3027887 w 6088384"/>
                <a:gd name="connsiteY252" fmla="*/ 4932163 h 6088385"/>
                <a:gd name="connsiteX253" fmla="*/ 2874066 w 6088384"/>
                <a:gd name="connsiteY253" fmla="*/ 4876886 h 6088385"/>
                <a:gd name="connsiteX254" fmla="*/ 2677230 w 6088384"/>
                <a:gd name="connsiteY254" fmla="*/ 4784121 h 6088385"/>
                <a:gd name="connsiteX255" fmla="*/ 2685603 w 6088384"/>
                <a:gd name="connsiteY255" fmla="*/ 4783739 h 6088385"/>
                <a:gd name="connsiteX256" fmla="*/ 2958985 w 6088384"/>
                <a:gd name="connsiteY256" fmla="*/ 4746397 h 6088385"/>
                <a:gd name="connsiteX257" fmla="*/ 3035084 w 6088384"/>
                <a:gd name="connsiteY257" fmla="*/ 4728537 h 6088385"/>
                <a:gd name="connsiteX258" fmla="*/ 3147459 w 6088384"/>
                <a:gd name="connsiteY258" fmla="*/ 4755974 h 6088385"/>
                <a:gd name="connsiteX259" fmla="*/ 3364953 w 6088384"/>
                <a:gd name="connsiteY259" fmla="*/ 4787359 h 6088385"/>
                <a:gd name="connsiteX260" fmla="*/ 1566054 w 6088384"/>
                <a:gd name="connsiteY260" fmla="*/ 4024127 h 6088385"/>
                <a:gd name="connsiteX261" fmla="*/ 1669052 w 6088384"/>
                <a:gd name="connsiteY261" fmla="*/ 4107374 h 6088385"/>
                <a:gd name="connsiteX262" fmla="*/ 1781505 w 6088384"/>
                <a:gd name="connsiteY262" fmla="*/ 4187587 h 6088385"/>
                <a:gd name="connsiteX263" fmla="*/ 1844836 w 6088384"/>
                <a:gd name="connsiteY263" fmla="*/ 4226841 h 6088385"/>
                <a:gd name="connsiteX264" fmla="*/ 1906794 w 6088384"/>
                <a:gd name="connsiteY264" fmla="*/ 4328828 h 6088385"/>
                <a:gd name="connsiteX265" fmla="*/ 2038392 w 6088384"/>
                <a:gd name="connsiteY265" fmla="*/ 4504811 h 6088385"/>
                <a:gd name="connsiteX266" fmla="*/ 2040791 w 6088384"/>
                <a:gd name="connsiteY266" fmla="*/ 4507450 h 6088385"/>
                <a:gd name="connsiteX267" fmla="*/ 1923572 w 6088384"/>
                <a:gd name="connsiteY267" fmla="*/ 4465055 h 6088385"/>
                <a:gd name="connsiteX268" fmla="*/ 1719692 w 6088384"/>
                <a:gd name="connsiteY268" fmla="*/ 4372617 h 6088385"/>
                <a:gd name="connsiteX269" fmla="*/ 1705819 w 6088384"/>
                <a:gd name="connsiteY269" fmla="*/ 4364615 h 6088385"/>
                <a:gd name="connsiteX270" fmla="*/ 1632521 w 6088384"/>
                <a:gd name="connsiteY270" fmla="*/ 4209084 h 6088385"/>
                <a:gd name="connsiteX271" fmla="*/ 4495012 w 6088384"/>
                <a:gd name="connsiteY271" fmla="*/ 5225428 h 6088385"/>
                <a:gd name="connsiteX272" fmla="*/ 4359613 w 6088384"/>
                <a:gd name="connsiteY272" fmla="*/ 5372658 h 6088385"/>
                <a:gd name="connsiteX273" fmla="*/ 4194206 w 6088384"/>
                <a:gd name="connsiteY273" fmla="*/ 5520438 h 6088385"/>
                <a:gd name="connsiteX274" fmla="*/ 4098619 w 6088384"/>
                <a:gd name="connsiteY274" fmla="*/ 5590451 h 6088385"/>
                <a:gd name="connsiteX275" fmla="*/ 3971238 w 6088384"/>
                <a:gd name="connsiteY275" fmla="*/ 5609448 h 6088385"/>
                <a:gd name="connsiteX276" fmla="*/ 3558225 w 6088384"/>
                <a:gd name="connsiteY276" fmla="*/ 5613285 h 6088385"/>
                <a:gd name="connsiteX277" fmla="*/ 3544352 w 6088384"/>
                <a:gd name="connsiteY277" fmla="*/ 5611717 h 6088385"/>
                <a:gd name="connsiteX278" fmla="*/ 3567405 w 6088384"/>
                <a:gd name="connsiteY278" fmla="*/ 5601017 h 6088385"/>
                <a:gd name="connsiteX279" fmla="*/ 3947141 w 6088384"/>
                <a:gd name="connsiteY279" fmla="*/ 5349934 h 6088385"/>
                <a:gd name="connsiteX280" fmla="*/ 3969028 w 6088384"/>
                <a:gd name="connsiteY280" fmla="*/ 5330152 h 6088385"/>
                <a:gd name="connsiteX281" fmla="*/ 4090742 w 6088384"/>
                <a:gd name="connsiteY281" fmla="*/ 5318689 h 6088385"/>
                <a:gd name="connsiteX282" fmla="*/ 4368337 w 6088384"/>
                <a:gd name="connsiteY282" fmla="*/ 5266103 h 6088385"/>
                <a:gd name="connsiteX283" fmla="*/ 476768 w 6088384"/>
                <a:gd name="connsiteY283" fmla="*/ 3541015 h 6088385"/>
                <a:gd name="connsiteX284" fmla="*/ 560527 w 6088384"/>
                <a:gd name="connsiteY284" fmla="*/ 3696221 h 6088385"/>
                <a:gd name="connsiteX285" fmla="*/ 702487 w 6088384"/>
                <a:gd name="connsiteY285" fmla="*/ 3901894 h 6088385"/>
                <a:gd name="connsiteX286" fmla="*/ 760236 w 6088384"/>
                <a:gd name="connsiteY286" fmla="*/ 3971783 h 6088385"/>
                <a:gd name="connsiteX287" fmla="*/ 763485 w 6088384"/>
                <a:gd name="connsiteY287" fmla="*/ 4036113 h 6088385"/>
                <a:gd name="connsiteX288" fmla="*/ 854457 w 6088384"/>
                <a:gd name="connsiteY288" fmla="*/ 4482170 h 6088385"/>
                <a:gd name="connsiteX289" fmla="*/ 857739 w 6088384"/>
                <a:gd name="connsiteY289" fmla="*/ 4491136 h 6088385"/>
                <a:gd name="connsiteX290" fmla="*/ 754076 w 6088384"/>
                <a:gd name="connsiteY290" fmla="*/ 4397619 h 6088385"/>
                <a:gd name="connsiteX291" fmla="*/ 580108 w 6088384"/>
                <a:gd name="connsiteY291" fmla="*/ 4209099 h 6088385"/>
                <a:gd name="connsiteX292" fmla="*/ 497795 w 6088384"/>
                <a:gd name="connsiteY292" fmla="*/ 4096935 h 6088385"/>
                <a:gd name="connsiteX293" fmla="*/ 480042 w 6088384"/>
                <a:gd name="connsiteY293" fmla="*/ 3981981 h 6088385"/>
                <a:gd name="connsiteX294" fmla="*/ 467578 w 6088384"/>
                <a:gd name="connsiteY294" fmla="*/ 3760525 h 6088385"/>
                <a:gd name="connsiteX295" fmla="*/ 3348538 w 6088384"/>
                <a:gd name="connsiteY295" fmla="*/ 4630337 h 6088385"/>
                <a:gd name="connsiteX296" fmla="*/ 3264801 w 6088384"/>
                <a:gd name="connsiteY296" fmla="*/ 4663298 h 6088385"/>
                <a:gd name="connsiteX297" fmla="*/ 3113051 w 6088384"/>
                <a:gd name="connsiteY297" fmla="*/ 4710237 h 6088385"/>
                <a:gd name="connsiteX298" fmla="*/ 3035084 w 6088384"/>
                <a:gd name="connsiteY298" fmla="*/ 4728537 h 6088385"/>
                <a:gd name="connsiteX299" fmla="*/ 2933216 w 6088384"/>
                <a:gd name="connsiteY299" fmla="*/ 4703665 h 6088385"/>
                <a:gd name="connsiteX300" fmla="*/ 2723847 w 6088384"/>
                <a:gd name="connsiteY300" fmla="*/ 4630433 h 6088385"/>
                <a:gd name="connsiteX301" fmla="*/ 2709174 w 6088384"/>
                <a:gd name="connsiteY301" fmla="*/ 4623622 h 6088385"/>
                <a:gd name="connsiteX302" fmla="*/ 2816829 w 6088384"/>
                <a:gd name="connsiteY302" fmla="*/ 4625529 h 6088385"/>
                <a:gd name="connsiteX303" fmla="*/ 3000342 w 6088384"/>
                <a:gd name="connsiteY303" fmla="*/ 4613950 h 6088385"/>
                <a:gd name="connsiteX304" fmla="*/ 3037726 w 6088384"/>
                <a:gd name="connsiteY304" fmla="*/ 4608406 h 6088385"/>
                <a:gd name="connsiteX305" fmla="*/ 3126829 w 6088384"/>
                <a:gd name="connsiteY305" fmla="*/ 4621056 h 6088385"/>
                <a:gd name="connsiteX306" fmla="*/ 1693626 w 6088384"/>
                <a:gd name="connsiteY306" fmla="*/ 3933959 h 6088385"/>
                <a:gd name="connsiteX307" fmla="*/ 1754529 w 6088384"/>
                <a:gd name="connsiteY307" fmla="*/ 3997057 h 6088385"/>
                <a:gd name="connsiteX308" fmla="*/ 1892480 w 6088384"/>
                <a:gd name="connsiteY308" fmla="*/ 4118634 h 6088385"/>
                <a:gd name="connsiteX309" fmla="*/ 1930914 w 6088384"/>
                <a:gd name="connsiteY309" fmla="*/ 4147142 h 6088385"/>
                <a:gd name="connsiteX310" fmla="*/ 1991986 w 6088384"/>
                <a:gd name="connsiteY310" fmla="*/ 4228423 h 6088385"/>
                <a:gd name="connsiteX311" fmla="*/ 2127779 w 6088384"/>
                <a:gd name="connsiteY311" fmla="*/ 4376081 h 6088385"/>
                <a:gd name="connsiteX312" fmla="*/ 2056509 w 6088384"/>
                <a:gd name="connsiteY312" fmla="*/ 4345072 h 6088385"/>
                <a:gd name="connsiteX313" fmla="*/ 1916015 w 6088384"/>
                <a:gd name="connsiteY313" fmla="*/ 4270960 h 6088385"/>
                <a:gd name="connsiteX314" fmla="*/ 1844836 w 6088384"/>
                <a:gd name="connsiteY314" fmla="*/ 4226841 h 6088385"/>
                <a:gd name="connsiteX315" fmla="*/ 1792289 w 6088384"/>
                <a:gd name="connsiteY315" fmla="*/ 4140346 h 6088385"/>
                <a:gd name="connsiteX316" fmla="*/ 1696026 w 6088384"/>
                <a:gd name="connsiteY316" fmla="*/ 3940517 h 6088385"/>
                <a:gd name="connsiteX317" fmla="*/ 4305615 w 6088384"/>
                <a:gd name="connsiteY317" fmla="*/ 4981400 h 6088385"/>
                <a:gd name="connsiteX318" fmla="*/ 4277686 w 6088384"/>
                <a:gd name="connsiteY318" fmla="*/ 5019390 h 6088385"/>
                <a:gd name="connsiteX319" fmla="*/ 4120759 w 6088384"/>
                <a:gd name="connsiteY319" fmla="*/ 5193007 h 6088385"/>
                <a:gd name="connsiteX320" fmla="*/ 3969028 w 6088384"/>
                <a:gd name="connsiteY320" fmla="*/ 5330152 h 6088385"/>
                <a:gd name="connsiteX321" fmla="*/ 3947771 w 6088384"/>
                <a:gd name="connsiteY321" fmla="*/ 5332154 h 6088385"/>
                <a:gd name="connsiteX322" fmla="*/ 3802383 w 6088384"/>
                <a:gd name="connsiteY322" fmla="*/ 5336702 h 6088385"/>
                <a:gd name="connsiteX323" fmla="*/ 3626497 w 6088384"/>
                <a:gd name="connsiteY323" fmla="*/ 5330036 h 6088385"/>
                <a:gd name="connsiteX324" fmla="*/ 3464693 w 6088384"/>
                <a:gd name="connsiteY324" fmla="*/ 5311556 h 6088385"/>
                <a:gd name="connsiteX325" fmla="*/ 3622185 w 6088384"/>
                <a:gd name="connsiteY325" fmla="*/ 5216260 h 6088385"/>
                <a:gd name="connsiteX326" fmla="*/ 3803030 w 6088384"/>
                <a:gd name="connsiteY326" fmla="*/ 5080380 h 6088385"/>
                <a:gd name="connsiteX327" fmla="*/ 3837046 w 6088384"/>
                <a:gd name="connsiteY327" fmla="*/ 5049097 h 6088385"/>
                <a:gd name="connsiteX328" fmla="*/ 3858412 w 6088384"/>
                <a:gd name="connsiteY328" fmla="*/ 5048894 h 6088385"/>
                <a:gd name="connsiteX329" fmla="*/ 4208238 w 6088384"/>
                <a:gd name="connsiteY329" fmla="*/ 5004699 h 6088385"/>
                <a:gd name="connsiteX330" fmla="*/ 3316595 w 6088384"/>
                <a:gd name="connsiteY330" fmla="*/ 4555293 h 6088385"/>
                <a:gd name="connsiteX331" fmla="*/ 3196302 w 6088384"/>
                <a:gd name="connsiteY331" fmla="*/ 4584890 h 6088385"/>
                <a:gd name="connsiteX332" fmla="*/ 3037726 w 6088384"/>
                <a:gd name="connsiteY332" fmla="*/ 4608406 h 6088385"/>
                <a:gd name="connsiteX333" fmla="*/ 2902871 w 6088384"/>
                <a:gd name="connsiteY333" fmla="*/ 4589261 h 6088385"/>
                <a:gd name="connsiteX334" fmla="*/ 2732125 w 6088384"/>
                <a:gd name="connsiteY334" fmla="*/ 4547251 h 6088385"/>
                <a:gd name="connsiteX335" fmla="*/ 2816976 w 6088384"/>
                <a:gd name="connsiteY335" fmla="*/ 4560201 h 6088385"/>
                <a:gd name="connsiteX336" fmla="*/ 3050706 w 6088384"/>
                <a:gd name="connsiteY336" fmla="*/ 4572003 h 6088385"/>
                <a:gd name="connsiteX337" fmla="*/ 3284436 w 6088384"/>
                <a:gd name="connsiteY337" fmla="*/ 4560201 h 6088385"/>
                <a:gd name="connsiteX338" fmla="*/ 778585 w 6088384"/>
                <a:gd name="connsiteY338" fmla="*/ 3469713 h 6088385"/>
                <a:gd name="connsiteX339" fmla="*/ 910683 w 6088384"/>
                <a:gd name="connsiteY339" fmla="*/ 3677425 h 6088385"/>
                <a:gd name="connsiteX340" fmla="*/ 1041381 w 6088384"/>
                <a:gd name="connsiteY340" fmla="*/ 3838653 h 6088385"/>
                <a:gd name="connsiteX341" fmla="*/ 1046307 w 6088384"/>
                <a:gd name="connsiteY341" fmla="*/ 3956323 h 6088385"/>
                <a:gd name="connsiteX342" fmla="*/ 1078102 w 6088384"/>
                <a:gd name="connsiteY342" fmla="*/ 4180282 h 6088385"/>
                <a:gd name="connsiteX343" fmla="*/ 1109645 w 6088384"/>
                <a:gd name="connsiteY343" fmla="*/ 4308484 h 6088385"/>
                <a:gd name="connsiteX344" fmla="*/ 1018741 w 6088384"/>
                <a:gd name="connsiteY344" fmla="*/ 4235488 h 6088385"/>
                <a:gd name="connsiteX345" fmla="*/ 895376 w 6088384"/>
                <a:gd name="connsiteY345" fmla="*/ 4120757 h 6088385"/>
                <a:gd name="connsiteX346" fmla="*/ 794845 w 6088384"/>
                <a:gd name="connsiteY346" fmla="*/ 4013667 h 6088385"/>
                <a:gd name="connsiteX347" fmla="*/ 760236 w 6088384"/>
                <a:gd name="connsiteY347" fmla="*/ 3971783 h 6088385"/>
                <a:gd name="connsiteX348" fmla="*/ 751682 w 6088384"/>
                <a:gd name="connsiteY348" fmla="*/ 3802383 h 6088385"/>
                <a:gd name="connsiteX349" fmla="*/ 763485 w 6088384"/>
                <a:gd name="connsiteY349" fmla="*/ 3568652 h 6088385"/>
                <a:gd name="connsiteX350" fmla="*/ 1749541 w 6088384"/>
                <a:gd name="connsiteY350" fmla="*/ 3871462 h 6088385"/>
                <a:gd name="connsiteX351" fmla="*/ 1810699 w 6088384"/>
                <a:gd name="connsiteY351" fmla="*/ 3954650 h 6088385"/>
                <a:gd name="connsiteX352" fmla="*/ 1967625 w 6088384"/>
                <a:gd name="connsiteY352" fmla="*/ 4128268 h 6088385"/>
                <a:gd name="connsiteX353" fmla="*/ 2141243 w 6088384"/>
                <a:gd name="connsiteY353" fmla="*/ 4285195 h 6088385"/>
                <a:gd name="connsiteX354" fmla="*/ 2185070 w 6088384"/>
                <a:gd name="connsiteY354" fmla="*/ 4317416 h 6088385"/>
                <a:gd name="connsiteX355" fmla="*/ 2051593 w 6088384"/>
                <a:gd name="connsiteY355" fmla="*/ 4236650 h 6088385"/>
                <a:gd name="connsiteX356" fmla="*/ 1930914 w 6088384"/>
                <a:gd name="connsiteY356" fmla="*/ 4147142 h 6088385"/>
                <a:gd name="connsiteX357" fmla="*/ 1856106 w 6088384"/>
                <a:gd name="connsiteY357" fmla="*/ 4047578 h 6088385"/>
                <a:gd name="connsiteX358" fmla="*/ 4141439 w 6088384"/>
                <a:gd name="connsiteY358" fmla="*/ 4728073 h 6088385"/>
                <a:gd name="connsiteX359" fmla="*/ 4115433 w 6088384"/>
                <a:gd name="connsiteY359" fmla="*/ 4763579 h 6088385"/>
                <a:gd name="connsiteX360" fmla="*/ 3967653 w 6088384"/>
                <a:gd name="connsiteY360" fmla="*/ 4928986 h 6088385"/>
                <a:gd name="connsiteX361" fmla="*/ 3837046 w 6088384"/>
                <a:gd name="connsiteY361" fmla="*/ 5049097 h 6088385"/>
                <a:gd name="connsiteX362" fmla="*/ 3684200 w 6088384"/>
                <a:gd name="connsiteY362" fmla="*/ 5050548 h 6088385"/>
                <a:gd name="connsiteX363" fmla="*/ 3511410 w 6088384"/>
                <a:gd name="connsiteY363" fmla="*/ 5038968 h 6088385"/>
                <a:gd name="connsiteX364" fmla="*/ 3414997 w 6088384"/>
                <a:gd name="connsiteY364" fmla="*/ 5024078 h 6088385"/>
                <a:gd name="connsiteX365" fmla="*/ 3521884 w 6088384"/>
                <a:gd name="connsiteY365" fmla="*/ 4961129 h 6088385"/>
                <a:gd name="connsiteX366" fmla="*/ 3670338 w 6088384"/>
                <a:gd name="connsiteY366" fmla="*/ 4857011 h 6088385"/>
                <a:gd name="connsiteX367" fmla="*/ 3749386 w 6088384"/>
                <a:gd name="connsiteY367" fmla="*/ 4789928 h 6088385"/>
                <a:gd name="connsiteX368" fmla="*/ 3803190 w 6088384"/>
                <a:gd name="connsiteY368" fmla="*/ 4787359 h 6088385"/>
                <a:gd name="connsiteX369" fmla="*/ 4088061 w 6088384"/>
                <a:gd name="connsiteY369" fmla="*/ 4741874 h 6088385"/>
                <a:gd name="connsiteX370" fmla="*/ 1064306 w 6088384"/>
                <a:gd name="connsiteY370" fmla="*/ 3414995 h 6088385"/>
                <a:gd name="connsiteX371" fmla="*/ 1127256 w 6088384"/>
                <a:gd name="connsiteY371" fmla="*/ 3521883 h 6088385"/>
                <a:gd name="connsiteX372" fmla="*/ 1231375 w 6088384"/>
                <a:gd name="connsiteY372" fmla="*/ 3670337 h 6088385"/>
                <a:gd name="connsiteX373" fmla="*/ 1298457 w 6088384"/>
                <a:gd name="connsiteY373" fmla="*/ 3749385 h 6088385"/>
                <a:gd name="connsiteX374" fmla="*/ 1301026 w 6088384"/>
                <a:gd name="connsiteY374" fmla="*/ 3803188 h 6088385"/>
                <a:gd name="connsiteX375" fmla="*/ 1332411 w 6088384"/>
                <a:gd name="connsiteY375" fmla="*/ 4020681 h 6088385"/>
                <a:gd name="connsiteX376" fmla="*/ 1362549 w 6088384"/>
                <a:gd name="connsiteY376" fmla="*/ 4144117 h 6088385"/>
                <a:gd name="connsiteX377" fmla="*/ 1255830 w 6088384"/>
                <a:gd name="connsiteY377" fmla="*/ 4057303 h 6088385"/>
                <a:gd name="connsiteX378" fmla="*/ 1073470 w 6088384"/>
                <a:gd name="connsiteY378" fmla="*/ 3878238 h 6088385"/>
                <a:gd name="connsiteX379" fmla="*/ 1041381 w 6088384"/>
                <a:gd name="connsiteY379" fmla="*/ 3838653 h 6088385"/>
                <a:gd name="connsiteX380" fmla="*/ 1036952 w 6088384"/>
                <a:gd name="connsiteY380" fmla="*/ 3732865 h 6088385"/>
                <a:gd name="connsiteX381" fmla="*/ 1049416 w 6088384"/>
                <a:gd name="connsiteY381" fmla="*/ 3511409 h 6088385"/>
                <a:gd name="connsiteX382" fmla="*/ 4024129 w 6088384"/>
                <a:gd name="connsiteY382" fmla="*/ 4522330 h 6088385"/>
                <a:gd name="connsiteX383" fmla="*/ 4020682 w 6088384"/>
                <a:gd name="connsiteY383" fmla="*/ 4526594 h 6088385"/>
                <a:gd name="connsiteX384" fmla="*/ 3854234 w 6088384"/>
                <a:gd name="connsiteY384" fmla="*/ 4700951 h 6088385"/>
                <a:gd name="connsiteX385" fmla="*/ 3749386 w 6088384"/>
                <a:gd name="connsiteY385" fmla="*/ 4789928 h 6088385"/>
                <a:gd name="connsiteX386" fmla="*/ 3584071 w 6088384"/>
                <a:gd name="connsiteY386" fmla="*/ 4797821 h 6088385"/>
                <a:gd name="connsiteX387" fmla="*/ 3385597 w 6088384"/>
                <a:gd name="connsiteY387" fmla="*/ 4788345 h 6088385"/>
                <a:gd name="connsiteX388" fmla="*/ 3615010 w 6088384"/>
                <a:gd name="connsiteY388" fmla="*/ 4654406 h 6088385"/>
                <a:gd name="connsiteX389" fmla="*/ 3691453 w 6088384"/>
                <a:gd name="connsiteY389" fmla="*/ 4599458 h 6088385"/>
                <a:gd name="connsiteX390" fmla="*/ 3789695 w 6088384"/>
                <a:gd name="connsiteY390" fmla="*/ 4584286 h 6088385"/>
                <a:gd name="connsiteX391" fmla="*/ 4002644 w 6088384"/>
                <a:gd name="connsiteY391" fmla="*/ 4530051 h 6088385"/>
                <a:gd name="connsiteX392" fmla="*/ 1300040 w 6088384"/>
                <a:gd name="connsiteY392" fmla="*/ 3385594 h 6088385"/>
                <a:gd name="connsiteX393" fmla="*/ 1433979 w 6088384"/>
                <a:gd name="connsiteY393" fmla="*/ 3615008 h 6088385"/>
                <a:gd name="connsiteX394" fmla="*/ 1488925 w 6088384"/>
                <a:gd name="connsiteY394" fmla="*/ 3691449 h 6088385"/>
                <a:gd name="connsiteX395" fmla="*/ 1504098 w 6088384"/>
                <a:gd name="connsiteY395" fmla="*/ 3789693 h 6088385"/>
                <a:gd name="connsiteX396" fmla="*/ 1558333 w 6088384"/>
                <a:gd name="connsiteY396" fmla="*/ 4002641 h 6088385"/>
                <a:gd name="connsiteX397" fmla="*/ 1566054 w 6088384"/>
                <a:gd name="connsiteY397" fmla="*/ 4024127 h 6088385"/>
                <a:gd name="connsiteX398" fmla="*/ 1561791 w 6088384"/>
                <a:gd name="connsiteY398" fmla="*/ 4020682 h 6088385"/>
                <a:gd name="connsiteX399" fmla="*/ 1387434 w 6088384"/>
                <a:gd name="connsiteY399" fmla="*/ 3854233 h 6088385"/>
                <a:gd name="connsiteX400" fmla="*/ 1298457 w 6088384"/>
                <a:gd name="connsiteY400" fmla="*/ 3749385 h 6088385"/>
                <a:gd name="connsiteX401" fmla="*/ 1290564 w 6088384"/>
                <a:gd name="connsiteY401" fmla="*/ 3584069 h 6088385"/>
                <a:gd name="connsiteX402" fmla="*/ 3933964 w 6088384"/>
                <a:gd name="connsiteY402" fmla="*/ 4394757 h 6088385"/>
                <a:gd name="connsiteX403" fmla="*/ 3865746 w 6088384"/>
                <a:gd name="connsiteY403" fmla="*/ 4460601 h 6088385"/>
                <a:gd name="connsiteX404" fmla="*/ 3743511 w 6088384"/>
                <a:gd name="connsiteY404" fmla="*/ 4562040 h 6088385"/>
                <a:gd name="connsiteX405" fmla="*/ 3691453 w 6088384"/>
                <a:gd name="connsiteY405" fmla="*/ 4599458 h 6088385"/>
                <a:gd name="connsiteX406" fmla="*/ 3571743 w 6088384"/>
                <a:gd name="connsiteY406" fmla="*/ 4617946 h 6088385"/>
                <a:gd name="connsiteX407" fmla="*/ 3350287 w 6088384"/>
                <a:gd name="connsiteY407" fmla="*/ 4630410 h 6088385"/>
                <a:gd name="connsiteX408" fmla="*/ 3348538 w 6088384"/>
                <a:gd name="connsiteY408" fmla="*/ 4630337 h 6088385"/>
                <a:gd name="connsiteX409" fmla="*/ 3434622 w 6088384"/>
                <a:gd name="connsiteY409" fmla="*/ 4596453 h 6088385"/>
                <a:gd name="connsiteX410" fmla="*/ 3599736 w 6088384"/>
                <a:gd name="connsiteY410" fmla="*/ 4515528 h 6088385"/>
                <a:gd name="connsiteX411" fmla="*/ 3636786 w 6088384"/>
                <a:gd name="connsiteY411" fmla="*/ 4493323 h 6088385"/>
                <a:gd name="connsiteX412" fmla="*/ 3730492 w 6088384"/>
                <a:gd name="connsiteY412" fmla="*/ 4469229 h 6088385"/>
                <a:gd name="connsiteX413" fmla="*/ 1458047 w 6088384"/>
                <a:gd name="connsiteY413" fmla="*/ 3348534 h 6088385"/>
                <a:gd name="connsiteX414" fmla="*/ 1491933 w 6088384"/>
                <a:gd name="connsiteY414" fmla="*/ 3434621 h 6088385"/>
                <a:gd name="connsiteX415" fmla="*/ 1572857 w 6088384"/>
                <a:gd name="connsiteY415" fmla="*/ 3599735 h 6088385"/>
                <a:gd name="connsiteX416" fmla="*/ 1595060 w 6088384"/>
                <a:gd name="connsiteY416" fmla="*/ 3636781 h 6088385"/>
                <a:gd name="connsiteX417" fmla="*/ 1619155 w 6088384"/>
                <a:gd name="connsiteY417" fmla="*/ 3730490 h 6088385"/>
                <a:gd name="connsiteX418" fmla="*/ 1693626 w 6088384"/>
                <a:gd name="connsiteY418" fmla="*/ 3933959 h 6088385"/>
                <a:gd name="connsiteX419" fmla="*/ 1627784 w 6088384"/>
                <a:gd name="connsiteY419" fmla="*/ 3865744 h 6088385"/>
                <a:gd name="connsiteX420" fmla="*/ 1526345 w 6088384"/>
                <a:gd name="connsiteY420" fmla="*/ 3743509 h 6088385"/>
                <a:gd name="connsiteX421" fmla="*/ 1488925 w 6088384"/>
                <a:gd name="connsiteY421" fmla="*/ 3691449 h 6088385"/>
                <a:gd name="connsiteX422" fmla="*/ 1470437 w 6088384"/>
                <a:gd name="connsiteY422" fmla="*/ 3571740 h 6088385"/>
                <a:gd name="connsiteX423" fmla="*/ 1457973 w 6088384"/>
                <a:gd name="connsiteY423" fmla="*/ 3350284 h 6088385"/>
                <a:gd name="connsiteX424" fmla="*/ 3871468 w 6088384"/>
                <a:gd name="connsiteY424" fmla="*/ 4338841 h 6088385"/>
                <a:gd name="connsiteX425" fmla="*/ 3769659 w 6088384"/>
                <a:gd name="connsiteY425" fmla="*/ 4413689 h 6088385"/>
                <a:gd name="connsiteX426" fmla="*/ 3636786 w 6088384"/>
                <a:gd name="connsiteY426" fmla="*/ 4493323 h 6088385"/>
                <a:gd name="connsiteX427" fmla="*/ 3511415 w 6088384"/>
                <a:gd name="connsiteY427" fmla="*/ 4525560 h 6088385"/>
                <a:gd name="connsiteX428" fmla="*/ 3316595 w 6088384"/>
                <a:gd name="connsiteY428" fmla="*/ 4555293 h 6088385"/>
                <a:gd name="connsiteX429" fmla="*/ 3419259 w 6088384"/>
                <a:gd name="connsiteY429" fmla="*/ 4530033 h 6088385"/>
                <a:gd name="connsiteX430" fmla="*/ 3639714 w 6088384"/>
                <a:gd name="connsiteY430" fmla="*/ 4451492 h 6088385"/>
                <a:gd name="connsiteX431" fmla="*/ 3851136 w 6088384"/>
                <a:gd name="connsiteY431" fmla="*/ 4351144 h 6088385"/>
                <a:gd name="connsiteX432" fmla="*/ 1534342 w 6088384"/>
                <a:gd name="connsiteY432" fmla="*/ 3324786 h 6088385"/>
                <a:gd name="connsiteX433" fmla="*/ 1566861 w 6088384"/>
                <a:gd name="connsiteY433" fmla="*/ 3446982 h 6088385"/>
                <a:gd name="connsiteX434" fmla="*/ 1636892 w 6088384"/>
                <a:gd name="connsiteY434" fmla="*/ 3639712 h 6088385"/>
                <a:gd name="connsiteX435" fmla="*/ 1737240 w 6088384"/>
                <a:gd name="connsiteY435" fmla="*/ 3851134 h 6088385"/>
                <a:gd name="connsiteX436" fmla="*/ 1749541 w 6088384"/>
                <a:gd name="connsiteY436" fmla="*/ 3871462 h 6088385"/>
                <a:gd name="connsiteX437" fmla="*/ 1674696 w 6088384"/>
                <a:gd name="connsiteY437" fmla="*/ 3769658 h 6088385"/>
                <a:gd name="connsiteX438" fmla="*/ 1595060 w 6088384"/>
                <a:gd name="connsiteY438" fmla="*/ 3636781 h 6088385"/>
                <a:gd name="connsiteX439" fmla="*/ 1562824 w 6088384"/>
                <a:gd name="connsiteY439" fmla="*/ 3511412 h 6088385"/>
                <a:gd name="connsiteX440" fmla="*/ 5551053 w 6088384"/>
                <a:gd name="connsiteY440" fmla="*/ 4731723 h 6088385"/>
                <a:gd name="connsiteX441" fmla="*/ 5485941 w 6088384"/>
                <a:gd name="connsiteY441" fmla="*/ 4841908 h 6088385"/>
                <a:gd name="connsiteX442" fmla="*/ 5193011 w 6088384"/>
                <a:gd name="connsiteY442" fmla="*/ 5200518 h 6088385"/>
                <a:gd name="connsiteX443" fmla="*/ 4858092 w 6088384"/>
                <a:gd name="connsiteY443" fmla="*/ 5477592 h 6088385"/>
                <a:gd name="connsiteX444" fmla="*/ 4676938 w 6088384"/>
                <a:gd name="connsiteY444" fmla="*/ 5588484 h 6088385"/>
                <a:gd name="connsiteX445" fmla="*/ 4787012 w 6088384"/>
                <a:gd name="connsiteY445" fmla="*/ 5505777 h 6088385"/>
                <a:gd name="connsiteX446" fmla="*/ 5099415 w 6088384"/>
                <a:gd name="connsiteY446" fmla="*/ 5188977 h 6088385"/>
                <a:gd name="connsiteX447" fmla="*/ 5121702 w 6088384"/>
                <a:gd name="connsiteY447" fmla="*/ 5158549 h 6088385"/>
                <a:gd name="connsiteX448" fmla="*/ 5248181 w 6088384"/>
                <a:gd name="connsiteY448" fmla="*/ 5056795 h 6088385"/>
                <a:gd name="connsiteX449" fmla="*/ 5501407 w 6088384"/>
                <a:gd name="connsiteY449" fmla="*/ 4797796 h 6088385"/>
                <a:gd name="connsiteX450" fmla="*/ 5411892 w 6088384"/>
                <a:gd name="connsiteY450" fmla="*/ 4673738 h 6088385"/>
                <a:gd name="connsiteX451" fmla="*/ 5341957 w 6088384"/>
                <a:gd name="connsiteY451" fmla="*/ 4822133 h 6088385"/>
                <a:gd name="connsiteX452" fmla="*/ 5229730 w 6088384"/>
                <a:gd name="connsiteY452" fmla="*/ 5011060 h 6088385"/>
                <a:gd name="connsiteX453" fmla="*/ 5121702 w 6088384"/>
                <a:gd name="connsiteY453" fmla="*/ 5158549 h 6088385"/>
                <a:gd name="connsiteX454" fmla="*/ 5108218 w 6088384"/>
                <a:gd name="connsiteY454" fmla="*/ 5169397 h 6088385"/>
                <a:gd name="connsiteX455" fmla="*/ 4864447 w 6088384"/>
                <a:gd name="connsiteY455" fmla="*/ 5327254 h 6088385"/>
                <a:gd name="connsiteX456" fmla="*/ 4631772 w 6088384"/>
                <a:gd name="connsiteY456" fmla="*/ 5439147 h 6088385"/>
                <a:gd name="connsiteX457" fmla="*/ 4654126 w 6088384"/>
                <a:gd name="connsiteY457" fmla="*/ 5418830 h 6088385"/>
                <a:gd name="connsiteX458" fmla="*/ 4933267 w 6088384"/>
                <a:gd name="connsiteY458" fmla="*/ 5080508 h 6088385"/>
                <a:gd name="connsiteX459" fmla="*/ 4976351 w 6088384"/>
                <a:gd name="connsiteY459" fmla="*/ 5009590 h 6088385"/>
                <a:gd name="connsiteX460" fmla="*/ 5069798 w 6088384"/>
                <a:gd name="connsiteY460" fmla="*/ 4953481 h 6088385"/>
                <a:gd name="connsiteX461" fmla="*/ 5406665 w 6088384"/>
                <a:gd name="connsiteY461" fmla="*/ 4679223 h 6088385"/>
                <a:gd name="connsiteX462" fmla="*/ 82052 w 6088384"/>
                <a:gd name="connsiteY462" fmla="*/ 2438488 h 6088385"/>
                <a:gd name="connsiteX463" fmla="*/ 66694 w 6088384"/>
                <a:gd name="connsiteY463" fmla="*/ 2546666 h 6088385"/>
                <a:gd name="connsiteX464" fmla="*/ 73944 w 6088384"/>
                <a:gd name="connsiteY464" fmla="*/ 3028073 h 6088385"/>
                <a:gd name="connsiteX465" fmla="*/ 74176 w 6088384"/>
                <a:gd name="connsiteY465" fmla="*/ 3029397 h 6088385"/>
                <a:gd name="connsiteX466" fmla="*/ 65432 w 6088384"/>
                <a:gd name="connsiteY466" fmla="*/ 3086017 h 6088385"/>
                <a:gd name="connsiteX467" fmla="*/ 62322 w 6088384"/>
                <a:gd name="connsiteY467" fmla="*/ 3530931 h 6088385"/>
                <a:gd name="connsiteX468" fmla="*/ 72840 w 6088384"/>
                <a:gd name="connsiteY468" fmla="*/ 3605021 h 6088385"/>
                <a:gd name="connsiteX469" fmla="*/ 62210 w 6088384"/>
                <a:gd name="connsiteY469" fmla="*/ 3569597 h 6088385"/>
                <a:gd name="connsiteX470" fmla="*/ 0 w 6088384"/>
                <a:gd name="connsiteY470" fmla="*/ 3037679 h 6088385"/>
                <a:gd name="connsiteX471" fmla="*/ 46444 w 6088384"/>
                <a:gd name="connsiteY471" fmla="*/ 2576971 h 6088385"/>
                <a:gd name="connsiteX472" fmla="*/ 5204298 w 6088384"/>
                <a:gd name="connsiteY472" fmla="*/ 4527545 h 6088385"/>
                <a:gd name="connsiteX473" fmla="*/ 5144035 w 6088384"/>
                <a:gd name="connsiteY473" fmla="*/ 4692198 h 6088385"/>
                <a:gd name="connsiteX474" fmla="*/ 5047772 w 6088384"/>
                <a:gd name="connsiteY474" fmla="*/ 4892027 h 6088385"/>
                <a:gd name="connsiteX475" fmla="*/ 4976351 w 6088384"/>
                <a:gd name="connsiteY475" fmla="*/ 5009590 h 6088385"/>
                <a:gd name="connsiteX476" fmla="*/ 4882523 w 6088384"/>
                <a:gd name="connsiteY476" fmla="*/ 5065927 h 6088385"/>
                <a:gd name="connsiteX477" fmla="*/ 4632991 w 6088384"/>
                <a:gd name="connsiteY477" fmla="*/ 5181122 h 6088385"/>
                <a:gd name="connsiteX478" fmla="*/ 4495012 w 6088384"/>
                <a:gd name="connsiteY478" fmla="*/ 5225428 h 6088385"/>
                <a:gd name="connsiteX479" fmla="*/ 4511006 w 6088384"/>
                <a:gd name="connsiteY479" fmla="*/ 5208035 h 6088385"/>
                <a:gd name="connsiteX480" fmla="*/ 4765752 w 6088384"/>
                <a:gd name="connsiteY480" fmla="*/ 4830746 h 6088385"/>
                <a:gd name="connsiteX481" fmla="*/ 4777612 w 6088384"/>
                <a:gd name="connsiteY481" fmla="*/ 4805758 h 6088385"/>
                <a:gd name="connsiteX482" fmla="*/ 4883212 w 6088384"/>
                <a:gd name="connsiteY482" fmla="*/ 4749893 h 6088385"/>
                <a:gd name="connsiteX483" fmla="*/ 5119554 w 6088384"/>
                <a:gd name="connsiteY483" fmla="*/ 4595078 h 6088385"/>
                <a:gd name="connsiteX484" fmla="*/ 228925 w 6088384"/>
                <a:gd name="connsiteY484" fmla="*/ 2445680 h 6088385"/>
                <a:gd name="connsiteX485" fmla="*/ 225848 w 6088384"/>
                <a:gd name="connsiteY485" fmla="*/ 2515452 h 6088385"/>
                <a:gd name="connsiteX486" fmla="*/ 272027 w 6088384"/>
                <a:gd name="connsiteY486" fmla="*/ 2962858 h 6088385"/>
                <a:gd name="connsiteX487" fmla="*/ 287751 w 6088384"/>
                <a:gd name="connsiteY487" fmla="*/ 3026951 h 6088385"/>
                <a:gd name="connsiteX488" fmla="*/ 260161 w 6088384"/>
                <a:gd name="connsiteY488" fmla="*/ 3139951 h 6088385"/>
                <a:gd name="connsiteX489" fmla="*/ 218314 w 6088384"/>
                <a:gd name="connsiteY489" fmla="*/ 3576564 h 6088385"/>
                <a:gd name="connsiteX490" fmla="*/ 219052 w 6088384"/>
                <a:gd name="connsiteY490" fmla="*/ 3592029 h 6088385"/>
                <a:gd name="connsiteX491" fmla="*/ 180167 w 6088384"/>
                <a:gd name="connsiteY491" fmla="*/ 3491873 h 6088385"/>
                <a:gd name="connsiteX492" fmla="*/ 115079 w 6088384"/>
                <a:gd name="connsiteY492" fmla="*/ 3263128 h 6088385"/>
                <a:gd name="connsiteX493" fmla="*/ 74176 w 6088384"/>
                <a:gd name="connsiteY493" fmla="*/ 3029397 h 6088385"/>
                <a:gd name="connsiteX494" fmla="*/ 99092 w 6088384"/>
                <a:gd name="connsiteY494" fmla="*/ 2868064 h 6088385"/>
                <a:gd name="connsiteX495" fmla="*/ 227515 w 6088384"/>
                <a:gd name="connsiteY495" fmla="*/ 2448673 h 6088385"/>
                <a:gd name="connsiteX496" fmla="*/ 486239 w 6088384"/>
                <a:gd name="connsiteY496" fmla="*/ 2502674 h 6088385"/>
                <a:gd name="connsiteX497" fmla="*/ 493540 w 6088384"/>
                <a:gd name="connsiteY497" fmla="*/ 2602947 h 6088385"/>
                <a:gd name="connsiteX498" fmla="*/ 574371 w 6088384"/>
                <a:gd name="connsiteY498" fmla="*/ 2993861 h 6088385"/>
                <a:gd name="connsiteX499" fmla="*/ 586130 w 6088384"/>
                <a:gd name="connsiteY499" fmla="*/ 3026869 h 6088385"/>
                <a:gd name="connsiteX500" fmla="*/ 563585 w 6088384"/>
                <a:gd name="connsiteY500" fmla="*/ 3090151 h 6088385"/>
                <a:gd name="connsiteX501" fmla="*/ 476933 w 6088384"/>
                <a:gd name="connsiteY501" fmla="*/ 3537067 h 6088385"/>
                <a:gd name="connsiteX502" fmla="*/ 476768 w 6088384"/>
                <a:gd name="connsiteY502" fmla="*/ 3541015 h 6088385"/>
                <a:gd name="connsiteX503" fmla="*/ 443598 w 6088384"/>
                <a:gd name="connsiteY503" fmla="*/ 3479553 h 6088385"/>
                <a:gd name="connsiteX504" fmla="*/ 315138 w 6088384"/>
                <a:gd name="connsiteY504" fmla="*/ 3138583 h 6088385"/>
                <a:gd name="connsiteX505" fmla="*/ 287751 w 6088384"/>
                <a:gd name="connsiteY505" fmla="*/ 3026951 h 6088385"/>
                <a:gd name="connsiteX506" fmla="*/ 312470 w 6088384"/>
                <a:gd name="connsiteY506" fmla="*/ 2925708 h 6088385"/>
                <a:gd name="connsiteX507" fmla="*/ 479859 w 6088384"/>
                <a:gd name="connsiteY507" fmla="*/ 2513471 h 6088385"/>
                <a:gd name="connsiteX508" fmla="*/ 4960447 w 6088384"/>
                <a:gd name="connsiteY508" fmla="*/ 4334629 h 6088385"/>
                <a:gd name="connsiteX509" fmla="*/ 4944642 w 6088384"/>
                <a:gd name="connsiteY509" fmla="*/ 4398868 h 6088385"/>
                <a:gd name="connsiteX510" fmla="*/ 4866101 w 6088384"/>
                <a:gd name="connsiteY510" fmla="*/ 4619324 h 6088385"/>
                <a:gd name="connsiteX511" fmla="*/ 4777612 w 6088384"/>
                <a:gd name="connsiteY511" fmla="*/ 4805758 h 6088385"/>
                <a:gd name="connsiteX512" fmla="*/ 4756277 w 6088384"/>
                <a:gd name="connsiteY512" fmla="*/ 4817045 h 6088385"/>
                <a:gd name="connsiteX513" fmla="*/ 4623696 w 6088384"/>
                <a:gd name="connsiteY513" fmla="*/ 4876885 h 6088385"/>
                <a:gd name="connsiteX514" fmla="*/ 4347677 w 6088384"/>
                <a:gd name="connsiteY514" fmla="*/ 4971336 h 6088385"/>
                <a:gd name="connsiteX515" fmla="*/ 4305615 w 6088384"/>
                <a:gd name="connsiteY515" fmla="*/ 4981400 h 6088385"/>
                <a:gd name="connsiteX516" fmla="*/ 4413689 w 6088384"/>
                <a:gd name="connsiteY516" fmla="*/ 4834396 h 6088385"/>
                <a:gd name="connsiteX517" fmla="*/ 4528769 w 6088384"/>
                <a:gd name="connsiteY517" fmla="*/ 4639653 h 6088385"/>
                <a:gd name="connsiteX518" fmla="*/ 4558162 w 6088384"/>
                <a:gd name="connsiteY518" fmla="*/ 4576323 h 6088385"/>
                <a:gd name="connsiteX519" fmla="*/ 4634707 w 6088384"/>
                <a:gd name="connsiteY519" fmla="*/ 4542774 h 6088385"/>
                <a:gd name="connsiteX520" fmla="*/ 4889134 w 6088384"/>
                <a:gd name="connsiteY520" fmla="*/ 4389157 h 6088385"/>
                <a:gd name="connsiteX521" fmla="*/ 785243 w 6088384"/>
                <a:gd name="connsiteY521" fmla="*/ 2587591 h 6088385"/>
                <a:gd name="connsiteX522" fmla="*/ 835160 w 6088384"/>
                <a:gd name="connsiteY522" fmla="*/ 2851379 h 6088385"/>
                <a:gd name="connsiteX523" fmla="*/ 890534 w 6088384"/>
                <a:gd name="connsiteY523" fmla="*/ 3024024 h 6088385"/>
                <a:gd name="connsiteX524" fmla="*/ 854457 w 6088384"/>
                <a:gd name="connsiteY524" fmla="*/ 3122596 h 6088385"/>
                <a:gd name="connsiteX525" fmla="*/ 798126 w 6088384"/>
                <a:gd name="connsiteY525" fmla="*/ 3341674 h 6088385"/>
                <a:gd name="connsiteX526" fmla="*/ 778585 w 6088384"/>
                <a:gd name="connsiteY526" fmla="*/ 3469713 h 6088385"/>
                <a:gd name="connsiteX527" fmla="*/ 769739 w 6088384"/>
                <a:gd name="connsiteY527" fmla="*/ 3455804 h 6088385"/>
                <a:gd name="connsiteX528" fmla="*/ 652911 w 6088384"/>
                <a:gd name="connsiteY528" fmla="*/ 3214317 h 6088385"/>
                <a:gd name="connsiteX529" fmla="*/ 586130 w 6088384"/>
                <a:gd name="connsiteY529" fmla="*/ 3026869 h 6088385"/>
                <a:gd name="connsiteX530" fmla="*/ 642125 w 6088384"/>
                <a:gd name="connsiteY530" fmla="*/ 2869696 h 6088385"/>
                <a:gd name="connsiteX531" fmla="*/ 742474 w 6088384"/>
                <a:gd name="connsiteY531" fmla="*/ 2658274 h 6088385"/>
                <a:gd name="connsiteX532" fmla="*/ 4711368 w 6088384"/>
                <a:gd name="connsiteY532" fmla="*/ 4165121 h 6088385"/>
                <a:gd name="connsiteX533" fmla="*/ 4696158 w 6088384"/>
                <a:gd name="connsiteY533" fmla="*/ 4227416 h 6088385"/>
                <a:gd name="connsiteX534" fmla="*/ 4622925 w 6088384"/>
                <a:gd name="connsiteY534" fmla="*/ 4436785 h 6088385"/>
                <a:gd name="connsiteX535" fmla="*/ 4558162 w 6088384"/>
                <a:gd name="connsiteY535" fmla="*/ 4576323 h 6088385"/>
                <a:gd name="connsiteX536" fmla="*/ 4366457 w 6088384"/>
                <a:gd name="connsiteY536" fmla="*/ 4660346 h 6088385"/>
                <a:gd name="connsiteX537" fmla="*/ 4228298 w 6088384"/>
                <a:gd name="connsiteY537" fmla="*/ 4705616 h 6088385"/>
                <a:gd name="connsiteX538" fmla="*/ 4141439 w 6088384"/>
                <a:gd name="connsiteY538" fmla="*/ 4728073 h 6088385"/>
                <a:gd name="connsiteX539" fmla="*/ 4245748 w 6088384"/>
                <a:gd name="connsiteY539" fmla="*/ 4585662 h 6088385"/>
                <a:gd name="connsiteX540" fmla="*/ 4357975 w 6088384"/>
                <a:gd name="connsiteY540" fmla="*/ 4396735 h 6088385"/>
                <a:gd name="connsiteX541" fmla="*/ 4365356 w 6088384"/>
                <a:gd name="connsiteY541" fmla="*/ 4381073 h 6088385"/>
                <a:gd name="connsiteX542" fmla="*/ 4431689 w 6088384"/>
                <a:gd name="connsiteY542" fmla="*/ 4349327 h 6088385"/>
                <a:gd name="connsiteX543" fmla="*/ 4642020 w 6088384"/>
                <a:gd name="connsiteY543" fmla="*/ 4219210 h 6088385"/>
                <a:gd name="connsiteX544" fmla="*/ 1069434 w 6088384"/>
                <a:gd name="connsiteY544" fmla="*/ 2643862 h 6088385"/>
                <a:gd name="connsiteX545" fmla="*/ 1084286 w 6088384"/>
                <a:gd name="connsiteY545" fmla="*/ 2749606 h 6088385"/>
                <a:gd name="connsiteX546" fmla="*/ 1123668 w 6088384"/>
                <a:gd name="connsiteY546" fmla="*/ 2926605 h 6088385"/>
                <a:gd name="connsiteX547" fmla="*/ 1156222 w 6088384"/>
                <a:gd name="connsiteY547" fmla="*/ 3027883 h 6088385"/>
                <a:gd name="connsiteX548" fmla="*/ 1137311 w 6088384"/>
                <a:gd name="connsiteY548" fmla="*/ 3080508 h 6088385"/>
                <a:gd name="connsiteX549" fmla="*/ 1083076 w 6088384"/>
                <a:gd name="connsiteY549" fmla="*/ 3293456 h 6088385"/>
                <a:gd name="connsiteX550" fmla="*/ 1064306 w 6088384"/>
                <a:gd name="connsiteY550" fmla="*/ 3414995 h 6088385"/>
                <a:gd name="connsiteX551" fmla="*/ 1034931 w 6088384"/>
                <a:gd name="connsiteY551" fmla="*/ 3365117 h 6088385"/>
                <a:gd name="connsiteX552" fmla="*/ 919967 w 6088384"/>
                <a:gd name="connsiteY552" fmla="*/ 3115789 h 6088385"/>
                <a:gd name="connsiteX553" fmla="*/ 890534 w 6088384"/>
                <a:gd name="connsiteY553" fmla="*/ 3024024 h 6088385"/>
                <a:gd name="connsiteX554" fmla="*/ 931328 w 6088384"/>
                <a:gd name="connsiteY554" fmla="*/ 2912568 h 6088385"/>
                <a:gd name="connsiteX555" fmla="*/ 1027590 w 6088384"/>
                <a:gd name="connsiteY555" fmla="*/ 2712739 h 6088385"/>
                <a:gd name="connsiteX556" fmla="*/ 4505710 w 6088384"/>
                <a:gd name="connsiteY556" fmla="*/ 4047431 h 6088385"/>
                <a:gd name="connsiteX557" fmla="*/ 4451494 w 6088384"/>
                <a:gd name="connsiteY557" fmla="*/ 4198299 h 6088385"/>
                <a:gd name="connsiteX558" fmla="*/ 4365356 w 6088384"/>
                <a:gd name="connsiteY558" fmla="*/ 4381073 h 6088385"/>
                <a:gd name="connsiteX559" fmla="*/ 4209087 w 6088384"/>
                <a:gd name="connsiteY559" fmla="*/ 4455863 h 6088385"/>
                <a:gd name="connsiteX560" fmla="*/ 4024129 w 6088384"/>
                <a:gd name="connsiteY560" fmla="*/ 4522330 h 6088385"/>
                <a:gd name="connsiteX561" fmla="*/ 4107375 w 6088384"/>
                <a:gd name="connsiteY561" fmla="*/ 4419333 h 6088385"/>
                <a:gd name="connsiteX562" fmla="*/ 4187588 w 6088384"/>
                <a:gd name="connsiteY562" fmla="*/ 4306880 h 6088385"/>
                <a:gd name="connsiteX563" fmla="*/ 4226843 w 6088384"/>
                <a:gd name="connsiteY563" fmla="*/ 4243549 h 6088385"/>
                <a:gd name="connsiteX564" fmla="*/ 4328830 w 6088384"/>
                <a:gd name="connsiteY564" fmla="*/ 4181590 h 6088385"/>
                <a:gd name="connsiteX565" fmla="*/ 4376083 w 6088384"/>
                <a:gd name="connsiteY565" fmla="*/ 3960606 h 6088385"/>
                <a:gd name="connsiteX566" fmla="*/ 4345072 w 6088384"/>
                <a:gd name="connsiteY566" fmla="*/ 4031876 h 6088385"/>
                <a:gd name="connsiteX567" fmla="*/ 4270961 w 6088384"/>
                <a:gd name="connsiteY567" fmla="*/ 4172370 h 6088385"/>
                <a:gd name="connsiteX568" fmla="*/ 4226843 w 6088384"/>
                <a:gd name="connsiteY568" fmla="*/ 4243549 h 6088385"/>
                <a:gd name="connsiteX569" fmla="*/ 4140349 w 6088384"/>
                <a:gd name="connsiteY569" fmla="*/ 4296095 h 6088385"/>
                <a:gd name="connsiteX570" fmla="*/ 3940520 w 6088384"/>
                <a:gd name="connsiteY570" fmla="*/ 4392357 h 6088385"/>
                <a:gd name="connsiteX571" fmla="*/ 3933964 w 6088384"/>
                <a:gd name="connsiteY571" fmla="*/ 4394757 h 6088385"/>
                <a:gd name="connsiteX572" fmla="*/ 3997060 w 6088384"/>
                <a:gd name="connsiteY572" fmla="*/ 4333857 h 6088385"/>
                <a:gd name="connsiteX573" fmla="*/ 4118637 w 6088384"/>
                <a:gd name="connsiteY573" fmla="*/ 4195906 h 6088385"/>
                <a:gd name="connsiteX574" fmla="*/ 4147146 w 6088384"/>
                <a:gd name="connsiteY574" fmla="*/ 4157468 h 6088385"/>
                <a:gd name="connsiteX575" fmla="*/ 4228425 w 6088384"/>
                <a:gd name="connsiteY575" fmla="*/ 4096398 h 6088385"/>
                <a:gd name="connsiteX576" fmla="*/ 1304507 w 6088384"/>
                <a:gd name="connsiteY576" fmla="*/ 2676710 h 6088385"/>
                <a:gd name="connsiteX577" fmla="*/ 1304647 w 6088384"/>
                <a:gd name="connsiteY577" fmla="*/ 2685603 h 6088385"/>
                <a:gd name="connsiteX578" fmla="*/ 1341988 w 6088384"/>
                <a:gd name="connsiteY578" fmla="*/ 2958985 h 6088385"/>
                <a:gd name="connsiteX579" fmla="*/ 1359848 w 6088384"/>
                <a:gd name="connsiteY579" fmla="*/ 3035080 h 6088385"/>
                <a:gd name="connsiteX580" fmla="*/ 1332411 w 6088384"/>
                <a:gd name="connsiteY580" fmla="*/ 3147457 h 6088385"/>
                <a:gd name="connsiteX581" fmla="*/ 1301025 w 6088384"/>
                <a:gd name="connsiteY581" fmla="*/ 3364951 h 6088385"/>
                <a:gd name="connsiteX582" fmla="*/ 1300040 w 6088384"/>
                <a:gd name="connsiteY582" fmla="*/ 3385594 h 6088385"/>
                <a:gd name="connsiteX583" fmla="*/ 1294863 w 6088384"/>
                <a:gd name="connsiteY583" fmla="*/ 3376726 h 6088385"/>
                <a:gd name="connsiteX584" fmla="*/ 1197475 w 6088384"/>
                <a:gd name="connsiteY584" fmla="*/ 3156224 h 6088385"/>
                <a:gd name="connsiteX585" fmla="*/ 1156222 w 6088384"/>
                <a:gd name="connsiteY585" fmla="*/ 3027883 h 6088385"/>
                <a:gd name="connsiteX586" fmla="*/ 1211498 w 6088384"/>
                <a:gd name="connsiteY586" fmla="*/ 2874065 h 6088385"/>
                <a:gd name="connsiteX587" fmla="*/ 4317422 w 6088384"/>
                <a:gd name="connsiteY587" fmla="*/ 3903307 h 6088385"/>
                <a:gd name="connsiteX588" fmla="*/ 4236653 w 6088384"/>
                <a:gd name="connsiteY588" fmla="*/ 4036792 h 6088385"/>
                <a:gd name="connsiteX589" fmla="*/ 4147146 w 6088384"/>
                <a:gd name="connsiteY589" fmla="*/ 4157468 h 6088385"/>
                <a:gd name="connsiteX590" fmla="*/ 4047580 w 6088384"/>
                <a:gd name="connsiteY590" fmla="*/ 4232279 h 6088385"/>
                <a:gd name="connsiteX591" fmla="*/ 3871468 w 6088384"/>
                <a:gd name="connsiteY591" fmla="*/ 4338841 h 6088385"/>
                <a:gd name="connsiteX592" fmla="*/ 3954651 w 6088384"/>
                <a:gd name="connsiteY592" fmla="*/ 4277686 h 6088385"/>
                <a:gd name="connsiteX593" fmla="*/ 4128269 w 6088384"/>
                <a:gd name="connsiteY593" fmla="*/ 4120760 h 6088385"/>
                <a:gd name="connsiteX594" fmla="*/ 4285196 w 6088384"/>
                <a:gd name="connsiteY594" fmla="*/ 3947142 h 6088385"/>
                <a:gd name="connsiteX595" fmla="*/ 1537796 w 6088384"/>
                <a:gd name="connsiteY595" fmla="*/ 2745686 h 6088385"/>
                <a:gd name="connsiteX596" fmla="*/ 1523046 w 6088384"/>
                <a:gd name="connsiteY596" fmla="*/ 2874818 h 6088385"/>
                <a:gd name="connsiteX597" fmla="*/ 1516381 w 6088384"/>
                <a:gd name="connsiteY597" fmla="*/ 3050704 h 6088385"/>
                <a:gd name="connsiteX598" fmla="*/ 1528183 w 6088384"/>
                <a:gd name="connsiteY598" fmla="*/ 3284434 h 6088385"/>
                <a:gd name="connsiteX599" fmla="*/ 1534342 w 6088384"/>
                <a:gd name="connsiteY599" fmla="*/ 3324786 h 6088385"/>
                <a:gd name="connsiteX600" fmla="*/ 1515022 w 6088384"/>
                <a:gd name="connsiteY600" fmla="*/ 3252192 h 6088385"/>
                <a:gd name="connsiteX601" fmla="*/ 1484260 w 6088384"/>
                <a:gd name="connsiteY601" fmla="*/ 3080852 h 6088385"/>
                <a:gd name="connsiteX602" fmla="*/ 1479918 w 6088384"/>
                <a:gd name="connsiteY602" fmla="*/ 3038143 h 6088385"/>
                <a:gd name="connsiteX603" fmla="*/ 1499122 w 6088384"/>
                <a:gd name="connsiteY603" fmla="*/ 2902868 h 6088385"/>
                <a:gd name="connsiteX604" fmla="*/ 1464026 w 6088384"/>
                <a:gd name="connsiteY604" fmla="*/ 2710757 h 6088385"/>
                <a:gd name="connsiteX605" fmla="*/ 1462290 w 6088384"/>
                <a:gd name="connsiteY605" fmla="*/ 2759761 h 6088385"/>
                <a:gd name="connsiteX606" fmla="*/ 1466827 w 6088384"/>
                <a:gd name="connsiteY606" fmla="*/ 2909379 h 6088385"/>
                <a:gd name="connsiteX607" fmla="*/ 1479918 w 6088384"/>
                <a:gd name="connsiteY607" fmla="*/ 3038143 h 6088385"/>
                <a:gd name="connsiteX608" fmla="*/ 1467328 w 6088384"/>
                <a:gd name="connsiteY608" fmla="*/ 3126826 h 6088385"/>
                <a:gd name="connsiteX609" fmla="*/ 1458047 w 6088384"/>
                <a:gd name="connsiteY609" fmla="*/ 3348534 h 6088385"/>
                <a:gd name="connsiteX610" fmla="*/ 1425087 w 6088384"/>
                <a:gd name="connsiteY610" fmla="*/ 3264800 h 6088385"/>
                <a:gd name="connsiteX611" fmla="*/ 1378148 w 6088384"/>
                <a:gd name="connsiteY611" fmla="*/ 3113050 h 6088385"/>
                <a:gd name="connsiteX612" fmla="*/ 1359848 w 6088384"/>
                <a:gd name="connsiteY612" fmla="*/ 3035080 h 6088385"/>
                <a:gd name="connsiteX613" fmla="*/ 1384719 w 6088384"/>
                <a:gd name="connsiteY613" fmla="*/ 2933213 h 6088385"/>
                <a:gd name="connsiteX614" fmla="*/ 1457952 w 6088384"/>
                <a:gd name="connsiteY614" fmla="*/ 2723845 h 6088385"/>
                <a:gd name="connsiteX615" fmla="*/ 1758511 w 6088384"/>
                <a:gd name="connsiteY615" fmla="*/ 2202013 h 6088385"/>
                <a:gd name="connsiteX616" fmla="*/ 1692987 w 6088384"/>
                <a:gd name="connsiteY616" fmla="*/ 2325596 h 6088385"/>
                <a:gd name="connsiteX617" fmla="*/ 1632520 w 6088384"/>
                <a:gd name="connsiteY617" fmla="*/ 2459456 h 6088385"/>
                <a:gd name="connsiteX618" fmla="*/ 1553979 w 6088384"/>
                <a:gd name="connsiteY618" fmla="*/ 2679911 h 6088385"/>
                <a:gd name="connsiteX619" fmla="*/ 1537796 w 6088384"/>
                <a:gd name="connsiteY619" fmla="*/ 2745686 h 6088385"/>
                <a:gd name="connsiteX620" fmla="*/ 1542721 w 6088384"/>
                <a:gd name="connsiteY620" fmla="*/ 2702569 h 6088385"/>
                <a:gd name="connsiteX621" fmla="*/ 1570225 w 6088384"/>
                <a:gd name="connsiteY621" fmla="*/ 2555214 h 6088385"/>
                <a:gd name="connsiteX622" fmla="*/ 1599448 w 6088384"/>
                <a:gd name="connsiteY622" fmla="*/ 2440864 h 6088385"/>
                <a:gd name="connsiteX623" fmla="*/ 1667187 w 6088384"/>
                <a:gd name="connsiteY623" fmla="*/ 2326234 h 6088385"/>
                <a:gd name="connsiteX624" fmla="*/ 4547250 w 6088384"/>
                <a:gd name="connsiteY624" fmla="*/ 3356272 h 6088385"/>
                <a:gd name="connsiteX625" fmla="*/ 4525561 w 6088384"/>
                <a:gd name="connsiteY625" fmla="*/ 3498388 h 6088385"/>
                <a:gd name="connsiteX626" fmla="*/ 4487656 w 6088384"/>
                <a:gd name="connsiteY626" fmla="*/ 3649686 h 6088385"/>
                <a:gd name="connsiteX627" fmla="*/ 4421199 w 6088384"/>
                <a:gd name="connsiteY627" fmla="*/ 3762149 h 6088385"/>
                <a:gd name="connsiteX628" fmla="*/ 4317422 w 6088384"/>
                <a:gd name="connsiteY628" fmla="*/ 3903307 h 6088385"/>
                <a:gd name="connsiteX629" fmla="*/ 4355518 w 6088384"/>
                <a:gd name="connsiteY629" fmla="*/ 3840348 h 6088385"/>
                <a:gd name="connsiteX630" fmla="*/ 4455866 w 6088384"/>
                <a:gd name="connsiteY630" fmla="*/ 3628926 h 6088385"/>
                <a:gd name="connsiteX631" fmla="*/ 4534407 w 6088384"/>
                <a:gd name="connsiteY631" fmla="*/ 3408471 h 6088385"/>
                <a:gd name="connsiteX632" fmla="*/ 4623792 w 6088384"/>
                <a:gd name="connsiteY632" fmla="*/ 3379458 h 6088385"/>
                <a:gd name="connsiteX633" fmla="*/ 4613577 w 6088384"/>
                <a:gd name="connsiteY633" fmla="*/ 3560955 h 6088385"/>
                <a:gd name="connsiteX634" fmla="*/ 4590194 w 6088384"/>
                <a:gd name="connsiteY634" fmla="*/ 3712360 h 6088385"/>
                <a:gd name="connsiteX635" fmla="*/ 4555674 w 6088384"/>
                <a:gd name="connsiteY635" fmla="*/ 3761059 h 6088385"/>
                <a:gd name="connsiteX636" fmla="*/ 4393047 w 6088384"/>
                <a:gd name="connsiteY636" fmla="*/ 3945004 h 6088385"/>
                <a:gd name="connsiteX637" fmla="*/ 4376083 w 6088384"/>
                <a:gd name="connsiteY637" fmla="*/ 3960606 h 6088385"/>
                <a:gd name="connsiteX638" fmla="*/ 4417887 w 6088384"/>
                <a:gd name="connsiteY638" fmla="*/ 3864527 h 6088385"/>
                <a:gd name="connsiteX639" fmla="*/ 4477418 w 6088384"/>
                <a:gd name="connsiteY639" fmla="*/ 3690552 h 6088385"/>
                <a:gd name="connsiteX640" fmla="*/ 4487656 w 6088384"/>
                <a:gd name="connsiteY640" fmla="*/ 3649686 h 6088385"/>
                <a:gd name="connsiteX641" fmla="*/ 4536278 w 6088384"/>
                <a:gd name="connsiteY641" fmla="*/ 3567406 h 6088385"/>
                <a:gd name="connsiteX642" fmla="*/ 4782323 w 6088384"/>
                <a:gd name="connsiteY642" fmla="*/ 3409183 h 6088385"/>
                <a:gd name="connsiteX643" fmla="*/ 4790314 w 6088384"/>
                <a:gd name="connsiteY643" fmla="*/ 3576561 h 6088385"/>
                <a:gd name="connsiteX644" fmla="*/ 4780837 w 6088384"/>
                <a:gd name="connsiteY644" fmla="*/ 3775055 h 6088385"/>
                <a:gd name="connsiteX645" fmla="*/ 4710782 w 6088384"/>
                <a:gd name="connsiteY645" fmla="*/ 3857615 h 6088385"/>
                <a:gd name="connsiteX646" fmla="*/ 4528820 w 6088384"/>
                <a:gd name="connsiteY646" fmla="*/ 4029903 h 6088385"/>
                <a:gd name="connsiteX647" fmla="*/ 4505710 w 6088384"/>
                <a:gd name="connsiteY647" fmla="*/ 4047431 h 6088385"/>
                <a:gd name="connsiteX648" fmla="*/ 4525682 w 6088384"/>
                <a:gd name="connsiteY648" fmla="*/ 3991856 h 6088385"/>
                <a:gd name="connsiteX649" fmla="*/ 4579917 w 6088384"/>
                <a:gd name="connsiteY649" fmla="*/ 3778908 h 6088385"/>
                <a:gd name="connsiteX650" fmla="*/ 4590194 w 6088384"/>
                <a:gd name="connsiteY650" fmla="*/ 3712360 h 6088385"/>
                <a:gd name="connsiteX651" fmla="*/ 4696800 w 6088384"/>
                <a:gd name="connsiteY651" fmla="*/ 3561968 h 6088385"/>
                <a:gd name="connsiteX652" fmla="*/ 1712911 w 6088384"/>
                <a:gd name="connsiteY652" fmla="*/ 2127218 h 6088385"/>
                <a:gd name="connsiteX653" fmla="*/ 1692652 w 6088384"/>
                <a:gd name="connsiteY653" fmla="*/ 2168911 h 6088385"/>
                <a:gd name="connsiteX654" fmla="*/ 1606994 w 6088384"/>
                <a:gd name="connsiteY654" fmla="*/ 2411340 h 6088385"/>
                <a:gd name="connsiteX655" fmla="*/ 1599448 w 6088384"/>
                <a:gd name="connsiteY655" fmla="*/ 2440864 h 6088385"/>
                <a:gd name="connsiteX656" fmla="*/ 1552108 w 6088384"/>
                <a:gd name="connsiteY656" fmla="*/ 2520977 h 6088385"/>
                <a:gd name="connsiteX657" fmla="*/ 1464026 w 6088384"/>
                <a:gd name="connsiteY657" fmla="*/ 2710757 h 6088385"/>
                <a:gd name="connsiteX658" fmla="*/ 1467559 w 6088384"/>
                <a:gd name="connsiteY658" fmla="*/ 2611009 h 6088385"/>
                <a:gd name="connsiteX659" fmla="*/ 1496804 w 6088384"/>
                <a:gd name="connsiteY659" fmla="*/ 2378080 h 6088385"/>
                <a:gd name="connsiteX660" fmla="*/ 1547559 w 6088384"/>
                <a:gd name="connsiteY660" fmla="*/ 2308785 h 6088385"/>
                <a:gd name="connsiteX661" fmla="*/ 1695338 w 6088384"/>
                <a:gd name="connsiteY661" fmla="*/ 2143378 h 6088385"/>
                <a:gd name="connsiteX662" fmla="*/ 1584471 w 6088384"/>
                <a:gd name="connsiteY662" fmla="*/ 2037722 h 6088385"/>
                <a:gd name="connsiteX663" fmla="*/ 1551408 w 6088384"/>
                <a:gd name="connsiteY663" fmla="*/ 2134575 h 6088385"/>
                <a:gd name="connsiteX664" fmla="*/ 1499811 w 6088384"/>
                <a:gd name="connsiteY664" fmla="*/ 2354132 h 6088385"/>
                <a:gd name="connsiteX665" fmla="*/ 1496804 w 6088384"/>
                <a:gd name="connsiteY665" fmla="*/ 2378080 h 6088385"/>
                <a:gd name="connsiteX666" fmla="*/ 1417244 w 6088384"/>
                <a:gd name="connsiteY666" fmla="*/ 2486702 h 6088385"/>
                <a:gd name="connsiteX667" fmla="*/ 1305017 w 6088384"/>
                <a:gd name="connsiteY667" fmla="*/ 2675629 h 6088385"/>
                <a:gd name="connsiteX668" fmla="*/ 1304507 w 6088384"/>
                <a:gd name="connsiteY668" fmla="*/ 2676710 h 6088385"/>
                <a:gd name="connsiteX669" fmla="*/ 1300320 w 6088384"/>
                <a:gd name="connsiteY669" fmla="*/ 2410189 h 6088385"/>
                <a:gd name="connsiteX670" fmla="*/ 1309367 w 6088384"/>
                <a:gd name="connsiteY670" fmla="*/ 2309022 h 6088385"/>
                <a:gd name="connsiteX671" fmla="*/ 1421236 w 6088384"/>
                <a:gd name="connsiteY671" fmla="*/ 2185935 h 6088385"/>
                <a:gd name="connsiteX672" fmla="*/ 1583574 w 6088384"/>
                <a:gd name="connsiteY672" fmla="*/ 2038393 h 6088385"/>
                <a:gd name="connsiteX673" fmla="*/ 5019119 w 6088384"/>
                <a:gd name="connsiteY673" fmla="*/ 3448343 h 6088385"/>
                <a:gd name="connsiteX674" fmla="*/ 5028183 w 6088384"/>
                <a:gd name="connsiteY674" fmla="*/ 3507038 h 6088385"/>
                <a:gd name="connsiteX675" fmla="*/ 5040647 w 6088384"/>
                <a:gd name="connsiteY675" fmla="*/ 3728494 h 6088385"/>
                <a:gd name="connsiteX676" fmla="*/ 5034663 w 6088384"/>
                <a:gd name="connsiteY676" fmla="*/ 3871454 h 6088385"/>
                <a:gd name="connsiteX677" fmla="*/ 5017315 w 6088384"/>
                <a:gd name="connsiteY677" fmla="*/ 3891777 h 6088385"/>
                <a:gd name="connsiteX678" fmla="*/ 4837941 w 6088384"/>
                <a:gd name="connsiteY678" fmla="*/ 4066398 h 6088385"/>
                <a:gd name="connsiteX679" fmla="*/ 4711368 w 6088384"/>
                <a:gd name="connsiteY679" fmla="*/ 4165121 h 6088385"/>
                <a:gd name="connsiteX680" fmla="*/ 4748467 w 6088384"/>
                <a:gd name="connsiteY680" fmla="*/ 4013173 h 6088385"/>
                <a:gd name="connsiteX681" fmla="*/ 4779852 w 6088384"/>
                <a:gd name="connsiteY681" fmla="*/ 3795679 h 6088385"/>
                <a:gd name="connsiteX682" fmla="*/ 4780837 w 6088384"/>
                <a:gd name="connsiteY682" fmla="*/ 3775055 h 6088385"/>
                <a:gd name="connsiteX683" fmla="*/ 4873001 w 6088384"/>
                <a:gd name="connsiteY683" fmla="*/ 3666440 h 6088385"/>
                <a:gd name="connsiteX684" fmla="*/ 5013764 w 6088384"/>
                <a:gd name="connsiteY684" fmla="*/ 3458091 h 6088385"/>
                <a:gd name="connsiteX685" fmla="*/ 1376732 w 6088384"/>
                <a:gd name="connsiteY685" fmla="*/ 1922648 h 6088385"/>
                <a:gd name="connsiteX686" fmla="*/ 1350089 w 6088384"/>
                <a:gd name="connsiteY686" fmla="*/ 2025636 h 6088385"/>
                <a:gd name="connsiteX687" fmla="*/ 1318739 w 6088384"/>
                <a:gd name="connsiteY687" fmla="*/ 2204232 h 6088385"/>
                <a:gd name="connsiteX688" fmla="*/ 1309367 w 6088384"/>
                <a:gd name="connsiteY688" fmla="*/ 2309022 h 6088385"/>
                <a:gd name="connsiteX689" fmla="*/ 1273694 w 6088384"/>
                <a:gd name="connsiteY689" fmla="*/ 2348273 h 6088385"/>
                <a:gd name="connsiteX690" fmla="*/ 1142095 w 6088384"/>
                <a:gd name="connsiteY690" fmla="*/ 2524257 h 6088385"/>
                <a:gd name="connsiteX691" fmla="*/ 1069434 w 6088384"/>
                <a:gd name="connsiteY691" fmla="*/ 2643862 h 6088385"/>
                <a:gd name="connsiteX692" fmla="*/ 1058981 w 6088384"/>
                <a:gd name="connsiteY692" fmla="*/ 2569442 h 6088385"/>
                <a:gd name="connsiteX693" fmla="*/ 1048181 w 6088384"/>
                <a:gd name="connsiteY693" fmla="*/ 2295099 h 6088385"/>
                <a:gd name="connsiteX694" fmla="*/ 1051985 w 6088384"/>
                <a:gd name="connsiteY694" fmla="*/ 2221433 h 6088385"/>
                <a:gd name="connsiteX695" fmla="*/ 1148613 w 6088384"/>
                <a:gd name="connsiteY695" fmla="*/ 2116361 h 6088385"/>
                <a:gd name="connsiteX696" fmla="*/ 1314020 w 6088384"/>
                <a:gd name="connsiteY696" fmla="*/ 1968581 h 6088385"/>
                <a:gd name="connsiteX697" fmla="*/ 5301848 w 6088384"/>
                <a:gd name="connsiteY697" fmla="*/ 3502933 h 6088385"/>
                <a:gd name="connsiteX698" fmla="*/ 5311878 w 6088384"/>
                <a:gd name="connsiteY698" fmla="*/ 3568652 h 6088385"/>
                <a:gd name="connsiteX699" fmla="*/ 5323680 w 6088384"/>
                <a:gd name="connsiteY699" fmla="*/ 3802383 h 6088385"/>
                <a:gd name="connsiteX700" fmla="*/ 5313388 w 6088384"/>
                <a:gd name="connsiteY700" fmla="*/ 4006202 h 6088385"/>
                <a:gd name="connsiteX701" fmla="*/ 5300107 w 6088384"/>
                <a:gd name="connsiteY701" fmla="*/ 4022244 h 6088385"/>
                <a:gd name="connsiteX702" fmla="*/ 5200519 w 6088384"/>
                <a:gd name="connsiteY702" fmla="*/ 4128266 h 6088385"/>
                <a:gd name="connsiteX703" fmla="*/ 5049258 w 6088384"/>
                <a:gd name="connsiteY703" fmla="*/ 4266721 h 6088385"/>
                <a:gd name="connsiteX704" fmla="*/ 4960447 w 6088384"/>
                <a:gd name="connsiteY704" fmla="*/ 4334629 h 6088385"/>
                <a:gd name="connsiteX705" fmla="*/ 4999498 w 6088384"/>
                <a:gd name="connsiteY705" fmla="*/ 4175911 h 6088385"/>
                <a:gd name="connsiteX706" fmla="*/ 5031293 w 6088384"/>
                <a:gd name="connsiteY706" fmla="*/ 3951953 h 6088385"/>
                <a:gd name="connsiteX707" fmla="*/ 5034663 w 6088384"/>
                <a:gd name="connsiteY707" fmla="*/ 3871454 h 6088385"/>
                <a:gd name="connsiteX708" fmla="*/ 5126650 w 6088384"/>
                <a:gd name="connsiteY708" fmla="*/ 3763684 h 6088385"/>
                <a:gd name="connsiteX709" fmla="*/ 5227047 w 6088384"/>
                <a:gd name="connsiteY709" fmla="*/ 3626554 h 6088385"/>
                <a:gd name="connsiteX710" fmla="*/ 1126658 w 6088384"/>
                <a:gd name="connsiteY710" fmla="*/ 1755277 h 6088385"/>
                <a:gd name="connsiteX711" fmla="*/ 1110920 w 6088384"/>
                <a:gd name="connsiteY711" fmla="*/ 1810946 h 6088385"/>
                <a:gd name="connsiteX712" fmla="*/ 1055320 w 6088384"/>
                <a:gd name="connsiteY712" fmla="*/ 2156852 h 6088385"/>
                <a:gd name="connsiteX713" fmla="*/ 1051985 w 6088384"/>
                <a:gd name="connsiteY713" fmla="*/ 2221433 h 6088385"/>
                <a:gd name="connsiteX714" fmla="*/ 997219 w 6088384"/>
                <a:gd name="connsiteY714" fmla="*/ 2280985 h 6088385"/>
                <a:gd name="connsiteX715" fmla="*/ 861339 w 6088384"/>
                <a:gd name="connsiteY715" fmla="*/ 2461829 h 6088385"/>
                <a:gd name="connsiteX716" fmla="*/ 785243 w 6088384"/>
                <a:gd name="connsiteY716" fmla="*/ 2587591 h 6088385"/>
                <a:gd name="connsiteX717" fmla="*/ 782683 w 6088384"/>
                <a:gd name="connsiteY717" fmla="*/ 2574059 h 6088385"/>
                <a:gd name="connsiteX718" fmla="*/ 764707 w 6088384"/>
                <a:gd name="connsiteY718" fmla="*/ 2286001 h 6088385"/>
                <a:gd name="connsiteX719" fmla="*/ 769346 w 6088384"/>
                <a:gd name="connsiteY719" fmla="*/ 2139190 h 6088385"/>
                <a:gd name="connsiteX720" fmla="*/ 774442 w 6088384"/>
                <a:gd name="connsiteY720" fmla="*/ 2085608 h 6088385"/>
                <a:gd name="connsiteX721" fmla="*/ 887868 w 6088384"/>
                <a:gd name="connsiteY721" fmla="*/ 1960116 h 6088385"/>
                <a:gd name="connsiteX722" fmla="*/ 1061486 w 6088384"/>
                <a:gd name="connsiteY722" fmla="*/ 1803190 h 6088385"/>
                <a:gd name="connsiteX723" fmla="*/ 5602478 w 6088384"/>
                <a:gd name="connsiteY723" fmla="*/ 3584705 h 6088385"/>
                <a:gd name="connsiteX724" fmla="*/ 5610022 w 6088384"/>
                <a:gd name="connsiteY724" fmla="*/ 3764896 h 6088385"/>
                <a:gd name="connsiteX725" fmla="*/ 5597558 w 6088384"/>
                <a:gd name="connsiteY725" fmla="*/ 3986353 h 6088385"/>
                <a:gd name="connsiteX726" fmla="*/ 5574226 w 6088384"/>
                <a:gd name="connsiteY726" fmla="*/ 4137428 h 6088385"/>
                <a:gd name="connsiteX727" fmla="*/ 5517995 w 6088384"/>
                <a:gd name="connsiteY727" fmla="*/ 4213370 h 6088385"/>
                <a:gd name="connsiteX728" fmla="*/ 5228666 w 6088384"/>
                <a:gd name="connsiteY728" fmla="*/ 4508127 h 6088385"/>
                <a:gd name="connsiteX729" fmla="*/ 5204298 w 6088384"/>
                <a:gd name="connsiteY729" fmla="*/ 4527545 h 6088385"/>
                <a:gd name="connsiteX730" fmla="*/ 5220906 w 6088384"/>
                <a:gd name="connsiteY730" fmla="*/ 4482170 h 6088385"/>
                <a:gd name="connsiteX731" fmla="*/ 5311878 w 6088384"/>
                <a:gd name="connsiteY731" fmla="*/ 4036113 h 6088385"/>
                <a:gd name="connsiteX732" fmla="*/ 5313388 w 6088384"/>
                <a:gd name="connsiteY732" fmla="*/ 4006202 h 6088385"/>
                <a:gd name="connsiteX733" fmla="*/ 5391681 w 6088384"/>
                <a:gd name="connsiteY733" fmla="*/ 3911628 h 6088385"/>
                <a:gd name="connsiteX734" fmla="*/ 5550788 w 6088384"/>
                <a:gd name="connsiteY734" fmla="*/ 3678154 h 6088385"/>
                <a:gd name="connsiteX735" fmla="*/ 5859844 w 6088384"/>
                <a:gd name="connsiteY735" fmla="*/ 3641051 h 6088385"/>
                <a:gd name="connsiteX736" fmla="*/ 5852103 w 6088384"/>
                <a:gd name="connsiteY736" fmla="*/ 3803191 h 6088385"/>
                <a:gd name="connsiteX737" fmla="*/ 5820718 w 6088384"/>
                <a:gd name="connsiteY737" fmla="*/ 4020685 h 6088385"/>
                <a:gd name="connsiteX738" fmla="*/ 5776212 w 6088384"/>
                <a:gd name="connsiteY738" fmla="*/ 4202966 h 6088385"/>
                <a:gd name="connsiteX739" fmla="*/ 5764557 w 6088384"/>
                <a:gd name="connsiteY739" fmla="*/ 4224271 h 6088385"/>
                <a:gd name="connsiteX740" fmla="*/ 5506578 w 6088384"/>
                <a:gd name="connsiteY740" fmla="*/ 4574389 h 6088385"/>
                <a:gd name="connsiteX741" fmla="*/ 5411892 w 6088384"/>
                <a:gd name="connsiteY741" fmla="*/ 4673738 h 6088385"/>
                <a:gd name="connsiteX742" fmla="*/ 5435476 w 6088384"/>
                <a:gd name="connsiteY742" fmla="*/ 4623697 h 6088385"/>
                <a:gd name="connsiteX743" fmla="*/ 5563898 w 6088384"/>
                <a:gd name="connsiteY743" fmla="*/ 4204306 h 6088385"/>
                <a:gd name="connsiteX744" fmla="*/ 5574226 w 6088384"/>
                <a:gd name="connsiteY744" fmla="*/ 4137428 h 6088385"/>
                <a:gd name="connsiteX745" fmla="*/ 5647983 w 6088384"/>
                <a:gd name="connsiteY745" fmla="*/ 4037817 h 6088385"/>
                <a:gd name="connsiteX746" fmla="*/ 5854254 w 6088384"/>
                <a:gd name="connsiteY746" fmla="*/ 3655522 h 6088385"/>
                <a:gd name="connsiteX747" fmla="*/ 882742 w 6088384"/>
                <a:gd name="connsiteY747" fmla="*/ 1561511 h 6088385"/>
                <a:gd name="connsiteX748" fmla="*/ 875991 w 6088384"/>
                <a:gd name="connsiteY748" fmla="*/ 1579442 h 6088385"/>
                <a:gd name="connsiteX749" fmla="*/ 783073 w 6088384"/>
                <a:gd name="connsiteY749" fmla="*/ 1994848 h 6088385"/>
                <a:gd name="connsiteX750" fmla="*/ 774442 w 6088384"/>
                <a:gd name="connsiteY750" fmla="*/ 2085608 h 6088385"/>
                <a:gd name="connsiteX751" fmla="*/ 730942 w 6088384"/>
                <a:gd name="connsiteY751" fmla="*/ 2133734 h 6088385"/>
                <a:gd name="connsiteX752" fmla="*/ 594939 w 6088384"/>
                <a:gd name="connsiteY752" fmla="*/ 2318727 h 6088385"/>
                <a:gd name="connsiteX753" fmla="*/ 486239 w 6088384"/>
                <a:gd name="connsiteY753" fmla="*/ 2502674 h 6088385"/>
                <a:gd name="connsiteX754" fmla="*/ 479282 w 6088384"/>
                <a:gd name="connsiteY754" fmla="*/ 2407131 h 6088385"/>
                <a:gd name="connsiteX755" fmla="*/ 485153 w 6088384"/>
                <a:gd name="connsiteY755" fmla="*/ 2164027 h 6088385"/>
                <a:gd name="connsiteX756" fmla="*/ 512922 w 6088384"/>
                <a:gd name="connsiteY756" fmla="*/ 1952550 h 6088385"/>
                <a:gd name="connsiteX757" fmla="*/ 563576 w 6088384"/>
                <a:gd name="connsiteY757" fmla="*/ 1883393 h 6088385"/>
                <a:gd name="connsiteX758" fmla="*/ 875979 w 6088384"/>
                <a:gd name="connsiteY758" fmla="*/ 1566592 h 6088385"/>
                <a:gd name="connsiteX759" fmla="*/ 6006336 w 6088384"/>
                <a:gd name="connsiteY759" fmla="*/ 3649883 h 6088385"/>
                <a:gd name="connsiteX760" fmla="*/ 5989898 w 6088384"/>
                <a:gd name="connsiteY760" fmla="*/ 3765674 h 6088385"/>
                <a:gd name="connsiteX761" fmla="*/ 5856501 w 6088384"/>
                <a:gd name="connsiteY761" fmla="*/ 4209086 h 6088385"/>
                <a:gd name="connsiteX762" fmla="*/ 5637287 w 6088384"/>
                <a:gd name="connsiteY762" fmla="*/ 4616952 h 6088385"/>
                <a:gd name="connsiteX763" fmla="*/ 5551053 w 6088384"/>
                <a:gd name="connsiteY763" fmla="*/ 4731723 h 6088385"/>
                <a:gd name="connsiteX764" fmla="*/ 5601021 w 6088384"/>
                <a:gd name="connsiteY764" fmla="*/ 4647165 h 6088385"/>
                <a:gd name="connsiteX765" fmla="*/ 5768409 w 6088384"/>
                <a:gd name="connsiteY765" fmla="*/ 4234928 h 6088385"/>
                <a:gd name="connsiteX766" fmla="*/ 5776212 w 6088384"/>
                <a:gd name="connsiteY766" fmla="*/ 4202966 h 6088385"/>
                <a:gd name="connsiteX767" fmla="*/ 5850774 w 6088384"/>
                <a:gd name="connsiteY767" fmla="*/ 4066678 h 6088385"/>
                <a:gd name="connsiteX768" fmla="*/ 5985610 w 6088384"/>
                <a:gd name="connsiteY768" fmla="*/ 3730489 h 6088385"/>
                <a:gd name="connsiteX769" fmla="*/ 676496 w 6088384"/>
                <a:gd name="connsiteY769" fmla="*/ 1414641 h 6088385"/>
                <a:gd name="connsiteX770" fmla="*/ 652910 w 6088384"/>
                <a:gd name="connsiteY770" fmla="*/ 1464687 h 6088385"/>
                <a:gd name="connsiteX771" fmla="*/ 516591 w 6088384"/>
                <a:gd name="connsiteY771" fmla="*/ 1924609 h 6088385"/>
                <a:gd name="connsiteX772" fmla="*/ 512922 w 6088384"/>
                <a:gd name="connsiteY772" fmla="*/ 1952550 h 6088385"/>
                <a:gd name="connsiteX773" fmla="*/ 433261 w 6088384"/>
                <a:gd name="connsiteY773" fmla="*/ 2061310 h 6088385"/>
                <a:gd name="connsiteX774" fmla="*/ 321034 w 6088384"/>
                <a:gd name="connsiteY774" fmla="*/ 2250237 h 6088385"/>
                <a:gd name="connsiteX775" fmla="*/ 228925 w 6088384"/>
                <a:gd name="connsiteY775" fmla="*/ 2445680 h 6088385"/>
                <a:gd name="connsiteX776" fmla="*/ 235758 w 6088384"/>
                <a:gd name="connsiteY776" fmla="*/ 2290742 h 6088385"/>
                <a:gd name="connsiteX777" fmla="*/ 267668 w 6088384"/>
                <a:gd name="connsiteY777" fmla="*/ 2067698 h 6088385"/>
                <a:gd name="connsiteX778" fmla="*/ 312174 w 6088384"/>
                <a:gd name="connsiteY778" fmla="*/ 1885412 h 6088385"/>
                <a:gd name="connsiteX779" fmla="*/ 323827 w 6088384"/>
                <a:gd name="connsiteY779" fmla="*/ 1864112 h 6088385"/>
                <a:gd name="connsiteX780" fmla="*/ 581807 w 6088384"/>
                <a:gd name="connsiteY780" fmla="*/ 1513994 h 6088385"/>
                <a:gd name="connsiteX781" fmla="*/ 537332 w 6088384"/>
                <a:gd name="connsiteY781" fmla="*/ 1356661 h 6088385"/>
                <a:gd name="connsiteX782" fmla="*/ 487365 w 6088384"/>
                <a:gd name="connsiteY782" fmla="*/ 1441219 h 6088385"/>
                <a:gd name="connsiteX783" fmla="*/ 319977 w 6088384"/>
                <a:gd name="connsiteY783" fmla="*/ 1853455 h 6088385"/>
                <a:gd name="connsiteX784" fmla="*/ 312174 w 6088384"/>
                <a:gd name="connsiteY784" fmla="*/ 1885412 h 6088385"/>
                <a:gd name="connsiteX785" fmla="*/ 237611 w 6088384"/>
                <a:gd name="connsiteY785" fmla="*/ 2021704 h 6088385"/>
                <a:gd name="connsiteX786" fmla="*/ 102774 w 6088384"/>
                <a:gd name="connsiteY786" fmla="*/ 2357893 h 6088385"/>
                <a:gd name="connsiteX787" fmla="*/ 82052 w 6088384"/>
                <a:gd name="connsiteY787" fmla="*/ 2438488 h 6088385"/>
                <a:gd name="connsiteX788" fmla="*/ 98488 w 6088384"/>
                <a:gd name="connsiteY788" fmla="*/ 2322708 h 6088385"/>
                <a:gd name="connsiteX789" fmla="*/ 231885 w 6088384"/>
                <a:gd name="connsiteY789" fmla="*/ 1879296 h 6088385"/>
                <a:gd name="connsiteX790" fmla="*/ 451099 w 6088384"/>
                <a:gd name="connsiteY790" fmla="*/ 1471430 h 6088385"/>
                <a:gd name="connsiteX791" fmla="*/ 4554281 w 6088384"/>
                <a:gd name="connsiteY791" fmla="*/ 2767670 h 6088385"/>
                <a:gd name="connsiteX792" fmla="*/ 4584892 w 6088384"/>
                <a:gd name="connsiteY792" fmla="*/ 2892083 h 6088385"/>
                <a:gd name="connsiteX793" fmla="*/ 4608173 w 6088384"/>
                <a:gd name="connsiteY793" fmla="*/ 3056074 h 6088385"/>
                <a:gd name="connsiteX794" fmla="*/ 4589263 w 6088384"/>
                <a:gd name="connsiteY794" fmla="*/ 3185514 h 6088385"/>
                <a:gd name="connsiteX795" fmla="*/ 4547250 w 6088384"/>
                <a:gd name="connsiteY795" fmla="*/ 3356272 h 6088385"/>
                <a:gd name="connsiteX796" fmla="*/ 4560202 w 6088384"/>
                <a:gd name="connsiteY796" fmla="*/ 3271409 h 6088385"/>
                <a:gd name="connsiteX797" fmla="*/ 4572004 w 6088384"/>
                <a:gd name="connsiteY797" fmla="*/ 3037679 h 6088385"/>
                <a:gd name="connsiteX798" fmla="*/ 4562433 w 6088384"/>
                <a:gd name="connsiteY798" fmla="*/ 2827088 h 6088385"/>
                <a:gd name="connsiteX799" fmla="*/ 2216920 w 6088384"/>
                <a:gd name="connsiteY799" fmla="*/ 1749541 h 6088385"/>
                <a:gd name="connsiteX800" fmla="*/ 2133734 w 6088384"/>
                <a:gd name="connsiteY800" fmla="*/ 1810697 h 6088385"/>
                <a:gd name="connsiteX801" fmla="*/ 1960117 w 6088384"/>
                <a:gd name="connsiteY801" fmla="*/ 1967623 h 6088385"/>
                <a:gd name="connsiteX802" fmla="*/ 1803190 w 6088384"/>
                <a:gd name="connsiteY802" fmla="*/ 2141241 h 6088385"/>
                <a:gd name="connsiteX803" fmla="*/ 1758511 w 6088384"/>
                <a:gd name="connsiteY803" fmla="*/ 2202013 h 6088385"/>
                <a:gd name="connsiteX804" fmla="*/ 1760907 w 6088384"/>
                <a:gd name="connsiteY804" fmla="*/ 2197495 h 6088385"/>
                <a:gd name="connsiteX805" fmla="*/ 1896599 w 6088384"/>
                <a:gd name="connsiteY805" fmla="*/ 1987634 h 6088385"/>
                <a:gd name="connsiteX806" fmla="*/ 1945177 w 6088384"/>
                <a:gd name="connsiteY806" fmla="*/ 1927957 h 6088385"/>
                <a:gd name="connsiteX807" fmla="*/ 2040806 w 6088384"/>
                <a:gd name="connsiteY807" fmla="*/ 1856104 h 6088385"/>
                <a:gd name="connsiteX808" fmla="*/ 4629554 w 6088384"/>
                <a:gd name="connsiteY808" fmla="*/ 2735284 h 6088385"/>
                <a:gd name="connsiteX809" fmla="*/ 4696158 w 6088384"/>
                <a:gd name="connsiteY809" fmla="*/ 2925705 h 6088385"/>
                <a:gd name="connsiteX810" fmla="*/ 4727988 w 6088384"/>
                <a:gd name="connsiteY810" fmla="*/ 3056071 h 6088385"/>
                <a:gd name="connsiteX811" fmla="*/ 4700471 w 6088384"/>
                <a:gd name="connsiteY811" fmla="*/ 3165869 h 6088385"/>
                <a:gd name="connsiteX812" fmla="*/ 4628315 w 6088384"/>
                <a:gd name="connsiteY812" fmla="*/ 3369745 h 6088385"/>
                <a:gd name="connsiteX813" fmla="*/ 4623792 w 6088384"/>
                <a:gd name="connsiteY813" fmla="*/ 3379458 h 6088385"/>
                <a:gd name="connsiteX814" fmla="*/ 4626041 w 6088384"/>
                <a:gd name="connsiteY814" fmla="*/ 3339499 h 6088385"/>
                <a:gd name="connsiteX815" fmla="*/ 4616687 w 6088384"/>
                <a:gd name="connsiteY815" fmla="*/ 3116041 h 6088385"/>
                <a:gd name="connsiteX816" fmla="*/ 4608173 w 6088384"/>
                <a:gd name="connsiteY816" fmla="*/ 3056074 h 6088385"/>
                <a:gd name="connsiteX817" fmla="*/ 4619315 w 6088384"/>
                <a:gd name="connsiteY817" fmla="*/ 2979804 h 6088385"/>
                <a:gd name="connsiteX818" fmla="*/ 4630392 w 6088384"/>
                <a:gd name="connsiteY818" fmla="*/ 2774414 h 6088385"/>
                <a:gd name="connsiteX819" fmla="*/ 2153044 w 6088384"/>
                <a:gd name="connsiteY819" fmla="*/ 1694132 h 6088385"/>
                <a:gd name="connsiteX820" fmla="*/ 2052028 w 6088384"/>
                <a:gd name="connsiteY820" fmla="*/ 1796691 h 6088385"/>
                <a:gd name="connsiteX821" fmla="*/ 1945177 w 6088384"/>
                <a:gd name="connsiteY821" fmla="*/ 1927957 h 6088385"/>
                <a:gd name="connsiteX822" fmla="*/ 1859962 w 6088384"/>
                <a:gd name="connsiteY822" fmla="*/ 1991984 h 6088385"/>
                <a:gd name="connsiteX823" fmla="*/ 1712911 w 6088384"/>
                <a:gd name="connsiteY823" fmla="*/ 2127218 h 6088385"/>
                <a:gd name="connsiteX824" fmla="*/ 1803945 w 6088384"/>
                <a:gd name="connsiteY824" fmla="*/ 1939873 h 6088385"/>
                <a:gd name="connsiteX825" fmla="*/ 1862570 w 6088384"/>
                <a:gd name="connsiteY825" fmla="*/ 1844213 h 6088385"/>
                <a:gd name="connsiteX826" fmla="*/ 1948039 w 6088384"/>
                <a:gd name="connsiteY826" fmla="*/ 1792289 h 6088385"/>
                <a:gd name="connsiteX827" fmla="*/ 2147868 w 6088384"/>
                <a:gd name="connsiteY827" fmla="*/ 1696026 h 6088385"/>
                <a:gd name="connsiteX828" fmla="*/ 4788191 w 6088384"/>
                <a:gd name="connsiteY828" fmla="*/ 2704378 h 6088385"/>
                <a:gd name="connsiteX829" fmla="*/ 4866101 w 6088384"/>
                <a:gd name="connsiteY829" fmla="*/ 2869694 h 6088385"/>
                <a:gd name="connsiteX830" fmla="*/ 4933683 w 6088384"/>
                <a:gd name="connsiteY830" fmla="*/ 3057756 h 6088385"/>
                <a:gd name="connsiteX831" fmla="*/ 4911169 w 6088384"/>
                <a:gd name="connsiteY831" fmla="*/ 3126506 h 6088385"/>
                <a:gd name="connsiteX832" fmla="*/ 4815580 w 6088384"/>
                <a:gd name="connsiteY832" fmla="*/ 3349771 h 6088385"/>
                <a:gd name="connsiteX833" fmla="*/ 4782323 w 6088384"/>
                <a:gd name="connsiteY833" fmla="*/ 3409183 h 6088385"/>
                <a:gd name="connsiteX834" fmla="*/ 4779852 w 6088384"/>
                <a:gd name="connsiteY834" fmla="*/ 3357442 h 6088385"/>
                <a:gd name="connsiteX835" fmla="*/ 4748467 w 6088384"/>
                <a:gd name="connsiteY835" fmla="*/ 3139948 h 6088385"/>
                <a:gd name="connsiteX836" fmla="*/ 4727988 w 6088384"/>
                <a:gd name="connsiteY836" fmla="*/ 3056071 h 6088385"/>
                <a:gd name="connsiteX837" fmla="*/ 4752746 w 6088384"/>
                <a:gd name="connsiteY837" fmla="*/ 2957282 h 6088385"/>
                <a:gd name="connsiteX838" fmla="*/ 4785141 w 6088384"/>
                <a:gd name="connsiteY838" fmla="*/ 2745490 h 6088385"/>
                <a:gd name="connsiteX839" fmla="*/ 2066619 w 6088384"/>
                <a:gd name="connsiteY839" fmla="*/ 1565205 h 6088385"/>
                <a:gd name="connsiteX840" fmla="*/ 2000478 w 6088384"/>
                <a:gd name="connsiteY840" fmla="*/ 1643791 h 6088385"/>
                <a:gd name="connsiteX841" fmla="*/ 1903191 w 6088384"/>
                <a:gd name="connsiteY841" fmla="*/ 1777930 h 6088385"/>
                <a:gd name="connsiteX842" fmla="*/ 1862570 w 6088384"/>
                <a:gd name="connsiteY842" fmla="*/ 1844213 h 6088385"/>
                <a:gd name="connsiteX843" fmla="*/ 1759558 w 6088384"/>
                <a:gd name="connsiteY843" fmla="*/ 1906794 h 6088385"/>
                <a:gd name="connsiteX844" fmla="*/ 1584471 w 6088384"/>
                <a:gd name="connsiteY844" fmla="*/ 2037722 h 6088385"/>
                <a:gd name="connsiteX845" fmla="*/ 1624120 w 6088384"/>
                <a:gd name="connsiteY845" fmla="*/ 1921578 h 6088385"/>
                <a:gd name="connsiteX846" fmla="*/ 1692106 w 6088384"/>
                <a:gd name="connsiteY846" fmla="*/ 1767111 h 6088385"/>
                <a:gd name="connsiteX847" fmla="*/ 1724939 w 6088384"/>
                <a:gd name="connsiteY847" fmla="*/ 1705267 h 6088385"/>
                <a:gd name="connsiteX848" fmla="*/ 1879300 w 6088384"/>
                <a:gd name="connsiteY848" fmla="*/ 1632520 h 6088385"/>
                <a:gd name="connsiteX849" fmla="*/ 5024289 w 6088384"/>
                <a:gd name="connsiteY849" fmla="*/ 2674084 h 6088385"/>
                <a:gd name="connsiteX850" fmla="*/ 5047773 w 6088384"/>
                <a:gd name="connsiteY850" fmla="*/ 2712738 h 6088385"/>
                <a:gd name="connsiteX851" fmla="*/ 5144035 w 6088384"/>
                <a:gd name="connsiteY851" fmla="*/ 2912568 h 6088385"/>
                <a:gd name="connsiteX852" fmla="*/ 5198683 w 6088384"/>
                <a:gd name="connsiteY852" fmla="*/ 3061878 h 6088385"/>
                <a:gd name="connsiteX853" fmla="*/ 5165108 w 6088384"/>
                <a:gd name="connsiteY853" fmla="*/ 3156542 h 6088385"/>
                <a:gd name="connsiteX854" fmla="*/ 5094839 w 6088384"/>
                <a:gd name="connsiteY854" fmla="*/ 3310498 h 6088385"/>
                <a:gd name="connsiteX855" fmla="*/ 5019119 w 6088384"/>
                <a:gd name="connsiteY855" fmla="*/ 3448343 h 6088385"/>
                <a:gd name="connsiteX856" fmla="*/ 4994523 w 6088384"/>
                <a:gd name="connsiteY856" fmla="*/ 3289086 h 6088385"/>
                <a:gd name="connsiteX857" fmla="*/ 4940289 w 6088384"/>
                <a:gd name="connsiteY857" fmla="*/ 3076137 h 6088385"/>
                <a:gd name="connsiteX858" fmla="*/ 4933683 w 6088384"/>
                <a:gd name="connsiteY858" fmla="*/ 3057756 h 6088385"/>
                <a:gd name="connsiteX859" fmla="*/ 4961596 w 6088384"/>
                <a:gd name="connsiteY859" fmla="*/ 2972520 h 6088385"/>
                <a:gd name="connsiteX860" fmla="*/ 5001089 w 6088384"/>
                <a:gd name="connsiteY860" fmla="*/ 2815127 h 6088385"/>
                <a:gd name="connsiteX861" fmla="*/ 1946628 w 6088384"/>
                <a:gd name="connsiteY861" fmla="*/ 1361970 h 6088385"/>
                <a:gd name="connsiteX862" fmla="*/ 1910523 w 6088384"/>
                <a:gd name="connsiteY862" fmla="*/ 1405563 h 6088385"/>
                <a:gd name="connsiteX863" fmla="*/ 1771308 w 6088384"/>
                <a:gd name="connsiteY863" fmla="*/ 1617929 h 6088385"/>
                <a:gd name="connsiteX864" fmla="*/ 1724939 w 6088384"/>
                <a:gd name="connsiteY864" fmla="*/ 1705267 h 6088385"/>
                <a:gd name="connsiteX865" fmla="*/ 1680864 w 6088384"/>
                <a:gd name="connsiteY865" fmla="*/ 1726039 h 6088385"/>
                <a:gd name="connsiteX866" fmla="*/ 1491937 w 6088384"/>
                <a:gd name="connsiteY866" fmla="*/ 1838267 h 6088385"/>
                <a:gd name="connsiteX867" fmla="*/ 1376732 w 6088384"/>
                <a:gd name="connsiteY867" fmla="*/ 1922648 h 6088385"/>
                <a:gd name="connsiteX868" fmla="*/ 1395655 w 6088384"/>
                <a:gd name="connsiteY868" fmla="*/ 1849503 h 6088385"/>
                <a:gd name="connsiteX869" fmla="*/ 1490664 w 6088384"/>
                <a:gd name="connsiteY869" fmla="*/ 1591909 h 6088385"/>
                <a:gd name="connsiteX870" fmla="*/ 1529007 w 6088384"/>
                <a:gd name="connsiteY870" fmla="*/ 1511364 h 6088385"/>
                <a:gd name="connsiteX871" fmla="*/ 1644091 w 6088384"/>
                <a:gd name="connsiteY871" fmla="*/ 1457950 h 6088385"/>
                <a:gd name="connsiteX872" fmla="*/ 1853460 w 6088384"/>
                <a:gd name="connsiteY872" fmla="*/ 1384718 h 6088385"/>
                <a:gd name="connsiteX873" fmla="*/ 5311061 w 6088384"/>
                <a:gd name="connsiteY873" fmla="*/ 2622874 h 6088385"/>
                <a:gd name="connsiteX874" fmla="*/ 5335126 w 6088384"/>
                <a:gd name="connsiteY874" fmla="*/ 2662645 h 6088385"/>
                <a:gd name="connsiteX875" fmla="*/ 5435475 w 6088384"/>
                <a:gd name="connsiteY875" fmla="*/ 2874067 h 6088385"/>
                <a:gd name="connsiteX876" fmla="*/ 5503298 w 6088384"/>
                <a:gd name="connsiteY876" fmla="*/ 3064439 h 6088385"/>
                <a:gd name="connsiteX877" fmla="*/ 5497696 w 6088384"/>
                <a:gd name="connsiteY877" fmla="*/ 3082625 h 6088385"/>
                <a:gd name="connsiteX878" fmla="*/ 5446261 w 6088384"/>
                <a:gd name="connsiteY878" fmla="*/ 3218688 h 6088385"/>
                <a:gd name="connsiteX879" fmla="*/ 5345912 w 6088384"/>
                <a:gd name="connsiteY879" fmla="*/ 3430110 h 6088385"/>
                <a:gd name="connsiteX880" fmla="*/ 5301848 w 6088384"/>
                <a:gd name="connsiteY880" fmla="*/ 3502933 h 6088385"/>
                <a:gd name="connsiteX881" fmla="*/ 5277237 w 6088384"/>
                <a:gd name="connsiteY881" fmla="*/ 3341673 h 6088385"/>
                <a:gd name="connsiteX882" fmla="*/ 5220906 w 6088384"/>
                <a:gd name="connsiteY882" fmla="*/ 3122596 h 6088385"/>
                <a:gd name="connsiteX883" fmla="*/ 5198683 w 6088384"/>
                <a:gd name="connsiteY883" fmla="*/ 3061878 h 6088385"/>
                <a:gd name="connsiteX884" fmla="*/ 5241113 w 6088384"/>
                <a:gd name="connsiteY884" fmla="*/ 2942247 h 6088385"/>
                <a:gd name="connsiteX885" fmla="*/ 5295801 w 6088384"/>
                <a:gd name="connsiteY885" fmla="*/ 2718747 h 6088385"/>
                <a:gd name="connsiteX886" fmla="*/ 4338844 w 6088384"/>
                <a:gd name="connsiteY886" fmla="*/ 2216917 h 6088385"/>
                <a:gd name="connsiteX887" fmla="*/ 4413691 w 6088384"/>
                <a:gd name="connsiteY887" fmla="*/ 2318725 h 6088385"/>
                <a:gd name="connsiteX888" fmla="*/ 4496796 w 6088384"/>
                <a:gd name="connsiteY888" fmla="*/ 2459359 h 6088385"/>
                <a:gd name="connsiteX889" fmla="*/ 4534279 w 6088384"/>
                <a:gd name="connsiteY889" fmla="*/ 2621870 h 6088385"/>
                <a:gd name="connsiteX890" fmla="*/ 4554281 w 6088384"/>
                <a:gd name="connsiteY890" fmla="*/ 2767670 h 6088385"/>
                <a:gd name="connsiteX891" fmla="*/ 4530035 w 6088384"/>
                <a:gd name="connsiteY891" fmla="*/ 2669126 h 6088385"/>
                <a:gd name="connsiteX892" fmla="*/ 4451495 w 6088384"/>
                <a:gd name="connsiteY892" fmla="*/ 2448671 h 6088385"/>
                <a:gd name="connsiteX893" fmla="*/ 4351146 w 6088384"/>
                <a:gd name="connsiteY893" fmla="*/ 2237249 h 6088385"/>
                <a:gd name="connsiteX894" fmla="*/ 2763584 w 6088384"/>
                <a:gd name="connsiteY894" fmla="*/ 1534344 h 6088385"/>
                <a:gd name="connsiteX895" fmla="*/ 2641403 w 6088384"/>
                <a:gd name="connsiteY895" fmla="*/ 1566860 h 6088385"/>
                <a:gd name="connsiteX896" fmla="*/ 2448672 w 6088384"/>
                <a:gd name="connsiteY896" fmla="*/ 1636891 h 6088385"/>
                <a:gd name="connsiteX897" fmla="*/ 2237250 w 6088384"/>
                <a:gd name="connsiteY897" fmla="*/ 1737239 h 6088385"/>
                <a:gd name="connsiteX898" fmla="*/ 2216920 w 6088384"/>
                <a:gd name="connsiteY898" fmla="*/ 1749541 h 6088385"/>
                <a:gd name="connsiteX899" fmla="*/ 2318727 w 6088384"/>
                <a:gd name="connsiteY899" fmla="*/ 1674695 h 6088385"/>
                <a:gd name="connsiteX900" fmla="*/ 2448389 w 6088384"/>
                <a:gd name="connsiteY900" fmla="*/ 1595887 h 6088385"/>
                <a:gd name="connsiteX901" fmla="*/ 2576973 w 6088384"/>
                <a:gd name="connsiteY901" fmla="*/ 1562824 h 6088385"/>
                <a:gd name="connsiteX902" fmla="*/ 1780592 w 6088384"/>
                <a:gd name="connsiteY902" fmla="*/ 1109474 h 6088385"/>
                <a:gd name="connsiteX903" fmla="*/ 1733905 w 6088384"/>
                <a:gd name="connsiteY903" fmla="*/ 1168619 h 6088385"/>
                <a:gd name="connsiteX904" fmla="*/ 1550165 w 6088384"/>
                <a:gd name="connsiteY904" fmla="*/ 1466918 h 6088385"/>
                <a:gd name="connsiteX905" fmla="*/ 1529007 w 6088384"/>
                <a:gd name="connsiteY905" fmla="*/ 1511364 h 6088385"/>
                <a:gd name="connsiteX906" fmla="*/ 1441223 w 6088384"/>
                <a:gd name="connsiteY906" fmla="*/ 1552107 h 6088385"/>
                <a:gd name="connsiteX907" fmla="*/ 1246480 w 6088384"/>
                <a:gd name="connsiteY907" fmla="*/ 1667186 h 6088385"/>
                <a:gd name="connsiteX908" fmla="*/ 1126658 w 6088384"/>
                <a:gd name="connsiteY908" fmla="*/ 1755277 h 6088385"/>
                <a:gd name="connsiteX909" fmla="*/ 1159488 w 6088384"/>
                <a:gd name="connsiteY909" fmla="*/ 1639154 h 6088385"/>
                <a:gd name="connsiteX910" fmla="*/ 1222286 w 6088384"/>
                <a:gd name="connsiteY910" fmla="*/ 1469060 h 6088385"/>
                <a:gd name="connsiteX911" fmla="*/ 1295753 w 6088384"/>
                <a:gd name="connsiteY911" fmla="*/ 1309113 h 6088385"/>
                <a:gd name="connsiteX912" fmla="*/ 1308876 w 6088384"/>
                <a:gd name="connsiteY912" fmla="*/ 1285454 h 6088385"/>
                <a:gd name="connsiteX913" fmla="*/ 1464690 w 6088384"/>
                <a:gd name="connsiteY913" fmla="*/ 1211498 h 6088385"/>
                <a:gd name="connsiteX914" fmla="*/ 1685146 w 6088384"/>
                <a:gd name="connsiteY914" fmla="*/ 1132958 h 6088385"/>
                <a:gd name="connsiteX915" fmla="*/ 4386907 w 6088384"/>
                <a:gd name="connsiteY915" fmla="*/ 2144207 h 6088385"/>
                <a:gd name="connsiteX916" fmla="*/ 4530041 w 6088384"/>
                <a:gd name="connsiteY916" fmla="*/ 2304413 h 6088385"/>
                <a:gd name="connsiteX917" fmla="*/ 4601134 w 6088384"/>
                <a:gd name="connsiteY917" fmla="*/ 2401476 h 6088385"/>
                <a:gd name="connsiteX918" fmla="*/ 4627473 w 6088384"/>
                <a:gd name="connsiteY918" fmla="*/ 2638239 h 6088385"/>
                <a:gd name="connsiteX919" fmla="*/ 4629554 w 6088384"/>
                <a:gd name="connsiteY919" fmla="*/ 2735284 h 6088385"/>
                <a:gd name="connsiteX920" fmla="*/ 4622926 w 6088384"/>
                <a:gd name="connsiteY920" fmla="*/ 2716336 h 6088385"/>
                <a:gd name="connsiteX921" fmla="*/ 4528770 w 6088384"/>
                <a:gd name="connsiteY921" fmla="*/ 2513468 h 6088385"/>
                <a:gd name="connsiteX922" fmla="*/ 4496796 w 6088384"/>
                <a:gd name="connsiteY922" fmla="*/ 2459359 h 6088385"/>
                <a:gd name="connsiteX923" fmla="*/ 4488378 w 6088384"/>
                <a:gd name="connsiteY923" fmla="*/ 2422862 h 6088385"/>
                <a:gd name="connsiteX924" fmla="*/ 4425567 w 6088384"/>
                <a:gd name="connsiteY924" fmla="*/ 2230901 h 6088385"/>
                <a:gd name="connsiteX925" fmla="*/ 2735137 w 6088384"/>
                <a:gd name="connsiteY925" fmla="*/ 1458140 h 6088385"/>
                <a:gd name="connsiteX926" fmla="*/ 2729251 w 6088384"/>
                <a:gd name="connsiteY926" fmla="*/ 1460269 h 6088385"/>
                <a:gd name="connsiteX927" fmla="*/ 2463960 w 6088384"/>
                <a:gd name="connsiteY927" fmla="*/ 1586423 h 6088385"/>
                <a:gd name="connsiteX928" fmla="*/ 2448389 w 6088384"/>
                <a:gd name="connsiteY928" fmla="*/ 1595887 h 6088385"/>
                <a:gd name="connsiteX929" fmla="*/ 2357895 w 6088384"/>
                <a:gd name="connsiteY929" fmla="*/ 1619156 h 6088385"/>
                <a:gd name="connsiteX930" fmla="*/ 2153044 w 6088384"/>
                <a:gd name="connsiteY930" fmla="*/ 1694132 h 6088385"/>
                <a:gd name="connsiteX931" fmla="*/ 2180371 w 6088384"/>
                <a:gd name="connsiteY931" fmla="*/ 1666387 h 6088385"/>
                <a:gd name="connsiteX932" fmla="*/ 2300220 w 6088384"/>
                <a:gd name="connsiteY932" fmla="*/ 1561746 h 6088385"/>
                <a:gd name="connsiteX933" fmla="*/ 2396245 w 6088384"/>
                <a:gd name="connsiteY933" fmla="*/ 1489031 h 6088385"/>
                <a:gd name="connsiteX934" fmla="*/ 2516644 w 6088384"/>
                <a:gd name="connsiteY934" fmla="*/ 1470437 h 6088385"/>
                <a:gd name="connsiteX935" fmla="*/ 5608450 w 6088384"/>
                <a:gd name="connsiteY935" fmla="*/ 2536991 h 6088385"/>
                <a:gd name="connsiteX936" fmla="*/ 5695176 w 6088384"/>
                <a:gd name="connsiteY936" fmla="*/ 2723849 h 6088385"/>
                <a:gd name="connsiteX937" fmla="*/ 5768408 w 6088384"/>
                <a:gd name="connsiteY937" fmla="*/ 2933217 h 6088385"/>
                <a:gd name="connsiteX938" fmla="*/ 5800194 w 6088384"/>
                <a:gd name="connsiteY938" fmla="*/ 3063405 h 6088385"/>
                <a:gd name="connsiteX939" fmla="*/ 5772827 w 6088384"/>
                <a:gd name="connsiteY939" fmla="*/ 3173025 h 6088385"/>
                <a:gd name="connsiteX940" fmla="*/ 5618319 w 6088384"/>
                <a:gd name="connsiteY940" fmla="*/ 3556067 h 6088385"/>
                <a:gd name="connsiteX941" fmla="*/ 5602478 w 6088384"/>
                <a:gd name="connsiteY941" fmla="*/ 3584705 h 6088385"/>
                <a:gd name="connsiteX942" fmla="*/ 5600668 w 6088384"/>
                <a:gd name="connsiteY942" fmla="*/ 3541438 h 6088385"/>
                <a:gd name="connsiteX943" fmla="*/ 5514015 w 6088384"/>
                <a:gd name="connsiteY943" fmla="*/ 3094522 h 6088385"/>
                <a:gd name="connsiteX944" fmla="*/ 5503298 w 6088384"/>
                <a:gd name="connsiteY944" fmla="*/ 3064439 h 6088385"/>
                <a:gd name="connsiteX945" fmla="*/ 5539969 w 6088384"/>
                <a:gd name="connsiteY945" fmla="*/ 2945385 h 6088385"/>
                <a:gd name="connsiteX946" fmla="*/ 5597618 w 6088384"/>
                <a:gd name="connsiteY946" fmla="*/ 2668797 h 6088385"/>
                <a:gd name="connsiteX947" fmla="*/ 1593377 w 6088384"/>
                <a:gd name="connsiteY947" fmla="*/ 862954 h 6088385"/>
                <a:gd name="connsiteX948" fmla="*/ 1577380 w 6088384"/>
                <a:gd name="connsiteY948" fmla="*/ 880349 h 6088385"/>
                <a:gd name="connsiteX949" fmla="*/ 1379846 w 6088384"/>
                <a:gd name="connsiteY949" fmla="*/ 1157504 h 6088385"/>
                <a:gd name="connsiteX950" fmla="*/ 1308876 w 6088384"/>
                <a:gd name="connsiteY950" fmla="*/ 1285454 h 6088385"/>
                <a:gd name="connsiteX951" fmla="*/ 1253268 w 6088384"/>
                <a:gd name="connsiteY951" fmla="*/ 1311847 h 6088385"/>
                <a:gd name="connsiteX952" fmla="*/ 1056824 w 6088384"/>
                <a:gd name="connsiteY952" fmla="*/ 1430712 h 6088385"/>
                <a:gd name="connsiteX953" fmla="*/ 882742 w 6088384"/>
                <a:gd name="connsiteY953" fmla="*/ 1561511 h 6088385"/>
                <a:gd name="connsiteX954" fmla="*/ 949813 w 6088384"/>
                <a:gd name="connsiteY954" fmla="*/ 1383386 h 6088385"/>
                <a:gd name="connsiteX955" fmla="*/ 1040615 w 6088384"/>
                <a:gd name="connsiteY955" fmla="*/ 1196357 h 6088385"/>
                <a:gd name="connsiteX956" fmla="*/ 1112039 w 6088384"/>
                <a:gd name="connsiteY956" fmla="*/ 1078789 h 6088385"/>
                <a:gd name="connsiteX957" fmla="*/ 1205860 w 6088384"/>
                <a:gd name="connsiteY957" fmla="*/ 1022456 h 6088385"/>
                <a:gd name="connsiteX958" fmla="*/ 1455393 w 6088384"/>
                <a:gd name="connsiteY958" fmla="*/ 907261 h 6088385"/>
                <a:gd name="connsiteX959" fmla="*/ 4522743 w 6088384"/>
                <a:gd name="connsiteY959" fmla="*/ 2066526 h 6088385"/>
                <a:gd name="connsiteX960" fmla="*/ 4654126 w 6088384"/>
                <a:gd name="connsiteY960" fmla="*/ 2185936 h 6088385"/>
                <a:gd name="connsiteX961" fmla="*/ 4789834 w 6088384"/>
                <a:gd name="connsiteY961" fmla="*/ 2335251 h 6088385"/>
                <a:gd name="connsiteX962" fmla="*/ 4797408 w 6088384"/>
                <a:gd name="connsiteY962" fmla="*/ 2460717 h 6088385"/>
                <a:gd name="connsiteX963" fmla="*/ 4795693 w 6088384"/>
                <a:gd name="connsiteY963" fmla="*/ 2603259 h 6088385"/>
                <a:gd name="connsiteX964" fmla="*/ 4788191 w 6088384"/>
                <a:gd name="connsiteY964" fmla="*/ 2704378 h 6088385"/>
                <a:gd name="connsiteX965" fmla="*/ 4772583 w 6088384"/>
                <a:gd name="connsiteY965" fmla="*/ 2671258 h 6088385"/>
                <a:gd name="connsiteX966" fmla="*/ 4660355 w 6088384"/>
                <a:gd name="connsiteY966" fmla="*/ 2482331 h 6088385"/>
                <a:gd name="connsiteX967" fmla="*/ 4601134 w 6088384"/>
                <a:gd name="connsiteY967" fmla="*/ 2401476 h 6088385"/>
                <a:gd name="connsiteX968" fmla="*/ 4597548 w 6088384"/>
                <a:gd name="connsiteY968" fmla="*/ 2369244 h 6088385"/>
                <a:gd name="connsiteX969" fmla="*/ 4536459 w 6088384"/>
                <a:gd name="connsiteY969" fmla="*/ 2107021 h 6088385"/>
                <a:gd name="connsiteX970" fmla="*/ 2707348 w 6088384"/>
                <a:gd name="connsiteY970" fmla="*/ 1300255 h 6088385"/>
                <a:gd name="connsiteX971" fmla="*/ 2626912 w 6088384"/>
                <a:gd name="connsiteY971" fmla="*/ 1339978 h 6088385"/>
                <a:gd name="connsiteX972" fmla="*/ 2426535 w 6088384"/>
                <a:gd name="connsiteY972" fmla="*/ 1466094 h 6088385"/>
                <a:gd name="connsiteX973" fmla="*/ 2396245 w 6088384"/>
                <a:gd name="connsiteY973" fmla="*/ 1489031 h 6088385"/>
                <a:gd name="connsiteX974" fmla="*/ 2298691 w 6088384"/>
                <a:gd name="connsiteY974" fmla="*/ 1504098 h 6088385"/>
                <a:gd name="connsiteX975" fmla="*/ 2085743 w 6088384"/>
                <a:gd name="connsiteY975" fmla="*/ 1558332 h 6088385"/>
                <a:gd name="connsiteX976" fmla="*/ 2066619 w 6088384"/>
                <a:gd name="connsiteY976" fmla="*/ 1565205 h 6088385"/>
                <a:gd name="connsiteX977" fmla="*/ 2107003 w 6088384"/>
                <a:gd name="connsiteY977" fmla="*/ 1517222 h 6088385"/>
                <a:gd name="connsiteX978" fmla="*/ 2283033 w 6088384"/>
                <a:gd name="connsiteY978" fmla="*/ 1342641 h 6088385"/>
                <a:gd name="connsiteX979" fmla="*/ 2338391 w 6088384"/>
                <a:gd name="connsiteY979" fmla="*/ 1298484 h 6088385"/>
                <a:gd name="connsiteX980" fmla="*/ 2504315 w 6088384"/>
                <a:gd name="connsiteY980" fmla="*/ 1290562 h 6088385"/>
                <a:gd name="connsiteX981" fmla="*/ 3903326 w 6088384"/>
                <a:gd name="connsiteY981" fmla="*/ 1770974 h 6088385"/>
                <a:gd name="connsiteX982" fmla="*/ 4036794 w 6088384"/>
                <a:gd name="connsiteY982" fmla="*/ 1851733 h 6088385"/>
                <a:gd name="connsiteX983" fmla="*/ 4159484 w 6088384"/>
                <a:gd name="connsiteY983" fmla="*/ 1943918 h 6088385"/>
                <a:gd name="connsiteX984" fmla="*/ 4232281 w 6088384"/>
                <a:gd name="connsiteY984" fmla="*/ 2040805 h 6088385"/>
                <a:gd name="connsiteX985" fmla="*/ 4338844 w 6088384"/>
                <a:gd name="connsiteY985" fmla="*/ 2216917 h 6088385"/>
                <a:gd name="connsiteX986" fmla="*/ 4277688 w 6088384"/>
                <a:gd name="connsiteY986" fmla="*/ 2133732 h 6088385"/>
                <a:gd name="connsiteX987" fmla="*/ 4120761 w 6088384"/>
                <a:gd name="connsiteY987" fmla="*/ 1960115 h 6088385"/>
                <a:gd name="connsiteX988" fmla="*/ 3947144 w 6088384"/>
                <a:gd name="connsiteY988" fmla="*/ 1803188 h 6088385"/>
                <a:gd name="connsiteX989" fmla="*/ 3356266 w 6088384"/>
                <a:gd name="connsiteY989" fmla="*/ 1541134 h 6088385"/>
                <a:gd name="connsiteX990" fmla="*/ 3271411 w 6088384"/>
                <a:gd name="connsiteY990" fmla="*/ 1528183 h 6088385"/>
                <a:gd name="connsiteX991" fmla="*/ 3037681 w 6088384"/>
                <a:gd name="connsiteY991" fmla="*/ 1516381 h 6088385"/>
                <a:gd name="connsiteX992" fmla="*/ 2803951 w 6088384"/>
                <a:gd name="connsiteY992" fmla="*/ 1528184 h 6088385"/>
                <a:gd name="connsiteX993" fmla="*/ 2763584 w 6088384"/>
                <a:gd name="connsiteY993" fmla="*/ 1534344 h 6088385"/>
                <a:gd name="connsiteX994" fmla="*/ 2836193 w 6088384"/>
                <a:gd name="connsiteY994" fmla="*/ 1515021 h 6088385"/>
                <a:gd name="connsiteX995" fmla="*/ 2983032 w 6088384"/>
                <a:gd name="connsiteY995" fmla="*/ 1487831 h 6088385"/>
                <a:gd name="connsiteX996" fmla="*/ 3050137 w 6088384"/>
                <a:gd name="connsiteY996" fmla="*/ 1479903 h 6088385"/>
                <a:gd name="connsiteX997" fmla="*/ 3185516 w 6088384"/>
                <a:gd name="connsiteY997" fmla="*/ 1499122 h 6088385"/>
                <a:gd name="connsiteX998" fmla="*/ 3652683 w 6088384"/>
                <a:gd name="connsiteY998" fmla="*/ 1602497 h 6088385"/>
                <a:gd name="connsiteX999" fmla="*/ 3762151 w 6088384"/>
                <a:gd name="connsiteY999" fmla="*/ 1667185 h 6088385"/>
                <a:gd name="connsiteX1000" fmla="*/ 3903326 w 6088384"/>
                <a:gd name="connsiteY1000" fmla="*/ 1770974 h 6088385"/>
                <a:gd name="connsiteX1001" fmla="*/ 3840350 w 6088384"/>
                <a:gd name="connsiteY1001" fmla="*/ 1732868 h 6088385"/>
                <a:gd name="connsiteX1002" fmla="*/ 3628928 w 6088384"/>
                <a:gd name="connsiteY1002" fmla="*/ 1632519 h 6088385"/>
                <a:gd name="connsiteX1003" fmla="*/ 3408473 w 6088384"/>
                <a:gd name="connsiteY1003" fmla="*/ 1553979 h 6088385"/>
                <a:gd name="connsiteX1004" fmla="*/ 3356266 w 6088384"/>
                <a:gd name="connsiteY1004" fmla="*/ 1541134 h 6088385"/>
                <a:gd name="connsiteX1005" fmla="*/ 3498390 w 6088384"/>
                <a:gd name="connsiteY1005" fmla="*/ 1562825 h 6088385"/>
                <a:gd name="connsiteX1006" fmla="*/ 3960073 w 6088384"/>
                <a:gd name="connsiteY1006" fmla="*/ 1711720 h 6088385"/>
                <a:gd name="connsiteX1007" fmla="*/ 4127324 w 6088384"/>
                <a:gd name="connsiteY1007" fmla="*/ 1792289 h 6088385"/>
                <a:gd name="connsiteX1008" fmla="*/ 4247632 w 6088384"/>
                <a:gd name="connsiteY1008" fmla="*/ 1865378 h 6088385"/>
                <a:gd name="connsiteX1009" fmla="*/ 4316963 w 6088384"/>
                <a:gd name="connsiteY1009" fmla="*/ 1987362 h 6088385"/>
                <a:gd name="connsiteX1010" fmla="*/ 4386907 w 6088384"/>
                <a:gd name="connsiteY1010" fmla="*/ 2144207 h 6088385"/>
                <a:gd name="connsiteX1011" fmla="*/ 4382261 w 6088384"/>
                <a:gd name="connsiteY1011" fmla="*/ 2139007 h 6088385"/>
                <a:gd name="connsiteX1012" fmla="*/ 4217638 w 6088384"/>
                <a:gd name="connsiteY1012" fmla="*/ 1987613 h 6088385"/>
                <a:gd name="connsiteX1013" fmla="*/ 4159484 w 6088384"/>
                <a:gd name="connsiteY1013" fmla="*/ 1943918 h 6088385"/>
                <a:gd name="connsiteX1014" fmla="*/ 4096401 w 6088384"/>
                <a:gd name="connsiteY1014" fmla="*/ 1859961 h 6088385"/>
                <a:gd name="connsiteX1015" fmla="*/ 3364539 w 6088384"/>
                <a:gd name="connsiteY1015" fmla="*/ 1457950 h 6088385"/>
                <a:gd name="connsiteX1016" fmla="*/ 3377842 w 6088384"/>
                <a:gd name="connsiteY1016" fmla="*/ 1464123 h 6088385"/>
                <a:gd name="connsiteX1017" fmla="*/ 3349938 w 6088384"/>
                <a:gd name="connsiteY1017" fmla="*/ 1462446 h 6088385"/>
                <a:gd name="connsiteX1018" fmla="*/ 3130039 w 6088384"/>
                <a:gd name="connsiteY1018" fmla="*/ 1470463 h 6088385"/>
                <a:gd name="connsiteX1019" fmla="*/ 3050137 w 6088384"/>
                <a:gd name="connsiteY1019" fmla="*/ 1479903 h 6088385"/>
                <a:gd name="connsiteX1020" fmla="*/ 2961558 w 6088384"/>
                <a:gd name="connsiteY1020" fmla="*/ 1467328 h 6088385"/>
                <a:gd name="connsiteX1021" fmla="*/ 2738100 w 6088384"/>
                <a:gd name="connsiteY1021" fmla="*/ 1457973 h 6088385"/>
                <a:gd name="connsiteX1022" fmla="*/ 2735137 w 6088384"/>
                <a:gd name="connsiteY1022" fmla="*/ 1458140 h 6088385"/>
                <a:gd name="connsiteX1023" fmla="*/ 2866259 w 6088384"/>
                <a:gd name="connsiteY1023" fmla="*/ 1410708 h 6088385"/>
                <a:gd name="connsiteX1024" fmla="*/ 3040695 w 6088384"/>
                <a:gd name="connsiteY1024" fmla="*/ 1361429 h 6088385"/>
                <a:gd name="connsiteX1025" fmla="*/ 3051222 w 6088384"/>
                <a:gd name="connsiteY1025" fmla="*/ 1359338 h 6088385"/>
                <a:gd name="connsiteX1026" fmla="*/ 3155171 w 6088384"/>
                <a:gd name="connsiteY1026" fmla="*/ 1384717 h 6088385"/>
                <a:gd name="connsiteX1027" fmla="*/ 3364539 w 6088384"/>
                <a:gd name="connsiteY1027" fmla="*/ 1457950 h 6088385"/>
                <a:gd name="connsiteX1028" fmla="*/ 5869187 w 6088384"/>
                <a:gd name="connsiteY1028" fmla="*/ 2494766 h 6088385"/>
                <a:gd name="connsiteX1029" fmla="*/ 5930687 w 6088384"/>
                <a:gd name="connsiteY1029" fmla="*/ 2665901 h 6088385"/>
                <a:gd name="connsiteX1030" fmla="*/ 5984922 w 6088384"/>
                <a:gd name="connsiteY1030" fmla="*/ 2878850 h 6088385"/>
                <a:gd name="connsiteX1031" fmla="*/ 6014100 w 6088384"/>
                <a:gd name="connsiteY1031" fmla="*/ 3067777 h 6088385"/>
                <a:gd name="connsiteX1032" fmla="*/ 6010800 w 6088384"/>
                <a:gd name="connsiteY1032" fmla="*/ 3098240 h 6088385"/>
                <a:gd name="connsiteX1033" fmla="*/ 5906443 w 6088384"/>
                <a:gd name="connsiteY1033" fmla="*/ 3520432 h 6088385"/>
                <a:gd name="connsiteX1034" fmla="*/ 5859844 w 6088384"/>
                <a:gd name="connsiteY1034" fmla="*/ 3641051 h 6088385"/>
                <a:gd name="connsiteX1035" fmla="*/ 5862565 w 6088384"/>
                <a:gd name="connsiteY1035" fmla="*/ 3584073 h 6088385"/>
                <a:gd name="connsiteX1036" fmla="*/ 5820717 w 6088384"/>
                <a:gd name="connsiteY1036" fmla="*/ 3147460 h 6088385"/>
                <a:gd name="connsiteX1037" fmla="*/ 5800194 w 6088384"/>
                <a:gd name="connsiteY1037" fmla="*/ 3063405 h 6088385"/>
                <a:gd name="connsiteX1038" fmla="*/ 5825738 w 6088384"/>
                <a:gd name="connsiteY1038" fmla="*/ 2961091 h 6088385"/>
                <a:gd name="connsiteX1039" fmla="*/ 5870010 w 6088384"/>
                <a:gd name="connsiteY1039" fmla="*/ 2528960 h 6088385"/>
                <a:gd name="connsiteX1040" fmla="*/ 1456621 w 6088384"/>
                <a:gd name="connsiteY1040" fmla="*/ 649233 h 6088385"/>
                <a:gd name="connsiteX1041" fmla="*/ 1434261 w 6088384"/>
                <a:gd name="connsiteY1041" fmla="*/ 669555 h 6088385"/>
                <a:gd name="connsiteX1042" fmla="*/ 1155120 w 6088384"/>
                <a:gd name="connsiteY1042" fmla="*/ 1007876 h 6088385"/>
                <a:gd name="connsiteX1043" fmla="*/ 1112039 w 6088384"/>
                <a:gd name="connsiteY1043" fmla="*/ 1078789 h 6088385"/>
                <a:gd name="connsiteX1044" fmla="*/ 1018587 w 6088384"/>
                <a:gd name="connsiteY1044" fmla="*/ 1134901 h 6088385"/>
                <a:gd name="connsiteX1045" fmla="*/ 681720 w 6088384"/>
                <a:gd name="connsiteY1045" fmla="*/ 1409160 h 6088385"/>
                <a:gd name="connsiteX1046" fmla="*/ 676496 w 6088384"/>
                <a:gd name="connsiteY1046" fmla="*/ 1414641 h 6088385"/>
                <a:gd name="connsiteX1047" fmla="*/ 746428 w 6088384"/>
                <a:gd name="connsiteY1047" fmla="*/ 1266251 h 6088385"/>
                <a:gd name="connsiteX1048" fmla="*/ 858656 w 6088384"/>
                <a:gd name="connsiteY1048" fmla="*/ 1077324 h 6088385"/>
                <a:gd name="connsiteX1049" fmla="*/ 966686 w 6088384"/>
                <a:gd name="connsiteY1049" fmla="*/ 929831 h 6088385"/>
                <a:gd name="connsiteX1050" fmla="*/ 980167 w 6088384"/>
                <a:gd name="connsiteY1050" fmla="*/ 918985 h 6088385"/>
                <a:gd name="connsiteX1051" fmla="*/ 1223938 w 6088384"/>
                <a:gd name="connsiteY1051" fmla="*/ 761130 h 6088385"/>
                <a:gd name="connsiteX1052" fmla="*/ 6016808 w 6088384"/>
                <a:gd name="connsiteY1052" fmla="*/ 2492249 h 6088385"/>
                <a:gd name="connsiteX1053" fmla="*/ 6041941 w 6088384"/>
                <a:gd name="connsiteY1053" fmla="*/ 2589996 h 6088385"/>
                <a:gd name="connsiteX1054" fmla="*/ 6088384 w 6088384"/>
                <a:gd name="connsiteY1054" fmla="*/ 3050703 h 6088385"/>
                <a:gd name="connsiteX1055" fmla="*/ 6041941 w 6088384"/>
                <a:gd name="connsiteY1055" fmla="*/ 3511412 h 6088385"/>
                <a:gd name="connsiteX1056" fmla="*/ 6006336 w 6088384"/>
                <a:gd name="connsiteY1056" fmla="*/ 3649883 h 6088385"/>
                <a:gd name="connsiteX1057" fmla="*/ 6021692 w 6088384"/>
                <a:gd name="connsiteY1057" fmla="*/ 3541716 h 6088385"/>
                <a:gd name="connsiteX1058" fmla="*/ 6018583 w 6088384"/>
                <a:gd name="connsiteY1058" fmla="*/ 3096802 h 6088385"/>
                <a:gd name="connsiteX1059" fmla="*/ 6014100 w 6088384"/>
                <a:gd name="connsiteY1059" fmla="*/ 3067777 h 6088385"/>
                <a:gd name="connsiteX1060" fmla="*/ 6030147 w 6088384"/>
                <a:gd name="connsiteY1060" fmla="*/ 2919651 h 6088385"/>
                <a:gd name="connsiteX1061" fmla="*/ 6026065 w 6088384"/>
                <a:gd name="connsiteY1061" fmla="*/ 2557453 h 6088385"/>
                <a:gd name="connsiteX1062" fmla="*/ 4725011 w 6088384"/>
                <a:gd name="connsiteY1062" fmla="*/ 1944703 h 6088385"/>
                <a:gd name="connsiteX1063" fmla="*/ 4763580 w 6088384"/>
                <a:gd name="connsiteY1063" fmla="*/ 1972953 h 6088385"/>
                <a:gd name="connsiteX1064" fmla="*/ 4928987 w 6088384"/>
                <a:gd name="connsiteY1064" fmla="*/ 2120733 h 6088385"/>
                <a:gd name="connsiteX1065" fmla="*/ 5049404 w 6088384"/>
                <a:gd name="connsiteY1065" fmla="*/ 2251673 h 6088385"/>
                <a:gd name="connsiteX1066" fmla="*/ 5051055 w 6088384"/>
                <a:gd name="connsiteY1066" fmla="*/ 2383340 h 6088385"/>
                <a:gd name="connsiteX1067" fmla="*/ 5036309 w 6088384"/>
                <a:gd name="connsiteY1067" fmla="*/ 2601010 h 6088385"/>
                <a:gd name="connsiteX1068" fmla="*/ 5024289 w 6088384"/>
                <a:gd name="connsiteY1068" fmla="*/ 2674084 h 6088385"/>
                <a:gd name="connsiteX1069" fmla="*/ 4933267 w 6088384"/>
                <a:gd name="connsiteY1069" fmla="*/ 2524257 h 6088385"/>
                <a:gd name="connsiteX1070" fmla="*/ 4801669 w 6088384"/>
                <a:gd name="connsiteY1070" fmla="*/ 2348273 h 6088385"/>
                <a:gd name="connsiteX1071" fmla="*/ 4789834 w 6088384"/>
                <a:gd name="connsiteY1071" fmla="*/ 2335251 h 6088385"/>
                <a:gd name="connsiteX1072" fmla="*/ 4785952 w 6088384"/>
                <a:gd name="connsiteY1072" fmla="*/ 2270952 h 6088385"/>
                <a:gd name="connsiteX1073" fmla="*/ 4758786 w 6088384"/>
                <a:gd name="connsiteY1073" fmla="*/ 2082485 h 6088385"/>
                <a:gd name="connsiteX1074" fmla="*/ 3712172 w 6088384"/>
                <a:gd name="connsiteY1074" fmla="*/ 1498170 h 6088385"/>
                <a:gd name="connsiteX1075" fmla="*/ 3779601 w 6088384"/>
                <a:gd name="connsiteY1075" fmla="*/ 1547558 h 6088385"/>
                <a:gd name="connsiteX1076" fmla="*/ 3945007 w 6088384"/>
                <a:gd name="connsiteY1076" fmla="*/ 1695337 h 6088385"/>
                <a:gd name="connsiteX1077" fmla="*/ 3960073 w 6088384"/>
                <a:gd name="connsiteY1077" fmla="*/ 1711720 h 6088385"/>
                <a:gd name="connsiteX1078" fmla="*/ 3927495 w 6088384"/>
                <a:gd name="connsiteY1078" fmla="*/ 1696026 h 6088385"/>
                <a:gd name="connsiteX1079" fmla="*/ 3717467 w 6088384"/>
                <a:gd name="connsiteY1079" fmla="*/ 1619155 h 6088385"/>
                <a:gd name="connsiteX1080" fmla="*/ 3652683 w 6088384"/>
                <a:gd name="connsiteY1080" fmla="*/ 1602497 h 6088385"/>
                <a:gd name="connsiteX1081" fmla="*/ 3567408 w 6088384"/>
                <a:gd name="connsiteY1081" fmla="*/ 1552106 h 6088385"/>
                <a:gd name="connsiteX1082" fmla="*/ 3377842 w 6088384"/>
                <a:gd name="connsiteY1082" fmla="*/ 1464123 h 6088385"/>
                <a:gd name="connsiteX1083" fmla="*/ 3567828 w 6088384"/>
                <a:gd name="connsiteY1083" fmla="*/ 1475543 h 6088385"/>
                <a:gd name="connsiteX1084" fmla="*/ 2672330 w 6088384"/>
                <a:gd name="connsiteY1084" fmla="*/ 1064141 h 6088385"/>
                <a:gd name="connsiteX1085" fmla="*/ 2477076 w 6088384"/>
                <a:gd name="connsiteY1085" fmla="*/ 1187862 h 6088385"/>
                <a:gd name="connsiteX1086" fmla="*/ 2338391 w 6088384"/>
                <a:gd name="connsiteY1086" fmla="*/ 1298484 h 6088385"/>
                <a:gd name="connsiteX1087" fmla="*/ 2285197 w 6088384"/>
                <a:gd name="connsiteY1087" fmla="*/ 1301024 h 6088385"/>
                <a:gd name="connsiteX1088" fmla="*/ 2067703 w 6088384"/>
                <a:gd name="connsiteY1088" fmla="*/ 1332409 h 6088385"/>
                <a:gd name="connsiteX1089" fmla="*/ 1946628 w 6088384"/>
                <a:gd name="connsiteY1089" fmla="*/ 1361970 h 6088385"/>
                <a:gd name="connsiteX1090" fmla="*/ 2073380 w 6088384"/>
                <a:gd name="connsiteY1090" fmla="*/ 1208935 h 6088385"/>
                <a:gd name="connsiteX1091" fmla="*/ 2247365 w 6088384"/>
                <a:gd name="connsiteY1091" fmla="*/ 1041479 h 6088385"/>
                <a:gd name="connsiteX1092" fmla="*/ 2355520 w 6088384"/>
                <a:gd name="connsiteY1092" fmla="*/ 1036952 h 6088385"/>
                <a:gd name="connsiteX1093" fmla="*/ 2576976 w 6088384"/>
                <a:gd name="connsiteY1093" fmla="*/ 1049415 h 6088385"/>
                <a:gd name="connsiteX1094" fmla="*/ 1403768 w 6088384"/>
                <a:gd name="connsiteY1094" fmla="*/ 505670 h 6088385"/>
                <a:gd name="connsiteX1095" fmla="*/ 1301372 w 6088384"/>
                <a:gd name="connsiteY1095" fmla="*/ 582607 h 6088385"/>
                <a:gd name="connsiteX1096" fmla="*/ 988970 w 6088384"/>
                <a:gd name="connsiteY1096" fmla="*/ 899406 h 6088385"/>
                <a:gd name="connsiteX1097" fmla="*/ 966686 w 6088384"/>
                <a:gd name="connsiteY1097" fmla="*/ 929831 h 6088385"/>
                <a:gd name="connsiteX1098" fmla="*/ 840205 w 6088384"/>
                <a:gd name="connsiteY1098" fmla="*/ 1031587 h 6088385"/>
                <a:gd name="connsiteX1099" fmla="*/ 586979 w 6088384"/>
                <a:gd name="connsiteY1099" fmla="*/ 1290586 h 6088385"/>
                <a:gd name="connsiteX1100" fmla="*/ 537332 w 6088384"/>
                <a:gd name="connsiteY1100" fmla="*/ 1356661 h 6088385"/>
                <a:gd name="connsiteX1101" fmla="*/ 602445 w 6088384"/>
                <a:gd name="connsiteY1101" fmla="*/ 1246475 h 6088385"/>
                <a:gd name="connsiteX1102" fmla="*/ 895374 w 6088384"/>
                <a:gd name="connsiteY1102" fmla="*/ 887865 h 6088385"/>
                <a:gd name="connsiteX1103" fmla="*/ 1301819 w 6088384"/>
                <a:gd name="connsiteY1103" fmla="*/ 564205 h 6088385"/>
                <a:gd name="connsiteX1104" fmla="*/ 4198300 w 6088384"/>
                <a:gd name="connsiteY1104" fmla="*/ 1636892 h 6088385"/>
                <a:gd name="connsiteX1105" fmla="*/ 4382500 w 6088384"/>
                <a:gd name="connsiteY1105" fmla="*/ 1723701 h 6088385"/>
                <a:gd name="connsiteX1106" fmla="*/ 4408505 w 6088384"/>
                <a:gd name="connsiteY1106" fmla="*/ 1772691 h 6088385"/>
                <a:gd name="connsiteX1107" fmla="*/ 4478984 w 6088384"/>
                <a:gd name="connsiteY1107" fmla="*/ 1937330 h 6088385"/>
                <a:gd name="connsiteX1108" fmla="*/ 4522743 w 6088384"/>
                <a:gd name="connsiteY1108" fmla="*/ 2066526 h 6088385"/>
                <a:gd name="connsiteX1109" fmla="*/ 4491789 w 6088384"/>
                <a:gd name="connsiteY1109" fmla="*/ 2038393 h 6088385"/>
                <a:gd name="connsiteX1110" fmla="*/ 4315805 w 6088384"/>
                <a:gd name="connsiteY1110" fmla="*/ 1906794 h 6088385"/>
                <a:gd name="connsiteX1111" fmla="*/ 4247632 w 6088384"/>
                <a:gd name="connsiteY1111" fmla="*/ 1865378 h 6088385"/>
                <a:gd name="connsiteX1112" fmla="*/ 4229667 w 6088384"/>
                <a:gd name="connsiteY1112" fmla="*/ 1833770 h 6088385"/>
                <a:gd name="connsiteX1113" fmla="*/ 4131141 w 6088384"/>
                <a:gd name="connsiteY1113" fmla="*/ 1687876 h 6088385"/>
                <a:gd name="connsiteX1114" fmla="*/ 4044668 w 6088384"/>
                <a:gd name="connsiteY1114" fmla="*/ 1581682 h 6088385"/>
                <a:gd name="connsiteX1115" fmla="*/ 3214320 w 6088384"/>
                <a:gd name="connsiteY1115" fmla="*/ 1211498 h 6088385"/>
                <a:gd name="connsiteX1116" fmla="*/ 3411713 w 6088384"/>
                <a:gd name="connsiteY1116" fmla="*/ 1304525 h 6088385"/>
                <a:gd name="connsiteX1117" fmla="*/ 3396744 w 6088384"/>
                <a:gd name="connsiteY1117" fmla="*/ 1305111 h 6088385"/>
                <a:gd name="connsiteX1118" fmla="*/ 3217823 w 6088384"/>
                <a:gd name="connsiteY1118" fmla="*/ 1326230 h 6088385"/>
                <a:gd name="connsiteX1119" fmla="*/ 3051222 w 6088384"/>
                <a:gd name="connsiteY1119" fmla="*/ 1359338 h 6088385"/>
                <a:gd name="connsiteX1120" fmla="*/ 2940928 w 6088384"/>
                <a:gd name="connsiteY1120" fmla="*/ 1332409 h 6088385"/>
                <a:gd name="connsiteX1121" fmla="*/ 2723434 w 6088384"/>
                <a:gd name="connsiteY1121" fmla="*/ 1301023 h 6088385"/>
                <a:gd name="connsiteX1122" fmla="*/ 2707348 w 6088384"/>
                <a:gd name="connsiteY1122" fmla="*/ 1300255 h 6088385"/>
                <a:gd name="connsiteX1123" fmla="*/ 2838713 w 6088384"/>
                <a:gd name="connsiteY1123" fmla="*/ 1235382 h 6088385"/>
                <a:gd name="connsiteX1124" fmla="*/ 3055988 w 6088384"/>
                <a:gd name="connsiteY1124" fmla="*/ 1154599 h 6088385"/>
                <a:gd name="connsiteX1125" fmla="*/ 3778818 w 6088384"/>
                <a:gd name="connsiteY1125" fmla="*/ 1307728 h 6088385"/>
                <a:gd name="connsiteX1126" fmla="*/ 3817976 w 6088384"/>
                <a:gd name="connsiteY1126" fmla="*/ 1340938 h 6088385"/>
                <a:gd name="connsiteX1127" fmla="*/ 3983321 w 6088384"/>
                <a:gd name="connsiteY1127" fmla="*/ 1506344 h 6088385"/>
                <a:gd name="connsiteX1128" fmla="*/ 4044668 w 6088384"/>
                <a:gd name="connsiteY1128" fmla="*/ 1581682 h 6088385"/>
                <a:gd name="connsiteX1129" fmla="*/ 3991857 w 6088384"/>
                <a:gd name="connsiteY1129" fmla="*/ 1562704 h 6088385"/>
                <a:gd name="connsiteX1130" fmla="*/ 3782279 w 6088384"/>
                <a:gd name="connsiteY1130" fmla="*/ 1509160 h 6088385"/>
                <a:gd name="connsiteX1131" fmla="*/ 3712172 w 6088384"/>
                <a:gd name="connsiteY1131" fmla="*/ 1498170 h 6088385"/>
                <a:gd name="connsiteX1132" fmla="*/ 3601683 w 6088384"/>
                <a:gd name="connsiteY1132" fmla="*/ 1417243 h 6088385"/>
                <a:gd name="connsiteX1133" fmla="*/ 3412756 w 6088384"/>
                <a:gd name="connsiteY1133" fmla="*/ 1305016 h 6088385"/>
                <a:gd name="connsiteX1134" fmla="*/ 3411713 w 6088384"/>
                <a:gd name="connsiteY1134" fmla="*/ 1304525 h 6088385"/>
                <a:gd name="connsiteX1135" fmla="*/ 3576562 w 6088384"/>
                <a:gd name="connsiteY1135" fmla="*/ 1298071 h 6088385"/>
                <a:gd name="connsiteX1136" fmla="*/ 4981997 w 6088384"/>
                <a:gd name="connsiteY1136" fmla="*/ 1783207 h 6088385"/>
                <a:gd name="connsiteX1137" fmla="*/ 5019392 w 6088384"/>
                <a:gd name="connsiteY1137" fmla="*/ 1810699 h 6088385"/>
                <a:gd name="connsiteX1138" fmla="*/ 5193009 w 6088384"/>
                <a:gd name="connsiteY1138" fmla="*/ 1967626 h 6088385"/>
                <a:gd name="connsiteX1139" fmla="*/ 5326076 w 6088384"/>
                <a:gd name="connsiteY1139" fmla="*/ 2114846 h 6088385"/>
                <a:gd name="connsiteX1140" fmla="*/ 5336705 w 6088384"/>
                <a:gd name="connsiteY1140" fmla="*/ 2286002 h 6088385"/>
                <a:gd name="connsiteX1141" fmla="*/ 5318339 w 6088384"/>
                <a:gd name="connsiteY1141" fmla="*/ 2577155 h 6088385"/>
                <a:gd name="connsiteX1142" fmla="*/ 5311061 w 6088384"/>
                <a:gd name="connsiteY1142" fmla="*/ 2622874 h 6088385"/>
                <a:gd name="connsiteX1143" fmla="*/ 5216261 w 6088384"/>
                <a:gd name="connsiteY1143" fmla="*/ 2466201 h 6088385"/>
                <a:gd name="connsiteX1144" fmla="*/ 5080380 w 6088384"/>
                <a:gd name="connsiteY1144" fmla="*/ 2285356 h 6088385"/>
                <a:gd name="connsiteX1145" fmla="*/ 5049404 w 6088384"/>
                <a:gd name="connsiteY1145" fmla="*/ 2251673 h 6088385"/>
                <a:gd name="connsiteX1146" fmla="*/ 5049220 w 6088384"/>
                <a:gd name="connsiteY1146" fmla="*/ 2236960 h 6088385"/>
                <a:gd name="connsiteX1147" fmla="*/ 4985777 w 6088384"/>
                <a:gd name="connsiteY1147" fmla="*/ 1796404 h 6088385"/>
                <a:gd name="connsiteX1148" fmla="*/ 2620366 w 6088384"/>
                <a:gd name="connsiteY1148" fmla="*/ 778842 h 6088385"/>
                <a:gd name="connsiteX1149" fmla="*/ 2466201 w 6088384"/>
                <a:gd name="connsiteY1149" fmla="*/ 872124 h 6088385"/>
                <a:gd name="connsiteX1150" fmla="*/ 2258925 w 6088384"/>
                <a:gd name="connsiteY1150" fmla="*/ 1030353 h 6088385"/>
                <a:gd name="connsiteX1151" fmla="*/ 2247365 w 6088384"/>
                <a:gd name="connsiteY1151" fmla="*/ 1041479 h 6088385"/>
                <a:gd name="connsiteX1152" fmla="*/ 2132062 w 6088384"/>
                <a:gd name="connsiteY1152" fmla="*/ 1046306 h 6088385"/>
                <a:gd name="connsiteX1153" fmla="*/ 1908103 w 6088384"/>
                <a:gd name="connsiteY1153" fmla="*/ 1078101 h 6088385"/>
                <a:gd name="connsiteX1154" fmla="*/ 1780592 w 6088384"/>
                <a:gd name="connsiteY1154" fmla="*/ 1109474 h 6088385"/>
                <a:gd name="connsiteX1155" fmla="*/ 1844518 w 6088384"/>
                <a:gd name="connsiteY1155" fmla="*/ 1028491 h 6088385"/>
                <a:gd name="connsiteX1156" fmla="*/ 1967627 w 6088384"/>
                <a:gd name="connsiteY1156" fmla="*/ 895376 h 6088385"/>
                <a:gd name="connsiteX1157" fmla="*/ 2119359 w 6088384"/>
                <a:gd name="connsiteY1157" fmla="*/ 758232 h 6088385"/>
                <a:gd name="connsiteX1158" fmla="*/ 2140613 w 6088384"/>
                <a:gd name="connsiteY1158" fmla="*/ 756230 h 6088385"/>
                <a:gd name="connsiteX1159" fmla="*/ 2286002 w 6088384"/>
                <a:gd name="connsiteY1159" fmla="*/ 751681 h 6088385"/>
                <a:gd name="connsiteX1160" fmla="*/ 2519732 w 6088384"/>
                <a:gd name="connsiteY1160" fmla="*/ 763484 h 6088385"/>
                <a:gd name="connsiteX1161" fmla="*/ 4436787 w 6088384"/>
                <a:gd name="connsiteY1161" fmla="*/ 1465460 h 6088385"/>
                <a:gd name="connsiteX1162" fmla="*/ 4579836 w 6088384"/>
                <a:gd name="connsiteY1162" fmla="*/ 1531853 h 6088385"/>
                <a:gd name="connsiteX1163" fmla="*/ 4609549 w 6088384"/>
                <a:gd name="connsiteY1163" fmla="*/ 1594300 h 6088385"/>
                <a:gd name="connsiteX1164" fmla="*/ 4698131 w 6088384"/>
                <a:gd name="connsiteY1164" fmla="*/ 1835045 h 6088385"/>
                <a:gd name="connsiteX1165" fmla="*/ 4725011 w 6088384"/>
                <a:gd name="connsiteY1165" fmla="*/ 1944703 h 6088385"/>
                <a:gd name="connsiteX1166" fmla="*/ 4585663 w 6088384"/>
                <a:gd name="connsiteY1166" fmla="*/ 1842638 h 6088385"/>
                <a:gd name="connsiteX1167" fmla="*/ 4396736 w 6088384"/>
                <a:gd name="connsiteY1167" fmla="*/ 1730411 h 6088385"/>
                <a:gd name="connsiteX1168" fmla="*/ 4382500 w 6088384"/>
                <a:gd name="connsiteY1168" fmla="*/ 1723701 h 6088385"/>
                <a:gd name="connsiteX1169" fmla="*/ 4312467 w 6088384"/>
                <a:gd name="connsiteY1169" fmla="*/ 1591768 h 6088385"/>
                <a:gd name="connsiteX1170" fmla="*/ 4168486 w 6088384"/>
                <a:gd name="connsiteY1170" fmla="*/ 1377839 h 6088385"/>
                <a:gd name="connsiteX1171" fmla="*/ 4227418 w 6088384"/>
                <a:gd name="connsiteY1171" fmla="*/ 1392228 h 6088385"/>
                <a:gd name="connsiteX1172" fmla="*/ 4436787 w 6088384"/>
                <a:gd name="connsiteY1172" fmla="*/ 1465460 h 6088385"/>
                <a:gd name="connsiteX1173" fmla="*/ 3175817 w 6088384"/>
                <a:gd name="connsiteY1173" fmla="*/ 931327 h 6088385"/>
                <a:gd name="connsiteX1174" fmla="*/ 3326708 w 6088384"/>
                <a:gd name="connsiteY1174" fmla="*/ 1001768 h 6088385"/>
                <a:gd name="connsiteX1175" fmla="*/ 3447652 w 6088384"/>
                <a:gd name="connsiteY1175" fmla="*/ 1069372 h 6088385"/>
                <a:gd name="connsiteX1176" fmla="*/ 3289085 w 6088384"/>
                <a:gd name="connsiteY1176" fmla="*/ 1093861 h 6088385"/>
                <a:gd name="connsiteX1177" fmla="*/ 3060062 w 6088384"/>
                <a:gd name="connsiteY1177" fmla="*/ 1153084 h 6088385"/>
                <a:gd name="connsiteX1178" fmla="*/ 3055988 w 6088384"/>
                <a:gd name="connsiteY1178" fmla="*/ 1154599 h 6088385"/>
                <a:gd name="connsiteX1179" fmla="*/ 3007877 w 6088384"/>
                <a:gd name="connsiteY1179" fmla="*/ 1137310 h 6088385"/>
                <a:gd name="connsiteX1180" fmla="*/ 2794929 w 6088384"/>
                <a:gd name="connsiteY1180" fmla="*/ 1083075 h 6088385"/>
                <a:gd name="connsiteX1181" fmla="*/ 2672330 w 6088384"/>
                <a:gd name="connsiteY1181" fmla="*/ 1064141 h 6088385"/>
                <a:gd name="connsiteX1182" fmla="*/ 2687475 w 6088384"/>
                <a:gd name="connsiteY1182" fmla="*/ 1054545 h 6088385"/>
                <a:gd name="connsiteX1183" fmla="*/ 2912568 w 6088384"/>
                <a:gd name="connsiteY1183" fmla="*/ 944351 h 6088385"/>
                <a:gd name="connsiteX1184" fmla="*/ 3061984 w 6088384"/>
                <a:gd name="connsiteY1184" fmla="*/ 889663 h 6088385"/>
                <a:gd name="connsiteX1185" fmla="*/ 3871612 w 6088384"/>
                <a:gd name="connsiteY1185" fmla="*/ 1053728 h 6088385"/>
                <a:gd name="connsiteX1186" fmla="*/ 3979332 w 6088384"/>
                <a:gd name="connsiteY1186" fmla="*/ 1156065 h 6088385"/>
                <a:gd name="connsiteX1187" fmla="*/ 4159557 w 6088384"/>
                <a:gd name="connsiteY1187" fmla="*/ 1364572 h 6088385"/>
                <a:gd name="connsiteX1188" fmla="*/ 4168486 w 6088384"/>
                <a:gd name="connsiteY1188" fmla="*/ 1377839 h 6088385"/>
                <a:gd name="connsiteX1189" fmla="*/ 4013175 w 6088384"/>
                <a:gd name="connsiteY1189" fmla="*/ 1339918 h 6088385"/>
                <a:gd name="connsiteX1190" fmla="*/ 3795681 w 6088384"/>
                <a:gd name="connsiteY1190" fmla="*/ 1308533 h 6088385"/>
                <a:gd name="connsiteX1191" fmla="*/ 3778818 w 6088384"/>
                <a:gd name="connsiteY1191" fmla="*/ 1307728 h 6088385"/>
                <a:gd name="connsiteX1192" fmla="*/ 3708119 w 6088384"/>
                <a:gd name="connsiteY1192" fmla="*/ 1247769 h 6088385"/>
                <a:gd name="connsiteX1193" fmla="*/ 3471377 w 6088384"/>
                <a:gd name="connsiteY1193" fmla="*/ 1082633 h 6088385"/>
                <a:gd name="connsiteX1194" fmla="*/ 3447652 w 6088384"/>
                <a:gd name="connsiteY1194" fmla="*/ 1069372 h 6088385"/>
                <a:gd name="connsiteX1195" fmla="*/ 3507038 w 6088384"/>
                <a:gd name="connsiteY1195" fmla="*/ 1060201 h 6088385"/>
                <a:gd name="connsiteX1196" fmla="*/ 3728495 w 6088384"/>
                <a:gd name="connsiteY1196" fmla="*/ 1047737 h 6088385"/>
                <a:gd name="connsiteX1197" fmla="*/ 5225493 w 6088384"/>
                <a:gd name="connsiteY1197" fmla="*/ 1593434 h 6088385"/>
                <a:gd name="connsiteX1198" fmla="*/ 5372658 w 6088384"/>
                <a:gd name="connsiteY1198" fmla="*/ 1728772 h 6088385"/>
                <a:gd name="connsiteX1199" fmla="*/ 5520438 w 6088384"/>
                <a:gd name="connsiteY1199" fmla="*/ 1894178 h 6088385"/>
                <a:gd name="connsiteX1200" fmla="*/ 5590453 w 6088384"/>
                <a:gd name="connsiteY1200" fmla="*/ 1989769 h 6088385"/>
                <a:gd name="connsiteX1201" fmla="*/ 5609450 w 6088384"/>
                <a:gd name="connsiteY1201" fmla="*/ 2117147 h 6088385"/>
                <a:gd name="connsiteX1202" fmla="*/ 5620385 w 6088384"/>
                <a:gd name="connsiteY1202" fmla="*/ 2391768 h 6088385"/>
                <a:gd name="connsiteX1203" fmla="*/ 5608450 w 6088384"/>
                <a:gd name="connsiteY1203" fmla="*/ 2536991 h 6088385"/>
                <a:gd name="connsiteX1204" fmla="*/ 5601019 w 6088384"/>
                <a:gd name="connsiteY1204" fmla="*/ 2520980 h 6088385"/>
                <a:gd name="connsiteX1205" fmla="*/ 5349936 w 6088384"/>
                <a:gd name="connsiteY1205" fmla="*/ 2141244 h 6088385"/>
                <a:gd name="connsiteX1206" fmla="*/ 5326076 w 6088384"/>
                <a:gd name="connsiteY1206" fmla="*/ 2114846 h 6088385"/>
                <a:gd name="connsiteX1207" fmla="*/ 5318902 w 6088384"/>
                <a:gd name="connsiteY1207" fmla="*/ 1999320 h 6088385"/>
                <a:gd name="connsiteX1208" fmla="*/ 5266921 w 6088384"/>
                <a:gd name="connsiteY1208" fmla="*/ 1723260 h 6088385"/>
                <a:gd name="connsiteX1209" fmla="*/ 2544035 w 6088384"/>
                <a:gd name="connsiteY1209" fmla="*/ 476667 h 6088385"/>
                <a:gd name="connsiteX1210" fmla="*/ 2520981 w 6088384"/>
                <a:gd name="connsiteY1210" fmla="*/ 487366 h 6088385"/>
                <a:gd name="connsiteX1211" fmla="*/ 2141245 w 6088384"/>
                <a:gd name="connsiteY1211" fmla="*/ 738449 h 6088385"/>
                <a:gd name="connsiteX1212" fmla="*/ 2119359 w 6088384"/>
                <a:gd name="connsiteY1212" fmla="*/ 758232 h 6088385"/>
                <a:gd name="connsiteX1213" fmla="*/ 1997643 w 6088384"/>
                <a:gd name="connsiteY1213" fmla="*/ 769694 h 6088385"/>
                <a:gd name="connsiteX1214" fmla="*/ 1720047 w 6088384"/>
                <a:gd name="connsiteY1214" fmla="*/ 822280 h 6088385"/>
                <a:gd name="connsiteX1215" fmla="*/ 1593377 w 6088384"/>
                <a:gd name="connsiteY1215" fmla="*/ 862954 h 6088385"/>
                <a:gd name="connsiteX1216" fmla="*/ 1728774 w 6088384"/>
                <a:gd name="connsiteY1216" fmla="*/ 715726 h 6088385"/>
                <a:gd name="connsiteX1217" fmla="*/ 1894180 w 6088384"/>
                <a:gd name="connsiteY1217" fmla="*/ 567946 h 6088385"/>
                <a:gd name="connsiteX1218" fmla="*/ 1989769 w 6088384"/>
                <a:gd name="connsiteY1218" fmla="*/ 497932 h 6088385"/>
                <a:gd name="connsiteX1219" fmla="*/ 2117148 w 6088384"/>
                <a:gd name="connsiteY1219" fmla="*/ 478936 h 6088385"/>
                <a:gd name="connsiteX1220" fmla="*/ 2530161 w 6088384"/>
                <a:gd name="connsiteY1220" fmla="*/ 475099 h 6088385"/>
                <a:gd name="connsiteX1221" fmla="*/ 3218689 w 6088384"/>
                <a:gd name="connsiteY1221" fmla="*/ 642125 h 6088385"/>
                <a:gd name="connsiteX1222" fmla="*/ 3404490 w 6088384"/>
                <a:gd name="connsiteY1222" fmla="*/ 728887 h 6088385"/>
                <a:gd name="connsiteX1223" fmla="*/ 3503741 w 6088384"/>
                <a:gd name="connsiteY1223" fmla="*/ 786414 h 6088385"/>
                <a:gd name="connsiteX1224" fmla="*/ 3341674 w 6088384"/>
                <a:gd name="connsiteY1224" fmla="*/ 811149 h 6088385"/>
                <a:gd name="connsiteX1225" fmla="*/ 3122596 w 6088384"/>
                <a:gd name="connsiteY1225" fmla="*/ 867479 h 6088385"/>
                <a:gd name="connsiteX1226" fmla="*/ 3061984 w 6088384"/>
                <a:gd name="connsiteY1226" fmla="*/ 889663 h 6088385"/>
                <a:gd name="connsiteX1227" fmla="*/ 2965789 w 6088384"/>
                <a:gd name="connsiteY1227" fmla="*/ 854455 h 6088385"/>
                <a:gd name="connsiteX1228" fmla="*/ 2746711 w 6088384"/>
                <a:gd name="connsiteY1228" fmla="*/ 798125 h 6088385"/>
                <a:gd name="connsiteX1229" fmla="*/ 2620366 w 6088384"/>
                <a:gd name="connsiteY1229" fmla="*/ 778842 h 6088385"/>
                <a:gd name="connsiteX1230" fmla="*/ 2662646 w 6088384"/>
                <a:gd name="connsiteY1230" fmla="*/ 753259 h 6088385"/>
                <a:gd name="connsiteX1231" fmla="*/ 2874068 w 6088384"/>
                <a:gd name="connsiteY1231" fmla="*/ 652910 h 6088385"/>
                <a:gd name="connsiteX1232" fmla="*/ 3064440 w 6088384"/>
                <a:gd name="connsiteY1232" fmla="*/ 585088 h 6088385"/>
                <a:gd name="connsiteX1233" fmla="*/ 3082627 w 6088384"/>
                <a:gd name="connsiteY1233" fmla="*/ 590689 h 6088385"/>
                <a:gd name="connsiteX1234" fmla="*/ 3218689 w 6088384"/>
                <a:gd name="connsiteY1234" fmla="*/ 642125 h 6088385"/>
                <a:gd name="connsiteX1235" fmla="*/ 4619324 w 6088384"/>
                <a:gd name="connsiteY1235" fmla="*/ 1222284 h 6088385"/>
                <a:gd name="connsiteX1236" fmla="*/ 4806015 w 6088384"/>
                <a:gd name="connsiteY1236" fmla="*/ 1310894 h 6088385"/>
                <a:gd name="connsiteX1237" fmla="*/ 4813196 w 6088384"/>
                <a:gd name="connsiteY1237" fmla="*/ 1324285 h 6088385"/>
                <a:gd name="connsiteX1238" fmla="*/ 4876886 w 6088384"/>
                <a:gd name="connsiteY1238" fmla="*/ 1464688 h 6088385"/>
                <a:gd name="connsiteX1239" fmla="*/ 4938036 w 6088384"/>
                <a:gd name="connsiteY1239" fmla="*/ 1629737 h 6088385"/>
                <a:gd name="connsiteX1240" fmla="*/ 4981997 w 6088384"/>
                <a:gd name="connsiteY1240" fmla="*/ 1783207 h 6088385"/>
                <a:gd name="connsiteX1241" fmla="*/ 4834399 w 6088384"/>
                <a:gd name="connsiteY1241" fmla="*/ 1674696 h 6088385"/>
                <a:gd name="connsiteX1242" fmla="*/ 4639655 w 6088384"/>
                <a:gd name="connsiteY1242" fmla="*/ 1559616 h 6088385"/>
                <a:gd name="connsiteX1243" fmla="*/ 4579836 w 6088384"/>
                <a:gd name="connsiteY1243" fmla="*/ 1531853 h 6088385"/>
                <a:gd name="connsiteX1244" fmla="*/ 4541157 w 6088384"/>
                <a:gd name="connsiteY1244" fmla="*/ 1450563 h 6088385"/>
                <a:gd name="connsiteX1245" fmla="*/ 4372647 w 6088384"/>
                <a:gd name="connsiteY1245" fmla="*/ 1175877 h 6088385"/>
                <a:gd name="connsiteX1246" fmla="*/ 4335422 w 6088384"/>
                <a:gd name="connsiteY1246" fmla="*/ 1128132 h 6088385"/>
                <a:gd name="connsiteX1247" fmla="*/ 4398868 w 6088384"/>
                <a:gd name="connsiteY1247" fmla="*/ 1143743 h 6088385"/>
                <a:gd name="connsiteX1248" fmla="*/ 4619324 w 6088384"/>
                <a:gd name="connsiteY1248" fmla="*/ 1222284 h 6088385"/>
                <a:gd name="connsiteX1249" fmla="*/ 5439153 w 6088384"/>
                <a:gd name="connsiteY1249" fmla="*/ 1456619 h 6088385"/>
                <a:gd name="connsiteX1250" fmla="*/ 5566373 w 6088384"/>
                <a:gd name="connsiteY1250" fmla="*/ 1596597 h 6088385"/>
                <a:gd name="connsiteX1251" fmla="*/ 5697971 w 6088384"/>
                <a:gd name="connsiteY1251" fmla="*/ 1772581 h 6088385"/>
                <a:gd name="connsiteX1252" fmla="*/ 5794936 w 6088384"/>
                <a:gd name="connsiteY1252" fmla="*/ 1932189 h 6088385"/>
                <a:gd name="connsiteX1253" fmla="*/ 5801377 w 6088384"/>
                <a:gd name="connsiteY1253" fmla="*/ 1954191 h 6088385"/>
                <a:gd name="connsiteX1254" fmla="*/ 5866530 w 6088384"/>
                <a:gd name="connsiteY1254" fmla="*/ 2384182 h 6088385"/>
                <a:gd name="connsiteX1255" fmla="*/ 5869187 w 6088384"/>
                <a:gd name="connsiteY1255" fmla="*/ 2494766 h 6088385"/>
                <a:gd name="connsiteX1256" fmla="*/ 5856499 w 6088384"/>
                <a:gd name="connsiteY1256" fmla="*/ 2459458 h 6088385"/>
                <a:gd name="connsiteX1257" fmla="*/ 5650753 w 6088384"/>
                <a:gd name="connsiteY1257" fmla="*/ 2072096 h 6088385"/>
                <a:gd name="connsiteX1258" fmla="*/ 5590453 w 6088384"/>
                <a:gd name="connsiteY1258" fmla="*/ 1989769 h 6088385"/>
                <a:gd name="connsiteX1259" fmla="*/ 5577230 w 6088384"/>
                <a:gd name="connsiteY1259" fmla="*/ 1901097 h 6088385"/>
                <a:gd name="connsiteX1260" fmla="*/ 5452761 w 6088384"/>
                <a:gd name="connsiteY1260" fmla="*/ 1484918 h 6088385"/>
                <a:gd name="connsiteX1261" fmla="*/ 2494744 w 6088384"/>
                <a:gd name="connsiteY1261" fmla="*/ 219205 h 6088385"/>
                <a:gd name="connsiteX1262" fmla="*/ 2459460 w 6088384"/>
                <a:gd name="connsiteY1262" fmla="*/ 231885 h 6088385"/>
                <a:gd name="connsiteX1263" fmla="*/ 2072098 w 6088384"/>
                <a:gd name="connsiteY1263" fmla="*/ 437631 h 6088385"/>
                <a:gd name="connsiteX1264" fmla="*/ 1989769 w 6088384"/>
                <a:gd name="connsiteY1264" fmla="*/ 497932 h 6088385"/>
                <a:gd name="connsiteX1265" fmla="*/ 1901098 w 6088384"/>
                <a:gd name="connsiteY1265" fmla="*/ 511156 h 6088385"/>
                <a:gd name="connsiteX1266" fmla="*/ 1484919 w 6088384"/>
                <a:gd name="connsiteY1266" fmla="*/ 635624 h 6088385"/>
                <a:gd name="connsiteX1267" fmla="*/ 1456621 w 6088384"/>
                <a:gd name="connsiteY1267" fmla="*/ 649233 h 6088385"/>
                <a:gd name="connsiteX1268" fmla="*/ 1596599 w 6088384"/>
                <a:gd name="connsiteY1268" fmla="*/ 522012 h 6088385"/>
                <a:gd name="connsiteX1269" fmla="*/ 1772582 w 6088384"/>
                <a:gd name="connsiteY1269" fmla="*/ 390413 h 6088385"/>
                <a:gd name="connsiteX1270" fmla="*/ 1931826 w 6088384"/>
                <a:gd name="connsiteY1270" fmla="*/ 293670 h 6088385"/>
                <a:gd name="connsiteX1271" fmla="*/ 2156474 w 6088384"/>
                <a:gd name="connsiteY1271" fmla="*/ 245939 h 6088385"/>
                <a:gd name="connsiteX1272" fmla="*/ 2463831 w 6088384"/>
                <a:gd name="connsiteY1272" fmla="*/ 218814 h 6088385"/>
                <a:gd name="connsiteX1273" fmla="*/ 4003224 w 6088384"/>
                <a:gd name="connsiteY1273" fmla="*/ 774847 h 6088385"/>
                <a:gd name="connsiteX1274" fmla="*/ 4128266 w 6088384"/>
                <a:gd name="connsiteY1274" fmla="*/ 887868 h 6088385"/>
                <a:gd name="connsiteX1275" fmla="*/ 4257363 w 6088384"/>
                <a:gd name="connsiteY1275" fmla="*/ 1028017 h 6088385"/>
                <a:gd name="connsiteX1276" fmla="*/ 4335422 w 6088384"/>
                <a:gd name="connsiteY1276" fmla="*/ 1128132 h 6088385"/>
                <a:gd name="connsiteX1277" fmla="*/ 4175911 w 6088384"/>
                <a:gd name="connsiteY1277" fmla="*/ 1088886 h 6088385"/>
                <a:gd name="connsiteX1278" fmla="*/ 3951953 w 6088384"/>
                <a:gd name="connsiteY1278" fmla="*/ 1057091 h 6088385"/>
                <a:gd name="connsiteX1279" fmla="*/ 3871612 w 6088384"/>
                <a:gd name="connsiteY1279" fmla="*/ 1053728 h 6088385"/>
                <a:gd name="connsiteX1280" fmla="*/ 3855368 w 6088384"/>
                <a:gd name="connsiteY1280" fmla="*/ 1038295 h 6088385"/>
                <a:gd name="connsiteX1281" fmla="*/ 3578883 w 6088384"/>
                <a:gd name="connsiteY1281" fmla="*/ 829969 h 6088385"/>
                <a:gd name="connsiteX1282" fmla="*/ 3503741 w 6088384"/>
                <a:gd name="connsiteY1282" fmla="*/ 786414 h 6088385"/>
                <a:gd name="connsiteX1283" fmla="*/ 3568652 w 6088384"/>
                <a:gd name="connsiteY1283" fmla="*/ 776508 h 6088385"/>
                <a:gd name="connsiteX1284" fmla="*/ 3802382 w 6088384"/>
                <a:gd name="connsiteY1284" fmla="*/ 764705 h 6088385"/>
                <a:gd name="connsiteX1285" fmla="*/ 5579185 w 6088384"/>
                <a:gd name="connsiteY1285" fmla="*/ 1399070 h 6088385"/>
                <a:gd name="connsiteX1286" fmla="*/ 5641659 w 6088384"/>
                <a:gd name="connsiteY1286" fmla="*/ 1482217 h 6088385"/>
                <a:gd name="connsiteX1287" fmla="*/ 5860872 w 6088384"/>
                <a:gd name="connsiteY1287" fmla="*/ 1890083 h 6088385"/>
                <a:gd name="connsiteX1288" fmla="*/ 5994270 w 6088384"/>
                <a:gd name="connsiteY1288" fmla="*/ 2333495 h 6088385"/>
                <a:gd name="connsiteX1289" fmla="*/ 6016808 w 6088384"/>
                <a:gd name="connsiteY1289" fmla="*/ 2492249 h 6088385"/>
                <a:gd name="connsiteX1290" fmla="*/ 5985610 w 6088384"/>
                <a:gd name="connsiteY1290" fmla="*/ 2370918 h 6088385"/>
                <a:gd name="connsiteX1291" fmla="*/ 5812476 w 6088384"/>
                <a:gd name="connsiteY1291" fmla="*/ 1961062 h 6088385"/>
                <a:gd name="connsiteX1292" fmla="*/ 5794936 w 6088384"/>
                <a:gd name="connsiteY1292" fmla="*/ 1932189 h 6088385"/>
                <a:gd name="connsiteX1293" fmla="*/ 5750907 w 6088384"/>
                <a:gd name="connsiteY1293" fmla="*/ 1781792 h 6088385"/>
                <a:gd name="connsiteX1294" fmla="*/ 5608529 w 6088384"/>
                <a:gd name="connsiteY1294" fmla="*/ 1448727 h 6088385"/>
                <a:gd name="connsiteX1295" fmla="*/ 2492245 w 6088384"/>
                <a:gd name="connsiteY1295" fmla="*/ 71578 h 6088385"/>
                <a:gd name="connsiteX1296" fmla="*/ 2370920 w 6088384"/>
                <a:gd name="connsiteY1296" fmla="*/ 102774 h 6088385"/>
                <a:gd name="connsiteX1297" fmla="*/ 1961063 w 6088384"/>
                <a:gd name="connsiteY1297" fmla="*/ 275908 h 6088385"/>
                <a:gd name="connsiteX1298" fmla="*/ 1931826 w 6088384"/>
                <a:gd name="connsiteY1298" fmla="*/ 293670 h 6088385"/>
                <a:gd name="connsiteX1299" fmla="*/ 1914131 w 6088384"/>
                <a:gd name="connsiteY1299" fmla="*/ 297430 h 6088385"/>
                <a:gd name="connsiteX1300" fmla="*/ 1448727 w 6088384"/>
                <a:gd name="connsiteY1300" fmla="*/ 479857 h 6088385"/>
                <a:gd name="connsiteX1301" fmla="*/ 1403768 w 6088384"/>
                <a:gd name="connsiteY1301" fmla="*/ 505670 h 6088385"/>
                <a:gd name="connsiteX1302" fmla="*/ 1482217 w 6088384"/>
                <a:gd name="connsiteY1302" fmla="*/ 446727 h 6088385"/>
                <a:gd name="connsiteX1303" fmla="*/ 1890083 w 6088384"/>
                <a:gd name="connsiteY1303" fmla="*/ 227513 h 6088385"/>
                <a:gd name="connsiteX1304" fmla="*/ 2333495 w 6088384"/>
                <a:gd name="connsiteY1304" fmla="*/ 94115 h 6088385"/>
                <a:gd name="connsiteX1305" fmla="*/ 4692198 w 6088384"/>
                <a:gd name="connsiteY1305" fmla="*/ 944350 h 6088385"/>
                <a:gd name="connsiteX1306" fmla="*/ 4892027 w 6088384"/>
                <a:gd name="connsiteY1306" fmla="*/ 1040613 h 6088385"/>
                <a:gd name="connsiteX1307" fmla="*/ 5009671 w 6088384"/>
                <a:gd name="connsiteY1307" fmla="*/ 1112084 h 6088385"/>
                <a:gd name="connsiteX1308" fmla="*/ 5068990 w 6088384"/>
                <a:gd name="connsiteY1308" fmla="*/ 1211576 h 6088385"/>
                <a:gd name="connsiteX1309" fmla="*/ 5182904 w 6088384"/>
                <a:gd name="connsiteY1309" fmla="*/ 1459966 h 6088385"/>
                <a:gd name="connsiteX1310" fmla="*/ 5225493 w 6088384"/>
                <a:gd name="connsiteY1310" fmla="*/ 1593434 h 6088385"/>
                <a:gd name="connsiteX1311" fmla="*/ 5208035 w 6088384"/>
                <a:gd name="connsiteY1311" fmla="*/ 1577378 h 6088385"/>
                <a:gd name="connsiteX1312" fmla="*/ 4830746 w 6088384"/>
                <a:gd name="connsiteY1312" fmla="*/ 1322633 h 6088385"/>
                <a:gd name="connsiteX1313" fmla="*/ 4806015 w 6088384"/>
                <a:gd name="connsiteY1313" fmla="*/ 1310894 h 6088385"/>
                <a:gd name="connsiteX1314" fmla="*/ 4741310 w 6088384"/>
                <a:gd name="connsiteY1314" fmla="*/ 1190239 h 6088385"/>
                <a:gd name="connsiteX1315" fmla="*/ 4574645 w 6088384"/>
                <a:gd name="connsiteY1315" fmla="*/ 941926 h 6088385"/>
                <a:gd name="connsiteX1316" fmla="*/ 4526698 w 6088384"/>
                <a:gd name="connsiteY1316" fmla="*/ 883777 h 6088385"/>
                <a:gd name="connsiteX1317" fmla="*/ 3372044 w 6088384"/>
                <a:gd name="connsiteY1317" fmla="*/ 385702 h 6088385"/>
                <a:gd name="connsiteX1318" fmla="*/ 3574912 w 6088384"/>
                <a:gd name="connsiteY1318" fmla="*/ 479858 h 6088385"/>
                <a:gd name="connsiteX1319" fmla="*/ 3585119 w 6088384"/>
                <a:gd name="connsiteY1319" fmla="*/ 485890 h 6088385"/>
                <a:gd name="connsiteX1320" fmla="*/ 3541439 w 6088384"/>
                <a:gd name="connsiteY1320" fmla="*/ 487718 h 6088385"/>
                <a:gd name="connsiteX1321" fmla="*/ 3094523 w 6088384"/>
                <a:gd name="connsiteY1321" fmla="*/ 574370 h 6088385"/>
                <a:gd name="connsiteX1322" fmla="*/ 3064440 w 6088384"/>
                <a:gd name="connsiteY1322" fmla="*/ 585088 h 6088385"/>
                <a:gd name="connsiteX1323" fmla="*/ 2945387 w 6088384"/>
                <a:gd name="connsiteY1323" fmla="*/ 548417 h 6088385"/>
                <a:gd name="connsiteX1324" fmla="*/ 2668798 w 6088384"/>
                <a:gd name="connsiteY1324" fmla="*/ 490768 h 6088385"/>
                <a:gd name="connsiteX1325" fmla="*/ 2544035 w 6088384"/>
                <a:gd name="connsiteY1325" fmla="*/ 476667 h 6088385"/>
                <a:gd name="connsiteX1326" fmla="*/ 2723850 w 6088384"/>
                <a:gd name="connsiteY1326" fmla="*/ 393210 h 6088385"/>
                <a:gd name="connsiteX1327" fmla="*/ 2933219 w 6088384"/>
                <a:gd name="connsiteY1327" fmla="*/ 319977 h 6088385"/>
                <a:gd name="connsiteX1328" fmla="*/ 3064977 w 6088384"/>
                <a:gd name="connsiteY1328" fmla="*/ 287808 h 6088385"/>
                <a:gd name="connsiteX1329" fmla="*/ 3188321 w 6088384"/>
                <a:gd name="connsiteY1329" fmla="*/ 320224 h 6088385"/>
                <a:gd name="connsiteX1330" fmla="*/ 3372044 w 6088384"/>
                <a:gd name="connsiteY1330" fmla="*/ 385702 h 6088385"/>
                <a:gd name="connsiteX1331" fmla="*/ 4140851 w 6088384"/>
                <a:gd name="connsiteY1331" fmla="*/ 514687 h 6088385"/>
                <a:gd name="connsiteX1332" fmla="*/ 4161626 w 6088384"/>
                <a:gd name="connsiteY1332" fmla="*/ 529334 h 6088385"/>
                <a:gd name="connsiteX1333" fmla="*/ 4480715 w 6088384"/>
                <a:gd name="connsiteY1333" fmla="*/ 828011 h 6088385"/>
                <a:gd name="connsiteX1334" fmla="*/ 4526698 w 6088384"/>
                <a:gd name="connsiteY1334" fmla="*/ 883777 h 6088385"/>
                <a:gd name="connsiteX1335" fmla="*/ 4482169 w 6088384"/>
                <a:gd name="connsiteY1335" fmla="*/ 867479 h 6088385"/>
                <a:gd name="connsiteX1336" fmla="*/ 4036113 w 6088384"/>
                <a:gd name="connsiteY1336" fmla="*/ 776508 h 6088385"/>
                <a:gd name="connsiteX1337" fmla="*/ 4003224 w 6088384"/>
                <a:gd name="connsiteY1337" fmla="*/ 774847 h 6088385"/>
                <a:gd name="connsiteX1338" fmla="*/ 3954649 w 6088384"/>
                <a:gd name="connsiteY1338" fmla="*/ 730941 h 6088385"/>
                <a:gd name="connsiteX1339" fmla="*/ 3769656 w 6088384"/>
                <a:gd name="connsiteY1339" fmla="*/ 594938 h 6088385"/>
                <a:gd name="connsiteX1340" fmla="*/ 3585119 w 6088384"/>
                <a:gd name="connsiteY1340" fmla="*/ 485890 h 6088385"/>
                <a:gd name="connsiteX1341" fmla="*/ 3764897 w 6088384"/>
                <a:gd name="connsiteY1341" fmla="*/ 478363 h 6088385"/>
                <a:gd name="connsiteX1342" fmla="*/ 3986354 w 6088384"/>
                <a:gd name="connsiteY1342" fmla="*/ 490827 h 6088385"/>
                <a:gd name="connsiteX1343" fmla="*/ 4672999 w 6088384"/>
                <a:gd name="connsiteY1343" fmla="*/ 676144 h 6088385"/>
                <a:gd name="connsiteX1344" fmla="*/ 4822134 w 6088384"/>
                <a:gd name="connsiteY1344" fmla="*/ 746428 h 6088385"/>
                <a:gd name="connsiteX1345" fmla="*/ 5011061 w 6088384"/>
                <a:gd name="connsiteY1345" fmla="*/ 858655 h 6088385"/>
                <a:gd name="connsiteX1346" fmla="*/ 5158555 w 6088384"/>
                <a:gd name="connsiteY1346" fmla="*/ 966686 h 6088385"/>
                <a:gd name="connsiteX1347" fmla="*/ 5169399 w 6088384"/>
                <a:gd name="connsiteY1347" fmla="*/ 980166 h 6088385"/>
                <a:gd name="connsiteX1348" fmla="*/ 5327256 w 6088384"/>
                <a:gd name="connsiteY1348" fmla="*/ 1223937 h 6088385"/>
                <a:gd name="connsiteX1349" fmla="*/ 5439153 w 6088384"/>
                <a:gd name="connsiteY1349" fmla="*/ 1456619 h 6088385"/>
                <a:gd name="connsiteX1350" fmla="*/ 5418830 w 6088384"/>
                <a:gd name="connsiteY1350" fmla="*/ 1434259 h 6088385"/>
                <a:gd name="connsiteX1351" fmla="*/ 5080508 w 6088384"/>
                <a:gd name="connsiteY1351" fmla="*/ 1155118 h 6088385"/>
                <a:gd name="connsiteX1352" fmla="*/ 5009671 w 6088384"/>
                <a:gd name="connsiteY1352" fmla="*/ 1112084 h 6088385"/>
                <a:gd name="connsiteX1353" fmla="*/ 4957771 w 6088384"/>
                <a:gd name="connsiteY1353" fmla="*/ 1025034 h 6088385"/>
                <a:gd name="connsiteX1354" fmla="*/ 4686426 w 6088384"/>
                <a:gd name="connsiteY1354" fmla="*/ 689061 h 6088385"/>
                <a:gd name="connsiteX1355" fmla="*/ 3639711 w 6088384"/>
                <a:gd name="connsiteY1355" fmla="*/ 227513 h 6088385"/>
                <a:gd name="connsiteX1356" fmla="*/ 3641986 w 6088384"/>
                <a:gd name="connsiteY1356" fmla="*/ 228586 h 6088385"/>
                <a:gd name="connsiteX1357" fmla="*/ 3584074 w 6088384"/>
                <a:gd name="connsiteY1357" fmla="*/ 225821 h 6088385"/>
                <a:gd name="connsiteX1358" fmla="*/ 3147462 w 6088384"/>
                <a:gd name="connsiteY1358" fmla="*/ 267668 h 6088385"/>
                <a:gd name="connsiteX1359" fmla="*/ 3064977 w 6088384"/>
                <a:gd name="connsiteY1359" fmla="*/ 287808 h 6088385"/>
                <a:gd name="connsiteX1360" fmla="*/ 3000679 w 6088384"/>
                <a:gd name="connsiteY1360" fmla="*/ 270909 h 6088385"/>
                <a:gd name="connsiteX1361" fmla="*/ 2618056 w 6088384"/>
                <a:gd name="connsiteY1361" fmla="*/ 220768 h 6088385"/>
                <a:gd name="connsiteX1362" fmla="*/ 2494744 w 6088384"/>
                <a:gd name="connsiteY1362" fmla="*/ 219205 h 6088385"/>
                <a:gd name="connsiteX1363" fmla="*/ 2665903 w 6088384"/>
                <a:gd name="connsiteY1363" fmla="*/ 157697 h 6088385"/>
                <a:gd name="connsiteX1364" fmla="*/ 2878851 w 6088384"/>
                <a:gd name="connsiteY1364" fmla="*/ 103462 h 6088385"/>
                <a:gd name="connsiteX1365" fmla="*/ 3068098 w 6088384"/>
                <a:gd name="connsiteY1365" fmla="*/ 74235 h 6088385"/>
                <a:gd name="connsiteX1366" fmla="*/ 3111875 w 6088384"/>
                <a:gd name="connsiteY1366" fmla="*/ 79650 h 6088385"/>
                <a:gd name="connsiteX1367" fmla="*/ 3639711 w 6088384"/>
                <a:gd name="connsiteY1367" fmla="*/ 227513 h 6088385"/>
                <a:gd name="connsiteX1368" fmla="*/ 4731728 w 6088384"/>
                <a:gd name="connsiteY1368" fmla="*/ 537335 h 6088385"/>
                <a:gd name="connsiteX1369" fmla="*/ 4841910 w 6088384"/>
                <a:gd name="connsiteY1369" fmla="*/ 602444 h 6088385"/>
                <a:gd name="connsiteX1370" fmla="*/ 5200520 w 6088384"/>
                <a:gd name="connsiteY1370" fmla="*/ 895374 h 6088385"/>
                <a:gd name="connsiteX1371" fmla="*/ 5493450 w 6088384"/>
                <a:gd name="connsiteY1371" fmla="*/ 1253984 h 6088385"/>
                <a:gd name="connsiteX1372" fmla="*/ 5579185 w 6088384"/>
                <a:gd name="connsiteY1372" fmla="*/ 1399070 h 6088385"/>
                <a:gd name="connsiteX1373" fmla="*/ 5505779 w 6088384"/>
                <a:gd name="connsiteY1373" fmla="*/ 1301373 h 6088385"/>
                <a:gd name="connsiteX1374" fmla="*/ 5188978 w 6088384"/>
                <a:gd name="connsiteY1374" fmla="*/ 988970 h 6088385"/>
                <a:gd name="connsiteX1375" fmla="*/ 5158555 w 6088384"/>
                <a:gd name="connsiteY1375" fmla="*/ 966686 h 6088385"/>
                <a:gd name="connsiteX1376" fmla="*/ 5056797 w 6088384"/>
                <a:gd name="connsiteY1376" fmla="*/ 840204 h 6088385"/>
                <a:gd name="connsiteX1377" fmla="*/ 4797799 w 6088384"/>
                <a:gd name="connsiteY1377" fmla="*/ 586978 h 6088385"/>
                <a:gd name="connsiteX1378" fmla="*/ 4202106 w 6088384"/>
                <a:gd name="connsiteY1378" fmla="*/ 311962 h 6088385"/>
                <a:gd name="connsiteX1379" fmla="*/ 4236079 w 6088384"/>
                <a:gd name="connsiteY1379" fmla="*/ 330952 h 6088385"/>
                <a:gd name="connsiteX1380" fmla="*/ 4582678 w 6088384"/>
                <a:gd name="connsiteY1380" fmla="*/ 589257 h 6088385"/>
                <a:gd name="connsiteX1381" fmla="*/ 4672999 w 6088384"/>
                <a:gd name="connsiteY1381" fmla="*/ 676144 h 6088385"/>
                <a:gd name="connsiteX1382" fmla="*/ 4623698 w 6088384"/>
                <a:gd name="connsiteY1382" fmla="*/ 652910 h 6088385"/>
                <a:gd name="connsiteX1383" fmla="*/ 4204306 w 6088384"/>
                <a:gd name="connsiteY1383" fmla="*/ 524487 h 6088385"/>
                <a:gd name="connsiteX1384" fmla="*/ 4140851 w 6088384"/>
                <a:gd name="connsiteY1384" fmla="*/ 514687 h 6088385"/>
                <a:gd name="connsiteX1385" fmla="*/ 4004029 w 6088384"/>
                <a:gd name="connsiteY1385" fmla="*/ 418229 h 6088385"/>
                <a:gd name="connsiteX1386" fmla="*/ 3838146 w 6088384"/>
                <a:gd name="connsiteY1386" fmla="*/ 321032 h 6088385"/>
                <a:gd name="connsiteX1387" fmla="*/ 3641986 w 6088384"/>
                <a:gd name="connsiteY1387" fmla="*/ 228586 h 6088385"/>
                <a:gd name="connsiteX1388" fmla="*/ 3803193 w 6088384"/>
                <a:gd name="connsiteY1388" fmla="*/ 236282 h 6088385"/>
                <a:gd name="connsiteX1389" fmla="*/ 4020687 w 6088384"/>
                <a:gd name="connsiteY1389" fmla="*/ 267668 h 6088385"/>
                <a:gd name="connsiteX1390" fmla="*/ 3649886 w 6088384"/>
                <a:gd name="connsiteY1390" fmla="*/ 82048 h 6088385"/>
                <a:gd name="connsiteX1391" fmla="*/ 3541718 w 6088384"/>
                <a:gd name="connsiteY1391" fmla="*/ 66692 h 6088385"/>
                <a:gd name="connsiteX1392" fmla="*/ 3096804 w 6088384"/>
                <a:gd name="connsiteY1392" fmla="*/ 69802 h 6088385"/>
                <a:gd name="connsiteX1393" fmla="*/ 3068098 w 6088384"/>
                <a:gd name="connsiteY1393" fmla="*/ 74235 h 6088385"/>
                <a:gd name="connsiteX1394" fmla="*/ 2974846 w 6088384"/>
                <a:gd name="connsiteY1394" fmla="*/ 62700 h 6088385"/>
                <a:gd name="connsiteX1395" fmla="*/ 2557453 w 6088384"/>
                <a:gd name="connsiteY1395" fmla="*/ 62321 h 6088385"/>
                <a:gd name="connsiteX1396" fmla="*/ 2492245 w 6088384"/>
                <a:gd name="connsiteY1396" fmla="*/ 71578 h 6088385"/>
                <a:gd name="connsiteX1397" fmla="*/ 2589998 w 6088384"/>
                <a:gd name="connsiteY1397" fmla="*/ 46443 h 6088385"/>
                <a:gd name="connsiteX1398" fmla="*/ 3050706 w 6088384"/>
                <a:gd name="connsiteY1398" fmla="*/ 0 h 6088385"/>
                <a:gd name="connsiteX1399" fmla="*/ 3511414 w 6088384"/>
                <a:gd name="connsiteY1399" fmla="*/ 46444 h 6088385"/>
                <a:gd name="connsiteX1400" fmla="*/ 4209088 w 6088384"/>
                <a:gd name="connsiteY1400" fmla="*/ 231884 h 6088385"/>
                <a:gd name="connsiteX1401" fmla="*/ 4616954 w 6088384"/>
                <a:gd name="connsiteY1401" fmla="*/ 451098 h 6088385"/>
                <a:gd name="connsiteX1402" fmla="*/ 4731728 w 6088384"/>
                <a:gd name="connsiteY1402" fmla="*/ 537335 h 6088385"/>
                <a:gd name="connsiteX1403" fmla="*/ 4647167 w 6088384"/>
                <a:gd name="connsiteY1403" fmla="*/ 487365 h 6088385"/>
                <a:gd name="connsiteX1404" fmla="*/ 4234930 w 6088384"/>
                <a:gd name="connsiteY1404" fmla="*/ 319976 h 6088385"/>
                <a:gd name="connsiteX1405" fmla="*/ 4202106 w 6088384"/>
                <a:gd name="connsiteY1405" fmla="*/ 311962 h 6088385"/>
                <a:gd name="connsiteX1406" fmla="*/ 4091410 w 6088384"/>
                <a:gd name="connsiteY1406" fmla="*/ 250087 h 6088385"/>
                <a:gd name="connsiteX1407" fmla="*/ 3940519 w 6088384"/>
                <a:gd name="connsiteY1407" fmla="*/ 179645 h 6088385"/>
                <a:gd name="connsiteX1408" fmla="*/ 3730492 w 6088384"/>
                <a:gd name="connsiteY1408" fmla="*/ 102774 h 6088385"/>
                <a:gd name="connsiteX1409" fmla="*/ 3649886 w 6088384"/>
                <a:gd name="connsiteY1409" fmla="*/ 82048 h 6088385"/>
                <a:gd name="connsiteX1410" fmla="*/ 3765676 w 6088384"/>
                <a:gd name="connsiteY1410" fmla="*/ 98487 h 6088385"/>
                <a:gd name="connsiteX1411" fmla="*/ 4209088 w 6088384"/>
                <a:gd name="connsiteY1411" fmla="*/ 231884 h 6088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</a:cxnLst>
              <a:rect l="l" t="t" r="r" b="b"/>
              <a:pathLst>
                <a:path w="6088384" h="6088385">
                  <a:moveTo>
                    <a:pt x="1343503" y="5543275"/>
                  </a:moveTo>
                  <a:lnTo>
                    <a:pt x="1441220" y="5601018"/>
                  </a:lnTo>
                  <a:cubicBezTo>
                    <a:pt x="1573938" y="5670763"/>
                    <a:pt x="1712072" y="5726560"/>
                    <a:pt x="1853457" y="5768407"/>
                  </a:cubicBezTo>
                  <a:lnTo>
                    <a:pt x="1889262" y="5777149"/>
                  </a:lnTo>
                  <a:lnTo>
                    <a:pt x="1978543" y="5828749"/>
                  </a:lnTo>
                  <a:cubicBezTo>
                    <a:pt x="2090895" y="5887594"/>
                    <a:pt x="2208746" y="5937369"/>
                    <a:pt x="2331123" y="5977101"/>
                  </a:cubicBezTo>
                  <a:lnTo>
                    <a:pt x="2425205" y="6004449"/>
                  </a:lnTo>
                  <a:lnTo>
                    <a:pt x="2322710" y="5989898"/>
                  </a:lnTo>
                  <a:cubicBezTo>
                    <a:pt x="2173572" y="5961083"/>
                    <a:pt x="2025101" y="5916894"/>
                    <a:pt x="1879298" y="5856500"/>
                  </a:cubicBezTo>
                  <a:cubicBezTo>
                    <a:pt x="1687932" y="5777234"/>
                    <a:pt x="1513054" y="5674979"/>
                    <a:pt x="1356537" y="5554260"/>
                  </a:cubicBezTo>
                  <a:close/>
                  <a:moveTo>
                    <a:pt x="1947471" y="5573687"/>
                  </a:moveTo>
                  <a:lnTo>
                    <a:pt x="2140862" y="5705378"/>
                  </a:lnTo>
                  <a:cubicBezTo>
                    <a:pt x="2212556" y="5748636"/>
                    <a:pt x="2286507" y="5787901"/>
                    <a:pt x="2362340" y="5823019"/>
                  </a:cubicBezTo>
                  <a:lnTo>
                    <a:pt x="2452498" y="5860088"/>
                  </a:lnTo>
                  <a:lnTo>
                    <a:pt x="2285194" y="5852101"/>
                  </a:lnTo>
                  <a:cubicBezTo>
                    <a:pt x="2212335" y="5845126"/>
                    <a:pt x="2139747" y="5834664"/>
                    <a:pt x="2067700" y="5820716"/>
                  </a:cubicBezTo>
                  <a:lnTo>
                    <a:pt x="1889262" y="5777149"/>
                  </a:lnTo>
                  <a:lnTo>
                    <a:pt x="1814261" y="5733801"/>
                  </a:lnTo>
                  <a:cubicBezTo>
                    <a:pt x="1680998" y="5649211"/>
                    <a:pt x="1557086" y="5551209"/>
                    <a:pt x="1444426" y="5441694"/>
                  </a:cubicBezTo>
                  <a:lnTo>
                    <a:pt x="1418395" y="5413657"/>
                  </a:lnTo>
                  <a:lnTo>
                    <a:pt x="1464689" y="5435475"/>
                  </a:lnTo>
                  <a:cubicBezTo>
                    <a:pt x="1599815" y="5491446"/>
                    <a:pt x="1740279" y="5534529"/>
                    <a:pt x="1884080" y="5563897"/>
                  </a:cubicBezTo>
                  <a:close/>
                  <a:moveTo>
                    <a:pt x="3591548" y="6017987"/>
                  </a:moveTo>
                  <a:lnTo>
                    <a:pt x="3498389" y="6041941"/>
                  </a:lnTo>
                  <a:cubicBezTo>
                    <a:pt x="3349576" y="6072393"/>
                    <a:pt x="3195496" y="6088385"/>
                    <a:pt x="3037681" y="6088385"/>
                  </a:cubicBezTo>
                  <a:cubicBezTo>
                    <a:pt x="2840412" y="6088385"/>
                    <a:pt x="2648979" y="6063397"/>
                    <a:pt x="2466375" y="6016415"/>
                  </a:cubicBezTo>
                  <a:lnTo>
                    <a:pt x="2425205" y="6004449"/>
                  </a:lnTo>
                  <a:lnTo>
                    <a:pt x="2546668" y="6021692"/>
                  </a:lnTo>
                  <a:cubicBezTo>
                    <a:pt x="2695974" y="6035339"/>
                    <a:pt x="2844946" y="6034027"/>
                    <a:pt x="2991582" y="6018582"/>
                  </a:cubicBezTo>
                  <a:lnTo>
                    <a:pt x="3020321" y="6014145"/>
                  </a:lnTo>
                  <a:lnTo>
                    <a:pt x="3068845" y="6021079"/>
                  </a:lnTo>
                  <a:cubicBezTo>
                    <a:pt x="3202710" y="6036204"/>
                    <a:pt x="3338592" y="6039549"/>
                    <a:pt x="3474961" y="6030481"/>
                  </a:cubicBezTo>
                  <a:close/>
                  <a:moveTo>
                    <a:pt x="511297" y="4692103"/>
                  </a:moveTo>
                  <a:lnTo>
                    <a:pt x="582607" y="4787012"/>
                  </a:lnTo>
                  <a:cubicBezTo>
                    <a:pt x="678533" y="4902236"/>
                    <a:pt x="784800" y="5006647"/>
                    <a:pt x="899408" y="5099414"/>
                  </a:cubicBezTo>
                  <a:lnTo>
                    <a:pt x="930525" y="5122206"/>
                  </a:lnTo>
                  <a:lnTo>
                    <a:pt x="943945" y="5141241"/>
                  </a:lnTo>
                  <a:cubicBezTo>
                    <a:pt x="1022558" y="5243320"/>
                    <a:pt x="1110165" y="5339205"/>
                    <a:pt x="1206210" y="5427555"/>
                  </a:cubicBezTo>
                  <a:lnTo>
                    <a:pt x="1343503" y="5543275"/>
                  </a:lnTo>
                  <a:lnTo>
                    <a:pt x="1246477" y="5485939"/>
                  </a:lnTo>
                  <a:cubicBezTo>
                    <a:pt x="1119718" y="5402245"/>
                    <a:pt x="999459" y="5304602"/>
                    <a:pt x="887866" y="5193009"/>
                  </a:cubicBezTo>
                  <a:cubicBezTo>
                    <a:pt x="748376" y="5053520"/>
                    <a:pt x="630681" y="4900487"/>
                    <a:pt x="534782" y="4738145"/>
                  </a:cubicBezTo>
                  <a:close/>
                  <a:moveTo>
                    <a:pt x="2085160" y="5313536"/>
                  </a:moveTo>
                  <a:lnTo>
                    <a:pt x="2133737" y="5357443"/>
                  </a:lnTo>
                  <a:cubicBezTo>
                    <a:pt x="2197856" y="5409739"/>
                    <a:pt x="2264149" y="5458034"/>
                    <a:pt x="2332286" y="5502327"/>
                  </a:cubicBezTo>
                  <a:lnTo>
                    <a:pt x="2505795" y="5602389"/>
                  </a:lnTo>
                  <a:lnTo>
                    <a:pt x="2323489" y="5610021"/>
                  </a:lnTo>
                  <a:cubicBezTo>
                    <a:pt x="2249253" y="5609468"/>
                    <a:pt x="2175351" y="5605279"/>
                    <a:pt x="2102033" y="5597557"/>
                  </a:cubicBezTo>
                  <a:lnTo>
                    <a:pt x="1947471" y="5573687"/>
                  </a:lnTo>
                  <a:lnTo>
                    <a:pt x="1932919" y="5563777"/>
                  </a:lnTo>
                  <a:cubicBezTo>
                    <a:pt x="1799299" y="5461596"/>
                    <a:pt x="1676195" y="5344060"/>
                    <a:pt x="1566593" y="5212406"/>
                  </a:cubicBezTo>
                  <a:lnTo>
                    <a:pt x="1559965" y="5203585"/>
                  </a:lnTo>
                  <a:lnTo>
                    <a:pt x="1633129" y="5229092"/>
                  </a:lnTo>
                  <a:cubicBezTo>
                    <a:pt x="1768045" y="5269227"/>
                    <a:pt x="1908180" y="5297242"/>
                    <a:pt x="2052272" y="5311875"/>
                  </a:cubicBezTo>
                  <a:close/>
                  <a:moveTo>
                    <a:pt x="3597768" y="5867697"/>
                  </a:moveTo>
                  <a:lnTo>
                    <a:pt x="3422483" y="5930687"/>
                  </a:lnTo>
                  <a:cubicBezTo>
                    <a:pt x="3352502" y="5952125"/>
                    <a:pt x="3281435" y="5970238"/>
                    <a:pt x="3209535" y="5984922"/>
                  </a:cubicBezTo>
                  <a:lnTo>
                    <a:pt x="3020321" y="6014145"/>
                  </a:lnTo>
                  <a:lnTo>
                    <a:pt x="2935708" y="6002052"/>
                  </a:lnTo>
                  <a:cubicBezTo>
                    <a:pt x="2803357" y="5979145"/>
                    <a:pt x="2673532" y="5944669"/>
                    <a:pt x="2547763" y="5899258"/>
                  </a:cubicBezTo>
                  <a:lnTo>
                    <a:pt x="2452498" y="5860088"/>
                  </a:lnTo>
                  <a:lnTo>
                    <a:pt x="2504312" y="5862562"/>
                  </a:lnTo>
                  <a:cubicBezTo>
                    <a:pt x="2650572" y="5862562"/>
                    <a:pt x="2796831" y="5848613"/>
                    <a:pt x="2940924" y="5820715"/>
                  </a:cubicBezTo>
                  <a:lnTo>
                    <a:pt x="3022078" y="5800901"/>
                  </a:lnTo>
                  <a:lnTo>
                    <a:pt x="3170591" y="5833940"/>
                  </a:lnTo>
                  <a:cubicBezTo>
                    <a:pt x="3294323" y="5856153"/>
                    <a:pt x="3419533" y="5868124"/>
                    <a:pt x="3544858" y="5869852"/>
                  </a:cubicBezTo>
                  <a:close/>
                  <a:moveTo>
                    <a:pt x="647315" y="4630339"/>
                  </a:moveTo>
                  <a:lnTo>
                    <a:pt x="676653" y="4661192"/>
                  </a:lnTo>
                  <a:cubicBezTo>
                    <a:pt x="773081" y="4756784"/>
                    <a:pt x="877979" y="4843844"/>
                    <a:pt x="990122" y="4921149"/>
                  </a:cubicBezTo>
                  <a:lnTo>
                    <a:pt x="1080064" y="4978402"/>
                  </a:lnTo>
                  <a:lnTo>
                    <a:pt x="1142095" y="5080508"/>
                  </a:lnTo>
                  <a:cubicBezTo>
                    <a:pt x="1186225" y="5145829"/>
                    <a:pt x="1233643" y="5208747"/>
                    <a:pt x="1284110" y="5269024"/>
                  </a:cubicBezTo>
                  <a:lnTo>
                    <a:pt x="1418395" y="5413657"/>
                  </a:lnTo>
                  <a:lnTo>
                    <a:pt x="1266253" y="5341956"/>
                  </a:lnTo>
                  <a:cubicBezTo>
                    <a:pt x="1201609" y="5307631"/>
                    <a:pt x="1138550" y="5270187"/>
                    <a:pt x="1077325" y="5229729"/>
                  </a:cubicBezTo>
                  <a:lnTo>
                    <a:pt x="930525" y="5122206"/>
                  </a:lnTo>
                  <a:lnTo>
                    <a:pt x="832840" y="4983644"/>
                  </a:lnTo>
                  <a:cubicBezTo>
                    <a:pt x="798100" y="4929675"/>
                    <a:pt x="765678" y="4874325"/>
                    <a:pt x="735643" y="4817761"/>
                  </a:cubicBezTo>
                  <a:close/>
                  <a:moveTo>
                    <a:pt x="3544352" y="5611717"/>
                  </a:moveTo>
                  <a:lnTo>
                    <a:pt x="3364537" y="5695173"/>
                  </a:lnTo>
                  <a:cubicBezTo>
                    <a:pt x="3295740" y="5723072"/>
                    <a:pt x="3225861" y="5747483"/>
                    <a:pt x="3155168" y="5768406"/>
                  </a:cubicBezTo>
                  <a:lnTo>
                    <a:pt x="3022078" y="5800901"/>
                  </a:lnTo>
                  <a:lnTo>
                    <a:pt x="2986273" y="5792936"/>
                  </a:lnTo>
                  <a:cubicBezTo>
                    <a:pt x="2833883" y="5752364"/>
                    <a:pt x="2684867" y="5695787"/>
                    <a:pt x="2541890" y="5623205"/>
                  </a:cubicBezTo>
                  <a:lnTo>
                    <a:pt x="2505795" y="5602389"/>
                  </a:lnTo>
                  <a:lnTo>
                    <a:pt x="2546947" y="5600666"/>
                  </a:lnTo>
                  <a:cubicBezTo>
                    <a:pt x="2696252" y="5587019"/>
                    <a:pt x="2845891" y="5558412"/>
                    <a:pt x="2993863" y="5514015"/>
                  </a:cubicBezTo>
                  <a:lnTo>
                    <a:pt x="3023947" y="5503296"/>
                  </a:lnTo>
                  <a:lnTo>
                    <a:pt x="3142999" y="5539967"/>
                  </a:lnTo>
                  <a:cubicBezTo>
                    <a:pt x="3234805" y="5565128"/>
                    <a:pt x="3327160" y="5584279"/>
                    <a:pt x="3419588" y="5597615"/>
                  </a:cubicBezTo>
                  <a:close/>
                  <a:moveTo>
                    <a:pt x="857739" y="4491136"/>
                  </a:moveTo>
                  <a:lnTo>
                    <a:pt x="872267" y="4504243"/>
                  </a:lnTo>
                  <a:cubicBezTo>
                    <a:pt x="953824" y="4572784"/>
                    <a:pt x="1040857" y="4636120"/>
                    <a:pt x="1133068" y="4693534"/>
                  </a:cubicBezTo>
                  <a:lnTo>
                    <a:pt x="1285741" y="4780113"/>
                  </a:lnTo>
                  <a:lnTo>
                    <a:pt x="1311848" y="4835117"/>
                  </a:lnTo>
                  <a:cubicBezTo>
                    <a:pt x="1348467" y="4903129"/>
                    <a:pt x="1388172" y="4968645"/>
                    <a:pt x="1430713" y="5031561"/>
                  </a:cubicBezTo>
                  <a:lnTo>
                    <a:pt x="1559965" y="5203585"/>
                  </a:lnTo>
                  <a:lnTo>
                    <a:pt x="1434825" y="5159958"/>
                  </a:lnTo>
                  <a:cubicBezTo>
                    <a:pt x="1329702" y="5117758"/>
                    <a:pt x="1228440" y="5067973"/>
                    <a:pt x="1131717" y="5011282"/>
                  </a:cubicBezTo>
                  <a:lnTo>
                    <a:pt x="1080064" y="4978402"/>
                  </a:lnTo>
                  <a:lnTo>
                    <a:pt x="1027590" y="4892027"/>
                  </a:lnTo>
                  <a:cubicBezTo>
                    <a:pt x="992399" y="4827245"/>
                    <a:pt x="960247" y="4760571"/>
                    <a:pt x="931327" y="4692198"/>
                  </a:cubicBezTo>
                  <a:close/>
                  <a:moveTo>
                    <a:pt x="2221435" y="5036400"/>
                  </a:moveTo>
                  <a:lnTo>
                    <a:pt x="2280985" y="5091164"/>
                  </a:lnTo>
                  <a:cubicBezTo>
                    <a:pt x="2338597" y="5139127"/>
                    <a:pt x="2398914" y="5184504"/>
                    <a:pt x="2461830" y="5227045"/>
                  </a:cubicBezTo>
                  <a:lnTo>
                    <a:pt x="2587593" y="5303142"/>
                  </a:lnTo>
                  <a:lnTo>
                    <a:pt x="2574060" y="5305703"/>
                  </a:lnTo>
                  <a:cubicBezTo>
                    <a:pt x="2479710" y="5317566"/>
                    <a:pt x="2383570" y="5323678"/>
                    <a:pt x="2286002" y="5323678"/>
                  </a:cubicBezTo>
                  <a:lnTo>
                    <a:pt x="2085160" y="5313536"/>
                  </a:lnTo>
                  <a:lnTo>
                    <a:pt x="1960119" y="5200516"/>
                  </a:lnTo>
                  <a:cubicBezTo>
                    <a:pt x="1904323" y="5144720"/>
                    <a:pt x="1852014" y="5086757"/>
                    <a:pt x="1803192" y="5026898"/>
                  </a:cubicBezTo>
                  <a:lnTo>
                    <a:pt x="1755280" y="4961727"/>
                  </a:lnTo>
                  <a:lnTo>
                    <a:pt x="1810948" y="4977466"/>
                  </a:lnTo>
                  <a:cubicBezTo>
                    <a:pt x="1925888" y="5005166"/>
                    <a:pt x="2041498" y="5023571"/>
                    <a:pt x="2156854" y="5033065"/>
                  </a:cubicBezTo>
                  <a:close/>
                  <a:moveTo>
                    <a:pt x="3464693" y="5311556"/>
                  </a:moveTo>
                  <a:lnTo>
                    <a:pt x="3425740" y="5335125"/>
                  </a:lnTo>
                  <a:cubicBezTo>
                    <a:pt x="3357728" y="5371744"/>
                    <a:pt x="3287220" y="5405277"/>
                    <a:pt x="3214318" y="5435474"/>
                  </a:cubicBezTo>
                  <a:lnTo>
                    <a:pt x="3023947" y="5503296"/>
                  </a:lnTo>
                  <a:lnTo>
                    <a:pt x="3005759" y="5497694"/>
                  </a:lnTo>
                  <a:cubicBezTo>
                    <a:pt x="2960189" y="5482084"/>
                    <a:pt x="2914815" y="5464947"/>
                    <a:pt x="2869696" y="5446259"/>
                  </a:cubicBezTo>
                  <a:cubicBezTo>
                    <a:pt x="2796795" y="5416062"/>
                    <a:pt x="2726287" y="5382529"/>
                    <a:pt x="2658274" y="5345910"/>
                  </a:cubicBezTo>
                  <a:lnTo>
                    <a:pt x="2587593" y="5303142"/>
                  </a:lnTo>
                  <a:lnTo>
                    <a:pt x="2851380" y="5253226"/>
                  </a:lnTo>
                  <a:lnTo>
                    <a:pt x="3024025" y="5197851"/>
                  </a:lnTo>
                  <a:lnTo>
                    <a:pt x="3122596" y="5233929"/>
                  </a:lnTo>
                  <a:cubicBezTo>
                    <a:pt x="3229968" y="5267325"/>
                    <a:pt x="3340734" y="5293018"/>
                    <a:pt x="3454247" y="5310362"/>
                  </a:cubicBezTo>
                  <a:close/>
                  <a:moveTo>
                    <a:pt x="1109645" y="4308484"/>
                  </a:moveTo>
                  <a:lnTo>
                    <a:pt x="1148200" y="4339444"/>
                  </a:lnTo>
                  <a:cubicBezTo>
                    <a:pt x="1236404" y="4405157"/>
                    <a:pt x="1328270" y="4463686"/>
                    <a:pt x="1422998" y="4515033"/>
                  </a:cubicBezTo>
                  <a:lnTo>
                    <a:pt x="1511581" y="4559841"/>
                  </a:lnTo>
                  <a:lnTo>
                    <a:pt x="1552109" y="4647162"/>
                  </a:lnTo>
                  <a:cubicBezTo>
                    <a:pt x="1586981" y="4713521"/>
                    <a:pt x="1625341" y="4778526"/>
                    <a:pt x="1667188" y="4841905"/>
                  </a:cubicBezTo>
                  <a:lnTo>
                    <a:pt x="1755280" y="4961727"/>
                  </a:lnTo>
                  <a:lnTo>
                    <a:pt x="1639156" y="4928897"/>
                  </a:lnTo>
                  <a:cubicBezTo>
                    <a:pt x="1582137" y="4910351"/>
                    <a:pt x="1525400" y="4889435"/>
                    <a:pt x="1469062" y="4866099"/>
                  </a:cubicBezTo>
                  <a:cubicBezTo>
                    <a:pt x="1409830" y="4841564"/>
                    <a:pt x="1352177" y="4814827"/>
                    <a:pt x="1296159" y="4786021"/>
                  </a:cubicBezTo>
                  <a:lnTo>
                    <a:pt x="1285741" y="4780113"/>
                  </a:lnTo>
                  <a:lnTo>
                    <a:pt x="1211499" y="4623695"/>
                  </a:lnTo>
                  <a:cubicBezTo>
                    <a:pt x="1181303" y="4550793"/>
                    <a:pt x="1155157" y="4477225"/>
                    <a:pt x="1132958" y="4403240"/>
                  </a:cubicBezTo>
                  <a:close/>
                  <a:moveTo>
                    <a:pt x="2311127" y="4780931"/>
                  </a:moveTo>
                  <a:lnTo>
                    <a:pt x="2348273" y="4814691"/>
                  </a:lnTo>
                  <a:cubicBezTo>
                    <a:pt x="2404724" y="4861279"/>
                    <a:pt x="2463449" y="4905209"/>
                    <a:pt x="2524257" y="4946290"/>
                  </a:cubicBezTo>
                  <a:lnTo>
                    <a:pt x="2643863" y="5018952"/>
                  </a:lnTo>
                  <a:lnTo>
                    <a:pt x="2569444" y="5029405"/>
                  </a:lnTo>
                  <a:cubicBezTo>
                    <a:pt x="2478711" y="5038480"/>
                    <a:pt x="2387105" y="5042145"/>
                    <a:pt x="2295101" y="5040205"/>
                  </a:cubicBezTo>
                  <a:lnTo>
                    <a:pt x="2221435" y="5036400"/>
                  </a:lnTo>
                  <a:lnTo>
                    <a:pt x="2116362" y="4939770"/>
                  </a:lnTo>
                  <a:cubicBezTo>
                    <a:pt x="2064260" y="4886887"/>
                    <a:pt x="2014965" y="4831668"/>
                    <a:pt x="1968582" y="4774364"/>
                  </a:cubicBezTo>
                  <a:lnTo>
                    <a:pt x="1923859" y="4713306"/>
                  </a:lnTo>
                  <a:lnTo>
                    <a:pt x="1937205" y="4717291"/>
                  </a:lnTo>
                  <a:cubicBezTo>
                    <a:pt x="1991735" y="4731395"/>
                    <a:pt x="2046683" y="4743456"/>
                    <a:pt x="2101929" y="4753474"/>
                  </a:cubicBezTo>
                  <a:close/>
                  <a:moveTo>
                    <a:pt x="4676938" y="5588484"/>
                  </a:moveTo>
                  <a:lnTo>
                    <a:pt x="4606168" y="5641658"/>
                  </a:lnTo>
                  <a:cubicBezTo>
                    <a:pt x="4480336" y="5726740"/>
                    <a:pt x="4344104" y="5800478"/>
                    <a:pt x="4198302" y="5860871"/>
                  </a:cubicBezTo>
                  <a:cubicBezTo>
                    <a:pt x="4020605" y="5934476"/>
                    <a:pt x="3838945" y="5984012"/>
                    <a:pt x="3656943" y="6010980"/>
                  </a:cubicBezTo>
                  <a:lnTo>
                    <a:pt x="3591548" y="6017987"/>
                  </a:lnTo>
                  <a:lnTo>
                    <a:pt x="3717467" y="5985610"/>
                  </a:lnTo>
                  <a:cubicBezTo>
                    <a:pt x="3860630" y="5941082"/>
                    <a:pt x="3997759" y="5882860"/>
                    <a:pt x="4127323" y="5812476"/>
                  </a:cubicBezTo>
                  <a:lnTo>
                    <a:pt x="4157728" y="5794006"/>
                  </a:lnTo>
                  <a:lnTo>
                    <a:pt x="4206688" y="5781946"/>
                  </a:lnTo>
                  <a:cubicBezTo>
                    <a:pt x="4368587" y="5735688"/>
                    <a:pt x="4526382" y="5671221"/>
                    <a:pt x="4676840" y="5588543"/>
                  </a:cubicBezTo>
                  <a:close/>
                  <a:moveTo>
                    <a:pt x="3414997" y="5024078"/>
                  </a:moveTo>
                  <a:lnTo>
                    <a:pt x="3365117" y="5053454"/>
                  </a:lnTo>
                  <a:cubicBezTo>
                    <a:pt x="3284763" y="5096560"/>
                    <a:pt x="3201534" y="5135003"/>
                    <a:pt x="3115790" y="5168418"/>
                  </a:cubicBezTo>
                  <a:lnTo>
                    <a:pt x="3024025" y="5197851"/>
                  </a:lnTo>
                  <a:lnTo>
                    <a:pt x="2912568" y="5157057"/>
                  </a:lnTo>
                  <a:cubicBezTo>
                    <a:pt x="2844194" y="5128138"/>
                    <a:pt x="2777521" y="5095987"/>
                    <a:pt x="2712739" y="5060795"/>
                  </a:cubicBezTo>
                  <a:lnTo>
                    <a:pt x="2643863" y="5018952"/>
                  </a:lnTo>
                  <a:lnTo>
                    <a:pt x="2749609" y="5004100"/>
                  </a:lnTo>
                  <a:cubicBezTo>
                    <a:pt x="2809182" y="4993299"/>
                    <a:pt x="2868228" y="4980152"/>
                    <a:pt x="2926607" y="4964717"/>
                  </a:cubicBezTo>
                  <a:lnTo>
                    <a:pt x="3027887" y="4932163"/>
                  </a:lnTo>
                  <a:lnTo>
                    <a:pt x="3080509" y="4951073"/>
                  </a:lnTo>
                  <a:cubicBezTo>
                    <a:pt x="3150491" y="4972512"/>
                    <a:pt x="3221557" y="4990624"/>
                    <a:pt x="3293458" y="5005308"/>
                  </a:cubicBezTo>
                  <a:close/>
                  <a:moveTo>
                    <a:pt x="2378012" y="4591530"/>
                  </a:moveTo>
                  <a:lnTo>
                    <a:pt x="2486703" y="4671140"/>
                  </a:lnTo>
                  <a:cubicBezTo>
                    <a:pt x="2547927" y="4711598"/>
                    <a:pt x="2610986" y="4749042"/>
                    <a:pt x="2675630" y="4783367"/>
                  </a:cubicBezTo>
                  <a:lnTo>
                    <a:pt x="2677230" y="4784121"/>
                  </a:lnTo>
                  <a:lnTo>
                    <a:pt x="2547949" y="4790029"/>
                  </a:lnTo>
                  <a:cubicBezTo>
                    <a:pt x="2473322" y="4791201"/>
                    <a:pt x="2398648" y="4788741"/>
                    <a:pt x="2324215" y="4782649"/>
                  </a:cubicBezTo>
                  <a:lnTo>
                    <a:pt x="2311127" y="4780931"/>
                  </a:lnTo>
                  <a:lnTo>
                    <a:pt x="2185935" y="4667149"/>
                  </a:lnTo>
                  <a:lnTo>
                    <a:pt x="2040791" y="4507450"/>
                  </a:lnTo>
                  <a:lnTo>
                    <a:pt x="2053155" y="4511921"/>
                  </a:lnTo>
                  <a:cubicBezTo>
                    <a:pt x="2140481" y="4540576"/>
                    <a:pt x="2229600" y="4564018"/>
                    <a:pt x="2320016" y="4582041"/>
                  </a:cubicBezTo>
                  <a:close/>
                  <a:moveTo>
                    <a:pt x="1362549" y="4144117"/>
                  </a:moveTo>
                  <a:lnTo>
                    <a:pt x="1387153" y="4164132"/>
                  </a:lnTo>
                  <a:cubicBezTo>
                    <a:pt x="1432134" y="4198030"/>
                    <a:pt x="1478284" y="4230201"/>
                    <a:pt x="1525492" y="4260598"/>
                  </a:cubicBezTo>
                  <a:lnTo>
                    <a:pt x="1705819" y="4364615"/>
                  </a:lnTo>
                  <a:lnTo>
                    <a:pt x="1726039" y="4407519"/>
                  </a:lnTo>
                  <a:cubicBezTo>
                    <a:pt x="1760365" y="4472164"/>
                    <a:pt x="1797809" y="4535223"/>
                    <a:pt x="1838267" y="4596447"/>
                  </a:cubicBezTo>
                  <a:lnTo>
                    <a:pt x="1923859" y="4713306"/>
                  </a:lnTo>
                  <a:lnTo>
                    <a:pt x="1774996" y="4668849"/>
                  </a:lnTo>
                  <a:cubicBezTo>
                    <a:pt x="1694642" y="4641564"/>
                    <a:pt x="1615504" y="4609681"/>
                    <a:pt x="1537993" y="4573201"/>
                  </a:cubicBezTo>
                  <a:lnTo>
                    <a:pt x="1511581" y="4559841"/>
                  </a:lnTo>
                  <a:lnTo>
                    <a:pt x="1457953" y="4444294"/>
                  </a:lnTo>
                  <a:cubicBezTo>
                    <a:pt x="1430055" y="4375497"/>
                    <a:pt x="1405644" y="4305618"/>
                    <a:pt x="1384721" y="4234925"/>
                  </a:cubicBezTo>
                  <a:close/>
                  <a:moveTo>
                    <a:pt x="72840" y="3605021"/>
                  </a:moveTo>
                  <a:lnTo>
                    <a:pt x="137279" y="3819751"/>
                  </a:lnTo>
                  <a:cubicBezTo>
                    <a:pt x="166888" y="3901080"/>
                    <a:pt x="200982" y="3980253"/>
                    <a:pt x="239263" y="4056973"/>
                  </a:cubicBezTo>
                  <a:lnTo>
                    <a:pt x="295547" y="4158112"/>
                  </a:lnTo>
                  <a:lnTo>
                    <a:pt x="312469" y="4227419"/>
                  </a:lnTo>
                  <a:cubicBezTo>
                    <a:pt x="338624" y="4315785"/>
                    <a:pt x="370227" y="4402880"/>
                    <a:pt x="407279" y="4488178"/>
                  </a:cubicBezTo>
                  <a:lnTo>
                    <a:pt x="511297" y="4692103"/>
                  </a:lnTo>
                  <a:lnTo>
                    <a:pt x="446728" y="4606167"/>
                  </a:lnTo>
                  <a:cubicBezTo>
                    <a:pt x="361646" y="4480335"/>
                    <a:pt x="287907" y="4344103"/>
                    <a:pt x="227514" y="4198301"/>
                  </a:cubicBezTo>
                  <a:cubicBezTo>
                    <a:pt x="167121" y="4052499"/>
                    <a:pt x="122931" y="3904027"/>
                    <a:pt x="94117" y="3754889"/>
                  </a:cubicBezTo>
                  <a:close/>
                  <a:moveTo>
                    <a:pt x="4631772" y="5439147"/>
                  </a:moveTo>
                  <a:lnTo>
                    <a:pt x="4491788" y="5566373"/>
                  </a:lnTo>
                  <a:cubicBezTo>
                    <a:pt x="4435338" y="5612960"/>
                    <a:pt x="4376612" y="5656890"/>
                    <a:pt x="4315805" y="5697971"/>
                  </a:cubicBezTo>
                  <a:lnTo>
                    <a:pt x="4157728" y="5794006"/>
                  </a:lnTo>
                  <a:lnTo>
                    <a:pt x="4043540" y="5822132"/>
                  </a:lnTo>
                  <a:cubicBezTo>
                    <a:pt x="3961401" y="5839191"/>
                    <a:pt x="3878506" y="5851697"/>
                    <a:pt x="3795258" y="5859650"/>
                  </a:cubicBezTo>
                  <a:lnTo>
                    <a:pt x="3597768" y="5867697"/>
                  </a:lnTo>
                  <a:lnTo>
                    <a:pt x="3628926" y="5856500"/>
                  </a:lnTo>
                  <a:cubicBezTo>
                    <a:pt x="3764053" y="5800528"/>
                    <a:pt x="3893841" y="5731670"/>
                    <a:pt x="4016289" y="5650753"/>
                  </a:cubicBezTo>
                  <a:lnTo>
                    <a:pt x="4098619" y="5590451"/>
                  </a:lnTo>
                  <a:lnTo>
                    <a:pt x="4187288" y="5577227"/>
                  </a:lnTo>
                  <a:cubicBezTo>
                    <a:pt x="4329876" y="5548943"/>
                    <a:pt x="4469250" y="5507186"/>
                    <a:pt x="4603467" y="5452759"/>
                  </a:cubicBezTo>
                  <a:close/>
                  <a:moveTo>
                    <a:pt x="219052" y="3592029"/>
                  </a:moveTo>
                  <a:lnTo>
                    <a:pt x="248952" y="3669045"/>
                  </a:lnTo>
                  <a:cubicBezTo>
                    <a:pt x="299661" y="3785189"/>
                    <a:pt x="359983" y="3897177"/>
                    <a:pt x="429378" y="4003706"/>
                  </a:cubicBezTo>
                  <a:lnTo>
                    <a:pt x="497795" y="4096935"/>
                  </a:lnTo>
                  <a:lnTo>
                    <a:pt x="513702" y="4199935"/>
                  </a:lnTo>
                  <a:cubicBezTo>
                    <a:pt x="543070" y="4343735"/>
                    <a:pt x="586154" y="4484200"/>
                    <a:pt x="642125" y="4619326"/>
                  </a:cubicBezTo>
                  <a:lnTo>
                    <a:pt x="647315" y="4630339"/>
                  </a:lnTo>
                  <a:lnTo>
                    <a:pt x="583094" y="4562802"/>
                  </a:lnTo>
                  <a:cubicBezTo>
                    <a:pt x="492449" y="4461659"/>
                    <a:pt x="410684" y="4352395"/>
                    <a:pt x="339023" y="4236234"/>
                  </a:cubicBezTo>
                  <a:lnTo>
                    <a:pt x="295547" y="4158112"/>
                  </a:lnTo>
                  <a:lnTo>
                    <a:pt x="260160" y="4013176"/>
                  </a:lnTo>
                  <a:cubicBezTo>
                    <a:pt x="246211" y="3941129"/>
                    <a:pt x="235750" y="3868541"/>
                    <a:pt x="228775" y="3795682"/>
                  </a:cubicBezTo>
                  <a:close/>
                  <a:moveTo>
                    <a:pt x="2438699" y="4487655"/>
                  </a:moveTo>
                  <a:lnTo>
                    <a:pt x="2520979" y="4536277"/>
                  </a:lnTo>
                  <a:lnTo>
                    <a:pt x="2709174" y="4623622"/>
                  </a:lnTo>
                  <a:lnTo>
                    <a:pt x="2634354" y="4622298"/>
                  </a:lnTo>
                  <a:cubicBezTo>
                    <a:pt x="2581364" y="4619229"/>
                    <a:pt x="2528613" y="4614314"/>
                    <a:pt x="2476192" y="4607592"/>
                  </a:cubicBezTo>
                  <a:lnTo>
                    <a:pt x="2378012" y="4591530"/>
                  </a:lnTo>
                  <a:lnTo>
                    <a:pt x="2308786" y="4540825"/>
                  </a:lnTo>
                  <a:cubicBezTo>
                    <a:pt x="2251482" y="4494442"/>
                    <a:pt x="2196263" y="4445148"/>
                    <a:pt x="2143380" y="4393046"/>
                  </a:cubicBezTo>
                  <a:lnTo>
                    <a:pt x="2127779" y="4376081"/>
                  </a:lnTo>
                  <a:lnTo>
                    <a:pt x="2223858" y="4417886"/>
                  </a:lnTo>
                  <a:cubicBezTo>
                    <a:pt x="2280780" y="4439979"/>
                    <a:pt x="2338807" y="4459858"/>
                    <a:pt x="2397833" y="4477417"/>
                  </a:cubicBezTo>
                  <a:close/>
                  <a:moveTo>
                    <a:pt x="2185070" y="4317416"/>
                  </a:moveTo>
                  <a:lnTo>
                    <a:pt x="2248037" y="4355516"/>
                  </a:lnTo>
                  <a:cubicBezTo>
                    <a:pt x="2316049" y="4392135"/>
                    <a:pt x="2386558" y="4425668"/>
                    <a:pt x="2459459" y="4455864"/>
                  </a:cubicBezTo>
                  <a:cubicBezTo>
                    <a:pt x="2532360" y="4486061"/>
                    <a:pt x="2605928" y="4512206"/>
                    <a:pt x="2679914" y="4534405"/>
                  </a:cubicBezTo>
                  <a:lnTo>
                    <a:pt x="2732125" y="4547251"/>
                  </a:lnTo>
                  <a:lnTo>
                    <a:pt x="2589997" y="4525560"/>
                  </a:lnTo>
                  <a:lnTo>
                    <a:pt x="2438699" y="4487655"/>
                  </a:lnTo>
                  <a:lnTo>
                    <a:pt x="2326236" y="4421198"/>
                  </a:lnTo>
                  <a:close/>
                  <a:moveTo>
                    <a:pt x="3385597" y="4788345"/>
                  </a:moveTo>
                  <a:lnTo>
                    <a:pt x="3376728" y="4793523"/>
                  </a:lnTo>
                  <a:cubicBezTo>
                    <a:pt x="3304968" y="4829824"/>
                    <a:pt x="3231357" y="4862333"/>
                    <a:pt x="3156226" y="4890911"/>
                  </a:cubicBezTo>
                  <a:lnTo>
                    <a:pt x="3027887" y="4932163"/>
                  </a:lnTo>
                  <a:lnTo>
                    <a:pt x="2874066" y="4876886"/>
                  </a:lnTo>
                  <a:lnTo>
                    <a:pt x="2677230" y="4784121"/>
                  </a:lnTo>
                  <a:lnTo>
                    <a:pt x="2685603" y="4783739"/>
                  </a:lnTo>
                  <a:cubicBezTo>
                    <a:pt x="2777249" y="4776794"/>
                    <a:pt x="2868555" y="4764347"/>
                    <a:pt x="2958985" y="4746397"/>
                  </a:cubicBezTo>
                  <a:lnTo>
                    <a:pt x="3035084" y="4728537"/>
                  </a:lnTo>
                  <a:lnTo>
                    <a:pt x="3147459" y="4755974"/>
                  </a:lnTo>
                  <a:cubicBezTo>
                    <a:pt x="3219506" y="4769923"/>
                    <a:pt x="3292094" y="4780385"/>
                    <a:pt x="3364953" y="4787359"/>
                  </a:cubicBezTo>
                  <a:close/>
                  <a:moveTo>
                    <a:pt x="1566054" y="4024127"/>
                  </a:moveTo>
                  <a:lnTo>
                    <a:pt x="1669052" y="4107374"/>
                  </a:lnTo>
                  <a:cubicBezTo>
                    <a:pt x="1705687" y="4135208"/>
                    <a:pt x="1743187" y="4161961"/>
                    <a:pt x="1781505" y="4187587"/>
                  </a:cubicBezTo>
                  <a:lnTo>
                    <a:pt x="1844836" y="4226841"/>
                  </a:lnTo>
                  <a:lnTo>
                    <a:pt x="1906794" y="4328828"/>
                  </a:lnTo>
                  <a:cubicBezTo>
                    <a:pt x="1947875" y="4389635"/>
                    <a:pt x="1991805" y="4448360"/>
                    <a:pt x="2038392" y="4504811"/>
                  </a:cubicBezTo>
                  <a:lnTo>
                    <a:pt x="2040791" y="4507450"/>
                  </a:lnTo>
                  <a:lnTo>
                    <a:pt x="1923572" y="4465055"/>
                  </a:lnTo>
                  <a:cubicBezTo>
                    <a:pt x="1854176" y="4437579"/>
                    <a:pt x="1786127" y="4406730"/>
                    <a:pt x="1719692" y="4372617"/>
                  </a:cubicBezTo>
                  <a:lnTo>
                    <a:pt x="1705819" y="4364615"/>
                  </a:lnTo>
                  <a:lnTo>
                    <a:pt x="1632521" y="4209084"/>
                  </a:lnTo>
                  <a:close/>
                  <a:moveTo>
                    <a:pt x="4495012" y="5225428"/>
                  </a:moveTo>
                  <a:lnTo>
                    <a:pt x="4359613" y="5372658"/>
                  </a:lnTo>
                  <a:cubicBezTo>
                    <a:pt x="4306729" y="5424760"/>
                    <a:pt x="4251510" y="5474055"/>
                    <a:pt x="4194206" y="5520438"/>
                  </a:cubicBezTo>
                  <a:lnTo>
                    <a:pt x="4098619" y="5590451"/>
                  </a:lnTo>
                  <a:lnTo>
                    <a:pt x="3971238" y="5609448"/>
                  </a:lnTo>
                  <a:cubicBezTo>
                    <a:pt x="3835004" y="5623144"/>
                    <a:pt x="3696799" y="5624644"/>
                    <a:pt x="3558225" y="5613285"/>
                  </a:cubicBezTo>
                  <a:lnTo>
                    <a:pt x="3544352" y="5611717"/>
                  </a:lnTo>
                  <a:lnTo>
                    <a:pt x="3567405" y="5601017"/>
                  </a:lnTo>
                  <a:cubicBezTo>
                    <a:pt x="3700123" y="5531272"/>
                    <a:pt x="3827424" y="5447578"/>
                    <a:pt x="3947141" y="5349934"/>
                  </a:cubicBezTo>
                  <a:lnTo>
                    <a:pt x="3969028" y="5330152"/>
                  </a:lnTo>
                  <a:lnTo>
                    <a:pt x="4090742" y="5318689"/>
                  </a:lnTo>
                  <a:cubicBezTo>
                    <a:pt x="4185189" y="5306801"/>
                    <a:pt x="4277842" y="5289151"/>
                    <a:pt x="4368337" y="5266103"/>
                  </a:cubicBezTo>
                  <a:close/>
                  <a:moveTo>
                    <a:pt x="476768" y="3541015"/>
                  </a:moveTo>
                  <a:lnTo>
                    <a:pt x="560527" y="3696221"/>
                  </a:lnTo>
                  <a:cubicBezTo>
                    <a:pt x="603675" y="3766730"/>
                    <a:pt x="650995" y="3835406"/>
                    <a:pt x="702487" y="3901894"/>
                  </a:cubicBezTo>
                  <a:lnTo>
                    <a:pt x="760236" y="3971783"/>
                  </a:lnTo>
                  <a:lnTo>
                    <a:pt x="763485" y="4036113"/>
                  </a:lnTo>
                  <a:cubicBezTo>
                    <a:pt x="779094" y="4189811"/>
                    <a:pt x="809928" y="4339007"/>
                    <a:pt x="854457" y="4482170"/>
                  </a:cubicBezTo>
                  <a:lnTo>
                    <a:pt x="857739" y="4491136"/>
                  </a:lnTo>
                  <a:lnTo>
                    <a:pt x="754076" y="4397619"/>
                  </a:lnTo>
                  <a:cubicBezTo>
                    <a:pt x="692320" y="4337848"/>
                    <a:pt x="634277" y="4274879"/>
                    <a:pt x="580108" y="4209099"/>
                  </a:cubicBezTo>
                  <a:lnTo>
                    <a:pt x="497795" y="4096935"/>
                  </a:lnTo>
                  <a:lnTo>
                    <a:pt x="480042" y="3981981"/>
                  </a:lnTo>
                  <a:cubicBezTo>
                    <a:pt x="472320" y="3908663"/>
                    <a:pt x="468131" y="3834761"/>
                    <a:pt x="467578" y="3760525"/>
                  </a:cubicBezTo>
                  <a:close/>
                  <a:moveTo>
                    <a:pt x="3348538" y="4630337"/>
                  </a:moveTo>
                  <a:lnTo>
                    <a:pt x="3264801" y="4663298"/>
                  </a:lnTo>
                  <a:cubicBezTo>
                    <a:pt x="3214670" y="4680741"/>
                    <a:pt x="3164054" y="4696387"/>
                    <a:pt x="3113051" y="4710237"/>
                  </a:cubicBezTo>
                  <a:lnTo>
                    <a:pt x="3035084" y="4728537"/>
                  </a:lnTo>
                  <a:lnTo>
                    <a:pt x="2933216" y="4703665"/>
                  </a:lnTo>
                  <a:cubicBezTo>
                    <a:pt x="2862523" y="4682742"/>
                    <a:pt x="2792644" y="4658331"/>
                    <a:pt x="2723847" y="4630433"/>
                  </a:cubicBezTo>
                  <a:lnTo>
                    <a:pt x="2709174" y="4623622"/>
                  </a:lnTo>
                  <a:lnTo>
                    <a:pt x="2816829" y="4625529"/>
                  </a:lnTo>
                  <a:cubicBezTo>
                    <a:pt x="2877873" y="4624157"/>
                    <a:pt x="2939090" y="4620316"/>
                    <a:pt x="3000342" y="4613950"/>
                  </a:cubicBezTo>
                  <a:lnTo>
                    <a:pt x="3037726" y="4608406"/>
                  </a:lnTo>
                  <a:lnTo>
                    <a:pt x="3126829" y="4621056"/>
                  </a:lnTo>
                  <a:close/>
                  <a:moveTo>
                    <a:pt x="1693626" y="3933959"/>
                  </a:moveTo>
                  <a:lnTo>
                    <a:pt x="1754529" y="3997057"/>
                  </a:lnTo>
                  <a:cubicBezTo>
                    <a:pt x="1798664" y="4039252"/>
                    <a:pt x="1844666" y="4079824"/>
                    <a:pt x="1892480" y="4118634"/>
                  </a:cubicBezTo>
                  <a:lnTo>
                    <a:pt x="1930914" y="4147142"/>
                  </a:lnTo>
                  <a:lnTo>
                    <a:pt x="1991986" y="4228423"/>
                  </a:lnTo>
                  <a:lnTo>
                    <a:pt x="2127779" y="4376081"/>
                  </a:lnTo>
                  <a:lnTo>
                    <a:pt x="2056509" y="4345072"/>
                  </a:lnTo>
                  <a:cubicBezTo>
                    <a:pt x="2008728" y="4321958"/>
                    <a:pt x="1961873" y="4297230"/>
                    <a:pt x="1916015" y="4270960"/>
                  </a:cubicBezTo>
                  <a:lnTo>
                    <a:pt x="1844836" y="4226841"/>
                  </a:lnTo>
                  <a:lnTo>
                    <a:pt x="1792289" y="4140346"/>
                  </a:lnTo>
                  <a:cubicBezTo>
                    <a:pt x="1757097" y="4075564"/>
                    <a:pt x="1724946" y="4008891"/>
                    <a:pt x="1696026" y="3940517"/>
                  </a:cubicBezTo>
                  <a:close/>
                  <a:moveTo>
                    <a:pt x="4305615" y="4981400"/>
                  </a:moveTo>
                  <a:lnTo>
                    <a:pt x="4277686" y="5019390"/>
                  </a:lnTo>
                  <a:cubicBezTo>
                    <a:pt x="4228864" y="5079248"/>
                    <a:pt x="4176555" y="5137211"/>
                    <a:pt x="4120759" y="5193007"/>
                  </a:cubicBezTo>
                  <a:lnTo>
                    <a:pt x="3969028" y="5330152"/>
                  </a:lnTo>
                  <a:lnTo>
                    <a:pt x="3947771" y="5332154"/>
                  </a:lnTo>
                  <a:cubicBezTo>
                    <a:pt x="3899697" y="5335171"/>
                    <a:pt x="3851219" y="5336702"/>
                    <a:pt x="3802383" y="5336702"/>
                  </a:cubicBezTo>
                  <a:cubicBezTo>
                    <a:pt x="3743202" y="5336702"/>
                    <a:pt x="3684546" y="5334454"/>
                    <a:pt x="3626497" y="5330036"/>
                  </a:cubicBezTo>
                  <a:lnTo>
                    <a:pt x="3464693" y="5311556"/>
                  </a:lnTo>
                  <a:lnTo>
                    <a:pt x="3622185" y="5216260"/>
                  </a:lnTo>
                  <a:cubicBezTo>
                    <a:pt x="3685101" y="5173719"/>
                    <a:pt x="3745417" y="5128342"/>
                    <a:pt x="3803030" y="5080380"/>
                  </a:cubicBezTo>
                  <a:lnTo>
                    <a:pt x="3837046" y="5049097"/>
                  </a:lnTo>
                  <a:lnTo>
                    <a:pt x="3858412" y="5048894"/>
                  </a:lnTo>
                  <a:cubicBezTo>
                    <a:pt x="3974868" y="5043315"/>
                    <a:pt x="4091795" y="5028715"/>
                    <a:pt x="4208238" y="5004699"/>
                  </a:cubicBezTo>
                  <a:close/>
                  <a:moveTo>
                    <a:pt x="3316595" y="4555293"/>
                  </a:moveTo>
                  <a:lnTo>
                    <a:pt x="3196302" y="4584890"/>
                  </a:lnTo>
                  <a:lnTo>
                    <a:pt x="3037726" y="4608406"/>
                  </a:lnTo>
                  <a:lnTo>
                    <a:pt x="2902871" y="4589261"/>
                  </a:lnTo>
                  <a:lnTo>
                    <a:pt x="2732125" y="4547251"/>
                  </a:lnTo>
                  <a:lnTo>
                    <a:pt x="2816976" y="4560201"/>
                  </a:lnTo>
                  <a:cubicBezTo>
                    <a:pt x="2893825" y="4568005"/>
                    <a:pt x="2971799" y="4572003"/>
                    <a:pt x="3050706" y="4572003"/>
                  </a:cubicBezTo>
                  <a:cubicBezTo>
                    <a:pt x="3129613" y="4572003"/>
                    <a:pt x="3207587" y="4568005"/>
                    <a:pt x="3284436" y="4560201"/>
                  </a:cubicBezTo>
                  <a:close/>
                  <a:moveTo>
                    <a:pt x="778585" y="3469713"/>
                  </a:moveTo>
                  <a:lnTo>
                    <a:pt x="910683" y="3677425"/>
                  </a:lnTo>
                  <a:lnTo>
                    <a:pt x="1041381" y="3838653"/>
                  </a:lnTo>
                  <a:lnTo>
                    <a:pt x="1046307" y="3956323"/>
                  </a:lnTo>
                  <a:cubicBezTo>
                    <a:pt x="1053131" y="4030976"/>
                    <a:pt x="1063694" y="4105713"/>
                    <a:pt x="1078102" y="4180282"/>
                  </a:cubicBezTo>
                  <a:lnTo>
                    <a:pt x="1109645" y="4308484"/>
                  </a:lnTo>
                  <a:lnTo>
                    <a:pt x="1018741" y="4235488"/>
                  </a:lnTo>
                  <a:cubicBezTo>
                    <a:pt x="976570" y="4199041"/>
                    <a:pt x="935415" y="4160797"/>
                    <a:pt x="895376" y="4120757"/>
                  </a:cubicBezTo>
                  <a:cubicBezTo>
                    <a:pt x="860504" y="4085885"/>
                    <a:pt x="826993" y="4050166"/>
                    <a:pt x="794845" y="4013667"/>
                  </a:cubicBezTo>
                  <a:lnTo>
                    <a:pt x="760236" y="3971783"/>
                  </a:lnTo>
                  <a:lnTo>
                    <a:pt x="751682" y="3802383"/>
                  </a:lnTo>
                  <a:cubicBezTo>
                    <a:pt x="751683" y="3723475"/>
                    <a:pt x="755681" y="3645501"/>
                    <a:pt x="763485" y="3568652"/>
                  </a:cubicBezTo>
                  <a:close/>
                  <a:moveTo>
                    <a:pt x="1749541" y="3871462"/>
                  </a:moveTo>
                  <a:lnTo>
                    <a:pt x="1810699" y="3954650"/>
                  </a:lnTo>
                  <a:cubicBezTo>
                    <a:pt x="1859521" y="4014509"/>
                    <a:pt x="1911829" y="4072472"/>
                    <a:pt x="1967625" y="4128268"/>
                  </a:cubicBezTo>
                  <a:cubicBezTo>
                    <a:pt x="2023422" y="4184064"/>
                    <a:pt x="2081384" y="4236373"/>
                    <a:pt x="2141243" y="4285195"/>
                  </a:cubicBezTo>
                  <a:lnTo>
                    <a:pt x="2185070" y="4317416"/>
                  </a:lnTo>
                  <a:lnTo>
                    <a:pt x="2051593" y="4236650"/>
                  </a:lnTo>
                  <a:lnTo>
                    <a:pt x="1930914" y="4147142"/>
                  </a:lnTo>
                  <a:lnTo>
                    <a:pt x="1856106" y="4047578"/>
                  </a:lnTo>
                  <a:close/>
                  <a:moveTo>
                    <a:pt x="4141439" y="4728073"/>
                  </a:moveTo>
                  <a:lnTo>
                    <a:pt x="4115433" y="4763579"/>
                  </a:lnTo>
                  <a:cubicBezTo>
                    <a:pt x="4069049" y="4820883"/>
                    <a:pt x="4019755" y="4876102"/>
                    <a:pt x="3967653" y="4928986"/>
                  </a:cubicBezTo>
                  <a:lnTo>
                    <a:pt x="3837046" y="5049097"/>
                  </a:lnTo>
                  <a:lnTo>
                    <a:pt x="3684200" y="5050548"/>
                  </a:lnTo>
                  <a:cubicBezTo>
                    <a:pt x="3626327" y="5048878"/>
                    <a:pt x="3568690" y="5045001"/>
                    <a:pt x="3511410" y="5038968"/>
                  </a:cubicBezTo>
                  <a:lnTo>
                    <a:pt x="3414997" y="5024078"/>
                  </a:lnTo>
                  <a:lnTo>
                    <a:pt x="3521884" y="4961129"/>
                  </a:lnTo>
                  <a:cubicBezTo>
                    <a:pt x="3572790" y="4928353"/>
                    <a:pt x="3622310" y="4893611"/>
                    <a:pt x="3670338" y="4857011"/>
                  </a:cubicBezTo>
                  <a:lnTo>
                    <a:pt x="3749386" y="4789928"/>
                  </a:lnTo>
                  <a:lnTo>
                    <a:pt x="3803190" y="4787359"/>
                  </a:lnTo>
                  <a:cubicBezTo>
                    <a:pt x="3898818" y="4778205"/>
                    <a:pt x="3993979" y="4763043"/>
                    <a:pt x="4088061" y="4741874"/>
                  </a:cubicBezTo>
                  <a:close/>
                  <a:moveTo>
                    <a:pt x="1064306" y="3414995"/>
                  </a:moveTo>
                  <a:lnTo>
                    <a:pt x="1127256" y="3521883"/>
                  </a:lnTo>
                  <a:cubicBezTo>
                    <a:pt x="1160032" y="3572789"/>
                    <a:pt x="1194774" y="3622309"/>
                    <a:pt x="1231375" y="3670337"/>
                  </a:cubicBezTo>
                  <a:lnTo>
                    <a:pt x="1298457" y="3749385"/>
                  </a:lnTo>
                  <a:lnTo>
                    <a:pt x="1301026" y="3803188"/>
                  </a:lnTo>
                  <a:cubicBezTo>
                    <a:pt x="1308000" y="3876047"/>
                    <a:pt x="1318462" y="3948635"/>
                    <a:pt x="1332411" y="4020681"/>
                  </a:cubicBezTo>
                  <a:lnTo>
                    <a:pt x="1362549" y="4144117"/>
                  </a:lnTo>
                  <a:lnTo>
                    <a:pt x="1255830" y="4057303"/>
                  </a:lnTo>
                  <a:cubicBezTo>
                    <a:pt x="1192034" y="4001344"/>
                    <a:pt x="1131121" y="3941604"/>
                    <a:pt x="1073470" y="3878238"/>
                  </a:cubicBezTo>
                  <a:lnTo>
                    <a:pt x="1041381" y="3838653"/>
                  </a:lnTo>
                  <a:lnTo>
                    <a:pt x="1036952" y="3732865"/>
                  </a:lnTo>
                  <a:cubicBezTo>
                    <a:pt x="1037505" y="3658630"/>
                    <a:pt x="1041694" y="3584728"/>
                    <a:pt x="1049416" y="3511409"/>
                  </a:cubicBezTo>
                  <a:close/>
                  <a:moveTo>
                    <a:pt x="4024129" y="4522330"/>
                  </a:moveTo>
                  <a:lnTo>
                    <a:pt x="4020682" y="4526594"/>
                  </a:lnTo>
                  <a:cubicBezTo>
                    <a:pt x="3968277" y="4587593"/>
                    <a:pt x="3912710" y="4645797"/>
                    <a:pt x="3854234" y="4700951"/>
                  </a:cubicBezTo>
                  <a:lnTo>
                    <a:pt x="3749386" y="4789928"/>
                  </a:lnTo>
                  <a:lnTo>
                    <a:pt x="3584071" y="4797821"/>
                  </a:lnTo>
                  <a:lnTo>
                    <a:pt x="3385597" y="4788345"/>
                  </a:lnTo>
                  <a:lnTo>
                    <a:pt x="3615010" y="4654406"/>
                  </a:lnTo>
                  <a:lnTo>
                    <a:pt x="3691453" y="4599458"/>
                  </a:lnTo>
                  <a:lnTo>
                    <a:pt x="3789695" y="4584286"/>
                  </a:lnTo>
                  <a:cubicBezTo>
                    <a:pt x="3861596" y="4569602"/>
                    <a:pt x="3932662" y="4551490"/>
                    <a:pt x="4002644" y="4530051"/>
                  </a:cubicBezTo>
                  <a:close/>
                  <a:moveTo>
                    <a:pt x="1300040" y="3385594"/>
                  </a:moveTo>
                  <a:lnTo>
                    <a:pt x="1433979" y="3615008"/>
                  </a:lnTo>
                  <a:lnTo>
                    <a:pt x="1488925" y="3691449"/>
                  </a:lnTo>
                  <a:lnTo>
                    <a:pt x="1504098" y="3789693"/>
                  </a:lnTo>
                  <a:cubicBezTo>
                    <a:pt x="1518782" y="3861593"/>
                    <a:pt x="1536895" y="3932659"/>
                    <a:pt x="1558333" y="4002641"/>
                  </a:cubicBezTo>
                  <a:lnTo>
                    <a:pt x="1566054" y="4024127"/>
                  </a:lnTo>
                  <a:lnTo>
                    <a:pt x="1561791" y="4020682"/>
                  </a:lnTo>
                  <a:cubicBezTo>
                    <a:pt x="1500792" y="3968276"/>
                    <a:pt x="1442588" y="3912709"/>
                    <a:pt x="1387434" y="3854233"/>
                  </a:cubicBezTo>
                  <a:lnTo>
                    <a:pt x="1298457" y="3749385"/>
                  </a:lnTo>
                  <a:lnTo>
                    <a:pt x="1290564" y="3584069"/>
                  </a:lnTo>
                  <a:close/>
                  <a:moveTo>
                    <a:pt x="3933964" y="4394757"/>
                  </a:moveTo>
                  <a:lnTo>
                    <a:pt x="3865746" y="4460601"/>
                  </a:lnTo>
                  <a:cubicBezTo>
                    <a:pt x="3826107" y="4495901"/>
                    <a:pt x="3785331" y="4529726"/>
                    <a:pt x="3743511" y="4562040"/>
                  </a:cubicBezTo>
                  <a:lnTo>
                    <a:pt x="3691453" y="4599458"/>
                  </a:lnTo>
                  <a:lnTo>
                    <a:pt x="3571743" y="4617946"/>
                  </a:lnTo>
                  <a:cubicBezTo>
                    <a:pt x="3498425" y="4625669"/>
                    <a:pt x="3424522" y="4629858"/>
                    <a:pt x="3350287" y="4630410"/>
                  </a:cubicBezTo>
                  <a:lnTo>
                    <a:pt x="3348538" y="4630337"/>
                  </a:lnTo>
                  <a:lnTo>
                    <a:pt x="3434622" y="4596453"/>
                  </a:lnTo>
                  <a:cubicBezTo>
                    <a:pt x="3490495" y="4571824"/>
                    <a:pt x="3545583" y="4544850"/>
                    <a:pt x="3599736" y="4515528"/>
                  </a:cubicBezTo>
                  <a:lnTo>
                    <a:pt x="3636786" y="4493323"/>
                  </a:lnTo>
                  <a:lnTo>
                    <a:pt x="3730492" y="4469229"/>
                  </a:lnTo>
                  <a:close/>
                  <a:moveTo>
                    <a:pt x="1458047" y="3348534"/>
                  </a:moveTo>
                  <a:lnTo>
                    <a:pt x="1491933" y="3434621"/>
                  </a:lnTo>
                  <a:cubicBezTo>
                    <a:pt x="1516561" y="3490494"/>
                    <a:pt x="1543536" y="3545581"/>
                    <a:pt x="1572857" y="3599735"/>
                  </a:cubicBezTo>
                  <a:lnTo>
                    <a:pt x="1595060" y="3636781"/>
                  </a:lnTo>
                  <a:lnTo>
                    <a:pt x="1619155" y="3730490"/>
                  </a:lnTo>
                  <a:lnTo>
                    <a:pt x="1693626" y="3933959"/>
                  </a:lnTo>
                  <a:lnTo>
                    <a:pt x="1627784" y="3865744"/>
                  </a:lnTo>
                  <a:cubicBezTo>
                    <a:pt x="1592485" y="3826105"/>
                    <a:pt x="1558659" y="3785329"/>
                    <a:pt x="1526345" y="3743509"/>
                  </a:cubicBezTo>
                  <a:lnTo>
                    <a:pt x="1488925" y="3691449"/>
                  </a:lnTo>
                  <a:lnTo>
                    <a:pt x="1470437" y="3571740"/>
                  </a:lnTo>
                  <a:cubicBezTo>
                    <a:pt x="1462715" y="3498421"/>
                    <a:pt x="1458526" y="3424520"/>
                    <a:pt x="1457973" y="3350284"/>
                  </a:cubicBezTo>
                  <a:close/>
                  <a:moveTo>
                    <a:pt x="3871468" y="4338841"/>
                  </a:moveTo>
                  <a:lnTo>
                    <a:pt x="3769659" y="4413689"/>
                  </a:lnTo>
                  <a:lnTo>
                    <a:pt x="3636786" y="4493323"/>
                  </a:lnTo>
                  <a:lnTo>
                    <a:pt x="3511415" y="4525560"/>
                  </a:lnTo>
                  <a:lnTo>
                    <a:pt x="3316595" y="4555293"/>
                  </a:lnTo>
                  <a:lnTo>
                    <a:pt x="3419259" y="4530033"/>
                  </a:lnTo>
                  <a:cubicBezTo>
                    <a:pt x="3493245" y="4507835"/>
                    <a:pt x="3566813" y="4481689"/>
                    <a:pt x="3639714" y="4451492"/>
                  </a:cubicBezTo>
                  <a:cubicBezTo>
                    <a:pt x="3712615" y="4421296"/>
                    <a:pt x="3783124" y="4387762"/>
                    <a:pt x="3851136" y="4351144"/>
                  </a:cubicBezTo>
                  <a:close/>
                  <a:moveTo>
                    <a:pt x="1534342" y="3324786"/>
                  </a:moveTo>
                  <a:lnTo>
                    <a:pt x="1566861" y="3446982"/>
                  </a:lnTo>
                  <a:cubicBezTo>
                    <a:pt x="1587149" y="3511625"/>
                    <a:pt x="1610470" y="3575924"/>
                    <a:pt x="1636892" y="3639712"/>
                  </a:cubicBezTo>
                  <a:cubicBezTo>
                    <a:pt x="1667088" y="3712613"/>
                    <a:pt x="1700622" y="3783122"/>
                    <a:pt x="1737240" y="3851134"/>
                  </a:cubicBezTo>
                  <a:lnTo>
                    <a:pt x="1749541" y="3871462"/>
                  </a:lnTo>
                  <a:lnTo>
                    <a:pt x="1674696" y="3769658"/>
                  </a:lnTo>
                  <a:lnTo>
                    <a:pt x="1595060" y="3636781"/>
                  </a:lnTo>
                  <a:lnTo>
                    <a:pt x="1562824" y="3511412"/>
                  </a:lnTo>
                  <a:close/>
                  <a:moveTo>
                    <a:pt x="5551053" y="4731723"/>
                  </a:moveTo>
                  <a:lnTo>
                    <a:pt x="5485941" y="4841908"/>
                  </a:lnTo>
                  <a:cubicBezTo>
                    <a:pt x="5402247" y="4968667"/>
                    <a:pt x="5304604" y="5088926"/>
                    <a:pt x="5193011" y="5200518"/>
                  </a:cubicBezTo>
                  <a:cubicBezTo>
                    <a:pt x="5088393" y="5305136"/>
                    <a:pt x="4976158" y="5397494"/>
                    <a:pt x="4858092" y="5477592"/>
                  </a:cubicBezTo>
                  <a:lnTo>
                    <a:pt x="4676938" y="5588484"/>
                  </a:lnTo>
                  <a:lnTo>
                    <a:pt x="4787012" y="5505777"/>
                  </a:lnTo>
                  <a:cubicBezTo>
                    <a:pt x="4902238" y="5409853"/>
                    <a:pt x="5006648" y="5303586"/>
                    <a:pt x="5099415" y="5188977"/>
                  </a:cubicBezTo>
                  <a:lnTo>
                    <a:pt x="5121702" y="5158549"/>
                  </a:lnTo>
                  <a:lnTo>
                    <a:pt x="5248181" y="5056795"/>
                  </a:lnTo>
                  <a:cubicBezTo>
                    <a:pt x="5338701" y="4977898"/>
                    <a:pt x="5423468" y="4891417"/>
                    <a:pt x="5501407" y="4797796"/>
                  </a:cubicBezTo>
                  <a:close/>
                  <a:moveTo>
                    <a:pt x="5411892" y="4673738"/>
                  </a:moveTo>
                  <a:lnTo>
                    <a:pt x="5341957" y="4822133"/>
                  </a:lnTo>
                  <a:cubicBezTo>
                    <a:pt x="5307631" y="4886777"/>
                    <a:pt x="5270188" y="4949836"/>
                    <a:pt x="5229730" y="5011060"/>
                  </a:cubicBezTo>
                  <a:lnTo>
                    <a:pt x="5121702" y="5158549"/>
                  </a:lnTo>
                  <a:lnTo>
                    <a:pt x="5108218" y="5169397"/>
                  </a:lnTo>
                  <a:cubicBezTo>
                    <a:pt x="5030214" y="5227249"/>
                    <a:pt x="4948764" y="5279948"/>
                    <a:pt x="4864447" y="5327254"/>
                  </a:cubicBezTo>
                  <a:lnTo>
                    <a:pt x="4631772" y="5439147"/>
                  </a:lnTo>
                  <a:lnTo>
                    <a:pt x="4654126" y="5418830"/>
                  </a:lnTo>
                  <a:cubicBezTo>
                    <a:pt x="4757547" y="5315409"/>
                    <a:pt x="4851105" y="5202124"/>
                    <a:pt x="4933267" y="5080508"/>
                  </a:cubicBezTo>
                  <a:lnTo>
                    <a:pt x="4976351" y="5009590"/>
                  </a:lnTo>
                  <a:lnTo>
                    <a:pt x="5069798" y="4953481"/>
                  </a:lnTo>
                  <a:cubicBezTo>
                    <a:pt x="5190708" y="4872784"/>
                    <a:pt x="5303493" y="4780869"/>
                    <a:pt x="5406665" y="4679223"/>
                  </a:cubicBezTo>
                  <a:close/>
                  <a:moveTo>
                    <a:pt x="82052" y="2438488"/>
                  </a:moveTo>
                  <a:lnTo>
                    <a:pt x="66694" y="2546666"/>
                  </a:lnTo>
                  <a:cubicBezTo>
                    <a:pt x="51913" y="2708375"/>
                    <a:pt x="54681" y="2869691"/>
                    <a:pt x="73944" y="3028073"/>
                  </a:cubicBezTo>
                  <a:lnTo>
                    <a:pt x="74176" y="3029397"/>
                  </a:lnTo>
                  <a:lnTo>
                    <a:pt x="65432" y="3086017"/>
                  </a:lnTo>
                  <a:cubicBezTo>
                    <a:pt x="49988" y="3232653"/>
                    <a:pt x="48675" y="3381625"/>
                    <a:pt x="62322" y="3530931"/>
                  </a:cubicBezTo>
                  <a:lnTo>
                    <a:pt x="72840" y="3605021"/>
                  </a:lnTo>
                  <a:lnTo>
                    <a:pt x="62210" y="3569597"/>
                  </a:lnTo>
                  <a:cubicBezTo>
                    <a:pt x="21535" y="3398917"/>
                    <a:pt x="0" y="3220813"/>
                    <a:pt x="0" y="3037679"/>
                  </a:cubicBezTo>
                  <a:cubicBezTo>
                    <a:pt x="0" y="2879864"/>
                    <a:pt x="15992" y="2725784"/>
                    <a:pt x="46444" y="2576971"/>
                  </a:cubicBezTo>
                  <a:close/>
                  <a:moveTo>
                    <a:pt x="5204298" y="4527545"/>
                  </a:moveTo>
                  <a:lnTo>
                    <a:pt x="5144035" y="4692198"/>
                  </a:lnTo>
                  <a:cubicBezTo>
                    <a:pt x="5115116" y="4760571"/>
                    <a:pt x="5082964" y="4827245"/>
                    <a:pt x="5047772" y="4892027"/>
                  </a:cubicBezTo>
                  <a:lnTo>
                    <a:pt x="4976351" y="5009590"/>
                  </a:lnTo>
                  <a:lnTo>
                    <a:pt x="4882523" y="5065927"/>
                  </a:lnTo>
                  <a:cubicBezTo>
                    <a:pt x="4802108" y="5109120"/>
                    <a:pt x="4718810" y="5147639"/>
                    <a:pt x="4632991" y="5181122"/>
                  </a:cubicBezTo>
                  <a:lnTo>
                    <a:pt x="4495012" y="5225428"/>
                  </a:lnTo>
                  <a:lnTo>
                    <a:pt x="4511006" y="5208035"/>
                  </a:lnTo>
                  <a:cubicBezTo>
                    <a:pt x="4606932" y="5092810"/>
                    <a:pt x="4692514" y="4966770"/>
                    <a:pt x="4765752" y="4830746"/>
                  </a:cubicBezTo>
                  <a:lnTo>
                    <a:pt x="4777612" y="4805758"/>
                  </a:lnTo>
                  <a:lnTo>
                    <a:pt x="4883212" y="4749893"/>
                  </a:lnTo>
                  <a:cubicBezTo>
                    <a:pt x="4965921" y="4702767"/>
                    <a:pt x="5044766" y="4651004"/>
                    <a:pt x="5119554" y="4595078"/>
                  </a:cubicBezTo>
                  <a:close/>
                  <a:moveTo>
                    <a:pt x="228925" y="2445680"/>
                  </a:moveTo>
                  <a:lnTo>
                    <a:pt x="225848" y="2515452"/>
                  </a:lnTo>
                  <a:cubicBezTo>
                    <a:pt x="226575" y="2665423"/>
                    <a:pt x="241968" y="2815337"/>
                    <a:pt x="272027" y="2962858"/>
                  </a:cubicBezTo>
                  <a:lnTo>
                    <a:pt x="287751" y="3026951"/>
                  </a:lnTo>
                  <a:lnTo>
                    <a:pt x="260161" y="3139951"/>
                  </a:lnTo>
                  <a:cubicBezTo>
                    <a:pt x="232263" y="3284044"/>
                    <a:pt x="218314" y="3430304"/>
                    <a:pt x="218314" y="3576564"/>
                  </a:cubicBezTo>
                  <a:lnTo>
                    <a:pt x="219052" y="3592029"/>
                  </a:lnTo>
                  <a:lnTo>
                    <a:pt x="180167" y="3491873"/>
                  </a:lnTo>
                  <a:cubicBezTo>
                    <a:pt x="154567" y="3416888"/>
                    <a:pt x="132827" y="3340534"/>
                    <a:pt x="115079" y="3263128"/>
                  </a:cubicBezTo>
                  <a:lnTo>
                    <a:pt x="74176" y="3029397"/>
                  </a:lnTo>
                  <a:lnTo>
                    <a:pt x="99092" y="2868064"/>
                  </a:lnTo>
                  <a:cubicBezTo>
                    <a:pt x="128460" y="2724263"/>
                    <a:pt x="171544" y="2583799"/>
                    <a:pt x="227515" y="2448673"/>
                  </a:cubicBezTo>
                  <a:close/>
                  <a:moveTo>
                    <a:pt x="486239" y="2502674"/>
                  </a:moveTo>
                  <a:lnTo>
                    <a:pt x="493540" y="2602947"/>
                  </a:lnTo>
                  <a:cubicBezTo>
                    <a:pt x="508765" y="2733635"/>
                    <a:pt x="535524" y="2864387"/>
                    <a:pt x="574371" y="2993861"/>
                  </a:cubicBezTo>
                  <a:lnTo>
                    <a:pt x="586130" y="3026869"/>
                  </a:lnTo>
                  <a:lnTo>
                    <a:pt x="563585" y="3090151"/>
                  </a:lnTo>
                  <a:cubicBezTo>
                    <a:pt x="519188" y="3238123"/>
                    <a:pt x="490581" y="3387762"/>
                    <a:pt x="476933" y="3537067"/>
                  </a:cubicBezTo>
                  <a:lnTo>
                    <a:pt x="476768" y="3541015"/>
                  </a:lnTo>
                  <a:lnTo>
                    <a:pt x="443598" y="3479553"/>
                  </a:lnTo>
                  <a:cubicBezTo>
                    <a:pt x="391392" y="3368824"/>
                    <a:pt x="348571" y="3254768"/>
                    <a:pt x="315138" y="3138583"/>
                  </a:cubicBezTo>
                  <a:lnTo>
                    <a:pt x="287751" y="3026951"/>
                  </a:lnTo>
                  <a:lnTo>
                    <a:pt x="312470" y="2925708"/>
                  </a:lnTo>
                  <a:cubicBezTo>
                    <a:pt x="354317" y="2784323"/>
                    <a:pt x="410114" y="2646189"/>
                    <a:pt x="479859" y="2513471"/>
                  </a:cubicBezTo>
                  <a:close/>
                  <a:moveTo>
                    <a:pt x="4960447" y="4334629"/>
                  </a:moveTo>
                  <a:lnTo>
                    <a:pt x="4944642" y="4398868"/>
                  </a:lnTo>
                  <a:cubicBezTo>
                    <a:pt x="4922443" y="4472854"/>
                    <a:pt x="4896297" y="4546422"/>
                    <a:pt x="4866101" y="4619324"/>
                  </a:cubicBezTo>
                  <a:lnTo>
                    <a:pt x="4777612" y="4805758"/>
                  </a:lnTo>
                  <a:lnTo>
                    <a:pt x="4756277" y="4817045"/>
                  </a:lnTo>
                  <a:cubicBezTo>
                    <a:pt x="4713016" y="4838230"/>
                    <a:pt x="4668815" y="4858197"/>
                    <a:pt x="4623696" y="4876885"/>
                  </a:cubicBezTo>
                  <a:cubicBezTo>
                    <a:pt x="4532569" y="4914631"/>
                    <a:pt x="4440400" y="4946047"/>
                    <a:pt x="4347677" y="4971336"/>
                  </a:cubicBezTo>
                  <a:lnTo>
                    <a:pt x="4305615" y="4981400"/>
                  </a:lnTo>
                  <a:lnTo>
                    <a:pt x="4413689" y="4834396"/>
                  </a:lnTo>
                  <a:cubicBezTo>
                    <a:pt x="4455536" y="4771017"/>
                    <a:pt x="4493896" y="4706012"/>
                    <a:pt x="4528769" y="4639653"/>
                  </a:cubicBezTo>
                  <a:lnTo>
                    <a:pt x="4558162" y="4576323"/>
                  </a:lnTo>
                  <a:lnTo>
                    <a:pt x="4634707" y="4542774"/>
                  </a:lnTo>
                  <a:cubicBezTo>
                    <a:pt x="4722023" y="4497576"/>
                    <a:pt x="4807037" y="4446370"/>
                    <a:pt x="4889134" y="4389157"/>
                  </a:cubicBezTo>
                  <a:close/>
                  <a:moveTo>
                    <a:pt x="785243" y="2587591"/>
                  </a:moveTo>
                  <a:lnTo>
                    <a:pt x="835160" y="2851379"/>
                  </a:lnTo>
                  <a:lnTo>
                    <a:pt x="890534" y="3024024"/>
                  </a:lnTo>
                  <a:lnTo>
                    <a:pt x="854457" y="3122596"/>
                  </a:lnTo>
                  <a:cubicBezTo>
                    <a:pt x="832192" y="3194177"/>
                    <a:pt x="813352" y="3267267"/>
                    <a:pt x="798126" y="3341674"/>
                  </a:cubicBezTo>
                  <a:lnTo>
                    <a:pt x="778585" y="3469713"/>
                  </a:lnTo>
                  <a:lnTo>
                    <a:pt x="769739" y="3455804"/>
                  </a:lnTo>
                  <a:cubicBezTo>
                    <a:pt x="726651" y="3378567"/>
                    <a:pt x="687582" y="3298019"/>
                    <a:pt x="652911" y="3214317"/>
                  </a:cubicBezTo>
                  <a:lnTo>
                    <a:pt x="586130" y="3026869"/>
                  </a:lnTo>
                  <a:lnTo>
                    <a:pt x="642125" y="2869696"/>
                  </a:lnTo>
                  <a:cubicBezTo>
                    <a:pt x="672322" y="2796795"/>
                    <a:pt x="705855" y="2726286"/>
                    <a:pt x="742474" y="2658274"/>
                  </a:cubicBezTo>
                  <a:close/>
                  <a:moveTo>
                    <a:pt x="4711368" y="4165121"/>
                  </a:moveTo>
                  <a:lnTo>
                    <a:pt x="4696158" y="4227416"/>
                  </a:lnTo>
                  <a:cubicBezTo>
                    <a:pt x="4675234" y="4298108"/>
                    <a:pt x="4650823" y="4367988"/>
                    <a:pt x="4622925" y="4436785"/>
                  </a:cubicBezTo>
                  <a:lnTo>
                    <a:pt x="4558162" y="4576323"/>
                  </a:lnTo>
                  <a:lnTo>
                    <a:pt x="4366457" y="4660346"/>
                  </a:lnTo>
                  <a:cubicBezTo>
                    <a:pt x="4320802" y="4676938"/>
                    <a:pt x="4274723" y="4692028"/>
                    <a:pt x="4228298" y="4705616"/>
                  </a:cubicBezTo>
                  <a:lnTo>
                    <a:pt x="4141439" y="4728073"/>
                  </a:lnTo>
                  <a:lnTo>
                    <a:pt x="4245748" y="4585662"/>
                  </a:lnTo>
                  <a:cubicBezTo>
                    <a:pt x="4286206" y="4524438"/>
                    <a:pt x="4323650" y="4461378"/>
                    <a:pt x="4357975" y="4396735"/>
                  </a:cubicBezTo>
                  <a:lnTo>
                    <a:pt x="4365356" y="4381073"/>
                  </a:lnTo>
                  <a:lnTo>
                    <a:pt x="4431689" y="4349327"/>
                  </a:lnTo>
                  <a:cubicBezTo>
                    <a:pt x="4503963" y="4309835"/>
                    <a:pt x="4574192" y="4266414"/>
                    <a:pt x="4642020" y="4219210"/>
                  </a:cubicBezTo>
                  <a:close/>
                  <a:moveTo>
                    <a:pt x="1069434" y="2643862"/>
                  </a:moveTo>
                  <a:lnTo>
                    <a:pt x="1084286" y="2749606"/>
                  </a:lnTo>
                  <a:cubicBezTo>
                    <a:pt x="1095086" y="2809180"/>
                    <a:pt x="1108233" y="2868226"/>
                    <a:pt x="1123668" y="2926605"/>
                  </a:cubicBezTo>
                  <a:lnTo>
                    <a:pt x="1156222" y="3027883"/>
                  </a:lnTo>
                  <a:lnTo>
                    <a:pt x="1137311" y="3080508"/>
                  </a:lnTo>
                  <a:cubicBezTo>
                    <a:pt x="1115873" y="3150490"/>
                    <a:pt x="1097760" y="3221556"/>
                    <a:pt x="1083076" y="3293456"/>
                  </a:cubicBezTo>
                  <a:lnTo>
                    <a:pt x="1064306" y="3414995"/>
                  </a:lnTo>
                  <a:lnTo>
                    <a:pt x="1034931" y="3365117"/>
                  </a:lnTo>
                  <a:cubicBezTo>
                    <a:pt x="991825" y="3284763"/>
                    <a:pt x="953383" y="3201533"/>
                    <a:pt x="919967" y="3115789"/>
                  </a:cubicBezTo>
                  <a:lnTo>
                    <a:pt x="890534" y="3024024"/>
                  </a:lnTo>
                  <a:lnTo>
                    <a:pt x="931328" y="2912568"/>
                  </a:lnTo>
                  <a:cubicBezTo>
                    <a:pt x="960247" y="2844194"/>
                    <a:pt x="992398" y="2777521"/>
                    <a:pt x="1027590" y="2712739"/>
                  </a:cubicBezTo>
                  <a:close/>
                  <a:moveTo>
                    <a:pt x="4505710" y="4047431"/>
                  </a:moveTo>
                  <a:lnTo>
                    <a:pt x="4451494" y="4198299"/>
                  </a:lnTo>
                  <a:lnTo>
                    <a:pt x="4365356" y="4381073"/>
                  </a:lnTo>
                  <a:lnTo>
                    <a:pt x="4209087" y="4455863"/>
                  </a:lnTo>
                  <a:lnTo>
                    <a:pt x="4024129" y="4522330"/>
                  </a:lnTo>
                  <a:lnTo>
                    <a:pt x="4107375" y="4419333"/>
                  </a:lnTo>
                  <a:cubicBezTo>
                    <a:pt x="4135209" y="4382698"/>
                    <a:pt x="4161963" y="4345198"/>
                    <a:pt x="4187588" y="4306880"/>
                  </a:cubicBezTo>
                  <a:lnTo>
                    <a:pt x="4226843" y="4243549"/>
                  </a:lnTo>
                  <a:lnTo>
                    <a:pt x="4328830" y="4181590"/>
                  </a:lnTo>
                  <a:close/>
                  <a:moveTo>
                    <a:pt x="4376083" y="3960606"/>
                  </a:moveTo>
                  <a:lnTo>
                    <a:pt x="4345072" y="4031876"/>
                  </a:lnTo>
                  <a:cubicBezTo>
                    <a:pt x="4321959" y="4079657"/>
                    <a:pt x="4297231" y="4126513"/>
                    <a:pt x="4270961" y="4172370"/>
                  </a:cubicBezTo>
                  <a:lnTo>
                    <a:pt x="4226843" y="4243549"/>
                  </a:lnTo>
                  <a:lnTo>
                    <a:pt x="4140349" y="4296095"/>
                  </a:lnTo>
                  <a:cubicBezTo>
                    <a:pt x="4075567" y="4331287"/>
                    <a:pt x="4008893" y="4363438"/>
                    <a:pt x="3940520" y="4392357"/>
                  </a:cubicBezTo>
                  <a:lnTo>
                    <a:pt x="3933964" y="4394757"/>
                  </a:lnTo>
                  <a:lnTo>
                    <a:pt x="3997060" y="4333857"/>
                  </a:lnTo>
                  <a:cubicBezTo>
                    <a:pt x="4039254" y="4289722"/>
                    <a:pt x="4079826" y="4243719"/>
                    <a:pt x="4118637" y="4195906"/>
                  </a:cubicBezTo>
                  <a:lnTo>
                    <a:pt x="4147146" y="4157468"/>
                  </a:lnTo>
                  <a:lnTo>
                    <a:pt x="4228425" y="4096398"/>
                  </a:lnTo>
                  <a:close/>
                  <a:moveTo>
                    <a:pt x="1304507" y="2676710"/>
                  </a:moveTo>
                  <a:lnTo>
                    <a:pt x="1304647" y="2685603"/>
                  </a:lnTo>
                  <a:cubicBezTo>
                    <a:pt x="1311592" y="2777248"/>
                    <a:pt x="1324039" y="2868554"/>
                    <a:pt x="1341988" y="2958985"/>
                  </a:cubicBezTo>
                  <a:lnTo>
                    <a:pt x="1359848" y="3035080"/>
                  </a:lnTo>
                  <a:lnTo>
                    <a:pt x="1332411" y="3147457"/>
                  </a:lnTo>
                  <a:cubicBezTo>
                    <a:pt x="1318462" y="3219503"/>
                    <a:pt x="1308000" y="3292092"/>
                    <a:pt x="1301025" y="3364951"/>
                  </a:cubicBezTo>
                  <a:lnTo>
                    <a:pt x="1300040" y="3385594"/>
                  </a:lnTo>
                  <a:lnTo>
                    <a:pt x="1294863" y="3376726"/>
                  </a:lnTo>
                  <a:cubicBezTo>
                    <a:pt x="1258561" y="3304967"/>
                    <a:pt x="1226053" y="3231355"/>
                    <a:pt x="1197475" y="3156224"/>
                  </a:cubicBezTo>
                  <a:lnTo>
                    <a:pt x="1156222" y="3027883"/>
                  </a:lnTo>
                  <a:lnTo>
                    <a:pt x="1211498" y="2874065"/>
                  </a:lnTo>
                  <a:close/>
                  <a:moveTo>
                    <a:pt x="4317422" y="3903307"/>
                  </a:moveTo>
                  <a:lnTo>
                    <a:pt x="4236653" y="4036792"/>
                  </a:lnTo>
                  <a:lnTo>
                    <a:pt x="4147146" y="4157468"/>
                  </a:lnTo>
                  <a:lnTo>
                    <a:pt x="4047580" y="4232279"/>
                  </a:lnTo>
                  <a:lnTo>
                    <a:pt x="3871468" y="4338841"/>
                  </a:lnTo>
                  <a:lnTo>
                    <a:pt x="3954651" y="4277686"/>
                  </a:lnTo>
                  <a:cubicBezTo>
                    <a:pt x="4014510" y="4228865"/>
                    <a:pt x="4072473" y="4176556"/>
                    <a:pt x="4128269" y="4120760"/>
                  </a:cubicBezTo>
                  <a:cubicBezTo>
                    <a:pt x="4184065" y="4064964"/>
                    <a:pt x="4236374" y="4007001"/>
                    <a:pt x="4285196" y="3947142"/>
                  </a:cubicBezTo>
                  <a:close/>
                  <a:moveTo>
                    <a:pt x="1537796" y="2745686"/>
                  </a:moveTo>
                  <a:lnTo>
                    <a:pt x="1523046" y="2874818"/>
                  </a:lnTo>
                  <a:cubicBezTo>
                    <a:pt x="1518630" y="2932868"/>
                    <a:pt x="1516381" y="2991523"/>
                    <a:pt x="1516381" y="3050704"/>
                  </a:cubicBezTo>
                  <a:cubicBezTo>
                    <a:pt x="1516381" y="3129611"/>
                    <a:pt x="1520379" y="3207585"/>
                    <a:pt x="1528183" y="3284434"/>
                  </a:cubicBezTo>
                  <a:lnTo>
                    <a:pt x="1534342" y="3324786"/>
                  </a:lnTo>
                  <a:lnTo>
                    <a:pt x="1515022" y="3252192"/>
                  </a:lnTo>
                  <a:cubicBezTo>
                    <a:pt x="1502515" y="3195176"/>
                    <a:pt x="1492277" y="3138025"/>
                    <a:pt x="1484260" y="3080852"/>
                  </a:cubicBezTo>
                  <a:lnTo>
                    <a:pt x="1479918" y="3038143"/>
                  </a:lnTo>
                  <a:lnTo>
                    <a:pt x="1499122" y="2902868"/>
                  </a:lnTo>
                  <a:close/>
                  <a:moveTo>
                    <a:pt x="1464026" y="2710757"/>
                  </a:moveTo>
                  <a:lnTo>
                    <a:pt x="1462290" y="2759761"/>
                  </a:lnTo>
                  <a:cubicBezTo>
                    <a:pt x="1462158" y="2809515"/>
                    <a:pt x="1463660" y="2859412"/>
                    <a:pt x="1466827" y="2909379"/>
                  </a:cubicBezTo>
                  <a:lnTo>
                    <a:pt x="1479918" y="3038143"/>
                  </a:lnTo>
                  <a:lnTo>
                    <a:pt x="1467328" y="3126826"/>
                  </a:lnTo>
                  <a:lnTo>
                    <a:pt x="1458047" y="3348534"/>
                  </a:lnTo>
                  <a:lnTo>
                    <a:pt x="1425087" y="3264800"/>
                  </a:lnTo>
                  <a:cubicBezTo>
                    <a:pt x="1407644" y="3214670"/>
                    <a:pt x="1391998" y="3164053"/>
                    <a:pt x="1378148" y="3113050"/>
                  </a:cubicBezTo>
                  <a:lnTo>
                    <a:pt x="1359848" y="3035080"/>
                  </a:lnTo>
                  <a:lnTo>
                    <a:pt x="1384719" y="2933213"/>
                  </a:lnTo>
                  <a:cubicBezTo>
                    <a:pt x="1405643" y="2862521"/>
                    <a:pt x="1430054" y="2792641"/>
                    <a:pt x="1457952" y="2723845"/>
                  </a:cubicBezTo>
                  <a:close/>
                  <a:moveTo>
                    <a:pt x="1758511" y="2202013"/>
                  </a:moveTo>
                  <a:lnTo>
                    <a:pt x="1692987" y="2325596"/>
                  </a:lnTo>
                  <a:cubicBezTo>
                    <a:pt x="1671569" y="2369264"/>
                    <a:pt x="1651392" y="2413893"/>
                    <a:pt x="1632520" y="2459456"/>
                  </a:cubicBezTo>
                  <a:cubicBezTo>
                    <a:pt x="1602323" y="2532357"/>
                    <a:pt x="1576178" y="2605925"/>
                    <a:pt x="1553979" y="2679911"/>
                  </a:cubicBezTo>
                  <a:lnTo>
                    <a:pt x="1537796" y="2745686"/>
                  </a:lnTo>
                  <a:lnTo>
                    <a:pt x="1542721" y="2702569"/>
                  </a:lnTo>
                  <a:cubicBezTo>
                    <a:pt x="1550309" y="2652907"/>
                    <a:pt x="1559495" y="2603771"/>
                    <a:pt x="1570225" y="2555214"/>
                  </a:cubicBezTo>
                  <a:lnTo>
                    <a:pt x="1599448" y="2440864"/>
                  </a:lnTo>
                  <a:lnTo>
                    <a:pt x="1667187" y="2326234"/>
                  </a:lnTo>
                  <a:close/>
                  <a:moveTo>
                    <a:pt x="4547250" y="3356272"/>
                  </a:moveTo>
                  <a:lnTo>
                    <a:pt x="4525561" y="3498388"/>
                  </a:lnTo>
                  <a:lnTo>
                    <a:pt x="4487656" y="3649686"/>
                  </a:lnTo>
                  <a:lnTo>
                    <a:pt x="4421199" y="3762149"/>
                  </a:lnTo>
                  <a:lnTo>
                    <a:pt x="4317422" y="3903307"/>
                  </a:lnTo>
                  <a:lnTo>
                    <a:pt x="4355518" y="3840348"/>
                  </a:lnTo>
                  <a:cubicBezTo>
                    <a:pt x="4392137" y="3772336"/>
                    <a:pt x="4425670" y="3701828"/>
                    <a:pt x="4455866" y="3628926"/>
                  </a:cubicBezTo>
                  <a:cubicBezTo>
                    <a:pt x="4486063" y="3556025"/>
                    <a:pt x="4512208" y="3482457"/>
                    <a:pt x="4534407" y="3408471"/>
                  </a:cubicBezTo>
                  <a:close/>
                  <a:moveTo>
                    <a:pt x="4623792" y="3379458"/>
                  </a:moveTo>
                  <a:lnTo>
                    <a:pt x="4613577" y="3560955"/>
                  </a:lnTo>
                  <a:lnTo>
                    <a:pt x="4590194" y="3712360"/>
                  </a:lnTo>
                  <a:lnTo>
                    <a:pt x="4555674" y="3761059"/>
                  </a:lnTo>
                  <a:cubicBezTo>
                    <a:pt x="4505002" y="3825012"/>
                    <a:pt x="4450746" y="3886440"/>
                    <a:pt x="4393047" y="3945004"/>
                  </a:cubicBezTo>
                  <a:lnTo>
                    <a:pt x="4376083" y="3960606"/>
                  </a:lnTo>
                  <a:lnTo>
                    <a:pt x="4417887" y="3864527"/>
                  </a:lnTo>
                  <a:cubicBezTo>
                    <a:pt x="4439980" y="3807605"/>
                    <a:pt x="4459859" y="3749578"/>
                    <a:pt x="4477418" y="3690552"/>
                  </a:cubicBezTo>
                  <a:lnTo>
                    <a:pt x="4487656" y="3649686"/>
                  </a:lnTo>
                  <a:lnTo>
                    <a:pt x="4536278" y="3567406"/>
                  </a:lnTo>
                  <a:close/>
                  <a:moveTo>
                    <a:pt x="4782323" y="3409183"/>
                  </a:moveTo>
                  <a:lnTo>
                    <a:pt x="4790314" y="3576561"/>
                  </a:lnTo>
                  <a:lnTo>
                    <a:pt x="4780837" y="3775055"/>
                  </a:lnTo>
                  <a:lnTo>
                    <a:pt x="4710782" y="3857615"/>
                  </a:lnTo>
                  <a:cubicBezTo>
                    <a:pt x="4653323" y="3918287"/>
                    <a:pt x="4592574" y="3975812"/>
                    <a:pt x="4528820" y="4029903"/>
                  </a:cubicBezTo>
                  <a:lnTo>
                    <a:pt x="4505710" y="4047431"/>
                  </a:lnTo>
                  <a:lnTo>
                    <a:pt x="4525682" y="3991856"/>
                  </a:lnTo>
                  <a:cubicBezTo>
                    <a:pt x="4547120" y="3921874"/>
                    <a:pt x="4565233" y="3850808"/>
                    <a:pt x="4579917" y="3778908"/>
                  </a:cubicBezTo>
                  <a:lnTo>
                    <a:pt x="4590194" y="3712360"/>
                  </a:lnTo>
                  <a:lnTo>
                    <a:pt x="4696800" y="3561968"/>
                  </a:lnTo>
                  <a:close/>
                  <a:moveTo>
                    <a:pt x="1712911" y="2127218"/>
                  </a:moveTo>
                  <a:lnTo>
                    <a:pt x="1692652" y="2168911"/>
                  </a:lnTo>
                  <a:cubicBezTo>
                    <a:pt x="1659730" y="2247585"/>
                    <a:pt x="1631081" y="2328492"/>
                    <a:pt x="1606994" y="2411340"/>
                  </a:cubicBezTo>
                  <a:lnTo>
                    <a:pt x="1599448" y="2440864"/>
                  </a:lnTo>
                  <a:lnTo>
                    <a:pt x="1552108" y="2520977"/>
                  </a:lnTo>
                  <a:lnTo>
                    <a:pt x="1464026" y="2710757"/>
                  </a:lnTo>
                  <a:lnTo>
                    <a:pt x="1467559" y="2611009"/>
                  </a:lnTo>
                  <a:lnTo>
                    <a:pt x="1496804" y="2378080"/>
                  </a:lnTo>
                  <a:lnTo>
                    <a:pt x="1547559" y="2308785"/>
                  </a:lnTo>
                  <a:cubicBezTo>
                    <a:pt x="1593942" y="2251481"/>
                    <a:pt x="1643237" y="2196262"/>
                    <a:pt x="1695338" y="2143378"/>
                  </a:cubicBezTo>
                  <a:close/>
                  <a:moveTo>
                    <a:pt x="1584471" y="2037722"/>
                  </a:moveTo>
                  <a:lnTo>
                    <a:pt x="1551408" y="2134575"/>
                  </a:lnTo>
                  <a:cubicBezTo>
                    <a:pt x="1530652" y="2206757"/>
                    <a:pt x="1513416" y="2280033"/>
                    <a:pt x="1499811" y="2354132"/>
                  </a:cubicBezTo>
                  <a:lnTo>
                    <a:pt x="1496804" y="2378080"/>
                  </a:lnTo>
                  <a:lnTo>
                    <a:pt x="1417244" y="2486702"/>
                  </a:lnTo>
                  <a:cubicBezTo>
                    <a:pt x="1376786" y="2547926"/>
                    <a:pt x="1339342" y="2610985"/>
                    <a:pt x="1305017" y="2675629"/>
                  </a:cubicBezTo>
                  <a:lnTo>
                    <a:pt x="1304507" y="2676710"/>
                  </a:lnTo>
                  <a:lnTo>
                    <a:pt x="1300320" y="2410189"/>
                  </a:lnTo>
                  <a:lnTo>
                    <a:pt x="1309367" y="2309022"/>
                  </a:lnTo>
                  <a:lnTo>
                    <a:pt x="1421236" y="2185935"/>
                  </a:lnTo>
                  <a:cubicBezTo>
                    <a:pt x="1472947" y="2134225"/>
                    <a:pt x="1527123" y="2084980"/>
                    <a:pt x="1583574" y="2038393"/>
                  </a:cubicBezTo>
                  <a:close/>
                  <a:moveTo>
                    <a:pt x="5019119" y="3448343"/>
                  </a:moveTo>
                  <a:lnTo>
                    <a:pt x="5028183" y="3507038"/>
                  </a:lnTo>
                  <a:cubicBezTo>
                    <a:pt x="5035906" y="3580357"/>
                    <a:pt x="5040094" y="3654259"/>
                    <a:pt x="5040647" y="3728494"/>
                  </a:cubicBezTo>
                  <a:lnTo>
                    <a:pt x="5034663" y="3871454"/>
                  </a:lnTo>
                  <a:lnTo>
                    <a:pt x="5017315" y="3891777"/>
                  </a:lnTo>
                  <a:cubicBezTo>
                    <a:pt x="4960519" y="3953521"/>
                    <a:pt x="4900609" y="4011777"/>
                    <a:pt x="4837941" y="4066398"/>
                  </a:cubicBezTo>
                  <a:lnTo>
                    <a:pt x="4711368" y="4165121"/>
                  </a:lnTo>
                  <a:lnTo>
                    <a:pt x="4748467" y="4013173"/>
                  </a:lnTo>
                  <a:cubicBezTo>
                    <a:pt x="4762416" y="3941126"/>
                    <a:pt x="4772877" y="3868538"/>
                    <a:pt x="4779852" y="3795679"/>
                  </a:cubicBezTo>
                  <a:lnTo>
                    <a:pt x="4780837" y="3775055"/>
                  </a:lnTo>
                  <a:lnTo>
                    <a:pt x="4873001" y="3666440"/>
                  </a:lnTo>
                  <a:cubicBezTo>
                    <a:pt x="4923593" y="3599757"/>
                    <a:pt x="4970610" y="3530212"/>
                    <a:pt x="5013764" y="3458091"/>
                  </a:cubicBezTo>
                  <a:close/>
                  <a:moveTo>
                    <a:pt x="1376732" y="1922648"/>
                  </a:moveTo>
                  <a:lnTo>
                    <a:pt x="1350089" y="2025636"/>
                  </a:lnTo>
                  <a:cubicBezTo>
                    <a:pt x="1337269" y="2084809"/>
                    <a:pt x="1326819" y="2144391"/>
                    <a:pt x="1318739" y="2204232"/>
                  </a:cubicBezTo>
                  <a:lnTo>
                    <a:pt x="1309367" y="2309022"/>
                  </a:lnTo>
                  <a:lnTo>
                    <a:pt x="1273694" y="2348273"/>
                  </a:lnTo>
                  <a:cubicBezTo>
                    <a:pt x="1227106" y="2404724"/>
                    <a:pt x="1183176" y="2463449"/>
                    <a:pt x="1142095" y="2524257"/>
                  </a:cubicBezTo>
                  <a:lnTo>
                    <a:pt x="1069434" y="2643862"/>
                  </a:lnTo>
                  <a:lnTo>
                    <a:pt x="1058981" y="2569442"/>
                  </a:lnTo>
                  <a:cubicBezTo>
                    <a:pt x="1049906" y="2478709"/>
                    <a:pt x="1046241" y="2387103"/>
                    <a:pt x="1048181" y="2295099"/>
                  </a:cubicBezTo>
                  <a:lnTo>
                    <a:pt x="1051985" y="2221433"/>
                  </a:lnTo>
                  <a:lnTo>
                    <a:pt x="1148613" y="2116361"/>
                  </a:lnTo>
                  <a:cubicBezTo>
                    <a:pt x="1201497" y="2064260"/>
                    <a:pt x="1256716" y="2014965"/>
                    <a:pt x="1314020" y="1968581"/>
                  </a:cubicBezTo>
                  <a:close/>
                  <a:moveTo>
                    <a:pt x="5301848" y="3502933"/>
                  </a:moveTo>
                  <a:lnTo>
                    <a:pt x="5311878" y="3568652"/>
                  </a:lnTo>
                  <a:cubicBezTo>
                    <a:pt x="5319682" y="3645501"/>
                    <a:pt x="5323680" y="3723475"/>
                    <a:pt x="5323680" y="3802383"/>
                  </a:cubicBezTo>
                  <a:lnTo>
                    <a:pt x="5313388" y="4006202"/>
                  </a:lnTo>
                  <a:lnTo>
                    <a:pt x="5300107" y="4022244"/>
                  </a:lnTo>
                  <a:cubicBezTo>
                    <a:pt x="5268246" y="4058372"/>
                    <a:pt x="5235050" y="4093734"/>
                    <a:pt x="5200519" y="4128266"/>
                  </a:cubicBezTo>
                  <a:cubicBezTo>
                    <a:pt x="5151697" y="4177088"/>
                    <a:pt x="5101216" y="4223239"/>
                    <a:pt x="5049258" y="4266721"/>
                  </a:cubicBezTo>
                  <a:lnTo>
                    <a:pt x="4960447" y="4334629"/>
                  </a:lnTo>
                  <a:lnTo>
                    <a:pt x="4999498" y="4175911"/>
                  </a:lnTo>
                  <a:cubicBezTo>
                    <a:pt x="5013905" y="4101341"/>
                    <a:pt x="5024470" y="4026605"/>
                    <a:pt x="5031293" y="3951953"/>
                  </a:cubicBezTo>
                  <a:lnTo>
                    <a:pt x="5034663" y="3871454"/>
                  </a:lnTo>
                  <a:lnTo>
                    <a:pt x="5126650" y="3763684"/>
                  </a:lnTo>
                  <a:cubicBezTo>
                    <a:pt x="5161641" y="3719466"/>
                    <a:pt x="5195142" y="3673742"/>
                    <a:pt x="5227047" y="3626554"/>
                  </a:cubicBezTo>
                  <a:close/>
                  <a:moveTo>
                    <a:pt x="1126658" y="1755277"/>
                  </a:moveTo>
                  <a:lnTo>
                    <a:pt x="1110920" y="1810946"/>
                  </a:lnTo>
                  <a:cubicBezTo>
                    <a:pt x="1083220" y="1925886"/>
                    <a:pt x="1064814" y="2041496"/>
                    <a:pt x="1055320" y="2156852"/>
                  </a:cubicBezTo>
                  <a:lnTo>
                    <a:pt x="1051985" y="2221433"/>
                  </a:lnTo>
                  <a:lnTo>
                    <a:pt x="997219" y="2280985"/>
                  </a:lnTo>
                  <a:cubicBezTo>
                    <a:pt x="949257" y="2338597"/>
                    <a:pt x="903880" y="2398913"/>
                    <a:pt x="861339" y="2461829"/>
                  </a:cubicBezTo>
                  <a:lnTo>
                    <a:pt x="785243" y="2587591"/>
                  </a:lnTo>
                  <a:lnTo>
                    <a:pt x="782683" y="2574059"/>
                  </a:lnTo>
                  <a:cubicBezTo>
                    <a:pt x="770820" y="2479709"/>
                    <a:pt x="764707" y="2383569"/>
                    <a:pt x="764707" y="2286001"/>
                  </a:cubicBezTo>
                  <a:cubicBezTo>
                    <a:pt x="764707" y="2236684"/>
                    <a:pt x="766269" y="2187731"/>
                    <a:pt x="769346" y="2139190"/>
                  </a:cubicBezTo>
                  <a:lnTo>
                    <a:pt x="774442" y="2085608"/>
                  </a:lnTo>
                  <a:lnTo>
                    <a:pt x="887868" y="1960116"/>
                  </a:lnTo>
                  <a:cubicBezTo>
                    <a:pt x="943665" y="1904320"/>
                    <a:pt x="1001628" y="1852011"/>
                    <a:pt x="1061486" y="1803190"/>
                  </a:cubicBezTo>
                  <a:close/>
                  <a:moveTo>
                    <a:pt x="5602478" y="3584705"/>
                  </a:moveTo>
                  <a:lnTo>
                    <a:pt x="5610022" y="3764896"/>
                  </a:lnTo>
                  <a:cubicBezTo>
                    <a:pt x="5609469" y="3839132"/>
                    <a:pt x="5605280" y="3913034"/>
                    <a:pt x="5597558" y="3986353"/>
                  </a:cubicBezTo>
                  <a:lnTo>
                    <a:pt x="5574226" y="4137428"/>
                  </a:lnTo>
                  <a:lnTo>
                    <a:pt x="5517995" y="4213370"/>
                  </a:lnTo>
                  <a:cubicBezTo>
                    <a:pt x="5431348" y="4319387"/>
                    <a:pt x="5334684" y="4418173"/>
                    <a:pt x="5228666" y="4508127"/>
                  </a:cubicBezTo>
                  <a:lnTo>
                    <a:pt x="5204298" y="4527545"/>
                  </a:lnTo>
                  <a:lnTo>
                    <a:pt x="5220906" y="4482170"/>
                  </a:lnTo>
                  <a:cubicBezTo>
                    <a:pt x="5265434" y="4339007"/>
                    <a:pt x="5296269" y="4189810"/>
                    <a:pt x="5311878" y="4036113"/>
                  </a:cubicBezTo>
                  <a:lnTo>
                    <a:pt x="5313388" y="4006202"/>
                  </a:lnTo>
                  <a:lnTo>
                    <a:pt x="5391681" y="3911628"/>
                  </a:lnTo>
                  <a:cubicBezTo>
                    <a:pt x="5450060" y="3836439"/>
                    <a:pt x="5503096" y="3758443"/>
                    <a:pt x="5550788" y="3678154"/>
                  </a:cubicBezTo>
                  <a:close/>
                  <a:moveTo>
                    <a:pt x="5859844" y="3641051"/>
                  </a:moveTo>
                  <a:lnTo>
                    <a:pt x="5852103" y="3803191"/>
                  </a:lnTo>
                  <a:cubicBezTo>
                    <a:pt x="5845128" y="3876050"/>
                    <a:pt x="5834666" y="3948638"/>
                    <a:pt x="5820718" y="4020685"/>
                  </a:cubicBezTo>
                  <a:lnTo>
                    <a:pt x="5776212" y="4202966"/>
                  </a:lnTo>
                  <a:lnTo>
                    <a:pt x="5764557" y="4224271"/>
                  </a:lnTo>
                  <a:cubicBezTo>
                    <a:pt x="5689665" y="4349219"/>
                    <a:pt x="5603176" y="4466421"/>
                    <a:pt x="5506578" y="4574389"/>
                  </a:cubicBezTo>
                  <a:lnTo>
                    <a:pt x="5411892" y="4673738"/>
                  </a:lnTo>
                  <a:lnTo>
                    <a:pt x="5435476" y="4623697"/>
                  </a:lnTo>
                  <a:cubicBezTo>
                    <a:pt x="5491447" y="4488571"/>
                    <a:pt x="5534531" y="4348106"/>
                    <a:pt x="5563898" y="4204306"/>
                  </a:cubicBezTo>
                  <a:lnTo>
                    <a:pt x="5574226" y="4137428"/>
                  </a:lnTo>
                  <a:lnTo>
                    <a:pt x="5647983" y="4037817"/>
                  </a:lnTo>
                  <a:cubicBezTo>
                    <a:pt x="5728808" y="3916991"/>
                    <a:pt x="5797833" y="3788912"/>
                    <a:pt x="5854254" y="3655522"/>
                  </a:cubicBezTo>
                  <a:close/>
                  <a:moveTo>
                    <a:pt x="882742" y="1561511"/>
                  </a:moveTo>
                  <a:lnTo>
                    <a:pt x="875991" y="1579442"/>
                  </a:lnTo>
                  <a:cubicBezTo>
                    <a:pt x="832646" y="1712945"/>
                    <a:pt x="801253" y="1851834"/>
                    <a:pt x="783073" y="1994848"/>
                  </a:cubicBezTo>
                  <a:lnTo>
                    <a:pt x="774442" y="2085608"/>
                  </a:lnTo>
                  <a:lnTo>
                    <a:pt x="730942" y="2133734"/>
                  </a:lnTo>
                  <a:cubicBezTo>
                    <a:pt x="682120" y="2193593"/>
                    <a:pt x="636786" y="2255348"/>
                    <a:pt x="594939" y="2318727"/>
                  </a:cubicBezTo>
                  <a:lnTo>
                    <a:pt x="486239" y="2502674"/>
                  </a:lnTo>
                  <a:lnTo>
                    <a:pt x="479282" y="2407131"/>
                  </a:lnTo>
                  <a:cubicBezTo>
                    <a:pt x="476888" y="2325700"/>
                    <a:pt x="478890" y="2244556"/>
                    <a:pt x="485153" y="2164027"/>
                  </a:cubicBezTo>
                  <a:lnTo>
                    <a:pt x="512922" y="1952550"/>
                  </a:lnTo>
                  <a:lnTo>
                    <a:pt x="563576" y="1883393"/>
                  </a:lnTo>
                  <a:cubicBezTo>
                    <a:pt x="656343" y="1768785"/>
                    <a:pt x="760754" y="1662517"/>
                    <a:pt x="875979" y="1566592"/>
                  </a:cubicBezTo>
                  <a:close/>
                  <a:moveTo>
                    <a:pt x="6006336" y="3649883"/>
                  </a:moveTo>
                  <a:lnTo>
                    <a:pt x="5989898" y="3765674"/>
                  </a:lnTo>
                  <a:cubicBezTo>
                    <a:pt x="5961083" y="3914812"/>
                    <a:pt x="5916894" y="4063284"/>
                    <a:pt x="5856501" y="4209086"/>
                  </a:cubicBezTo>
                  <a:cubicBezTo>
                    <a:pt x="5796107" y="4354888"/>
                    <a:pt x="5722369" y="4491120"/>
                    <a:pt x="5637287" y="4616952"/>
                  </a:cubicBezTo>
                  <a:lnTo>
                    <a:pt x="5551053" y="4731723"/>
                  </a:lnTo>
                  <a:lnTo>
                    <a:pt x="5601021" y="4647165"/>
                  </a:lnTo>
                  <a:cubicBezTo>
                    <a:pt x="5670765" y="4514447"/>
                    <a:pt x="5726562" y="4376313"/>
                    <a:pt x="5768409" y="4234928"/>
                  </a:cubicBezTo>
                  <a:lnTo>
                    <a:pt x="5776212" y="4202966"/>
                  </a:lnTo>
                  <a:lnTo>
                    <a:pt x="5850774" y="4066678"/>
                  </a:lnTo>
                  <a:cubicBezTo>
                    <a:pt x="5904211" y="3959147"/>
                    <a:pt x="5949430" y="3846809"/>
                    <a:pt x="5985610" y="3730489"/>
                  </a:cubicBezTo>
                  <a:close/>
                  <a:moveTo>
                    <a:pt x="676496" y="1414641"/>
                  </a:moveTo>
                  <a:lnTo>
                    <a:pt x="652910" y="1464687"/>
                  </a:lnTo>
                  <a:cubicBezTo>
                    <a:pt x="591692" y="1612481"/>
                    <a:pt x="545891" y="1766662"/>
                    <a:pt x="516591" y="1924609"/>
                  </a:cubicBezTo>
                  <a:lnTo>
                    <a:pt x="512922" y="1952550"/>
                  </a:lnTo>
                  <a:lnTo>
                    <a:pt x="433261" y="2061310"/>
                  </a:lnTo>
                  <a:cubicBezTo>
                    <a:pt x="392803" y="2122534"/>
                    <a:pt x="355359" y="2185593"/>
                    <a:pt x="321034" y="2250237"/>
                  </a:cubicBezTo>
                  <a:lnTo>
                    <a:pt x="228925" y="2445680"/>
                  </a:lnTo>
                  <a:lnTo>
                    <a:pt x="235758" y="2290742"/>
                  </a:lnTo>
                  <a:cubicBezTo>
                    <a:pt x="242728" y="2216019"/>
                    <a:pt x="253365" y="2141574"/>
                    <a:pt x="267668" y="2067698"/>
                  </a:cubicBezTo>
                  <a:lnTo>
                    <a:pt x="312174" y="1885412"/>
                  </a:lnTo>
                  <a:lnTo>
                    <a:pt x="323827" y="1864112"/>
                  </a:lnTo>
                  <a:cubicBezTo>
                    <a:pt x="398720" y="1739163"/>
                    <a:pt x="485209" y="1621961"/>
                    <a:pt x="581807" y="1513994"/>
                  </a:cubicBezTo>
                  <a:close/>
                  <a:moveTo>
                    <a:pt x="537332" y="1356661"/>
                  </a:moveTo>
                  <a:lnTo>
                    <a:pt x="487365" y="1441219"/>
                  </a:lnTo>
                  <a:cubicBezTo>
                    <a:pt x="417620" y="1573936"/>
                    <a:pt x="361824" y="1712070"/>
                    <a:pt x="319977" y="1853455"/>
                  </a:cubicBezTo>
                  <a:lnTo>
                    <a:pt x="312174" y="1885412"/>
                  </a:lnTo>
                  <a:lnTo>
                    <a:pt x="237611" y="2021704"/>
                  </a:lnTo>
                  <a:cubicBezTo>
                    <a:pt x="184173" y="2129236"/>
                    <a:pt x="138953" y="2241573"/>
                    <a:pt x="102774" y="2357893"/>
                  </a:cubicBezTo>
                  <a:lnTo>
                    <a:pt x="82052" y="2438488"/>
                  </a:lnTo>
                  <a:lnTo>
                    <a:pt x="98488" y="2322708"/>
                  </a:lnTo>
                  <a:cubicBezTo>
                    <a:pt x="127303" y="2173570"/>
                    <a:pt x="171492" y="2025098"/>
                    <a:pt x="231885" y="1879296"/>
                  </a:cubicBezTo>
                  <a:cubicBezTo>
                    <a:pt x="292279" y="1733494"/>
                    <a:pt x="366017" y="1597262"/>
                    <a:pt x="451099" y="1471430"/>
                  </a:cubicBezTo>
                  <a:close/>
                  <a:moveTo>
                    <a:pt x="4554281" y="2767670"/>
                  </a:moveTo>
                  <a:lnTo>
                    <a:pt x="4584892" y="2892083"/>
                  </a:lnTo>
                  <a:lnTo>
                    <a:pt x="4608173" y="3056074"/>
                  </a:lnTo>
                  <a:lnTo>
                    <a:pt x="4589263" y="3185514"/>
                  </a:lnTo>
                  <a:lnTo>
                    <a:pt x="4547250" y="3356272"/>
                  </a:lnTo>
                  <a:lnTo>
                    <a:pt x="4560202" y="3271409"/>
                  </a:lnTo>
                  <a:cubicBezTo>
                    <a:pt x="4568006" y="3194560"/>
                    <a:pt x="4572004" y="3116587"/>
                    <a:pt x="4572004" y="3037679"/>
                  </a:cubicBezTo>
                  <a:cubicBezTo>
                    <a:pt x="4572004" y="2966680"/>
                    <a:pt x="4568767" y="2896436"/>
                    <a:pt x="4562433" y="2827088"/>
                  </a:cubicBezTo>
                  <a:close/>
                  <a:moveTo>
                    <a:pt x="2216920" y="1749541"/>
                  </a:moveTo>
                  <a:lnTo>
                    <a:pt x="2133734" y="1810697"/>
                  </a:lnTo>
                  <a:cubicBezTo>
                    <a:pt x="2073876" y="1859518"/>
                    <a:pt x="2015913" y="1911828"/>
                    <a:pt x="1960117" y="1967623"/>
                  </a:cubicBezTo>
                  <a:cubicBezTo>
                    <a:pt x="1904321" y="2023420"/>
                    <a:pt x="1852011" y="2081382"/>
                    <a:pt x="1803190" y="2141241"/>
                  </a:cubicBezTo>
                  <a:lnTo>
                    <a:pt x="1758511" y="2202013"/>
                  </a:lnTo>
                  <a:lnTo>
                    <a:pt x="1760907" y="2197495"/>
                  </a:lnTo>
                  <a:cubicBezTo>
                    <a:pt x="1802630" y="2124479"/>
                    <a:pt x="1847970" y="2054480"/>
                    <a:pt x="1896599" y="1987634"/>
                  </a:cubicBezTo>
                  <a:lnTo>
                    <a:pt x="1945177" y="1927957"/>
                  </a:lnTo>
                  <a:lnTo>
                    <a:pt x="2040806" y="1856104"/>
                  </a:lnTo>
                  <a:close/>
                  <a:moveTo>
                    <a:pt x="4629554" y="2735284"/>
                  </a:moveTo>
                  <a:lnTo>
                    <a:pt x="4696158" y="2925705"/>
                  </a:lnTo>
                  <a:lnTo>
                    <a:pt x="4727988" y="3056071"/>
                  </a:lnTo>
                  <a:lnTo>
                    <a:pt x="4700471" y="3165869"/>
                  </a:lnTo>
                  <a:cubicBezTo>
                    <a:pt x="4679732" y="3234696"/>
                    <a:pt x="4655680" y="3302738"/>
                    <a:pt x="4628315" y="3369745"/>
                  </a:cubicBezTo>
                  <a:lnTo>
                    <a:pt x="4623792" y="3379458"/>
                  </a:lnTo>
                  <a:lnTo>
                    <a:pt x="4626041" y="3339499"/>
                  </a:lnTo>
                  <a:cubicBezTo>
                    <a:pt x="4626594" y="3265263"/>
                    <a:pt x="4623510" y="3190694"/>
                    <a:pt x="4616687" y="3116041"/>
                  </a:cubicBezTo>
                  <a:lnTo>
                    <a:pt x="4608173" y="3056074"/>
                  </a:lnTo>
                  <a:lnTo>
                    <a:pt x="4619315" y="2979804"/>
                  </a:lnTo>
                  <a:cubicBezTo>
                    <a:pt x="4626143" y="2911223"/>
                    <a:pt x="4629809" y="2842695"/>
                    <a:pt x="4630392" y="2774414"/>
                  </a:cubicBezTo>
                  <a:close/>
                  <a:moveTo>
                    <a:pt x="2153044" y="1694132"/>
                  </a:moveTo>
                  <a:lnTo>
                    <a:pt x="2052028" y="1796691"/>
                  </a:lnTo>
                  <a:lnTo>
                    <a:pt x="1945177" y="1927957"/>
                  </a:lnTo>
                  <a:lnTo>
                    <a:pt x="1859962" y="1991984"/>
                  </a:lnTo>
                  <a:lnTo>
                    <a:pt x="1712911" y="2127218"/>
                  </a:lnTo>
                  <a:lnTo>
                    <a:pt x="1803945" y="1939873"/>
                  </a:lnTo>
                  <a:lnTo>
                    <a:pt x="1862570" y="1844213"/>
                  </a:lnTo>
                  <a:lnTo>
                    <a:pt x="1948039" y="1792289"/>
                  </a:lnTo>
                  <a:cubicBezTo>
                    <a:pt x="2012821" y="1757097"/>
                    <a:pt x="2079494" y="1724946"/>
                    <a:pt x="2147868" y="1696026"/>
                  </a:cubicBezTo>
                  <a:close/>
                  <a:moveTo>
                    <a:pt x="4788191" y="2704378"/>
                  </a:moveTo>
                  <a:lnTo>
                    <a:pt x="4866101" y="2869694"/>
                  </a:lnTo>
                  <a:lnTo>
                    <a:pt x="4933683" y="3057756"/>
                  </a:lnTo>
                  <a:lnTo>
                    <a:pt x="4911169" y="3126506"/>
                  </a:lnTo>
                  <a:cubicBezTo>
                    <a:pt x="4883265" y="3202546"/>
                    <a:pt x="4851355" y="3277080"/>
                    <a:pt x="4815580" y="3349771"/>
                  </a:cubicBezTo>
                  <a:lnTo>
                    <a:pt x="4782323" y="3409183"/>
                  </a:lnTo>
                  <a:lnTo>
                    <a:pt x="4779852" y="3357442"/>
                  </a:lnTo>
                  <a:cubicBezTo>
                    <a:pt x="4772878" y="3284583"/>
                    <a:pt x="4762416" y="3211995"/>
                    <a:pt x="4748467" y="3139948"/>
                  </a:cubicBezTo>
                  <a:lnTo>
                    <a:pt x="4727988" y="3056071"/>
                  </a:lnTo>
                  <a:lnTo>
                    <a:pt x="4752746" y="2957282"/>
                  </a:lnTo>
                  <a:cubicBezTo>
                    <a:pt x="4766858" y="2887135"/>
                    <a:pt x="4777656" y="2816455"/>
                    <a:pt x="4785141" y="2745490"/>
                  </a:cubicBezTo>
                  <a:close/>
                  <a:moveTo>
                    <a:pt x="2066619" y="1565205"/>
                  </a:moveTo>
                  <a:lnTo>
                    <a:pt x="2000478" y="1643791"/>
                  </a:lnTo>
                  <a:cubicBezTo>
                    <a:pt x="1966483" y="1687269"/>
                    <a:pt x="1934026" y="1732010"/>
                    <a:pt x="1903191" y="1777930"/>
                  </a:cubicBezTo>
                  <a:lnTo>
                    <a:pt x="1862570" y="1844213"/>
                  </a:lnTo>
                  <a:lnTo>
                    <a:pt x="1759558" y="1906794"/>
                  </a:lnTo>
                  <a:lnTo>
                    <a:pt x="1584471" y="2037722"/>
                  </a:lnTo>
                  <a:lnTo>
                    <a:pt x="1624120" y="1921578"/>
                  </a:lnTo>
                  <a:cubicBezTo>
                    <a:pt x="1644881" y="1869284"/>
                    <a:pt x="1667559" y="1817757"/>
                    <a:pt x="1692106" y="1767111"/>
                  </a:cubicBezTo>
                  <a:lnTo>
                    <a:pt x="1724939" y="1705267"/>
                  </a:lnTo>
                  <a:lnTo>
                    <a:pt x="1879300" y="1632520"/>
                  </a:lnTo>
                  <a:close/>
                  <a:moveTo>
                    <a:pt x="5024289" y="2674084"/>
                  </a:moveTo>
                  <a:lnTo>
                    <a:pt x="5047773" y="2712738"/>
                  </a:lnTo>
                  <a:cubicBezTo>
                    <a:pt x="5082964" y="2777521"/>
                    <a:pt x="5115115" y="2844194"/>
                    <a:pt x="5144035" y="2912568"/>
                  </a:cubicBezTo>
                  <a:lnTo>
                    <a:pt x="5198683" y="3061878"/>
                  </a:lnTo>
                  <a:lnTo>
                    <a:pt x="5165108" y="3156542"/>
                  </a:lnTo>
                  <a:cubicBezTo>
                    <a:pt x="5143542" y="3208865"/>
                    <a:pt x="5120091" y="3260212"/>
                    <a:pt x="5094839" y="3310498"/>
                  </a:cubicBezTo>
                  <a:lnTo>
                    <a:pt x="5019119" y="3448343"/>
                  </a:lnTo>
                  <a:lnTo>
                    <a:pt x="4994523" y="3289086"/>
                  </a:lnTo>
                  <a:cubicBezTo>
                    <a:pt x="4979840" y="3217185"/>
                    <a:pt x="4961727" y="3146119"/>
                    <a:pt x="4940289" y="3076137"/>
                  </a:cubicBezTo>
                  <a:lnTo>
                    <a:pt x="4933683" y="3057756"/>
                  </a:lnTo>
                  <a:lnTo>
                    <a:pt x="4961596" y="2972520"/>
                  </a:lnTo>
                  <a:cubicBezTo>
                    <a:pt x="4976596" y="2920590"/>
                    <a:pt x="4989775" y="2868092"/>
                    <a:pt x="5001089" y="2815127"/>
                  </a:cubicBezTo>
                  <a:close/>
                  <a:moveTo>
                    <a:pt x="1946628" y="1361970"/>
                  </a:moveTo>
                  <a:lnTo>
                    <a:pt x="1910523" y="1405563"/>
                  </a:lnTo>
                  <a:cubicBezTo>
                    <a:pt x="1860124" y="1473857"/>
                    <a:pt x="1813666" y="1544774"/>
                    <a:pt x="1771308" y="1617929"/>
                  </a:cubicBezTo>
                  <a:lnTo>
                    <a:pt x="1724939" y="1705267"/>
                  </a:lnTo>
                  <a:lnTo>
                    <a:pt x="1680864" y="1726039"/>
                  </a:lnTo>
                  <a:cubicBezTo>
                    <a:pt x="1616220" y="1760364"/>
                    <a:pt x="1553161" y="1797808"/>
                    <a:pt x="1491937" y="1838267"/>
                  </a:cubicBezTo>
                  <a:lnTo>
                    <a:pt x="1376732" y="1922648"/>
                  </a:lnTo>
                  <a:lnTo>
                    <a:pt x="1395655" y="1849503"/>
                  </a:lnTo>
                  <a:cubicBezTo>
                    <a:pt x="1421993" y="1762203"/>
                    <a:pt x="1453663" y="1676168"/>
                    <a:pt x="1490664" y="1591909"/>
                  </a:cubicBezTo>
                  <a:lnTo>
                    <a:pt x="1529007" y="1511364"/>
                  </a:lnTo>
                  <a:lnTo>
                    <a:pt x="1644091" y="1457950"/>
                  </a:lnTo>
                  <a:cubicBezTo>
                    <a:pt x="1712888" y="1430053"/>
                    <a:pt x="1782767" y="1405641"/>
                    <a:pt x="1853460" y="1384718"/>
                  </a:cubicBezTo>
                  <a:close/>
                  <a:moveTo>
                    <a:pt x="5311061" y="2622874"/>
                  </a:moveTo>
                  <a:lnTo>
                    <a:pt x="5335126" y="2662645"/>
                  </a:lnTo>
                  <a:cubicBezTo>
                    <a:pt x="5371745" y="2730657"/>
                    <a:pt x="5405278" y="2801166"/>
                    <a:pt x="5435475" y="2874067"/>
                  </a:cubicBezTo>
                  <a:lnTo>
                    <a:pt x="5503298" y="3064439"/>
                  </a:lnTo>
                  <a:lnTo>
                    <a:pt x="5497696" y="3082625"/>
                  </a:lnTo>
                  <a:cubicBezTo>
                    <a:pt x="5482087" y="3128196"/>
                    <a:pt x="5464950" y="3173569"/>
                    <a:pt x="5446261" y="3218688"/>
                  </a:cubicBezTo>
                  <a:cubicBezTo>
                    <a:pt x="5416065" y="3291589"/>
                    <a:pt x="5382532" y="3362098"/>
                    <a:pt x="5345912" y="3430110"/>
                  </a:cubicBezTo>
                  <a:lnTo>
                    <a:pt x="5301848" y="3502933"/>
                  </a:lnTo>
                  <a:lnTo>
                    <a:pt x="5277237" y="3341673"/>
                  </a:lnTo>
                  <a:cubicBezTo>
                    <a:pt x="5262011" y="3267267"/>
                    <a:pt x="5243171" y="3194177"/>
                    <a:pt x="5220906" y="3122596"/>
                  </a:cubicBezTo>
                  <a:lnTo>
                    <a:pt x="5198683" y="3061878"/>
                  </a:lnTo>
                  <a:lnTo>
                    <a:pt x="5241113" y="2942247"/>
                  </a:lnTo>
                  <a:cubicBezTo>
                    <a:pt x="5262962" y="2869214"/>
                    <a:pt x="5281258" y="2794647"/>
                    <a:pt x="5295801" y="2718747"/>
                  </a:cubicBezTo>
                  <a:close/>
                  <a:moveTo>
                    <a:pt x="4338844" y="2216917"/>
                  </a:moveTo>
                  <a:lnTo>
                    <a:pt x="4413691" y="2318725"/>
                  </a:lnTo>
                  <a:lnTo>
                    <a:pt x="4496796" y="2459359"/>
                  </a:lnTo>
                  <a:lnTo>
                    <a:pt x="4534279" y="2621870"/>
                  </a:lnTo>
                  <a:lnTo>
                    <a:pt x="4554281" y="2767670"/>
                  </a:lnTo>
                  <a:lnTo>
                    <a:pt x="4530035" y="2669126"/>
                  </a:lnTo>
                  <a:cubicBezTo>
                    <a:pt x="4507837" y="2595141"/>
                    <a:pt x="4481691" y="2521572"/>
                    <a:pt x="4451495" y="2448671"/>
                  </a:cubicBezTo>
                  <a:cubicBezTo>
                    <a:pt x="4421298" y="2375770"/>
                    <a:pt x="4387765" y="2305261"/>
                    <a:pt x="4351146" y="2237249"/>
                  </a:cubicBezTo>
                  <a:close/>
                  <a:moveTo>
                    <a:pt x="2763584" y="1534344"/>
                  </a:moveTo>
                  <a:lnTo>
                    <a:pt x="2641403" y="1566860"/>
                  </a:lnTo>
                  <a:cubicBezTo>
                    <a:pt x="2576760" y="1587148"/>
                    <a:pt x="2512460" y="1610468"/>
                    <a:pt x="2448672" y="1636891"/>
                  </a:cubicBezTo>
                  <a:cubicBezTo>
                    <a:pt x="2375771" y="1667087"/>
                    <a:pt x="2305262" y="1700620"/>
                    <a:pt x="2237250" y="1737239"/>
                  </a:cubicBezTo>
                  <a:lnTo>
                    <a:pt x="2216920" y="1749541"/>
                  </a:lnTo>
                  <a:lnTo>
                    <a:pt x="2318727" y="1674695"/>
                  </a:lnTo>
                  <a:lnTo>
                    <a:pt x="2448389" y="1595887"/>
                  </a:lnTo>
                  <a:lnTo>
                    <a:pt x="2576973" y="1562824"/>
                  </a:lnTo>
                  <a:close/>
                  <a:moveTo>
                    <a:pt x="1780592" y="1109474"/>
                  </a:moveTo>
                  <a:lnTo>
                    <a:pt x="1733905" y="1168619"/>
                  </a:lnTo>
                  <a:cubicBezTo>
                    <a:pt x="1664328" y="1264210"/>
                    <a:pt x="1603081" y="1363976"/>
                    <a:pt x="1550165" y="1466918"/>
                  </a:cubicBezTo>
                  <a:lnTo>
                    <a:pt x="1529007" y="1511364"/>
                  </a:lnTo>
                  <a:lnTo>
                    <a:pt x="1441223" y="1552107"/>
                  </a:lnTo>
                  <a:cubicBezTo>
                    <a:pt x="1374864" y="1586979"/>
                    <a:pt x="1309859" y="1625339"/>
                    <a:pt x="1246480" y="1667186"/>
                  </a:cubicBezTo>
                  <a:lnTo>
                    <a:pt x="1126658" y="1755277"/>
                  </a:lnTo>
                  <a:lnTo>
                    <a:pt x="1159488" y="1639154"/>
                  </a:lnTo>
                  <a:cubicBezTo>
                    <a:pt x="1178034" y="1582134"/>
                    <a:pt x="1198950" y="1525398"/>
                    <a:pt x="1222286" y="1469060"/>
                  </a:cubicBezTo>
                  <a:cubicBezTo>
                    <a:pt x="1244934" y="1414384"/>
                    <a:pt x="1269458" y="1361054"/>
                    <a:pt x="1295753" y="1309113"/>
                  </a:cubicBezTo>
                  <a:lnTo>
                    <a:pt x="1308876" y="1285454"/>
                  </a:lnTo>
                  <a:lnTo>
                    <a:pt x="1464690" y="1211498"/>
                  </a:lnTo>
                  <a:cubicBezTo>
                    <a:pt x="1537592" y="1181302"/>
                    <a:pt x="1611160" y="1155156"/>
                    <a:pt x="1685146" y="1132958"/>
                  </a:cubicBezTo>
                  <a:close/>
                  <a:moveTo>
                    <a:pt x="4386907" y="2144207"/>
                  </a:moveTo>
                  <a:lnTo>
                    <a:pt x="4530041" y="2304413"/>
                  </a:lnTo>
                  <a:lnTo>
                    <a:pt x="4601134" y="2401476"/>
                  </a:lnTo>
                  <a:lnTo>
                    <a:pt x="4627473" y="2638239"/>
                  </a:lnTo>
                  <a:lnTo>
                    <a:pt x="4629554" y="2735284"/>
                  </a:lnTo>
                  <a:lnTo>
                    <a:pt x="4622926" y="2716336"/>
                  </a:lnTo>
                  <a:cubicBezTo>
                    <a:pt x="4595028" y="2647540"/>
                    <a:pt x="4563643" y="2579827"/>
                    <a:pt x="4528770" y="2513468"/>
                  </a:cubicBezTo>
                  <a:lnTo>
                    <a:pt x="4496796" y="2459359"/>
                  </a:lnTo>
                  <a:lnTo>
                    <a:pt x="4488378" y="2422862"/>
                  </a:lnTo>
                  <a:cubicBezTo>
                    <a:pt x="4470213" y="2357654"/>
                    <a:pt x="4449229" y="2293621"/>
                    <a:pt x="4425567" y="2230901"/>
                  </a:cubicBezTo>
                  <a:close/>
                  <a:moveTo>
                    <a:pt x="2735137" y="1458140"/>
                  </a:moveTo>
                  <a:lnTo>
                    <a:pt x="2729251" y="1460269"/>
                  </a:lnTo>
                  <a:cubicBezTo>
                    <a:pt x="2638779" y="1496313"/>
                    <a:pt x="2550145" y="1538365"/>
                    <a:pt x="2463960" y="1586423"/>
                  </a:cubicBezTo>
                  <a:lnTo>
                    <a:pt x="2448389" y="1595887"/>
                  </a:lnTo>
                  <a:lnTo>
                    <a:pt x="2357895" y="1619156"/>
                  </a:lnTo>
                  <a:lnTo>
                    <a:pt x="2153044" y="1694132"/>
                  </a:lnTo>
                  <a:lnTo>
                    <a:pt x="2180371" y="1666387"/>
                  </a:lnTo>
                  <a:cubicBezTo>
                    <a:pt x="2219182" y="1630034"/>
                    <a:pt x="2259163" y="1595140"/>
                    <a:pt x="2300220" y="1561746"/>
                  </a:cubicBezTo>
                  <a:lnTo>
                    <a:pt x="2396245" y="1489031"/>
                  </a:lnTo>
                  <a:lnTo>
                    <a:pt x="2516644" y="1470437"/>
                  </a:lnTo>
                  <a:close/>
                  <a:moveTo>
                    <a:pt x="5608450" y="2536991"/>
                  </a:moveTo>
                  <a:lnTo>
                    <a:pt x="5695176" y="2723849"/>
                  </a:lnTo>
                  <a:cubicBezTo>
                    <a:pt x="5723073" y="2792645"/>
                    <a:pt x="5747485" y="2862524"/>
                    <a:pt x="5768408" y="2933217"/>
                  </a:cubicBezTo>
                  <a:lnTo>
                    <a:pt x="5800194" y="3063405"/>
                  </a:lnTo>
                  <a:lnTo>
                    <a:pt x="5772827" y="3173025"/>
                  </a:lnTo>
                  <a:cubicBezTo>
                    <a:pt x="5733346" y="3304130"/>
                    <a:pt x="5681843" y="3432388"/>
                    <a:pt x="5618319" y="3556067"/>
                  </a:cubicBezTo>
                  <a:lnTo>
                    <a:pt x="5602478" y="3584705"/>
                  </a:lnTo>
                  <a:lnTo>
                    <a:pt x="5600668" y="3541438"/>
                  </a:lnTo>
                  <a:cubicBezTo>
                    <a:pt x="5587020" y="3392133"/>
                    <a:pt x="5558412" y="3242493"/>
                    <a:pt x="5514015" y="3094522"/>
                  </a:cubicBezTo>
                  <a:lnTo>
                    <a:pt x="5503298" y="3064439"/>
                  </a:lnTo>
                  <a:lnTo>
                    <a:pt x="5539969" y="2945385"/>
                  </a:lnTo>
                  <a:cubicBezTo>
                    <a:pt x="5565130" y="2853579"/>
                    <a:pt x="5584281" y="2761225"/>
                    <a:pt x="5597618" y="2668797"/>
                  </a:cubicBezTo>
                  <a:close/>
                  <a:moveTo>
                    <a:pt x="1593377" y="862954"/>
                  </a:moveTo>
                  <a:lnTo>
                    <a:pt x="1577380" y="880349"/>
                  </a:lnTo>
                  <a:cubicBezTo>
                    <a:pt x="1505436" y="966768"/>
                    <a:pt x="1439310" y="1059269"/>
                    <a:pt x="1379846" y="1157504"/>
                  </a:cubicBezTo>
                  <a:lnTo>
                    <a:pt x="1308876" y="1285454"/>
                  </a:lnTo>
                  <a:lnTo>
                    <a:pt x="1253268" y="1311847"/>
                  </a:lnTo>
                  <a:cubicBezTo>
                    <a:pt x="1185256" y="1348466"/>
                    <a:pt x="1119740" y="1388171"/>
                    <a:pt x="1056824" y="1430712"/>
                  </a:cubicBezTo>
                  <a:lnTo>
                    <a:pt x="882742" y="1561511"/>
                  </a:lnTo>
                  <a:lnTo>
                    <a:pt x="949813" y="1383386"/>
                  </a:lnTo>
                  <a:cubicBezTo>
                    <a:pt x="977303" y="1319486"/>
                    <a:pt x="1007623" y="1257091"/>
                    <a:pt x="1040615" y="1196357"/>
                  </a:cubicBezTo>
                  <a:lnTo>
                    <a:pt x="1112039" y="1078789"/>
                  </a:lnTo>
                  <a:lnTo>
                    <a:pt x="1205860" y="1022456"/>
                  </a:lnTo>
                  <a:cubicBezTo>
                    <a:pt x="1286276" y="979263"/>
                    <a:pt x="1369574" y="940744"/>
                    <a:pt x="1455393" y="907261"/>
                  </a:cubicBezTo>
                  <a:close/>
                  <a:moveTo>
                    <a:pt x="4522743" y="2066526"/>
                  </a:moveTo>
                  <a:lnTo>
                    <a:pt x="4654126" y="2185936"/>
                  </a:lnTo>
                  <a:lnTo>
                    <a:pt x="4789834" y="2335251"/>
                  </a:lnTo>
                  <a:lnTo>
                    <a:pt x="4797408" y="2460717"/>
                  </a:lnTo>
                  <a:cubicBezTo>
                    <a:pt x="4798309" y="2508233"/>
                    <a:pt x="4797737" y="2555772"/>
                    <a:pt x="4795693" y="2603259"/>
                  </a:cubicBezTo>
                  <a:lnTo>
                    <a:pt x="4788191" y="2704378"/>
                  </a:lnTo>
                  <a:lnTo>
                    <a:pt x="4772583" y="2671258"/>
                  </a:lnTo>
                  <a:cubicBezTo>
                    <a:pt x="4738257" y="2606614"/>
                    <a:pt x="4700814" y="2543555"/>
                    <a:pt x="4660355" y="2482331"/>
                  </a:cubicBezTo>
                  <a:lnTo>
                    <a:pt x="4601134" y="2401476"/>
                  </a:lnTo>
                  <a:lnTo>
                    <a:pt x="4597548" y="2369244"/>
                  </a:lnTo>
                  <a:cubicBezTo>
                    <a:pt x="4582315" y="2280554"/>
                    <a:pt x="4561889" y="2192993"/>
                    <a:pt x="4536459" y="2107021"/>
                  </a:cubicBezTo>
                  <a:close/>
                  <a:moveTo>
                    <a:pt x="2707348" y="1300255"/>
                  </a:moveTo>
                  <a:lnTo>
                    <a:pt x="2626912" y="1339978"/>
                  </a:lnTo>
                  <a:cubicBezTo>
                    <a:pt x="2558112" y="1378473"/>
                    <a:pt x="2491216" y="1420555"/>
                    <a:pt x="2426535" y="1466094"/>
                  </a:cubicBezTo>
                  <a:lnTo>
                    <a:pt x="2396245" y="1489031"/>
                  </a:lnTo>
                  <a:lnTo>
                    <a:pt x="2298691" y="1504098"/>
                  </a:lnTo>
                  <a:cubicBezTo>
                    <a:pt x="2226791" y="1518781"/>
                    <a:pt x="2155725" y="1536894"/>
                    <a:pt x="2085743" y="1558332"/>
                  </a:cubicBezTo>
                  <a:lnTo>
                    <a:pt x="2066619" y="1565205"/>
                  </a:lnTo>
                  <a:lnTo>
                    <a:pt x="2107003" y="1517222"/>
                  </a:lnTo>
                  <a:cubicBezTo>
                    <a:pt x="2162493" y="1455912"/>
                    <a:pt x="2221262" y="1397626"/>
                    <a:pt x="2283033" y="1342641"/>
                  </a:cubicBezTo>
                  <a:lnTo>
                    <a:pt x="2338391" y="1298484"/>
                  </a:lnTo>
                  <a:lnTo>
                    <a:pt x="2504315" y="1290562"/>
                  </a:lnTo>
                  <a:close/>
                  <a:moveTo>
                    <a:pt x="3903326" y="1770974"/>
                  </a:moveTo>
                  <a:lnTo>
                    <a:pt x="4036794" y="1851733"/>
                  </a:lnTo>
                  <a:lnTo>
                    <a:pt x="4159484" y="1943918"/>
                  </a:lnTo>
                  <a:lnTo>
                    <a:pt x="4232281" y="2040805"/>
                  </a:lnTo>
                  <a:lnTo>
                    <a:pt x="4338844" y="2216917"/>
                  </a:lnTo>
                  <a:lnTo>
                    <a:pt x="4277688" y="2133732"/>
                  </a:lnTo>
                  <a:cubicBezTo>
                    <a:pt x="4228866" y="2073873"/>
                    <a:pt x="4176557" y="2015911"/>
                    <a:pt x="4120761" y="1960115"/>
                  </a:cubicBezTo>
                  <a:cubicBezTo>
                    <a:pt x="4064965" y="1904318"/>
                    <a:pt x="4007002" y="1852010"/>
                    <a:pt x="3947144" y="1803188"/>
                  </a:cubicBezTo>
                  <a:close/>
                  <a:moveTo>
                    <a:pt x="3356266" y="1541134"/>
                  </a:moveTo>
                  <a:lnTo>
                    <a:pt x="3271411" y="1528183"/>
                  </a:lnTo>
                  <a:cubicBezTo>
                    <a:pt x="3194563" y="1520379"/>
                    <a:pt x="3116589" y="1516381"/>
                    <a:pt x="3037681" y="1516381"/>
                  </a:cubicBezTo>
                  <a:cubicBezTo>
                    <a:pt x="2958774" y="1516381"/>
                    <a:pt x="2880800" y="1520379"/>
                    <a:pt x="2803951" y="1528184"/>
                  </a:cubicBezTo>
                  <a:lnTo>
                    <a:pt x="2763584" y="1534344"/>
                  </a:lnTo>
                  <a:lnTo>
                    <a:pt x="2836193" y="1515021"/>
                  </a:lnTo>
                  <a:cubicBezTo>
                    <a:pt x="2885064" y="1504301"/>
                    <a:pt x="2934034" y="1495247"/>
                    <a:pt x="2983032" y="1487831"/>
                  </a:cubicBezTo>
                  <a:lnTo>
                    <a:pt x="3050137" y="1479903"/>
                  </a:lnTo>
                  <a:lnTo>
                    <a:pt x="3185516" y="1499122"/>
                  </a:lnTo>
                  <a:close/>
                  <a:moveTo>
                    <a:pt x="3652683" y="1602497"/>
                  </a:moveTo>
                  <a:lnTo>
                    <a:pt x="3762151" y="1667185"/>
                  </a:lnTo>
                  <a:lnTo>
                    <a:pt x="3903326" y="1770974"/>
                  </a:lnTo>
                  <a:lnTo>
                    <a:pt x="3840350" y="1732868"/>
                  </a:lnTo>
                  <a:cubicBezTo>
                    <a:pt x="3772337" y="1696249"/>
                    <a:pt x="3701829" y="1662716"/>
                    <a:pt x="3628928" y="1632519"/>
                  </a:cubicBezTo>
                  <a:cubicBezTo>
                    <a:pt x="3556027" y="1602323"/>
                    <a:pt x="3482458" y="1576177"/>
                    <a:pt x="3408473" y="1553979"/>
                  </a:cubicBezTo>
                  <a:lnTo>
                    <a:pt x="3356266" y="1541134"/>
                  </a:lnTo>
                  <a:lnTo>
                    <a:pt x="3498390" y="1562825"/>
                  </a:lnTo>
                  <a:close/>
                  <a:moveTo>
                    <a:pt x="3960073" y="1711720"/>
                  </a:moveTo>
                  <a:lnTo>
                    <a:pt x="4127324" y="1792289"/>
                  </a:lnTo>
                  <a:lnTo>
                    <a:pt x="4247632" y="1865378"/>
                  </a:lnTo>
                  <a:lnTo>
                    <a:pt x="4316963" y="1987362"/>
                  </a:lnTo>
                  <a:lnTo>
                    <a:pt x="4386907" y="2144207"/>
                  </a:lnTo>
                  <a:lnTo>
                    <a:pt x="4382261" y="2139007"/>
                  </a:lnTo>
                  <a:cubicBezTo>
                    <a:pt x="4330159" y="2086124"/>
                    <a:pt x="4275250" y="2035576"/>
                    <a:pt x="4217638" y="1987613"/>
                  </a:cubicBezTo>
                  <a:lnTo>
                    <a:pt x="4159484" y="1943918"/>
                  </a:lnTo>
                  <a:lnTo>
                    <a:pt x="4096401" y="1859961"/>
                  </a:lnTo>
                  <a:close/>
                  <a:moveTo>
                    <a:pt x="3364539" y="1457950"/>
                  </a:moveTo>
                  <a:lnTo>
                    <a:pt x="3377842" y="1464123"/>
                  </a:lnTo>
                  <a:lnTo>
                    <a:pt x="3349938" y="1462446"/>
                  </a:lnTo>
                  <a:cubicBezTo>
                    <a:pt x="3276893" y="1461567"/>
                    <a:pt x="3203514" y="1464206"/>
                    <a:pt x="3130039" y="1470463"/>
                  </a:cubicBezTo>
                  <a:lnTo>
                    <a:pt x="3050137" y="1479903"/>
                  </a:lnTo>
                  <a:lnTo>
                    <a:pt x="2961558" y="1467328"/>
                  </a:lnTo>
                  <a:cubicBezTo>
                    <a:pt x="2886905" y="1460504"/>
                    <a:pt x="2812336" y="1457421"/>
                    <a:pt x="2738100" y="1457973"/>
                  </a:cubicBezTo>
                  <a:lnTo>
                    <a:pt x="2735137" y="1458140"/>
                  </a:lnTo>
                  <a:lnTo>
                    <a:pt x="2866259" y="1410708"/>
                  </a:lnTo>
                  <a:cubicBezTo>
                    <a:pt x="2923856" y="1391936"/>
                    <a:pt x="2982052" y="1375509"/>
                    <a:pt x="3040695" y="1361429"/>
                  </a:cubicBezTo>
                  <a:lnTo>
                    <a:pt x="3051222" y="1359338"/>
                  </a:lnTo>
                  <a:lnTo>
                    <a:pt x="3155171" y="1384717"/>
                  </a:lnTo>
                  <a:cubicBezTo>
                    <a:pt x="3225863" y="1405641"/>
                    <a:pt x="3295743" y="1430052"/>
                    <a:pt x="3364539" y="1457950"/>
                  </a:cubicBezTo>
                  <a:close/>
                  <a:moveTo>
                    <a:pt x="5869187" y="2494766"/>
                  </a:moveTo>
                  <a:lnTo>
                    <a:pt x="5930687" y="2665901"/>
                  </a:lnTo>
                  <a:cubicBezTo>
                    <a:pt x="5952125" y="2735883"/>
                    <a:pt x="5970239" y="2806949"/>
                    <a:pt x="5984922" y="2878850"/>
                  </a:cubicBezTo>
                  <a:lnTo>
                    <a:pt x="6014100" y="3067777"/>
                  </a:lnTo>
                  <a:lnTo>
                    <a:pt x="6010800" y="3098240"/>
                  </a:lnTo>
                  <a:cubicBezTo>
                    <a:pt x="5989424" y="3242338"/>
                    <a:pt x="5954370" y="3383717"/>
                    <a:pt x="5906443" y="3520432"/>
                  </a:cubicBezTo>
                  <a:lnTo>
                    <a:pt x="5859844" y="3641051"/>
                  </a:lnTo>
                  <a:lnTo>
                    <a:pt x="5862565" y="3584073"/>
                  </a:lnTo>
                  <a:cubicBezTo>
                    <a:pt x="5862565" y="3437813"/>
                    <a:pt x="5848615" y="3291554"/>
                    <a:pt x="5820717" y="3147460"/>
                  </a:cubicBezTo>
                  <a:lnTo>
                    <a:pt x="5800194" y="3063405"/>
                  </a:lnTo>
                  <a:lnTo>
                    <a:pt x="5825738" y="2961091"/>
                  </a:lnTo>
                  <a:cubicBezTo>
                    <a:pt x="5854173" y="2818533"/>
                    <a:pt x="5868930" y="2673788"/>
                    <a:pt x="5870010" y="2528960"/>
                  </a:cubicBezTo>
                  <a:close/>
                  <a:moveTo>
                    <a:pt x="1456621" y="649233"/>
                  </a:moveTo>
                  <a:lnTo>
                    <a:pt x="1434261" y="669555"/>
                  </a:lnTo>
                  <a:cubicBezTo>
                    <a:pt x="1330840" y="772976"/>
                    <a:pt x="1237282" y="886260"/>
                    <a:pt x="1155120" y="1007876"/>
                  </a:cubicBezTo>
                  <a:lnTo>
                    <a:pt x="1112039" y="1078789"/>
                  </a:lnTo>
                  <a:lnTo>
                    <a:pt x="1018587" y="1134901"/>
                  </a:lnTo>
                  <a:cubicBezTo>
                    <a:pt x="897676" y="1215599"/>
                    <a:pt x="784891" y="1307514"/>
                    <a:pt x="681720" y="1409160"/>
                  </a:cubicBezTo>
                  <a:lnTo>
                    <a:pt x="676496" y="1414641"/>
                  </a:lnTo>
                  <a:lnTo>
                    <a:pt x="746428" y="1266251"/>
                  </a:lnTo>
                  <a:cubicBezTo>
                    <a:pt x="780754" y="1201607"/>
                    <a:pt x="818198" y="1138548"/>
                    <a:pt x="858656" y="1077324"/>
                  </a:cubicBezTo>
                  <a:lnTo>
                    <a:pt x="966686" y="929831"/>
                  </a:lnTo>
                  <a:lnTo>
                    <a:pt x="980167" y="918985"/>
                  </a:lnTo>
                  <a:cubicBezTo>
                    <a:pt x="1058172" y="861133"/>
                    <a:pt x="1139621" y="808435"/>
                    <a:pt x="1223938" y="761130"/>
                  </a:cubicBezTo>
                  <a:close/>
                  <a:moveTo>
                    <a:pt x="6016808" y="2492249"/>
                  </a:moveTo>
                  <a:lnTo>
                    <a:pt x="6041941" y="2589996"/>
                  </a:lnTo>
                  <a:cubicBezTo>
                    <a:pt x="6072393" y="2738809"/>
                    <a:pt x="6088384" y="2892888"/>
                    <a:pt x="6088384" y="3050703"/>
                  </a:cubicBezTo>
                  <a:cubicBezTo>
                    <a:pt x="6088384" y="3208519"/>
                    <a:pt x="6072392" y="3362599"/>
                    <a:pt x="6041941" y="3511412"/>
                  </a:cubicBezTo>
                  <a:lnTo>
                    <a:pt x="6006336" y="3649883"/>
                  </a:lnTo>
                  <a:lnTo>
                    <a:pt x="6021692" y="3541716"/>
                  </a:lnTo>
                  <a:cubicBezTo>
                    <a:pt x="6035339" y="3392410"/>
                    <a:pt x="6034026" y="3243438"/>
                    <a:pt x="6018583" y="3096802"/>
                  </a:cubicBezTo>
                  <a:lnTo>
                    <a:pt x="6014100" y="3067777"/>
                  </a:lnTo>
                  <a:lnTo>
                    <a:pt x="6030147" y="2919651"/>
                  </a:lnTo>
                  <a:cubicBezTo>
                    <a:pt x="6038365" y="2799854"/>
                    <a:pt x="6037153" y="2678764"/>
                    <a:pt x="6026065" y="2557453"/>
                  </a:cubicBezTo>
                  <a:close/>
                  <a:moveTo>
                    <a:pt x="4725011" y="1944703"/>
                  </a:moveTo>
                  <a:lnTo>
                    <a:pt x="4763580" y="1972953"/>
                  </a:lnTo>
                  <a:cubicBezTo>
                    <a:pt x="4820884" y="2019336"/>
                    <a:pt x="4876103" y="2068631"/>
                    <a:pt x="4928987" y="2120733"/>
                  </a:cubicBezTo>
                  <a:lnTo>
                    <a:pt x="5049404" y="2251673"/>
                  </a:lnTo>
                  <a:lnTo>
                    <a:pt x="5051055" y="2383340"/>
                  </a:lnTo>
                  <a:cubicBezTo>
                    <a:pt x="5049618" y="2456330"/>
                    <a:pt x="5044670" y="2528966"/>
                    <a:pt x="5036309" y="2601010"/>
                  </a:cubicBezTo>
                  <a:lnTo>
                    <a:pt x="5024289" y="2674084"/>
                  </a:lnTo>
                  <a:lnTo>
                    <a:pt x="4933267" y="2524257"/>
                  </a:lnTo>
                  <a:cubicBezTo>
                    <a:pt x="4892186" y="2463449"/>
                    <a:pt x="4848257" y="2404724"/>
                    <a:pt x="4801669" y="2348273"/>
                  </a:cubicBezTo>
                  <a:lnTo>
                    <a:pt x="4789834" y="2335251"/>
                  </a:lnTo>
                  <a:lnTo>
                    <a:pt x="4785952" y="2270952"/>
                  </a:lnTo>
                  <a:cubicBezTo>
                    <a:pt x="4779515" y="2207854"/>
                    <a:pt x="4770459" y="2144973"/>
                    <a:pt x="4758786" y="2082485"/>
                  </a:cubicBezTo>
                  <a:close/>
                  <a:moveTo>
                    <a:pt x="3712172" y="1498170"/>
                  </a:moveTo>
                  <a:lnTo>
                    <a:pt x="3779601" y="1547558"/>
                  </a:lnTo>
                  <a:cubicBezTo>
                    <a:pt x="3836905" y="1593941"/>
                    <a:pt x="3892124" y="1643236"/>
                    <a:pt x="3945007" y="1695337"/>
                  </a:cubicBezTo>
                  <a:lnTo>
                    <a:pt x="3960073" y="1711720"/>
                  </a:lnTo>
                  <a:lnTo>
                    <a:pt x="3927495" y="1696026"/>
                  </a:lnTo>
                  <a:cubicBezTo>
                    <a:pt x="3859121" y="1667107"/>
                    <a:pt x="3789048" y="1641419"/>
                    <a:pt x="3717467" y="1619155"/>
                  </a:cubicBezTo>
                  <a:lnTo>
                    <a:pt x="3652683" y="1602497"/>
                  </a:lnTo>
                  <a:lnTo>
                    <a:pt x="3567408" y="1552106"/>
                  </a:lnTo>
                  <a:lnTo>
                    <a:pt x="3377842" y="1464123"/>
                  </a:lnTo>
                  <a:lnTo>
                    <a:pt x="3567828" y="1475543"/>
                  </a:lnTo>
                  <a:close/>
                  <a:moveTo>
                    <a:pt x="2672330" y="1064141"/>
                  </a:moveTo>
                  <a:lnTo>
                    <a:pt x="2477076" y="1187862"/>
                  </a:lnTo>
                  <a:lnTo>
                    <a:pt x="2338391" y="1298484"/>
                  </a:lnTo>
                  <a:lnTo>
                    <a:pt x="2285197" y="1301024"/>
                  </a:lnTo>
                  <a:cubicBezTo>
                    <a:pt x="2212338" y="1307998"/>
                    <a:pt x="2139750" y="1318460"/>
                    <a:pt x="2067703" y="1332409"/>
                  </a:cubicBezTo>
                  <a:lnTo>
                    <a:pt x="1946628" y="1361970"/>
                  </a:lnTo>
                  <a:lnTo>
                    <a:pt x="2073380" y="1208935"/>
                  </a:lnTo>
                  <a:lnTo>
                    <a:pt x="2247365" y="1041479"/>
                  </a:lnTo>
                  <a:lnTo>
                    <a:pt x="2355520" y="1036952"/>
                  </a:lnTo>
                  <a:cubicBezTo>
                    <a:pt x="2429756" y="1037504"/>
                    <a:pt x="2503657" y="1041693"/>
                    <a:pt x="2576976" y="1049415"/>
                  </a:cubicBezTo>
                  <a:close/>
                  <a:moveTo>
                    <a:pt x="1403768" y="505670"/>
                  </a:moveTo>
                  <a:lnTo>
                    <a:pt x="1301372" y="582607"/>
                  </a:lnTo>
                  <a:cubicBezTo>
                    <a:pt x="1186147" y="678532"/>
                    <a:pt x="1081737" y="784799"/>
                    <a:pt x="988970" y="899406"/>
                  </a:cubicBezTo>
                  <a:lnTo>
                    <a:pt x="966686" y="929831"/>
                  </a:lnTo>
                  <a:lnTo>
                    <a:pt x="840205" y="1031587"/>
                  </a:lnTo>
                  <a:cubicBezTo>
                    <a:pt x="749685" y="1110484"/>
                    <a:pt x="664918" y="1196966"/>
                    <a:pt x="586979" y="1290586"/>
                  </a:cubicBezTo>
                  <a:lnTo>
                    <a:pt x="537332" y="1356661"/>
                  </a:lnTo>
                  <a:lnTo>
                    <a:pt x="602445" y="1246475"/>
                  </a:lnTo>
                  <a:cubicBezTo>
                    <a:pt x="686138" y="1119717"/>
                    <a:pt x="783781" y="999457"/>
                    <a:pt x="895374" y="887865"/>
                  </a:cubicBezTo>
                  <a:cubicBezTo>
                    <a:pt x="1020915" y="762323"/>
                    <a:pt x="1157425" y="654437"/>
                    <a:pt x="1301819" y="564205"/>
                  </a:cubicBezTo>
                  <a:close/>
                  <a:moveTo>
                    <a:pt x="4198300" y="1636892"/>
                  </a:moveTo>
                  <a:lnTo>
                    <a:pt x="4382500" y="1723701"/>
                  </a:lnTo>
                  <a:lnTo>
                    <a:pt x="4408505" y="1772691"/>
                  </a:lnTo>
                  <a:cubicBezTo>
                    <a:pt x="4434127" y="1826638"/>
                    <a:pt x="4457639" y="1881563"/>
                    <a:pt x="4478984" y="1937330"/>
                  </a:cubicBezTo>
                  <a:lnTo>
                    <a:pt x="4522743" y="2066526"/>
                  </a:lnTo>
                  <a:lnTo>
                    <a:pt x="4491789" y="2038393"/>
                  </a:lnTo>
                  <a:cubicBezTo>
                    <a:pt x="4435338" y="1991805"/>
                    <a:pt x="4376612" y="1947875"/>
                    <a:pt x="4315805" y="1906794"/>
                  </a:cubicBezTo>
                  <a:lnTo>
                    <a:pt x="4247632" y="1865378"/>
                  </a:lnTo>
                  <a:lnTo>
                    <a:pt x="4229667" y="1833770"/>
                  </a:lnTo>
                  <a:cubicBezTo>
                    <a:pt x="4198664" y="1783823"/>
                    <a:pt x="4165789" y="1735159"/>
                    <a:pt x="4131141" y="1687876"/>
                  </a:cubicBezTo>
                  <a:lnTo>
                    <a:pt x="4044668" y="1581682"/>
                  </a:lnTo>
                  <a:close/>
                  <a:moveTo>
                    <a:pt x="3214320" y="1211498"/>
                  </a:moveTo>
                  <a:lnTo>
                    <a:pt x="3411713" y="1304525"/>
                  </a:lnTo>
                  <a:lnTo>
                    <a:pt x="3396744" y="1305111"/>
                  </a:lnTo>
                  <a:cubicBezTo>
                    <a:pt x="3336905" y="1309804"/>
                    <a:pt x="3277214" y="1316844"/>
                    <a:pt x="3217823" y="1326230"/>
                  </a:cubicBezTo>
                  <a:lnTo>
                    <a:pt x="3051222" y="1359338"/>
                  </a:lnTo>
                  <a:lnTo>
                    <a:pt x="2940928" y="1332409"/>
                  </a:lnTo>
                  <a:cubicBezTo>
                    <a:pt x="2868881" y="1318460"/>
                    <a:pt x="2796293" y="1307998"/>
                    <a:pt x="2723434" y="1301023"/>
                  </a:cubicBezTo>
                  <a:lnTo>
                    <a:pt x="2707348" y="1300255"/>
                  </a:lnTo>
                  <a:lnTo>
                    <a:pt x="2838713" y="1235382"/>
                  </a:lnTo>
                  <a:lnTo>
                    <a:pt x="3055988" y="1154599"/>
                  </a:lnTo>
                  <a:close/>
                  <a:moveTo>
                    <a:pt x="3778818" y="1307728"/>
                  </a:moveTo>
                  <a:lnTo>
                    <a:pt x="3817976" y="1340938"/>
                  </a:lnTo>
                  <a:cubicBezTo>
                    <a:pt x="3875857" y="1393231"/>
                    <a:pt x="3931049" y="1448443"/>
                    <a:pt x="3983321" y="1506344"/>
                  </a:cubicBezTo>
                  <a:lnTo>
                    <a:pt x="4044668" y="1581682"/>
                  </a:lnTo>
                  <a:lnTo>
                    <a:pt x="3991857" y="1562704"/>
                  </a:lnTo>
                  <a:cubicBezTo>
                    <a:pt x="3922969" y="1541601"/>
                    <a:pt x="3853030" y="1523720"/>
                    <a:pt x="3782279" y="1509160"/>
                  </a:cubicBezTo>
                  <a:lnTo>
                    <a:pt x="3712172" y="1498170"/>
                  </a:lnTo>
                  <a:lnTo>
                    <a:pt x="3601683" y="1417243"/>
                  </a:lnTo>
                  <a:cubicBezTo>
                    <a:pt x="3540459" y="1376785"/>
                    <a:pt x="3477400" y="1339342"/>
                    <a:pt x="3412756" y="1305016"/>
                  </a:cubicBezTo>
                  <a:lnTo>
                    <a:pt x="3411713" y="1304525"/>
                  </a:lnTo>
                  <a:lnTo>
                    <a:pt x="3576562" y="1298071"/>
                  </a:lnTo>
                  <a:close/>
                  <a:moveTo>
                    <a:pt x="4981997" y="1783207"/>
                  </a:moveTo>
                  <a:lnTo>
                    <a:pt x="5019392" y="1810699"/>
                  </a:lnTo>
                  <a:cubicBezTo>
                    <a:pt x="5079250" y="1859521"/>
                    <a:pt x="5137213" y="1911830"/>
                    <a:pt x="5193009" y="1967626"/>
                  </a:cubicBezTo>
                  <a:lnTo>
                    <a:pt x="5326076" y="2114846"/>
                  </a:lnTo>
                  <a:lnTo>
                    <a:pt x="5336705" y="2286002"/>
                  </a:lnTo>
                  <a:cubicBezTo>
                    <a:pt x="5336705" y="2384637"/>
                    <a:pt x="5330458" y="2481812"/>
                    <a:pt x="5318339" y="2577155"/>
                  </a:cubicBezTo>
                  <a:lnTo>
                    <a:pt x="5311061" y="2622874"/>
                  </a:lnTo>
                  <a:lnTo>
                    <a:pt x="5216261" y="2466201"/>
                  </a:lnTo>
                  <a:cubicBezTo>
                    <a:pt x="5173720" y="2403285"/>
                    <a:pt x="5128343" y="2342969"/>
                    <a:pt x="5080380" y="2285356"/>
                  </a:cubicBezTo>
                  <a:lnTo>
                    <a:pt x="5049404" y="2251673"/>
                  </a:lnTo>
                  <a:lnTo>
                    <a:pt x="5049220" y="2236960"/>
                  </a:lnTo>
                  <a:cubicBezTo>
                    <a:pt x="5042644" y="2090249"/>
                    <a:pt x="5021760" y="1942761"/>
                    <a:pt x="4985777" y="1796404"/>
                  </a:cubicBezTo>
                  <a:close/>
                  <a:moveTo>
                    <a:pt x="2620366" y="778842"/>
                  </a:moveTo>
                  <a:lnTo>
                    <a:pt x="2466201" y="872124"/>
                  </a:lnTo>
                  <a:cubicBezTo>
                    <a:pt x="2393593" y="921219"/>
                    <a:pt x="2324448" y="974090"/>
                    <a:pt x="2258925" y="1030353"/>
                  </a:cubicBezTo>
                  <a:lnTo>
                    <a:pt x="2247365" y="1041479"/>
                  </a:lnTo>
                  <a:lnTo>
                    <a:pt x="2132062" y="1046306"/>
                  </a:lnTo>
                  <a:cubicBezTo>
                    <a:pt x="2057409" y="1053130"/>
                    <a:pt x="1982673" y="1063693"/>
                    <a:pt x="1908103" y="1078101"/>
                  </a:cubicBezTo>
                  <a:lnTo>
                    <a:pt x="1780592" y="1109474"/>
                  </a:lnTo>
                  <a:lnTo>
                    <a:pt x="1844518" y="1028491"/>
                  </a:lnTo>
                  <a:cubicBezTo>
                    <a:pt x="1883472" y="982908"/>
                    <a:pt x="1924508" y="938495"/>
                    <a:pt x="1967627" y="895376"/>
                  </a:cubicBezTo>
                  <a:lnTo>
                    <a:pt x="2119359" y="758232"/>
                  </a:lnTo>
                  <a:lnTo>
                    <a:pt x="2140613" y="756230"/>
                  </a:lnTo>
                  <a:cubicBezTo>
                    <a:pt x="2188688" y="753213"/>
                    <a:pt x="2237166" y="751681"/>
                    <a:pt x="2286002" y="751681"/>
                  </a:cubicBezTo>
                  <a:cubicBezTo>
                    <a:pt x="2364909" y="751681"/>
                    <a:pt x="2442883" y="755679"/>
                    <a:pt x="2519732" y="763484"/>
                  </a:cubicBezTo>
                  <a:close/>
                  <a:moveTo>
                    <a:pt x="4436787" y="1465460"/>
                  </a:moveTo>
                  <a:lnTo>
                    <a:pt x="4579836" y="1531853"/>
                  </a:lnTo>
                  <a:lnTo>
                    <a:pt x="4609549" y="1594300"/>
                  </a:lnTo>
                  <a:cubicBezTo>
                    <a:pt x="4643730" y="1673154"/>
                    <a:pt x="4673258" y="1753542"/>
                    <a:pt x="4698131" y="1835045"/>
                  </a:cubicBezTo>
                  <a:lnTo>
                    <a:pt x="4725011" y="1944703"/>
                  </a:lnTo>
                  <a:lnTo>
                    <a:pt x="4585663" y="1842638"/>
                  </a:lnTo>
                  <a:cubicBezTo>
                    <a:pt x="4524439" y="1802180"/>
                    <a:pt x="4461380" y="1764736"/>
                    <a:pt x="4396736" y="1730411"/>
                  </a:cubicBezTo>
                  <a:lnTo>
                    <a:pt x="4382500" y="1723701"/>
                  </a:lnTo>
                  <a:lnTo>
                    <a:pt x="4312467" y="1591768"/>
                  </a:lnTo>
                  <a:lnTo>
                    <a:pt x="4168486" y="1377839"/>
                  </a:lnTo>
                  <a:lnTo>
                    <a:pt x="4227418" y="1392228"/>
                  </a:lnTo>
                  <a:cubicBezTo>
                    <a:pt x="4298111" y="1413151"/>
                    <a:pt x="4367990" y="1437562"/>
                    <a:pt x="4436787" y="1465460"/>
                  </a:cubicBezTo>
                  <a:close/>
                  <a:moveTo>
                    <a:pt x="3175817" y="931327"/>
                  </a:moveTo>
                  <a:cubicBezTo>
                    <a:pt x="3227097" y="953016"/>
                    <a:pt x="3277421" y="976524"/>
                    <a:pt x="3326708" y="1001768"/>
                  </a:cubicBezTo>
                  <a:lnTo>
                    <a:pt x="3447652" y="1069372"/>
                  </a:lnTo>
                  <a:lnTo>
                    <a:pt x="3289085" y="1093861"/>
                  </a:lnTo>
                  <a:cubicBezTo>
                    <a:pt x="3211673" y="1109670"/>
                    <a:pt x="3135228" y="1129454"/>
                    <a:pt x="3060062" y="1153084"/>
                  </a:cubicBezTo>
                  <a:lnTo>
                    <a:pt x="3055988" y="1154599"/>
                  </a:lnTo>
                  <a:lnTo>
                    <a:pt x="3007877" y="1137310"/>
                  </a:lnTo>
                  <a:cubicBezTo>
                    <a:pt x="2937895" y="1115872"/>
                    <a:pt x="2866829" y="1097759"/>
                    <a:pt x="2794929" y="1083075"/>
                  </a:cubicBezTo>
                  <a:lnTo>
                    <a:pt x="2672330" y="1064141"/>
                  </a:lnTo>
                  <a:lnTo>
                    <a:pt x="2687475" y="1054545"/>
                  </a:lnTo>
                  <a:cubicBezTo>
                    <a:pt x="2760149" y="1013868"/>
                    <a:pt x="2835272" y="977044"/>
                    <a:pt x="2912568" y="944351"/>
                  </a:cubicBezTo>
                  <a:lnTo>
                    <a:pt x="3061984" y="889663"/>
                  </a:lnTo>
                  <a:close/>
                  <a:moveTo>
                    <a:pt x="3871612" y="1053728"/>
                  </a:moveTo>
                  <a:lnTo>
                    <a:pt x="3979332" y="1156065"/>
                  </a:lnTo>
                  <a:cubicBezTo>
                    <a:pt x="4043827" y="1222131"/>
                    <a:pt x="4103968" y="1291794"/>
                    <a:pt x="4159557" y="1364572"/>
                  </a:cubicBezTo>
                  <a:lnTo>
                    <a:pt x="4168486" y="1377839"/>
                  </a:lnTo>
                  <a:lnTo>
                    <a:pt x="4013175" y="1339918"/>
                  </a:lnTo>
                  <a:cubicBezTo>
                    <a:pt x="3941128" y="1325969"/>
                    <a:pt x="3868540" y="1315507"/>
                    <a:pt x="3795681" y="1308533"/>
                  </a:cubicBezTo>
                  <a:lnTo>
                    <a:pt x="3778818" y="1307728"/>
                  </a:lnTo>
                  <a:lnTo>
                    <a:pt x="3708119" y="1247769"/>
                  </a:lnTo>
                  <a:cubicBezTo>
                    <a:pt x="3632917" y="1187940"/>
                    <a:pt x="3553858" y="1132750"/>
                    <a:pt x="3471377" y="1082633"/>
                  </a:cubicBezTo>
                  <a:lnTo>
                    <a:pt x="3447652" y="1069372"/>
                  </a:lnTo>
                  <a:lnTo>
                    <a:pt x="3507038" y="1060201"/>
                  </a:lnTo>
                  <a:cubicBezTo>
                    <a:pt x="3580356" y="1052479"/>
                    <a:pt x="3654259" y="1048290"/>
                    <a:pt x="3728495" y="1047737"/>
                  </a:cubicBezTo>
                  <a:close/>
                  <a:moveTo>
                    <a:pt x="5225493" y="1593434"/>
                  </a:moveTo>
                  <a:lnTo>
                    <a:pt x="5372658" y="1728772"/>
                  </a:lnTo>
                  <a:cubicBezTo>
                    <a:pt x="5424760" y="1781655"/>
                    <a:pt x="5474054" y="1836874"/>
                    <a:pt x="5520438" y="1894178"/>
                  </a:cubicBezTo>
                  <a:lnTo>
                    <a:pt x="5590453" y="1989769"/>
                  </a:lnTo>
                  <a:lnTo>
                    <a:pt x="5609450" y="2117147"/>
                  </a:lnTo>
                  <a:cubicBezTo>
                    <a:pt x="5618581" y="2207970"/>
                    <a:pt x="5622291" y="2299668"/>
                    <a:pt x="5620385" y="2391768"/>
                  </a:cubicBezTo>
                  <a:lnTo>
                    <a:pt x="5608450" y="2536991"/>
                  </a:lnTo>
                  <a:lnTo>
                    <a:pt x="5601019" y="2520980"/>
                  </a:lnTo>
                  <a:cubicBezTo>
                    <a:pt x="5531274" y="2388262"/>
                    <a:pt x="5447579" y="2260961"/>
                    <a:pt x="5349936" y="2141244"/>
                  </a:cubicBezTo>
                  <a:lnTo>
                    <a:pt x="5326076" y="2114846"/>
                  </a:lnTo>
                  <a:lnTo>
                    <a:pt x="5318902" y="1999320"/>
                  </a:lnTo>
                  <a:cubicBezTo>
                    <a:pt x="5307153" y="1905411"/>
                    <a:pt x="5289707" y="1813272"/>
                    <a:pt x="5266921" y="1723260"/>
                  </a:cubicBezTo>
                  <a:close/>
                  <a:moveTo>
                    <a:pt x="2544035" y="476667"/>
                  </a:moveTo>
                  <a:lnTo>
                    <a:pt x="2520981" y="487366"/>
                  </a:lnTo>
                  <a:cubicBezTo>
                    <a:pt x="2388264" y="557112"/>
                    <a:pt x="2260963" y="640806"/>
                    <a:pt x="2141245" y="738449"/>
                  </a:cubicBezTo>
                  <a:lnTo>
                    <a:pt x="2119359" y="758232"/>
                  </a:lnTo>
                  <a:lnTo>
                    <a:pt x="1997643" y="769694"/>
                  </a:lnTo>
                  <a:cubicBezTo>
                    <a:pt x="1903196" y="781582"/>
                    <a:pt x="1810543" y="799232"/>
                    <a:pt x="1720047" y="822280"/>
                  </a:cubicBezTo>
                  <a:lnTo>
                    <a:pt x="1593377" y="862954"/>
                  </a:lnTo>
                  <a:lnTo>
                    <a:pt x="1728774" y="715726"/>
                  </a:lnTo>
                  <a:cubicBezTo>
                    <a:pt x="1781657" y="663624"/>
                    <a:pt x="1836876" y="614329"/>
                    <a:pt x="1894180" y="567946"/>
                  </a:cubicBezTo>
                  <a:lnTo>
                    <a:pt x="1989769" y="497932"/>
                  </a:lnTo>
                  <a:lnTo>
                    <a:pt x="2117148" y="478936"/>
                  </a:lnTo>
                  <a:cubicBezTo>
                    <a:pt x="2253383" y="465240"/>
                    <a:pt x="2391587" y="463739"/>
                    <a:pt x="2530161" y="475099"/>
                  </a:cubicBezTo>
                  <a:close/>
                  <a:moveTo>
                    <a:pt x="3218689" y="642125"/>
                  </a:moveTo>
                  <a:cubicBezTo>
                    <a:pt x="3282478" y="668547"/>
                    <a:pt x="3344434" y="697523"/>
                    <a:pt x="3404490" y="728887"/>
                  </a:cubicBezTo>
                  <a:lnTo>
                    <a:pt x="3503741" y="786414"/>
                  </a:lnTo>
                  <a:lnTo>
                    <a:pt x="3341674" y="811149"/>
                  </a:lnTo>
                  <a:cubicBezTo>
                    <a:pt x="3267267" y="826374"/>
                    <a:pt x="3194177" y="845215"/>
                    <a:pt x="3122596" y="867479"/>
                  </a:cubicBezTo>
                  <a:lnTo>
                    <a:pt x="3061984" y="889663"/>
                  </a:lnTo>
                  <a:lnTo>
                    <a:pt x="2965789" y="854455"/>
                  </a:lnTo>
                  <a:cubicBezTo>
                    <a:pt x="2894207" y="832191"/>
                    <a:pt x="2821117" y="813350"/>
                    <a:pt x="2746711" y="798125"/>
                  </a:cubicBezTo>
                  <a:lnTo>
                    <a:pt x="2620366" y="778842"/>
                  </a:lnTo>
                  <a:lnTo>
                    <a:pt x="2662646" y="753259"/>
                  </a:lnTo>
                  <a:cubicBezTo>
                    <a:pt x="2730658" y="716640"/>
                    <a:pt x="2801167" y="683107"/>
                    <a:pt x="2874068" y="652910"/>
                  </a:cubicBezTo>
                  <a:lnTo>
                    <a:pt x="3064440" y="585088"/>
                  </a:lnTo>
                  <a:lnTo>
                    <a:pt x="3082627" y="590689"/>
                  </a:lnTo>
                  <a:cubicBezTo>
                    <a:pt x="3128197" y="606299"/>
                    <a:pt x="3173571" y="623436"/>
                    <a:pt x="3218689" y="642125"/>
                  </a:cubicBezTo>
                  <a:close/>
                  <a:moveTo>
                    <a:pt x="4619324" y="1222284"/>
                  </a:moveTo>
                  <a:lnTo>
                    <a:pt x="4806015" y="1310894"/>
                  </a:lnTo>
                  <a:lnTo>
                    <a:pt x="4813196" y="1324285"/>
                  </a:lnTo>
                  <a:cubicBezTo>
                    <a:pt x="4835816" y="1370036"/>
                    <a:pt x="4857069" y="1416847"/>
                    <a:pt x="4876886" y="1464688"/>
                  </a:cubicBezTo>
                  <a:cubicBezTo>
                    <a:pt x="4899533" y="1519364"/>
                    <a:pt x="4919902" y="1574416"/>
                    <a:pt x="4938036" y="1629737"/>
                  </a:cubicBezTo>
                  <a:lnTo>
                    <a:pt x="4981997" y="1783207"/>
                  </a:lnTo>
                  <a:lnTo>
                    <a:pt x="4834399" y="1674696"/>
                  </a:lnTo>
                  <a:cubicBezTo>
                    <a:pt x="4771019" y="1632849"/>
                    <a:pt x="4706014" y="1594489"/>
                    <a:pt x="4639655" y="1559616"/>
                  </a:cubicBezTo>
                  <a:lnTo>
                    <a:pt x="4579836" y="1531853"/>
                  </a:lnTo>
                  <a:lnTo>
                    <a:pt x="4541157" y="1450563"/>
                  </a:lnTo>
                  <a:cubicBezTo>
                    <a:pt x="4492038" y="1356029"/>
                    <a:pt x="4435868" y="1264208"/>
                    <a:pt x="4372647" y="1175877"/>
                  </a:cubicBezTo>
                  <a:lnTo>
                    <a:pt x="4335422" y="1128132"/>
                  </a:lnTo>
                  <a:lnTo>
                    <a:pt x="4398868" y="1143743"/>
                  </a:lnTo>
                  <a:cubicBezTo>
                    <a:pt x="4472854" y="1165942"/>
                    <a:pt x="4546422" y="1192087"/>
                    <a:pt x="4619324" y="1222284"/>
                  </a:cubicBezTo>
                  <a:close/>
                  <a:moveTo>
                    <a:pt x="5439153" y="1456619"/>
                  </a:moveTo>
                  <a:lnTo>
                    <a:pt x="5566373" y="1596597"/>
                  </a:lnTo>
                  <a:cubicBezTo>
                    <a:pt x="5612960" y="1653047"/>
                    <a:pt x="5656890" y="1711773"/>
                    <a:pt x="5697971" y="1772581"/>
                  </a:cubicBezTo>
                  <a:lnTo>
                    <a:pt x="5794936" y="1932189"/>
                  </a:lnTo>
                  <a:lnTo>
                    <a:pt x="5801377" y="1954191"/>
                  </a:lnTo>
                  <a:cubicBezTo>
                    <a:pt x="5836773" y="2095501"/>
                    <a:pt x="5858490" y="2239532"/>
                    <a:pt x="5866530" y="2384182"/>
                  </a:cubicBezTo>
                  <a:lnTo>
                    <a:pt x="5869187" y="2494766"/>
                  </a:lnTo>
                  <a:lnTo>
                    <a:pt x="5856499" y="2459458"/>
                  </a:lnTo>
                  <a:cubicBezTo>
                    <a:pt x="5800528" y="2324332"/>
                    <a:pt x="5731670" y="2194544"/>
                    <a:pt x="5650753" y="2072096"/>
                  </a:cubicBezTo>
                  <a:lnTo>
                    <a:pt x="5590453" y="1989769"/>
                  </a:lnTo>
                  <a:lnTo>
                    <a:pt x="5577230" y="1901097"/>
                  </a:lnTo>
                  <a:cubicBezTo>
                    <a:pt x="5548945" y="1758509"/>
                    <a:pt x="5507188" y="1619135"/>
                    <a:pt x="5452761" y="1484918"/>
                  </a:cubicBezTo>
                  <a:close/>
                  <a:moveTo>
                    <a:pt x="2494744" y="219205"/>
                  </a:moveTo>
                  <a:lnTo>
                    <a:pt x="2459460" y="231885"/>
                  </a:lnTo>
                  <a:cubicBezTo>
                    <a:pt x="2324334" y="287856"/>
                    <a:pt x="2194546" y="356714"/>
                    <a:pt x="2072098" y="437631"/>
                  </a:cubicBezTo>
                  <a:lnTo>
                    <a:pt x="1989769" y="497932"/>
                  </a:lnTo>
                  <a:lnTo>
                    <a:pt x="1901098" y="511156"/>
                  </a:lnTo>
                  <a:cubicBezTo>
                    <a:pt x="1758510" y="539440"/>
                    <a:pt x="1619136" y="581198"/>
                    <a:pt x="1484919" y="635624"/>
                  </a:cubicBezTo>
                  <a:lnTo>
                    <a:pt x="1456621" y="649233"/>
                  </a:lnTo>
                  <a:lnTo>
                    <a:pt x="1596599" y="522012"/>
                  </a:lnTo>
                  <a:cubicBezTo>
                    <a:pt x="1653049" y="475425"/>
                    <a:pt x="1711774" y="431495"/>
                    <a:pt x="1772582" y="390413"/>
                  </a:cubicBezTo>
                  <a:lnTo>
                    <a:pt x="1931826" y="293670"/>
                  </a:lnTo>
                  <a:lnTo>
                    <a:pt x="2156474" y="245939"/>
                  </a:lnTo>
                  <a:cubicBezTo>
                    <a:pt x="2258307" y="230000"/>
                    <a:pt x="2361010" y="220959"/>
                    <a:pt x="2463831" y="218814"/>
                  </a:cubicBezTo>
                  <a:close/>
                  <a:moveTo>
                    <a:pt x="4003224" y="774847"/>
                  </a:moveTo>
                  <a:lnTo>
                    <a:pt x="4128266" y="887868"/>
                  </a:lnTo>
                  <a:cubicBezTo>
                    <a:pt x="4173601" y="933202"/>
                    <a:pt x="4216633" y="979967"/>
                    <a:pt x="4257363" y="1028017"/>
                  </a:cubicBezTo>
                  <a:lnTo>
                    <a:pt x="4335422" y="1128132"/>
                  </a:lnTo>
                  <a:lnTo>
                    <a:pt x="4175911" y="1088886"/>
                  </a:lnTo>
                  <a:cubicBezTo>
                    <a:pt x="4101341" y="1074479"/>
                    <a:pt x="4026605" y="1063915"/>
                    <a:pt x="3951953" y="1057091"/>
                  </a:cubicBezTo>
                  <a:lnTo>
                    <a:pt x="3871612" y="1053728"/>
                  </a:lnTo>
                  <a:lnTo>
                    <a:pt x="3855368" y="1038295"/>
                  </a:lnTo>
                  <a:cubicBezTo>
                    <a:pt x="3769489" y="962656"/>
                    <a:pt x="3677204" y="892914"/>
                    <a:pt x="3578883" y="829969"/>
                  </a:cubicBezTo>
                  <a:lnTo>
                    <a:pt x="3503741" y="786414"/>
                  </a:lnTo>
                  <a:lnTo>
                    <a:pt x="3568652" y="776508"/>
                  </a:lnTo>
                  <a:cubicBezTo>
                    <a:pt x="3645501" y="768703"/>
                    <a:pt x="3723475" y="764706"/>
                    <a:pt x="3802382" y="764705"/>
                  </a:cubicBezTo>
                  <a:close/>
                  <a:moveTo>
                    <a:pt x="5579185" y="1399070"/>
                  </a:moveTo>
                  <a:lnTo>
                    <a:pt x="5641659" y="1482217"/>
                  </a:lnTo>
                  <a:cubicBezTo>
                    <a:pt x="5726741" y="1608049"/>
                    <a:pt x="5800479" y="1744281"/>
                    <a:pt x="5860872" y="1890083"/>
                  </a:cubicBezTo>
                  <a:cubicBezTo>
                    <a:pt x="5921266" y="2035885"/>
                    <a:pt x="5965455" y="2184357"/>
                    <a:pt x="5994270" y="2333495"/>
                  </a:cubicBezTo>
                  <a:lnTo>
                    <a:pt x="6016808" y="2492249"/>
                  </a:lnTo>
                  <a:lnTo>
                    <a:pt x="5985610" y="2370918"/>
                  </a:lnTo>
                  <a:cubicBezTo>
                    <a:pt x="5941082" y="2227756"/>
                    <a:pt x="5882860" y="2090626"/>
                    <a:pt x="5812476" y="1961062"/>
                  </a:cubicBezTo>
                  <a:lnTo>
                    <a:pt x="5794936" y="1932189"/>
                  </a:lnTo>
                  <a:lnTo>
                    <a:pt x="5750907" y="1781792"/>
                  </a:lnTo>
                  <a:cubicBezTo>
                    <a:pt x="5712656" y="1667970"/>
                    <a:pt x="5665197" y="1556560"/>
                    <a:pt x="5608529" y="1448727"/>
                  </a:cubicBezTo>
                  <a:close/>
                  <a:moveTo>
                    <a:pt x="2492245" y="71578"/>
                  </a:moveTo>
                  <a:lnTo>
                    <a:pt x="2370920" y="102774"/>
                  </a:lnTo>
                  <a:cubicBezTo>
                    <a:pt x="2227757" y="147302"/>
                    <a:pt x="2090628" y="205525"/>
                    <a:pt x="1961063" y="275908"/>
                  </a:cubicBezTo>
                  <a:lnTo>
                    <a:pt x="1931826" y="293670"/>
                  </a:lnTo>
                  <a:lnTo>
                    <a:pt x="1914131" y="297430"/>
                  </a:lnTo>
                  <a:cubicBezTo>
                    <a:pt x="1754198" y="340585"/>
                    <a:pt x="1598035" y="401394"/>
                    <a:pt x="1448727" y="479857"/>
                  </a:cubicBezTo>
                  <a:lnTo>
                    <a:pt x="1403768" y="505670"/>
                  </a:lnTo>
                  <a:lnTo>
                    <a:pt x="1482217" y="446727"/>
                  </a:lnTo>
                  <a:cubicBezTo>
                    <a:pt x="1608049" y="361645"/>
                    <a:pt x="1744280" y="287906"/>
                    <a:pt x="1890083" y="227513"/>
                  </a:cubicBezTo>
                  <a:cubicBezTo>
                    <a:pt x="2035885" y="167120"/>
                    <a:pt x="2184356" y="122931"/>
                    <a:pt x="2333495" y="94115"/>
                  </a:cubicBezTo>
                  <a:close/>
                  <a:moveTo>
                    <a:pt x="4692198" y="944350"/>
                  </a:moveTo>
                  <a:cubicBezTo>
                    <a:pt x="4760571" y="973270"/>
                    <a:pt x="4827245" y="1005421"/>
                    <a:pt x="4892027" y="1040613"/>
                  </a:cubicBezTo>
                  <a:lnTo>
                    <a:pt x="5009671" y="1112084"/>
                  </a:lnTo>
                  <a:lnTo>
                    <a:pt x="5068990" y="1211576"/>
                  </a:lnTo>
                  <a:cubicBezTo>
                    <a:pt x="5111706" y="1291650"/>
                    <a:pt x="5149796" y="1374566"/>
                    <a:pt x="5182904" y="1459966"/>
                  </a:cubicBezTo>
                  <a:lnTo>
                    <a:pt x="5225493" y="1593434"/>
                  </a:lnTo>
                  <a:lnTo>
                    <a:pt x="5208035" y="1577378"/>
                  </a:lnTo>
                  <a:cubicBezTo>
                    <a:pt x="5092810" y="1481453"/>
                    <a:pt x="4966770" y="1395870"/>
                    <a:pt x="4830746" y="1322633"/>
                  </a:cubicBezTo>
                  <a:lnTo>
                    <a:pt x="4806015" y="1310894"/>
                  </a:lnTo>
                  <a:lnTo>
                    <a:pt x="4741310" y="1190239"/>
                  </a:lnTo>
                  <a:cubicBezTo>
                    <a:pt x="4690748" y="1103034"/>
                    <a:pt x="4635005" y="1020185"/>
                    <a:pt x="4574645" y="941926"/>
                  </a:cubicBezTo>
                  <a:lnTo>
                    <a:pt x="4526698" y="883777"/>
                  </a:lnTo>
                  <a:close/>
                  <a:moveTo>
                    <a:pt x="3372044" y="385702"/>
                  </a:moveTo>
                  <a:cubicBezTo>
                    <a:pt x="3440840" y="413600"/>
                    <a:pt x="3508553" y="444986"/>
                    <a:pt x="3574912" y="479858"/>
                  </a:cubicBezTo>
                  <a:lnTo>
                    <a:pt x="3585119" y="485890"/>
                  </a:lnTo>
                  <a:lnTo>
                    <a:pt x="3541439" y="487718"/>
                  </a:lnTo>
                  <a:cubicBezTo>
                    <a:pt x="3392134" y="501365"/>
                    <a:pt x="3242495" y="529973"/>
                    <a:pt x="3094523" y="574370"/>
                  </a:cubicBezTo>
                  <a:lnTo>
                    <a:pt x="3064440" y="585088"/>
                  </a:lnTo>
                  <a:lnTo>
                    <a:pt x="2945387" y="548417"/>
                  </a:lnTo>
                  <a:cubicBezTo>
                    <a:pt x="2853580" y="523256"/>
                    <a:pt x="2761225" y="504105"/>
                    <a:pt x="2668798" y="490768"/>
                  </a:cubicBezTo>
                  <a:lnTo>
                    <a:pt x="2544035" y="476667"/>
                  </a:lnTo>
                  <a:lnTo>
                    <a:pt x="2723850" y="393210"/>
                  </a:lnTo>
                  <a:cubicBezTo>
                    <a:pt x="2792646" y="365312"/>
                    <a:pt x="2862526" y="340901"/>
                    <a:pt x="2933219" y="319977"/>
                  </a:cubicBezTo>
                  <a:lnTo>
                    <a:pt x="3064977" y="287808"/>
                  </a:lnTo>
                  <a:lnTo>
                    <a:pt x="3188321" y="320224"/>
                  </a:lnTo>
                  <a:cubicBezTo>
                    <a:pt x="3250276" y="339356"/>
                    <a:pt x="3311578" y="361182"/>
                    <a:pt x="3372044" y="385702"/>
                  </a:cubicBezTo>
                  <a:close/>
                  <a:moveTo>
                    <a:pt x="4140851" y="514687"/>
                  </a:moveTo>
                  <a:lnTo>
                    <a:pt x="4161626" y="529334"/>
                  </a:lnTo>
                  <a:cubicBezTo>
                    <a:pt x="4276465" y="617773"/>
                    <a:pt x="4383465" y="717596"/>
                    <a:pt x="4480715" y="828011"/>
                  </a:cubicBezTo>
                  <a:lnTo>
                    <a:pt x="4526698" y="883777"/>
                  </a:lnTo>
                  <a:lnTo>
                    <a:pt x="4482169" y="867479"/>
                  </a:lnTo>
                  <a:cubicBezTo>
                    <a:pt x="4339007" y="822951"/>
                    <a:pt x="4189810" y="792116"/>
                    <a:pt x="4036113" y="776508"/>
                  </a:cubicBezTo>
                  <a:lnTo>
                    <a:pt x="4003224" y="774847"/>
                  </a:lnTo>
                  <a:lnTo>
                    <a:pt x="3954649" y="730941"/>
                  </a:lnTo>
                  <a:cubicBezTo>
                    <a:pt x="3894790" y="682119"/>
                    <a:pt x="3833035" y="636785"/>
                    <a:pt x="3769656" y="594938"/>
                  </a:cubicBezTo>
                  <a:lnTo>
                    <a:pt x="3585119" y="485890"/>
                  </a:lnTo>
                  <a:lnTo>
                    <a:pt x="3764897" y="478363"/>
                  </a:lnTo>
                  <a:cubicBezTo>
                    <a:pt x="3839133" y="478916"/>
                    <a:pt x="3913035" y="483105"/>
                    <a:pt x="3986354" y="490827"/>
                  </a:cubicBezTo>
                  <a:close/>
                  <a:moveTo>
                    <a:pt x="4672999" y="676144"/>
                  </a:moveTo>
                  <a:lnTo>
                    <a:pt x="4822134" y="746428"/>
                  </a:lnTo>
                  <a:cubicBezTo>
                    <a:pt x="4886778" y="780754"/>
                    <a:pt x="4949837" y="818197"/>
                    <a:pt x="5011061" y="858655"/>
                  </a:cubicBezTo>
                  <a:lnTo>
                    <a:pt x="5158555" y="966686"/>
                  </a:lnTo>
                  <a:lnTo>
                    <a:pt x="5169399" y="980166"/>
                  </a:lnTo>
                  <a:cubicBezTo>
                    <a:pt x="5227251" y="1058171"/>
                    <a:pt x="5279950" y="1139620"/>
                    <a:pt x="5327256" y="1223937"/>
                  </a:cubicBezTo>
                  <a:lnTo>
                    <a:pt x="5439153" y="1456619"/>
                  </a:lnTo>
                  <a:lnTo>
                    <a:pt x="5418830" y="1434259"/>
                  </a:lnTo>
                  <a:cubicBezTo>
                    <a:pt x="5315409" y="1330838"/>
                    <a:pt x="5202124" y="1237280"/>
                    <a:pt x="5080508" y="1155118"/>
                  </a:cubicBezTo>
                  <a:lnTo>
                    <a:pt x="5009671" y="1112084"/>
                  </a:lnTo>
                  <a:lnTo>
                    <a:pt x="4957771" y="1025034"/>
                  </a:lnTo>
                  <a:cubicBezTo>
                    <a:pt x="4877947" y="904552"/>
                    <a:pt x="4787012" y="792074"/>
                    <a:pt x="4686426" y="689061"/>
                  </a:cubicBezTo>
                  <a:close/>
                  <a:moveTo>
                    <a:pt x="3639711" y="227513"/>
                  </a:moveTo>
                  <a:lnTo>
                    <a:pt x="3641986" y="228586"/>
                  </a:lnTo>
                  <a:lnTo>
                    <a:pt x="3584074" y="225821"/>
                  </a:lnTo>
                  <a:cubicBezTo>
                    <a:pt x="3437814" y="225821"/>
                    <a:pt x="3291555" y="239770"/>
                    <a:pt x="3147462" y="267668"/>
                  </a:cubicBezTo>
                  <a:lnTo>
                    <a:pt x="3064977" y="287808"/>
                  </a:lnTo>
                  <a:lnTo>
                    <a:pt x="3000679" y="270909"/>
                  </a:lnTo>
                  <a:cubicBezTo>
                    <a:pt x="2874524" y="243420"/>
                    <a:pt x="2746493" y="226706"/>
                    <a:pt x="2618056" y="220768"/>
                  </a:cubicBezTo>
                  <a:lnTo>
                    <a:pt x="2494744" y="219205"/>
                  </a:lnTo>
                  <a:lnTo>
                    <a:pt x="2665903" y="157697"/>
                  </a:lnTo>
                  <a:cubicBezTo>
                    <a:pt x="2735885" y="136259"/>
                    <a:pt x="2806951" y="118146"/>
                    <a:pt x="2878851" y="103462"/>
                  </a:cubicBezTo>
                  <a:lnTo>
                    <a:pt x="3068098" y="74235"/>
                  </a:lnTo>
                  <a:lnTo>
                    <a:pt x="3111875" y="79650"/>
                  </a:lnTo>
                  <a:cubicBezTo>
                    <a:pt x="3293554" y="107722"/>
                    <a:pt x="3470803" y="157549"/>
                    <a:pt x="3639711" y="227513"/>
                  </a:cubicBezTo>
                  <a:close/>
                  <a:moveTo>
                    <a:pt x="4731728" y="537335"/>
                  </a:moveTo>
                  <a:lnTo>
                    <a:pt x="4841910" y="602444"/>
                  </a:lnTo>
                  <a:cubicBezTo>
                    <a:pt x="4968669" y="686138"/>
                    <a:pt x="5088928" y="783782"/>
                    <a:pt x="5200520" y="895374"/>
                  </a:cubicBezTo>
                  <a:cubicBezTo>
                    <a:pt x="5312112" y="1006966"/>
                    <a:pt x="5409756" y="1127225"/>
                    <a:pt x="5493450" y="1253984"/>
                  </a:cubicBezTo>
                  <a:lnTo>
                    <a:pt x="5579185" y="1399070"/>
                  </a:lnTo>
                  <a:lnTo>
                    <a:pt x="5505779" y="1301373"/>
                  </a:lnTo>
                  <a:cubicBezTo>
                    <a:pt x="5409854" y="1186148"/>
                    <a:pt x="5303587" y="1081737"/>
                    <a:pt x="5188978" y="988970"/>
                  </a:cubicBezTo>
                  <a:lnTo>
                    <a:pt x="5158555" y="966686"/>
                  </a:lnTo>
                  <a:lnTo>
                    <a:pt x="5056797" y="840204"/>
                  </a:lnTo>
                  <a:cubicBezTo>
                    <a:pt x="4977900" y="749683"/>
                    <a:pt x="4891419" y="664916"/>
                    <a:pt x="4797799" y="586978"/>
                  </a:cubicBezTo>
                  <a:close/>
                  <a:moveTo>
                    <a:pt x="4202106" y="311962"/>
                  </a:moveTo>
                  <a:lnTo>
                    <a:pt x="4236079" y="330952"/>
                  </a:lnTo>
                  <a:cubicBezTo>
                    <a:pt x="4359801" y="406127"/>
                    <a:pt x="4475821" y="492716"/>
                    <a:pt x="4582678" y="589257"/>
                  </a:cubicBezTo>
                  <a:lnTo>
                    <a:pt x="4672999" y="676144"/>
                  </a:lnTo>
                  <a:lnTo>
                    <a:pt x="4623698" y="652910"/>
                  </a:lnTo>
                  <a:cubicBezTo>
                    <a:pt x="4488571" y="596939"/>
                    <a:pt x="4348107" y="553855"/>
                    <a:pt x="4204306" y="524487"/>
                  </a:cubicBezTo>
                  <a:lnTo>
                    <a:pt x="4140851" y="514687"/>
                  </a:lnTo>
                  <a:lnTo>
                    <a:pt x="4004029" y="418229"/>
                  </a:lnTo>
                  <a:cubicBezTo>
                    <a:pt x="3950060" y="383489"/>
                    <a:pt x="3894709" y="351067"/>
                    <a:pt x="3838146" y="321032"/>
                  </a:cubicBezTo>
                  <a:lnTo>
                    <a:pt x="3641986" y="228586"/>
                  </a:lnTo>
                  <a:lnTo>
                    <a:pt x="3803193" y="236282"/>
                  </a:lnTo>
                  <a:cubicBezTo>
                    <a:pt x="3876052" y="243257"/>
                    <a:pt x="3948640" y="253719"/>
                    <a:pt x="4020687" y="267668"/>
                  </a:cubicBezTo>
                  <a:close/>
                  <a:moveTo>
                    <a:pt x="3649886" y="82048"/>
                  </a:moveTo>
                  <a:lnTo>
                    <a:pt x="3541718" y="66692"/>
                  </a:lnTo>
                  <a:cubicBezTo>
                    <a:pt x="3392412" y="53045"/>
                    <a:pt x="3243441" y="54358"/>
                    <a:pt x="3096804" y="69802"/>
                  </a:cubicBezTo>
                  <a:lnTo>
                    <a:pt x="3068098" y="74235"/>
                  </a:lnTo>
                  <a:lnTo>
                    <a:pt x="2974846" y="62700"/>
                  </a:lnTo>
                  <a:cubicBezTo>
                    <a:pt x="2837107" y="49881"/>
                    <a:pt x="2697427" y="49526"/>
                    <a:pt x="2557453" y="62321"/>
                  </a:cubicBezTo>
                  <a:lnTo>
                    <a:pt x="2492245" y="71578"/>
                  </a:lnTo>
                  <a:lnTo>
                    <a:pt x="2589998" y="46443"/>
                  </a:lnTo>
                  <a:cubicBezTo>
                    <a:pt x="2738811" y="15992"/>
                    <a:pt x="2892891" y="0"/>
                    <a:pt x="3050706" y="0"/>
                  </a:cubicBezTo>
                  <a:cubicBezTo>
                    <a:pt x="3208521" y="0"/>
                    <a:pt x="3362601" y="15992"/>
                    <a:pt x="3511414" y="46444"/>
                  </a:cubicBezTo>
                  <a:close/>
                  <a:moveTo>
                    <a:pt x="4209088" y="231884"/>
                  </a:moveTo>
                  <a:cubicBezTo>
                    <a:pt x="4354891" y="292277"/>
                    <a:pt x="4491122" y="366016"/>
                    <a:pt x="4616954" y="451098"/>
                  </a:cubicBezTo>
                  <a:lnTo>
                    <a:pt x="4731728" y="537335"/>
                  </a:lnTo>
                  <a:lnTo>
                    <a:pt x="4647167" y="487365"/>
                  </a:lnTo>
                  <a:cubicBezTo>
                    <a:pt x="4514449" y="417620"/>
                    <a:pt x="4376314" y="361823"/>
                    <a:pt x="4234930" y="319976"/>
                  </a:cubicBezTo>
                  <a:lnTo>
                    <a:pt x="4202106" y="311962"/>
                  </a:lnTo>
                  <a:lnTo>
                    <a:pt x="4091410" y="250087"/>
                  </a:lnTo>
                  <a:cubicBezTo>
                    <a:pt x="4042123" y="224843"/>
                    <a:pt x="3991800" y="201335"/>
                    <a:pt x="3940519" y="179645"/>
                  </a:cubicBezTo>
                  <a:cubicBezTo>
                    <a:pt x="3872146" y="150726"/>
                    <a:pt x="3802073" y="125038"/>
                    <a:pt x="3730492" y="102774"/>
                  </a:cubicBezTo>
                  <a:lnTo>
                    <a:pt x="3649886" y="82048"/>
                  </a:lnTo>
                  <a:lnTo>
                    <a:pt x="3765676" y="98487"/>
                  </a:lnTo>
                  <a:cubicBezTo>
                    <a:pt x="3914814" y="127301"/>
                    <a:pt x="4063286" y="171490"/>
                    <a:pt x="4209088" y="231884"/>
                  </a:cubicBezTo>
                  <a:close/>
                </a:path>
              </a:pathLst>
            </a:custGeom>
            <a:noFill/>
            <a:ln>
              <a:solidFill>
                <a:srgbClr val="D2D2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6" name="图片 205" descr="图片包含 室内, 墙壁, 地板, 餐桌&#10;&#10;已生成高可信度的说明">
              <a:extLst>
                <a:ext uri="{FF2B5EF4-FFF2-40B4-BE49-F238E27FC236}">
                  <a16:creationId xmlns:a16="http://schemas.microsoft.com/office/drawing/2014/main" id="{5F565728-D626-4931-8DF3-7077374D55F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321" t="526" r="497" b="23438"/>
            <a:stretch>
              <a:fillRect/>
            </a:stretch>
          </p:blipFill>
          <p:spPr>
            <a:xfrm>
              <a:off x="7838806" y="1955107"/>
              <a:ext cx="1513670" cy="1513670"/>
            </a:xfrm>
            <a:custGeom>
              <a:avLst/>
              <a:gdLst>
                <a:gd name="connsiteX0" fmla="*/ 881637 w 1763274"/>
                <a:gd name="connsiteY0" fmla="*/ 0 h 1763274"/>
                <a:gd name="connsiteX1" fmla="*/ 1763274 w 1763274"/>
                <a:gd name="connsiteY1" fmla="*/ 881637 h 1763274"/>
                <a:gd name="connsiteX2" fmla="*/ 881637 w 1763274"/>
                <a:gd name="connsiteY2" fmla="*/ 1763274 h 1763274"/>
                <a:gd name="connsiteX3" fmla="*/ 0 w 1763274"/>
                <a:gd name="connsiteY3" fmla="*/ 881637 h 1763274"/>
                <a:gd name="connsiteX4" fmla="*/ 881637 w 1763274"/>
                <a:gd name="connsiteY4" fmla="*/ 0 h 1763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3274" h="1763274">
                  <a:moveTo>
                    <a:pt x="881637" y="0"/>
                  </a:moveTo>
                  <a:cubicBezTo>
                    <a:pt x="1368552" y="0"/>
                    <a:pt x="1763274" y="394722"/>
                    <a:pt x="1763274" y="881637"/>
                  </a:cubicBezTo>
                  <a:cubicBezTo>
                    <a:pt x="1763274" y="1368552"/>
                    <a:pt x="1368552" y="1763274"/>
                    <a:pt x="881637" y="1763274"/>
                  </a:cubicBezTo>
                  <a:cubicBezTo>
                    <a:pt x="394722" y="1763274"/>
                    <a:pt x="0" y="1368552"/>
                    <a:pt x="0" y="881637"/>
                  </a:cubicBezTo>
                  <a:cubicBezTo>
                    <a:pt x="0" y="394722"/>
                    <a:pt x="394722" y="0"/>
                    <a:pt x="881637" y="0"/>
                  </a:cubicBezTo>
                  <a:close/>
                </a:path>
              </a:pathLst>
            </a:custGeom>
          </p:spPr>
        </p:pic>
      </p:grpSp>
      <p:grpSp>
        <p:nvGrpSpPr>
          <p:cNvPr id="475" name="组合 474">
            <a:extLst>
              <a:ext uri="{FF2B5EF4-FFF2-40B4-BE49-F238E27FC236}">
                <a16:creationId xmlns:a16="http://schemas.microsoft.com/office/drawing/2014/main" id="{8B399D02-25D4-4C45-B85A-F2AC7CBEA2C2}"/>
              </a:ext>
            </a:extLst>
          </p:cNvPr>
          <p:cNvGrpSpPr/>
          <p:nvPr/>
        </p:nvGrpSpPr>
        <p:grpSpPr>
          <a:xfrm>
            <a:off x="1515271" y="4386192"/>
            <a:ext cx="2632964" cy="1250351"/>
            <a:chOff x="5879643" y="1542793"/>
            <a:chExt cx="2632964" cy="1250351"/>
          </a:xfrm>
        </p:grpSpPr>
        <p:sp>
          <p:nvSpPr>
            <p:cNvPr id="476" name="文本框 475">
              <a:extLst>
                <a:ext uri="{FF2B5EF4-FFF2-40B4-BE49-F238E27FC236}">
                  <a16:creationId xmlns:a16="http://schemas.microsoft.com/office/drawing/2014/main" id="{0E1249A0-A9BC-4DC1-A84D-3CB7B4548B61}"/>
                </a:ext>
              </a:extLst>
            </p:cNvPr>
            <p:cNvSpPr txBox="1"/>
            <p:nvPr/>
          </p:nvSpPr>
          <p:spPr>
            <a:xfrm>
              <a:off x="5879643" y="2054480"/>
              <a:ext cx="263296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</a:t>
              </a:r>
              <a:r>
                <a:rPr lang="en-US" altLang="zh-CN" sz="1400" b="1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endParaRPr lang="zh-CN" altLang="en-US" sz="1400" b="1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7" name="文本框 476">
              <a:extLst>
                <a:ext uri="{FF2B5EF4-FFF2-40B4-BE49-F238E27FC236}">
                  <a16:creationId xmlns:a16="http://schemas.microsoft.com/office/drawing/2014/main" id="{4EFF2508-2798-48A7-8185-44423930188F}"/>
                </a:ext>
              </a:extLst>
            </p:cNvPr>
            <p:cNvSpPr txBox="1"/>
            <p:nvPr/>
          </p:nvSpPr>
          <p:spPr>
            <a:xfrm>
              <a:off x="6229417" y="1542793"/>
              <a:ext cx="18468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483" name="组合 482">
            <a:extLst>
              <a:ext uri="{FF2B5EF4-FFF2-40B4-BE49-F238E27FC236}">
                <a16:creationId xmlns:a16="http://schemas.microsoft.com/office/drawing/2014/main" id="{B4D92839-AEF2-4B3C-8E56-F89ED55E6017}"/>
              </a:ext>
            </a:extLst>
          </p:cNvPr>
          <p:cNvGrpSpPr/>
          <p:nvPr/>
        </p:nvGrpSpPr>
        <p:grpSpPr>
          <a:xfrm>
            <a:off x="4724897" y="4386192"/>
            <a:ext cx="2632964" cy="1250351"/>
            <a:chOff x="5879643" y="1542793"/>
            <a:chExt cx="2632964" cy="1250351"/>
          </a:xfrm>
        </p:grpSpPr>
        <p:sp>
          <p:nvSpPr>
            <p:cNvPr id="484" name="文本框 483">
              <a:extLst>
                <a:ext uri="{FF2B5EF4-FFF2-40B4-BE49-F238E27FC236}">
                  <a16:creationId xmlns:a16="http://schemas.microsoft.com/office/drawing/2014/main" id="{07E241AB-93F3-42FD-9DEF-3943DFAA9377}"/>
                </a:ext>
              </a:extLst>
            </p:cNvPr>
            <p:cNvSpPr txBox="1"/>
            <p:nvPr/>
          </p:nvSpPr>
          <p:spPr>
            <a:xfrm>
              <a:off x="5879643" y="2054480"/>
              <a:ext cx="263296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5" name="文本框 484">
              <a:extLst>
                <a:ext uri="{FF2B5EF4-FFF2-40B4-BE49-F238E27FC236}">
                  <a16:creationId xmlns:a16="http://schemas.microsoft.com/office/drawing/2014/main" id="{7D5EA9B0-9FC8-471E-8455-E0FDB3718947}"/>
                </a:ext>
              </a:extLst>
            </p:cNvPr>
            <p:cNvSpPr txBox="1"/>
            <p:nvPr/>
          </p:nvSpPr>
          <p:spPr>
            <a:xfrm>
              <a:off x="6229417" y="1542793"/>
              <a:ext cx="18468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486" name="组合 485">
            <a:extLst>
              <a:ext uri="{FF2B5EF4-FFF2-40B4-BE49-F238E27FC236}">
                <a16:creationId xmlns:a16="http://schemas.microsoft.com/office/drawing/2014/main" id="{5B00349C-1EAC-494D-A526-E97CCACE9C0A}"/>
              </a:ext>
            </a:extLst>
          </p:cNvPr>
          <p:cNvGrpSpPr/>
          <p:nvPr/>
        </p:nvGrpSpPr>
        <p:grpSpPr>
          <a:xfrm>
            <a:off x="7948215" y="4386192"/>
            <a:ext cx="2632964" cy="1250351"/>
            <a:chOff x="5879643" y="1542793"/>
            <a:chExt cx="2632964" cy="1250351"/>
          </a:xfrm>
        </p:grpSpPr>
        <p:sp>
          <p:nvSpPr>
            <p:cNvPr id="487" name="文本框 486">
              <a:extLst>
                <a:ext uri="{FF2B5EF4-FFF2-40B4-BE49-F238E27FC236}">
                  <a16:creationId xmlns:a16="http://schemas.microsoft.com/office/drawing/2014/main" id="{B811DC6F-CF4D-4096-9469-94FEA77A1825}"/>
                </a:ext>
              </a:extLst>
            </p:cNvPr>
            <p:cNvSpPr txBox="1"/>
            <p:nvPr/>
          </p:nvSpPr>
          <p:spPr>
            <a:xfrm>
              <a:off x="5879643" y="2054480"/>
              <a:ext cx="263296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8" name="文本框 487">
              <a:extLst>
                <a:ext uri="{FF2B5EF4-FFF2-40B4-BE49-F238E27FC236}">
                  <a16:creationId xmlns:a16="http://schemas.microsoft.com/office/drawing/2014/main" id="{2476A4EA-F3A1-4ADE-9FA4-30A7EC55477B}"/>
                </a:ext>
              </a:extLst>
            </p:cNvPr>
            <p:cNvSpPr txBox="1"/>
            <p:nvPr/>
          </p:nvSpPr>
          <p:spPr>
            <a:xfrm>
              <a:off x="6229417" y="1542793"/>
              <a:ext cx="18468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659CF96-5321-446D-A16B-8902DCB09A72}"/>
              </a:ext>
            </a:extLst>
          </p:cNvPr>
          <p:cNvGrpSpPr/>
          <p:nvPr/>
        </p:nvGrpSpPr>
        <p:grpSpPr>
          <a:xfrm>
            <a:off x="9807011" y="357597"/>
            <a:ext cx="2053883" cy="523220"/>
            <a:chOff x="9543984" y="189929"/>
            <a:chExt cx="2053883" cy="523220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FD3603F-3EE2-4571-A8F0-2CDA81AACCFF}"/>
                </a:ext>
              </a:extLst>
            </p:cNvPr>
            <p:cNvSpPr txBox="1"/>
            <p:nvPr/>
          </p:nvSpPr>
          <p:spPr>
            <a:xfrm>
              <a:off x="10294681" y="189929"/>
              <a:ext cx="10349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LOGO</a:t>
              </a:r>
              <a:endParaRPr lang="zh-CN" altLang="en-US" sz="2800" dirty="0">
                <a:solidFill>
                  <a:srgbClr val="818588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5" name="等腰三角形 34">
              <a:extLst>
                <a:ext uri="{FF2B5EF4-FFF2-40B4-BE49-F238E27FC236}">
                  <a16:creationId xmlns:a16="http://schemas.microsoft.com/office/drawing/2014/main" id="{EF20CBD1-3204-46BE-AB86-ACF770E4B052}"/>
                </a:ext>
              </a:extLst>
            </p:cNvPr>
            <p:cNvSpPr/>
            <p:nvPr/>
          </p:nvSpPr>
          <p:spPr>
            <a:xfrm>
              <a:off x="9696338" y="235395"/>
              <a:ext cx="501454" cy="432288"/>
            </a:xfrm>
            <a:prstGeom prst="triangle">
              <a:avLst/>
            </a:prstGeom>
            <a:solidFill>
              <a:srgbClr val="818588"/>
            </a:solidFill>
            <a:ln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1B95F9D9-FBE4-412B-A0C4-DB8BA7C85B82}"/>
                </a:ext>
              </a:extLst>
            </p:cNvPr>
            <p:cNvSpPr/>
            <p:nvPr/>
          </p:nvSpPr>
          <p:spPr>
            <a:xfrm>
              <a:off x="9543984" y="189929"/>
              <a:ext cx="2053883" cy="523220"/>
            </a:xfrm>
            <a:prstGeom prst="rect">
              <a:avLst/>
            </a:prstGeom>
            <a:noFill/>
            <a:ln w="38100"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5696CC2D-A4ED-46E2-BA29-A17BEE1427DE}"/>
              </a:ext>
            </a:extLst>
          </p:cNvPr>
          <p:cNvSpPr txBox="1"/>
          <p:nvPr/>
        </p:nvSpPr>
        <p:spPr>
          <a:xfrm>
            <a:off x="1375789" y="349207"/>
            <a:ext cx="4890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818588"/>
                </a:solidFill>
              </a:rPr>
              <a:t>Click Here To Add The Tittle</a:t>
            </a:r>
            <a:endParaRPr lang="zh-CN" altLang="en-US" sz="2800" dirty="0">
              <a:solidFill>
                <a:srgbClr val="818588"/>
              </a:solidFill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7172227-56AA-4217-9301-8B73B33C9C43}"/>
              </a:ext>
            </a:extLst>
          </p:cNvPr>
          <p:cNvGrpSpPr/>
          <p:nvPr/>
        </p:nvGrpSpPr>
        <p:grpSpPr>
          <a:xfrm>
            <a:off x="552920" y="321895"/>
            <a:ext cx="5537916" cy="558922"/>
            <a:chOff x="552920" y="321895"/>
            <a:chExt cx="5537916" cy="558922"/>
          </a:xfrm>
        </p:grpSpPr>
        <p:sp>
          <p:nvSpPr>
            <p:cNvPr id="39" name="直角三角形 38">
              <a:extLst>
                <a:ext uri="{FF2B5EF4-FFF2-40B4-BE49-F238E27FC236}">
                  <a16:creationId xmlns:a16="http://schemas.microsoft.com/office/drawing/2014/main" id="{575F55D0-9951-4847-BBCA-60F4E996044C}"/>
                </a:ext>
              </a:extLst>
            </p:cNvPr>
            <p:cNvSpPr/>
            <p:nvPr/>
          </p:nvSpPr>
          <p:spPr>
            <a:xfrm>
              <a:off x="738900" y="340817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直角三角形 39">
              <a:extLst>
                <a:ext uri="{FF2B5EF4-FFF2-40B4-BE49-F238E27FC236}">
                  <a16:creationId xmlns:a16="http://schemas.microsoft.com/office/drawing/2014/main" id="{BC5AA06B-8146-4659-8838-39D87DA9CC6B}"/>
                </a:ext>
              </a:extLst>
            </p:cNvPr>
            <p:cNvSpPr/>
            <p:nvPr/>
          </p:nvSpPr>
          <p:spPr>
            <a:xfrm rot="5400000">
              <a:off x="738900" y="321895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直角三角形 40">
              <a:extLst>
                <a:ext uri="{FF2B5EF4-FFF2-40B4-BE49-F238E27FC236}">
                  <a16:creationId xmlns:a16="http://schemas.microsoft.com/office/drawing/2014/main" id="{6A4BC10C-4798-491A-8A66-1B87DA1EBBC5}"/>
                </a:ext>
              </a:extLst>
            </p:cNvPr>
            <p:cNvSpPr/>
            <p:nvPr/>
          </p:nvSpPr>
          <p:spPr>
            <a:xfrm>
              <a:off x="552920" y="340817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直角三角形 41">
              <a:extLst>
                <a:ext uri="{FF2B5EF4-FFF2-40B4-BE49-F238E27FC236}">
                  <a16:creationId xmlns:a16="http://schemas.microsoft.com/office/drawing/2014/main" id="{5B15768B-AEBC-42B4-8D89-CA1CA660F077}"/>
                </a:ext>
              </a:extLst>
            </p:cNvPr>
            <p:cNvSpPr/>
            <p:nvPr/>
          </p:nvSpPr>
          <p:spPr>
            <a:xfrm rot="5400000">
              <a:off x="552920" y="321895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BB2F84B8-684C-4B03-8158-059D13E72B29}"/>
                </a:ext>
              </a:extLst>
            </p:cNvPr>
            <p:cNvCxnSpPr>
              <a:cxnSpLocks/>
            </p:cNvCxnSpPr>
            <p:nvPr/>
          </p:nvCxnSpPr>
          <p:spPr>
            <a:xfrm>
              <a:off x="1108418" y="865319"/>
              <a:ext cx="4982418" cy="15498"/>
            </a:xfrm>
            <a:prstGeom prst="line">
              <a:avLst/>
            </a:prstGeom>
            <a:ln w="38100">
              <a:solidFill>
                <a:srgbClr val="8185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41704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9" grpId="0" animBg="1"/>
      <p:bldP spid="490" grpId="0" animBg="1"/>
      <p:bldP spid="491" grpId="0" animBg="1"/>
      <p:bldP spid="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DCCC8765-0A74-4898-9EA8-66EC029F165B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 rot="20250002">
            <a:off x="9657875" y="4806056"/>
            <a:ext cx="2966435" cy="2009137"/>
          </a:xfrm>
          <a:custGeom>
            <a:avLst/>
            <a:gdLst>
              <a:gd name="connsiteX0" fmla="*/ 1304901 w 2966435"/>
              <a:gd name="connsiteY0" fmla="*/ 1694874 h 2009137"/>
              <a:gd name="connsiteX1" fmla="*/ 1303635 w 2966435"/>
              <a:gd name="connsiteY1" fmla="*/ 1696880 h 2009137"/>
              <a:gd name="connsiteX2" fmla="*/ 1223870 w 2966435"/>
              <a:gd name="connsiteY2" fmla="*/ 1862245 h 2009137"/>
              <a:gd name="connsiteX3" fmla="*/ 1171537 w 2966435"/>
              <a:gd name="connsiteY3" fmla="*/ 2009137 h 2009137"/>
              <a:gd name="connsiteX4" fmla="*/ 1167323 w 2966435"/>
              <a:gd name="connsiteY4" fmla="*/ 2007392 h 2009137"/>
              <a:gd name="connsiteX5" fmla="*/ 1199923 w 2966435"/>
              <a:gd name="connsiteY5" fmla="*/ 1845952 h 2009137"/>
              <a:gd name="connsiteX6" fmla="*/ 1224879 w 2966435"/>
              <a:gd name="connsiteY6" fmla="*/ 1803720 h 2009137"/>
              <a:gd name="connsiteX7" fmla="*/ 1262722 w 2966435"/>
              <a:gd name="connsiteY7" fmla="*/ 1649926 h 2009137"/>
              <a:gd name="connsiteX8" fmla="*/ 1254776 w 2966435"/>
              <a:gd name="connsiteY8" fmla="*/ 1667939 h 2009137"/>
              <a:gd name="connsiteX9" fmla="*/ 1204141 w 2966435"/>
              <a:gd name="connsiteY9" fmla="*/ 1825065 h 2009137"/>
              <a:gd name="connsiteX10" fmla="*/ 1199923 w 2966435"/>
              <a:gd name="connsiteY10" fmla="*/ 1845952 h 2009137"/>
              <a:gd name="connsiteX11" fmla="*/ 1144518 w 2966435"/>
              <a:gd name="connsiteY11" fmla="*/ 1939711 h 2009137"/>
              <a:gd name="connsiteX12" fmla="*/ 1121848 w 2966435"/>
              <a:gd name="connsiteY12" fmla="*/ 1988555 h 2009137"/>
              <a:gd name="connsiteX13" fmla="*/ 1106317 w 2966435"/>
              <a:gd name="connsiteY13" fmla="*/ 1982122 h 2009137"/>
              <a:gd name="connsiteX14" fmla="*/ 1117876 w 2966435"/>
              <a:gd name="connsiteY14" fmla="*/ 1801440 h 2009137"/>
              <a:gd name="connsiteX15" fmla="*/ 1209580 w 2966435"/>
              <a:gd name="connsiteY15" fmla="*/ 1698796 h 2009137"/>
              <a:gd name="connsiteX16" fmla="*/ 1163515 w 2966435"/>
              <a:gd name="connsiteY16" fmla="*/ 1579436 h 2009137"/>
              <a:gd name="connsiteX17" fmla="*/ 1147945 w 2966435"/>
              <a:gd name="connsiteY17" fmla="*/ 1632887 h 2009137"/>
              <a:gd name="connsiteX18" fmla="*/ 1118014 w 2966435"/>
              <a:gd name="connsiteY18" fmla="*/ 1799280 h 2009137"/>
              <a:gd name="connsiteX19" fmla="*/ 1117876 w 2966435"/>
              <a:gd name="connsiteY19" fmla="*/ 1801440 h 2009137"/>
              <a:gd name="connsiteX20" fmla="*/ 1106385 w 2966435"/>
              <a:gd name="connsiteY20" fmla="*/ 1814300 h 2009137"/>
              <a:gd name="connsiteX21" fmla="*/ 1015386 w 2966435"/>
              <a:gd name="connsiteY21" fmla="*/ 1938541 h 2009137"/>
              <a:gd name="connsiteX22" fmla="*/ 1012565 w 2966435"/>
              <a:gd name="connsiteY22" fmla="*/ 1943289 h 2009137"/>
              <a:gd name="connsiteX23" fmla="*/ 975682 w 2966435"/>
              <a:gd name="connsiteY23" fmla="*/ 1928012 h 2009137"/>
              <a:gd name="connsiteX24" fmla="*/ 972752 w 2966435"/>
              <a:gd name="connsiteY24" fmla="*/ 1906560 h 2009137"/>
              <a:gd name="connsiteX25" fmla="*/ 969038 w 2966435"/>
              <a:gd name="connsiteY25" fmla="*/ 1746526 h 2009137"/>
              <a:gd name="connsiteX26" fmla="*/ 978694 w 2966435"/>
              <a:gd name="connsiteY26" fmla="*/ 1735903 h 2009137"/>
              <a:gd name="connsiteX27" fmla="*/ 1092055 w 2966435"/>
              <a:gd name="connsiteY27" fmla="*/ 1632873 h 2009137"/>
              <a:gd name="connsiteX28" fmla="*/ 998825 w 2966435"/>
              <a:gd name="connsiteY28" fmla="*/ 1479233 h 2009137"/>
              <a:gd name="connsiteX29" fmla="*/ 979909 w 2966435"/>
              <a:gd name="connsiteY29" fmla="*/ 1591325 h 2009137"/>
              <a:gd name="connsiteX30" fmla="*/ 968847 w 2966435"/>
              <a:gd name="connsiteY30" fmla="*/ 1738278 h 2009137"/>
              <a:gd name="connsiteX31" fmla="*/ 969038 w 2966435"/>
              <a:gd name="connsiteY31" fmla="*/ 1746526 h 2009137"/>
              <a:gd name="connsiteX32" fmla="*/ 875664 w 2966435"/>
              <a:gd name="connsiteY32" fmla="*/ 1849264 h 2009137"/>
              <a:gd name="connsiteX33" fmla="*/ 854357 w 2966435"/>
              <a:gd name="connsiteY33" fmla="*/ 1877757 h 2009137"/>
              <a:gd name="connsiteX34" fmla="*/ 772169 w 2966435"/>
              <a:gd name="connsiteY34" fmla="*/ 1843714 h 2009137"/>
              <a:gd name="connsiteX35" fmla="*/ 760052 w 2966435"/>
              <a:gd name="connsiteY35" fmla="*/ 1669588 h 2009137"/>
              <a:gd name="connsiteX36" fmla="*/ 864657 w 2966435"/>
              <a:gd name="connsiteY36" fmla="*/ 1576130 h 2009137"/>
              <a:gd name="connsiteX37" fmla="*/ 988898 w 2966435"/>
              <a:gd name="connsiteY37" fmla="*/ 1485130 h 2009137"/>
              <a:gd name="connsiteX38" fmla="*/ 788537 w 2966435"/>
              <a:gd name="connsiteY38" fmla="*/ 1339187 h 2009137"/>
              <a:gd name="connsiteX39" fmla="*/ 787970 w 2966435"/>
              <a:gd name="connsiteY39" fmla="*/ 1341482 h 2009137"/>
              <a:gd name="connsiteX40" fmla="*/ 758823 w 2966435"/>
              <a:gd name="connsiteY40" fmla="*/ 1651932 h 2009137"/>
              <a:gd name="connsiteX41" fmla="*/ 760052 w 2966435"/>
              <a:gd name="connsiteY41" fmla="*/ 1669588 h 2009137"/>
              <a:gd name="connsiteX42" fmla="*/ 749153 w 2966435"/>
              <a:gd name="connsiteY42" fmla="*/ 1679325 h 2009137"/>
              <a:gd name="connsiteX43" fmla="*/ 646026 w 2966435"/>
              <a:gd name="connsiteY43" fmla="*/ 1791464 h 2009137"/>
              <a:gd name="connsiteX44" fmla="*/ 529403 w 2966435"/>
              <a:gd name="connsiteY44" fmla="*/ 1743157 h 2009137"/>
              <a:gd name="connsiteX45" fmla="*/ 522036 w 2966435"/>
              <a:gd name="connsiteY45" fmla="*/ 1596325 h 2009137"/>
              <a:gd name="connsiteX46" fmla="*/ 524589 w 2966435"/>
              <a:gd name="connsiteY46" fmla="*/ 1555849 h 2009137"/>
              <a:gd name="connsiteX47" fmla="*/ 532569 w 2966435"/>
              <a:gd name="connsiteY47" fmla="*/ 1547020 h 2009137"/>
              <a:gd name="connsiteX48" fmla="*/ 782989 w 2966435"/>
              <a:gd name="connsiteY48" fmla="*/ 1342466 h 2009137"/>
              <a:gd name="connsiteX49" fmla="*/ 578884 w 2966435"/>
              <a:gd name="connsiteY49" fmla="*/ 1179122 h 2009137"/>
              <a:gd name="connsiteX50" fmla="*/ 560714 w 2966435"/>
              <a:gd name="connsiteY50" fmla="*/ 1245481 h 2009137"/>
              <a:gd name="connsiteX51" fmla="*/ 534861 w 2966435"/>
              <a:gd name="connsiteY51" fmla="*/ 1393012 h 2009137"/>
              <a:gd name="connsiteX52" fmla="*/ 524589 w 2966435"/>
              <a:gd name="connsiteY52" fmla="*/ 1555849 h 2009137"/>
              <a:gd name="connsiteX53" fmla="*/ 422986 w 2966435"/>
              <a:gd name="connsiteY53" fmla="*/ 1668258 h 2009137"/>
              <a:gd name="connsiteX54" fmla="*/ 405618 w 2966435"/>
              <a:gd name="connsiteY54" fmla="*/ 1691884 h 2009137"/>
              <a:gd name="connsiteX55" fmla="*/ 283730 w 2966435"/>
              <a:gd name="connsiteY55" fmla="*/ 1641396 h 2009137"/>
              <a:gd name="connsiteX56" fmla="*/ 282878 w 2966435"/>
              <a:gd name="connsiteY56" fmla="*/ 1609856 h 2009137"/>
              <a:gd name="connsiteX57" fmla="*/ 292751 w 2966435"/>
              <a:gd name="connsiteY57" fmla="*/ 1462058 h 2009137"/>
              <a:gd name="connsiteX58" fmla="*/ 295516 w 2966435"/>
              <a:gd name="connsiteY58" fmla="*/ 1444869 h 2009137"/>
              <a:gd name="connsiteX59" fmla="*/ 386545 w 2966435"/>
              <a:gd name="connsiteY59" fmla="*/ 1342983 h 2009137"/>
              <a:gd name="connsiteX60" fmla="*/ 501502 w 2966435"/>
              <a:gd name="connsiteY60" fmla="*/ 1237264 h 2009137"/>
              <a:gd name="connsiteX61" fmla="*/ 395521 w 2966435"/>
              <a:gd name="connsiteY61" fmla="*/ 1055145 h 2009137"/>
              <a:gd name="connsiteX62" fmla="*/ 352684 w 2966435"/>
              <a:gd name="connsiteY62" fmla="*/ 1174347 h 2009137"/>
              <a:gd name="connsiteX63" fmla="*/ 316147 w 2966435"/>
              <a:gd name="connsiteY63" fmla="*/ 1316582 h 2009137"/>
              <a:gd name="connsiteX64" fmla="*/ 295516 w 2966435"/>
              <a:gd name="connsiteY64" fmla="*/ 1444869 h 2009137"/>
              <a:gd name="connsiteX65" fmla="*/ 283349 w 2966435"/>
              <a:gd name="connsiteY65" fmla="*/ 1458487 h 2009137"/>
              <a:gd name="connsiteX66" fmla="*/ 192350 w 2966435"/>
              <a:gd name="connsiteY66" fmla="*/ 1582728 h 2009137"/>
              <a:gd name="connsiteX67" fmla="*/ 182425 w 2966435"/>
              <a:gd name="connsiteY67" fmla="*/ 1599434 h 2009137"/>
              <a:gd name="connsiteX68" fmla="*/ 88164 w 2966435"/>
              <a:gd name="connsiteY68" fmla="*/ 1560390 h 2009137"/>
              <a:gd name="connsiteX69" fmla="*/ 100518 w 2966435"/>
              <a:gd name="connsiteY69" fmla="*/ 1474040 h 2009137"/>
              <a:gd name="connsiteX70" fmla="*/ 122425 w 2966435"/>
              <a:gd name="connsiteY70" fmla="*/ 1384313 h 2009137"/>
              <a:gd name="connsiteX71" fmla="*/ 176927 w 2966435"/>
              <a:gd name="connsiteY71" fmla="*/ 1300960 h 2009137"/>
              <a:gd name="connsiteX72" fmla="*/ 293894 w 2966435"/>
              <a:gd name="connsiteY72" fmla="*/ 1155268 h 2009137"/>
              <a:gd name="connsiteX73" fmla="*/ 278787 w 2966435"/>
              <a:gd name="connsiteY73" fmla="*/ 994507 h 2009137"/>
              <a:gd name="connsiteX74" fmla="*/ 253933 w 2966435"/>
              <a:gd name="connsiteY74" fmla="*/ 1036566 h 2009137"/>
              <a:gd name="connsiteX75" fmla="*/ 137045 w 2966435"/>
              <a:gd name="connsiteY75" fmla="*/ 1324433 h 2009137"/>
              <a:gd name="connsiteX76" fmla="*/ 122425 w 2966435"/>
              <a:gd name="connsiteY76" fmla="*/ 1384313 h 2009137"/>
              <a:gd name="connsiteX77" fmla="*/ 108543 w 2966435"/>
              <a:gd name="connsiteY77" fmla="*/ 1405544 h 2009137"/>
              <a:gd name="connsiteX78" fmla="*/ 38499 w 2966435"/>
              <a:gd name="connsiteY78" fmla="*/ 1539818 h 2009137"/>
              <a:gd name="connsiteX79" fmla="*/ 0 w 2966435"/>
              <a:gd name="connsiteY79" fmla="*/ 1523871 h 2009137"/>
              <a:gd name="connsiteX80" fmla="*/ 52332 w 2966435"/>
              <a:gd name="connsiteY80" fmla="*/ 1376980 h 2009137"/>
              <a:gd name="connsiteX81" fmla="*/ 205411 w 2966435"/>
              <a:gd name="connsiteY81" fmla="*/ 1092165 h 2009137"/>
              <a:gd name="connsiteX82" fmla="*/ 1592172 w 2966435"/>
              <a:gd name="connsiteY82" fmla="*/ 1413207 h 2009137"/>
              <a:gd name="connsiteX83" fmla="*/ 1550672 w 2966435"/>
              <a:gd name="connsiteY83" fmla="*/ 1443718 h 2009137"/>
              <a:gd name="connsiteX84" fmla="*/ 1429434 w 2966435"/>
              <a:gd name="connsiteY84" fmla="*/ 1553300 h 2009137"/>
              <a:gd name="connsiteX85" fmla="*/ 1319851 w 2966435"/>
              <a:gd name="connsiteY85" fmla="*/ 1674539 h 2009137"/>
              <a:gd name="connsiteX86" fmla="*/ 1304901 w 2966435"/>
              <a:gd name="connsiteY86" fmla="*/ 1694874 h 2009137"/>
              <a:gd name="connsiteX87" fmla="*/ 1399597 w 2966435"/>
              <a:gd name="connsiteY87" fmla="*/ 1544821 h 2009137"/>
              <a:gd name="connsiteX88" fmla="*/ 1414870 w 2966435"/>
              <a:gd name="connsiteY88" fmla="*/ 1525205 h 2009137"/>
              <a:gd name="connsiteX89" fmla="*/ 1450823 w 2966435"/>
              <a:gd name="connsiteY89" fmla="*/ 1498191 h 2009137"/>
              <a:gd name="connsiteX90" fmla="*/ 1588001 w 2966435"/>
              <a:gd name="connsiteY90" fmla="*/ 1415187 h 2009137"/>
              <a:gd name="connsiteX91" fmla="*/ 1542083 w 2966435"/>
              <a:gd name="connsiteY91" fmla="*/ 1373308 h 2009137"/>
              <a:gd name="connsiteX92" fmla="*/ 1481302 w 2966435"/>
              <a:gd name="connsiteY92" fmla="*/ 1439881 h 2009137"/>
              <a:gd name="connsiteX93" fmla="*/ 1414870 w 2966435"/>
              <a:gd name="connsiteY93" fmla="*/ 1525205 h 2009137"/>
              <a:gd name="connsiteX94" fmla="*/ 1324538 w 2966435"/>
              <a:gd name="connsiteY94" fmla="*/ 1593077 h 2009137"/>
              <a:gd name="connsiteX95" fmla="*/ 1262722 w 2966435"/>
              <a:gd name="connsiteY95" fmla="*/ 1649926 h 2009137"/>
              <a:gd name="connsiteX96" fmla="*/ 1320747 w 2966435"/>
              <a:gd name="connsiteY96" fmla="*/ 1518377 h 2009137"/>
              <a:gd name="connsiteX97" fmla="*/ 1354614 w 2966435"/>
              <a:gd name="connsiteY97" fmla="*/ 1457139 h 2009137"/>
              <a:gd name="connsiteX98" fmla="*/ 1486104 w 2966435"/>
              <a:gd name="connsiteY98" fmla="*/ 1393797 h 2009137"/>
              <a:gd name="connsiteX99" fmla="*/ 1478318 w 2966435"/>
              <a:gd name="connsiteY99" fmla="*/ 1270610 h 2009137"/>
              <a:gd name="connsiteX100" fmla="*/ 1379725 w 2966435"/>
              <a:gd name="connsiteY100" fmla="*/ 1411733 h 2009137"/>
              <a:gd name="connsiteX101" fmla="*/ 1354614 w 2966435"/>
              <a:gd name="connsiteY101" fmla="*/ 1457139 h 2009137"/>
              <a:gd name="connsiteX102" fmla="*/ 1346563 w 2966435"/>
              <a:gd name="connsiteY102" fmla="*/ 1461018 h 2009137"/>
              <a:gd name="connsiteX103" fmla="*/ 1214947 w 2966435"/>
              <a:gd name="connsiteY103" fmla="*/ 1540977 h 2009137"/>
              <a:gd name="connsiteX104" fmla="*/ 1163515 w 2966435"/>
              <a:gd name="connsiteY104" fmla="*/ 1579436 h 2009137"/>
              <a:gd name="connsiteX105" fmla="*/ 1195071 w 2966435"/>
              <a:gd name="connsiteY105" fmla="*/ 1471104 h 2009137"/>
              <a:gd name="connsiteX106" fmla="*/ 1241353 w 2966435"/>
              <a:gd name="connsiteY106" fmla="*/ 1353630 h 2009137"/>
              <a:gd name="connsiteX107" fmla="*/ 1243679 w 2966435"/>
              <a:gd name="connsiteY107" fmla="*/ 1348863 h 2009137"/>
              <a:gd name="connsiteX108" fmla="*/ 1259395 w 2966435"/>
              <a:gd name="connsiteY108" fmla="*/ 1341457 h 2009137"/>
              <a:gd name="connsiteX109" fmla="*/ 1403555 w 2966435"/>
              <a:gd name="connsiteY109" fmla="*/ 1289651 h 2009137"/>
              <a:gd name="connsiteX110" fmla="*/ 1379867 w 2966435"/>
              <a:gd name="connsiteY110" fmla="*/ 1105310 h 2009137"/>
              <a:gd name="connsiteX111" fmla="*/ 1296740 w 2966435"/>
              <a:gd name="connsiteY111" fmla="*/ 1240118 h 2009137"/>
              <a:gd name="connsiteX112" fmla="*/ 1243679 w 2966435"/>
              <a:gd name="connsiteY112" fmla="*/ 1348863 h 2009137"/>
              <a:gd name="connsiteX113" fmla="*/ 1120827 w 2966435"/>
              <a:gd name="connsiteY113" fmla="*/ 1406761 h 2009137"/>
              <a:gd name="connsiteX114" fmla="*/ 998825 w 2966435"/>
              <a:gd name="connsiteY114" fmla="*/ 1479233 h 2009137"/>
              <a:gd name="connsiteX115" fmla="*/ 1004484 w 2966435"/>
              <a:gd name="connsiteY115" fmla="*/ 1445702 h 2009137"/>
              <a:gd name="connsiteX116" fmla="*/ 1066684 w 2966435"/>
              <a:gd name="connsiteY116" fmla="*/ 1231971 h 2009137"/>
              <a:gd name="connsiteX117" fmla="*/ 1084709 w 2966435"/>
              <a:gd name="connsiteY117" fmla="*/ 1187937 h 2009137"/>
              <a:gd name="connsiteX118" fmla="*/ 1206845 w 2966435"/>
              <a:gd name="connsiteY118" fmla="*/ 1145217 h 2009137"/>
              <a:gd name="connsiteX119" fmla="*/ 1356454 w 2966435"/>
              <a:gd name="connsiteY119" fmla="*/ 1108689 h 2009137"/>
              <a:gd name="connsiteX120" fmla="*/ 1937362 w 2966435"/>
              <a:gd name="connsiteY120" fmla="*/ 1277643 h 2009137"/>
              <a:gd name="connsiteX121" fmla="*/ 1850892 w 2966435"/>
              <a:gd name="connsiteY121" fmla="*/ 1302412 h 2009137"/>
              <a:gd name="connsiteX122" fmla="*/ 1735638 w 2966435"/>
              <a:gd name="connsiteY122" fmla="*/ 1345113 h 2009137"/>
              <a:gd name="connsiteX123" fmla="*/ 1592172 w 2966435"/>
              <a:gd name="connsiteY123" fmla="*/ 1413207 h 2009137"/>
              <a:gd name="connsiteX124" fmla="*/ 1679853 w 2966435"/>
              <a:gd name="connsiteY124" fmla="*/ 1348746 h 2009137"/>
              <a:gd name="connsiteX125" fmla="*/ 1748758 w 2966435"/>
              <a:gd name="connsiteY125" fmla="*/ 1310293 h 2009137"/>
              <a:gd name="connsiteX126" fmla="*/ 1785751 w 2966435"/>
              <a:gd name="connsiteY126" fmla="*/ 1300781 h 2009137"/>
              <a:gd name="connsiteX127" fmla="*/ 1915523 w 2966435"/>
              <a:gd name="connsiteY127" fmla="*/ 1221932 h 2009137"/>
              <a:gd name="connsiteX128" fmla="*/ 1886037 w 2966435"/>
              <a:gd name="connsiteY128" fmla="*/ 1233684 h 2009137"/>
              <a:gd name="connsiteX129" fmla="*/ 1748758 w 2966435"/>
              <a:gd name="connsiteY129" fmla="*/ 1310293 h 2009137"/>
              <a:gd name="connsiteX130" fmla="*/ 1632768 w 2966435"/>
              <a:gd name="connsiteY130" fmla="*/ 1340117 h 2009137"/>
              <a:gd name="connsiteX131" fmla="*/ 1542083 w 2966435"/>
              <a:gd name="connsiteY131" fmla="*/ 1373308 h 2009137"/>
              <a:gd name="connsiteX132" fmla="*/ 1559084 w 2966435"/>
              <a:gd name="connsiteY132" fmla="*/ 1354688 h 2009137"/>
              <a:gd name="connsiteX133" fmla="*/ 1699012 w 2966435"/>
              <a:gd name="connsiteY133" fmla="*/ 1229114 h 2009137"/>
              <a:gd name="connsiteX134" fmla="*/ 1704456 w 2966435"/>
              <a:gd name="connsiteY134" fmla="*/ 1228274 h 2009137"/>
              <a:gd name="connsiteX135" fmla="*/ 1859100 w 2966435"/>
              <a:gd name="connsiteY135" fmla="*/ 1219570 h 2009137"/>
              <a:gd name="connsiteX136" fmla="*/ 1240793 w 2966435"/>
              <a:gd name="connsiteY136" fmla="*/ 893513 h 2009137"/>
              <a:gd name="connsiteX137" fmla="*/ 1173002 w 2966435"/>
              <a:gd name="connsiteY137" fmla="*/ 1002059 h 2009137"/>
              <a:gd name="connsiteX138" fmla="*/ 1109186 w 2966435"/>
              <a:gd name="connsiteY138" fmla="*/ 1128145 h 2009137"/>
              <a:gd name="connsiteX139" fmla="*/ 1084709 w 2966435"/>
              <a:gd name="connsiteY139" fmla="*/ 1187937 h 2009137"/>
              <a:gd name="connsiteX140" fmla="*/ 1060643 w 2966435"/>
              <a:gd name="connsiteY140" fmla="*/ 1196355 h 2009137"/>
              <a:gd name="connsiteX141" fmla="*/ 918980 w 2966435"/>
              <a:gd name="connsiteY141" fmla="*/ 1262105 h 2009137"/>
              <a:gd name="connsiteX142" fmla="*/ 788537 w 2966435"/>
              <a:gd name="connsiteY142" fmla="*/ 1339187 h 2009137"/>
              <a:gd name="connsiteX143" fmla="*/ 826187 w 2966435"/>
              <a:gd name="connsiteY143" fmla="*/ 1186797 h 2009137"/>
              <a:gd name="connsiteX144" fmla="*/ 880735 w 2966435"/>
              <a:gd name="connsiteY144" fmla="*/ 1033844 h 2009137"/>
              <a:gd name="connsiteX145" fmla="*/ 898759 w 2966435"/>
              <a:gd name="connsiteY145" fmla="*/ 995870 h 2009137"/>
              <a:gd name="connsiteX146" fmla="*/ 912602 w 2966435"/>
              <a:gd name="connsiteY146" fmla="*/ 989299 h 2009137"/>
              <a:gd name="connsiteX147" fmla="*/ 1222240 w 2966435"/>
              <a:gd name="connsiteY147" fmla="*/ 896147 h 2009137"/>
              <a:gd name="connsiteX148" fmla="*/ 2312340 w 2966435"/>
              <a:gd name="connsiteY148" fmla="*/ 1282949 h 2009137"/>
              <a:gd name="connsiteX149" fmla="*/ 2270682 w 2966435"/>
              <a:gd name="connsiteY149" fmla="*/ 1276591 h 2009137"/>
              <a:gd name="connsiteX150" fmla="*/ 2107467 w 2966435"/>
              <a:gd name="connsiteY150" fmla="*/ 1268350 h 2009137"/>
              <a:gd name="connsiteX151" fmla="*/ 1944252 w 2966435"/>
              <a:gd name="connsiteY151" fmla="*/ 1276591 h 2009137"/>
              <a:gd name="connsiteX152" fmla="*/ 1937362 w 2966435"/>
              <a:gd name="connsiteY152" fmla="*/ 1277643 h 2009137"/>
              <a:gd name="connsiteX153" fmla="*/ 1967277 w 2966435"/>
              <a:gd name="connsiteY153" fmla="*/ 1269074 h 2009137"/>
              <a:gd name="connsiteX154" fmla="*/ 2118591 w 2966435"/>
              <a:gd name="connsiteY154" fmla="*/ 1240789 h 2009137"/>
              <a:gd name="connsiteX155" fmla="*/ 2171533 w 2966435"/>
              <a:gd name="connsiteY155" fmla="*/ 1248305 h 2009137"/>
              <a:gd name="connsiteX156" fmla="*/ 1891379 w 2966435"/>
              <a:gd name="connsiteY156" fmla="*/ 1097887 h 2009137"/>
              <a:gd name="connsiteX157" fmla="*/ 1829262 w 2966435"/>
              <a:gd name="connsiteY157" fmla="*/ 1134165 h 2009137"/>
              <a:gd name="connsiteX158" fmla="*/ 1708013 w 2966435"/>
              <a:gd name="connsiteY158" fmla="*/ 1221036 h 2009137"/>
              <a:gd name="connsiteX159" fmla="*/ 1699012 w 2966435"/>
              <a:gd name="connsiteY159" fmla="*/ 1229114 h 2009137"/>
              <a:gd name="connsiteX160" fmla="*/ 1552258 w 2966435"/>
              <a:gd name="connsiteY160" fmla="*/ 1251779 h 2009137"/>
              <a:gd name="connsiteX161" fmla="*/ 1478318 w 2966435"/>
              <a:gd name="connsiteY161" fmla="*/ 1270610 h 2009137"/>
              <a:gd name="connsiteX162" fmla="*/ 1501239 w 2966435"/>
              <a:gd name="connsiteY162" fmla="*/ 1237801 h 2009137"/>
              <a:gd name="connsiteX163" fmla="*/ 1606585 w 2966435"/>
              <a:gd name="connsiteY163" fmla="*/ 1119028 h 2009137"/>
              <a:gd name="connsiteX164" fmla="*/ 1648712 w 2966435"/>
              <a:gd name="connsiteY164" fmla="*/ 1080070 h 2009137"/>
              <a:gd name="connsiteX165" fmla="*/ 1661342 w 2966435"/>
              <a:gd name="connsiteY165" fmla="*/ 1079467 h 2009137"/>
              <a:gd name="connsiteX166" fmla="*/ 1814354 w 2966435"/>
              <a:gd name="connsiteY166" fmla="*/ 1086772 h 2009137"/>
              <a:gd name="connsiteX167" fmla="*/ 2491391 w 2966435"/>
              <a:gd name="connsiteY167" fmla="*/ 1316777 h 2009137"/>
              <a:gd name="connsiteX168" fmla="*/ 2481169 w 2966435"/>
              <a:gd name="connsiteY168" fmla="*/ 1341457 h 2009137"/>
              <a:gd name="connsiteX169" fmla="*/ 2327225 w 2966435"/>
              <a:gd name="connsiteY169" fmla="*/ 1286612 h 2009137"/>
              <a:gd name="connsiteX170" fmla="*/ 2312340 w 2966435"/>
              <a:gd name="connsiteY170" fmla="*/ 1282949 h 2009137"/>
              <a:gd name="connsiteX171" fmla="*/ 2429182 w 2966435"/>
              <a:gd name="connsiteY171" fmla="*/ 1300781 h 2009137"/>
              <a:gd name="connsiteX172" fmla="*/ 2262041 w 2966435"/>
              <a:gd name="connsiteY172" fmla="*/ 1196355 h 2009137"/>
              <a:gd name="connsiteX173" fmla="*/ 2322920 w 2966435"/>
              <a:gd name="connsiteY173" fmla="*/ 1224611 h 2009137"/>
              <a:gd name="connsiteX174" fmla="*/ 2274919 w 2966435"/>
              <a:gd name="connsiteY174" fmla="*/ 1224772 h 2009137"/>
              <a:gd name="connsiteX175" fmla="*/ 2143005 w 2966435"/>
              <a:gd name="connsiteY175" fmla="*/ 1236225 h 2009137"/>
              <a:gd name="connsiteX176" fmla="*/ 2118591 w 2966435"/>
              <a:gd name="connsiteY176" fmla="*/ 1240789 h 2009137"/>
              <a:gd name="connsiteX177" fmla="*/ 2015142 w 2966435"/>
              <a:gd name="connsiteY177" fmla="*/ 1226103 h 2009137"/>
              <a:gd name="connsiteX178" fmla="*/ 1915523 w 2966435"/>
              <a:gd name="connsiteY178" fmla="*/ 1221932 h 2009137"/>
              <a:gd name="connsiteX179" fmla="*/ 2048425 w 2966435"/>
              <a:gd name="connsiteY179" fmla="*/ 1168962 h 2009137"/>
              <a:gd name="connsiteX180" fmla="*/ 2122268 w 2966435"/>
              <a:gd name="connsiteY180" fmla="*/ 1147466 h 2009137"/>
              <a:gd name="connsiteX181" fmla="*/ 1086764 w 2966435"/>
              <a:gd name="connsiteY181" fmla="*/ 678555 h 2009137"/>
              <a:gd name="connsiteX182" fmla="*/ 1033813 w 2966435"/>
              <a:gd name="connsiteY182" fmla="*/ 749029 h 2009137"/>
              <a:gd name="connsiteX183" fmla="*/ 950809 w 2966435"/>
              <a:gd name="connsiteY183" fmla="*/ 886207 h 2009137"/>
              <a:gd name="connsiteX184" fmla="*/ 898759 w 2966435"/>
              <a:gd name="connsiteY184" fmla="*/ 995870 h 2009137"/>
              <a:gd name="connsiteX185" fmla="*/ 764966 w 2966435"/>
              <a:gd name="connsiteY185" fmla="*/ 1059373 h 2009137"/>
              <a:gd name="connsiteX186" fmla="*/ 627787 w 2966435"/>
              <a:gd name="connsiteY186" fmla="*/ 1142378 h 2009137"/>
              <a:gd name="connsiteX187" fmla="*/ 578884 w 2966435"/>
              <a:gd name="connsiteY187" fmla="*/ 1179122 h 2009137"/>
              <a:gd name="connsiteX188" fmla="*/ 599746 w 2966435"/>
              <a:gd name="connsiteY188" fmla="*/ 1102932 h 2009137"/>
              <a:gd name="connsiteX189" fmla="*/ 714704 w 2966435"/>
              <a:gd name="connsiteY189" fmla="*/ 835421 h 2009137"/>
              <a:gd name="connsiteX190" fmla="*/ 724289 w 2966435"/>
              <a:gd name="connsiteY190" fmla="*/ 819643 h 2009137"/>
              <a:gd name="connsiteX191" fmla="*/ 776870 w 2966435"/>
              <a:gd name="connsiteY191" fmla="*/ 790903 h 2009137"/>
              <a:gd name="connsiteX192" fmla="*/ 940487 w 2966435"/>
              <a:gd name="connsiteY192" fmla="*/ 721747 h 2009137"/>
              <a:gd name="connsiteX193" fmla="*/ 2525761 w 2966435"/>
              <a:gd name="connsiteY193" fmla="*/ 1233801 h 2009137"/>
              <a:gd name="connsiteX194" fmla="*/ 2492341 w 2966435"/>
              <a:gd name="connsiteY194" fmla="*/ 1314483 h 2009137"/>
              <a:gd name="connsiteX195" fmla="*/ 2403705 w 2966435"/>
              <a:gd name="connsiteY195" fmla="*/ 1262105 h 2009137"/>
              <a:gd name="connsiteX196" fmla="*/ 2322920 w 2966435"/>
              <a:gd name="connsiteY196" fmla="*/ 1224611 h 2009137"/>
              <a:gd name="connsiteX197" fmla="*/ 2406235 w 2966435"/>
              <a:gd name="connsiteY197" fmla="*/ 1224330 h 2009137"/>
              <a:gd name="connsiteX198" fmla="*/ 1865693 w 2966435"/>
              <a:gd name="connsiteY198" fmla="*/ 905779 h 2009137"/>
              <a:gd name="connsiteX199" fmla="*/ 1849952 w 2966435"/>
              <a:gd name="connsiteY199" fmla="*/ 915380 h 2009137"/>
              <a:gd name="connsiteX200" fmla="*/ 1723121 w 2966435"/>
              <a:gd name="connsiteY200" fmla="*/ 1011257 h 2009137"/>
              <a:gd name="connsiteX201" fmla="*/ 1648712 w 2966435"/>
              <a:gd name="connsiteY201" fmla="*/ 1080070 h 2009137"/>
              <a:gd name="connsiteX202" fmla="*/ 1508330 w 2966435"/>
              <a:gd name="connsiteY202" fmla="*/ 1086772 h 2009137"/>
              <a:gd name="connsiteX203" fmla="*/ 1379867 w 2966435"/>
              <a:gd name="connsiteY203" fmla="*/ 1105310 h 2009137"/>
              <a:gd name="connsiteX204" fmla="*/ 1396359 w 2966435"/>
              <a:gd name="connsiteY204" fmla="*/ 1078565 h 2009137"/>
              <a:gd name="connsiteX205" fmla="*/ 1483664 w 2966435"/>
              <a:gd name="connsiteY205" fmla="*/ 965311 h 2009137"/>
              <a:gd name="connsiteX206" fmla="*/ 1572337 w 2966435"/>
              <a:gd name="connsiteY206" fmla="*/ 869532 h 2009137"/>
              <a:gd name="connsiteX207" fmla="*/ 1689316 w 2966435"/>
              <a:gd name="connsiteY207" fmla="*/ 876116 h 2009137"/>
              <a:gd name="connsiteX208" fmla="*/ 1841514 w 2966435"/>
              <a:gd name="connsiteY208" fmla="*/ 899621 h 2009137"/>
              <a:gd name="connsiteX209" fmla="*/ 2134377 w 2966435"/>
              <a:gd name="connsiteY209" fmla="*/ 989299 h 2009137"/>
              <a:gd name="connsiteX210" fmla="*/ 2272946 w 2966435"/>
              <a:gd name="connsiteY210" fmla="*/ 1054604 h 2009137"/>
              <a:gd name="connsiteX211" fmla="*/ 2349707 w 2966435"/>
              <a:gd name="connsiteY211" fmla="*/ 1100201 h 2009137"/>
              <a:gd name="connsiteX212" fmla="*/ 2173485 w 2966435"/>
              <a:gd name="connsiteY212" fmla="*/ 1132556 h 2009137"/>
              <a:gd name="connsiteX213" fmla="*/ 2122268 w 2966435"/>
              <a:gd name="connsiteY213" fmla="*/ 1147466 h 2009137"/>
              <a:gd name="connsiteX214" fmla="*/ 2115838 w 2966435"/>
              <a:gd name="connsiteY214" fmla="*/ 1145217 h 2009137"/>
              <a:gd name="connsiteX215" fmla="*/ 1966231 w 2966435"/>
              <a:gd name="connsiteY215" fmla="*/ 1108689 h 2009137"/>
              <a:gd name="connsiteX216" fmla="*/ 1891379 w 2966435"/>
              <a:gd name="connsiteY216" fmla="*/ 1097887 h 2009137"/>
              <a:gd name="connsiteX217" fmla="*/ 1957638 w 2966435"/>
              <a:gd name="connsiteY217" fmla="*/ 1059191 h 2009137"/>
              <a:gd name="connsiteX218" fmla="*/ 2092187 w 2966435"/>
              <a:gd name="connsiteY218" fmla="*/ 996509 h 2009137"/>
              <a:gd name="connsiteX219" fmla="*/ 2123385 w 2966435"/>
              <a:gd name="connsiteY219" fmla="*/ 985349 h 2009137"/>
              <a:gd name="connsiteX220" fmla="*/ 962751 w 2966435"/>
              <a:gd name="connsiteY220" fmla="*/ 497081 h 2009137"/>
              <a:gd name="connsiteX221" fmla="*/ 886559 w 2966435"/>
              <a:gd name="connsiteY221" fmla="*/ 580913 h 2009137"/>
              <a:gd name="connsiteX222" fmla="*/ 794663 w 2966435"/>
              <a:gd name="connsiteY222" fmla="*/ 703804 h 2009137"/>
              <a:gd name="connsiteX223" fmla="*/ 724289 w 2966435"/>
              <a:gd name="connsiteY223" fmla="*/ 819643 h 2009137"/>
              <a:gd name="connsiteX224" fmla="*/ 653044 w 2966435"/>
              <a:gd name="connsiteY224" fmla="*/ 858584 h 2009137"/>
              <a:gd name="connsiteX225" fmla="*/ 426841 w 2966435"/>
              <a:gd name="connsiteY225" fmla="*/ 1024289 h 2009137"/>
              <a:gd name="connsiteX226" fmla="*/ 395521 w 2966435"/>
              <a:gd name="connsiteY226" fmla="*/ 1055145 h 2009137"/>
              <a:gd name="connsiteX227" fmla="*/ 404490 w 2966435"/>
              <a:gd name="connsiteY227" fmla="*/ 1030187 h 2009137"/>
              <a:gd name="connsiteX228" fmla="*/ 548163 w 2966435"/>
              <a:gd name="connsiteY228" fmla="*/ 759690 h 2009137"/>
              <a:gd name="connsiteX229" fmla="*/ 599546 w 2966435"/>
              <a:gd name="connsiteY229" fmla="*/ 689538 h 2009137"/>
              <a:gd name="connsiteX230" fmla="*/ 678063 w 2966435"/>
              <a:gd name="connsiteY230" fmla="*/ 635935 h 2009137"/>
              <a:gd name="connsiteX231" fmla="*/ 841880 w 2966435"/>
              <a:gd name="connsiteY231" fmla="*/ 546095 h 2009137"/>
              <a:gd name="connsiteX232" fmla="*/ 2586527 w 2966435"/>
              <a:gd name="connsiteY232" fmla="*/ 1087099 h 2009137"/>
              <a:gd name="connsiteX233" fmla="*/ 2529639 w 2966435"/>
              <a:gd name="connsiteY233" fmla="*/ 1224440 h 2009137"/>
              <a:gd name="connsiteX234" fmla="*/ 2529115 w 2966435"/>
              <a:gd name="connsiteY234" fmla="*/ 1223972 h 2009137"/>
              <a:gd name="connsiteX235" fmla="*/ 2404875 w 2966435"/>
              <a:gd name="connsiteY235" fmla="*/ 1132973 h 2009137"/>
              <a:gd name="connsiteX236" fmla="*/ 2349707 w 2966435"/>
              <a:gd name="connsiteY236" fmla="*/ 1100201 h 2009137"/>
              <a:gd name="connsiteX237" fmla="*/ 2364696 w 2966435"/>
              <a:gd name="connsiteY237" fmla="*/ 1097449 h 2009137"/>
              <a:gd name="connsiteX238" fmla="*/ 2558207 w 2966435"/>
              <a:gd name="connsiteY238" fmla="*/ 1085747 h 2009137"/>
              <a:gd name="connsiteX239" fmla="*/ 908866 w 2966435"/>
              <a:gd name="connsiteY239" fmla="*/ 375493 h 2009137"/>
              <a:gd name="connsiteX240" fmla="*/ 857315 w 2966435"/>
              <a:gd name="connsiteY240" fmla="*/ 414226 h 2009137"/>
              <a:gd name="connsiteX241" fmla="*/ 639163 w 2966435"/>
              <a:gd name="connsiteY241" fmla="*/ 635449 h 2009137"/>
              <a:gd name="connsiteX242" fmla="*/ 599546 w 2966435"/>
              <a:gd name="connsiteY242" fmla="*/ 689538 h 2009137"/>
              <a:gd name="connsiteX243" fmla="*/ 574862 w 2966435"/>
              <a:gd name="connsiteY243" fmla="*/ 706389 h 2009137"/>
              <a:gd name="connsiteX244" fmla="*/ 300296 w 2966435"/>
              <a:gd name="connsiteY244" fmla="*/ 965880 h 2009137"/>
              <a:gd name="connsiteX245" fmla="*/ 278787 w 2966435"/>
              <a:gd name="connsiteY245" fmla="*/ 994507 h 2009137"/>
              <a:gd name="connsiteX246" fmla="*/ 334294 w 2966435"/>
              <a:gd name="connsiteY246" fmla="*/ 900575 h 2009137"/>
              <a:gd name="connsiteX247" fmla="*/ 538849 w 2966435"/>
              <a:gd name="connsiteY247" fmla="*/ 650155 h 2009137"/>
              <a:gd name="connsiteX248" fmla="*/ 723756 w 2966435"/>
              <a:gd name="connsiteY248" fmla="*/ 491260 h 2009137"/>
              <a:gd name="connsiteX249" fmla="*/ 1821026 w 2966435"/>
              <a:gd name="connsiteY249" fmla="*/ 666448 h 2009137"/>
              <a:gd name="connsiteX250" fmla="*/ 1806637 w 2966435"/>
              <a:gd name="connsiteY250" fmla="*/ 675154 h 2009137"/>
              <a:gd name="connsiteX251" fmla="*/ 1581377 w 2966435"/>
              <a:gd name="connsiteY251" fmla="*/ 859768 h 2009137"/>
              <a:gd name="connsiteX252" fmla="*/ 1572337 w 2966435"/>
              <a:gd name="connsiteY252" fmla="*/ 869532 h 2009137"/>
              <a:gd name="connsiteX253" fmla="*/ 1534672 w 2966435"/>
              <a:gd name="connsiteY253" fmla="*/ 867412 h 2009137"/>
              <a:gd name="connsiteX254" fmla="*/ 1378631 w 2966435"/>
              <a:gd name="connsiteY254" fmla="*/ 873945 h 2009137"/>
              <a:gd name="connsiteX255" fmla="*/ 1240793 w 2966435"/>
              <a:gd name="connsiteY255" fmla="*/ 893513 h 2009137"/>
              <a:gd name="connsiteX256" fmla="*/ 1248696 w 2966435"/>
              <a:gd name="connsiteY256" fmla="*/ 880858 h 2009137"/>
              <a:gd name="connsiteX257" fmla="*/ 1435713 w 2966435"/>
              <a:gd name="connsiteY257" fmla="*/ 656435 h 2009137"/>
              <a:gd name="connsiteX258" fmla="*/ 1465527 w 2966435"/>
              <a:gd name="connsiteY258" fmla="*/ 629489 h 2009137"/>
              <a:gd name="connsiteX259" fmla="*/ 1478739 w 2966435"/>
              <a:gd name="connsiteY259" fmla="*/ 628727 h 2009137"/>
              <a:gd name="connsiteX260" fmla="*/ 1800454 w 2966435"/>
              <a:gd name="connsiteY260" fmla="*/ 661159 h 2009137"/>
              <a:gd name="connsiteX261" fmla="*/ 2124601 w 2966435"/>
              <a:gd name="connsiteY261" fmla="*/ 765612 h 2009137"/>
              <a:gd name="connsiteX262" fmla="*/ 2205469 w 2966435"/>
              <a:gd name="connsiteY262" fmla="*/ 803364 h 2009137"/>
              <a:gd name="connsiteX263" fmla="*/ 2380597 w 2966435"/>
              <a:gd name="connsiteY263" fmla="*/ 908658 h 2009137"/>
              <a:gd name="connsiteX264" fmla="*/ 2231956 w 2966435"/>
              <a:gd name="connsiteY264" fmla="*/ 946514 h 2009137"/>
              <a:gd name="connsiteX265" fmla="*/ 2123385 w 2966435"/>
              <a:gd name="connsiteY265" fmla="*/ 985349 h 2009137"/>
              <a:gd name="connsiteX266" fmla="*/ 1990217 w 2966435"/>
              <a:gd name="connsiteY266" fmla="*/ 937494 h 2009137"/>
              <a:gd name="connsiteX267" fmla="*/ 1865693 w 2966435"/>
              <a:gd name="connsiteY267" fmla="*/ 905779 h 2009137"/>
              <a:gd name="connsiteX268" fmla="*/ 1986186 w 2966435"/>
              <a:gd name="connsiteY268" fmla="*/ 832290 h 2009137"/>
              <a:gd name="connsiteX269" fmla="*/ 2673460 w 2966435"/>
              <a:gd name="connsiteY269" fmla="*/ 877223 h 2009137"/>
              <a:gd name="connsiteX270" fmla="*/ 2588841 w 2966435"/>
              <a:gd name="connsiteY270" fmla="*/ 1081513 h 2009137"/>
              <a:gd name="connsiteX271" fmla="*/ 2539164 w 2966435"/>
              <a:gd name="connsiteY271" fmla="*/ 1031818 h 2009137"/>
              <a:gd name="connsiteX272" fmla="*/ 2391057 w 2966435"/>
              <a:gd name="connsiteY272" fmla="*/ 914947 h 2009137"/>
              <a:gd name="connsiteX273" fmla="*/ 2380597 w 2966435"/>
              <a:gd name="connsiteY273" fmla="*/ 908658 h 2009137"/>
              <a:gd name="connsiteX274" fmla="*/ 2380659 w 2966435"/>
              <a:gd name="connsiteY274" fmla="*/ 908642 h 2009137"/>
              <a:gd name="connsiteX275" fmla="*/ 2532857 w 2966435"/>
              <a:gd name="connsiteY275" fmla="*/ 885137 h 2009137"/>
              <a:gd name="connsiteX276" fmla="*/ 1758288 w 2966435"/>
              <a:gd name="connsiteY276" fmla="*/ 409243 h 2009137"/>
              <a:gd name="connsiteX277" fmla="*/ 1686134 w 2966435"/>
              <a:gd name="connsiteY277" fmla="*/ 451881 h 2009137"/>
              <a:gd name="connsiteX278" fmla="*/ 1556953 w 2966435"/>
              <a:gd name="connsiteY278" fmla="*/ 546852 h 2009137"/>
              <a:gd name="connsiteX279" fmla="*/ 1465527 w 2966435"/>
              <a:gd name="connsiteY279" fmla="*/ 629489 h 2009137"/>
              <a:gd name="connsiteX280" fmla="*/ 1292618 w 2966435"/>
              <a:gd name="connsiteY280" fmla="*/ 639462 h 2009137"/>
              <a:gd name="connsiteX281" fmla="*/ 1112802 w 2966435"/>
              <a:gd name="connsiteY281" fmla="*/ 670867 h 2009137"/>
              <a:gd name="connsiteX282" fmla="*/ 1086764 w 2966435"/>
              <a:gd name="connsiteY282" fmla="*/ 678555 h 2009137"/>
              <a:gd name="connsiteX283" fmla="*/ 1128699 w 2966435"/>
              <a:gd name="connsiteY283" fmla="*/ 622744 h 2009137"/>
              <a:gd name="connsiteX284" fmla="*/ 1349922 w 2966435"/>
              <a:gd name="connsiteY284" fmla="*/ 404592 h 2009137"/>
              <a:gd name="connsiteX285" fmla="*/ 1353000 w 2966435"/>
              <a:gd name="connsiteY285" fmla="*/ 402337 h 2009137"/>
              <a:gd name="connsiteX286" fmla="*/ 1427528 w 2966435"/>
              <a:gd name="connsiteY286" fmla="*/ 394293 h 2009137"/>
              <a:gd name="connsiteX287" fmla="*/ 1605156 w 2966435"/>
              <a:gd name="connsiteY287" fmla="*/ 393014 h 2009137"/>
              <a:gd name="connsiteX288" fmla="*/ 2138033 w 2966435"/>
              <a:gd name="connsiteY288" fmla="*/ 513055 h 2009137"/>
              <a:gd name="connsiteX289" fmla="*/ 2389558 w 2966435"/>
              <a:gd name="connsiteY289" fmla="*/ 644228 h 2009137"/>
              <a:gd name="connsiteX290" fmla="*/ 2428437 w 2966435"/>
              <a:gd name="connsiteY290" fmla="*/ 671586 h 2009137"/>
              <a:gd name="connsiteX291" fmla="*/ 2425373 w 2966435"/>
              <a:gd name="connsiteY291" fmla="*/ 672054 h 2009137"/>
              <a:gd name="connsiteX292" fmla="*/ 2125727 w 2966435"/>
              <a:gd name="connsiteY292" fmla="*/ 765069 h 2009137"/>
              <a:gd name="connsiteX293" fmla="*/ 2124601 w 2966435"/>
              <a:gd name="connsiteY293" fmla="*/ 765612 h 2009137"/>
              <a:gd name="connsiteX294" fmla="*/ 2100101 w 2966435"/>
              <a:gd name="connsiteY294" fmla="*/ 754174 h 2009137"/>
              <a:gd name="connsiteX295" fmla="*/ 1953438 w 2966435"/>
              <a:gd name="connsiteY295" fmla="*/ 700495 h 2009137"/>
              <a:gd name="connsiteX296" fmla="*/ 1821026 w 2966435"/>
              <a:gd name="connsiteY296" fmla="*/ 666448 h 2009137"/>
              <a:gd name="connsiteX297" fmla="*/ 1943815 w 2966435"/>
              <a:gd name="connsiteY297" fmla="*/ 592150 h 2009137"/>
              <a:gd name="connsiteX298" fmla="*/ 2091452 w 2966435"/>
              <a:gd name="connsiteY298" fmla="*/ 522076 h 2009137"/>
              <a:gd name="connsiteX299" fmla="*/ 2127282 w 2966435"/>
              <a:gd name="connsiteY299" fmla="*/ 509311 h 2009137"/>
              <a:gd name="connsiteX300" fmla="*/ 2771370 w 2966435"/>
              <a:gd name="connsiteY300" fmla="*/ 640848 h 2009137"/>
              <a:gd name="connsiteX301" fmla="*/ 2673532 w 2966435"/>
              <a:gd name="connsiteY301" fmla="*/ 877049 h 2009137"/>
              <a:gd name="connsiteX302" fmla="*/ 2669195 w 2966435"/>
              <a:gd name="connsiteY302" fmla="*/ 871942 h 2009137"/>
              <a:gd name="connsiteX303" fmla="*/ 2503080 w 2966435"/>
              <a:gd name="connsiteY303" fmla="*/ 724111 h 2009137"/>
              <a:gd name="connsiteX304" fmla="*/ 2428437 w 2966435"/>
              <a:gd name="connsiteY304" fmla="*/ 671586 h 2009137"/>
              <a:gd name="connsiteX305" fmla="*/ 2583874 w 2966435"/>
              <a:gd name="connsiteY305" fmla="*/ 647864 h 2009137"/>
              <a:gd name="connsiteX306" fmla="*/ 2747089 w 2966435"/>
              <a:gd name="connsiteY306" fmla="*/ 639622 h 2009137"/>
              <a:gd name="connsiteX307" fmla="*/ 1709595 w 2966435"/>
              <a:gd name="connsiteY307" fmla="*/ 186444 h 2009137"/>
              <a:gd name="connsiteX308" fmla="*/ 1606092 w 2966435"/>
              <a:gd name="connsiteY308" fmla="*/ 235223 h 2009137"/>
              <a:gd name="connsiteX309" fmla="*/ 1474163 w 2966435"/>
              <a:gd name="connsiteY309" fmla="*/ 313592 h 2009137"/>
              <a:gd name="connsiteX310" fmla="*/ 1353000 w 2966435"/>
              <a:gd name="connsiteY310" fmla="*/ 402337 h 2009137"/>
              <a:gd name="connsiteX311" fmla="*/ 1287227 w 2966435"/>
              <a:gd name="connsiteY311" fmla="*/ 409435 h 2009137"/>
              <a:gd name="connsiteX312" fmla="*/ 1014830 w 2966435"/>
              <a:gd name="connsiteY312" fmla="*/ 475962 h 2009137"/>
              <a:gd name="connsiteX313" fmla="*/ 962751 w 2966435"/>
              <a:gd name="connsiteY313" fmla="*/ 497081 h 2009137"/>
              <a:gd name="connsiteX314" fmla="*/ 989589 w 2966435"/>
              <a:gd name="connsiteY314" fmla="*/ 467552 h 2009137"/>
              <a:gd name="connsiteX315" fmla="*/ 1225840 w 2966435"/>
              <a:gd name="connsiteY315" fmla="*/ 272627 h 2009137"/>
              <a:gd name="connsiteX316" fmla="*/ 1300742 w 2966435"/>
              <a:gd name="connsiteY316" fmla="*/ 227123 h 2009137"/>
              <a:gd name="connsiteX317" fmla="*/ 1419482 w 2966435"/>
              <a:gd name="connsiteY317" fmla="*/ 201894 h 2009137"/>
              <a:gd name="connsiteX318" fmla="*/ 1634111 w 2966435"/>
              <a:gd name="connsiteY318" fmla="*/ 182952 h 2009137"/>
              <a:gd name="connsiteX319" fmla="*/ 2268320 w 2966435"/>
              <a:gd name="connsiteY319" fmla="*/ 299491 h 2009137"/>
              <a:gd name="connsiteX320" fmla="*/ 2409984 w 2966435"/>
              <a:gd name="connsiteY320" fmla="*/ 365241 h 2009137"/>
              <a:gd name="connsiteX321" fmla="*/ 2495154 w 2966435"/>
              <a:gd name="connsiteY321" fmla="*/ 415570 h 2009137"/>
              <a:gd name="connsiteX322" fmla="*/ 2401090 w 2966435"/>
              <a:gd name="connsiteY322" fmla="*/ 428924 h 2009137"/>
              <a:gd name="connsiteX323" fmla="*/ 2245398 w 2966435"/>
              <a:gd name="connsiteY323" fmla="*/ 467231 h 2009137"/>
              <a:gd name="connsiteX324" fmla="*/ 2127282 w 2966435"/>
              <a:gd name="connsiteY324" fmla="*/ 509311 h 2009137"/>
              <a:gd name="connsiteX325" fmla="*/ 1961972 w 2966435"/>
              <a:gd name="connsiteY325" fmla="*/ 451747 h 2009137"/>
              <a:gd name="connsiteX326" fmla="*/ 1783825 w 2966435"/>
              <a:gd name="connsiteY326" fmla="*/ 411949 h 2009137"/>
              <a:gd name="connsiteX327" fmla="*/ 1758288 w 2966435"/>
              <a:gd name="connsiteY327" fmla="*/ 409243 h 2009137"/>
              <a:gd name="connsiteX328" fmla="*/ 1822124 w 2966435"/>
              <a:gd name="connsiteY328" fmla="*/ 371520 h 2009137"/>
              <a:gd name="connsiteX329" fmla="*/ 2109991 w 2966435"/>
              <a:gd name="connsiteY329" fmla="*/ 254632 h 2009137"/>
              <a:gd name="connsiteX330" fmla="*/ 2126569 w 2966435"/>
              <a:gd name="connsiteY330" fmla="*/ 250584 h 2009137"/>
              <a:gd name="connsiteX331" fmla="*/ 2165927 w 2966435"/>
              <a:gd name="connsiteY331" fmla="*/ 262010 h 2009137"/>
              <a:gd name="connsiteX332" fmla="*/ 2268320 w 2966435"/>
              <a:gd name="connsiteY332" fmla="*/ 299491 h 2009137"/>
              <a:gd name="connsiteX333" fmla="*/ 1712886 w 2966435"/>
              <a:gd name="connsiteY333" fmla="*/ 53968 h 2009137"/>
              <a:gd name="connsiteX334" fmla="*/ 1643663 w 2966435"/>
              <a:gd name="connsiteY334" fmla="*/ 71767 h 2009137"/>
              <a:gd name="connsiteX335" fmla="*/ 1357458 w 2966435"/>
              <a:gd name="connsiteY335" fmla="*/ 192667 h 2009137"/>
              <a:gd name="connsiteX336" fmla="*/ 1300742 w 2966435"/>
              <a:gd name="connsiteY336" fmla="*/ 227123 h 2009137"/>
              <a:gd name="connsiteX337" fmla="*/ 1250254 w 2966435"/>
              <a:gd name="connsiteY337" fmla="*/ 237850 h 2009137"/>
              <a:gd name="connsiteX338" fmla="*/ 925259 w 2966435"/>
              <a:gd name="connsiteY338" fmla="*/ 365240 h 2009137"/>
              <a:gd name="connsiteX339" fmla="*/ 908866 w 2966435"/>
              <a:gd name="connsiteY339" fmla="*/ 375493 h 2009137"/>
              <a:gd name="connsiteX340" fmla="*/ 983600 w 2966435"/>
              <a:gd name="connsiteY340" fmla="*/ 319340 h 2009137"/>
              <a:gd name="connsiteX341" fmla="*/ 1268416 w 2966435"/>
              <a:gd name="connsiteY341" fmla="*/ 166262 h 2009137"/>
              <a:gd name="connsiteX342" fmla="*/ 1578053 w 2966435"/>
              <a:gd name="connsiteY342" fmla="*/ 73111 h 2009137"/>
              <a:gd name="connsiteX343" fmla="*/ 2867465 w 2966435"/>
              <a:gd name="connsiteY343" fmla="*/ 408854 h 2009137"/>
              <a:gd name="connsiteX344" fmla="*/ 2775381 w 2966435"/>
              <a:gd name="connsiteY344" fmla="*/ 631163 h 2009137"/>
              <a:gd name="connsiteX345" fmla="*/ 2675156 w 2966435"/>
              <a:gd name="connsiteY345" fmla="*/ 540573 h 2009137"/>
              <a:gd name="connsiteX346" fmla="*/ 2545975 w 2966435"/>
              <a:gd name="connsiteY346" fmla="*/ 445602 h 2009137"/>
              <a:gd name="connsiteX347" fmla="*/ 2495154 w 2966435"/>
              <a:gd name="connsiteY347" fmla="*/ 415570 h 2009137"/>
              <a:gd name="connsiteX348" fmla="*/ 2557481 w 2966435"/>
              <a:gd name="connsiteY348" fmla="*/ 406722 h 2009137"/>
              <a:gd name="connsiteX349" fmla="*/ 2713523 w 2966435"/>
              <a:gd name="connsiteY349" fmla="*/ 400190 h 2009137"/>
              <a:gd name="connsiteX350" fmla="*/ 2490190 w 2966435"/>
              <a:gd name="connsiteY350" fmla="*/ 166262 h 2009137"/>
              <a:gd name="connsiteX351" fmla="*/ 2540607 w 2966435"/>
              <a:gd name="connsiteY351" fmla="*/ 190023 h 2009137"/>
              <a:gd name="connsiteX352" fmla="*/ 2411475 w 2966435"/>
              <a:gd name="connsiteY352" fmla="*/ 196188 h 2009137"/>
              <a:gd name="connsiteX353" fmla="*/ 2259599 w 2966435"/>
              <a:gd name="connsiteY353" fmla="*/ 218105 h 2009137"/>
              <a:gd name="connsiteX354" fmla="*/ 2126569 w 2966435"/>
              <a:gd name="connsiteY354" fmla="*/ 250584 h 2009137"/>
              <a:gd name="connsiteX355" fmla="*/ 2061685 w 2966435"/>
              <a:gd name="connsiteY355" fmla="*/ 231751 h 2009137"/>
              <a:gd name="connsiteX356" fmla="*/ 1849230 w 2966435"/>
              <a:gd name="connsiteY356" fmla="*/ 192905 h 2009137"/>
              <a:gd name="connsiteX357" fmla="*/ 1709595 w 2966435"/>
              <a:gd name="connsiteY357" fmla="*/ 186444 h 2009137"/>
              <a:gd name="connsiteX358" fmla="*/ 1744660 w 2966435"/>
              <a:gd name="connsiteY358" fmla="*/ 169919 h 2009137"/>
              <a:gd name="connsiteX359" fmla="*/ 2037523 w 2966435"/>
              <a:gd name="connsiteY359" fmla="*/ 80241 h 2009137"/>
              <a:gd name="connsiteX360" fmla="*/ 2133046 w 2966435"/>
              <a:gd name="connsiteY360" fmla="*/ 65488 h 2009137"/>
              <a:gd name="connsiteX361" fmla="*/ 2309240 w 2966435"/>
              <a:gd name="connsiteY361" fmla="*/ 103665 h 2009137"/>
              <a:gd name="connsiteX362" fmla="*/ 2490190 w 2966435"/>
              <a:gd name="connsiteY362" fmla="*/ 166262 h 2009137"/>
              <a:gd name="connsiteX363" fmla="*/ 2939394 w 2966435"/>
              <a:gd name="connsiteY363" fmla="*/ 235201 h 2009137"/>
              <a:gd name="connsiteX364" fmla="*/ 2873936 w 2966435"/>
              <a:gd name="connsiteY364" fmla="*/ 393231 h 2009137"/>
              <a:gd name="connsiteX365" fmla="*/ 2854646 w 2966435"/>
              <a:gd name="connsiteY365" fmla="*/ 377025 h 2009137"/>
              <a:gd name="connsiteX366" fmla="*/ 2628759 w 2966435"/>
              <a:gd name="connsiteY366" fmla="*/ 231567 h 2009137"/>
              <a:gd name="connsiteX367" fmla="*/ 2540607 w 2966435"/>
              <a:gd name="connsiteY367" fmla="*/ 190023 h 2009137"/>
              <a:gd name="connsiteX368" fmla="*/ 2564486 w 2966435"/>
              <a:gd name="connsiteY368" fmla="*/ 188882 h 2009137"/>
              <a:gd name="connsiteX369" fmla="*/ 2869376 w 2966435"/>
              <a:gd name="connsiteY369" fmla="*/ 218105 h 2009137"/>
              <a:gd name="connsiteX370" fmla="*/ 2557901 w 2966435"/>
              <a:gd name="connsiteY370" fmla="*/ 62728 h 2009137"/>
              <a:gd name="connsiteX371" fmla="*/ 2500406 w 2966435"/>
              <a:gd name="connsiteY371" fmla="*/ 54564 h 2009137"/>
              <a:gd name="connsiteX372" fmla="*/ 2189721 w 2966435"/>
              <a:gd name="connsiteY372" fmla="*/ 56736 h 2009137"/>
              <a:gd name="connsiteX373" fmla="*/ 2133046 w 2966435"/>
              <a:gd name="connsiteY373" fmla="*/ 65488 h 2009137"/>
              <a:gd name="connsiteX374" fmla="*/ 2121600 w 2966435"/>
              <a:gd name="connsiteY374" fmla="*/ 63008 h 2009137"/>
              <a:gd name="connsiteX375" fmla="*/ 1734444 w 2966435"/>
              <a:gd name="connsiteY375" fmla="*/ 50907 h 2009137"/>
              <a:gd name="connsiteX376" fmla="*/ 1712886 w 2966435"/>
              <a:gd name="connsiteY376" fmla="*/ 53968 h 2009137"/>
              <a:gd name="connsiteX377" fmla="*/ 1796646 w 2966435"/>
              <a:gd name="connsiteY377" fmla="*/ 32431 h 2009137"/>
              <a:gd name="connsiteX378" fmla="*/ 2118361 w 2966435"/>
              <a:gd name="connsiteY378" fmla="*/ 0 h 2009137"/>
              <a:gd name="connsiteX379" fmla="*/ 2440077 w 2966435"/>
              <a:gd name="connsiteY379" fmla="*/ 32431 h 2009137"/>
              <a:gd name="connsiteX380" fmla="*/ 2966435 w 2966435"/>
              <a:gd name="connsiteY380" fmla="*/ 169919 h 2009137"/>
              <a:gd name="connsiteX381" fmla="*/ 2942035 w 2966435"/>
              <a:gd name="connsiteY381" fmla="*/ 228824 h 2009137"/>
              <a:gd name="connsiteX382" fmla="*/ 2845092 w 2966435"/>
              <a:gd name="connsiteY382" fmla="*/ 174637 h 2009137"/>
              <a:gd name="connsiteX383" fmla="*/ 2739723 w 2966435"/>
              <a:gd name="connsiteY383" fmla="*/ 125447 h 2009137"/>
              <a:gd name="connsiteX384" fmla="*/ 2593060 w 2966435"/>
              <a:gd name="connsiteY384" fmla="*/ 71767 h 2009137"/>
              <a:gd name="connsiteX385" fmla="*/ 2557901 w 2966435"/>
              <a:gd name="connsiteY385" fmla="*/ 62728 h 2009137"/>
              <a:gd name="connsiteX386" fmla="*/ 2656798 w 2966435"/>
              <a:gd name="connsiteY386" fmla="*/ 76767 h 2009137"/>
              <a:gd name="connsiteX387" fmla="*/ 2966435 w 2966435"/>
              <a:gd name="connsiteY387" fmla="*/ 169919 h 200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</a:cxnLst>
            <a:rect l="l" t="t" r="r" b="b"/>
            <a:pathLst>
              <a:path w="2966435" h="2009137">
                <a:moveTo>
                  <a:pt x="1304901" y="1694874"/>
                </a:moveTo>
                <a:lnTo>
                  <a:pt x="1303635" y="1696880"/>
                </a:lnTo>
                <a:cubicBezTo>
                  <a:pt x="1274264" y="1749819"/>
                  <a:pt x="1247593" y="1804975"/>
                  <a:pt x="1223870" y="1862245"/>
                </a:cubicBezTo>
                <a:lnTo>
                  <a:pt x="1171537" y="2009137"/>
                </a:lnTo>
                <a:lnTo>
                  <a:pt x="1167323" y="2007392"/>
                </a:lnTo>
                <a:lnTo>
                  <a:pt x="1199923" y="1845952"/>
                </a:lnTo>
                <a:lnTo>
                  <a:pt x="1224879" y="1803720"/>
                </a:lnTo>
                <a:close/>
                <a:moveTo>
                  <a:pt x="1262722" y="1649926"/>
                </a:moveTo>
                <a:lnTo>
                  <a:pt x="1254776" y="1667939"/>
                </a:lnTo>
                <a:cubicBezTo>
                  <a:pt x="1235289" y="1719105"/>
                  <a:pt x="1218359" y="1771533"/>
                  <a:pt x="1204141" y="1825065"/>
                </a:cubicBezTo>
                <a:lnTo>
                  <a:pt x="1199923" y="1845952"/>
                </a:lnTo>
                <a:lnTo>
                  <a:pt x="1144518" y="1939711"/>
                </a:lnTo>
                <a:lnTo>
                  <a:pt x="1121848" y="1988555"/>
                </a:lnTo>
                <a:lnTo>
                  <a:pt x="1106317" y="1982122"/>
                </a:lnTo>
                <a:lnTo>
                  <a:pt x="1117876" y="1801440"/>
                </a:lnTo>
                <a:lnTo>
                  <a:pt x="1209580" y="1698796"/>
                </a:lnTo>
                <a:close/>
                <a:moveTo>
                  <a:pt x="1163515" y="1579436"/>
                </a:moveTo>
                <a:lnTo>
                  <a:pt x="1147945" y="1632887"/>
                </a:lnTo>
                <a:cubicBezTo>
                  <a:pt x="1135070" y="1687661"/>
                  <a:pt x="1125061" y="1743202"/>
                  <a:pt x="1118014" y="1799280"/>
                </a:cubicBezTo>
                <a:lnTo>
                  <a:pt x="1117876" y="1801440"/>
                </a:lnTo>
                <a:lnTo>
                  <a:pt x="1106385" y="1814300"/>
                </a:lnTo>
                <a:cubicBezTo>
                  <a:pt x="1073995" y="1854316"/>
                  <a:pt x="1043638" y="1895788"/>
                  <a:pt x="1015386" y="1938541"/>
                </a:cubicBezTo>
                <a:lnTo>
                  <a:pt x="1012565" y="1943289"/>
                </a:lnTo>
                <a:lnTo>
                  <a:pt x="975682" y="1928012"/>
                </a:lnTo>
                <a:lnTo>
                  <a:pt x="972752" y="1906560"/>
                </a:lnTo>
                <a:lnTo>
                  <a:pt x="969038" y="1746526"/>
                </a:lnTo>
                <a:lnTo>
                  <a:pt x="978694" y="1735903"/>
                </a:lnTo>
                <a:cubicBezTo>
                  <a:pt x="1014805" y="1699793"/>
                  <a:pt x="1052635" y="1665405"/>
                  <a:pt x="1092055" y="1632873"/>
                </a:cubicBezTo>
                <a:close/>
                <a:moveTo>
                  <a:pt x="998825" y="1479233"/>
                </a:moveTo>
                <a:lnTo>
                  <a:pt x="979909" y="1591325"/>
                </a:lnTo>
                <a:cubicBezTo>
                  <a:pt x="973969" y="1640144"/>
                  <a:pt x="970282" y="1689184"/>
                  <a:pt x="968847" y="1738278"/>
                </a:cubicBezTo>
                <a:lnTo>
                  <a:pt x="969038" y="1746526"/>
                </a:lnTo>
                <a:lnTo>
                  <a:pt x="875664" y="1849264"/>
                </a:lnTo>
                <a:lnTo>
                  <a:pt x="854357" y="1877757"/>
                </a:lnTo>
                <a:lnTo>
                  <a:pt x="772169" y="1843714"/>
                </a:lnTo>
                <a:lnTo>
                  <a:pt x="760052" y="1669588"/>
                </a:lnTo>
                <a:lnTo>
                  <a:pt x="864657" y="1576130"/>
                </a:lnTo>
                <a:cubicBezTo>
                  <a:pt x="904673" y="1543740"/>
                  <a:pt x="946144" y="1513382"/>
                  <a:pt x="988898" y="1485130"/>
                </a:cubicBezTo>
                <a:close/>
                <a:moveTo>
                  <a:pt x="788537" y="1339187"/>
                </a:moveTo>
                <a:lnTo>
                  <a:pt x="787970" y="1341482"/>
                </a:lnTo>
                <a:cubicBezTo>
                  <a:pt x="767841" y="1444953"/>
                  <a:pt x="758315" y="1548894"/>
                  <a:pt x="758823" y="1651932"/>
                </a:cubicBezTo>
                <a:lnTo>
                  <a:pt x="760052" y="1669588"/>
                </a:lnTo>
                <a:lnTo>
                  <a:pt x="749153" y="1679325"/>
                </a:lnTo>
                <a:lnTo>
                  <a:pt x="646026" y="1791464"/>
                </a:lnTo>
                <a:lnTo>
                  <a:pt x="529403" y="1743157"/>
                </a:lnTo>
                <a:lnTo>
                  <a:pt x="522036" y="1596325"/>
                </a:lnTo>
                <a:lnTo>
                  <a:pt x="524589" y="1555849"/>
                </a:lnTo>
                <a:lnTo>
                  <a:pt x="532569" y="1547020"/>
                </a:lnTo>
                <a:cubicBezTo>
                  <a:pt x="610495" y="1469095"/>
                  <a:pt x="694472" y="1400910"/>
                  <a:pt x="782989" y="1342466"/>
                </a:cubicBezTo>
                <a:close/>
                <a:moveTo>
                  <a:pt x="578884" y="1179122"/>
                </a:moveTo>
                <a:lnTo>
                  <a:pt x="560714" y="1245481"/>
                </a:lnTo>
                <a:cubicBezTo>
                  <a:pt x="549863" y="1293864"/>
                  <a:pt x="541209" y="1343078"/>
                  <a:pt x="534861" y="1393012"/>
                </a:cubicBezTo>
                <a:lnTo>
                  <a:pt x="524589" y="1555849"/>
                </a:lnTo>
                <a:lnTo>
                  <a:pt x="422986" y="1668258"/>
                </a:lnTo>
                <a:lnTo>
                  <a:pt x="405618" y="1691884"/>
                </a:lnTo>
                <a:lnTo>
                  <a:pt x="283730" y="1641396"/>
                </a:lnTo>
                <a:lnTo>
                  <a:pt x="282878" y="1609856"/>
                </a:lnTo>
                <a:cubicBezTo>
                  <a:pt x="283873" y="1560305"/>
                  <a:pt x="287185" y="1510988"/>
                  <a:pt x="292751" y="1462058"/>
                </a:cubicBezTo>
                <a:lnTo>
                  <a:pt x="295516" y="1444869"/>
                </a:lnTo>
                <a:lnTo>
                  <a:pt x="386545" y="1342983"/>
                </a:lnTo>
                <a:cubicBezTo>
                  <a:pt x="422928" y="1306054"/>
                  <a:pt x="461271" y="1270756"/>
                  <a:pt x="501502" y="1237264"/>
                </a:cubicBezTo>
                <a:close/>
                <a:moveTo>
                  <a:pt x="395521" y="1055145"/>
                </a:moveTo>
                <a:lnTo>
                  <a:pt x="352684" y="1174347"/>
                </a:lnTo>
                <a:cubicBezTo>
                  <a:pt x="338357" y="1221116"/>
                  <a:pt x="326157" y="1268579"/>
                  <a:pt x="316147" y="1316582"/>
                </a:cubicBezTo>
                <a:lnTo>
                  <a:pt x="295516" y="1444869"/>
                </a:lnTo>
                <a:lnTo>
                  <a:pt x="283349" y="1458487"/>
                </a:lnTo>
                <a:cubicBezTo>
                  <a:pt x="250959" y="1498503"/>
                  <a:pt x="220602" y="1539974"/>
                  <a:pt x="192350" y="1582728"/>
                </a:cubicBezTo>
                <a:lnTo>
                  <a:pt x="182425" y="1599434"/>
                </a:lnTo>
                <a:lnTo>
                  <a:pt x="88164" y="1560390"/>
                </a:lnTo>
                <a:lnTo>
                  <a:pt x="100518" y="1474040"/>
                </a:lnTo>
                <a:lnTo>
                  <a:pt x="122425" y="1384313"/>
                </a:lnTo>
                <a:lnTo>
                  <a:pt x="176927" y="1300960"/>
                </a:lnTo>
                <a:cubicBezTo>
                  <a:pt x="213091" y="1250105"/>
                  <a:pt x="252161" y="1201460"/>
                  <a:pt x="293894" y="1155268"/>
                </a:cubicBezTo>
                <a:close/>
                <a:moveTo>
                  <a:pt x="278787" y="994507"/>
                </a:moveTo>
                <a:lnTo>
                  <a:pt x="253933" y="1036566"/>
                </a:lnTo>
                <a:cubicBezTo>
                  <a:pt x="205230" y="1129243"/>
                  <a:pt x="166267" y="1225703"/>
                  <a:pt x="137045" y="1324433"/>
                </a:cubicBezTo>
                <a:lnTo>
                  <a:pt x="122425" y="1384313"/>
                </a:lnTo>
                <a:lnTo>
                  <a:pt x="108543" y="1405544"/>
                </a:lnTo>
                <a:lnTo>
                  <a:pt x="38499" y="1539818"/>
                </a:lnTo>
                <a:lnTo>
                  <a:pt x="0" y="1523871"/>
                </a:lnTo>
                <a:lnTo>
                  <a:pt x="52332" y="1376980"/>
                </a:lnTo>
                <a:cubicBezTo>
                  <a:pt x="94505" y="1275166"/>
                  <a:pt x="145997" y="1180034"/>
                  <a:pt x="205411" y="1092165"/>
                </a:cubicBezTo>
                <a:close/>
                <a:moveTo>
                  <a:pt x="1592172" y="1413207"/>
                </a:moveTo>
                <a:lnTo>
                  <a:pt x="1550672" y="1443718"/>
                </a:lnTo>
                <a:cubicBezTo>
                  <a:pt x="1508872" y="1477810"/>
                  <a:pt x="1468397" y="1514338"/>
                  <a:pt x="1429434" y="1553300"/>
                </a:cubicBezTo>
                <a:cubicBezTo>
                  <a:pt x="1390471" y="1592263"/>
                  <a:pt x="1353943" y="1632739"/>
                  <a:pt x="1319851" y="1674539"/>
                </a:cubicBezTo>
                <a:lnTo>
                  <a:pt x="1304901" y="1694874"/>
                </a:lnTo>
                <a:lnTo>
                  <a:pt x="1399597" y="1544821"/>
                </a:lnTo>
                <a:lnTo>
                  <a:pt x="1414870" y="1525205"/>
                </a:lnTo>
                <a:lnTo>
                  <a:pt x="1450823" y="1498191"/>
                </a:lnTo>
                <a:cubicBezTo>
                  <a:pt x="1494757" y="1468485"/>
                  <a:pt x="1540508" y="1440759"/>
                  <a:pt x="1588001" y="1415187"/>
                </a:cubicBezTo>
                <a:close/>
                <a:moveTo>
                  <a:pt x="1542083" y="1373308"/>
                </a:moveTo>
                <a:lnTo>
                  <a:pt x="1481302" y="1439881"/>
                </a:lnTo>
                <a:lnTo>
                  <a:pt x="1414870" y="1525205"/>
                </a:lnTo>
                <a:lnTo>
                  <a:pt x="1324538" y="1593077"/>
                </a:lnTo>
                <a:lnTo>
                  <a:pt x="1262722" y="1649926"/>
                </a:lnTo>
                <a:lnTo>
                  <a:pt x="1320747" y="1518377"/>
                </a:lnTo>
                <a:lnTo>
                  <a:pt x="1354614" y="1457139"/>
                </a:lnTo>
                <a:lnTo>
                  <a:pt x="1486104" y="1393797"/>
                </a:lnTo>
                <a:close/>
                <a:moveTo>
                  <a:pt x="1478318" y="1270610"/>
                </a:moveTo>
                <a:lnTo>
                  <a:pt x="1379725" y="1411733"/>
                </a:lnTo>
                <a:lnTo>
                  <a:pt x="1354614" y="1457139"/>
                </a:lnTo>
                <a:lnTo>
                  <a:pt x="1346563" y="1461018"/>
                </a:lnTo>
                <a:cubicBezTo>
                  <a:pt x="1301325" y="1485592"/>
                  <a:pt x="1257408" y="1512290"/>
                  <a:pt x="1214947" y="1540977"/>
                </a:cubicBezTo>
                <a:lnTo>
                  <a:pt x="1163515" y="1579436"/>
                </a:lnTo>
                <a:lnTo>
                  <a:pt x="1195071" y="1471104"/>
                </a:lnTo>
                <a:cubicBezTo>
                  <a:pt x="1208954" y="1431351"/>
                  <a:pt x="1224396" y="1392160"/>
                  <a:pt x="1241353" y="1353630"/>
                </a:cubicBezTo>
                <a:lnTo>
                  <a:pt x="1243679" y="1348863"/>
                </a:lnTo>
                <a:lnTo>
                  <a:pt x="1259395" y="1341457"/>
                </a:lnTo>
                <a:cubicBezTo>
                  <a:pt x="1306575" y="1321914"/>
                  <a:pt x="1354686" y="1304622"/>
                  <a:pt x="1403555" y="1289651"/>
                </a:cubicBezTo>
                <a:close/>
                <a:moveTo>
                  <a:pt x="1379867" y="1105310"/>
                </a:moveTo>
                <a:lnTo>
                  <a:pt x="1296740" y="1240118"/>
                </a:lnTo>
                <a:lnTo>
                  <a:pt x="1243679" y="1348863"/>
                </a:lnTo>
                <a:lnTo>
                  <a:pt x="1120827" y="1406761"/>
                </a:lnTo>
                <a:lnTo>
                  <a:pt x="998825" y="1479233"/>
                </a:lnTo>
                <a:lnTo>
                  <a:pt x="1004484" y="1445702"/>
                </a:lnTo>
                <a:cubicBezTo>
                  <a:pt x="1020150" y="1373392"/>
                  <a:pt x="1040883" y="1301959"/>
                  <a:pt x="1066684" y="1231971"/>
                </a:cubicBezTo>
                <a:lnTo>
                  <a:pt x="1084709" y="1187937"/>
                </a:lnTo>
                <a:lnTo>
                  <a:pt x="1206845" y="1145217"/>
                </a:lnTo>
                <a:cubicBezTo>
                  <a:pt x="1256211" y="1130606"/>
                  <a:pt x="1306143" y="1118430"/>
                  <a:pt x="1356454" y="1108689"/>
                </a:cubicBezTo>
                <a:close/>
                <a:moveTo>
                  <a:pt x="1937362" y="1277643"/>
                </a:moveTo>
                <a:lnTo>
                  <a:pt x="1850892" y="1302412"/>
                </a:lnTo>
                <a:cubicBezTo>
                  <a:pt x="1812261" y="1315075"/>
                  <a:pt x="1773818" y="1329298"/>
                  <a:pt x="1735638" y="1345113"/>
                </a:cubicBezTo>
                <a:lnTo>
                  <a:pt x="1592172" y="1413207"/>
                </a:lnTo>
                <a:lnTo>
                  <a:pt x="1679853" y="1348746"/>
                </a:lnTo>
                <a:lnTo>
                  <a:pt x="1748758" y="1310293"/>
                </a:lnTo>
                <a:lnTo>
                  <a:pt x="1785751" y="1300781"/>
                </a:lnTo>
                <a:close/>
                <a:moveTo>
                  <a:pt x="1915523" y="1221932"/>
                </a:moveTo>
                <a:lnTo>
                  <a:pt x="1886037" y="1233684"/>
                </a:lnTo>
                <a:lnTo>
                  <a:pt x="1748758" y="1310293"/>
                </a:lnTo>
                <a:lnTo>
                  <a:pt x="1632768" y="1340117"/>
                </a:lnTo>
                <a:lnTo>
                  <a:pt x="1542083" y="1373308"/>
                </a:lnTo>
                <a:lnTo>
                  <a:pt x="1559084" y="1354688"/>
                </a:lnTo>
                <a:lnTo>
                  <a:pt x="1699012" y="1229114"/>
                </a:lnTo>
                <a:lnTo>
                  <a:pt x="1704456" y="1228274"/>
                </a:lnTo>
                <a:cubicBezTo>
                  <a:pt x="1755654" y="1222881"/>
                  <a:pt x="1807260" y="1219956"/>
                  <a:pt x="1859100" y="1219570"/>
                </a:cubicBezTo>
                <a:close/>
                <a:moveTo>
                  <a:pt x="1240793" y="893513"/>
                </a:moveTo>
                <a:lnTo>
                  <a:pt x="1173002" y="1002059"/>
                </a:lnTo>
                <a:cubicBezTo>
                  <a:pt x="1149751" y="1043320"/>
                  <a:pt x="1128479" y="1085395"/>
                  <a:pt x="1109186" y="1128145"/>
                </a:cubicBezTo>
                <a:lnTo>
                  <a:pt x="1084709" y="1187937"/>
                </a:lnTo>
                <a:lnTo>
                  <a:pt x="1060643" y="1196355"/>
                </a:lnTo>
                <a:cubicBezTo>
                  <a:pt x="1012602" y="1215837"/>
                  <a:pt x="965318" y="1237753"/>
                  <a:pt x="918980" y="1262105"/>
                </a:cubicBezTo>
                <a:lnTo>
                  <a:pt x="788537" y="1339187"/>
                </a:lnTo>
                <a:lnTo>
                  <a:pt x="826187" y="1186797"/>
                </a:lnTo>
                <a:cubicBezTo>
                  <a:pt x="841624" y="1135467"/>
                  <a:pt x="859783" y="1084426"/>
                  <a:pt x="880735" y="1033844"/>
                </a:cubicBezTo>
                <a:lnTo>
                  <a:pt x="898759" y="995870"/>
                </a:lnTo>
                <a:lnTo>
                  <a:pt x="912602" y="989299"/>
                </a:lnTo>
                <a:cubicBezTo>
                  <a:pt x="1014417" y="947126"/>
                  <a:pt x="1118095" y="916269"/>
                  <a:pt x="1222240" y="896147"/>
                </a:cubicBezTo>
                <a:close/>
                <a:moveTo>
                  <a:pt x="2312340" y="1282949"/>
                </a:moveTo>
                <a:lnTo>
                  <a:pt x="2270682" y="1276591"/>
                </a:lnTo>
                <a:cubicBezTo>
                  <a:pt x="2217018" y="1271142"/>
                  <a:pt x="2162569" y="1268350"/>
                  <a:pt x="2107467" y="1268350"/>
                </a:cubicBezTo>
                <a:cubicBezTo>
                  <a:pt x="2052365" y="1268350"/>
                  <a:pt x="1997915" y="1271141"/>
                  <a:pt x="1944252" y="1276591"/>
                </a:cubicBezTo>
                <a:lnTo>
                  <a:pt x="1937362" y="1277643"/>
                </a:lnTo>
                <a:lnTo>
                  <a:pt x="1967277" y="1269074"/>
                </a:lnTo>
                <a:lnTo>
                  <a:pt x="2118591" y="1240789"/>
                </a:lnTo>
                <a:lnTo>
                  <a:pt x="2171533" y="1248305"/>
                </a:lnTo>
                <a:close/>
                <a:moveTo>
                  <a:pt x="1891379" y="1097887"/>
                </a:moveTo>
                <a:lnTo>
                  <a:pt x="1829262" y="1134165"/>
                </a:lnTo>
                <a:cubicBezTo>
                  <a:pt x="1787604" y="1161161"/>
                  <a:pt x="1747136" y="1190140"/>
                  <a:pt x="1708013" y="1221036"/>
                </a:cubicBezTo>
                <a:lnTo>
                  <a:pt x="1699012" y="1229114"/>
                </a:lnTo>
                <a:lnTo>
                  <a:pt x="1552258" y="1251779"/>
                </a:lnTo>
                <a:lnTo>
                  <a:pt x="1478318" y="1270610"/>
                </a:lnTo>
                <a:lnTo>
                  <a:pt x="1501239" y="1237801"/>
                </a:lnTo>
                <a:cubicBezTo>
                  <a:pt x="1534390" y="1196476"/>
                  <a:pt x="1569555" y="1156835"/>
                  <a:pt x="1606585" y="1119028"/>
                </a:cubicBezTo>
                <a:lnTo>
                  <a:pt x="1648712" y="1080070"/>
                </a:lnTo>
                <a:lnTo>
                  <a:pt x="1661342" y="1079467"/>
                </a:lnTo>
                <a:cubicBezTo>
                  <a:pt x="1712409" y="1079467"/>
                  <a:pt x="1763476" y="1081902"/>
                  <a:pt x="1814354" y="1086772"/>
                </a:cubicBezTo>
                <a:close/>
                <a:moveTo>
                  <a:pt x="2491391" y="1316777"/>
                </a:moveTo>
                <a:lnTo>
                  <a:pt x="2481169" y="1341457"/>
                </a:lnTo>
                <a:lnTo>
                  <a:pt x="2327225" y="1286612"/>
                </a:lnTo>
                <a:lnTo>
                  <a:pt x="2312340" y="1282949"/>
                </a:lnTo>
                <a:lnTo>
                  <a:pt x="2429182" y="1300781"/>
                </a:lnTo>
                <a:close/>
                <a:moveTo>
                  <a:pt x="2262041" y="1196355"/>
                </a:moveTo>
                <a:lnTo>
                  <a:pt x="2322920" y="1224611"/>
                </a:lnTo>
                <a:lnTo>
                  <a:pt x="2274919" y="1224772"/>
                </a:lnTo>
                <a:cubicBezTo>
                  <a:pt x="2231012" y="1226740"/>
                  <a:pt x="2187006" y="1230543"/>
                  <a:pt x="2143005" y="1236225"/>
                </a:cubicBezTo>
                <a:lnTo>
                  <a:pt x="2118591" y="1240789"/>
                </a:lnTo>
                <a:lnTo>
                  <a:pt x="2015142" y="1226103"/>
                </a:lnTo>
                <a:lnTo>
                  <a:pt x="1915523" y="1221932"/>
                </a:lnTo>
                <a:lnTo>
                  <a:pt x="2048425" y="1168962"/>
                </a:lnTo>
                <a:lnTo>
                  <a:pt x="2122268" y="1147466"/>
                </a:lnTo>
                <a:close/>
                <a:moveTo>
                  <a:pt x="1086764" y="678555"/>
                </a:moveTo>
                <a:lnTo>
                  <a:pt x="1033813" y="749029"/>
                </a:lnTo>
                <a:cubicBezTo>
                  <a:pt x="1004107" y="792964"/>
                  <a:pt x="976381" y="838714"/>
                  <a:pt x="950809" y="886207"/>
                </a:cubicBezTo>
                <a:lnTo>
                  <a:pt x="898759" y="995870"/>
                </a:lnTo>
                <a:lnTo>
                  <a:pt x="764966" y="1059373"/>
                </a:lnTo>
                <a:cubicBezTo>
                  <a:pt x="717472" y="1084945"/>
                  <a:pt x="671721" y="1112671"/>
                  <a:pt x="627787" y="1142378"/>
                </a:cubicBezTo>
                <a:lnTo>
                  <a:pt x="578884" y="1179122"/>
                </a:lnTo>
                <a:lnTo>
                  <a:pt x="599746" y="1102932"/>
                </a:lnTo>
                <a:cubicBezTo>
                  <a:pt x="630013" y="1009706"/>
                  <a:pt x="668626" y="920242"/>
                  <a:pt x="714704" y="835421"/>
                </a:cubicBezTo>
                <a:lnTo>
                  <a:pt x="724289" y="819643"/>
                </a:lnTo>
                <a:lnTo>
                  <a:pt x="776870" y="790903"/>
                </a:lnTo>
                <a:cubicBezTo>
                  <a:pt x="829827" y="764938"/>
                  <a:pt x="884432" y="741819"/>
                  <a:pt x="940487" y="721747"/>
                </a:cubicBezTo>
                <a:close/>
                <a:moveTo>
                  <a:pt x="2525761" y="1233801"/>
                </a:moveTo>
                <a:lnTo>
                  <a:pt x="2492341" y="1314483"/>
                </a:lnTo>
                <a:lnTo>
                  <a:pt x="2403705" y="1262105"/>
                </a:lnTo>
                <a:lnTo>
                  <a:pt x="2322920" y="1224611"/>
                </a:lnTo>
                <a:lnTo>
                  <a:pt x="2406235" y="1224330"/>
                </a:lnTo>
                <a:close/>
                <a:moveTo>
                  <a:pt x="1865693" y="905779"/>
                </a:moveTo>
                <a:lnTo>
                  <a:pt x="1849952" y="915380"/>
                </a:lnTo>
                <a:cubicBezTo>
                  <a:pt x="1806058" y="945257"/>
                  <a:pt x="1763731" y="977266"/>
                  <a:pt x="1723121" y="1011257"/>
                </a:cubicBezTo>
                <a:lnTo>
                  <a:pt x="1648712" y="1080070"/>
                </a:lnTo>
                <a:lnTo>
                  <a:pt x="1508330" y="1086772"/>
                </a:lnTo>
                <a:lnTo>
                  <a:pt x="1379867" y="1105310"/>
                </a:lnTo>
                <a:lnTo>
                  <a:pt x="1396359" y="1078565"/>
                </a:lnTo>
                <a:cubicBezTo>
                  <a:pt x="1423688" y="1039622"/>
                  <a:pt x="1452809" y="1001824"/>
                  <a:pt x="1483664" y="965311"/>
                </a:cubicBezTo>
                <a:lnTo>
                  <a:pt x="1572337" y="869532"/>
                </a:lnTo>
                <a:lnTo>
                  <a:pt x="1689316" y="876116"/>
                </a:lnTo>
                <a:cubicBezTo>
                  <a:pt x="1740515" y="881508"/>
                  <a:pt x="1791306" y="889367"/>
                  <a:pt x="1841514" y="899621"/>
                </a:cubicBezTo>
                <a:close/>
                <a:moveTo>
                  <a:pt x="2134377" y="989299"/>
                </a:moveTo>
                <a:cubicBezTo>
                  <a:pt x="2181557" y="1008842"/>
                  <a:pt x="2227805" y="1030634"/>
                  <a:pt x="2272946" y="1054604"/>
                </a:cubicBezTo>
                <a:lnTo>
                  <a:pt x="2349707" y="1100201"/>
                </a:lnTo>
                <a:lnTo>
                  <a:pt x="2173485" y="1132556"/>
                </a:lnTo>
                <a:lnTo>
                  <a:pt x="2122268" y="1147466"/>
                </a:lnTo>
                <a:lnTo>
                  <a:pt x="2115838" y="1145217"/>
                </a:lnTo>
                <a:cubicBezTo>
                  <a:pt x="2066473" y="1130605"/>
                  <a:pt x="2016541" y="1118430"/>
                  <a:pt x="1966231" y="1108689"/>
                </a:cubicBezTo>
                <a:lnTo>
                  <a:pt x="1891379" y="1097887"/>
                </a:lnTo>
                <a:lnTo>
                  <a:pt x="1957638" y="1059191"/>
                </a:lnTo>
                <a:cubicBezTo>
                  <a:pt x="2001512" y="1036226"/>
                  <a:pt x="2046414" y="1015310"/>
                  <a:pt x="2092187" y="996509"/>
                </a:cubicBezTo>
                <a:lnTo>
                  <a:pt x="2123385" y="985349"/>
                </a:lnTo>
                <a:close/>
                <a:moveTo>
                  <a:pt x="962751" y="497081"/>
                </a:moveTo>
                <a:lnTo>
                  <a:pt x="886559" y="580913"/>
                </a:lnTo>
                <a:cubicBezTo>
                  <a:pt x="854027" y="620333"/>
                  <a:pt x="823350" y="661342"/>
                  <a:pt x="794663" y="703804"/>
                </a:cubicBezTo>
                <a:lnTo>
                  <a:pt x="724289" y="819643"/>
                </a:lnTo>
                <a:lnTo>
                  <a:pt x="653044" y="858584"/>
                </a:lnTo>
                <a:cubicBezTo>
                  <a:pt x="572740" y="907212"/>
                  <a:pt x="497066" y="962720"/>
                  <a:pt x="426841" y="1024289"/>
                </a:cubicBezTo>
                <a:lnTo>
                  <a:pt x="395521" y="1055145"/>
                </a:lnTo>
                <a:lnTo>
                  <a:pt x="404490" y="1030187"/>
                </a:lnTo>
                <a:cubicBezTo>
                  <a:pt x="443575" y="935828"/>
                  <a:pt x="491659" y="845196"/>
                  <a:pt x="548163" y="759690"/>
                </a:cubicBezTo>
                <a:lnTo>
                  <a:pt x="599546" y="689538"/>
                </a:lnTo>
                <a:lnTo>
                  <a:pt x="678063" y="635935"/>
                </a:lnTo>
                <a:cubicBezTo>
                  <a:pt x="730936" y="602791"/>
                  <a:pt x="785647" y="572801"/>
                  <a:pt x="841880" y="546095"/>
                </a:cubicBezTo>
                <a:close/>
                <a:moveTo>
                  <a:pt x="2586527" y="1087099"/>
                </a:moveTo>
                <a:lnTo>
                  <a:pt x="2529639" y="1224440"/>
                </a:lnTo>
                <a:lnTo>
                  <a:pt x="2529115" y="1223972"/>
                </a:lnTo>
                <a:cubicBezTo>
                  <a:pt x="2489099" y="1191582"/>
                  <a:pt x="2447628" y="1161225"/>
                  <a:pt x="2404875" y="1132973"/>
                </a:cubicBezTo>
                <a:lnTo>
                  <a:pt x="2349707" y="1100201"/>
                </a:lnTo>
                <a:lnTo>
                  <a:pt x="2364696" y="1097449"/>
                </a:lnTo>
                <a:cubicBezTo>
                  <a:pt x="2428944" y="1089648"/>
                  <a:pt x="2493575" y="1085747"/>
                  <a:pt x="2558207" y="1085747"/>
                </a:cubicBezTo>
                <a:close/>
                <a:moveTo>
                  <a:pt x="908866" y="375493"/>
                </a:moveTo>
                <a:lnTo>
                  <a:pt x="857315" y="414226"/>
                </a:lnTo>
                <a:cubicBezTo>
                  <a:pt x="776853" y="481211"/>
                  <a:pt x="703942" y="555418"/>
                  <a:pt x="639163" y="635449"/>
                </a:cubicBezTo>
                <a:lnTo>
                  <a:pt x="599546" y="689538"/>
                </a:lnTo>
                <a:lnTo>
                  <a:pt x="574862" y="706389"/>
                </a:lnTo>
                <a:cubicBezTo>
                  <a:pt x="474299" y="780970"/>
                  <a:pt x="381934" y="867817"/>
                  <a:pt x="300296" y="965880"/>
                </a:cubicBezTo>
                <a:lnTo>
                  <a:pt x="278787" y="994507"/>
                </a:lnTo>
                <a:lnTo>
                  <a:pt x="334294" y="900575"/>
                </a:lnTo>
                <a:cubicBezTo>
                  <a:pt x="392738" y="812059"/>
                  <a:pt x="460923" y="728081"/>
                  <a:pt x="538849" y="650155"/>
                </a:cubicBezTo>
                <a:cubicBezTo>
                  <a:pt x="597293" y="591711"/>
                  <a:pt x="659141" y="538746"/>
                  <a:pt x="723756" y="491260"/>
                </a:cubicBezTo>
                <a:close/>
                <a:moveTo>
                  <a:pt x="1821026" y="666448"/>
                </a:moveTo>
                <a:lnTo>
                  <a:pt x="1806637" y="675154"/>
                </a:lnTo>
                <a:cubicBezTo>
                  <a:pt x="1725151" y="730252"/>
                  <a:pt x="1649910" y="792161"/>
                  <a:pt x="1581377" y="859768"/>
                </a:cubicBezTo>
                <a:lnTo>
                  <a:pt x="1572337" y="869532"/>
                </a:lnTo>
                <a:lnTo>
                  <a:pt x="1534672" y="867412"/>
                </a:lnTo>
                <a:cubicBezTo>
                  <a:pt x="1482833" y="867026"/>
                  <a:pt x="1430761" y="869180"/>
                  <a:pt x="1378631" y="873945"/>
                </a:cubicBezTo>
                <a:lnTo>
                  <a:pt x="1240793" y="893513"/>
                </a:lnTo>
                <a:lnTo>
                  <a:pt x="1248696" y="880858"/>
                </a:lnTo>
                <a:cubicBezTo>
                  <a:pt x="1303118" y="801870"/>
                  <a:pt x="1365457" y="726693"/>
                  <a:pt x="1435713" y="656435"/>
                </a:cubicBezTo>
                <a:lnTo>
                  <a:pt x="1465527" y="629489"/>
                </a:lnTo>
                <a:lnTo>
                  <a:pt x="1478739" y="628727"/>
                </a:lnTo>
                <a:cubicBezTo>
                  <a:pt x="1588943" y="628727"/>
                  <a:pt x="1696538" y="639894"/>
                  <a:pt x="1800454" y="661159"/>
                </a:cubicBezTo>
                <a:close/>
                <a:moveTo>
                  <a:pt x="2124601" y="765612"/>
                </a:moveTo>
                <a:lnTo>
                  <a:pt x="2205469" y="803364"/>
                </a:lnTo>
                <a:lnTo>
                  <a:pt x="2380597" y="908658"/>
                </a:lnTo>
                <a:lnTo>
                  <a:pt x="2231956" y="946514"/>
                </a:lnTo>
                <a:lnTo>
                  <a:pt x="2123385" y="985349"/>
                </a:lnTo>
                <a:lnTo>
                  <a:pt x="1990217" y="937494"/>
                </a:lnTo>
                <a:lnTo>
                  <a:pt x="1865693" y="905779"/>
                </a:lnTo>
                <a:lnTo>
                  <a:pt x="1986186" y="832290"/>
                </a:lnTo>
                <a:close/>
                <a:moveTo>
                  <a:pt x="2673460" y="877223"/>
                </a:moveTo>
                <a:lnTo>
                  <a:pt x="2588841" y="1081513"/>
                </a:lnTo>
                <a:lnTo>
                  <a:pt x="2539164" y="1031818"/>
                </a:lnTo>
                <a:cubicBezTo>
                  <a:pt x="2492195" y="990046"/>
                  <a:pt x="2442743" y="951006"/>
                  <a:pt x="2391057" y="914947"/>
                </a:cubicBezTo>
                <a:lnTo>
                  <a:pt x="2380597" y="908658"/>
                </a:lnTo>
                <a:lnTo>
                  <a:pt x="2380659" y="908642"/>
                </a:lnTo>
                <a:cubicBezTo>
                  <a:pt x="2430867" y="898388"/>
                  <a:pt x="2481658" y="890529"/>
                  <a:pt x="2532857" y="885137"/>
                </a:cubicBezTo>
                <a:close/>
                <a:moveTo>
                  <a:pt x="1758288" y="409243"/>
                </a:moveTo>
                <a:lnTo>
                  <a:pt x="1686134" y="451881"/>
                </a:lnTo>
                <a:cubicBezTo>
                  <a:pt x="1641876" y="481103"/>
                  <a:pt x="1598752" y="512760"/>
                  <a:pt x="1556953" y="546852"/>
                </a:cubicBezTo>
                <a:lnTo>
                  <a:pt x="1465527" y="629489"/>
                </a:lnTo>
                <a:lnTo>
                  <a:pt x="1292618" y="639462"/>
                </a:lnTo>
                <a:cubicBezTo>
                  <a:pt x="1231562" y="646551"/>
                  <a:pt x="1171557" y="657086"/>
                  <a:pt x="1112802" y="670867"/>
                </a:cubicBezTo>
                <a:lnTo>
                  <a:pt x="1086764" y="678555"/>
                </a:lnTo>
                <a:lnTo>
                  <a:pt x="1128699" y="622744"/>
                </a:lnTo>
                <a:cubicBezTo>
                  <a:pt x="1195684" y="542282"/>
                  <a:pt x="1269891" y="469371"/>
                  <a:pt x="1349922" y="404592"/>
                </a:cubicBezTo>
                <a:lnTo>
                  <a:pt x="1353000" y="402337"/>
                </a:lnTo>
                <a:lnTo>
                  <a:pt x="1427528" y="394293"/>
                </a:lnTo>
                <a:cubicBezTo>
                  <a:pt x="1486390" y="390570"/>
                  <a:pt x="1545686" y="390107"/>
                  <a:pt x="1605156" y="393014"/>
                </a:cubicBezTo>
                <a:close/>
                <a:moveTo>
                  <a:pt x="2138033" y="513055"/>
                </a:moveTo>
                <a:cubicBezTo>
                  <a:pt x="2227121" y="549957"/>
                  <a:pt x="2311092" y="593993"/>
                  <a:pt x="2389558" y="644228"/>
                </a:cubicBezTo>
                <a:lnTo>
                  <a:pt x="2428437" y="671586"/>
                </a:lnTo>
                <a:lnTo>
                  <a:pt x="2425373" y="672054"/>
                </a:lnTo>
                <a:cubicBezTo>
                  <a:pt x="2321457" y="693318"/>
                  <a:pt x="2221218" y="724680"/>
                  <a:pt x="2125727" y="765069"/>
                </a:cubicBezTo>
                <a:lnTo>
                  <a:pt x="2124601" y="765612"/>
                </a:lnTo>
                <a:lnTo>
                  <a:pt x="2100101" y="754174"/>
                </a:lnTo>
                <a:cubicBezTo>
                  <a:pt x="2052356" y="733980"/>
                  <a:pt x="2003424" y="716042"/>
                  <a:pt x="1953438" y="700495"/>
                </a:cubicBezTo>
                <a:lnTo>
                  <a:pt x="1821026" y="666448"/>
                </a:lnTo>
                <a:lnTo>
                  <a:pt x="1943815" y="592150"/>
                </a:lnTo>
                <a:cubicBezTo>
                  <a:pt x="1991308" y="566579"/>
                  <a:pt x="2040545" y="543163"/>
                  <a:pt x="2091452" y="522076"/>
                </a:cubicBezTo>
                <a:lnTo>
                  <a:pt x="2127282" y="509311"/>
                </a:lnTo>
                <a:close/>
                <a:moveTo>
                  <a:pt x="2771370" y="640848"/>
                </a:moveTo>
                <a:lnTo>
                  <a:pt x="2673532" y="877049"/>
                </a:lnTo>
                <a:lnTo>
                  <a:pt x="2669195" y="871942"/>
                </a:lnTo>
                <a:cubicBezTo>
                  <a:pt x="2617723" y="819217"/>
                  <a:pt x="2562283" y="769773"/>
                  <a:pt x="2503080" y="724111"/>
                </a:cubicBezTo>
                <a:lnTo>
                  <a:pt x="2428437" y="671586"/>
                </a:lnTo>
                <a:lnTo>
                  <a:pt x="2583874" y="647864"/>
                </a:lnTo>
                <a:cubicBezTo>
                  <a:pt x="2637538" y="642414"/>
                  <a:pt x="2691988" y="639622"/>
                  <a:pt x="2747089" y="639622"/>
                </a:cubicBezTo>
                <a:close/>
                <a:moveTo>
                  <a:pt x="1709595" y="186444"/>
                </a:moveTo>
                <a:lnTo>
                  <a:pt x="1606092" y="235223"/>
                </a:lnTo>
                <a:cubicBezTo>
                  <a:pt x="1560950" y="259193"/>
                  <a:pt x="1516916" y="285340"/>
                  <a:pt x="1474163" y="313592"/>
                </a:cubicBezTo>
                <a:lnTo>
                  <a:pt x="1353000" y="402337"/>
                </a:lnTo>
                <a:lnTo>
                  <a:pt x="1287227" y="409435"/>
                </a:lnTo>
                <a:cubicBezTo>
                  <a:pt x="1194427" y="423631"/>
                  <a:pt x="1103272" y="445954"/>
                  <a:pt x="1014830" y="475962"/>
                </a:cubicBezTo>
                <a:lnTo>
                  <a:pt x="962751" y="497081"/>
                </a:lnTo>
                <a:lnTo>
                  <a:pt x="989589" y="467552"/>
                </a:lnTo>
                <a:cubicBezTo>
                  <a:pt x="1061808" y="395333"/>
                  <a:pt x="1140915" y="330001"/>
                  <a:pt x="1225840" y="272627"/>
                </a:cubicBezTo>
                <a:lnTo>
                  <a:pt x="1300742" y="227123"/>
                </a:lnTo>
                <a:lnTo>
                  <a:pt x="1419482" y="201894"/>
                </a:lnTo>
                <a:cubicBezTo>
                  <a:pt x="1490593" y="190764"/>
                  <a:pt x="1562311" y="184450"/>
                  <a:pt x="1634111" y="182952"/>
                </a:cubicBezTo>
                <a:close/>
                <a:moveTo>
                  <a:pt x="2268320" y="299491"/>
                </a:moveTo>
                <a:cubicBezTo>
                  <a:pt x="2316360" y="318973"/>
                  <a:pt x="2363645" y="340889"/>
                  <a:pt x="2409984" y="365241"/>
                </a:cubicBezTo>
                <a:lnTo>
                  <a:pt x="2495154" y="415570"/>
                </a:lnTo>
                <a:lnTo>
                  <a:pt x="2401090" y="428924"/>
                </a:lnTo>
                <a:cubicBezTo>
                  <a:pt x="2349017" y="438985"/>
                  <a:pt x="2297062" y="451730"/>
                  <a:pt x="2245398" y="467231"/>
                </a:cubicBezTo>
                <a:lnTo>
                  <a:pt x="2127282" y="509311"/>
                </a:lnTo>
                <a:lnTo>
                  <a:pt x="1961972" y="451747"/>
                </a:lnTo>
                <a:cubicBezTo>
                  <a:pt x="1902850" y="434932"/>
                  <a:pt x="1843381" y="421702"/>
                  <a:pt x="1783825" y="411949"/>
                </a:cubicBezTo>
                <a:lnTo>
                  <a:pt x="1758288" y="409243"/>
                </a:lnTo>
                <a:lnTo>
                  <a:pt x="1822124" y="371520"/>
                </a:lnTo>
                <a:cubicBezTo>
                  <a:pt x="1914802" y="322817"/>
                  <a:pt x="2011262" y="283854"/>
                  <a:pt x="2109991" y="254632"/>
                </a:cubicBezTo>
                <a:lnTo>
                  <a:pt x="2126569" y="250584"/>
                </a:lnTo>
                <a:lnTo>
                  <a:pt x="2165927" y="262010"/>
                </a:lnTo>
                <a:cubicBezTo>
                  <a:pt x="2200389" y="273299"/>
                  <a:pt x="2234541" y="285793"/>
                  <a:pt x="2268320" y="299491"/>
                </a:cubicBezTo>
                <a:close/>
                <a:moveTo>
                  <a:pt x="1712886" y="53968"/>
                </a:moveTo>
                <a:lnTo>
                  <a:pt x="1643663" y="71767"/>
                </a:lnTo>
                <a:cubicBezTo>
                  <a:pt x="1543692" y="102861"/>
                  <a:pt x="1447933" y="143518"/>
                  <a:pt x="1357458" y="192667"/>
                </a:cubicBezTo>
                <a:lnTo>
                  <a:pt x="1300742" y="227123"/>
                </a:lnTo>
                <a:lnTo>
                  <a:pt x="1250254" y="237850"/>
                </a:lnTo>
                <a:cubicBezTo>
                  <a:pt x="1138570" y="267986"/>
                  <a:pt x="1029521" y="310449"/>
                  <a:pt x="925259" y="365240"/>
                </a:cubicBezTo>
                <a:lnTo>
                  <a:pt x="908866" y="375493"/>
                </a:lnTo>
                <a:lnTo>
                  <a:pt x="983600" y="319340"/>
                </a:lnTo>
                <a:cubicBezTo>
                  <a:pt x="1071469" y="259927"/>
                  <a:pt x="1166601" y="208435"/>
                  <a:pt x="1268416" y="166262"/>
                </a:cubicBezTo>
                <a:cubicBezTo>
                  <a:pt x="1370230" y="124089"/>
                  <a:pt x="1473908" y="93231"/>
                  <a:pt x="1578053" y="73111"/>
                </a:cubicBezTo>
                <a:close/>
                <a:moveTo>
                  <a:pt x="2867465" y="408854"/>
                </a:moveTo>
                <a:lnTo>
                  <a:pt x="2775381" y="631163"/>
                </a:lnTo>
                <a:lnTo>
                  <a:pt x="2675156" y="540573"/>
                </a:lnTo>
                <a:cubicBezTo>
                  <a:pt x="2633356" y="506481"/>
                  <a:pt x="2590233" y="474824"/>
                  <a:pt x="2545975" y="445602"/>
                </a:cubicBezTo>
                <a:lnTo>
                  <a:pt x="2495154" y="415570"/>
                </a:lnTo>
                <a:lnTo>
                  <a:pt x="2557481" y="406722"/>
                </a:lnTo>
                <a:cubicBezTo>
                  <a:pt x="2609611" y="401957"/>
                  <a:pt x="2661684" y="399804"/>
                  <a:pt x="2713523" y="400190"/>
                </a:cubicBezTo>
                <a:close/>
                <a:moveTo>
                  <a:pt x="2490190" y="166262"/>
                </a:moveTo>
                <a:lnTo>
                  <a:pt x="2540607" y="190023"/>
                </a:lnTo>
                <a:lnTo>
                  <a:pt x="2411475" y="196188"/>
                </a:lnTo>
                <a:cubicBezTo>
                  <a:pt x="2360598" y="201059"/>
                  <a:pt x="2309909" y="208364"/>
                  <a:pt x="2259599" y="218105"/>
                </a:cubicBezTo>
                <a:lnTo>
                  <a:pt x="2126569" y="250584"/>
                </a:lnTo>
                <a:lnTo>
                  <a:pt x="2061685" y="231751"/>
                </a:lnTo>
                <a:cubicBezTo>
                  <a:pt x="1991662" y="213987"/>
                  <a:pt x="1920669" y="201038"/>
                  <a:pt x="1849230" y="192905"/>
                </a:cubicBezTo>
                <a:lnTo>
                  <a:pt x="1709595" y="186444"/>
                </a:lnTo>
                <a:lnTo>
                  <a:pt x="1744660" y="169919"/>
                </a:lnTo>
                <a:cubicBezTo>
                  <a:pt x="1839019" y="130834"/>
                  <a:pt x="1937106" y="100748"/>
                  <a:pt x="2037523" y="80241"/>
                </a:cubicBezTo>
                <a:lnTo>
                  <a:pt x="2133046" y="65488"/>
                </a:lnTo>
                <a:lnTo>
                  <a:pt x="2309240" y="103665"/>
                </a:lnTo>
                <a:cubicBezTo>
                  <a:pt x="2370785" y="120921"/>
                  <a:pt x="2431216" y="141834"/>
                  <a:pt x="2490190" y="166262"/>
                </a:cubicBezTo>
                <a:close/>
                <a:moveTo>
                  <a:pt x="2939394" y="235201"/>
                </a:moveTo>
                <a:lnTo>
                  <a:pt x="2873936" y="393231"/>
                </a:lnTo>
                <a:lnTo>
                  <a:pt x="2854646" y="377025"/>
                </a:lnTo>
                <a:cubicBezTo>
                  <a:pt x="2783364" y="322129"/>
                  <a:pt x="2707756" y="273514"/>
                  <a:pt x="2628759" y="231567"/>
                </a:cubicBezTo>
                <a:lnTo>
                  <a:pt x="2540607" y="190023"/>
                </a:lnTo>
                <a:lnTo>
                  <a:pt x="2564486" y="188882"/>
                </a:lnTo>
                <a:cubicBezTo>
                  <a:pt x="2666621" y="188883"/>
                  <a:pt x="2768755" y="198623"/>
                  <a:pt x="2869376" y="218105"/>
                </a:cubicBezTo>
                <a:close/>
                <a:moveTo>
                  <a:pt x="2557901" y="62728"/>
                </a:moveTo>
                <a:lnTo>
                  <a:pt x="2500406" y="54564"/>
                </a:lnTo>
                <a:cubicBezTo>
                  <a:pt x="2396146" y="45035"/>
                  <a:pt x="2292118" y="45951"/>
                  <a:pt x="2189721" y="56736"/>
                </a:cubicBezTo>
                <a:lnTo>
                  <a:pt x="2133046" y="65488"/>
                </a:lnTo>
                <a:lnTo>
                  <a:pt x="2121600" y="63008"/>
                </a:lnTo>
                <a:cubicBezTo>
                  <a:pt x="1994732" y="43406"/>
                  <a:pt x="1864770" y="38995"/>
                  <a:pt x="1734444" y="50907"/>
                </a:cubicBezTo>
                <a:lnTo>
                  <a:pt x="1712886" y="53968"/>
                </a:lnTo>
                <a:lnTo>
                  <a:pt x="1796646" y="32431"/>
                </a:lnTo>
                <a:cubicBezTo>
                  <a:pt x="1900563" y="11168"/>
                  <a:pt x="2008158" y="-1"/>
                  <a:pt x="2118361" y="0"/>
                </a:cubicBezTo>
                <a:cubicBezTo>
                  <a:pt x="2228565" y="0"/>
                  <a:pt x="2336160" y="11167"/>
                  <a:pt x="2440077" y="32431"/>
                </a:cubicBezTo>
                <a:close/>
                <a:moveTo>
                  <a:pt x="2966435" y="169919"/>
                </a:moveTo>
                <a:lnTo>
                  <a:pt x="2942035" y="228824"/>
                </a:lnTo>
                <a:lnTo>
                  <a:pt x="2845092" y="174637"/>
                </a:lnTo>
                <a:cubicBezTo>
                  <a:pt x="2810675" y="157009"/>
                  <a:pt x="2775533" y="140593"/>
                  <a:pt x="2739723" y="125447"/>
                </a:cubicBezTo>
                <a:cubicBezTo>
                  <a:pt x="2691978" y="105253"/>
                  <a:pt x="2643046" y="87315"/>
                  <a:pt x="2593060" y="71767"/>
                </a:cubicBezTo>
                <a:lnTo>
                  <a:pt x="2557901" y="62728"/>
                </a:lnTo>
                <a:lnTo>
                  <a:pt x="2656798" y="76767"/>
                </a:lnTo>
                <a:cubicBezTo>
                  <a:pt x="2760942" y="96889"/>
                  <a:pt x="2864621" y="127746"/>
                  <a:pt x="2966435" y="169919"/>
                </a:cubicBezTo>
                <a:close/>
              </a:path>
            </a:pathLst>
          </a:custGeom>
          <a:noFill/>
          <a:ln w="19050">
            <a:solidFill>
              <a:srgbClr val="D2D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 descr="图片包含 天空, 户外, 建筑物&#10;&#10;已生成极高可信度的说明">
            <a:extLst>
              <a:ext uri="{FF2B5EF4-FFF2-40B4-BE49-F238E27FC236}">
                <a16:creationId xmlns:a16="http://schemas.microsoft.com/office/drawing/2014/main" id="{BED2CFC5-4AA8-4428-B591-10BE0B29BF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137" t="21484" r="27963" b="2480"/>
          <a:stretch>
            <a:fillRect/>
          </a:stretch>
        </p:blipFill>
        <p:spPr>
          <a:xfrm>
            <a:off x="1662342" y="2094842"/>
            <a:ext cx="1598236" cy="1598236"/>
          </a:xfrm>
          <a:custGeom>
            <a:avLst/>
            <a:gdLst>
              <a:gd name="connsiteX0" fmla="*/ 0 w 2045778"/>
              <a:gd name="connsiteY0" fmla="*/ 0 h 2045778"/>
              <a:gd name="connsiteX1" fmla="*/ 2045778 w 2045778"/>
              <a:gd name="connsiteY1" fmla="*/ 0 h 2045778"/>
              <a:gd name="connsiteX2" fmla="*/ 2045778 w 2045778"/>
              <a:gd name="connsiteY2" fmla="*/ 2045778 h 2045778"/>
              <a:gd name="connsiteX3" fmla="*/ 0 w 2045778"/>
              <a:gd name="connsiteY3" fmla="*/ 2045778 h 2045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5778" h="2045778">
                <a:moveTo>
                  <a:pt x="0" y="0"/>
                </a:moveTo>
                <a:lnTo>
                  <a:pt x="2045778" y="0"/>
                </a:lnTo>
                <a:lnTo>
                  <a:pt x="2045778" y="2045778"/>
                </a:lnTo>
                <a:lnTo>
                  <a:pt x="0" y="2045778"/>
                </a:lnTo>
                <a:close/>
              </a:path>
            </a:pathLst>
          </a:custGeom>
        </p:spPr>
      </p:pic>
      <p:pic>
        <p:nvPicPr>
          <p:cNvPr id="31" name="图片 30" descr="图片包含 人员, 男士, 餐桌, 笔记本电脑&#10;&#10;已生成极高可信度的说明">
            <a:extLst>
              <a:ext uri="{FF2B5EF4-FFF2-40B4-BE49-F238E27FC236}">
                <a16:creationId xmlns:a16="http://schemas.microsoft.com/office/drawing/2014/main" id="{7D0AD171-3C20-4037-8B32-5AD8871FEB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526" t="2041" r="14467" b="19990"/>
          <a:stretch>
            <a:fillRect/>
          </a:stretch>
        </p:blipFill>
        <p:spPr>
          <a:xfrm>
            <a:off x="3475643" y="3877147"/>
            <a:ext cx="1598236" cy="1598236"/>
          </a:xfrm>
          <a:custGeom>
            <a:avLst/>
            <a:gdLst>
              <a:gd name="connsiteX0" fmla="*/ 0 w 2045778"/>
              <a:gd name="connsiteY0" fmla="*/ 0 h 2045778"/>
              <a:gd name="connsiteX1" fmla="*/ 2045778 w 2045778"/>
              <a:gd name="connsiteY1" fmla="*/ 0 h 2045778"/>
              <a:gd name="connsiteX2" fmla="*/ 2045778 w 2045778"/>
              <a:gd name="connsiteY2" fmla="*/ 2045778 h 2045778"/>
              <a:gd name="connsiteX3" fmla="*/ 0 w 2045778"/>
              <a:gd name="connsiteY3" fmla="*/ 2045778 h 2045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5778" h="2045778">
                <a:moveTo>
                  <a:pt x="0" y="0"/>
                </a:moveTo>
                <a:lnTo>
                  <a:pt x="2045778" y="0"/>
                </a:lnTo>
                <a:lnTo>
                  <a:pt x="2045778" y="2045778"/>
                </a:lnTo>
                <a:lnTo>
                  <a:pt x="0" y="2045778"/>
                </a:lnTo>
                <a:close/>
              </a:path>
            </a:pathLst>
          </a:custGeom>
        </p:spPr>
      </p:pic>
      <p:pic>
        <p:nvPicPr>
          <p:cNvPr id="32" name="图片 31" descr="图片包含 天空, 户外, 建筑物, 平面&#10;&#10;已生成极高可信度的说明">
            <a:extLst>
              <a:ext uri="{FF2B5EF4-FFF2-40B4-BE49-F238E27FC236}">
                <a16:creationId xmlns:a16="http://schemas.microsoft.com/office/drawing/2014/main" id="{6516090D-534A-41F6-AF1A-49CC84E4BB6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2922" r="48614"/>
          <a:stretch>
            <a:fillRect/>
          </a:stretch>
        </p:blipFill>
        <p:spPr>
          <a:xfrm>
            <a:off x="1662342" y="3877147"/>
            <a:ext cx="1598236" cy="1598236"/>
          </a:xfrm>
          <a:custGeom>
            <a:avLst/>
            <a:gdLst>
              <a:gd name="connsiteX0" fmla="*/ 0 w 2045778"/>
              <a:gd name="connsiteY0" fmla="*/ 0 h 2045778"/>
              <a:gd name="connsiteX1" fmla="*/ 2045778 w 2045778"/>
              <a:gd name="connsiteY1" fmla="*/ 0 h 2045778"/>
              <a:gd name="connsiteX2" fmla="*/ 2045778 w 2045778"/>
              <a:gd name="connsiteY2" fmla="*/ 2045778 h 2045778"/>
              <a:gd name="connsiteX3" fmla="*/ 0 w 2045778"/>
              <a:gd name="connsiteY3" fmla="*/ 2045778 h 2045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5778" h="2045778">
                <a:moveTo>
                  <a:pt x="0" y="0"/>
                </a:moveTo>
                <a:lnTo>
                  <a:pt x="2045778" y="0"/>
                </a:lnTo>
                <a:lnTo>
                  <a:pt x="2045778" y="2045778"/>
                </a:lnTo>
                <a:lnTo>
                  <a:pt x="0" y="2045778"/>
                </a:lnTo>
                <a:close/>
              </a:path>
            </a:pathLst>
          </a:custGeom>
        </p:spPr>
      </p:pic>
      <p:pic>
        <p:nvPicPr>
          <p:cNvPr id="29" name="图片 28" descr="图片包含 餐桌, 文字&#10;&#10;已生成高可信度的说明">
            <a:extLst>
              <a:ext uri="{FF2B5EF4-FFF2-40B4-BE49-F238E27FC236}">
                <a16:creationId xmlns:a16="http://schemas.microsoft.com/office/drawing/2014/main" id="{C01A2EB0-6707-4FD3-970F-92B23F5DCA0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74" t="2858" r="45783" b="20020"/>
          <a:stretch>
            <a:fillRect/>
          </a:stretch>
        </p:blipFill>
        <p:spPr>
          <a:xfrm>
            <a:off x="3475643" y="2094842"/>
            <a:ext cx="1598236" cy="1598236"/>
          </a:xfrm>
          <a:custGeom>
            <a:avLst/>
            <a:gdLst>
              <a:gd name="connsiteX0" fmla="*/ 0 w 2045778"/>
              <a:gd name="connsiteY0" fmla="*/ 0 h 2045778"/>
              <a:gd name="connsiteX1" fmla="*/ 2045778 w 2045778"/>
              <a:gd name="connsiteY1" fmla="*/ 0 h 2045778"/>
              <a:gd name="connsiteX2" fmla="*/ 2045778 w 2045778"/>
              <a:gd name="connsiteY2" fmla="*/ 2045778 h 2045778"/>
              <a:gd name="connsiteX3" fmla="*/ 0 w 2045778"/>
              <a:gd name="connsiteY3" fmla="*/ 2045778 h 2045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5778" h="2045778">
                <a:moveTo>
                  <a:pt x="0" y="0"/>
                </a:moveTo>
                <a:lnTo>
                  <a:pt x="2045778" y="0"/>
                </a:lnTo>
                <a:lnTo>
                  <a:pt x="2045778" y="2045778"/>
                </a:lnTo>
                <a:lnTo>
                  <a:pt x="0" y="2045778"/>
                </a:lnTo>
                <a:close/>
              </a:path>
            </a:pathLst>
          </a:cu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90287A17-F033-46D7-8CC5-E1FF36D2D836}"/>
              </a:ext>
            </a:extLst>
          </p:cNvPr>
          <p:cNvSpPr/>
          <p:nvPr/>
        </p:nvSpPr>
        <p:spPr>
          <a:xfrm>
            <a:off x="2574137" y="2958817"/>
            <a:ext cx="1587948" cy="1587948"/>
          </a:xfrm>
          <a:prstGeom prst="rect">
            <a:avLst/>
          </a:prstGeom>
          <a:noFill/>
          <a:ln w="38100">
            <a:solidFill>
              <a:srgbClr val="C8C8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98F5E063-A693-4F19-A0C6-3960609FA7F7}"/>
              </a:ext>
            </a:extLst>
          </p:cNvPr>
          <p:cNvSpPr txBox="1"/>
          <p:nvPr/>
        </p:nvSpPr>
        <p:spPr>
          <a:xfrm>
            <a:off x="5874924" y="2502997"/>
            <a:ext cx="422997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know some birds are not meant to be caged. Their feathers are just too bright. I figure life is a gift and I don't intend on wasting it. You never know what hand you're going to get dealt next. You learn to take life as it comes at you.</a:t>
            </a:r>
            <a:endParaRPr lang="zh-CN" altLang="en-US" sz="1400" dirty="0">
              <a:solidFill>
                <a:srgbClr val="8185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1400" b="1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1400" b="1" dirty="0">
              <a:solidFill>
                <a:srgbClr val="8185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CCF9D5D8-C86F-47A6-85B3-AD0C3F3B0AC0}"/>
              </a:ext>
            </a:extLst>
          </p:cNvPr>
          <p:cNvSpPr txBox="1"/>
          <p:nvPr/>
        </p:nvSpPr>
        <p:spPr>
          <a:xfrm>
            <a:off x="5859426" y="1987821"/>
            <a:ext cx="42454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818588"/>
                </a:solidFill>
              </a:rPr>
              <a:t>Click Here To Add The Tittle</a:t>
            </a:r>
            <a:endParaRPr lang="zh-CN" altLang="en-US" sz="2400" dirty="0">
              <a:solidFill>
                <a:srgbClr val="818588"/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DC2C11D9-65B7-49AE-B76F-2B01B6B6565F}"/>
              </a:ext>
            </a:extLst>
          </p:cNvPr>
          <p:cNvSpPr txBox="1"/>
          <p:nvPr/>
        </p:nvSpPr>
        <p:spPr>
          <a:xfrm>
            <a:off x="5874924" y="3767923"/>
            <a:ext cx="43539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figure life is a gift and I don't intend on wasting it. You never know what hand you're going to get dealt next. You learn to take life as it comes at you.</a:t>
            </a:r>
            <a:endParaRPr lang="zh-CN" altLang="en-US" sz="1600" dirty="0">
              <a:solidFill>
                <a:srgbClr val="8185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4FD9C96-8238-4F02-8C8F-BB194D0375A1}"/>
              </a:ext>
            </a:extLst>
          </p:cNvPr>
          <p:cNvSpPr txBox="1"/>
          <p:nvPr/>
        </p:nvSpPr>
        <p:spPr>
          <a:xfrm>
            <a:off x="5874924" y="4952163"/>
            <a:ext cx="4890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know some birds are not meant to be caged</a:t>
            </a:r>
          </a:p>
          <a:p>
            <a:r>
              <a:rPr lang="en-US" altLang="zh-CN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Their feathers are just too bright</a:t>
            </a:r>
            <a:r>
              <a:rPr lang="en-US" altLang="zh-CN" sz="1400" b="1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zh-CN" altLang="en-US" sz="1400" b="1" dirty="0">
              <a:solidFill>
                <a:srgbClr val="8185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CE6640A3-6D76-4093-9487-BE9CD61AC674}"/>
              </a:ext>
            </a:extLst>
          </p:cNvPr>
          <p:cNvCxnSpPr>
            <a:cxnSpLocks/>
          </p:cNvCxnSpPr>
          <p:nvPr/>
        </p:nvCxnSpPr>
        <p:spPr>
          <a:xfrm>
            <a:off x="5955437" y="2418490"/>
            <a:ext cx="4084441" cy="0"/>
          </a:xfrm>
          <a:prstGeom prst="line">
            <a:avLst/>
          </a:prstGeom>
          <a:ln w="25400">
            <a:solidFill>
              <a:srgbClr val="C8C8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629060C-B0D5-4DF3-9D11-81876AA2F3A6}"/>
              </a:ext>
            </a:extLst>
          </p:cNvPr>
          <p:cNvGrpSpPr/>
          <p:nvPr/>
        </p:nvGrpSpPr>
        <p:grpSpPr>
          <a:xfrm>
            <a:off x="9807011" y="357597"/>
            <a:ext cx="2053883" cy="523220"/>
            <a:chOff x="9543984" y="189929"/>
            <a:chExt cx="2053883" cy="523220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411DAF1-DF87-423A-96FA-26A501F53639}"/>
                </a:ext>
              </a:extLst>
            </p:cNvPr>
            <p:cNvSpPr txBox="1"/>
            <p:nvPr/>
          </p:nvSpPr>
          <p:spPr>
            <a:xfrm>
              <a:off x="10294681" y="189929"/>
              <a:ext cx="10349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LOGO</a:t>
              </a:r>
              <a:endParaRPr lang="zh-CN" altLang="en-US" sz="2800" dirty="0">
                <a:solidFill>
                  <a:srgbClr val="818588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6" name="等腰三角形 25">
              <a:extLst>
                <a:ext uri="{FF2B5EF4-FFF2-40B4-BE49-F238E27FC236}">
                  <a16:creationId xmlns:a16="http://schemas.microsoft.com/office/drawing/2014/main" id="{2166BC3B-779B-48EA-B91D-F6A3032DB572}"/>
                </a:ext>
              </a:extLst>
            </p:cNvPr>
            <p:cNvSpPr/>
            <p:nvPr/>
          </p:nvSpPr>
          <p:spPr>
            <a:xfrm>
              <a:off x="9696338" y="235395"/>
              <a:ext cx="501454" cy="432288"/>
            </a:xfrm>
            <a:prstGeom prst="triangle">
              <a:avLst/>
            </a:prstGeom>
            <a:solidFill>
              <a:srgbClr val="818588"/>
            </a:solidFill>
            <a:ln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1EC8BC47-0C65-4DB4-80BA-DD26FF0023F4}"/>
                </a:ext>
              </a:extLst>
            </p:cNvPr>
            <p:cNvSpPr/>
            <p:nvPr/>
          </p:nvSpPr>
          <p:spPr>
            <a:xfrm>
              <a:off x="9543984" y="189929"/>
              <a:ext cx="2053883" cy="523220"/>
            </a:xfrm>
            <a:prstGeom prst="rect">
              <a:avLst/>
            </a:prstGeom>
            <a:noFill/>
            <a:ln w="38100"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E2C8C68C-4833-4763-9C94-27DF1C7A94C0}"/>
              </a:ext>
            </a:extLst>
          </p:cNvPr>
          <p:cNvSpPr txBox="1"/>
          <p:nvPr/>
        </p:nvSpPr>
        <p:spPr>
          <a:xfrm>
            <a:off x="1375789" y="349207"/>
            <a:ext cx="4890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818588"/>
                </a:solidFill>
              </a:rPr>
              <a:t>Click Here To Add The Tittle</a:t>
            </a:r>
            <a:endParaRPr lang="zh-CN" altLang="en-US" sz="2800" dirty="0">
              <a:solidFill>
                <a:srgbClr val="818588"/>
              </a:solidFill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FF48A11-45A6-4CD6-B722-D1F21DE55CD3}"/>
              </a:ext>
            </a:extLst>
          </p:cNvPr>
          <p:cNvGrpSpPr/>
          <p:nvPr/>
        </p:nvGrpSpPr>
        <p:grpSpPr>
          <a:xfrm>
            <a:off x="552920" y="321895"/>
            <a:ext cx="5537916" cy="558922"/>
            <a:chOff x="552920" y="321895"/>
            <a:chExt cx="5537916" cy="558922"/>
          </a:xfrm>
        </p:grpSpPr>
        <p:sp>
          <p:nvSpPr>
            <p:cNvPr id="34" name="直角三角形 33">
              <a:extLst>
                <a:ext uri="{FF2B5EF4-FFF2-40B4-BE49-F238E27FC236}">
                  <a16:creationId xmlns:a16="http://schemas.microsoft.com/office/drawing/2014/main" id="{2E82A440-DC8E-47CE-87A9-CAC1B4D14D0A}"/>
                </a:ext>
              </a:extLst>
            </p:cNvPr>
            <p:cNvSpPr/>
            <p:nvPr/>
          </p:nvSpPr>
          <p:spPr>
            <a:xfrm>
              <a:off x="738900" y="340817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直角三角形 39">
              <a:extLst>
                <a:ext uri="{FF2B5EF4-FFF2-40B4-BE49-F238E27FC236}">
                  <a16:creationId xmlns:a16="http://schemas.microsoft.com/office/drawing/2014/main" id="{4BF4537F-113B-49DF-91ED-67DFCE3BED66}"/>
                </a:ext>
              </a:extLst>
            </p:cNvPr>
            <p:cNvSpPr/>
            <p:nvPr/>
          </p:nvSpPr>
          <p:spPr>
            <a:xfrm rot="5400000">
              <a:off x="738900" y="321895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直角三角形 40">
              <a:extLst>
                <a:ext uri="{FF2B5EF4-FFF2-40B4-BE49-F238E27FC236}">
                  <a16:creationId xmlns:a16="http://schemas.microsoft.com/office/drawing/2014/main" id="{0E56D164-8071-4AD4-BBA2-BB12F5F65544}"/>
                </a:ext>
              </a:extLst>
            </p:cNvPr>
            <p:cNvSpPr/>
            <p:nvPr/>
          </p:nvSpPr>
          <p:spPr>
            <a:xfrm>
              <a:off x="552920" y="340817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直角三角形 41">
              <a:extLst>
                <a:ext uri="{FF2B5EF4-FFF2-40B4-BE49-F238E27FC236}">
                  <a16:creationId xmlns:a16="http://schemas.microsoft.com/office/drawing/2014/main" id="{996B6633-A58E-4A49-9444-D8DAA0DD2CB6}"/>
                </a:ext>
              </a:extLst>
            </p:cNvPr>
            <p:cNvSpPr/>
            <p:nvPr/>
          </p:nvSpPr>
          <p:spPr>
            <a:xfrm rot="5400000">
              <a:off x="552920" y="321895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63F4CA62-0F36-47FF-B5AA-EE9C7244D338}"/>
                </a:ext>
              </a:extLst>
            </p:cNvPr>
            <p:cNvCxnSpPr>
              <a:cxnSpLocks/>
            </p:cNvCxnSpPr>
            <p:nvPr/>
          </p:nvCxnSpPr>
          <p:spPr>
            <a:xfrm>
              <a:off x="1108418" y="865319"/>
              <a:ext cx="4982418" cy="15498"/>
            </a:xfrm>
            <a:prstGeom prst="line">
              <a:avLst/>
            </a:prstGeom>
            <a:ln w="38100">
              <a:solidFill>
                <a:srgbClr val="8185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53128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3" presetClass="entr" presetSubtype="16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3" presetClass="entr" presetSubtype="16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3" presetClass="entr" presetSubtype="16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3" presetClass="entr" presetSubtype="16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12" grpId="0" animBg="1"/>
      <p:bldP spid="36" grpId="0"/>
      <p:bldP spid="37" grpId="0"/>
      <p:bldP spid="38" grpId="0"/>
      <p:bldP spid="39" grpId="0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>
            <a:extLst>
              <a:ext uri="{FF2B5EF4-FFF2-40B4-BE49-F238E27FC236}">
                <a16:creationId xmlns:a16="http://schemas.microsoft.com/office/drawing/2014/main" id="{CF0E2F66-EB4A-4B9E-99DD-D93857EF9F87}"/>
              </a:ext>
            </a:extLst>
          </p:cNvPr>
          <p:cNvSpPr/>
          <p:nvPr/>
        </p:nvSpPr>
        <p:spPr>
          <a:xfrm>
            <a:off x="2294128" y="2060864"/>
            <a:ext cx="3151300" cy="3151300"/>
          </a:xfrm>
          <a:prstGeom prst="ellipse">
            <a:avLst/>
          </a:prstGeom>
          <a:noFill/>
          <a:ln w="25400">
            <a:solidFill>
              <a:srgbClr val="C8C8C8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BB05CE0C-FA62-4E75-95D5-156179BA37BE}"/>
              </a:ext>
            </a:extLst>
          </p:cNvPr>
          <p:cNvSpPr/>
          <p:nvPr/>
        </p:nvSpPr>
        <p:spPr>
          <a:xfrm>
            <a:off x="2294127" y="1719994"/>
            <a:ext cx="3931474" cy="3931474"/>
          </a:xfrm>
          <a:prstGeom prst="ellipse">
            <a:avLst/>
          </a:prstGeom>
          <a:noFill/>
          <a:ln w="25400">
            <a:solidFill>
              <a:srgbClr val="C8C8C8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8D92C73F-E748-4ACC-AA71-9CBB73BA4FBD}"/>
              </a:ext>
            </a:extLst>
          </p:cNvPr>
          <p:cNvSpPr/>
          <p:nvPr/>
        </p:nvSpPr>
        <p:spPr>
          <a:xfrm>
            <a:off x="2288246" y="1351463"/>
            <a:ext cx="4668536" cy="4668536"/>
          </a:xfrm>
          <a:prstGeom prst="ellipse">
            <a:avLst/>
          </a:prstGeom>
          <a:noFill/>
          <a:ln w="25400">
            <a:solidFill>
              <a:srgbClr val="C8C8C8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FCD61691-CCFF-4CA5-8CD6-D4570FF80CEE}"/>
              </a:ext>
            </a:extLst>
          </p:cNvPr>
          <p:cNvSpPr/>
          <p:nvPr/>
        </p:nvSpPr>
        <p:spPr>
          <a:xfrm>
            <a:off x="2313184" y="2375957"/>
            <a:ext cx="2549719" cy="2549719"/>
          </a:xfrm>
          <a:prstGeom prst="ellipse">
            <a:avLst/>
          </a:prstGeom>
          <a:noFill/>
          <a:ln w="25400">
            <a:solidFill>
              <a:srgbClr val="C8C8C8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31C2E545-BBE7-41C4-BA54-65475088E49A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 rot="20250002">
            <a:off x="63297" y="4197217"/>
            <a:ext cx="1862247" cy="3044301"/>
          </a:xfrm>
          <a:custGeom>
            <a:avLst/>
            <a:gdLst>
              <a:gd name="connsiteX0" fmla="*/ 579298 w 1862247"/>
              <a:gd name="connsiteY0" fmla="*/ 2260008 h 3044301"/>
              <a:gd name="connsiteX1" fmla="*/ 561465 w 1862247"/>
              <a:gd name="connsiteY1" fmla="*/ 2376850 h 3044301"/>
              <a:gd name="connsiteX2" fmla="*/ 544081 w 1862247"/>
              <a:gd name="connsiteY2" fmla="*/ 2446243 h 3044301"/>
              <a:gd name="connsiteX3" fmla="*/ 519781 w 1862247"/>
              <a:gd name="connsiteY3" fmla="*/ 2487364 h 3044301"/>
              <a:gd name="connsiteX4" fmla="*/ 465199 w 1862247"/>
              <a:gd name="connsiteY4" fmla="*/ 2561606 h 3044301"/>
              <a:gd name="connsiteX5" fmla="*/ 458993 w 1862247"/>
              <a:gd name="connsiteY5" fmla="*/ 2559036 h 3044301"/>
              <a:gd name="connsiteX6" fmla="*/ 520790 w 1862247"/>
              <a:gd name="connsiteY6" fmla="*/ 2428837 h 3044301"/>
              <a:gd name="connsiteX7" fmla="*/ 575636 w 1862247"/>
              <a:gd name="connsiteY7" fmla="*/ 2274893 h 3044301"/>
              <a:gd name="connsiteX8" fmla="*/ 637636 w 1862247"/>
              <a:gd name="connsiteY8" fmla="*/ 2272269 h 3044301"/>
              <a:gd name="connsiteX9" fmla="*/ 639022 w 1862247"/>
              <a:gd name="connsiteY9" fmla="*/ 2305377 h 3044301"/>
              <a:gd name="connsiteX10" fmla="*/ 630318 w 1862247"/>
              <a:gd name="connsiteY10" fmla="*/ 2460021 h 3044301"/>
              <a:gd name="connsiteX11" fmla="*/ 626230 w 1862247"/>
              <a:gd name="connsiteY11" fmla="*/ 2486495 h 3044301"/>
              <a:gd name="connsiteX12" fmla="*/ 536182 w 1862247"/>
              <a:gd name="connsiteY12" fmla="*/ 2591008 h 3044301"/>
              <a:gd name="connsiteX13" fmla="*/ 504915 w 1862247"/>
              <a:gd name="connsiteY13" fmla="*/ 2578057 h 3044301"/>
              <a:gd name="connsiteX14" fmla="*/ 527847 w 1862247"/>
              <a:gd name="connsiteY14" fmla="*/ 2511040 h 3044301"/>
              <a:gd name="connsiteX15" fmla="*/ 544081 w 1862247"/>
              <a:gd name="connsiteY15" fmla="*/ 2446243 h 3044301"/>
              <a:gd name="connsiteX16" fmla="*/ 600142 w 1862247"/>
              <a:gd name="connsiteY16" fmla="*/ 2351374 h 3044301"/>
              <a:gd name="connsiteX17" fmla="*/ 761188 w 1862247"/>
              <a:gd name="connsiteY17" fmla="*/ 2297379 h 3044301"/>
              <a:gd name="connsiteX18" fmla="*/ 769195 w 1862247"/>
              <a:gd name="connsiteY18" fmla="*/ 2352863 h 3044301"/>
              <a:gd name="connsiteX19" fmla="*/ 776500 w 1862247"/>
              <a:gd name="connsiteY19" fmla="*/ 2505875 h 3044301"/>
              <a:gd name="connsiteX20" fmla="*/ 774716 w 1862247"/>
              <a:gd name="connsiteY20" fmla="*/ 2543254 h 3044301"/>
              <a:gd name="connsiteX21" fmla="*/ 689992 w 1862247"/>
              <a:gd name="connsiteY21" fmla="*/ 2626382 h 3044301"/>
              <a:gd name="connsiteX22" fmla="*/ 666349 w 1862247"/>
              <a:gd name="connsiteY22" fmla="*/ 2644925 h 3044301"/>
              <a:gd name="connsiteX23" fmla="*/ 604960 w 1862247"/>
              <a:gd name="connsiteY23" fmla="*/ 2619497 h 3044301"/>
              <a:gd name="connsiteX24" fmla="*/ 606813 w 1862247"/>
              <a:gd name="connsiteY24" fmla="*/ 2612219 h 3044301"/>
              <a:gd name="connsiteX25" fmla="*/ 626230 w 1862247"/>
              <a:gd name="connsiteY25" fmla="*/ 2486495 h 3044301"/>
              <a:gd name="connsiteX26" fmla="*/ 673491 w 1862247"/>
              <a:gd name="connsiteY26" fmla="*/ 2431641 h 3044301"/>
              <a:gd name="connsiteX27" fmla="*/ 953509 w 1862247"/>
              <a:gd name="connsiteY27" fmla="*/ 2327948 h 3044301"/>
              <a:gd name="connsiteX28" fmla="*/ 953606 w 1862247"/>
              <a:gd name="connsiteY28" fmla="*/ 2328327 h 3044301"/>
              <a:gd name="connsiteX29" fmla="*/ 977111 w 1862247"/>
              <a:gd name="connsiteY29" fmla="*/ 2480525 h 3044301"/>
              <a:gd name="connsiteX30" fmla="*/ 985011 w 1862247"/>
              <a:gd name="connsiteY30" fmla="*/ 2620896 h 3044301"/>
              <a:gd name="connsiteX31" fmla="*/ 906055 w 1862247"/>
              <a:gd name="connsiteY31" fmla="*/ 2693407 h 3044301"/>
              <a:gd name="connsiteX32" fmla="*/ 862833 w 1862247"/>
              <a:gd name="connsiteY32" fmla="*/ 2726311 h 3044301"/>
              <a:gd name="connsiteX33" fmla="*/ 765296 w 1862247"/>
              <a:gd name="connsiteY33" fmla="*/ 2685910 h 3044301"/>
              <a:gd name="connsiteX34" fmla="*/ 769195 w 1862247"/>
              <a:gd name="connsiteY34" fmla="*/ 2658887 h 3044301"/>
              <a:gd name="connsiteX35" fmla="*/ 774716 w 1862247"/>
              <a:gd name="connsiteY35" fmla="*/ 2543254 h 3044301"/>
              <a:gd name="connsiteX36" fmla="*/ 816808 w 1862247"/>
              <a:gd name="connsiteY36" fmla="*/ 2501954 h 3044301"/>
              <a:gd name="connsiteX37" fmla="*/ 929199 w 1862247"/>
              <a:gd name="connsiteY37" fmla="*/ 2364139 h 3044301"/>
              <a:gd name="connsiteX38" fmla="*/ 1190633 w 1862247"/>
              <a:gd name="connsiteY38" fmla="*/ 2375924 h 3044301"/>
              <a:gd name="connsiteX39" fmla="*/ 1214383 w 1862247"/>
              <a:gd name="connsiteY39" fmla="*/ 2531543 h 3044301"/>
              <a:gd name="connsiteX40" fmla="*/ 1222625 w 1862247"/>
              <a:gd name="connsiteY40" fmla="*/ 2694758 h 3044301"/>
              <a:gd name="connsiteX41" fmla="*/ 1220618 w 1862247"/>
              <a:gd name="connsiteY41" fmla="*/ 2734493 h 3044301"/>
              <a:gd name="connsiteX42" fmla="*/ 1212092 w 1862247"/>
              <a:gd name="connsiteY42" fmla="*/ 2744063 h 3044301"/>
              <a:gd name="connsiteX43" fmla="*/ 1116635 w 1862247"/>
              <a:gd name="connsiteY43" fmla="*/ 2831439 h 3044301"/>
              <a:gd name="connsiteX44" fmla="*/ 979968 w 1862247"/>
              <a:gd name="connsiteY44" fmla="*/ 2774830 h 3044301"/>
              <a:gd name="connsiteX45" fmla="*/ 985814 w 1862247"/>
              <a:gd name="connsiteY45" fmla="*/ 2635169 h 3044301"/>
              <a:gd name="connsiteX46" fmla="*/ 985011 w 1862247"/>
              <a:gd name="connsiteY46" fmla="*/ 2620896 h 3044301"/>
              <a:gd name="connsiteX47" fmla="*/ 1002414 w 1862247"/>
              <a:gd name="connsiteY47" fmla="*/ 2604914 h 3044301"/>
              <a:gd name="connsiteX48" fmla="*/ 1173466 w 1862247"/>
              <a:gd name="connsiteY48" fmla="*/ 2403126 h 3044301"/>
              <a:gd name="connsiteX49" fmla="*/ 1446941 w 1862247"/>
              <a:gd name="connsiteY49" fmla="*/ 2444684 h 3044301"/>
              <a:gd name="connsiteX50" fmla="*/ 1455525 w 1862247"/>
              <a:gd name="connsiteY50" fmla="*/ 2505149 h 3044301"/>
              <a:gd name="connsiteX51" fmla="*/ 1453354 w 1862247"/>
              <a:gd name="connsiteY51" fmla="*/ 2815835 h 3044301"/>
              <a:gd name="connsiteX52" fmla="*/ 1448737 w 1862247"/>
              <a:gd name="connsiteY52" fmla="*/ 2845730 h 3044301"/>
              <a:gd name="connsiteX53" fmla="*/ 1418439 w 1862247"/>
              <a:gd name="connsiteY53" fmla="*/ 2883359 h 3044301"/>
              <a:gd name="connsiteX54" fmla="*/ 1367281 w 1862247"/>
              <a:gd name="connsiteY54" fmla="*/ 2935260 h 3044301"/>
              <a:gd name="connsiteX55" fmla="*/ 1212380 w 1862247"/>
              <a:gd name="connsiteY55" fmla="*/ 2871098 h 3044301"/>
              <a:gd name="connsiteX56" fmla="*/ 1214383 w 1862247"/>
              <a:gd name="connsiteY56" fmla="*/ 2857973 h 3044301"/>
              <a:gd name="connsiteX57" fmla="*/ 1220618 w 1862247"/>
              <a:gd name="connsiteY57" fmla="*/ 2734493 h 3044301"/>
              <a:gd name="connsiteX58" fmla="*/ 1336109 w 1862247"/>
              <a:gd name="connsiteY58" fmla="*/ 2604866 h 3044301"/>
              <a:gd name="connsiteX59" fmla="*/ 1441051 w 1862247"/>
              <a:gd name="connsiteY59" fmla="*/ 2455509 h 3044301"/>
              <a:gd name="connsiteX60" fmla="*/ 1672178 w 1862247"/>
              <a:gd name="connsiteY60" fmla="*/ 2487294 h 3044301"/>
              <a:gd name="connsiteX61" fmla="*/ 1673365 w 1862247"/>
              <a:gd name="connsiteY61" fmla="*/ 2512155 h 3044301"/>
              <a:gd name="connsiteX62" fmla="*/ 1644143 w 1862247"/>
              <a:gd name="connsiteY62" fmla="*/ 2817044 h 3044301"/>
              <a:gd name="connsiteX63" fmla="*/ 1622236 w 1862247"/>
              <a:gd name="connsiteY63" fmla="*/ 2906769 h 3044301"/>
              <a:gd name="connsiteX64" fmla="*/ 1567734 w 1862247"/>
              <a:gd name="connsiteY64" fmla="*/ 2990123 h 3044301"/>
              <a:gd name="connsiteX65" fmla="*/ 1550764 w 1862247"/>
              <a:gd name="connsiteY65" fmla="*/ 3011261 h 3044301"/>
              <a:gd name="connsiteX66" fmla="*/ 1430844 w 1862247"/>
              <a:gd name="connsiteY66" fmla="*/ 2961589 h 3044301"/>
              <a:gd name="connsiteX67" fmla="*/ 1448737 w 1862247"/>
              <a:gd name="connsiteY67" fmla="*/ 2845730 h 3044301"/>
              <a:gd name="connsiteX68" fmla="*/ 1506940 w 1862247"/>
              <a:gd name="connsiteY68" fmla="*/ 2773444 h 3044301"/>
              <a:gd name="connsiteX69" fmla="*/ 1652512 w 1862247"/>
              <a:gd name="connsiteY69" fmla="*/ 2533788 h 3044301"/>
              <a:gd name="connsiteX70" fmla="*/ 1799521 w 1862247"/>
              <a:gd name="connsiteY70" fmla="*/ 2505567 h 3044301"/>
              <a:gd name="connsiteX71" fmla="*/ 1785480 w 1862247"/>
              <a:gd name="connsiteY71" fmla="*/ 2604465 h 3044301"/>
              <a:gd name="connsiteX72" fmla="*/ 1692328 w 1862247"/>
              <a:gd name="connsiteY72" fmla="*/ 2914103 h 3044301"/>
              <a:gd name="connsiteX73" fmla="*/ 1630531 w 1862247"/>
              <a:gd name="connsiteY73" fmla="*/ 3044301 h 3044301"/>
              <a:gd name="connsiteX74" fmla="*/ 1586792 w 1862247"/>
              <a:gd name="connsiteY74" fmla="*/ 3026184 h 3044301"/>
              <a:gd name="connsiteX75" fmla="*/ 1607615 w 1862247"/>
              <a:gd name="connsiteY75" fmla="*/ 2966651 h 3044301"/>
              <a:gd name="connsiteX76" fmla="*/ 1622236 w 1862247"/>
              <a:gd name="connsiteY76" fmla="*/ 2906769 h 3044301"/>
              <a:gd name="connsiteX77" fmla="*/ 1636117 w 1862247"/>
              <a:gd name="connsiteY77" fmla="*/ 2885539 h 3044301"/>
              <a:gd name="connsiteX78" fmla="*/ 1790480 w 1862247"/>
              <a:gd name="connsiteY78" fmla="*/ 2540729 h 3044301"/>
              <a:gd name="connsiteX79" fmla="*/ 583908 w 1862247"/>
              <a:gd name="connsiteY79" fmla="*/ 1885733 h 3044301"/>
              <a:gd name="connsiteX80" fmla="*/ 610287 w 1862247"/>
              <a:gd name="connsiteY80" fmla="*/ 1992944 h 3044301"/>
              <a:gd name="connsiteX81" fmla="*/ 621013 w 1862247"/>
              <a:gd name="connsiteY81" fmla="*/ 2068497 h 3044301"/>
              <a:gd name="connsiteX82" fmla="*/ 613942 w 1862247"/>
              <a:gd name="connsiteY82" fmla="*/ 2119200 h 3044301"/>
              <a:gd name="connsiteX83" fmla="*/ 579298 w 1862247"/>
              <a:gd name="connsiteY83" fmla="*/ 2260008 h 3044301"/>
              <a:gd name="connsiteX84" fmla="*/ 585656 w 1862247"/>
              <a:gd name="connsiteY84" fmla="*/ 2218350 h 3044301"/>
              <a:gd name="connsiteX85" fmla="*/ 593897 w 1862247"/>
              <a:gd name="connsiteY85" fmla="*/ 2055135 h 3044301"/>
              <a:gd name="connsiteX86" fmla="*/ 588882 w 1862247"/>
              <a:gd name="connsiteY86" fmla="*/ 1927668 h 3044301"/>
              <a:gd name="connsiteX87" fmla="*/ 640014 w 1862247"/>
              <a:gd name="connsiteY87" fmla="*/ 1862950 h 3044301"/>
              <a:gd name="connsiteX88" fmla="*/ 659612 w 1862247"/>
              <a:gd name="connsiteY88" fmla="*/ 1905176 h 3044301"/>
              <a:gd name="connsiteX89" fmla="*/ 710751 w 1862247"/>
              <a:gd name="connsiteY89" fmla="*/ 2051379 h 3044301"/>
              <a:gd name="connsiteX90" fmla="*/ 714642 w 1862247"/>
              <a:gd name="connsiteY90" fmla="*/ 2067315 h 3044301"/>
              <a:gd name="connsiteX91" fmla="*/ 701820 w 1862247"/>
              <a:gd name="connsiteY91" fmla="*/ 2112036 h 3044301"/>
              <a:gd name="connsiteX92" fmla="*/ 656081 w 1862247"/>
              <a:gd name="connsiteY92" fmla="*/ 2233354 h 3044301"/>
              <a:gd name="connsiteX93" fmla="*/ 637636 w 1862247"/>
              <a:gd name="connsiteY93" fmla="*/ 2272269 h 3044301"/>
              <a:gd name="connsiteX94" fmla="*/ 632489 w 1862247"/>
              <a:gd name="connsiteY94" fmla="*/ 2149336 h 3044301"/>
              <a:gd name="connsiteX95" fmla="*/ 621013 w 1862247"/>
              <a:gd name="connsiteY95" fmla="*/ 2068497 h 3044301"/>
              <a:gd name="connsiteX96" fmla="*/ 636836 w 1862247"/>
              <a:gd name="connsiteY96" fmla="*/ 1955030 h 3044301"/>
              <a:gd name="connsiteX97" fmla="*/ 765004 w 1862247"/>
              <a:gd name="connsiteY97" fmla="*/ 1840299 h 3044301"/>
              <a:gd name="connsiteX98" fmla="*/ 798623 w 1862247"/>
              <a:gd name="connsiteY98" fmla="*/ 1896896 h 3044301"/>
              <a:gd name="connsiteX99" fmla="*/ 863928 w 1862247"/>
              <a:gd name="connsiteY99" fmla="*/ 2035465 h 3044301"/>
              <a:gd name="connsiteX100" fmla="*/ 876867 w 1862247"/>
              <a:gd name="connsiteY100" fmla="*/ 2071470 h 3044301"/>
              <a:gd name="connsiteX101" fmla="*/ 788671 w 1862247"/>
              <a:gd name="connsiteY101" fmla="*/ 2255303 h 3044301"/>
              <a:gd name="connsiteX102" fmla="*/ 761188 w 1862247"/>
              <a:gd name="connsiteY102" fmla="*/ 2297379 h 3044301"/>
              <a:gd name="connsiteX103" fmla="*/ 747279 w 1862247"/>
              <a:gd name="connsiteY103" fmla="*/ 2200987 h 3044301"/>
              <a:gd name="connsiteX104" fmla="*/ 714642 w 1862247"/>
              <a:gd name="connsiteY104" fmla="*/ 2067315 h 3044301"/>
              <a:gd name="connsiteX105" fmla="*/ 737359 w 1862247"/>
              <a:gd name="connsiteY105" fmla="*/ 1988080 h 3044301"/>
              <a:gd name="connsiteX106" fmla="*/ 762699 w 1862247"/>
              <a:gd name="connsiteY106" fmla="*/ 1862149 h 3044301"/>
              <a:gd name="connsiteX107" fmla="*/ 956192 w 1862247"/>
              <a:gd name="connsiteY107" fmla="*/ 1812433 h 3044301"/>
              <a:gd name="connsiteX108" fmla="*/ 1029957 w 1862247"/>
              <a:gd name="connsiteY108" fmla="*/ 1933854 h 3044301"/>
              <a:gd name="connsiteX109" fmla="*/ 1095991 w 1862247"/>
              <a:gd name="connsiteY109" fmla="*/ 2070931 h 3044301"/>
              <a:gd name="connsiteX110" fmla="*/ 1054450 w 1862247"/>
              <a:gd name="connsiteY110" fmla="*/ 2161727 h 3044301"/>
              <a:gd name="connsiteX111" fmla="*/ 995494 w 1862247"/>
              <a:gd name="connsiteY111" fmla="*/ 2265443 h 3044301"/>
              <a:gd name="connsiteX112" fmla="*/ 953509 w 1862247"/>
              <a:gd name="connsiteY112" fmla="*/ 2327948 h 3044301"/>
              <a:gd name="connsiteX113" fmla="*/ 915733 w 1862247"/>
              <a:gd name="connsiteY113" fmla="*/ 2179624 h 3044301"/>
              <a:gd name="connsiteX114" fmla="*/ 876867 w 1862247"/>
              <a:gd name="connsiteY114" fmla="*/ 2071470 h 3044301"/>
              <a:gd name="connsiteX115" fmla="*/ 879502 w 1862247"/>
              <a:gd name="connsiteY115" fmla="*/ 2065975 h 3044301"/>
              <a:gd name="connsiteX116" fmla="*/ 944865 w 1862247"/>
              <a:gd name="connsiteY116" fmla="*/ 1866359 h 3044301"/>
              <a:gd name="connsiteX117" fmla="*/ 449041 w 1862247"/>
              <a:gd name="connsiteY117" fmla="*/ 1539843 h 3044301"/>
              <a:gd name="connsiteX118" fmla="*/ 513501 w 1862247"/>
              <a:gd name="connsiteY118" fmla="*/ 1627522 h 3044301"/>
              <a:gd name="connsiteX119" fmla="*/ 544731 w 1862247"/>
              <a:gd name="connsiteY119" fmla="*/ 1680369 h 3044301"/>
              <a:gd name="connsiteX120" fmla="*/ 574090 w 1862247"/>
              <a:gd name="connsiteY120" fmla="*/ 1802953 h 3044301"/>
              <a:gd name="connsiteX121" fmla="*/ 583908 w 1862247"/>
              <a:gd name="connsiteY121" fmla="*/ 1885733 h 3044301"/>
              <a:gd name="connsiteX122" fmla="*/ 571980 w 1862247"/>
              <a:gd name="connsiteY122" fmla="*/ 1837252 h 3044301"/>
              <a:gd name="connsiteX123" fmla="*/ 517135 w 1862247"/>
              <a:gd name="connsiteY123" fmla="*/ 1683307 h 3044301"/>
              <a:gd name="connsiteX124" fmla="*/ 489307 w 1862247"/>
              <a:gd name="connsiteY124" fmla="*/ 1491423 h 3044301"/>
              <a:gd name="connsiteX125" fmla="*/ 526059 w 1862247"/>
              <a:gd name="connsiteY125" fmla="*/ 1525222 h 3044301"/>
              <a:gd name="connsiteX126" fmla="*/ 629255 w 1862247"/>
              <a:gd name="connsiteY126" fmla="*/ 1640726 h 3044301"/>
              <a:gd name="connsiteX127" fmla="*/ 632483 w 1862247"/>
              <a:gd name="connsiteY127" fmla="*/ 1645134 h 3044301"/>
              <a:gd name="connsiteX128" fmla="*/ 642487 w 1862247"/>
              <a:gd name="connsiteY128" fmla="*/ 1791302 h 3044301"/>
              <a:gd name="connsiteX129" fmla="*/ 640014 w 1862247"/>
              <a:gd name="connsiteY129" fmla="*/ 1862950 h 3044301"/>
              <a:gd name="connsiteX130" fmla="*/ 593862 w 1862247"/>
              <a:gd name="connsiteY130" fmla="*/ 1763512 h 3044301"/>
              <a:gd name="connsiteX131" fmla="*/ 544731 w 1862247"/>
              <a:gd name="connsiteY131" fmla="*/ 1680369 h 3044301"/>
              <a:gd name="connsiteX132" fmla="*/ 516689 w 1862247"/>
              <a:gd name="connsiteY132" fmla="*/ 1563290 h 3044301"/>
              <a:gd name="connsiteX133" fmla="*/ 1193675 w 1862247"/>
              <a:gd name="connsiteY133" fmla="*/ 1765183 h 3044301"/>
              <a:gd name="connsiteX134" fmla="*/ 1270097 w 1862247"/>
              <a:gd name="connsiteY134" fmla="*/ 1891483 h 3044301"/>
              <a:gd name="connsiteX135" fmla="*/ 1340171 w 1862247"/>
              <a:gd name="connsiteY135" fmla="*/ 2039120 h 3044301"/>
              <a:gd name="connsiteX136" fmla="*/ 1352936 w 1862247"/>
              <a:gd name="connsiteY136" fmla="*/ 2074952 h 3044301"/>
              <a:gd name="connsiteX137" fmla="*/ 1349193 w 1862247"/>
              <a:gd name="connsiteY137" fmla="*/ 2085701 h 3044301"/>
              <a:gd name="connsiteX138" fmla="*/ 1269429 w 1862247"/>
              <a:gd name="connsiteY138" fmla="*/ 2251067 h 3044301"/>
              <a:gd name="connsiteX139" fmla="*/ 1190633 w 1862247"/>
              <a:gd name="connsiteY139" fmla="*/ 2375924 h 3044301"/>
              <a:gd name="connsiteX140" fmla="*/ 1190193 w 1862247"/>
              <a:gd name="connsiteY140" fmla="*/ 2373042 h 3044301"/>
              <a:gd name="connsiteX141" fmla="*/ 1097178 w 1862247"/>
              <a:gd name="connsiteY141" fmla="*/ 2073395 h 3044301"/>
              <a:gd name="connsiteX142" fmla="*/ 1095991 w 1862247"/>
              <a:gd name="connsiteY142" fmla="*/ 2070931 h 3044301"/>
              <a:gd name="connsiteX143" fmla="*/ 1121000 w 1862247"/>
              <a:gd name="connsiteY143" fmla="*/ 2016268 h 3044301"/>
              <a:gd name="connsiteX144" fmla="*/ 1172962 w 1862247"/>
              <a:gd name="connsiteY144" fmla="*/ 1863421 h 3044301"/>
              <a:gd name="connsiteX145" fmla="*/ 173780 w 1862247"/>
              <a:gd name="connsiteY145" fmla="*/ 1257279 h 3044301"/>
              <a:gd name="connsiteX146" fmla="*/ 217563 w 1862247"/>
              <a:gd name="connsiteY146" fmla="*/ 1281564 h 3044301"/>
              <a:gd name="connsiteX147" fmla="*/ 317427 w 1862247"/>
              <a:gd name="connsiteY147" fmla="*/ 1347266 h 3044301"/>
              <a:gd name="connsiteX148" fmla="*/ 336782 w 1862247"/>
              <a:gd name="connsiteY148" fmla="*/ 1362191 h 3044301"/>
              <a:gd name="connsiteX149" fmla="*/ 364056 w 1862247"/>
              <a:gd name="connsiteY149" fmla="*/ 1398491 h 3044301"/>
              <a:gd name="connsiteX150" fmla="*/ 447061 w 1862247"/>
              <a:gd name="connsiteY150" fmla="*/ 1535670 h 3044301"/>
              <a:gd name="connsiteX151" fmla="*/ 449041 w 1862247"/>
              <a:gd name="connsiteY151" fmla="*/ 1539843 h 3044301"/>
              <a:gd name="connsiteX152" fmla="*/ 418530 w 1862247"/>
              <a:gd name="connsiteY152" fmla="*/ 1498341 h 3044301"/>
              <a:gd name="connsiteX153" fmla="*/ 308947 w 1862247"/>
              <a:gd name="connsiteY153" fmla="*/ 1377102 h 3044301"/>
              <a:gd name="connsiteX154" fmla="*/ 187709 w 1862247"/>
              <a:gd name="connsiteY154" fmla="*/ 1267519 h 3044301"/>
              <a:gd name="connsiteX155" fmla="*/ 590690 w 1862247"/>
              <a:gd name="connsiteY155" fmla="*/ 1424803 h 3044301"/>
              <a:gd name="connsiteX156" fmla="*/ 641710 w 1862247"/>
              <a:gd name="connsiteY156" fmla="*/ 1462955 h 3044301"/>
              <a:gd name="connsiteX157" fmla="*/ 755072 w 1862247"/>
              <a:gd name="connsiteY157" fmla="*/ 1565984 h 3044301"/>
              <a:gd name="connsiteX158" fmla="*/ 778716 w 1862247"/>
              <a:gd name="connsiteY158" fmla="*/ 1591999 h 3044301"/>
              <a:gd name="connsiteX159" fmla="*/ 780619 w 1862247"/>
              <a:gd name="connsiteY159" fmla="*/ 1692313 h 3044301"/>
              <a:gd name="connsiteX160" fmla="*/ 765004 w 1862247"/>
              <a:gd name="connsiteY160" fmla="*/ 1840299 h 3044301"/>
              <a:gd name="connsiteX161" fmla="*/ 720254 w 1862247"/>
              <a:gd name="connsiteY161" fmla="*/ 1764967 h 3044301"/>
              <a:gd name="connsiteX162" fmla="*/ 632483 w 1862247"/>
              <a:gd name="connsiteY162" fmla="*/ 1645134 h 3044301"/>
              <a:gd name="connsiteX163" fmla="*/ 631395 w 1862247"/>
              <a:gd name="connsiteY163" fmla="*/ 1629230 h 3044301"/>
              <a:gd name="connsiteX164" fmla="*/ 604064 w 1862247"/>
              <a:gd name="connsiteY164" fmla="*/ 1470026 h 3044301"/>
              <a:gd name="connsiteX165" fmla="*/ 18778 w 1862247"/>
              <a:gd name="connsiteY165" fmla="*/ 1149059 h 3044301"/>
              <a:gd name="connsiteX166" fmla="*/ 58527 w 1862247"/>
              <a:gd name="connsiteY166" fmla="*/ 1172548 h 3044301"/>
              <a:gd name="connsiteX167" fmla="*/ 173780 w 1862247"/>
              <a:gd name="connsiteY167" fmla="*/ 1257279 h 3044301"/>
              <a:gd name="connsiteX168" fmla="*/ 111694 w 1862247"/>
              <a:gd name="connsiteY168" fmla="*/ 1222842 h 3044301"/>
              <a:gd name="connsiteX169" fmla="*/ 2 w 1862247"/>
              <a:gd name="connsiteY169" fmla="*/ 1171539 h 3044301"/>
              <a:gd name="connsiteX170" fmla="*/ 0 w 1862247"/>
              <a:gd name="connsiteY170" fmla="*/ 1171538 h 3044301"/>
              <a:gd name="connsiteX171" fmla="*/ 10222 w 1862247"/>
              <a:gd name="connsiteY171" fmla="*/ 1146859 h 3044301"/>
              <a:gd name="connsiteX172" fmla="*/ 247661 w 1862247"/>
              <a:gd name="connsiteY172" fmla="*/ 1223879 h 3044301"/>
              <a:gd name="connsiteX173" fmla="*/ 387203 w 1862247"/>
              <a:gd name="connsiteY173" fmla="*/ 1291099 h 3044301"/>
              <a:gd name="connsiteX174" fmla="*/ 399720 w 1862247"/>
              <a:gd name="connsiteY174" fmla="*/ 1298704 h 3044301"/>
              <a:gd name="connsiteX175" fmla="*/ 459033 w 1862247"/>
              <a:gd name="connsiteY175" fmla="*/ 1411966 h 3044301"/>
              <a:gd name="connsiteX176" fmla="*/ 489307 w 1862247"/>
              <a:gd name="connsiteY176" fmla="*/ 1491423 h 3044301"/>
              <a:gd name="connsiteX177" fmla="*/ 411102 w 1862247"/>
              <a:gd name="connsiteY177" fmla="*/ 1419503 h 3044301"/>
              <a:gd name="connsiteX178" fmla="*/ 336782 w 1862247"/>
              <a:gd name="connsiteY178" fmla="*/ 1362191 h 3044301"/>
              <a:gd name="connsiteX179" fmla="*/ 269171 w 1862247"/>
              <a:gd name="connsiteY179" fmla="*/ 1272207 h 3044301"/>
              <a:gd name="connsiteX180" fmla="*/ 213090 w 1862247"/>
              <a:gd name="connsiteY180" fmla="*/ 1211226 h 3044301"/>
              <a:gd name="connsiteX181" fmla="*/ 1453005 w 1862247"/>
              <a:gd name="connsiteY181" fmla="*/ 1705958 h 3044301"/>
              <a:gd name="connsiteX182" fmla="*/ 1490727 w 1862247"/>
              <a:gd name="connsiteY182" fmla="*/ 1769792 h 3044301"/>
              <a:gd name="connsiteX183" fmla="*/ 1607615 w 1862247"/>
              <a:gd name="connsiteY183" fmla="*/ 2057659 h 3044301"/>
              <a:gd name="connsiteX184" fmla="*/ 1611347 w 1862247"/>
              <a:gd name="connsiteY184" fmla="*/ 2072943 h 3044301"/>
              <a:gd name="connsiteX185" fmla="*/ 1593712 w 1862247"/>
              <a:gd name="connsiteY185" fmla="*/ 2133091 h 3044301"/>
              <a:gd name="connsiteX186" fmla="*/ 1526919 w 1862247"/>
              <a:gd name="connsiteY186" fmla="*/ 2297687 h 3044301"/>
              <a:gd name="connsiteX187" fmla="*/ 1446941 w 1862247"/>
              <a:gd name="connsiteY187" fmla="*/ 2444684 h 3044301"/>
              <a:gd name="connsiteX188" fmla="*/ 1433323 w 1862247"/>
              <a:gd name="connsiteY188" fmla="*/ 2348758 h 3044301"/>
              <a:gd name="connsiteX189" fmla="*/ 1395016 w 1862247"/>
              <a:gd name="connsiteY189" fmla="*/ 2193065 h 3044301"/>
              <a:gd name="connsiteX190" fmla="*/ 1352936 w 1862247"/>
              <a:gd name="connsiteY190" fmla="*/ 2074952 h 3044301"/>
              <a:gd name="connsiteX191" fmla="*/ 1410501 w 1862247"/>
              <a:gd name="connsiteY191" fmla="*/ 1909641 h 3044301"/>
              <a:gd name="connsiteX192" fmla="*/ 1450299 w 1862247"/>
              <a:gd name="connsiteY192" fmla="*/ 1731494 h 3044301"/>
              <a:gd name="connsiteX193" fmla="*/ 60935 w 1862247"/>
              <a:gd name="connsiteY193" fmla="*/ 1065658 h 3044301"/>
              <a:gd name="connsiteX194" fmla="*/ 163451 w 1862247"/>
              <a:gd name="connsiteY194" fmla="*/ 1157249 h 3044301"/>
              <a:gd name="connsiteX195" fmla="*/ 213090 w 1862247"/>
              <a:gd name="connsiteY195" fmla="*/ 1211226 h 3044301"/>
              <a:gd name="connsiteX196" fmla="*/ 100998 w 1862247"/>
              <a:gd name="connsiteY196" fmla="*/ 1170199 h 3044301"/>
              <a:gd name="connsiteX197" fmla="*/ 18778 w 1862247"/>
              <a:gd name="connsiteY197" fmla="*/ 1149059 h 3044301"/>
              <a:gd name="connsiteX198" fmla="*/ 11172 w 1862247"/>
              <a:gd name="connsiteY198" fmla="*/ 1144565 h 3044301"/>
              <a:gd name="connsiteX199" fmla="*/ 44592 w 1862247"/>
              <a:gd name="connsiteY199" fmla="*/ 1063884 h 3044301"/>
              <a:gd name="connsiteX200" fmla="*/ 55154 w 1862247"/>
              <a:gd name="connsiteY200" fmla="*/ 1064720 h 3044301"/>
              <a:gd name="connsiteX201" fmla="*/ 757189 w 1862247"/>
              <a:gd name="connsiteY201" fmla="*/ 1326520 h 3044301"/>
              <a:gd name="connsiteX202" fmla="*/ 870983 w 1862247"/>
              <a:gd name="connsiteY202" fmla="*/ 1409868 h 3044301"/>
              <a:gd name="connsiteX203" fmla="*/ 986487 w 1862247"/>
              <a:gd name="connsiteY203" fmla="*/ 1513063 h 3044301"/>
              <a:gd name="connsiteX204" fmla="*/ 991512 w 1862247"/>
              <a:gd name="connsiteY204" fmla="*/ 1518527 h 3044301"/>
              <a:gd name="connsiteX205" fmla="*/ 990461 w 1862247"/>
              <a:gd name="connsiteY205" fmla="*/ 1588871 h 3044301"/>
              <a:gd name="connsiteX206" fmla="*/ 973737 w 1862247"/>
              <a:gd name="connsiteY206" fmla="*/ 1728901 h 3044301"/>
              <a:gd name="connsiteX207" fmla="*/ 956192 w 1862247"/>
              <a:gd name="connsiteY207" fmla="*/ 1812433 h 3044301"/>
              <a:gd name="connsiteX208" fmla="*/ 949997 w 1862247"/>
              <a:gd name="connsiteY208" fmla="*/ 1802236 h 3044301"/>
              <a:gd name="connsiteX209" fmla="*/ 858102 w 1862247"/>
              <a:gd name="connsiteY209" fmla="*/ 1679346 h 3044301"/>
              <a:gd name="connsiteX210" fmla="*/ 778716 w 1862247"/>
              <a:gd name="connsiteY210" fmla="*/ 1591999 h 3044301"/>
              <a:gd name="connsiteX211" fmla="*/ 776305 w 1862247"/>
              <a:gd name="connsiteY211" fmla="*/ 1464944 h 3044301"/>
              <a:gd name="connsiteX212" fmla="*/ 476245 w 1862247"/>
              <a:gd name="connsiteY212" fmla="*/ 1175195 h 3044301"/>
              <a:gd name="connsiteX213" fmla="*/ 512959 w 1862247"/>
              <a:gd name="connsiteY213" fmla="*/ 1192497 h 3044301"/>
              <a:gd name="connsiteX214" fmla="*/ 543230 w 1862247"/>
              <a:gd name="connsiteY214" fmla="*/ 1264311 h 3044301"/>
              <a:gd name="connsiteX215" fmla="*/ 590690 w 1862247"/>
              <a:gd name="connsiteY215" fmla="*/ 1424803 h 3044301"/>
              <a:gd name="connsiteX216" fmla="*/ 518820 w 1862247"/>
              <a:gd name="connsiteY216" fmla="*/ 1371059 h 3044301"/>
              <a:gd name="connsiteX217" fmla="*/ 399720 w 1862247"/>
              <a:gd name="connsiteY217" fmla="*/ 1298704 h 3044301"/>
              <a:gd name="connsiteX218" fmla="*/ 359815 w 1862247"/>
              <a:gd name="connsiteY218" fmla="*/ 1222502 h 3044301"/>
              <a:gd name="connsiteX219" fmla="*/ 284740 w 1862247"/>
              <a:gd name="connsiteY219" fmla="*/ 1111331 h 3044301"/>
              <a:gd name="connsiteX220" fmla="*/ 332086 w 1862247"/>
              <a:gd name="connsiteY220" fmla="*/ 1123389 h 3044301"/>
              <a:gd name="connsiteX221" fmla="*/ 476245 w 1862247"/>
              <a:gd name="connsiteY221" fmla="*/ 1175195 h 3044301"/>
              <a:gd name="connsiteX222" fmla="*/ 1676651 w 1862247"/>
              <a:gd name="connsiteY222" fmla="*/ 1659061 h 3044301"/>
              <a:gd name="connsiteX223" fmla="*/ 1692329 w 1862247"/>
              <a:gd name="connsiteY223" fmla="*/ 1692327 h 3044301"/>
              <a:gd name="connsiteX224" fmla="*/ 1782006 w 1862247"/>
              <a:gd name="connsiteY224" fmla="*/ 1985190 h 3044301"/>
              <a:gd name="connsiteX225" fmla="*/ 1796745 w 1862247"/>
              <a:gd name="connsiteY225" fmla="*/ 2080619 h 3044301"/>
              <a:gd name="connsiteX226" fmla="*/ 1777525 w 1862247"/>
              <a:gd name="connsiteY226" fmla="*/ 2182540 h 3044301"/>
              <a:gd name="connsiteX227" fmla="*/ 1725215 w 1862247"/>
              <a:gd name="connsiteY227" fmla="*/ 2361903 h 3044301"/>
              <a:gd name="connsiteX228" fmla="*/ 1672178 w 1862247"/>
              <a:gd name="connsiteY228" fmla="*/ 2487294 h 3044301"/>
              <a:gd name="connsiteX229" fmla="*/ 1666059 w 1862247"/>
              <a:gd name="connsiteY229" fmla="*/ 2359144 h 3044301"/>
              <a:gd name="connsiteX230" fmla="*/ 1644143 w 1862247"/>
              <a:gd name="connsiteY230" fmla="*/ 2207267 h 3044301"/>
              <a:gd name="connsiteX231" fmla="*/ 1611347 w 1862247"/>
              <a:gd name="connsiteY231" fmla="*/ 2072943 h 3044301"/>
              <a:gd name="connsiteX232" fmla="*/ 1633414 w 1862247"/>
              <a:gd name="connsiteY232" fmla="*/ 1997675 h 3044301"/>
              <a:gd name="connsiteX233" fmla="*/ 1676192 w 1862247"/>
              <a:gd name="connsiteY233" fmla="*/ 1720554 h 3044301"/>
              <a:gd name="connsiteX234" fmla="*/ 1808279 w 1862247"/>
              <a:gd name="connsiteY234" fmla="*/ 1660555 h 3044301"/>
              <a:gd name="connsiteX235" fmla="*/ 1829816 w 1862247"/>
              <a:gd name="connsiteY235" fmla="*/ 1744314 h 3044301"/>
              <a:gd name="connsiteX236" fmla="*/ 1862247 w 1862247"/>
              <a:gd name="connsiteY236" fmla="*/ 2066030 h 3044301"/>
              <a:gd name="connsiteX237" fmla="*/ 1829816 w 1862247"/>
              <a:gd name="connsiteY237" fmla="*/ 2387745 h 3044301"/>
              <a:gd name="connsiteX238" fmla="*/ 1799521 w 1862247"/>
              <a:gd name="connsiteY238" fmla="*/ 2505567 h 3044301"/>
              <a:gd name="connsiteX239" fmla="*/ 1807683 w 1862247"/>
              <a:gd name="connsiteY239" fmla="*/ 2448074 h 3044301"/>
              <a:gd name="connsiteX240" fmla="*/ 1805512 w 1862247"/>
              <a:gd name="connsiteY240" fmla="*/ 2137388 h 3044301"/>
              <a:gd name="connsiteX241" fmla="*/ 1796745 w 1862247"/>
              <a:gd name="connsiteY241" fmla="*/ 2080619 h 3044301"/>
              <a:gd name="connsiteX242" fmla="*/ 1800680 w 1862247"/>
              <a:gd name="connsiteY242" fmla="*/ 2059747 h 3044301"/>
              <a:gd name="connsiteX243" fmla="*/ 1811340 w 1862247"/>
              <a:gd name="connsiteY243" fmla="*/ 1682112 h 3044301"/>
              <a:gd name="connsiteX244" fmla="*/ 113653 w 1862247"/>
              <a:gd name="connsiteY244" fmla="*/ 917577 h 3044301"/>
              <a:gd name="connsiteX245" fmla="*/ 191205 w 1862247"/>
              <a:gd name="connsiteY245" fmla="*/ 995158 h 3044301"/>
              <a:gd name="connsiteX246" fmla="*/ 280435 w 1862247"/>
              <a:gd name="connsiteY246" fmla="*/ 1104957 h 3044301"/>
              <a:gd name="connsiteX247" fmla="*/ 284740 w 1862247"/>
              <a:gd name="connsiteY247" fmla="*/ 1111331 h 3044301"/>
              <a:gd name="connsiteX248" fmla="*/ 183382 w 1862247"/>
              <a:gd name="connsiteY248" fmla="*/ 1085517 h 3044301"/>
              <a:gd name="connsiteX249" fmla="*/ 60935 w 1862247"/>
              <a:gd name="connsiteY249" fmla="*/ 1065658 h 3044301"/>
              <a:gd name="connsiteX250" fmla="*/ 48470 w 1862247"/>
              <a:gd name="connsiteY250" fmla="*/ 1054521 h 3044301"/>
              <a:gd name="connsiteX251" fmla="*/ 105358 w 1862247"/>
              <a:gd name="connsiteY251" fmla="*/ 917181 h 3044301"/>
              <a:gd name="connsiteX252" fmla="*/ 968984 w 1862247"/>
              <a:gd name="connsiteY252" fmla="*/ 1188820 h 3044301"/>
              <a:gd name="connsiteX253" fmla="*/ 1084573 w 1862247"/>
              <a:gd name="connsiteY253" fmla="*/ 1273800 h 3044301"/>
              <a:gd name="connsiteX254" fmla="*/ 1205811 w 1862247"/>
              <a:gd name="connsiteY254" fmla="*/ 1383382 h 3044301"/>
              <a:gd name="connsiteX255" fmla="*/ 1232757 w 1862247"/>
              <a:gd name="connsiteY255" fmla="*/ 1413195 h 3044301"/>
              <a:gd name="connsiteX256" fmla="*/ 1233520 w 1862247"/>
              <a:gd name="connsiteY256" fmla="*/ 1426407 h 3044301"/>
              <a:gd name="connsiteX257" fmla="*/ 1218032 w 1862247"/>
              <a:gd name="connsiteY257" fmla="*/ 1649656 h 3044301"/>
              <a:gd name="connsiteX258" fmla="*/ 1193675 w 1862247"/>
              <a:gd name="connsiteY258" fmla="*/ 1765183 h 3044301"/>
              <a:gd name="connsiteX259" fmla="*/ 1187093 w 1862247"/>
              <a:gd name="connsiteY259" fmla="*/ 1754305 h 3044301"/>
              <a:gd name="connsiteX260" fmla="*/ 1092206 w 1862247"/>
              <a:gd name="connsiteY260" fmla="*/ 1628020 h 3044301"/>
              <a:gd name="connsiteX261" fmla="*/ 991512 w 1862247"/>
              <a:gd name="connsiteY261" fmla="*/ 1518527 h 3044301"/>
              <a:gd name="connsiteX262" fmla="*/ 993289 w 1862247"/>
              <a:gd name="connsiteY262" fmla="*/ 1399550 h 3044301"/>
              <a:gd name="connsiteX263" fmla="*/ 973143 w 1862247"/>
              <a:gd name="connsiteY263" fmla="*/ 1208980 h 3044301"/>
              <a:gd name="connsiteX264" fmla="*/ 671800 w 1862247"/>
              <a:gd name="connsiteY264" fmla="*/ 1030641 h 3044301"/>
              <a:gd name="connsiteX265" fmla="*/ 720410 w 1862247"/>
              <a:gd name="connsiteY265" fmla="*/ 1166095 h 3044301"/>
              <a:gd name="connsiteX266" fmla="*/ 755521 w 1862247"/>
              <a:gd name="connsiteY266" fmla="*/ 1314445 h 3044301"/>
              <a:gd name="connsiteX267" fmla="*/ 757189 w 1862247"/>
              <a:gd name="connsiteY267" fmla="*/ 1326520 h 3044301"/>
              <a:gd name="connsiteX268" fmla="*/ 746743 w 1862247"/>
              <a:gd name="connsiteY268" fmla="*/ 1318868 h 3044301"/>
              <a:gd name="connsiteX269" fmla="*/ 614814 w 1862247"/>
              <a:gd name="connsiteY269" fmla="*/ 1240499 h 3044301"/>
              <a:gd name="connsiteX270" fmla="*/ 512959 w 1862247"/>
              <a:gd name="connsiteY270" fmla="*/ 1192497 h 3044301"/>
              <a:gd name="connsiteX271" fmla="*/ 487719 w 1862247"/>
              <a:gd name="connsiteY271" fmla="*/ 1132618 h 3044301"/>
              <a:gd name="connsiteX272" fmla="*/ 420655 w 1862247"/>
              <a:gd name="connsiteY272" fmla="*/ 1006278 h 3044301"/>
              <a:gd name="connsiteX273" fmla="*/ 380025 w 1862247"/>
              <a:gd name="connsiteY273" fmla="*/ 944777 h 3044301"/>
              <a:gd name="connsiteX274" fmla="*/ 381927 w 1862247"/>
              <a:gd name="connsiteY274" fmla="*/ 945051 h 3044301"/>
              <a:gd name="connsiteX275" fmla="*/ 531534 w 1862247"/>
              <a:gd name="connsiteY275" fmla="*/ 981579 h 3044301"/>
              <a:gd name="connsiteX276" fmla="*/ 192502 w 1862247"/>
              <a:gd name="connsiteY276" fmla="*/ 707293 h 3044301"/>
              <a:gd name="connsiteX277" fmla="*/ 330319 w 1862247"/>
              <a:gd name="connsiteY277" fmla="*/ 869538 h 3044301"/>
              <a:gd name="connsiteX278" fmla="*/ 380025 w 1862247"/>
              <a:gd name="connsiteY278" fmla="*/ 944777 h 3044301"/>
              <a:gd name="connsiteX279" fmla="*/ 230050 w 1862247"/>
              <a:gd name="connsiteY279" fmla="*/ 923135 h 3044301"/>
              <a:gd name="connsiteX280" fmla="*/ 113653 w 1862247"/>
              <a:gd name="connsiteY280" fmla="*/ 917577 h 3044301"/>
              <a:gd name="connsiteX281" fmla="*/ 107672 w 1862247"/>
              <a:gd name="connsiteY281" fmla="*/ 911594 h 3044301"/>
              <a:gd name="connsiteX282" fmla="*/ 192291 w 1862247"/>
              <a:gd name="connsiteY282" fmla="*/ 707305 h 3044301"/>
              <a:gd name="connsiteX283" fmla="*/ 1183691 w 1862247"/>
              <a:gd name="connsiteY283" fmla="*/ 1034431 h 3044301"/>
              <a:gd name="connsiteX284" fmla="*/ 1239503 w 1862247"/>
              <a:gd name="connsiteY284" fmla="*/ 1076366 h 3044301"/>
              <a:gd name="connsiteX285" fmla="*/ 1457656 w 1862247"/>
              <a:gd name="connsiteY285" fmla="*/ 1297589 h 3044301"/>
              <a:gd name="connsiteX286" fmla="*/ 1459911 w 1862247"/>
              <a:gd name="connsiteY286" fmla="*/ 1300669 h 3044301"/>
              <a:gd name="connsiteX287" fmla="*/ 1467955 w 1862247"/>
              <a:gd name="connsiteY287" fmla="*/ 1375197 h 3044301"/>
              <a:gd name="connsiteX288" fmla="*/ 1469234 w 1862247"/>
              <a:gd name="connsiteY288" fmla="*/ 1552825 h 3044301"/>
              <a:gd name="connsiteX289" fmla="*/ 1453005 w 1862247"/>
              <a:gd name="connsiteY289" fmla="*/ 1705958 h 3044301"/>
              <a:gd name="connsiteX290" fmla="*/ 1410366 w 1862247"/>
              <a:gd name="connsiteY290" fmla="*/ 1633802 h 3044301"/>
              <a:gd name="connsiteX291" fmla="*/ 1315394 w 1862247"/>
              <a:gd name="connsiteY291" fmla="*/ 1504621 h 3044301"/>
              <a:gd name="connsiteX292" fmla="*/ 1232757 w 1862247"/>
              <a:gd name="connsiteY292" fmla="*/ 1413195 h 3044301"/>
              <a:gd name="connsiteX293" fmla="*/ 1222785 w 1862247"/>
              <a:gd name="connsiteY293" fmla="*/ 1240287 h 3044301"/>
              <a:gd name="connsiteX294" fmla="*/ 1191380 w 1862247"/>
              <a:gd name="connsiteY294" fmla="*/ 1060470 h 3044301"/>
              <a:gd name="connsiteX295" fmla="*/ 828403 w 1862247"/>
              <a:gd name="connsiteY295" fmla="*/ 828402 h 3044301"/>
              <a:gd name="connsiteX296" fmla="*/ 866273 w 1862247"/>
              <a:gd name="connsiteY296" fmla="*/ 846377 h 3044301"/>
              <a:gd name="connsiteX297" fmla="*/ 872948 w 1862247"/>
              <a:gd name="connsiteY297" fmla="*/ 860269 h 3044301"/>
              <a:gd name="connsiteX298" fmla="*/ 948987 w 1862247"/>
              <a:gd name="connsiteY298" fmla="*/ 1091908 h 3044301"/>
              <a:gd name="connsiteX299" fmla="*/ 968984 w 1862247"/>
              <a:gd name="connsiteY299" fmla="*/ 1188820 h 3044301"/>
              <a:gd name="connsiteX300" fmla="*/ 955391 w 1862247"/>
              <a:gd name="connsiteY300" fmla="*/ 1178828 h 3044301"/>
              <a:gd name="connsiteX301" fmla="*/ 677737 w 1862247"/>
              <a:gd name="connsiteY301" fmla="*/ 1032717 h 3044301"/>
              <a:gd name="connsiteX302" fmla="*/ 671800 w 1862247"/>
              <a:gd name="connsiteY302" fmla="*/ 1030641 h 3044301"/>
              <a:gd name="connsiteX303" fmla="*/ 651309 w 1862247"/>
              <a:gd name="connsiteY303" fmla="*/ 973543 h 3044301"/>
              <a:gd name="connsiteX304" fmla="*/ 556737 w 1862247"/>
              <a:gd name="connsiteY304" fmla="*/ 789382 h 3044301"/>
              <a:gd name="connsiteX305" fmla="*/ 521704 w 1862247"/>
              <a:gd name="connsiteY305" fmla="*/ 735973 h 3044301"/>
              <a:gd name="connsiteX306" fmla="*/ 674458 w 1862247"/>
              <a:gd name="connsiteY306" fmla="*/ 773557 h 3044301"/>
              <a:gd name="connsiteX307" fmla="*/ 828403 w 1862247"/>
              <a:gd name="connsiteY307" fmla="*/ 828402 h 3044301"/>
              <a:gd name="connsiteX308" fmla="*/ 305800 w 1862247"/>
              <a:gd name="connsiteY308" fmla="*/ 471718 h 3044301"/>
              <a:gd name="connsiteX309" fmla="*/ 315226 w 1862247"/>
              <a:gd name="connsiteY309" fmla="*/ 480237 h 3044301"/>
              <a:gd name="connsiteX310" fmla="*/ 485879 w 1862247"/>
              <a:gd name="connsiteY310" fmla="*/ 681355 h 3044301"/>
              <a:gd name="connsiteX311" fmla="*/ 521704 w 1862247"/>
              <a:gd name="connsiteY311" fmla="*/ 735973 h 3044301"/>
              <a:gd name="connsiteX312" fmla="*/ 518766 w 1862247"/>
              <a:gd name="connsiteY312" fmla="*/ 735250 h 3044301"/>
              <a:gd name="connsiteX313" fmla="*/ 206332 w 1862247"/>
              <a:gd name="connsiteY313" fmla="*/ 706515 h 3044301"/>
              <a:gd name="connsiteX314" fmla="*/ 192502 w 1862247"/>
              <a:gd name="connsiteY314" fmla="*/ 707293 h 3044301"/>
              <a:gd name="connsiteX315" fmla="*/ 192364 w 1862247"/>
              <a:gd name="connsiteY315" fmla="*/ 707130 h 3044301"/>
              <a:gd name="connsiteX316" fmla="*/ 290201 w 1862247"/>
              <a:gd name="connsiteY316" fmla="*/ 470930 h 3044301"/>
              <a:gd name="connsiteX317" fmla="*/ 1365168 w 1862247"/>
              <a:gd name="connsiteY317" fmla="*/ 910420 h 3044301"/>
              <a:gd name="connsiteX318" fmla="*/ 1394694 w 1862247"/>
              <a:gd name="connsiteY318" fmla="*/ 937257 h 3044301"/>
              <a:gd name="connsiteX319" fmla="*/ 1589620 w 1862247"/>
              <a:gd name="connsiteY319" fmla="*/ 1173508 h 3044301"/>
              <a:gd name="connsiteX320" fmla="*/ 1637050 w 1862247"/>
              <a:gd name="connsiteY320" fmla="*/ 1251580 h 3044301"/>
              <a:gd name="connsiteX321" fmla="*/ 1657272 w 1862247"/>
              <a:gd name="connsiteY321" fmla="*/ 1348202 h 3044301"/>
              <a:gd name="connsiteX322" fmla="*/ 1677584 w 1862247"/>
              <a:gd name="connsiteY322" fmla="*/ 1533931 h 3044301"/>
              <a:gd name="connsiteX323" fmla="*/ 1676651 w 1862247"/>
              <a:gd name="connsiteY323" fmla="*/ 1659061 h 3044301"/>
              <a:gd name="connsiteX324" fmla="*/ 1627024 w 1862247"/>
              <a:gd name="connsiteY324" fmla="*/ 1553759 h 3044301"/>
              <a:gd name="connsiteX325" fmla="*/ 1548655 w 1862247"/>
              <a:gd name="connsiteY325" fmla="*/ 1421830 h 3044301"/>
              <a:gd name="connsiteX326" fmla="*/ 1459911 w 1862247"/>
              <a:gd name="connsiteY326" fmla="*/ 1300669 h 3044301"/>
              <a:gd name="connsiteX327" fmla="*/ 1452812 w 1862247"/>
              <a:gd name="connsiteY327" fmla="*/ 1234896 h 3044301"/>
              <a:gd name="connsiteX328" fmla="*/ 1386286 w 1862247"/>
              <a:gd name="connsiteY328" fmla="*/ 962499 h 3044301"/>
              <a:gd name="connsiteX329" fmla="*/ 1489403 w 1862247"/>
              <a:gd name="connsiteY329" fmla="*/ 860060 h 3044301"/>
              <a:gd name="connsiteX330" fmla="*/ 1542907 w 1862247"/>
              <a:gd name="connsiteY330" fmla="*/ 931269 h 3044301"/>
              <a:gd name="connsiteX331" fmla="*/ 1695985 w 1862247"/>
              <a:gd name="connsiteY331" fmla="*/ 1216084 h 3044301"/>
              <a:gd name="connsiteX332" fmla="*/ 1789137 w 1862247"/>
              <a:gd name="connsiteY332" fmla="*/ 1525721 h 3044301"/>
              <a:gd name="connsiteX333" fmla="*/ 1808279 w 1862247"/>
              <a:gd name="connsiteY333" fmla="*/ 1660555 h 3044301"/>
              <a:gd name="connsiteX334" fmla="*/ 1790480 w 1862247"/>
              <a:gd name="connsiteY334" fmla="*/ 1591331 h 3044301"/>
              <a:gd name="connsiteX335" fmla="*/ 1669579 w 1862247"/>
              <a:gd name="connsiteY335" fmla="*/ 1305126 h 3044301"/>
              <a:gd name="connsiteX336" fmla="*/ 1637050 w 1862247"/>
              <a:gd name="connsiteY336" fmla="*/ 1251580 h 3044301"/>
              <a:gd name="connsiteX337" fmla="*/ 1631674 w 1862247"/>
              <a:gd name="connsiteY337" fmla="*/ 1225896 h 3044301"/>
              <a:gd name="connsiteX338" fmla="*/ 1497007 w 1862247"/>
              <a:gd name="connsiteY338" fmla="*/ 872928 h 3044301"/>
              <a:gd name="connsiteX339" fmla="*/ 887283 w 1862247"/>
              <a:gd name="connsiteY339" fmla="*/ 595151 h 3044301"/>
              <a:gd name="connsiteX340" fmla="*/ 1026825 w 1862247"/>
              <a:gd name="connsiteY340" fmla="*/ 662372 h 3044301"/>
              <a:gd name="connsiteX341" fmla="*/ 1042603 w 1862247"/>
              <a:gd name="connsiteY341" fmla="*/ 671958 h 3044301"/>
              <a:gd name="connsiteX342" fmla="*/ 1071343 w 1862247"/>
              <a:gd name="connsiteY342" fmla="*/ 724539 h 3044301"/>
              <a:gd name="connsiteX343" fmla="*/ 1140500 w 1862247"/>
              <a:gd name="connsiteY343" fmla="*/ 888155 h 3044301"/>
              <a:gd name="connsiteX344" fmla="*/ 1183691 w 1862247"/>
              <a:gd name="connsiteY344" fmla="*/ 1034431 h 3044301"/>
              <a:gd name="connsiteX345" fmla="*/ 1113218 w 1862247"/>
              <a:gd name="connsiteY345" fmla="*/ 981480 h 3044301"/>
              <a:gd name="connsiteX346" fmla="*/ 976040 w 1862247"/>
              <a:gd name="connsiteY346" fmla="*/ 898476 h 3044301"/>
              <a:gd name="connsiteX347" fmla="*/ 866273 w 1862247"/>
              <a:gd name="connsiteY347" fmla="*/ 846377 h 3044301"/>
              <a:gd name="connsiteX348" fmla="*/ 795625 w 1862247"/>
              <a:gd name="connsiteY348" fmla="*/ 699321 h 3044301"/>
              <a:gd name="connsiteX349" fmla="*/ 702952 w 1862247"/>
              <a:gd name="connsiteY349" fmla="*/ 550933 h 3044301"/>
              <a:gd name="connsiteX350" fmla="*/ 684015 w 1862247"/>
              <a:gd name="connsiteY350" fmla="*/ 526917 h 3044301"/>
              <a:gd name="connsiteX351" fmla="*/ 740620 w 1862247"/>
              <a:gd name="connsiteY351" fmla="*/ 541472 h 3044301"/>
              <a:gd name="connsiteX352" fmla="*/ 887283 w 1862247"/>
              <a:gd name="connsiteY352" fmla="*/ 595151 h 3044301"/>
              <a:gd name="connsiteX353" fmla="*/ 416909 w 1862247"/>
              <a:gd name="connsiteY353" fmla="*/ 243594 h 3044301"/>
              <a:gd name="connsiteX354" fmla="*/ 477040 w 1862247"/>
              <a:gd name="connsiteY354" fmla="*/ 294113 h 3044301"/>
              <a:gd name="connsiteX355" fmla="*/ 596300 w 1862247"/>
              <a:gd name="connsiteY355" fmla="*/ 415674 h 3044301"/>
              <a:gd name="connsiteX356" fmla="*/ 684015 w 1862247"/>
              <a:gd name="connsiteY356" fmla="*/ 526917 h 3044301"/>
              <a:gd name="connsiteX357" fmla="*/ 587637 w 1862247"/>
              <a:gd name="connsiteY357" fmla="*/ 502136 h 3044301"/>
              <a:gd name="connsiteX358" fmla="*/ 429136 w 1862247"/>
              <a:gd name="connsiteY358" fmla="*/ 477946 h 3044301"/>
              <a:gd name="connsiteX359" fmla="*/ 305800 w 1862247"/>
              <a:gd name="connsiteY359" fmla="*/ 471718 h 3044301"/>
              <a:gd name="connsiteX360" fmla="*/ 294213 w 1862247"/>
              <a:gd name="connsiteY360" fmla="*/ 461245 h 3044301"/>
              <a:gd name="connsiteX361" fmla="*/ 386296 w 1862247"/>
              <a:gd name="connsiteY361" fmla="*/ 238936 h 3044301"/>
              <a:gd name="connsiteX362" fmla="*/ 386999 w 1862247"/>
              <a:gd name="connsiteY362" fmla="*/ 238975 h 3044301"/>
              <a:gd name="connsiteX363" fmla="*/ 832060 w 1862247"/>
              <a:gd name="connsiteY363" fmla="*/ 352158 h 3044301"/>
              <a:gd name="connsiteX364" fmla="*/ 1102557 w 1862247"/>
              <a:gd name="connsiteY364" fmla="*/ 495832 h 3044301"/>
              <a:gd name="connsiteX365" fmla="*/ 1172710 w 1862247"/>
              <a:gd name="connsiteY365" fmla="*/ 547216 h 3044301"/>
              <a:gd name="connsiteX366" fmla="*/ 1226312 w 1862247"/>
              <a:gd name="connsiteY366" fmla="*/ 625732 h 3044301"/>
              <a:gd name="connsiteX367" fmla="*/ 1316153 w 1862247"/>
              <a:gd name="connsiteY367" fmla="*/ 789550 h 3044301"/>
              <a:gd name="connsiteX368" fmla="*/ 1365168 w 1862247"/>
              <a:gd name="connsiteY368" fmla="*/ 910420 h 3044301"/>
              <a:gd name="connsiteX369" fmla="*/ 1281333 w 1862247"/>
              <a:gd name="connsiteY369" fmla="*/ 834227 h 3044301"/>
              <a:gd name="connsiteX370" fmla="*/ 1158443 w 1862247"/>
              <a:gd name="connsiteY370" fmla="*/ 742332 h 3044301"/>
              <a:gd name="connsiteX371" fmla="*/ 1042603 w 1862247"/>
              <a:gd name="connsiteY371" fmla="*/ 671958 h 3044301"/>
              <a:gd name="connsiteX372" fmla="*/ 1003662 w 1862247"/>
              <a:gd name="connsiteY372" fmla="*/ 600713 h 3044301"/>
              <a:gd name="connsiteX373" fmla="*/ 837958 w 1862247"/>
              <a:gd name="connsiteY373" fmla="*/ 374509 h 3044301"/>
              <a:gd name="connsiteX374" fmla="*/ 807101 w 1862247"/>
              <a:gd name="connsiteY374" fmla="*/ 343190 h 3044301"/>
              <a:gd name="connsiteX375" fmla="*/ 478801 w 1862247"/>
              <a:gd name="connsiteY375" fmla="*/ 70306 h 3044301"/>
              <a:gd name="connsiteX376" fmla="*/ 561287 w 1862247"/>
              <a:gd name="connsiteY376" fmla="*/ 124595 h 3044301"/>
              <a:gd name="connsiteX377" fmla="*/ 706978 w 1862247"/>
              <a:gd name="connsiteY377" fmla="*/ 241563 h 3044301"/>
              <a:gd name="connsiteX378" fmla="*/ 807101 w 1862247"/>
              <a:gd name="connsiteY378" fmla="*/ 343190 h 3044301"/>
              <a:gd name="connsiteX379" fmla="*/ 687899 w 1862247"/>
              <a:gd name="connsiteY379" fmla="*/ 300353 h 3044301"/>
              <a:gd name="connsiteX380" fmla="*/ 539197 w 1862247"/>
              <a:gd name="connsiteY380" fmla="*/ 262480 h 3044301"/>
              <a:gd name="connsiteX381" fmla="*/ 416909 w 1862247"/>
              <a:gd name="connsiteY381" fmla="*/ 243594 h 3044301"/>
              <a:gd name="connsiteX382" fmla="*/ 392767 w 1862247"/>
              <a:gd name="connsiteY382" fmla="*/ 223312 h 3044301"/>
              <a:gd name="connsiteX383" fmla="*/ 458225 w 1862247"/>
              <a:gd name="connsiteY383" fmla="*/ 65282 h 3044301"/>
              <a:gd name="connsiteX384" fmla="*/ 867740 w 1862247"/>
              <a:gd name="connsiteY384" fmla="*/ 226456 h 3044301"/>
              <a:gd name="connsiteX385" fmla="*/ 961672 w 1862247"/>
              <a:gd name="connsiteY385" fmla="*/ 281963 h 3044301"/>
              <a:gd name="connsiteX386" fmla="*/ 1212092 w 1862247"/>
              <a:gd name="connsiteY386" fmla="*/ 486518 h 3044301"/>
              <a:gd name="connsiteX387" fmla="*/ 1416647 w 1862247"/>
              <a:gd name="connsiteY387" fmla="*/ 736938 h 3044301"/>
              <a:gd name="connsiteX388" fmla="*/ 1489403 w 1862247"/>
              <a:gd name="connsiteY388" fmla="*/ 860060 h 3044301"/>
              <a:gd name="connsiteX389" fmla="*/ 1448021 w 1862247"/>
              <a:gd name="connsiteY389" fmla="*/ 804984 h 3044301"/>
              <a:gd name="connsiteX390" fmla="*/ 1226797 w 1862247"/>
              <a:gd name="connsiteY390" fmla="*/ 586831 h 3044301"/>
              <a:gd name="connsiteX391" fmla="*/ 1172710 w 1862247"/>
              <a:gd name="connsiteY391" fmla="*/ 547216 h 3044301"/>
              <a:gd name="connsiteX392" fmla="*/ 1155859 w 1862247"/>
              <a:gd name="connsiteY392" fmla="*/ 522531 h 3044301"/>
              <a:gd name="connsiteX393" fmla="*/ 896367 w 1862247"/>
              <a:gd name="connsiteY393" fmla="*/ 247965 h 3044301"/>
              <a:gd name="connsiteX394" fmla="*/ 485266 w 1862247"/>
              <a:gd name="connsiteY394" fmla="*/ 0 h 3044301"/>
              <a:gd name="connsiteX395" fmla="*/ 485267 w 1862247"/>
              <a:gd name="connsiteY395" fmla="*/ 1 h 3044301"/>
              <a:gd name="connsiteX396" fmla="*/ 770083 w 1862247"/>
              <a:gd name="connsiteY396" fmla="*/ 153079 h 3044301"/>
              <a:gd name="connsiteX397" fmla="*/ 867740 w 1862247"/>
              <a:gd name="connsiteY397" fmla="*/ 226456 h 3044301"/>
              <a:gd name="connsiteX398" fmla="*/ 825682 w 1862247"/>
              <a:gd name="connsiteY398" fmla="*/ 201602 h 3044301"/>
              <a:gd name="connsiteX399" fmla="*/ 537815 w 1862247"/>
              <a:gd name="connsiteY399" fmla="*/ 84714 h 3044301"/>
              <a:gd name="connsiteX400" fmla="*/ 478801 w 1862247"/>
              <a:gd name="connsiteY400" fmla="*/ 70306 h 3044301"/>
              <a:gd name="connsiteX401" fmla="*/ 464947 w 1862247"/>
              <a:gd name="connsiteY401" fmla="*/ 61187 h 3044301"/>
              <a:gd name="connsiteX402" fmla="*/ 460866 w 1862247"/>
              <a:gd name="connsiteY402" fmla="*/ 58906 h 3044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</a:cxnLst>
            <a:rect l="l" t="t" r="r" b="b"/>
            <a:pathLst>
              <a:path w="1862247" h="3044301">
                <a:moveTo>
                  <a:pt x="579298" y="2260008"/>
                </a:moveTo>
                <a:lnTo>
                  <a:pt x="561465" y="2376850"/>
                </a:lnTo>
                <a:lnTo>
                  <a:pt x="544081" y="2446243"/>
                </a:lnTo>
                <a:lnTo>
                  <a:pt x="519781" y="2487364"/>
                </a:lnTo>
                <a:lnTo>
                  <a:pt x="465199" y="2561606"/>
                </a:lnTo>
                <a:lnTo>
                  <a:pt x="458993" y="2559036"/>
                </a:lnTo>
                <a:lnTo>
                  <a:pt x="520790" y="2428837"/>
                </a:lnTo>
                <a:cubicBezTo>
                  <a:pt x="541877" y="2377930"/>
                  <a:pt x="560135" y="2326557"/>
                  <a:pt x="575636" y="2274893"/>
                </a:cubicBezTo>
                <a:close/>
                <a:moveTo>
                  <a:pt x="637636" y="2272269"/>
                </a:moveTo>
                <a:lnTo>
                  <a:pt x="639022" y="2305377"/>
                </a:lnTo>
                <a:cubicBezTo>
                  <a:pt x="638636" y="2357217"/>
                  <a:pt x="635710" y="2408823"/>
                  <a:pt x="630318" y="2460021"/>
                </a:cubicBezTo>
                <a:lnTo>
                  <a:pt x="626230" y="2486495"/>
                </a:lnTo>
                <a:lnTo>
                  <a:pt x="536182" y="2591008"/>
                </a:lnTo>
                <a:lnTo>
                  <a:pt x="504915" y="2578057"/>
                </a:lnTo>
                <a:lnTo>
                  <a:pt x="527847" y="2511040"/>
                </a:lnTo>
                <a:lnTo>
                  <a:pt x="544081" y="2446243"/>
                </a:lnTo>
                <a:lnTo>
                  <a:pt x="600142" y="2351374"/>
                </a:lnTo>
                <a:close/>
                <a:moveTo>
                  <a:pt x="761188" y="2297379"/>
                </a:moveTo>
                <a:lnTo>
                  <a:pt x="769195" y="2352863"/>
                </a:lnTo>
                <a:cubicBezTo>
                  <a:pt x="774065" y="2403741"/>
                  <a:pt x="776500" y="2454808"/>
                  <a:pt x="776500" y="2505875"/>
                </a:cubicBezTo>
                <a:lnTo>
                  <a:pt x="774716" y="2543254"/>
                </a:lnTo>
                <a:lnTo>
                  <a:pt x="689992" y="2626382"/>
                </a:lnTo>
                <a:lnTo>
                  <a:pt x="666349" y="2644925"/>
                </a:lnTo>
                <a:lnTo>
                  <a:pt x="604960" y="2619497"/>
                </a:lnTo>
                <a:lnTo>
                  <a:pt x="606813" y="2612219"/>
                </a:lnTo>
                <a:lnTo>
                  <a:pt x="626230" y="2486495"/>
                </a:lnTo>
                <a:lnTo>
                  <a:pt x="673491" y="2431641"/>
                </a:lnTo>
                <a:close/>
                <a:moveTo>
                  <a:pt x="953509" y="2327948"/>
                </a:moveTo>
                <a:lnTo>
                  <a:pt x="953606" y="2328327"/>
                </a:lnTo>
                <a:cubicBezTo>
                  <a:pt x="963860" y="2378536"/>
                  <a:pt x="971719" y="2429327"/>
                  <a:pt x="977111" y="2480525"/>
                </a:cubicBezTo>
                <a:lnTo>
                  <a:pt x="985011" y="2620896"/>
                </a:lnTo>
                <a:lnTo>
                  <a:pt x="906055" y="2693407"/>
                </a:lnTo>
                <a:lnTo>
                  <a:pt x="862833" y="2726311"/>
                </a:lnTo>
                <a:lnTo>
                  <a:pt x="765296" y="2685910"/>
                </a:lnTo>
                <a:lnTo>
                  <a:pt x="769195" y="2658887"/>
                </a:lnTo>
                <a:lnTo>
                  <a:pt x="774716" y="2543254"/>
                </a:lnTo>
                <a:lnTo>
                  <a:pt x="816808" y="2501954"/>
                </a:lnTo>
                <a:cubicBezTo>
                  <a:pt x="856746" y="2458177"/>
                  <a:pt x="894279" y="2412169"/>
                  <a:pt x="929199" y="2364139"/>
                </a:cubicBezTo>
                <a:close/>
                <a:moveTo>
                  <a:pt x="1190633" y="2375924"/>
                </a:moveTo>
                <a:lnTo>
                  <a:pt x="1214383" y="2531543"/>
                </a:lnTo>
                <a:cubicBezTo>
                  <a:pt x="1219833" y="2585207"/>
                  <a:pt x="1222625" y="2639656"/>
                  <a:pt x="1222625" y="2694758"/>
                </a:cubicBezTo>
                <a:lnTo>
                  <a:pt x="1220618" y="2734493"/>
                </a:lnTo>
                <a:lnTo>
                  <a:pt x="1212092" y="2744063"/>
                </a:lnTo>
                <a:lnTo>
                  <a:pt x="1116635" y="2831439"/>
                </a:lnTo>
                <a:lnTo>
                  <a:pt x="979968" y="2774830"/>
                </a:lnTo>
                <a:lnTo>
                  <a:pt x="985814" y="2635169"/>
                </a:lnTo>
                <a:lnTo>
                  <a:pt x="985011" y="2620896"/>
                </a:lnTo>
                <a:lnTo>
                  <a:pt x="1002414" y="2604914"/>
                </a:lnTo>
                <a:cubicBezTo>
                  <a:pt x="1064387" y="2543105"/>
                  <a:pt x="1121683" y="2475726"/>
                  <a:pt x="1173466" y="2403126"/>
                </a:cubicBezTo>
                <a:close/>
                <a:moveTo>
                  <a:pt x="1446941" y="2444684"/>
                </a:moveTo>
                <a:lnTo>
                  <a:pt x="1455525" y="2505149"/>
                </a:lnTo>
                <a:cubicBezTo>
                  <a:pt x="1465055" y="2609410"/>
                  <a:pt x="1464138" y="2713438"/>
                  <a:pt x="1453354" y="2815835"/>
                </a:cubicBezTo>
                <a:lnTo>
                  <a:pt x="1448737" y="2845730"/>
                </a:lnTo>
                <a:lnTo>
                  <a:pt x="1418439" y="2883359"/>
                </a:lnTo>
                <a:lnTo>
                  <a:pt x="1367281" y="2935260"/>
                </a:lnTo>
                <a:lnTo>
                  <a:pt x="1212380" y="2871098"/>
                </a:lnTo>
                <a:lnTo>
                  <a:pt x="1214383" y="2857973"/>
                </a:lnTo>
                <a:lnTo>
                  <a:pt x="1220618" y="2734493"/>
                </a:lnTo>
                <a:lnTo>
                  <a:pt x="1336109" y="2604866"/>
                </a:lnTo>
                <a:cubicBezTo>
                  <a:pt x="1374269" y="2556679"/>
                  <a:pt x="1409249" y="2506800"/>
                  <a:pt x="1441051" y="2455509"/>
                </a:cubicBezTo>
                <a:close/>
                <a:moveTo>
                  <a:pt x="1672178" y="2487294"/>
                </a:moveTo>
                <a:lnTo>
                  <a:pt x="1673365" y="2512155"/>
                </a:lnTo>
                <a:cubicBezTo>
                  <a:pt x="1673365" y="2614289"/>
                  <a:pt x="1663624" y="2716423"/>
                  <a:pt x="1644143" y="2817044"/>
                </a:cubicBezTo>
                <a:lnTo>
                  <a:pt x="1622236" y="2906769"/>
                </a:lnTo>
                <a:lnTo>
                  <a:pt x="1567734" y="2990123"/>
                </a:lnTo>
                <a:lnTo>
                  <a:pt x="1550764" y="3011261"/>
                </a:lnTo>
                <a:lnTo>
                  <a:pt x="1430844" y="2961589"/>
                </a:lnTo>
                <a:lnTo>
                  <a:pt x="1448737" y="2845730"/>
                </a:lnTo>
                <a:lnTo>
                  <a:pt x="1506940" y="2773444"/>
                </a:lnTo>
                <a:cubicBezTo>
                  <a:pt x="1562522" y="2697786"/>
                  <a:pt x="1611193" y="2617545"/>
                  <a:pt x="1652512" y="2533788"/>
                </a:cubicBezTo>
                <a:close/>
                <a:moveTo>
                  <a:pt x="1799521" y="2505567"/>
                </a:moveTo>
                <a:lnTo>
                  <a:pt x="1785480" y="2604465"/>
                </a:lnTo>
                <a:cubicBezTo>
                  <a:pt x="1765359" y="2708610"/>
                  <a:pt x="1734501" y="2812288"/>
                  <a:pt x="1692328" y="2914103"/>
                </a:cubicBezTo>
                <a:lnTo>
                  <a:pt x="1630531" y="3044301"/>
                </a:lnTo>
                <a:lnTo>
                  <a:pt x="1586792" y="3026184"/>
                </a:lnTo>
                <a:lnTo>
                  <a:pt x="1607615" y="2966651"/>
                </a:lnTo>
                <a:lnTo>
                  <a:pt x="1622236" y="2906769"/>
                </a:lnTo>
                <a:lnTo>
                  <a:pt x="1636117" y="2885539"/>
                </a:lnTo>
                <a:cubicBezTo>
                  <a:pt x="1700484" y="2778151"/>
                  <a:pt x="1752584" y="2662569"/>
                  <a:pt x="1790480" y="2540729"/>
                </a:cubicBezTo>
                <a:close/>
                <a:moveTo>
                  <a:pt x="583908" y="1885733"/>
                </a:moveTo>
                <a:lnTo>
                  <a:pt x="610287" y="1992944"/>
                </a:lnTo>
                <a:lnTo>
                  <a:pt x="621013" y="2068497"/>
                </a:lnTo>
                <a:lnTo>
                  <a:pt x="613942" y="2119200"/>
                </a:lnTo>
                <a:lnTo>
                  <a:pt x="579298" y="2260008"/>
                </a:lnTo>
                <a:lnTo>
                  <a:pt x="585656" y="2218350"/>
                </a:lnTo>
                <a:cubicBezTo>
                  <a:pt x="591105" y="2164686"/>
                  <a:pt x="593897" y="2110237"/>
                  <a:pt x="593897" y="2055135"/>
                </a:cubicBezTo>
                <a:cubicBezTo>
                  <a:pt x="593897" y="2012230"/>
                  <a:pt x="592205" y="1969720"/>
                  <a:pt x="588882" y="1927668"/>
                </a:cubicBezTo>
                <a:close/>
                <a:moveTo>
                  <a:pt x="640014" y="1862950"/>
                </a:moveTo>
                <a:lnTo>
                  <a:pt x="659612" y="1905176"/>
                </a:lnTo>
                <a:cubicBezTo>
                  <a:pt x="679093" y="1953217"/>
                  <a:pt x="696140" y="2002014"/>
                  <a:pt x="710751" y="2051379"/>
                </a:cubicBezTo>
                <a:lnTo>
                  <a:pt x="714642" y="2067315"/>
                </a:lnTo>
                <a:lnTo>
                  <a:pt x="701820" y="2112036"/>
                </a:lnTo>
                <a:cubicBezTo>
                  <a:pt x="688273" y="2152952"/>
                  <a:pt x="673027" y="2193428"/>
                  <a:pt x="656081" y="2233354"/>
                </a:cubicBezTo>
                <a:lnTo>
                  <a:pt x="637636" y="2272269"/>
                </a:lnTo>
                <a:lnTo>
                  <a:pt x="632489" y="2149336"/>
                </a:lnTo>
                <a:lnTo>
                  <a:pt x="621013" y="2068497"/>
                </a:lnTo>
                <a:lnTo>
                  <a:pt x="636836" y="1955030"/>
                </a:lnTo>
                <a:close/>
                <a:moveTo>
                  <a:pt x="765004" y="1840299"/>
                </a:moveTo>
                <a:lnTo>
                  <a:pt x="798623" y="1896896"/>
                </a:lnTo>
                <a:cubicBezTo>
                  <a:pt x="822593" y="1942037"/>
                  <a:pt x="844385" y="1988285"/>
                  <a:pt x="863928" y="2035465"/>
                </a:cubicBezTo>
                <a:lnTo>
                  <a:pt x="876867" y="2071470"/>
                </a:lnTo>
                <a:lnTo>
                  <a:pt x="788671" y="2255303"/>
                </a:lnTo>
                <a:lnTo>
                  <a:pt x="761188" y="2297379"/>
                </a:lnTo>
                <a:lnTo>
                  <a:pt x="747279" y="2200987"/>
                </a:lnTo>
                <a:lnTo>
                  <a:pt x="714642" y="2067315"/>
                </a:lnTo>
                <a:lnTo>
                  <a:pt x="737359" y="1988080"/>
                </a:lnTo>
                <a:cubicBezTo>
                  <a:pt x="747505" y="1946396"/>
                  <a:pt x="755952" y="1904382"/>
                  <a:pt x="762699" y="1862149"/>
                </a:cubicBezTo>
                <a:close/>
                <a:moveTo>
                  <a:pt x="956192" y="1812433"/>
                </a:moveTo>
                <a:lnTo>
                  <a:pt x="1029957" y="1933854"/>
                </a:lnTo>
                <a:lnTo>
                  <a:pt x="1095991" y="2070931"/>
                </a:lnTo>
                <a:lnTo>
                  <a:pt x="1054450" y="2161727"/>
                </a:lnTo>
                <a:cubicBezTo>
                  <a:pt x="1036063" y="2197095"/>
                  <a:pt x="1016390" y="2231688"/>
                  <a:pt x="995494" y="2265443"/>
                </a:cubicBezTo>
                <a:lnTo>
                  <a:pt x="953509" y="2327948"/>
                </a:lnTo>
                <a:lnTo>
                  <a:pt x="915733" y="2179624"/>
                </a:lnTo>
                <a:lnTo>
                  <a:pt x="876867" y="2071470"/>
                </a:lnTo>
                <a:lnTo>
                  <a:pt x="879502" y="2065975"/>
                </a:lnTo>
                <a:cubicBezTo>
                  <a:pt x="905597" y="2001001"/>
                  <a:pt x="927446" y="1934312"/>
                  <a:pt x="944865" y="1866359"/>
                </a:cubicBezTo>
                <a:close/>
                <a:moveTo>
                  <a:pt x="449041" y="1539843"/>
                </a:moveTo>
                <a:lnTo>
                  <a:pt x="513501" y="1627522"/>
                </a:lnTo>
                <a:lnTo>
                  <a:pt x="544731" y="1680369"/>
                </a:lnTo>
                <a:lnTo>
                  <a:pt x="574090" y="1802953"/>
                </a:lnTo>
                <a:lnTo>
                  <a:pt x="583908" y="1885733"/>
                </a:lnTo>
                <a:lnTo>
                  <a:pt x="571980" y="1837252"/>
                </a:lnTo>
                <a:cubicBezTo>
                  <a:pt x="556479" y="1785588"/>
                  <a:pt x="538221" y="1734214"/>
                  <a:pt x="517135" y="1683307"/>
                </a:cubicBezTo>
                <a:close/>
                <a:moveTo>
                  <a:pt x="489307" y="1491423"/>
                </a:moveTo>
                <a:lnTo>
                  <a:pt x="526059" y="1525222"/>
                </a:lnTo>
                <a:cubicBezTo>
                  <a:pt x="562442" y="1562151"/>
                  <a:pt x="596865" y="1600711"/>
                  <a:pt x="629255" y="1640726"/>
                </a:cubicBezTo>
                <a:lnTo>
                  <a:pt x="632483" y="1645134"/>
                </a:lnTo>
                <a:lnTo>
                  <a:pt x="642487" y="1791302"/>
                </a:lnTo>
                <a:lnTo>
                  <a:pt x="640014" y="1862950"/>
                </a:lnTo>
                <a:lnTo>
                  <a:pt x="593862" y="1763512"/>
                </a:lnTo>
                <a:lnTo>
                  <a:pt x="544731" y="1680369"/>
                </a:lnTo>
                <a:lnTo>
                  <a:pt x="516689" y="1563290"/>
                </a:lnTo>
                <a:close/>
                <a:moveTo>
                  <a:pt x="1193675" y="1765183"/>
                </a:moveTo>
                <a:lnTo>
                  <a:pt x="1270097" y="1891483"/>
                </a:lnTo>
                <a:cubicBezTo>
                  <a:pt x="1295668" y="1938977"/>
                  <a:pt x="1319084" y="1988213"/>
                  <a:pt x="1340171" y="2039120"/>
                </a:cubicBezTo>
                <a:lnTo>
                  <a:pt x="1352936" y="2074952"/>
                </a:lnTo>
                <a:lnTo>
                  <a:pt x="1349193" y="2085701"/>
                </a:lnTo>
                <a:cubicBezTo>
                  <a:pt x="1325470" y="2142972"/>
                  <a:pt x="1298799" y="2198128"/>
                  <a:pt x="1269429" y="2251067"/>
                </a:cubicBezTo>
                <a:lnTo>
                  <a:pt x="1190633" y="2375924"/>
                </a:lnTo>
                <a:lnTo>
                  <a:pt x="1190193" y="2373042"/>
                </a:lnTo>
                <a:cubicBezTo>
                  <a:pt x="1168929" y="2269125"/>
                  <a:pt x="1137567" y="2168886"/>
                  <a:pt x="1097178" y="2073395"/>
                </a:cubicBezTo>
                <a:lnTo>
                  <a:pt x="1095991" y="2070931"/>
                </a:lnTo>
                <a:lnTo>
                  <a:pt x="1121000" y="2016268"/>
                </a:lnTo>
                <a:cubicBezTo>
                  <a:pt x="1140801" y="1966501"/>
                  <a:pt x="1158170" y="1915503"/>
                  <a:pt x="1172962" y="1863421"/>
                </a:cubicBezTo>
                <a:close/>
                <a:moveTo>
                  <a:pt x="173780" y="1257279"/>
                </a:moveTo>
                <a:lnTo>
                  <a:pt x="217563" y="1281564"/>
                </a:lnTo>
                <a:cubicBezTo>
                  <a:pt x="251862" y="1302326"/>
                  <a:pt x="285160" y="1324252"/>
                  <a:pt x="317427" y="1347266"/>
                </a:cubicBezTo>
                <a:lnTo>
                  <a:pt x="336782" y="1362191"/>
                </a:lnTo>
                <a:lnTo>
                  <a:pt x="364056" y="1398491"/>
                </a:lnTo>
                <a:cubicBezTo>
                  <a:pt x="393763" y="1442426"/>
                  <a:pt x="421489" y="1488176"/>
                  <a:pt x="447061" y="1535670"/>
                </a:cubicBezTo>
                <a:lnTo>
                  <a:pt x="449041" y="1539843"/>
                </a:lnTo>
                <a:lnTo>
                  <a:pt x="418530" y="1498341"/>
                </a:lnTo>
                <a:cubicBezTo>
                  <a:pt x="384438" y="1456541"/>
                  <a:pt x="347910" y="1416065"/>
                  <a:pt x="308947" y="1377102"/>
                </a:cubicBezTo>
                <a:cubicBezTo>
                  <a:pt x="269984" y="1338139"/>
                  <a:pt x="229509" y="1301612"/>
                  <a:pt x="187709" y="1267519"/>
                </a:cubicBezTo>
                <a:close/>
                <a:moveTo>
                  <a:pt x="590690" y="1424803"/>
                </a:moveTo>
                <a:lnTo>
                  <a:pt x="641710" y="1462955"/>
                </a:lnTo>
                <a:cubicBezTo>
                  <a:pt x="681130" y="1495487"/>
                  <a:pt x="718962" y="1529875"/>
                  <a:pt x="755072" y="1565984"/>
                </a:cubicBezTo>
                <a:lnTo>
                  <a:pt x="778716" y="1591999"/>
                </a:lnTo>
                <a:lnTo>
                  <a:pt x="780619" y="1692313"/>
                </a:lnTo>
                <a:lnTo>
                  <a:pt x="765004" y="1840299"/>
                </a:lnTo>
                <a:lnTo>
                  <a:pt x="720254" y="1764967"/>
                </a:lnTo>
                <a:lnTo>
                  <a:pt x="632483" y="1645134"/>
                </a:lnTo>
                <a:lnTo>
                  <a:pt x="631395" y="1629230"/>
                </a:lnTo>
                <a:cubicBezTo>
                  <a:pt x="624963" y="1575617"/>
                  <a:pt x="615825" y="1522481"/>
                  <a:pt x="604064" y="1470026"/>
                </a:cubicBezTo>
                <a:close/>
                <a:moveTo>
                  <a:pt x="18778" y="1149059"/>
                </a:moveTo>
                <a:lnTo>
                  <a:pt x="58527" y="1172548"/>
                </a:lnTo>
                <a:lnTo>
                  <a:pt x="173780" y="1257279"/>
                </a:lnTo>
                <a:lnTo>
                  <a:pt x="111694" y="1222842"/>
                </a:lnTo>
                <a:cubicBezTo>
                  <a:pt x="75423" y="1204479"/>
                  <a:pt x="38183" y="1187354"/>
                  <a:pt x="2" y="1171539"/>
                </a:cubicBezTo>
                <a:lnTo>
                  <a:pt x="0" y="1171538"/>
                </a:lnTo>
                <a:lnTo>
                  <a:pt x="10222" y="1146859"/>
                </a:lnTo>
                <a:close/>
                <a:moveTo>
                  <a:pt x="247661" y="1223879"/>
                </a:moveTo>
                <a:cubicBezTo>
                  <a:pt x="295407" y="1244074"/>
                  <a:pt x="341965" y="1266525"/>
                  <a:pt x="387203" y="1291099"/>
                </a:cubicBezTo>
                <a:lnTo>
                  <a:pt x="399720" y="1298704"/>
                </a:lnTo>
                <a:lnTo>
                  <a:pt x="459033" y="1411966"/>
                </a:lnTo>
                <a:lnTo>
                  <a:pt x="489307" y="1491423"/>
                </a:lnTo>
                <a:lnTo>
                  <a:pt x="411102" y="1419503"/>
                </a:lnTo>
                <a:lnTo>
                  <a:pt x="336782" y="1362191"/>
                </a:lnTo>
                <a:lnTo>
                  <a:pt x="269171" y="1272207"/>
                </a:lnTo>
                <a:lnTo>
                  <a:pt x="213090" y="1211226"/>
                </a:lnTo>
                <a:close/>
                <a:moveTo>
                  <a:pt x="1453005" y="1705958"/>
                </a:moveTo>
                <a:lnTo>
                  <a:pt x="1490727" y="1769792"/>
                </a:lnTo>
                <a:cubicBezTo>
                  <a:pt x="1539430" y="1862470"/>
                  <a:pt x="1578393" y="1958930"/>
                  <a:pt x="1607615" y="2057659"/>
                </a:cubicBezTo>
                <a:lnTo>
                  <a:pt x="1611347" y="2072943"/>
                </a:lnTo>
                <a:lnTo>
                  <a:pt x="1593712" y="2133091"/>
                </a:lnTo>
                <a:cubicBezTo>
                  <a:pt x="1574627" y="2188897"/>
                  <a:pt x="1552363" y="2243857"/>
                  <a:pt x="1526919" y="2297687"/>
                </a:cubicBezTo>
                <a:lnTo>
                  <a:pt x="1446941" y="2444684"/>
                </a:lnTo>
                <a:lnTo>
                  <a:pt x="1433323" y="2348758"/>
                </a:lnTo>
                <a:cubicBezTo>
                  <a:pt x="1423262" y="2296686"/>
                  <a:pt x="1410517" y="2244730"/>
                  <a:pt x="1395016" y="2193065"/>
                </a:cubicBezTo>
                <a:lnTo>
                  <a:pt x="1352936" y="2074952"/>
                </a:lnTo>
                <a:lnTo>
                  <a:pt x="1410501" y="1909641"/>
                </a:lnTo>
                <a:cubicBezTo>
                  <a:pt x="1427316" y="1850519"/>
                  <a:pt x="1440546" y="1791050"/>
                  <a:pt x="1450299" y="1731494"/>
                </a:cubicBezTo>
                <a:close/>
                <a:moveTo>
                  <a:pt x="60935" y="1065658"/>
                </a:moveTo>
                <a:lnTo>
                  <a:pt x="163451" y="1157249"/>
                </a:lnTo>
                <a:lnTo>
                  <a:pt x="213090" y="1211226"/>
                </a:lnTo>
                <a:lnTo>
                  <a:pt x="100998" y="1170199"/>
                </a:lnTo>
                <a:lnTo>
                  <a:pt x="18778" y="1149059"/>
                </a:lnTo>
                <a:lnTo>
                  <a:pt x="11172" y="1144565"/>
                </a:lnTo>
                <a:lnTo>
                  <a:pt x="44592" y="1063884"/>
                </a:lnTo>
                <a:lnTo>
                  <a:pt x="55154" y="1064720"/>
                </a:lnTo>
                <a:close/>
                <a:moveTo>
                  <a:pt x="757189" y="1326520"/>
                </a:moveTo>
                <a:lnTo>
                  <a:pt x="870983" y="1409868"/>
                </a:lnTo>
                <a:cubicBezTo>
                  <a:pt x="910999" y="1442258"/>
                  <a:pt x="949559" y="1476680"/>
                  <a:pt x="986487" y="1513063"/>
                </a:cubicBezTo>
                <a:lnTo>
                  <a:pt x="991512" y="1518527"/>
                </a:lnTo>
                <a:lnTo>
                  <a:pt x="990461" y="1588871"/>
                </a:lnTo>
                <a:cubicBezTo>
                  <a:pt x="986948" y="1635887"/>
                  <a:pt x="981355" y="1682608"/>
                  <a:pt x="973737" y="1728901"/>
                </a:cubicBezTo>
                <a:lnTo>
                  <a:pt x="956192" y="1812433"/>
                </a:lnTo>
                <a:lnTo>
                  <a:pt x="949997" y="1802236"/>
                </a:lnTo>
                <a:cubicBezTo>
                  <a:pt x="921310" y="1759774"/>
                  <a:pt x="890634" y="1718766"/>
                  <a:pt x="858102" y="1679346"/>
                </a:cubicBezTo>
                <a:lnTo>
                  <a:pt x="778716" y="1591999"/>
                </a:lnTo>
                <a:lnTo>
                  <a:pt x="776305" y="1464944"/>
                </a:lnTo>
                <a:close/>
                <a:moveTo>
                  <a:pt x="476245" y="1175195"/>
                </a:moveTo>
                <a:lnTo>
                  <a:pt x="512959" y="1192497"/>
                </a:lnTo>
                <a:lnTo>
                  <a:pt x="543230" y="1264311"/>
                </a:lnTo>
                <a:lnTo>
                  <a:pt x="590690" y="1424803"/>
                </a:lnTo>
                <a:lnTo>
                  <a:pt x="518820" y="1371059"/>
                </a:lnTo>
                <a:lnTo>
                  <a:pt x="399720" y="1298704"/>
                </a:lnTo>
                <a:lnTo>
                  <a:pt x="359815" y="1222502"/>
                </a:lnTo>
                <a:lnTo>
                  <a:pt x="284740" y="1111331"/>
                </a:lnTo>
                <a:lnTo>
                  <a:pt x="332086" y="1123389"/>
                </a:lnTo>
                <a:cubicBezTo>
                  <a:pt x="380954" y="1138360"/>
                  <a:pt x="429066" y="1155653"/>
                  <a:pt x="476245" y="1175195"/>
                </a:cubicBezTo>
                <a:close/>
                <a:moveTo>
                  <a:pt x="1676651" y="1659061"/>
                </a:moveTo>
                <a:lnTo>
                  <a:pt x="1692329" y="1692327"/>
                </a:lnTo>
                <a:cubicBezTo>
                  <a:pt x="1731414" y="1786687"/>
                  <a:pt x="1761499" y="1884774"/>
                  <a:pt x="1782006" y="1985190"/>
                </a:cubicBezTo>
                <a:lnTo>
                  <a:pt x="1796745" y="2080619"/>
                </a:lnTo>
                <a:lnTo>
                  <a:pt x="1777525" y="2182540"/>
                </a:lnTo>
                <a:cubicBezTo>
                  <a:pt x="1763575" y="2243363"/>
                  <a:pt x="1746094" y="2303256"/>
                  <a:pt x="1725215" y="2361903"/>
                </a:cubicBezTo>
                <a:lnTo>
                  <a:pt x="1672178" y="2487294"/>
                </a:lnTo>
                <a:lnTo>
                  <a:pt x="1666059" y="2359144"/>
                </a:lnTo>
                <a:cubicBezTo>
                  <a:pt x="1661189" y="2308266"/>
                  <a:pt x="1653883" y="2257577"/>
                  <a:pt x="1644143" y="2207267"/>
                </a:cubicBezTo>
                <a:lnTo>
                  <a:pt x="1611347" y="2072943"/>
                </a:lnTo>
                <a:lnTo>
                  <a:pt x="1633414" y="1997675"/>
                </a:lnTo>
                <a:cubicBezTo>
                  <a:pt x="1655812" y="1906507"/>
                  <a:pt x="1670071" y="1813748"/>
                  <a:pt x="1676192" y="1720554"/>
                </a:cubicBezTo>
                <a:close/>
                <a:moveTo>
                  <a:pt x="1808279" y="1660555"/>
                </a:moveTo>
                <a:lnTo>
                  <a:pt x="1829816" y="1744314"/>
                </a:lnTo>
                <a:cubicBezTo>
                  <a:pt x="1851080" y="1848231"/>
                  <a:pt x="1862247" y="1955826"/>
                  <a:pt x="1862247" y="2066030"/>
                </a:cubicBezTo>
                <a:cubicBezTo>
                  <a:pt x="1862248" y="2176233"/>
                  <a:pt x="1851080" y="2283828"/>
                  <a:pt x="1829816" y="2387745"/>
                </a:cubicBezTo>
                <a:lnTo>
                  <a:pt x="1799521" y="2505567"/>
                </a:lnTo>
                <a:lnTo>
                  <a:pt x="1807683" y="2448074"/>
                </a:lnTo>
                <a:cubicBezTo>
                  <a:pt x="1817213" y="2343813"/>
                  <a:pt x="1816296" y="2239785"/>
                  <a:pt x="1805512" y="2137388"/>
                </a:cubicBezTo>
                <a:lnTo>
                  <a:pt x="1796745" y="2080619"/>
                </a:lnTo>
                <a:lnTo>
                  <a:pt x="1800680" y="2059747"/>
                </a:lnTo>
                <a:cubicBezTo>
                  <a:pt x="1819052" y="1935902"/>
                  <a:pt x="1822954" y="1809180"/>
                  <a:pt x="1811340" y="1682112"/>
                </a:cubicBezTo>
                <a:close/>
                <a:moveTo>
                  <a:pt x="113653" y="917577"/>
                </a:moveTo>
                <a:lnTo>
                  <a:pt x="191205" y="995158"/>
                </a:lnTo>
                <a:cubicBezTo>
                  <a:pt x="222520" y="1030396"/>
                  <a:pt x="252299" y="1067031"/>
                  <a:pt x="280435" y="1104957"/>
                </a:cubicBezTo>
                <a:lnTo>
                  <a:pt x="284740" y="1111331"/>
                </a:lnTo>
                <a:lnTo>
                  <a:pt x="183382" y="1085517"/>
                </a:lnTo>
                <a:lnTo>
                  <a:pt x="60935" y="1065658"/>
                </a:lnTo>
                <a:lnTo>
                  <a:pt x="48470" y="1054521"/>
                </a:lnTo>
                <a:lnTo>
                  <a:pt x="105358" y="917181"/>
                </a:lnTo>
                <a:close/>
                <a:moveTo>
                  <a:pt x="968984" y="1188820"/>
                </a:moveTo>
                <a:lnTo>
                  <a:pt x="1084573" y="1273800"/>
                </a:lnTo>
                <a:cubicBezTo>
                  <a:pt x="1126373" y="1307892"/>
                  <a:pt x="1166848" y="1344420"/>
                  <a:pt x="1205811" y="1383382"/>
                </a:cubicBezTo>
                <a:lnTo>
                  <a:pt x="1232757" y="1413195"/>
                </a:lnTo>
                <a:lnTo>
                  <a:pt x="1233520" y="1426407"/>
                </a:lnTo>
                <a:cubicBezTo>
                  <a:pt x="1233520" y="1502172"/>
                  <a:pt x="1228241" y="1576704"/>
                  <a:pt x="1218032" y="1649656"/>
                </a:cubicBezTo>
                <a:lnTo>
                  <a:pt x="1193675" y="1765183"/>
                </a:lnTo>
                <a:lnTo>
                  <a:pt x="1187093" y="1754305"/>
                </a:lnTo>
                <a:cubicBezTo>
                  <a:pt x="1157386" y="1710371"/>
                  <a:pt x="1125699" y="1668252"/>
                  <a:pt x="1092206" y="1628020"/>
                </a:cubicBezTo>
                <a:lnTo>
                  <a:pt x="991512" y="1518527"/>
                </a:lnTo>
                <a:lnTo>
                  <a:pt x="993289" y="1399550"/>
                </a:lnTo>
                <a:cubicBezTo>
                  <a:pt x="990447" y="1336130"/>
                  <a:pt x="983775" y="1272501"/>
                  <a:pt x="973143" y="1208980"/>
                </a:cubicBezTo>
                <a:close/>
                <a:moveTo>
                  <a:pt x="671800" y="1030641"/>
                </a:moveTo>
                <a:lnTo>
                  <a:pt x="720410" y="1166095"/>
                </a:lnTo>
                <a:cubicBezTo>
                  <a:pt x="734502" y="1215064"/>
                  <a:pt x="746205" y="1264575"/>
                  <a:pt x="755521" y="1314445"/>
                </a:cubicBezTo>
                <a:lnTo>
                  <a:pt x="757189" y="1326520"/>
                </a:lnTo>
                <a:lnTo>
                  <a:pt x="746743" y="1318868"/>
                </a:lnTo>
                <a:cubicBezTo>
                  <a:pt x="703990" y="1290616"/>
                  <a:pt x="659955" y="1264469"/>
                  <a:pt x="614814" y="1240499"/>
                </a:cubicBezTo>
                <a:lnTo>
                  <a:pt x="512959" y="1192497"/>
                </a:lnTo>
                <a:lnTo>
                  <a:pt x="487719" y="1132618"/>
                </a:lnTo>
                <a:cubicBezTo>
                  <a:pt x="467270" y="1089565"/>
                  <a:pt x="444896" y="1047404"/>
                  <a:pt x="420655" y="1006278"/>
                </a:cubicBezTo>
                <a:lnTo>
                  <a:pt x="380025" y="944777"/>
                </a:lnTo>
                <a:lnTo>
                  <a:pt x="381927" y="945051"/>
                </a:lnTo>
                <a:cubicBezTo>
                  <a:pt x="432237" y="954792"/>
                  <a:pt x="482169" y="966968"/>
                  <a:pt x="531534" y="981579"/>
                </a:cubicBezTo>
                <a:close/>
                <a:moveTo>
                  <a:pt x="192502" y="707293"/>
                </a:moveTo>
                <a:lnTo>
                  <a:pt x="330319" y="869538"/>
                </a:lnTo>
                <a:lnTo>
                  <a:pt x="380025" y="944777"/>
                </a:lnTo>
                <a:lnTo>
                  <a:pt x="230050" y="923135"/>
                </a:lnTo>
                <a:lnTo>
                  <a:pt x="113653" y="917577"/>
                </a:lnTo>
                <a:lnTo>
                  <a:pt x="107672" y="911594"/>
                </a:lnTo>
                <a:lnTo>
                  <a:pt x="192291" y="707305"/>
                </a:lnTo>
                <a:close/>
                <a:moveTo>
                  <a:pt x="1183691" y="1034431"/>
                </a:moveTo>
                <a:lnTo>
                  <a:pt x="1239503" y="1076366"/>
                </a:lnTo>
                <a:cubicBezTo>
                  <a:pt x="1319965" y="1143351"/>
                  <a:pt x="1392876" y="1217558"/>
                  <a:pt x="1457656" y="1297589"/>
                </a:cubicBezTo>
                <a:lnTo>
                  <a:pt x="1459911" y="1300669"/>
                </a:lnTo>
                <a:lnTo>
                  <a:pt x="1467955" y="1375197"/>
                </a:lnTo>
                <a:cubicBezTo>
                  <a:pt x="1471679" y="1434059"/>
                  <a:pt x="1472141" y="1493355"/>
                  <a:pt x="1469234" y="1552825"/>
                </a:cubicBezTo>
                <a:lnTo>
                  <a:pt x="1453005" y="1705958"/>
                </a:lnTo>
                <a:lnTo>
                  <a:pt x="1410366" y="1633802"/>
                </a:lnTo>
                <a:cubicBezTo>
                  <a:pt x="1381144" y="1589544"/>
                  <a:pt x="1349487" y="1546420"/>
                  <a:pt x="1315394" y="1504621"/>
                </a:cubicBezTo>
                <a:lnTo>
                  <a:pt x="1232757" y="1413195"/>
                </a:lnTo>
                <a:lnTo>
                  <a:pt x="1222785" y="1240287"/>
                </a:lnTo>
                <a:cubicBezTo>
                  <a:pt x="1215695" y="1179231"/>
                  <a:pt x="1205160" y="1119225"/>
                  <a:pt x="1191380" y="1060470"/>
                </a:cubicBezTo>
                <a:close/>
                <a:moveTo>
                  <a:pt x="828403" y="828402"/>
                </a:moveTo>
                <a:lnTo>
                  <a:pt x="866273" y="846377"/>
                </a:lnTo>
                <a:lnTo>
                  <a:pt x="872948" y="860269"/>
                </a:lnTo>
                <a:cubicBezTo>
                  <a:pt x="904577" y="936630"/>
                  <a:pt x="929842" y="1014040"/>
                  <a:pt x="948987" y="1091908"/>
                </a:cubicBezTo>
                <a:lnTo>
                  <a:pt x="968984" y="1188820"/>
                </a:lnTo>
                <a:lnTo>
                  <a:pt x="955391" y="1178828"/>
                </a:lnTo>
                <a:cubicBezTo>
                  <a:pt x="866875" y="1120384"/>
                  <a:pt x="773819" y="1071680"/>
                  <a:pt x="677737" y="1032717"/>
                </a:cubicBezTo>
                <a:lnTo>
                  <a:pt x="671800" y="1030641"/>
                </a:lnTo>
                <a:lnTo>
                  <a:pt x="651309" y="973543"/>
                </a:lnTo>
                <a:cubicBezTo>
                  <a:pt x="624030" y="910612"/>
                  <a:pt x="592506" y="849080"/>
                  <a:pt x="556737" y="789382"/>
                </a:cubicBezTo>
                <a:lnTo>
                  <a:pt x="521704" y="735973"/>
                </a:lnTo>
                <a:lnTo>
                  <a:pt x="674458" y="773557"/>
                </a:lnTo>
                <a:cubicBezTo>
                  <a:pt x="726122" y="789058"/>
                  <a:pt x="777496" y="807316"/>
                  <a:pt x="828403" y="828402"/>
                </a:cubicBezTo>
                <a:close/>
                <a:moveTo>
                  <a:pt x="305800" y="471718"/>
                </a:moveTo>
                <a:lnTo>
                  <a:pt x="315226" y="480237"/>
                </a:lnTo>
                <a:cubicBezTo>
                  <a:pt x="378541" y="543552"/>
                  <a:pt x="435425" y="610862"/>
                  <a:pt x="485879" y="681355"/>
                </a:cubicBezTo>
                <a:lnTo>
                  <a:pt x="521704" y="735973"/>
                </a:lnTo>
                <a:lnTo>
                  <a:pt x="518766" y="735250"/>
                </a:lnTo>
                <a:cubicBezTo>
                  <a:pt x="414621" y="715128"/>
                  <a:pt x="310011" y="705743"/>
                  <a:pt x="206332" y="706515"/>
                </a:cubicBezTo>
                <a:lnTo>
                  <a:pt x="192502" y="707293"/>
                </a:lnTo>
                <a:lnTo>
                  <a:pt x="192364" y="707130"/>
                </a:lnTo>
                <a:lnTo>
                  <a:pt x="290201" y="470930"/>
                </a:lnTo>
                <a:close/>
                <a:moveTo>
                  <a:pt x="1365168" y="910420"/>
                </a:moveTo>
                <a:lnTo>
                  <a:pt x="1394694" y="937257"/>
                </a:lnTo>
                <a:cubicBezTo>
                  <a:pt x="1466914" y="1009476"/>
                  <a:pt x="1532246" y="1088584"/>
                  <a:pt x="1589620" y="1173508"/>
                </a:cubicBezTo>
                <a:lnTo>
                  <a:pt x="1637050" y="1251580"/>
                </a:lnTo>
                <a:lnTo>
                  <a:pt x="1657272" y="1348202"/>
                </a:lnTo>
                <a:cubicBezTo>
                  <a:pt x="1667659" y="1409734"/>
                  <a:pt x="1674430" y="1471758"/>
                  <a:pt x="1677584" y="1533931"/>
                </a:cubicBezTo>
                <a:lnTo>
                  <a:pt x="1676651" y="1659061"/>
                </a:lnTo>
                <a:lnTo>
                  <a:pt x="1627024" y="1553759"/>
                </a:lnTo>
                <a:cubicBezTo>
                  <a:pt x="1603054" y="1508618"/>
                  <a:pt x="1576907" y="1464583"/>
                  <a:pt x="1548655" y="1421830"/>
                </a:cubicBezTo>
                <a:lnTo>
                  <a:pt x="1459911" y="1300669"/>
                </a:lnTo>
                <a:lnTo>
                  <a:pt x="1452812" y="1234896"/>
                </a:lnTo>
                <a:cubicBezTo>
                  <a:pt x="1438617" y="1142096"/>
                  <a:pt x="1416293" y="1050941"/>
                  <a:pt x="1386286" y="962499"/>
                </a:cubicBezTo>
                <a:close/>
                <a:moveTo>
                  <a:pt x="1489403" y="860060"/>
                </a:moveTo>
                <a:lnTo>
                  <a:pt x="1542907" y="931269"/>
                </a:lnTo>
                <a:cubicBezTo>
                  <a:pt x="1602320" y="1019137"/>
                  <a:pt x="1653812" y="1114269"/>
                  <a:pt x="1695985" y="1216084"/>
                </a:cubicBezTo>
                <a:cubicBezTo>
                  <a:pt x="1738158" y="1317898"/>
                  <a:pt x="1769016" y="1421577"/>
                  <a:pt x="1789137" y="1525721"/>
                </a:cubicBezTo>
                <a:lnTo>
                  <a:pt x="1808279" y="1660555"/>
                </a:lnTo>
                <a:lnTo>
                  <a:pt x="1790480" y="1591331"/>
                </a:lnTo>
                <a:cubicBezTo>
                  <a:pt x="1759386" y="1491360"/>
                  <a:pt x="1718729" y="1395601"/>
                  <a:pt x="1669579" y="1305126"/>
                </a:cubicBezTo>
                <a:lnTo>
                  <a:pt x="1637050" y="1251580"/>
                </a:lnTo>
                <a:lnTo>
                  <a:pt x="1631674" y="1225896"/>
                </a:lnTo>
                <a:cubicBezTo>
                  <a:pt x="1601253" y="1104447"/>
                  <a:pt x="1556365" y="985878"/>
                  <a:pt x="1497007" y="872928"/>
                </a:cubicBezTo>
                <a:close/>
                <a:moveTo>
                  <a:pt x="887283" y="595151"/>
                </a:moveTo>
                <a:cubicBezTo>
                  <a:pt x="935029" y="615346"/>
                  <a:pt x="981588" y="637797"/>
                  <a:pt x="1026825" y="662372"/>
                </a:cubicBezTo>
                <a:lnTo>
                  <a:pt x="1042603" y="671958"/>
                </a:lnTo>
                <a:lnTo>
                  <a:pt x="1071343" y="724539"/>
                </a:lnTo>
                <a:cubicBezTo>
                  <a:pt x="1097309" y="777495"/>
                  <a:pt x="1120428" y="832100"/>
                  <a:pt x="1140500" y="888155"/>
                </a:cubicBezTo>
                <a:lnTo>
                  <a:pt x="1183691" y="1034431"/>
                </a:lnTo>
                <a:lnTo>
                  <a:pt x="1113218" y="981480"/>
                </a:lnTo>
                <a:cubicBezTo>
                  <a:pt x="1069284" y="951774"/>
                  <a:pt x="1023533" y="924047"/>
                  <a:pt x="976040" y="898476"/>
                </a:cubicBezTo>
                <a:lnTo>
                  <a:pt x="866273" y="846377"/>
                </a:lnTo>
                <a:lnTo>
                  <a:pt x="795625" y="699321"/>
                </a:lnTo>
                <a:cubicBezTo>
                  <a:pt x="767216" y="647733"/>
                  <a:pt x="736248" y="598239"/>
                  <a:pt x="702952" y="550933"/>
                </a:cubicBezTo>
                <a:lnTo>
                  <a:pt x="684015" y="526917"/>
                </a:lnTo>
                <a:lnTo>
                  <a:pt x="740620" y="541472"/>
                </a:lnTo>
                <a:cubicBezTo>
                  <a:pt x="790606" y="557019"/>
                  <a:pt x="839538" y="574957"/>
                  <a:pt x="887283" y="595151"/>
                </a:cubicBezTo>
                <a:close/>
                <a:moveTo>
                  <a:pt x="416909" y="243594"/>
                </a:moveTo>
                <a:lnTo>
                  <a:pt x="477040" y="294113"/>
                </a:lnTo>
                <a:cubicBezTo>
                  <a:pt x="518742" y="332287"/>
                  <a:pt x="558572" y="372839"/>
                  <a:pt x="596300" y="415674"/>
                </a:cubicBezTo>
                <a:lnTo>
                  <a:pt x="684015" y="526917"/>
                </a:lnTo>
                <a:lnTo>
                  <a:pt x="587637" y="502136"/>
                </a:lnTo>
                <a:cubicBezTo>
                  <a:pt x="535678" y="491504"/>
                  <a:pt x="482800" y="483396"/>
                  <a:pt x="429136" y="477946"/>
                </a:cubicBezTo>
                <a:lnTo>
                  <a:pt x="305800" y="471718"/>
                </a:lnTo>
                <a:lnTo>
                  <a:pt x="294213" y="461245"/>
                </a:lnTo>
                <a:lnTo>
                  <a:pt x="386296" y="238936"/>
                </a:lnTo>
                <a:lnTo>
                  <a:pt x="386999" y="238975"/>
                </a:lnTo>
                <a:close/>
                <a:moveTo>
                  <a:pt x="832060" y="352158"/>
                </a:moveTo>
                <a:cubicBezTo>
                  <a:pt x="926419" y="391243"/>
                  <a:pt x="1017051" y="439327"/>
                  <a:pt x="1102557" y="495832"/>
                </a:cubicBezTo>
                <a:lnTo>
                  <a:pt x="1172710" y="547216"/>
                </a:lnTo>
                <a:lnTo>
                  <a:pt x="1226312" y="625732"/>
                </a:lnTo>
                <a:cubicBezTo>
                  <a:pt x="1259456" y="678604"/>
                  <a:pt x="1289447" y="733316"/>
                  <a:pt x="1316153" y="789550"/>
                </a:cubicBezTo>
                <a:lnTo>
                  <a:pt x="1365168" y="910420"/>
                </a:lnTo>
                <a:lnTo>
                  <a:pt x="1281333" y="834227"/>
                </a:lnTo>
                <a:cubicBezTo>
                  <a:pt x="1241913" y="801695"/>
                  <a:pt x="1200905" y="771018"/>
                  <a:pt x="1158443" y="742332"/>
                </a:cubicBezTo>
                <a:lnTo>
                  <a:pt x="1042603" y="671958"/>
                </a:lnTo>
                <a:lnTo>
                  <a:pt x="1003662" y="600713"/>
                </a:lnTo>
                <a:cubicBezTo>
                  <a:pt x="955034" y="520409"/>
                  <a:pt x="899527" y="444735"/>
                  <a:pt x="837958" y="374509"/>
                </a:cubicBezTo>
                <a:lnTo>
                  <a:pt x="807101" y="343190"/>
                </a:lnTo>
                <a:close/>
                <a:moveTo>
                  <a:pt x="478801" y="70306"/>
                </a:moveTo>
                <a:lnTo>
                  <a:pt x="561287" y="124595"/>
                </a:lnTo>
                <a:cubicBezTo>
                  <a:pt x="612141" y="160760"/>
                  <a:pt x="660786" y="199830"/>
                  <a:pt x="706978" y="241563"/>
                </a:cubicBezTo>
                <a:lnTo>
                  <a:pt x="807101" y="343190"/>
                </a:lnTo>
                <a:lnTo>
                  <a:pt x="687899" y="300353"/>
                </a:lnTo>
                <a:cubicBezTo>
                  <a:pt x="639031" y="285382"/>
                  <a:pt x="589405" y="272734"/>
                  <a:pt x="539197" y="262480"/>
                </a:cubicBezTo>
                <a:lnTo>
                  <a:pt x="416909" y="243594"/>
                </a:lnTo>
                <a:lnTo>
                  <a:pt x="392767" y="223312"/>
                </a:lnTo>
                <a:lnTo>
                  <a:pt x="458225" y="65282"/>
                </a:lnTo>
                <a:close/>
                <a:moveTo>
                  <a:pt x="867740" y="226456"/>
                </a:moveTo>
                <a:lnTo>
                  <a:pt x="961672" y="281963"/>
                </a:lnTo>
                <a:cubicBezTo>
                  <a:pt x="1050189" y="340407"/>
                  <a:pt x="1134166" y="408592"/>
                  <a:pt x="1212092" y="486518"/>
                </a:cubicBezTo>
                <a:cubicBezTo>
                  <a:pt x="1290017" y="564443"/>
                  <a:pt x="1358202" y="648421"/>
                  <a:pt x="1416647" y="736938"/>
                </a:cubicBezTo>
                <a:lnTo>
                  <a:pt x="1489403" y="860060"/>
                </a:lnTo>
                <a:lnTo>
                  <a:pt x="1448021" y="804984"/>
                </a:lnTo>
                <a:cubicBezTo>
                  <a:pt x="1381036" y="724522"/>
                  <a:pt x="1306829" y="651611"/>
                  <a:pt x="1226797" y="586831"/>
                </a:cubicBezTo>
                <a:lnTo>
                  <a:pt x="1172710" y="547216"/>
                </a:lnTo>
                <a:lnTo>
                  <a:pt x="1155859" y="522531"/>
                </a:lnTo>
                <a:cubicBezTo>
                  <a:pt x="1081277" y="421968"/>
                  <a:pt x="994430" y="329603"/>
                  <a:pt x="896367" y="247965"/>
                </a:cubicBezTo>
                <a:close/>
                <a:moveTo>
                  <a:pt x="485266" y="0"/>
                </a:moveTo>
                <a:lnTo>
                  <a:pt x="485267" y="1"/>
                </a:lnTo>
                <a:cubicBezTo>
                  <a:pt x="587082" y="42174"/>
                  <a:pt x="682213" y="93667"/>
                  <a:pt x="770083" y="153079"/>
                </a:cubicBezTo>
                <a:lnTo>
                  <a:pt x="867740" y="226456"/>
                </a:lnTo>
                <a:lnTo>
                  <a:pt x="825682" y="201602"/>
                </a:lnTo>
                <a:cubicBezTo>
                  <a:pt x="733004" y="152900"/>
                  <a:pt x="636545" y="113936"/>
                  <a:pt x="537815" y="84714"/>
                </a:cubicBezTo>
                <a:lnTo>
                  <a:pt x="478801" y="70306"/>
                </a:lnTo>
                <a:lnTo>
                  <a:pt x="464947" y="61187"/>
                </a:lnTo>
                <a:lnTo>
                  <a:pt x="460866" y="58906"/>
                </a:lnTo>
                <a:close/>
              </a:path>
            </a:pathLst>
          </a:custGeom>
          <a:noFill/>
          <a:ln w="19050">
            <a:solidFill>
              <a:srgbClr val="D2D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877F0F7-3052-42D8-B706-4D35AE4ACF9E}"/>
              </a:ext>
            </a:extLst>
          </p:cNvPr>
          <p:cNvGrpSpPr/>
          <p:nvPr/>
        </p:nvGrpSpPr>
        <p:grpSpPr>
          <a:xfrm>
            <a:off x="2832343" y="2069254"/>
            <a:ext cx="1585804" cy="3210422"/>
            <a:chOff x="2832343" y="2069254"/>
            <a:chExt cx="1585804" cy="3210422"/>
          </a:xfrm>
        </p:grpSpPr>
        <p:pic>
          <p:nvPicPr>
            <p:cNvPr id="3" name="图片 2" descr="图片包含 室内, 地板, 墙壁, 餐桌&#10;&#10;已生成极高可信度的说明">
              <a:extLst>
                <a:ext uri="{FF2B5EF4-FFF2-40B4-BE49-F238E27FC236}">
                  <a16:creationId xmlns:a16="http://schemas.microsoft.com/office/drawing/2014/main" id="{E37CFF42-7449-43EB-B0AE-2C25B29ADB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931" r="36605" b="13968"/>
            <a:stretch/>
          </p:blipFill>
          <p:spPr>
            <a:xfrm>
              <a:off x="2917298" y="2115854"/>
              <a:ext cx="1387066" cy="2796428"/>
            </a:xfrm>
            <a:prstGeom prst="rect">
              <a:avLst/>
            </a:prstGeom>
          </p:spPr>
        </p:pic>
        <p:grpSp>
          <p:nvGrpSpPr>
            <p:cNvPr id="14" name="Group 55">
              <a:extLst>
                <a:ext uri="{FF2B5EF4-FFF2-40B4-BE49-F238E27FC236}">
                  <a16:creationId xmlns:a16="http://schemas.microsoft.com/office/drawing/2014/main" id="{D1A718EC-10B9-497F-AA70-B188E7141D7C}"/>
                </a:ext>
              </a:extLst>
            </p:cNvPr>
            <p:cNvGrpSpPr/>
            <p:nvPr/>
          </p:nvGrpSpPr>
          <p:grpSpPr>
            <a:xfrm>
              <a:off x="2832343" y="2069254"/>
              <a:ext cx="1585804" cy="3210422"/>
              <a:chOff x="18223908" y="3214668"/>
              <a:chExt cx="7266425" cy="14710811"/>
            </a:xfrm>
            <a:effectLst/>
          </p:grpSpPr>
          <p:sp>
            <p:nvSpPr>
              <p:cNvPr id="15" name="Shape 6">
                <a:extLst>
                  <a:ext uri="{FF2B5EF4-FFF2-40B4-BE49-F238E27FC236}">
                    <a16:creationId xmlns:a16="http://schemas.microsoft.com/office/drawing/2014/main" id="{FDB73A55-1DF2-4264-86EE-6914F2904C87}"/>
                  </a:ext>
                </a:extLst>
              </p:cNvPr>
              <p:cNvSpPr/>
              <p:nvPr/>
            </p:nvSpPr>
            <p:spPr>
              <a:xfrm>
                <a:off x="18287967" y="3225345"/>
                <a:ext cx="7127581" cy="146919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14" y="18917"/>
                    </a:moveTo>
                    <a:lnTo>
                      <a:pt x="1239" y="18917"/>
                    </a:lnTo>
                    <a:lnTo>
                      <a:pt x="1239" y="2586"/>
                    </a:lnTo>
                    <a:lnTo>
                      <a:pt x="20214" y="2586"/>
                    </a:lnTo>
                    <a:cubicBezTo>
                      <a:pt x="20214" y="2586"/>
                      <a:pt x="20214" y="18917"/>
                      <a:pt x="20214" y="18917"/>
                    </a:cubicBezTo>
                    <a:close/>
                    <a:moveTo>
                      <a:pt x="18332" y="0"/>
                    </a:moveTo>
                    <a:lnTo>
                      <a:pt x="3268" y="0"/>
                    </a:lnTo>
                    <a:cubicBezTo>
                      <a:pt x="1466" y="0"/>
                      <a:pt x="0" y="711"/>
                      <a:pt x="0" y="1586"/>
                    </a:cubicBezTo>
                    <a:lnTo>
                      <a:pt x="0" y="20014"/>
                    </a:lnTo>
                    <a:cubicBezTo>
                      <a:pt x="0" y="20889"/>
                      <a:pt x="1466" y="21600"/>
                      <a:pt x="3268" y="21600"/>
                    </a:cubicBezTo>
                    <a:lnTo>
                      <a:pt x="18332" y="21600"/>
                    </a:lnTo>
                    <a:cubicBezTo>
                      <a:pt x="20134" y="21600"/>
                      <a:pt x="21600" y="20889"/>
                      <a:pt x="21600" y="20014"/>
                    </a:cubicBezTo>
                    <a:lnTo>
                      <a:pt x="21600" y="1586"/>
                    </a:lnTo>
                    <a:cubicBezTo>
                      <a:pt x="21600" y="711"/>
                      <a:pt x="20134" y="0"/>
                      <a:pt x="18332" y="0"/>
                    </a:cubicBezTo>
                    <a:close/>
                  </a:path>
                </a:pathLst>
              </a:custGeom>
              <a:solidFill>
                <a:srgbClr val="141312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 dirty="0"/>
              </a:p>
            </p:txBody>
          </p:sp>
          <p:sp>
            <p:nvSpPr>
              <p:cNvPr id="16" name="Shape 7">
                <a:extLst>
                  <a:ext uri="{FF2B5EF4-FFF2-40B4-BE49-F238E27FC236}">
                    <a16:creationId xmlns:a16="http://schemas.microsoft.com/office/drawing/2014/main" id="{AE1953ED-6512-4DAF-BD3C-E3A75EDD3F0F}"/>
                  </a:ext>
                </a:extLst>
              </p:cNvPr>
              <p:cNvSpPr/>
              <p:nvPr/>
            </p:nvSpPr>
            <p:spPr>
              <a:xfrm>
                <a:off x="18435037" y="3340990"/>
                <a:ext cx="6893835" cy="144581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533" y="19049"/>
                    </a:moveTo>
                    <a:lnTo>
                      <a:pt x="914" y="19049"/>
                    </a:lnTo>
                    <a:lnTo>
                      <a:pt x="914" y="2453"/>
                    </a:lnTo>
                    <a:lnTo>
                      <a:pt x="20533" y="2453"/>
                    </a:lnTo>
                    <a:cubicBezTo>
                      <a:pt x="20533" y="2453"/>
                      <a:pt x="20533" y="19049"/>
                      <a:pt x="20533" y="19049"/>
                    </a:cubicBezTo>
                    <a:close/>
                    <a:moveTo>
                      <a:pt x="18587" y="0"/>
                    </a:moveTo>
                    <a:lnTo>
                      <a:pt x="3013" y="0"/>
                    </a:lnTo>
                    <a:cubicBezTo>
                      <a:pt x="1349" y="0"/>
                      <a:pt x="0" y="643"/>
                      <a:pt x="0" y="1437"/>
                    </a:cubicBezTo>
                    <a:lnTo>
                      <a:pt x="0" y="20163"/>
                    </a:lnTo>
                    <a:cubicBezTo>
                      <a:pt x="0" y="20957"/>
                      <a:pt x="1349" y="21600"/>
                      <a:pt x="3013" y="21600"/>
                    </a:cubicBezTo>
                    <a:lnTo>
                      <a:pt x="18587" y="21600"/>
                    </a:lnTo>
                    <a:cubicBezTo>
                      <a:pt x="20251" y="21600"/>
                      <a:pt x="21600" y="20957"/>
                      <a:pt x="21600" y="20163"/>
                    </a:cubicBezTo>
                    <a:lnTo>
                      <a:pt x="21600" y="1437"/>
                    </a:lnTo>
                    <a:cubicBezTo>
                      <a:pt x="21600" y="643"/>
                      <a:pt x="20251" y="0"/>
                      <a:pt x="18587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 dirty="0"/>
              </a:p>
            </p:txBody>
          </p:sp>
          <p:sp>
            <p:nvSpPr>
              <p:cNvPr id="17" name="Shape 8">
                <a:extLst>
                  <a:ext uri="{FF2B5EF4-FFF2-40B4-BE49-F238E27FC236}">
                    <a16:creationId xmlns:a16="http://schemas.microsoft.com/office/drawing/2014/main" id="{C21F0952-4B87-47BF-93F2-3D0C1C7347AA}"/>
                  </a:ext>
                </a:extLst>
              </p:cNvPr>
              <p:cNvSpPr/>
              <p:nvPr/>
            </p:nvSpPr>
            <p:spPr>
              <a:xfrm>
                <a:off x="18490821" y="3428198"/>
                <a:ext cx="6726856" cy="142912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78" y="20273"/>
                    </a:moveTo>
                    <a:cubicBezTo>
                      <a:pt x="21278" y="20921"/>
                      <a:pt x="20158" y="21449"/>
                      <a:pt x="18780" y="21449"/>
                    </a:cubicBezTo>
                    <a:lnTo>
                      <a:pt x="2820" y="21449"/>
                    </a:lnTo>
                    <a:cubicBezTo>
                      <a:pt x="1442" y="21449"/>
                      <a:pt x="322" y="20921"/>
                      <a:pt x="322" y="20273"/>
                    </a:cubicBezTo>
                    <a:lnTo>
                      <a:pt x="322" y="1327"/>
                    </a:lnTo>
                    <a:cubicBezTo>
                      <a:pt x="322" y="679"/>
                      <a:pt x="1442" y="151"/>
                      <a:pt x="2820" y="151"/>
                    </a:cubicBezTo>
                    <a:lnTo>
                      <a:pt x="18780" y="151"/>
                    </a:lnTo>
                    <a:cubicBezTo>
                      <a:pt x="20158" y="151"/>
                      <a:pt x="21278" y="679"/>
                      <a:pt x="21278" y="1327"/>
                    </a:cubicBezTo>
                    <a:cubicBezTo>
                      <a:pt x="21278" y="1327"/>
                      <a:pt x="21278" y="20273"/>
                      <a:pt x="21278" y="20273"/>
                    </a:cubicBezTo>
                    <a:close/>
                    <a:moveTo>
                      <a:pt x="18780" y="0"/>
                    </a:moveTo>
                    <a:lnTo>
                      <a:pt x="2820" y="0"/>
                    </a:lnTo>
                    <a:cubicBezTo>
                      <a:pt x="1265" y="0"/>
                      <a:pt x="0" y="595"/>
                      <a:pt x="0" y="1327"/>
                    </a:cubicBezTo>
                    <a:lnTo>
                      <a:pt x="0" y="20273"/>
                    </a:lnTo>
                    <a:cubicBezTo>
                      <a:pt x="0" y="21005"/>
                      <a:pt x="1265" y="21600"/>
                      <a:pt x="2820" y="21600"/>
                    </a:cubicBezTo>
                    <a:lnTo>
                      <a:pt x="18780" y="21600"/>
                    </a:lnTo>
                    <a:cubicBezTo>
                      <a:pt x="20335" y="21600"/>
                      <a:pt x="21600" y="21005"/>
                      <a:pt x="21600" y="20273"/>
                    </a:cubicBezTo>
                    <a:lnTo>
                      <a:pt x="21600" y="1327"/>
                    </a:lnTo>
                    <a:cubicBezTo>
                      <a:pt x="21600" y="595"/>
                      <a:pt x="20335" y="0"/>
                      <a:pt x="18780" y="0"/>
                    </a:cubicBezTo>
                    <a:close/>
                  </a:path>
                </a:pathLst>
              </a:custGeom>
              <a:gradFill>
                <a:gsLst>
                  <a:gs pos="4000">
                    <a:srgbClr val="EDE6D8"/>
                  </a:gs>
                  <a:gs pos="24000">
                    <a:srgbClr val="F5F0E8"/>
                  </a:gs>
                </a:gsLst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8" name="Shape 9">
                <a:extLst>
                  <a:ext uri="{FF2B5EF4-FFF2-40B4-BE49-F238E27FC236}">
                    <a16:creationId xmlns:a16="http://schemas.microsoft.com/office/drawing/2014/main" id="{9E34AC58-F589-4BAD-A868-8A1B788087FB}"/>
                  </a:ext>
                </a:extLst>
              </p:cNvPr>
              <p:cNvSpPr/>
              <p:nvPr/>
            </p:nvSpPr>
            <p:spPr>
              <a:xfrm>
                <a:off x="21298748" y="16421528"/>
                <a:ext cx="1118365" cy="11183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0564"/>
                    </a:moveTo>
                    <a:cubicBezTo>
                      <a:pt x="5408" y="20564"/>
                      <a:pt x="1036" y="16193"/>
                      <a:pt x="1036" y="10800"/>
                    </a:cubicBezTo>
                    <a:cubicBezTo>
                      <a:pt x="1036" y="5408"/>
                      <a:pt x="5408" y="1036"/>
                      <a:pt x="10800" y="1036"/>
                    </a:cubicBezTo>
                    <a:cubicBezTo>
                      <a:pt x="16193" y="1036"/>
                      <a:pt x="20564" y="5408"/>
                      <a:pt x="20564" y="10800"/>
                    </a:cubicBezTo>
                    <a:cubicBezTo>
                      <a:pt x="20564" y="16193"/>
                      <a:pt x="16193" y="20564"/>
                      <a:pt x="10800" y="20564"/>
                    </a:cubicBezTo>
                    <a:close/>
                    <a:moveTo>
                      <a:pt x="10800" y="0"/>
                    </a:moveTo>
                    <a:cubicBezTo>
                      <a:pt x="4835" y="0"/>
                      <a:pt x="0" y="4836"/>
                      <a:pt x="0" y="10800"/>
                    </a:cubicBezTo>
                    <a:cubicBezTo>
                      <a:pt x="0" y="16765"/>
                      <a:pt x="4835" y="21600"/>
                      <a:pt x="10800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6"/>
                      <a:pt x="16765" y="0"/>
                      <a:pt x="10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19" name="Shape 10">
                <a:extLst>
                  <a:ext uri="{FF2B5EF4-FFF2-40B4-BE49-F238E27FC236}">
                    <a16:creationId xmlns:a16="http://schemas.microsoft.com/office/drawing/2014/main" id="{12DFDC6A-89CB-4345-8099-FCD55ED40F04}"/>
                  </a:ext>
                </a:extLst>
              </p:cNvPr>
              <p:cNvSpPr/>
              <p:nvPr/>
            </p:nvSpPr>
            <p:spPr>
              <a:xfrm>
                <a:off x="21341454" y="16421528"/>
                <a:ext cx="914946" cy="3638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73" y="21600"/>
                    </a:moveTo>
                    <a:cubicBezTo>
                      <a:pt x="2977" y="10785"/>
                      <a:pt x="7227" y="3185"/>
                      <a:pt x="12183" y="3185"/>
                    </a:cubicBezTo>
                    <a:cubicBezTo>
                      <a:pt x="15317" y="3185"/>
                      <a:pt x="18168" y="6227"/>
                      <a:pt x="20297" y="11195"/>
                    </a:cubicBezTo>
                    <a:lnTo>
                      <a:pt x="21600" y="9940"/>
                    </a:lnTo>
                    <a:cubicBezTo>
                      <a:pt x="19205" y="3808"/>
                      <a:pt x="15872" y="0"/>
                      <a:pt x="12183" y="0"/>
                    </a:cubicBezTo>
                    <a:cubicBezTo>
                      <a:pt x="6697" y="0"/>
                      <a:pt x="1993" y="8418"/>
                      <a:pt x="0" y="20398"/>
                    </a:cubicBezTo>
                    <a:cubicBezTo>
                      <a:pt x="0" y="20398"/>
                      <a:pt x="1173" y="21600"/>
                      <a:pt x="1173" y="2160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20" name="Shape 11">
                <a:extLst>
                  <a:ext uri="{FF2B5EF4-FFF2-40B4-BE49-F238E27FC236}">
                    <a16:creationId xmlns:a16="http://schemas.microsoft.com/office/drawing/2014/main" id="{706B270B-6517-45DB-8153-4C2451E507C3}"/>
                  </a:ext>
                </a:extLst>
              </p:cNvPr>
              <p:cNvSpPr/>
              <p:nvPr/>
            </p:nvSpPr>
            <p:spPr>
              <a:xfrm>
                <a:off x="21715132" y="17435797"/>
                <a:ext cx="392475" cy="1079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124" y="0"/>
                    </a:moveTo>
                    <a:cubicBezTo>
                      <a:pt x="16358" y="6931"/>
                      <a:pt x="12100" y="10861"/>
                      <a:pt x="7589" y="10861"/>
                    </a:cubicBezTo>
                    <a:cubicBezTo>
                      <a:pt x="5232" y="10861"/>
                      <a:pt x="2944" y="9787"/>
                      <a:pt x="759" y="7778"/>
                    </a:cubicBezTo>
                    <a:lnTo>
                      <a:pt x="0" y="18164"/>
                    </a:lnTo>
                    <a:cubicBezTo>
                      <a:pt x="2428" y="20403"/>
                      <a:pt x="4971" y="21600"/>
                      <a:pt x="7589" y="21600"/>
                    </a:cubicBezTo>
                    <a:cubicBezTo>
                      <a:pt x="12639" y="21600"/>
                      <a:pt x="17397" y="17153"/>
                      <a:pt x="21600" y="9315"/>
                    </a:cubicBezTo>
                    <a:cubicBezTo>
                      <a:pt x="21600" y="9315"/>
                      <a:pt x="20124" y="0"/>
                      <a:pt x="20124" y="0"/>
                    </a:cubicBezTo>
                    <a:close/>
                  </a:path>
                </a:pathLst>
              </a:custGeom>
              <a:gradFill>
                <a:gsLst>
                  <a:gs pos="4000">
                    <a:srgbClr val="A38A5C"/>
                  </a:gs>
                  <a:gs pos="58000">
                    <a:srgbClr val="ECDCAA"/>
                  </a:gs>
                </a:gsLst>
                <a:lin ang="0" scaled="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21" name="Shape 12">
                <a:extLst>
                  <a:ext uri="{FF2B5EF4-FFF2-40B4-BE49-F238E27FC236}">
                    <a16:creationId xmlns:a16="http://schemas.microsoft.com/office/drawing/2014/main" id="{CA3A8852-60AA-429E-83DC-8DB4E240EAD6}"/>
                  </a:ext>
                </a:extLst>
              </p:cNvPr>
              <p:cNvSpPr/>
              <p:nvPr/>
            </p:nvSpPr>
            <p:spPr>
              <a:xfrm>
                <a:off x="18277291" y="3214668"/>
                <a:ext cx="7146526" cy="147108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288" y="199"/>
                    </a:moveTo>
                    <a:cubicBezTo>
                      <a:pt x="1702" y="199"/>
                      <a:pt x="411" y="827"/>
                      <a:pt x="411" y="1597"/>
                    </a:cubicBezTo>
                    <a:lnTo>
                      <a:pt x="411" y="20003"/>
                    </a:lnTo>
                    <a:cubicBezTo>
                      <a:pt x="411" y="20774"/>
                      <a:pt x="1702" y="21401"/>
                      <a:pt x="3288" y="21401"/>
                    </a:cubicBezTo>
                    <a:lnTo>
                      <a:pt x="18312" y="21401"/>
                    </a:lnTo>
                    <a:cubicBezTo>
                      <a:pt x="19899" y="21401"/>
                      <a:pt x="21190" y="20774"/>
                      <a:pt x="21190" y="20003"/>
                    </a:cubicBezTo>
                    <a:lnTo>
                      <a:pt x="21190" y="1597"/>
                    </a:lnTo>
                    <a:cubicBezTo>
                      <a:pt x="21190" y="827"/>
                      <a:pt x="19899" y="199"/>
                      <a:pt x="18312" y="199"/>
                    </a:cubicBezTo>
                    <a:cubicBezTo>
                      <a:pt x="18312" y="199"/>
                      <a:pt x="3288" y="199"/>
                      <a:pt x="3288" y="199"/>
                    </a:cubicBezTo>
                    <a:close/>
                    <a:moveTo>
                      <a:pt x="18312" y="21428"/>
                    </a:moveTo>
                    <a:lnTo>
                      <a:pt x="3288" y="21428"/>
                    </a:lnTo>
                    <a:cubicBezTo>
                      <a:pt x="1670" y="21428"/>
                      <a:pt x="353" y="20789"/>
                      <a:pt x="353" y="20003"/>
                    </a:cubicBezTo>
                    <a:lnTo>
                      <a:pt x="353" y="1597"/>
                    </a:lnTo>
                    <a:cubicBezTo>
                      <a:pt x="353" y="811"/>
                      <a:pt x="1670" y="172"/>
                      <a:pt x="3288" y="172"/>
                    </a:cubicBezTo>
                    <a:lnTo>
                      <a:pt x="18312" y="172"/>
                    </a:lnTo>
                    <a:cubicBezTo>
                      <a:pt x="19930" y="172"/>
                      <a:pt x="21247" y="811"/>
                      <a:pt x="21247" y="1597"/>
                    </a:cubicBezTo>
                    <a:lnTo>
                      <a:pt x="21247" y="20003"/>
                    </a:lnTo>
                    <a:cubicBezTo>
                      <a:pt x="21247" y="20789"/>
                      <a:pt x="19930" y="21428"/>
                      <a:pt x="18312" y="21428"/>
                    </a:cubicBezTo>
                    <a:close/>
                    <a:moveTo>
                      <a:pt x="3288" y="28"/>
                    </a:moveTo>
                    <a:cubicBezTo>
                      <a:pt x="1507" y="28"/>
                      <a:pt x="57" y="732"/>
                      <a:pt x="57" y="1597"/>
                    </a:cubicBezTo>
                    <a:lnTo>
                      <a:pt x="57" y="20003"/>
                    </a:lnTo>
                    <a:cubicBezTo>
                      <a:pt x="57" y="20868"/>
                      <a:pt x="1507" y="21572"/>
                      <a:pt x="3288" y="21572"/>
                    </a:cubicBezTo>
                    <a:lnTo>
                      <a:pt x="18312" y="21572"/>
                    </a:lnTo>
                    <a:cubicBezTo>
                      <a:pt x="20093" y="21572"/>
                      <a:pt x="21543" y="20868"/>
                      <a:pt x="21543" y="20003"/>
                    </a:cubicBezTo>
                    <a:lnTo>
                      <a:pt x="21543" y="1597"/>
                    </a:lnTo>
                    <a:cubicBezTo>
                      <a:pt x="21543" y="732"/>
                      <a:pt x="20093" y="28"/>
                      <a:pt x="18312" y="28"/>
                    </a:cubicBezTo>
                    <a:cubicBezTo>
                      <a:pt x="18312" y="28"/>
                      <a:pt x="3288" y="28"/>
                      <a:pt x="3288" y="28"/>
                    </a:cubicBezTo>
                    <a:close/>
                    <a:moveTo>
                      <a:pt x="18312" y="21600"/>
                    </a:moveTo>
                    <a:lnTo>
                      <a:pt x="3288" y="21600"/>
                    </a:lnTo>
                    <a:cubicBezTo>
                      <a:pt x="1475" y="21600"/>
                      <a:pt x="0" y="20883"/>
                      <a:pt x="0" y="20003"/>
                    </a:cubicBezTo>
                    <a:lnTo>
                      <a:pt x="0" y="1597"/>
                    </a:lnTo>
                    <a:cubicBezTo>
                      <a:pt x="0" y="717"/>
                      <a:pt x="1475" y="0"/>
                      <a:pt x="3288" y="0"/>
                    </a:cubicBezTo>
                    <a:lnTo>
                      <a:pt x="18312" y="0"/>
                    </a:lnTo>
                    <a:cubicBezTo>
                      <a:pt x="20125" y="0"/>
                      <a:pt x="21600" y="717"/>
                      <a:pt x="21600" y="1597"/>
                    </a:cubicBezTo>
                    <a:lnTo>
                      <a:pt x="21600" y="20003"/>
                    </a:lnTo>
                    <a:cubicBezTo>
                      <a:pt x="21600" y="20883"/>
                      <a:pt x="20125" y="21600"/>
                      <a:pt x="18312" y="21600"/>
                    </a:cubicBezTo>
                    <a:close/>
                  </a:path>
                </a:pathLst>
              </a:custGeom>
              <a:solidFill>
                <a:srgbClr val="D6B992">
                  <a:alpha val="6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22" name="Freeform 63">
                <a:extLst>
                  <a:ext uri="{FF2B5EF4-FFF2-40B4-BE49-F238E27FC236}">
                    <a16:creationId xmlns:a16="http://schemas.microsoft.com/office/drawing/2014/main" id="{A240DDCE-EA35-4CD8-8E04-B8DFCA712EF1}"/>
                  </a:ext>
                </a:extLst>
              </p:cNvPr>
              <p:cNvSpPr/>
              <p:nvPr/>
            </p:nvSpPr>
            <p:spPr>
              <a:xfrm>
                <a:off x="18832469" y="5104412"/>
                <a:ext cx="6069982" cy="169787"/>
              </a:xfrm>
              <a:custGeom>
                <a:avLst/>
                <a:gdLst>
                  <a:gd name="connsiteX0" fmla="*/ 884246 w 7220398"/>
                  <a:gd name="connsiteY0" fmla="*/ 101599 h 201966"/>
                  <a:gd name="connsiteX1" fmla="*/ 932171 w 7220398"/>
                  <a:gd name="connsiteY1" fmla="*/ 121452 h 201966"/>
                  <a:gd name="connsiteX2" fmla="*/ 884273 w 7220398"/>
                  <a:gd name="connsiteY2" fmla="*/ 169391 h 201966"/>
                  <a:gd name="connsiteX3" fmla="*/ 836321 w 7220398"/>
                  <a:gd name="connsiteY3" fmla="*/ 121452 h 201966"/>
                  <a:gd name="connsiteX4" fmla="*/ 884246 w 7220398"/>
                  <a:gd name="connsiteY4" fmla="*/ 101599 h 201966"/>
                  <a:gd name="connsiteX5" fmla="*/ 628020 w 7220398"/>
                  <a:gd name="connsiteY5" fmla="*/ 50800 h 201966"/>
                  <a:gd name="connsiteX6" fmla="*/ 684541 w 7220398"/>
                  <a:gd name="connsiteY6" fmla="*/ 107306 h 201966"/>
                  <a:gd name="connsiteX7" fmla="*/ 628020 w 7220398"/>
                  <a:gd name="connsiteY7" fmla="*/ 163823 h 201966"/>
                  <a:gd name="connsiteX8" fmla="*/ 571500 w 7220398"/>
                  <a:gd name="connsiteY8" fmla="*/ 107306 h 201966"/>
                  <a:gd name="connsiteX9" fmla="*/ 628020 w 7220398"/>
                  <a:gd name="connsiteY9" fmla="*/ 50800 h 201966"/>
                  <a:gd name="connsiteX10" fmla="*/ 488318 w 7220398"/>
                  <a:gd name="connsiteY10" fmla="*/ 50800 h 201966"/>
                  <a:gd name="connsiteX11" fmla="*/ 544837 w 7220398"/>
                  <a:gd name="connsiteY11" fmla="*/ 107306 h 201966"/>
                  <a:gd name="connsiteX12" fmla="*/ 488318 w 7220398"/>
                  <a:gd name="connsiteY12" fmla="*/ 163823 h 201966"/>
                  <a:gd name="connsiteX13" fmla="*/ 431800 w 7220398"/>
                  <a:gd name="connsiteY13" fmla="*/ 107306 h 201966"/>
                  <a:gd name="connsiteX14" fmla="*/ 488318 w 7220398"/>
                  <a:gd name="connsiteY14" fmla="*/ 50800 h 201966"/>
                  <a:gd name="connsiteX15" fmla="*/ 348620 w 7220398"/>
                  <a:gd name="connsiteY15" fmla="*/ 50800 h 201966"/>
                  <a:gd name="connsiteX16" fmla="*/ 405141 w 7220398"/>
                  <a:gd name="connsiteY16" fmla="*/ 107306 h 201966"/>
                  <a:gd name="connsiteX17" fmla="*/ 348620 w 7220398"/>
                  <a:gd name="connsiteY17" fmla="*/ 163823 h 201966"/>
                  <a:gd name="connsiteX18" fmla="*/ 292100 w 7220398"/>
                  <a:gd name="connsiteY18" fmla="*/ 107306 h 201966"/>
                  <a:gd name="connsiteX19" fmla="*/ 348620 w 7220398"/>
                  <a:gd name="connsiteY19" fmla="*/ 50800 h 201966"/>
                  <a:gd name="connsiteX20" fmla="*/ 196222 w 7220398"/>
                  <a:gd name="connsiteY20" fmla="*/ 50800 h 201966"/>
                  <a:gd name="connsiteX21" fmla="*/ 252713 w 7220398"/>
                  <a:gd name="connsiteY21" fmla="*/ 107306 h 201966"/>
                  <a:gd name="connsiteX22" fmla="*/ 196222 w 7220398"/>
                  <a:gd name="connsiteY22" fmla="*/ 163823 h 201966"/>
                  <a:gd name="connsiteX23" fmla="*/ 139700 w 7220398"/>
                  <a:gd name="connsiteY23" fmla="*/ 107306 h 201966"/>
                  <a:gd name="connsiteX24" fmla="*/ 196222 w 7220398"/>
                  <a:gd name="connsiteY24" fmla="*/ 50800 h 201966"/>
                  <a:gd name="connsiteX25" fmla="*/ 56517 w 7220398"/>
                  <a:gd name="connsiteY25" fmla="*/ 50800 h 201966"/>
                  <a:gd name="connsiteX26" fmla="*/ 113013 w 7220398"/>
                  <a:gd name="connsiteY26" fmla="*/ 107306 h 201966"/>
                  <a:gd name="connsiteX27" fmla="*/ 56517 w 7220398"/>
                  <a:gd name="connsiteY27" fmla="*/ 163823 h 201966"/>
                  <a:gd name="connsiteX28" fmla="*/ 0 w 7220398"/>
                  <a:gd name="connsiteY28" fmla="*/ 107306 h 201966"/>
                  <a:gd name="connsiteX29" fmla="*/ 56517 w 7220398"/>
                  <a:gd name="connsiteY29" fmla="*/ 50800 h 201966"/>
                  <a:gd name="connsiteX30" fmla="*/ 884231 w 7220398"/>
                  <a:gd name="connsiteY30" fmla="*/ 50799 h 201966"/>
                  <a:gd name="connsiteX31" fmla="*/ 968363 w 7220398"/>
                  <a:gd name="connsiteY31" fmla="*/ 85665 h 201966"/>
                  <a:gd name="connsiteX32" fmla="*/ 949994 w 7220398"/>
                  <a:gd name="connsiteY32" fmla="*/ 104064 h 201966"/>
                  <a:gd name="connsiteX33" fmla="*/ 818500 w 7220398"/>
                  <a:gd name="connsiteY33" fmla="*/ 104064 h 201966"/>
                  <a:gd name="connsiteX34" fmla="*/ 800100 w 7220398"/>
                  <a:gd name="connsiteY34" fmla="*/ 85665 h 201966"/>
                  <a:gd name="connsiteX35" fmla="*/ 884231 w 7220398"/>
                  <a:gd name="connsiteY35" fmla="*/ 50799 h 201966"/>
                  <a:gd name="connsiteX36" fmla="*/ 6760660 w 7220398"/>
                  <a:gd name="connsiteY36" fmla="*/ 36283 h 201966"/>
                  <a:gd name="connsiteX37" fmla="*/ 7080614 w 7220398"/>
                  <a:gd name="connsiteY37" fmla="*/ 36283 h 201966"/>
                  <a:gd name="connsiteX38" fmla="*/ 7088316 w 7220398"/>
                  <a:gd name="connsiteY38" fmla="*/ 43991 h 201966"/>
                  <a:gd name="connsiteX39" fmla="*/ 7088316 w 7220398"/>
                  <a:gd name="connsiteY39" fmla="*/ 153938 h 201966"/>
                  <a:gd name="connsiteX40" fmla="*/ 7080614 w 7220398"/>
                  <a:gd name="connsiteY40" fmla="*/ 161645 h 201966"/>
                  <a:gd name="connsiteX41" fmla="*/ 6760660 w 7220398"/>
                  <a:gd name="connsiteY41" fmla="*/ 161645 h 201966"/>
                  <a:gd name="connsiteX42" fmla="*/ 6752944 w 7220398"/>
                  <a:gd name="connsiteY42" fmla="*/ 153938 h 201966"/>
                  <a:gd name="connsiteX43" fmla="*/ 6752944 w 7220398"/>
                  <a:gd name="connsiteY43" fmla="*/ 43991 h 201966"/>
                  <a:gd name="connsiteX44" fmla="*/ 6760660 w 7220398"/>
                  <a:gd name="connsiteY44" fmla="*/ 36283 h 201966"/>
                  <a:gd name="connsiteX45" fmla="*/ 6750030 w 7220398"/>
                  <a:gd name="connsiteY45" fmla="*/ 8275 h 201966"/>
                  <a:gd name="connsiteX46" fmla="*/ 6726576 w 7220398"/>
                  <a:gd name="connsiteY46" fmla="*/ 31726 h 201966"/>
                  <a:gd name="connsiteX47" fmla="*/ 6726576 w 7220398"/>
                  <a:gd name="connsiteY47" fmla="*/ 170241 h 201966"/>
                  <a:gd name="connsiteX48" fmla="*/ 6750030 w 7220398"/>
                  <a:gd name="connsiteY48" fmla="*/ 193691 h 201966"/>
                  <a:gd name="connsiteX49" fmla="*/ 7153150 w 7220398"/>
                  <a:gd name="connsiteY49" fmla="*/ 193691 h 201966"/>
                  <a:gd name="connsiteX50" fmla="*/ 7176604 w 7220398"/>
                  <a:gd name="connsiteY50" fmla="*/ 170241 h 201966"/>
                  <a:gd name="connsiteX51" fmla="*/ 7176604 w 7220398"/>
                  <a:gd name="connsiteY51" fmla="*/ 31726 h 201966"/>
                  <a:gd name="connsiteX52" fmla="*/ 7153150 w 7220398"/>
                  <a:gd name="connsiteY52" fmla="*/ 8275 h 201966"/>
                  <a:gd name="connsiteX53" fmla="*/ 6750030 w 7220398"/>
                  <a:gd name="connsiteY53" fmla="*/ 0 h 201966"/>
                  <a:gd name="connsiteX54" fmla="*/ 7153150 w 7220398"/>
                  <a:gd name="connsiteY54" fmla="*/ 0 h 201966"/>
                  <a:gd name="connsiteX55" fmla="*/ 7184856 w 7220398"/>
                  <a:gd name="connsiteY55" fmla="*/ 31726 h 201966"/>
                  <a:gd name="connsiteX56" fmla="*/ 7184856 w 7220398"/>
                  <a:gd name="connsiteY56" fmla="*/ 64134 h 201966"/>
                  <a:gd name="connsiteX57" fmla="*/ 7220398 w 7220398"/>
                  <a:gd name="connsiteY57" fmla="*/ 100983 h 201966"/>
                  <a:gd name="connsiteX58" fmla="*/ 7184856 w 7220398"/>
                  <a:gd name="connsiteY58" fmla="*/ 137833 h 201966"/>
                  <a:gd name="connsiteX59" fmla="*/ 7184856 w 7220398"/>
                  <a:gd name="connsiteY59" fmla="*/ 170241 h 201966"/>
                  <a:gd name="connsiteX60" fmla="*/ 7153150 w 7220398"/>
                  <a:gd name="connsiteY60" fmla="*/ 201966 h 201966"/>
                  <a:gd name="connsiteX61" fmla="*/ 6750030 w 7220398"/>
                  <a:gd name="connsiteY61" fmla="*/ 201966 h 201966"/>
                  <a:gd name="connsiteX62" fmla="*/ 6718300 w 7220398"/>
                  <a:gd name="connsiteY62" fmla="*/ 170241 h 201966"/>
                  <a:gd name="connsiteX63" fmla="*/ 6718300 w 7220398"/>
                  <a:gd name="connsiteY63" fmla="*/ 31726 h 201966"/>
                  <a:gd name="connsiteX64" fmla="*/ 6750030 w 7220398"/>
                  <a:gd name="connsiteY64" fmla="*/ 0 h 201966"/>
                  <a:gd name="connsiteX65" fmla="*/ 881329 w 7220398"/>
                  <a:gd name="connsiteY65" fmla="*/ 0 h 201966"/>
                  <a:gd name="connsiteX66" fmla="*/ 1000659 w 7220398"/>
                  <a:gd name="connsiteY66" fmla="*/ 49421 h 201966"/>
                  <a:gd name="connsiteX67" fmla="*/ 982307 w 7220398"/>
                  <a:gd name="connsiteY67" fmla="*/ 67782 h 201966"/>
                  <a:gd name="connsiteX68" fmla="*/ 780319 w 7220398"/>
                  <a:gd name="connsiteY68" fmla="*/ 67770 h 201966"/>
                  <a:gd name="connsiteX69" fmla="*/ 762000 w 7220398"/>
                  <a:gd name="connsiteY69" fmla="*/ 49421 h 201966"/>
                  <a:gd name="connsiteX70" fmla="*/ 881329 w 7220398"/>
                  <a:gd name="connsiteY70" fmla="*/ 0 h 201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7220398" h="201966">
                    <a:moveTo>
                      <a:pt x="884246" y="101599"/>
                    </a:moveTo>
                    <a:cubicBezTo>
                      <a:pt x="901595" y="101599"/>
                      <a:pt x="918943" y="108217"/>
                      <a:pt x="932171" y="121452"/>
                    </a:cubicBezTo>
                    <a:lnTo>
                      <a:pt x="884273" y="169391"/>
                    </a:lnTo>
                    <a:lnTo>
                      <a:pt x="836321" y="121452"/>
                    </a:lnTo>
                    <a:cubicBezTo>
                      <a:pt x="849549" y="108217"/>
                      <a:pt x="866897" y="101599"/>
                      <a:pt x="884246" y="101599"/>
                    </a:cubicBezTo>
                    <a:close/>
                    <a:moveTo>
                      <a:pt x="628020" y="50800"/>
                    </a:moveTo>
                    <a:cubicBezTo>
                      <a:pt x="659217" y="50800"/>
                      <a:pt x="684541" y="76094"/>
                      <a:pt x="684541" y="107306"/>
                    </a:cubicBezTo>
                    <a:cubicBezTo>
                      <a:pt x="684541" y="138529"/>
                      <a:pt x="659217" y="163823"/>
                      <a:pt x="628020" y="163823"/>
                    </a:cubicBezTo>
                    <a:cubicBezTo>
                      <a:pt x="596798" y="163823"/>
                      <a:pt x="571500" y="138529"/>
                      <a:pt x="571500" y="107306"/>
                    </a:cubicBezTo>
                    <a:cubicBezTo>
                      <a:pt x="571500" y="76094"/>
                      <a:pt x="596798" y="50800"/>
                      <a:pt x="628020" y="50800"/>
                    </a:cubicBezTo>
                    <a:close/>
                    <a:moveTo>
                      <a:pt x="488318" y="50800"/>
                    </a:moveTo>
                    <a:cubicBezTo>
                      <a:pt x="519540" y="50800"/>
                      <a:pt x="544837" y="76094"/>
                      <a:pt x="544837" y="107306"/>
                    </a:cubicBezTo>
                    <a:cubicBezTo>
                      <a:pt x="544837" y="138529"/>
                      <a:pt x="519540" y="163823"/>
                      <a:pt x="488318" y="163823"/>
                    </a:cubicBezTo>
                    <a:cubicBezTo>
                      <a:pt x="457123" y="163823"/>
                      <a:pt x="431800" y="138529"/>
                      <a:pt x="431800" y="107306"/>
                    </a:cubicBezTo>
                    <a:cubicBezTo>
                      <a:pt x="431800" y="76094"/>
                      <a:pt x="457123" y="50800"/>
                      <a:pt x="488318" y="50800"/>
                    </a:cubicBezTo>
                    <a:close/>
                    <a:moveTo>
                      <a:pt x="348620" y="50800"/>
                    </a:moveTo>
                    <a:cubicBezTo>
                      <a:pt x="379817" y="50800"/>
                      <a:pt x="405141" y="76094"/>
                      <a:pt x="405141" y="107306"/>
                    </a:cubicBezTo>
                    <a:cubicBezTo>
                      <a:pt x="405141" y="138529"/>
                      <a:pt x="379817" y="163823"/>
                      <a:pt x="348620" y="163823"/>
                    </a:cubicBezTo>
                    <a:cubicBezTo>
                      <a:pt x="317398" y="163823"/>
                      <a:pt x="292100" y="138529"/>
                      <a:pt x="292100" y="107306"/>
                    </a:cubicBezTo>
                    <a:cubicBezTo>
                      <a:pt x="292100" y="76094"/>
                      <a:pt x="317398" y="50800"/>
                      <a:pt x="348620" y="50800"/>
                    </a:cubicBezTo>
                    <a:close/>
                    <a:moveTo>
                      <a:pt x="196222" y="50800"/>
                    </a:moveTo>
                    <a:cubicBezTo>
                      <a:pt x="227416" y="50800"/>
                      <a:pt x="252713" y="76094"/>
                      <a:pt x="252713" y="107306"/>
                    </a:cubicBezTo>
                    <a:cubicBezTo>
                      <a:pt x="252713" y="138529"/>
                      <a:pt x="227416" y="163823"/>
                      <a:pt x="196222" y="163823"/>
                    </a:cubicBezTo>
                    <a:cubicBezTo>
                      <a:pt x="164971" y="163823"/>
                      <a:pt x="139700" y="138529"/>
                      <a:pt x="139700" y="107306"/>
                    </a:cubicBezTo>
                    <a:cubicBezTo>
                      <a:pt x="139700" y="76094"/>
                      <a:pt x="164971" y="50800"/>
                      <a:pt x="196222" y="50800"/>
                    </a:cubicBezTo>
                    <a:close/>
                    <a:moveTo>
                      <a:pt x="56517" y="50800"/>
                    </a:moveTo>
                    <a:cubicBezTo>
                      <a:pt x="87742" y="50800"/>
                      <a:pt x="113013" y="76094"/>
                      <a:pt x="113013" y="107306"/>
                    </a:cubicBezTo>
                    <a:cubicBezTo>
                      <a:pt x="113013" y="138529"/>
                      <a:pt x="87742" y="163823"/>
                      <a:pt x="56517" y="163823"/>
                    </a:cubicBezTo>
                    <a:cubicBezTo>
                      <a:pt x="25297" y="163823"/>
                      <a:pt x="0" y="138529"/>
                      <a:pt x="0" y="107306"/>
                    </a:cubicBezTo>
                    <a:cubicBezTo>
                      <a:pt x="0" y="76094"/>
                      <a:pt x="25297" y="50800"/>
                      <a:pt x="56517" y="50800"/>
                    </a:cubicBezTo>
                    <a:close/>
                    <a:moveTo>
                      <a:pt x="884231" y="50799"/>
                    </a:moveTo>
                    <a:cubicBezTo>
                      <a:pt x="914686" y="50799"/>
                      <a:pt x="945141" y="62421"/>
                      <a:pt x="968363" y="85665"/>
                    </a:cubicBezTo>
                    <a:lnTo>
                      <a:pt x="949994" y="104064"/>
                    </a:lnTo>
                    <a:cubicBezTo>
                      <a:pt x="913678" y="67746"/>
                      <a:pt x="854785" y="67746"/>
                      <a:pt x="818500" y="104064"/>
                    </a:cubicBezTo>
                    <a:lnTo>
                      <a:pt x="800100" y="85665"/>
                    </a:lnTo>
                    <a:cubicBezTo>
                      <a:pt x="823322" y="62421"/>
                      <a:pt x="853777" y="50799"/>
                      <a:pt x="884231" y="50799"/>
                    </a:cubicBezTo>
                    <a:close/>
                    <a:moveTo>
                      <a:pt x="6760660" y="36283"/>
                    </a:moveTo>
                    <a:lnTo>
                      <a:pt x="7080614" y="36283"/>
                    </a:lnTo>
                    <a:cubicBezTo>
                      <a:pt x="7084854" y="36283"/>
                      <a:pt x="7088316" y="39748"/>
                      <a:pt x="7088316" y="43991"/>
                    </a:cubicBezTo>
                    <a:lnTo>
                      <a:pt x="7088316" y="153938"/>
                    </a:lnTo>
                    <a:cubicBezTo>
                      <a:pt x="7088316" y="158180"/>
                      <a:pt x="7084854" y="161645"/>
                      <a:pt x="7080614" y="161645"/>
                    </a:cubicBezTo>
                    <a:cubicBezTo>
                      <a:pt x="7080614" y="161645"/>
                      <a:pt x="6760660" y="161645"/>
                      <a:pt x="6760660" y="161645"/>
                    </a:cubicBezTo>
                    <a:cubicBezTo>
                      <a:pt x="6756406" y="161645"/>
                      <a:pt x="6752944" y="158180"/>
                      <a:pt x="6752944" y="153938"/>
                    </a:cubicBezTo>
                    <a:lnTo>
                      <a:pt x="6752944" y="43991"/>
                    </a:lnTo>
                    <a:cubicBezTo>
                      <a:pt x="6752944" y="39748"/>
                      <a:pt x="6756406" y="36283"/>
                      <a:pt x="6760660" y="36283"/>
                    </a:cubicBezTo>
                    <a:close/>
                    <a:moveTo>
                      <a:pt x="6750030" y="8275"/>
                    </a:moveTo>
                    <a:cubicBezTo>
                      <a:pt x="6737106" y="8275"/>
                      <a:pt x="6726576" y="18785"/>
                      <a:pt x="6726576" y="31726"/>
                    </a:cubicBezTo>
                    <a:lnTo>
                      <a:pt x="6726576" y="170241"/>
                    </a:lnTo>
                    <a:cubicBezTo>
                      <a:pt x="6726576" y="183172"/>
                      <a:pt x="6737106" y="193691"/>
                      <a:pt x="6750030" y="193691"/>
                    </a:cubicBezTo>
                    <a:lnTo>
                      <a:pt x="7153150" y="193691"/>
                    </a:lnTo>
                    <a:cubicBezTo>
                      <a:pt x="7166098" y="193691"/>
                      <a:pt x="7176604" y="183172"/>
                      <a:pt x="7176604" y="170241"/>
                    </a:cubicBezTo>
                    <a:cubicBezTo>
                      <a:pt x="7176604" y="170241"/>
                      <a:pt x="7176604" y="31726"/>
                      <a:pt x="7176604" y="31726"/>
                    </a:cubicBezTo>
                    <a:cubicBezTo>
                      <a:pt x="7176604" y="18785"/>
                      <a:pt x="7166098" y="8275"/>
                      <a:pt x="7153150" y="8275"/>
                    </a:cubicBezTo>
                    <a:close/>
                    <a:moveTo>
                      <a:pt x="6750030" y="0"/>
                    </a:moveTo>
                    <a:lnTo>
                      <a:pt x="7153150" y="0"/>
                    </a:lnTo>
                    <a:cubicBezTo>
                      <a:pt x="7170630" y="0"/>
                      <a:pt x="7184856" y="14222"/>
                      <a:pt x="7184856" y="31726"/>
                    </a:cubicBezTo>
                    <a:lnTo>
                      <a:pt x="7184856" y="64134"/>
                    </a:lnTo>
                    <a:cubicBezTo>
                      <a:pt x="7204614" y="65031"/>
                      <a:pt x="7220398" y="81030"/>
                      <a:pt x="7220398" y="100983"/>
                    </a:cubicBezTo>
                    <a:cubicBezTo>
                      <a:pt x="7220398" y="120927"/>
                      <a:pt x="7204614" y="136935"/>
                      <a:pt x="7184856" y="137833"/>
                    </a:cubicBezTo>
                    <a:lnTo>
                      <a:pt x="7184856" y="170241"/>
                    </a:lnTo>
                    <a:cubicBezTo>
                      <a:pt x="7184856" y="187744"/>
                      <a:pt x="7170630" y="201966"/>
                      <a:pt x="7153150" y="201966"/>
                    </a:cubicBezTo>
                    <a:lnTo>
                      <a:pt x="6750030" y="201966"/>
                    </a:lnTo>
                    <a:cubicBezTo>
                      <a:pt x="6732526" y="201966"/>
                      <a:pt x="6718300" y="187744"/>
                      <a:pt x="6718300" y="170241"/>
                    </a:cubicBezTo>
                    <a:lnTo>
                      <a:pt x="6718300" y="31726"/>
                    </a:lnTo>
                    <a:cubicBezTo>
                      <a:pt x="6718300" y="14222"/>
                      <a:pt x="6732526" y="0"/>
                      <a:pt x="6750030" y="0"/>
                    </a:cubicBezTo>
                    <a:close/>
                    <a:moveTo>
                      <a:pt x="881329" y="0"/>
                    </a:moveTo>
                    <a:cubicBezTo>
                      <a:pt x="924520" y="0"/>
                      <a:pt x="967711" y="16474"/>
                      <a:pt x="1000659" y="49421"/>
                    </a:cubicBezTo>
                    <a:lnTo>
                      <a:pt x="982307" y="67782"/>
                    </a:lnTo>
                    <a:cubicBezTo>
                      <a:pt x="926553" y="12002"/>
                      <a:pt x="836106" y="12002"/>
                      <a:pt x="780319" y="67770"/>
                    </a:cubicBezTo>
                    <a:cubicBezTo>
                      <a:pt x="780319" y="67770"/>
                      <a:pt x="762000" y="49421"/>
                      <a:pt x="762000" y="49421"/>
                    </a:cubicBezTo>
                    <a:cubicBezTo>
                      <a:pt x="794948" y="16474"/>
                      <a:pt x="838139" y="0"/>
                      <a:pt x="881329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23" name="Shape 23">
                <a:extLst>
                  <a:ext uri="{FF2B5EF4-FFF2-40B4-BE49-F238E27FC236}">
                    <a16:creationId xmlns:a16="http://schemas.microsoft.com/office/drawing/2014/main" id="{9AC24ECF-5821-46FE-92D2-65B988BB4EDB}"/>
                  </a:ext>
                </a:extLst>
              </p:cNvPr>
              <p:cNvSpPr/>
              <p:nvPr/>
            </p:nvSpPr>
            <p:spPr>
              <a:xfrm>
                <a:off x="18245261" y="6353566"/>
                <a:ext cx="46382" cy="10899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ubicBezTo>
                      <a:pt x="0" y="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rgbClr val="141312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24" name="Shape 24">
                <a:extLst>
                  <a:ext uri="{FF2B5EF4-FFF2-40B4-BE49-F238E27FC236}">
                    <a16:creationId xmlns:a16="http://schemas.microsoft.com/office/drawing/2014/main" id="{1E9FC7F7-8918-45CD-9222-4BF075171A56}"/>
                  </a:ext>
                </a:extLst>
              </p:cNvPr>
              <p:cNvSpPr/>
              <p:nvPr/>
            </p:nvSpPr>
            <p:spPr>
              <a:xfrm>
                <a:off x="18223908" y="6353566"/>
                <a:ext cx="23191" cy="10895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21600"/>
                    </a:lnTo>
                    <a:lnTo>
                      <a:pt x="0" y="21041"/>
                    </a:lnTo>
                    <a:lnTo>
                      <a:pt x="0" y="559"/>
                    </a:lnTo>
                    <a:cubicBezTo>
                      <a:pt x="0" y="559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rgbClr val="141312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 dirty="0"/>
              </a:p>
            </p:txBody>
          </p:sp>
          <p:sp>
            <p:nvSpPr>
              <p:cNvPr id="25" name="Shape 25">
                <a:extLst>
                  <a:ext uri="{FF2B5EF4-FFF2-40B4-BE49-F238E27FC236}">
                    <a16:creationId xmlns:a16="http://schemas.microsoft.com/office/drawing/2014/main" id="{6E8D0E0D-2027-4B88-9D7E-2D74F511B978}"/>
                  </a:ext>
                </a:extLst>
              </p:cNvPr>
              <p:cNvSpPr/>
              <p:nvPr/>
            </p:nvSpPr>
            <p:spPr>
              <a:xfrm>
                <a:off x="18266614" y="5093736"/>
                <a:ext cx="26590" cy="5782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ubicBezTo>
                      <a:pt x="0" y="0"/>
                      <a:pt x="21600" y="0"/>
                      <a:pt x="21600" y="0"/>
                    </a:cubicBezTo>
                    <a:close/>
                  </a:path>
                </a:pathLst>
              </a:custGeom>
              <a:gradFill>
                <a:gsLst>
                  <a:gs pos="18000">
                    <a:srgbClr val="D6B992"/>
                  </a:gs>
                  <a:gs pos="71000">
                    <a:srgbClr val="D6B992"/>
                  </a:gs>
                  <a:gs pos="3000">
                    <a:srgbClr val="9D7F5B"/>
                  </a:gs>
                  <a:gs pos="90000">
                    <a:srgbClr val="9D7F5B"/>
                  </a:gs>
                </a:gsLst>
                <a:lin ang="5400000" scaled="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26" name="Shape 26">
                <a:extLst>
                  <a:ext uri="{FF2B5EF4-FFF2-40B4-BE49-F238E27FC236}">
                    <a16:creationId xmlns:a16="http://schemas.microsoft.com/office/drawing/2014/main" id="{B03EC2AC-D770-4B4D-B2A2-5FF202AAE06C}"/>
                  </a:ext>
                </a:extLst>
              </p:cNvPr>
              <p:cNvSpPr/>
              <p:nvPr/>
            </p:nvSpPr>
            <p:spPr>
              <a:xfrm>
                <a:off x="18255938" y="5093736"/>
                <a:ext cx="13295" cy="5779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21600"/>
                    </a:lnTo>
                    <a:lnTo>
                      <a:pt x="0" y="20997"/>
                    </a:lnTo>
                    <a:lnTo>
                      <a:pt x="0" y="604"/>
                    </a:lnTo>
                    <a:cubicBezTo>
                      <a:pt x="0" y="604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rgbClr val="141312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27" name="Shape 27">
                <a:extLst>
                  <a:ext uri="{FF2B5EF4-FFF2-40B4-BE49-F238E27FC236}">
                    <a16:creationId xmlns:a16="http://schemas.microsoft.com/office/drawing/2014/main" id="{28C2585B-4217-4C9E-AA3C-8704E6271D59}"/>
                  </a:ext>
                </a:extLst>
              </p:cNvPr>
              <p:cNvSpPr/>
              <p:nvPr/>
            </p:nvSpPr>
            <p:spPr>
              <a:xfrm>
                <a:off x="18245261" y="7698808"/>
                <a:ext cx="46382" cy="10899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ubicBezTo>
                      <a:pt x="0" y="0"/>
                      <a:pt x="21600" y="0"/>
                      <a:pt x="21600" y="0"/>
                    </a:cubicBezTo>
                    <a:close/>
                  </a:path>
                </a:pathLst>
              </a:custGeom>
              <a:gradFill>
                <a:gsLst>
                  <a:gs pos="18000">
                    <a:srgbClr val="D6B992"/>
                  </a:gs>
                  <a:gs pos="71000">
                    <a:srgbClr val="D6B992"/>
                  </a:gs>
                  <a:gs pos="3000">
                    <a:srgbClr val="9D7F5B"/>
                  </a:gs>
                  <a:gs pos="90000">
                    <a:srgbClr val="9D7F5B"/>
                  </a:gs>
                </a:gsLst>
                <a:lin ang="5400000" scaled="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28" name="Shape 28">
                <a:extLst>
                  <a:ext uri="{FF2B5EF4-FFF2-40B4-BE49-F238E27FC236}">
                    <a16:creationId xmlns:a16="http://schemas.microsoft.com/office/drawing/2014/main" id="{F7B969DB-51F8-4A4B-A93F-FF8FB6802976}"/>
                  </a:ext>
                </a:extLst>
              </p:cNvPr>
              <p:cNvSpPr/>
              <p:nvPr/>
            </p:nvSpPr>
            <p:spPr>
              <a:xfrm>
                <a:off x="18223908" y="7698808"/>
                <a:ext cx="23191" cy="10895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21600"/>
                    </a:lnTo>
                    <a:lnTo>
                      <a:pt x="0" y="21041"/>
                    </a:lnTo>
                    <a:lnTo>
                      <a:pt x="0" y="559"/>
                    </a:lnTo>
                    <a:cubicBezTo>
                      <a:pt x="0" y="559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12700">
                <a:solidFill>
                  <a:srgbClr val="141312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 dirty="0"/>
              </a:p>
            </p:txBody>
          </p:sp>
          <p:sp>
            <p:nvSpPr>
              <p:cNvPr id="29" name="Shape 29">
                <a:extLst>
                  <a:ext uri="{FF2B5EF4-FFF2-40B4-BE49-F238E27FC236}">
                    <a16:creationId xmlns:a16="http://schemas.microsoft.com/office/drawing/2014/main" id="{2B851F35-9DB2-45CC-8C84-C40D622B52CF}"/>
                  </a:ext>
                </a:extLst>
              </p:cNvPr>
              <p:cNvSpPr/>
              <p:nvPr/>
            </p:nvSpPr>
            <p:spPr>
              <a:xfrm>
                <a:off x="25419887" y="6353566"/>
                <a:ext cx="46382" cy="10899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0" y="0"/>
                    </a:lnTo>
                    <a:lnTo>
                      <a:pt x="21600" y="0"/>
                    </a:lnTo>
                    <a:lnTo>
                      <a:pt x="21600" y="21600"/>
                    </a:lnTo>
                    <a:cubicBezTo>
                      <a:pt x="21600" y="21600"/>
                      <a:pt x="0" y="21600"/>
                      <a:pt x="0" y="21600"/>
                    </a:cubicBezTo>
                    <a:close/>
                  </a:path>
                </a:pathLst>
              </a:custGeom>
              <a:solidFill>
                <a:srgbClr val="141312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30" name="Shape 30">
                <a:extLst>
                  <a:ext uri="{FF2B5EF4-FFF2-40B4-BE49-F238E27FC236}">
                    <a16:creationId xmlns:a16="http://schemas.microsoft.com/office/drawing/2014/main" id="{2E4E3D06-4E92-41B0-8CD2-B27571073435}"/>
                  </a:ext>
                </a:extLst>
              </p:cNvPr>
              <p:cNvSpPr/>
              <p:nvPr/>
            </p:nvSpPr>
            <p:spPr>
              <a:xfrm>
                <a:off x="25467142" y="6355146"/>
                <a:ext cx="23191" cy="10895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0" y="0"/>
                    </a:lnTo>
                    <a:lnTo>
                      <a:pt x="21600" y="559"/>
                    </a:lnTo>
                    <a:lnTo>
                      <a:pt x="21600" y="21041"/>
                    </a:lnTo>
                    <a:cubicBezTo>
                      <a:pt x="21600" y="21041"/>
                      <a:pt x="0" y="21600"/>
                      <a:pt x="0" y="21600"/>
                    </a:cubicBezTo>
                    <a:close/>
                  </a:path>
                </a:pathLst>
              </a:custGeom>
              <a:gradFill>
                <a:gsLst>
                  <a:gs pos="0">
                    <a:srgbClr val="9D7F5B"/>
                  </a:gs>
                  <a:gs pos="100000">
                    <a:srgbClr val="9D7F5B"/>
                  </a:gs>
                  <a:gs pos="49000">
                    <a:srgbClr val="ECDCAA"/>
                  </a:gs>
                </a:gsLst>
                <a:lin ang="5400000" scaled="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31" name="Shape 31">
                <a:extLst>
                  <a:ext uri="{FF2B5EF4-FFF2-40B4-BE49-F238E27FC236}">
                    <a16:creationId xmlns:a16="http://schemas.microsoft.com/office/drawing/2014/main" id="{CCE4DEBF-9EC3-4C23-973C-136B0EFF887C}"/>
                  </a:ext>
                </a:extLst>
              </p:cNvPr>
              <p:cNvSpPr/>
              <p:nvPr/>
            </p:nvSpPr>
            <p:spPr>
              <a:xfrm>
                <a:off x="20594097" y="4036760"/>
                <a:ext cx="241079" cy="2410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7" y="21600"/>
                      <a:pt x="10801" y="21600"/>
                    </a:cubicBezTo>
                    <a:cubicBezTo>
                      <a:pt x="4836" y="21600"/>
                      <a:pt x="0" y="16765"/>
                      <a:pt x="0" y="10800"/>
                    </a:cubicBezTo>
                    <a:cubicBezTo>
                      <a:pt x="0" y="4835"/>
                      <a:pt x="4836" y="0"/>
                      <a:pt x="10801" y="0"/>
                    </a:cubicBezTo>
                    <a:cubicBezTo>
                      <a:pt x="16767" y="0"/>
                      <a:pt x="21600" y="4835"/>
                      <a:pt x="21600" y="10800"/>
                    </a:cubicBezTo>
                    <a:close/>
                  </a:path>
                </a:pathLst>
              </a:custGeom>
              <a:gradFill>
                <a:gsLst>
                  <a:gs pos="5000">
                    <a:srgbClr val="222729"/>
                  </a:gs>
                  <a:gs pos="96010">
                    <a:srgbClr val="7D7F7F"/>
                  </a:gs>
                </a:gsLst>
                <a:lin ang="3265368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32" name="Shape 32">
                <a:extLst>
                  <a:ext uri="{FF2B5EF4-FFF2-40B4-BE49-F238E27FC236}">
                    <a16:creationId xmlns:a16="http://schemas.microsoft.com/office/drawing/2014/main" id="{095EA8C7-AD0B-447D-AFBE-4B6594DEF005}"/>
                  </a:ext>
                </a:extLst>
              </p:cNvPr>
              <p:cNvSpPr/>
              <p:nvPr/>
            </p:nvSpPr>
            <p:spPr>
              <a:xfrm>
                <a:off x="20658156" y="4090143"/>
                <a:ext cx="129247" cy="1292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1"/>
                    </a:moveTo>
                    <a:cubicBezTo>
                      <a:pt x="21600" y="16764"/>
                      <a:pt x="16767" y="21600"/>
                      <a:pt x="10802" y="21600"/>
                    </a:cubicBezTo>
                    <a:cubicBezTo>
                      <a:pt x="4837" y="21600"/>
                      <a:pt x="0" y="16764"/>
                      <a:pt x="0" y="10801"/>
                    </a:cubicBezTo>
                    <a:cubicBezTo>
                      <a:pt x="0" y="4836"/>
                      <a:pt x="4837" y="0"/>
                      <a:pt x="10802" y="0"/>
                    </a:cubicBezTo>
                    <a:cubicBezTo>
                      <a:pt x="16767" y="0"/>
                      <a:pt x="21600" y="4836"/>
                      <a:pt x="21600" y="10801"/>
                    </a:cubicBezTo>
                    <a:close/>
                  </a:path>
                </a:pathLst>
              </a:custGeom>
              <a:solidFill>
                <a:srgbClr val="080A0A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33" name="Shape 33">
                <a:extLst>
                  <a:ext uri="{FF2B5EF4-FFF2-40B4-BE49-F238E27FC236}">
                    <a16:creationId xmlns:a16="http://schemas.microsoft.com/office/drawing/2014/main" id="{1E84A3D1-A841-4E05-A993-E220493F842D}"/>
                  </a:ext>
                </a:extLst>
              </p:cNvPr>
              <p:cNvSpPr/>
              <p:nvPr/>
            </p:nvSpPr>
            <p:spPr>
              <a:xfrm>
                <a:off x="20668833" y="4100819"/>
                <a:ext cx="111876" cy="1118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4"/>
                      <a:pt x="16764" y="21600"/>
                      <a:pt x="10800" y="21600"/>
                    </a:cubicBezTo>
                    <a:cubicBezTo>
                      <a:pt x="4836" y="21600"/>
                      <a:pt x="0" y="16764"/>
                      <a:pt x="0" y="10800"/>
                    </a:cubicBezTo>
                    <a:cubicBezTo>
                      <a:pt x="0" y="4836"/>
                      <a:pt x="4836" y="0"/>
                      <a:pt x="10800" y="0"/>
                    </a:cubicBezTo>
                    <a:cubicBezTo>
                      <a:pt x="16764" y="0"/>
                      <a:pt x="21600" y="4836"/>
                      <a:pt x="21600" y="10800"/>
                    </a:cubicBezTo>
                    <a:close/>
                  </a:path>
                </a:pathLst>
              </a:custGeom>
              <a:gradFill>
                <a:gsLst>
                  <a:gs pos="7000">
                    <a:srgbClr val="39669E"/>
                  </a:gs>
                  <a:gs pos="90979">
                    <a:srgbClr val="294C7E"/>
                  </a:gs>
                </a:gsLst>
                <a:lin ang="270000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34" name="Shape 34">
                <a:extLst>
                  <a:ext uri="{FF2B5EF4-FFF2-40B4-BE49-F238E27FC236}">
                    <a16:creationId xmlns:a16="http://schemas.microsoft.com/office/drawing/2014/main" id="{1BC9652E-C613-42A8-B4E0-0A61C00CDDA8}"/>
                  </a:ext>
                </a:extLst>
              </p:cNvPr>
              <p:cNvSpPr/>
              <p:nvPr/>
            </p:nvSpPr>
            <p:spPr>
              <a:xfrm>
                <a:off x="21277395" y="4090143"/>
                <a:ext cx="1159539" cy="1333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358" y="0"/>
                    </a:moveTo>
                    <a:lnTo>
                      <a:pt x="1242" y="0"/>
                    </a:lnTo>
                    <a:cubicBezTo>
                      <a:pt x="556" y="0"/>
                      <a:pt x="0" y="4835"/>
                      <a:pt x="0" y="10800"/>
                    </a:cubicBezTo>
                    <a:cubicBezTo>
                      <a:pt x="0" y="16765"/>
                      <a:pt x="556" y="21600"/>
                      <a:pt x="1242" y="21600"/>
                    </a:cubicBezTo>
                    <a:lnTo>
                      <a:pt x="20358" y="21600"/>
                    </a:lnTo>
                    <a:cubicBezTo>
                      <a:pt x="21044" y="21600"/>
                      <a:pt x="21600" y="16765"/>
                      <a:pt x="21600" y="10800"/>
                    </a:cubicBezTo>
                    <a:cubicBezTo>
                      <a:pt x="21600" y="4835"/>
                      <a:pt x="21044" y="0"/>
                      <a:pt x="2035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35" name="Shape 35">
                <a:extLst>
                  <a:ext uri="{FF2B5EF4-FFF2-40B4-BE49-F238E27FC236}">
                    <a16:creationId xmlns:a16="http://schemas.microsoft.com/office/drawing/2014/main" id="{A0D9AA60-76C2-499A-B045-F24FA7E0893B}"/>
                  </a:ext>
                </a:extLst>
              </p:cNvPr>
              <p:cNvSpPr/>
              <p:nvPr/>
            </p:nvSpPr>
            <p:spPr>
              <a:xfrm>
                <a:off x="21277395" y="4100819"/>
                <a:ext cx="1159539" cy="1167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358" y="18895"/>
                    </a:moveTo>
                    <a:lnTo>
                      <a:pt x="1242" y="18895"/>
                    </a:lnTo>
                    <a:cubicBezTo>
                      <a:pt x="729" y="18895"/>
                      <a:pt x="311" y="15264"/>
                      <a:pt x="311" y="10800"/>
                    </a:cubicBezTo>
                    <a:cubicBezTo>
                      <a:pt x="311" y="6337"/>
                      <a:pt x="729" y="2705"/>
                      <a:pt x="1242" y="2705"/>
                    </a:cubicBezTo>
                    <a:lnTo>
                      <a:pt x="20358" y="2705"/>
                    </a:lnTo>
                    <a:cubicBezTo>
                      <a:pt x="20871" y="2705"/>
                      <a:pt x="21289" y="6337"/>
                      <a:pt x="21289" y="10800"/>
                    </a:cubicBezTo>
                    <a:cubicBezTo>
                      <a:pt x="21289" y="15264"/>
                      <a:pt x="20871" y="18895"/>
                      <a:pt x="20358" y="18895"/>
                    </a:cubicBezTo>
                    <a:close/>
                    <a:moveTo>
                      <a:pt x="20358" y="0"/>
                    </a:moveTo>
                    <a:lnTo>
                      <a:pt x="1242" y="0"/>
                    </a:lnTo>
                    <a:cubicBezTo>
                      <a:pt x="556" y="0"/>
                      <a:pt x="0" y="4834"/>
                      <a:pt x="0" y="10800"/>
                    </a:cubicBezTo>
                    <a:cubicBezTo>
                      <a:pt x="0" y="16766"/>
                      <a:pt x="556" y="21600"/>
                      <a:pt x="1242" y="21600"/>
                    </a:cubicBezTo>
                    <a:lnTo>
                      <a:pt x="20358" y="21600"/>
                    </a:lnTo>
                    <a:cubicBezTo>
                      <a:pt x="21044" y="21600"/>
                      <a:pt x="21600" y="16766"/>
                      <a:pt x="21600" y="10800"/>
                    </a:cubicBezTo>
                    <a:cubicBezTo>
                      <a:pt x="21600" y="4834"/>
                      <a:pt x="21044" y="0"/>
                      <a:pt x="20358" y="0"/>
                    </a:cubicBezTo>
                    <a:close/>
                  </a:path>
                </a:pathLst>
              </a:custGeom>
              <a:gradFill>
                <a:gsLst>
                  <a:gs pos="18000">
                    <a:srgbClr val="A38A5C"/>
                  </a:gs>
                  <a:gs pos="58000">
                    <a:srgbClr val="D6B992"/>
                  </a:gs>
                </a:gsLst>
                <a:lin ang="5400000" scaled="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36" name="Shape 36">
                <a:extLst>
                  <a:ext uri="{FF2B5EF4-FFF2-40B4-BE49-F238E27FC236}">
                    <a16:creationId xmlns:a16="http://schemas.microsoft.com/office/drawing/2014/main" id="{DED87DB6-2EF3-4194-A4FA-A5A7B7C5C82F}"/>
                  </a:ext>
                </a:extLst>
              </p:cNvPr>
              <p:cNvSpPr/>
              <p:nvPr/>
            </p:nvSpPr>
            <p:spPr>
              <a:xfrm>
                <a:off x="21277395" y="4090143"/>
                <a:ext cx="1159539" cy="1333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358" y="18895"/>
                    </a:moveTo>
                    <a:lnTo>
                      <a:pt x="1242" y="18895"/>
                    </a:lnTo>
                    <a:cubicBezTo>
                      <a:pt x="729" y="18895"/>
                      <a:pt x="311" y="15265"/>
                      <a:pt x="311" y="10800"/>
                    </a:cubicBezTo>
                    <a:cubicBezTo>
                      <a:pt x="311" y="6335"/>
                      <a:pt x="729" y="2705"/>
                      <a:pt x="1242" y="2705"/>
                    </a:cubicBezTo>
                    <a:lnTo>
                      <a:pt x="20358" y="2705"/>
                    </a:lnTo>
                    <a:cubicBezTo>
                      <a:pt x="20871" y="2705"/>
                      <a:pt x="21289" y="6335"/>
                      <a:pt x="21289" y="10800"/>
                    </a:cubicBezTo>
                    <a:cubicBezTo>
                      <a:pt x="21289" y="15265"/>
                      <a:pt x="20871" y="18895"/>
                      <a:pt x="20358" y="18895"/>
                    </a:cubicBezTo>
                    <a:close/>
                    <a:moveTo>
                      <a:pt x="20358" y="0"/>
                    </a:moveTo>
                    <a:lnTo>
                      <a:pt x="1242" y="0"/>
                    </a:lnTo>
                    <a:cubicBezTo>
                      <a:pt x="556" y="0"/>
                      <a:pt x="0" y="4835"/>
                      <a:pt x="0" y="10800"/>
                    </a:cubicBezTo>
                    <a:cubicBezTo>
                      <a:pt x="0" y="16765"/>
                      <a:pt x="556" y="21600"/>
                      <a:pt x="1242" y="21600"/>
                    </a:cubicBezTo>
                    <a:lnTo>
                      <a:pt x="20358" y="21600"/>
                    </a:lnTo>
                    <a:cubicBezTo>
                      <a:pt x="21044" y="21600"/>
                      <a:pt x="21600" y="16765"/>
                      <a:pt x="21600" y="10800"/>
                    </a:cubicBezTo>
                    <a:cubicBezTo>
                      <a:pt x="21600" y="4835"/>
                      <a:pt x="21044" y="0"/>
                      <a:pt x="20358" y="0"/>
                    </a:cubicBezTo>
                    <a:close/>
                  </a:path>
                </a:pathLst>
              </a:custGeom>
              <a:gradFill>
                <a:gsLst>
                  <a:gs pos="18000">
                    <a:srgbClr val="A38A5C"/>
                  </a:gs>
                  <a:gs pos="58000">
                    <a:srgbClr val="D6B992"/>
                  </a:gs>
                </a:gsLst>
                <a:lin ang="5400000" scaled="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37" name="Shape 37">
                <a:extLst>
                  <a:ext uri="{FF2B5EF4-FFF2-40B4-BE49-F238E27FC236}">
                    <a16:creationId xmlns:a16="http://schemas.microsoft.com/office/drawing/2014/main" id="{D000481B-5F6F-43E2-A7C0-C039405CAEF0}"/>
                  </a:ext>
                </a:extLst>
              </p:cNvPr>
              <p:cNvSpPr/>
              <p:nvPr/>
            </p:nvSpPr>
            <p:spPr>
              <a:xfrm>
                <a:off x="18287967" y="16528293"/>
                <a:ext cx="116882" cy="2124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21600"/>
                    </a:lnTo>
                    <a:lnTo>
                      <a:pt x="0" y="0"/>
                    </a:lnTo>
                    <a:lnTo>
                      <a:pt x="21600" y="0"/>
                    </a:lnTo>
                    <a:cubicBezTo>
                      <a:pt x="21600" y="0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rgbClr val="D6B992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</p:grpSp>
      </p:grpSp>
      <p:cxnSp>
        <p:nvCxnSpPr>
          <p:cNvPr id="5" name="直接箭头连接符 4">
            <a:extLst>
              <a:ext uri="{FF2B5EF4-FFF2-40B4-BE49-F238E27FC236}">
                <a16:creationId xmlns:a16="http://schemas.microsoft.com/office/drawing/2014/main" id="{AF36979C-24EE-4B8A-997E-5EE9C48C7426}"/>
              </a:ext>
            </a:extLst>
          </p:cNvPr>
          <p:cNvCxnSpPr/>
          <p:nvPr/>
        </p:nvCxnSpPr>
        <p:spPr>
          <a:xfrm>
            <a:off x="3712382" y="4294670"/>
            <a:ext cx="3105922" cy="928915"/>
          </a:xfrm>
          <a:prstGeom prst="straightConnector1">
            <a:avLst/>
          </a:prstGeom>
          <a:ln w="25400">
            <a:solidFill>
              <a:srgbClr val="C8C8C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箭头连接符 41">
            <a:extLst>
              <a:ext uri="{FF2B5EF4-FFF2-40B4-BE49-F238E27FC236}">
                <a16:creationId xmlns:a16="http://schemas.microsoft.com/office/drawing/2014/main" id="{126D8502-739E-4CB3-A249-28C9B69DCD05}"/>
              </a:ext>
            </a:extLst>
          </p:cNvPr>
          <p:cNvCxnSpPr>
            <a:cxnSpLocks/>
          </p:cNvCxnSpPr>
          <p:nvPr/>
        </p:nvCxnSpPr>
        <p:spPr>
          <a:xfrm flipV="1">
            <a:off x="3712382" y="2136412"/>
            <a:ext cx="3105922" cy="928915"/>
          </a:xfrm>
          <a:prstGeom prst="straightConnector1">
            <a:avLst/>
          </a:prstGeom>
          <a:ln w="25400">
            <a:solidFill>
              <a:srgbClr val="C8C8C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箭头连接符 42">
            <a:extLst>
              <a:ext uri="{FF2B5EF4-FFF2-40B4-BE49-F238E27FC236}">
                <a16:creationId xmlns:a16="http://schemas.microsoft.com/office/drawing/2014/main" id="{A9BDA6EC-E845-4556-B303-FE6667BA8942}"/>
              </a:ext>
            </a:extLst>
          </p:cNvPr>
          <p:cNvCxnSpPr>
            <a:cxnSpLocks/>
          </p:cNvCxnSpPr>
          <p:nvPr/>
        </p:nvCxnSpPr>
        <p:spPr>
          <a:xfrm>
            <a:off x="3848123" y="3650252"/>
            <a:ext cx="3417616" cy="0"/>
          </a:xfrm>
          <a:prstGeom prst="straightConnector1">
            <a:avLst/>
          </a:prstGeom>
          <a:ln w="25400">
            <a:solidFill>
              <a:srgbClr val="C8C8C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33FE7179-1A7E-46C4-8223-171D850C15F7}"/>
              </a:ext>
            </a:extLst>
          </p:cNvPr>
          <p:cNvGrpSpPr/>
          <p:nvPr/>
        </p:nvGrpSpPr>
        <p:grpSpPr>
          <a:xfrm>
            <a:off x="7363607" y="1526385"/>
            <a:ext cx="3612019" cy="1085738"/>
            <a:chOff x="5879643" y="1445796"/>
            <a:chExt cx="3612019" cy="1085738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3E2A4F1-8A1D-447D-9D3B-E9B4E5A48033}"/>
                </a:ext>
              </a:extLst>
            </p:cNvPr>
            <p:cNvSpPr txBox="1"/>
            <p:nvPr/>
          </p:nvSpPr>
          <p:spPr>
            <a:xfrm>
              <a:off x="5879644" y="1792870"/>
              <a:ext cx="320647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032E4CA9-D15F-407B-A720-D27FB8433A05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4BA7092A-B7B5-4838-A0C9-C0F23E10F9FB}"/>
              </a:ext>
            </a:extLst>
          </p:cNvPr>
          <p:cNvGrpSpPr/>
          <p:nvPr/>
        </p:nvGrpSpPr>
        <p:grpSpPr>
          <a:xfrm>
            <a:off x="7410532" y="3093645"/>
            <a:ext cx="3612019" cy="1085738"/>
            <a:chOff x="5879643" y="1445796"/>
            <a:chExt cx="3612019" cy="1085738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4FEB8771-1287-42E8-BB31-D386CC569E84}"/>
                </a:ext>
              </a:extLst>
            </p:cNvPr>
            <p:cNvSpPr txBox="1"/>
            <p:nvPr/>
          </p:nvSpPr>
          <p:spPr>
            <a:xfrm>
              <a:off x="5879644" y="1792870"/>
              <a:ext cx="320647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B58BF75B-182D-4211-A86E-1DF432D7F295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CC5C3C40-8CBA-4F0F-8962-A4A7707B3E1E}"/>
              </a:ext>
            </a:extLst>
          </p:cNvPr>
          <p:cNvGrpSpPr/>
          <p:nvPr/>
        </p:nvGrpSpPr>
        <p:grpSpPr>
          <a:xfrm>
            <a:off x="7363607" y="4709239"/>
            <a:ext cx="3612019" cy="1085738"/>
            <a:chOff x="5879643" y="1445796"/>
            <a:chExt cx="3612019" cy="1085738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097ACA83-80C0-484A-AD07-F9EF83387E2B}"/>
                </a:ext>
              </a:extLst>
            </p:cNvPr>
            <p:cNvSpPr txBox="1"/>
            <p:nvPr/>
          </p:nvSpPr>
          <p:spPr>
            <a:xfrm>
              <a:off x="5879644" y="1792870"/>
              <a:ext cx="320647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99612764-F5E4-4709-90DE-D2FAFE1B935E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EB1B9ABC-0DAA-45C4-B8D0-2FB1C693D29A}"/>
              </a:ext>
            </a:extLst>
          </p:cNvPr>
          <p:cNvGrpSpPr/>
          <p:nvPr/>
        </p:nvGrpSpPr>
        <p:grpSpPr>
          <a:xfrm>
            <a:off x="9807011" y="357597"/>
            <a:ext cx="2053883" cy="523220"/>
            <a:chOff x="9543984" y="189929"/>
            <a:chExt cx="2053883" cy="523220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E56F743F-D0D3-419D-85C2-9FDE5DA228E5}"/>
                </a:ext>
              </a:extLst>
            </p:cNvPr>
            <p:cNvSpPr txBox="1"/>
            <p:nvPr/>
          </p:nvSpPr>
          <p:spPr>
            <a:xfrm>
              <a:off x="10294681" y="189929"/>
              <a:ext cx="10349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LOGO</a:t>
              </a:r>
              <a:endParaRPr lang="zh-CN" altLang="en-US" sz="2800" dirty="0">
                <a:solidFill>
                  <a:srgbClr val="818588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8" name="等腰三角形 57">
              <a:extLst>
                <a:ext uri="{FF2B5EF4-FFF2-40B4-BE49-F238E27FC236}">
                  <a16:creationId xmlns:a16="http://schemas.microsoft.com/office/drawing/2014/main" id="{482C422B-531A-41F4-8C6B-65559698842F}"/>
                </a:ext>
              </a:extLst>
            </p:cNvPr>
            <p:cNvSpPr/>
            <p:nvPr/>
          </p:nvSpPr>
          <p:spPr>
            <a:xfrm>
              <a:off x="9696338" y="235395"/>
              <a:ext cx="501454" cy="432288"/>
            </a:xfrm>
            <a:prstGeom prst="triangle">
              <a:avLst/>
            </a:prstGeom>
            <a:solidFill>
              <a:srgbClr val="818588"/>
            </a:solidFill>
            <a:ln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90561229-9C5B-4725-A0CA-000FA1EB644D}"/>
                </a:ext>
              </a:extLst>
            </p:cNvPr>
            <p:cNvSpPr/>
            <p:nvPr/>
          </p:nvSpPr>
          <p:spPr>
            <a:xfrm>
              <a:off x="9543984" y="189929"/>
              <a:ext cx="2053883" cy="523220"/>
            </a:xfrm>
            <a:prstGeom prst="rect">
              <a:avLst/>
            </a:prstGeom>
            <a:noFill/>
            <a:ln w="38100"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ED77CE03-0EA9-4F92-9B92-DA9EA20BEC0A}"/>
              </a:ext>
            </a:extLst>
          </p:cNvPr>
          <p:cNvSpPr txBox="1"/>
          <p:nvPr/>
        </p:nvSpPr>
        <p:spPr>
          <a:xfrm>
            <a:off x="1375789" y="349207"/>
            <a:ext cx="4890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818588"/>
                </a:solidFill>
              </a:rPr>
              <a:t>Click Here To Add The Tittle</a:t>
            </a:r>
            <a:endParaRPr lang="zh-CN" altLang="en-US" sz="2800" dirty="0">
              <a:solidFill>
                <a:srgbClr val="818588"/>
              </a:solidFill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404CD546-ED62-454D-8B22-549CAAEE1AB8}"/>
              </a:ext>
            </a:extLst>
          </p:cNvPr>
          <p:cNvGrpSpPr/>
          <p:nvPr/>
        </p:nvGrpSpPr>
        <p:grpSpPr>
          <a:xfrm>
            <a:off x="552920" y="321895"/>
            <a:ext cx="5537916" cy="558922"/>
            <a:chOff x="552920" y="321895"/>
            <a:chExt cx="5537916" cy="558922"/>
          </a:xfrm>
        </p:grpSpPr>
        <p:sp>
          <p:nvSpPr>
            <p:cNvPr id="65" name="直角三角形 64">
              <a:extLst>
                <a:ext uri="{FF2B5EF4-FFF2-40B4-BE49-F238E27FC236}">
                  <a16:creationId xmlns:a16="http://schemas.microsoft.com/office/drawing/2014/main" id="{52625575-42FF-4854-BA45-39A245E0F86E}"/>
                </a:ext>
              </a:extLst>
            </p:cNvPr>
            <p:cNvSpPr/>
            <p:nvPr/>
          </p:nvSpPr>
          <p:spPr>
            <a:xfrm>
              <a:off x="738900" y="340817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直角三角形 65">
              <a:extLst>
                <a:ext uri="{FF2B5EF4-FFF2-40B4-BE49-F238E27FC236}">
                  <a16:creationId xmlns:a16="http://schemas.microsoft.com/office/drawing/2014/main" id="{46E5E6F9-3DCD-42DA-8A8E-6986E4BC09A3}"/>
                </a:ext>
              </a:extLst>
            </p:cNvPr>
            <p:cNvSpPr/>
            <p:nvPr/>
          </p:nvSpPr>
          <p:spPr>
            <a:xfrm rot="5400000">
              <a:off x="738900" y="321895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直角三角形 66">
              <a:extLst>
                <a:ext uri="{FF2B5EF4-FFF2-40B4-BE49-F238E27FC236}">
                  <a16:creationId xmlns:a16="http://schemas.microsoft.com/office/drawing/2014/main" id="{4EAFD024-066F-4342-886F-8308922DF90B}"/>
                </a:ext>
              </a:extLst>
            </p:cNvPr>
            <p:cNvSpPr/>
            <p:nvPr/>
          </p:nvSpPr>
          <p:spPr>
            <a:xfrm>
              <a:off x="552920" y="340817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直角三角形 67">
              <a:extLst>
                <a:ext uri="{FF2B5EF4-FFF2-40B4-BE49-F238E27FC236}">
                  <a16:creationId xmlns:a16="http://schemas.microsoft.com/office/drawing/2014/main" id="{7BF2817A-3751-4E96-8F31-DEB93130474A}"/>
                </a:ext>
              </a:extLst>
            </p:cNvPr>
            <p:cNvSpPr/>
            <p:nvPr/>
          </p:nvSpPr>
          <p:spPr>
            <a:xfrm rot="5400000">
              <a:off x="552920" y="321895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C89CD420-1191-4819-A11D-7DBB5F2551BE}"/>
                </a:ext>
              </a:extLst>
            </p:cNvPr>
            <p:cNvCxnSpPr>
              <a:cxnSpLocks/>
            </p:cNvCxnSpPr>
            <p:nvPr/>
          </p:nvCxnSpPr>
          <p:spPr>
            <a:xfrm>
              <a:off x="1108418" y="865319"/>
              <a:ext cx="4982418" cy="15498"/>
            </a:xfrm>
            <a:prstGeom prst="line">
              <a:avLst/>
            </a:prstGeom>
            <a:ln w="38100">
              <a:solidFill>
                <a:srgbClr val="8185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08282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0" grpId="0" animBg="1"/>
      <p:bldP spid="61" grpId="0" animBg="1"/>
      <p:bldP spid="64" grpId="0" animBg="1"/>
      <p:bldP spid="13" grpId="0" animBg="1"/>
      <p:bldP spid="6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A5770C52-0B01-438C-8F61-B9871ACE2792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 rot="20250002">
            <a:off x="9657875" y="4806056"/>
            <a:ext cx="2966435" cy="2009137"/>
          </a:xfrm>
          <a:custGeom>
            <a:avLst/>
            <a:gdLst>
              <a:gd name="connsiteX0" fmla="*/ 1304901 w 2966435"/>
              <a:gd name="connsiteY0" fmla="*/ 1694874 h 2009137"/>
              <a:gd name="connsiteX1" fmla="*/ 1303635 w 2966435"/>
              <a:gd name="connsiteY1" fmla="*/ 1696880 h 2009137"/>
              <a:gd name="connsiteX2" fmla="*/ 1223870 w 2966435"/>
              <a:gd name="connsiteY2" fmla="*/ 1862245 h 2009137"/>
              <a:gd name="connsiteX3" fmla="*/ 1171537 w 2966435"/>
              <a:gd name="connsiteY3" fmla="*/ 2009137 h 2009137"/>
              <a:gd name="connsiteX4" fmla="*/ 1167323 w 2966435"/>
              <a:gd name="connsiteY4" fmla="*/ 2007392 h 2009137"/>
              <a:gd name="connsiteX5" fmla="*/ 1199923 w 2966435"/>
              <a:gd name="connsiteY5" fmla="*/ 1845952 h 2009137"/>
              <a:gd name="connsiteX6" fmla="*/ 1224879 w 2966435"/>
              <a:gd name="connsiteY6" fmla="*/ 1803720 h 2009137"/>
              <a:gd name="connsiteX7" fmla="*/ 1262722 w 2966435"/>
              <a:gd name="connsiteY7" fmla="*/ 1649926 h 2009137"/>
              <a:gd name="connsiteX8" fmla="*/ 1254776 w 2966435"/>
              <a:gd name="connsiteY8" fmla="*/ 1667939 h 2009137"/>
              <a:gd name="connsiteX9" fmla="*/ 1204141 w 2966435"/>
              <a:gd name="connsiteY9" fmla="*/ 1825065 h 2009137"/>
              <a:gd name="connsiteX10" fmla="*/ 1199923 w 2966435"/>
              <a:gd name="connsiteY10" fmla="*/ 1845952 h 2009137"/>
              <a:gd name="connsiteX11" fmla="*/ 1144518 w 2966435"/>
              <a:gd name="connsiteY11" fmla="*/ 1939711 h 2009137"/>
              <a:gd name="connsiteX12" fmla="*/ 1121848 w 2966435"/>
              <a:gd name="connsiteY12" fmla="*/ 1988555 h 2009137"/>
              <a:gd name="connsiteX13" fmla="*/ 1106317 w 2966435"/>
              <a:gd name="connsiteY13" fmla="*/ 1982122 h 2009137"/>
              <a:gd name="connsiteX14" fmla="*/ 1117876 w 2966435"/>
              <a:gd name="connsiteY14" fmla="*/ 1801440 h 2009137"/>
              <a:gd name="connsiteX15" fmla="*/ 1209580 w 2966435"/>
              <a:gd name="connsiteY15" fmla="*/ 1698796 h 2009137"/>
              <a:gd name="connsiteX16" fmla="*/ 1163515 w 2966435"/>
              <a:gd name="connsiteY16" fmla="*/ 1579436 h 2009137"/>
              <a:gd name="connsiteX17" fmla="*/ 1147945 w 2966435"/>
              <a:gd name="connsiteY17" fmla="*/ 1632887 h 2009137"/>
              <a:gd name="connsiteX18" fmla="*/ 1118014 w 2966435"/>
              <a:gd name="connsiteY18" fmla="*/ 1799280 h 2009137"/>
              <a:gd name="connsiteX19" fmla="*/ 1117876 w 2966435"/>
              <a:gd name="connsiteY19" fmla="*/ 1801440 h 2009137"/>
              <a:gd name="connsiteX20" fmla="*/ 1106385 w 2966435"/>
              <a:gd name="connsiteY20" fmla="*/ 1814300 h 2009137"/>
              <a:gd name="connsiteX21" fmla="*/ 1015386 w 2966435"/>
              <a:gd name="connsiteY21" fmla="*/ 1938541 h 2009137"/>
              <a:gd name="connsiteX22" fmla="*/ 1012565 w 2966435"/>
              <a:gd name="connsiteY22" fmla="*/ 1943289 h 2009137"/>
              <a:gd name="connsiteX23" fmla="*/ 975682 w 2966435"/>
              <a:gd name="connsiteY23" fmla="*/ 1928012 h 2009137"/>
              <a:gd name="connsiteX24" fmla="*/ 972752 w 2966435"/>
              <a:gd name="connsiteY24" fmla="*/ 1906560 h 2009137"/>
              <a:gd name="connsiteX25" fmla="*/ 969038 w 2966435"/>
              <a:gd name="connsiteY25" fmla="*/ 1746526 h 2009137"/>
              <a:gd name="connsiteX26" fmla="*/ 978694 w 2966435"/>
              <a:gd name="connsiteY26" fmla="*/ 1735903 h 2009137"/>
              <a:gd name="connsiteX27" fmla="*/ 1092055 w 2966435"/>
              <a:gd name="connsiteY27" fmla="*/ 1632873 h 2009137"/>
              <a:gd name="connsiteX28" fmla="*/ 998825 w 2966435"/>
              <a:gd name="connsiteY28" fmla="*/ 1479233 h 2009137"/>
              <a:gd name="connsiteX29" fmla="*/ 979909 w 2966435"/>
              <a:gd name="connsiteY29" fmla="*/ 1591325 h 2009137"/>
              <a:gd name="connsiteX30" fmla="*/ 968847 w 2966435"/>
              <a:gd name="connsiteY30" fmla="*/ 1738278 h 2009137"/>
              <a:gd name="connsiteX31" fmla="*/ 969038 w 2966435"/>
              <a:gd name="connsiteY31" fmla="*/ 1746526 h 2009137"/>
              <a:gd name="connsiteX32" fmla="*/ 875664 w 2966435"/>
              <a:gd name="connsiteY32" fmla="*/ 1849264 h 2009137"/>
              <a:gd name="connsiteX33" fmla="*/ 854357 w 2966435"/>
              <a:gd name="connsiteY33" fmla="*/ 1877757 h 2009137"/>
              <a:gd name="connsiteX34" fmla="*/ 772169 w 2966435"/>
              <a:gd name="connsiteY34" fmla="*/ 1843714 h 2009137"/>
              <a:gd name="connsiteX35" fmla="*/ 760052 w 2966435"/>
              <a:gd name="connsiteY35" fmla="*/ 1669588 h 2009137"/>
              <a:gd name="connsiteX36" fmla="*/ 864657 w 2966435"/>
              <a:gd name="connsiteY36" fmla="*/ 1576130 h 2009137"/>
              <a:gd name="connsiteX37" fmla="*/ 988898 w 2966435"/>
              <a:gd name="connsiteY37" fmla="*/ 1485130 h 2009137"/>
              <a:gd name="connsiteX38" fmla="*/ 788537 w 2966435"/>
              <a:gd name="connsiteY38" fmla="*/ 1339187 h 2009137"/>
              <a:gd name="connsiteX39" fmla="*/ 787970 w 2966435"/>
              <a:gd name="connsiteY39" fmla="*/ 1341482 h 2009137"/>
              <a:gd name="connsiteX40" fmla="*/ 758823 w 2966435"/>
              <a:gd name="connsiteY40" fmla="*/ 1651932 h 2009137"/>
              <a:gd name="connsiteX41" fmla="*/ 760052 w 2966435"/>
              <a:gd name="connsiteY41" fmla="*/ 1669588 h 2009137"/>
              <a:gd name="connsiteX42" fmla="*/ 749153 w 2966435"/>
              <a:gd name="connsiteY42" fmla="*/ 1679325 h 2009137"/>
              <a:gd name="connsiteX43" fmla="*/ 646026 w 2966435"/>
              <a:gd name="connsiteY43" fmla="*/ 1791464 h 2009137"/>
              <a:gd name="connsiteX44" fmla="*/ 529403 w 2966435"/>
              <a:gd name="connsiteY44" fmla="*/ 1743157 h 2009137"/>
              <a:gd name="connsiteX45" fmla="*/ 522036 w 2966435"/>
              <a:gd name="connsiteY45" fmla="*/ 1596325 h 2009137"/>
              <a:gd name="connsiteX46" fmla="*/ 524589 w 2966435"/>
              <a:gd name="connsiteY46" fmla="*/ 1555849 h 2009137"/>
              <a:gd name="connsiteX47" fmla="*/ 532569 w 2966435"/>
              <a:gd name="connsiteY47" fmla="*/ 1547020 h 2009137"/>
              <a:gd name="connsiteX48" fmla="*/ 782989 w 2966435"/>
              <a:gd name="connsiteY48" fmla="*/ 1342466 h 2009137"/>
              <a:gd name="connsiteX49" fmla="*/ 578884 w 2966435"/>
              <a:gd name="connsiteY49" fmla="*/ 1179122 h 2009137"/>
              <a:gd name="connsiteX50" fmla="*/ 560714 w 2966435"/>
              <a:gd name="connsiteY50" fmla="*/ 1245481 h 2009137"/>
              <a:gd name="connsiteX51" fmla="*/ 534861 w 2966435"/>
              <a:gd name="connsiteY51" fmla="*/ 1393012 h 2009137"/>
              <a:gd name="connsiteX52" fmla="*/ 524589 w 2966435"/>
              <a:gd name="connsiteY52" fmla="*/ 1555849 h 2009137"/>
              <a:gd name="connsiteX53" fmla="*/ 422986 w 2966435"/>
              <a:gd name="connsiteY53" fmla="*/ 1668258 h 2009137"/>
              <a:gd name="connsiteX54" fmla="*/ 405618 w 2966435"/>
              <a:gd name="connsiteY54" fmla="*/ 1691884 h 2009137"/>
              <a:gd name="connsiteX55" fmla="*/ 283730 w 2966435"/>
              <a:gd name="connsiteY55" fmla="*/ 1641396 h 2009137"/>
              <a:gd name="connsiteX56" fmla="*/ 282878 w 2966435"/>
              <a:gd name="connsiteY56" fmla="*/ 1609856 h 2009137"/>
              <a:gd name="connsiteX57" fmla="*/ 292751 w 2966435"/>
              <a:gd name="connsiteY57" fmla="*/ 1462058 h 2009137"/>
              <a:gd name="connsiteX58" fmla="*/ 295516 w 2966435"/>
              <a:gd name="connsiteY58" fmla="*/ 1444869 h 2009137"/>
              <a:gd name="connsiteX59" fmla="*/ 386545 w 2966435"/>
              <a:gd name="connsiteY59" fmla="*/ 1342983 h 2009137"/>
              <a:gd name="connsiteX60" fmla="*/ 501502 w 2966435"/>
              <a:gd name="connsiteY60" fmla="*/ 1237264 h 2009137"/>
              <a:gd name="connsiteX61" fmla="*/ 395521 w 2966435"/>
              <a:gd name="connsiteY61" fmla="*/ 1055145 h 2009137"/>
              <a:gd name="connsiteX62" fmla="*/ 352684 w 2966435"/>
              <a:gd name="connsiteY62" fmla="*/ 1174347 h 2009137"/>
              <a:gd name="connsiteX63" fmla="*/ 316147 w 2966435"/>
              <a:gd name="connsiteY63" fmla="*/ 1316582 h 2009137"/>
              <a:gd name="connsiteX64" fmla="*/ 295516 w 2966435"/>
              <a:gd name="connsiteY64" fmla="*/ 1444869 h 2009137"/>
              <a:gd name="connsiteX65" fmla="*/ 283349 w 2966435"/>
              <a:gd name="connsiteY65" fmla="*/ 1458487 h 2009137"/>
              <a:gd name="connsiteX66" fmla="*/ 192350 w 2966435"/>
              <a:gd name="connsiteY66" fmla="*/ 1582728 h 2009137"/>
              <a:gd name="connsiteX67" fmla="*/ 182425 w 2966435"/>
              <a:gd name="connsiteY67" fmla="*/ 1599434 h 2009137"/>
              <a:gd name="connsiteX68" fmla="*/ 88164 w 2966435"/>
              <a:gd name="connsiteY68" fmla="*/ 1560390 h 2009137"/>
              <a:gd name="connsiteX69" fmla="*/ 100518 w 2966435"/>
              <a:gd name="connsiteY69" fmla="*/ 1474040 h 2009137"/>
              <a:gd name="connsiteX70" fmla="*/ 122425 w 2966435"/>
              <a:gd name="connsiteY70" fmla="*/ 1384313 h 2009137"/>
              <a:gd name="connsiteX71" fmla="*/ 176927 w 2966435"/>
              <a:gd name="connsiteY71" fmla="*/ 1300960 h 2009137"/>
              <a:gd name="connsiteX72" fmla="*/ 293894 w 2966435"/>
              <a:gd name="connsiteY72" fmla="*/ 1155268 h 2009137"/>
              <a:gd name="connsiteX73" fmla="*/ 278787 w 2966435"/>
              <a:gd name="connsiteY73" fmla="*/ 994507 h 2009137"/>
              <a:gd name="connsiteX74" fmla="*/ 253933 w 2966435"/>
              <a:gd name="connsiteY74" fmla="*/ 1036566 h 2009137"/>
              <a:gd name="connsiteX75" fmla="*/ 137045 w 2966435"/>
              <a:gd name="connsiteY75" fmla="*/ 1324433 h 2009137"/>
              <a:gd name="connsiteX76" fmla="*/ 122425 w 2966435"/>
              <a:gd name="connsiteY76" fmla="*/ 1384313 h 2009137"/>
              <a:gd name="connsiteX77" fmla="*/ 108543 w 2966435"/>
              <a:gd name="connsiteY77" fmla="*/ 1405544 h 2009137"/>
              <a:gd name="connsiteX78" fmla="*/ 38499 w 2966435"/>
              <a:gd name="connsiteY78" fmla="*/ 1539818 h 2009137"/>
              <a:gd name="connsiteX79" fmla="*/ 0 w 2966435"/>
              <a:gd name="connsiteY79" fmla="*/ 1523871 h 2009137"/>
              <a:gd name="connsiteX80" fmla="*/ 52332 w 2966435"/>
              <a:gd name="connsiteY80" fmla="*/ 1376980 h 2009137"/>
              <a:gd name="connsiteX81" fmla="*/ 205411 w 2966435"/>
              <a:gd name="connsiteY81" fmla="*/ 1092165 h 2009137"/>
              <a:gd name="connsiteX82" fmla="*/ 1592172 w 2966435"/>
              <a:gd name="connsiteY82" fmla="*/ 1413207 h 2009137"/>
              <a:gd name="connsiteX83" fmla="*/ 1550672 w 2966435"/>
              <a:gd name="connsiteY83" fmla="*/ 1443718 h 2009137"/>
              <a:gd name="connsiteX84" fmla="*/ 1429434 w 2966435"/>
              <a:gd name="connsiteY84" fmla="*/ 1553300 h 2009137"/>
              <a:gd name="connsiteX85" fmla="*/ 1319851 w 2966435"/>
              <a:gd name="connsiteY85" fmla="*/ 1674539 h 2009137"/>
              <a:gd name="connsiteX86" fmla="*/ 1304901 w 2966435"/>
              <a:gd name="connsiteY86" fmla="*/ 1694874 h 2009137"/>
              <a:gd name="connsiteX87" fmla="*/ 1399597 w 2966435"/>
              <a:gd name="connsiteY87" fmla="*/ 1544821 h 2009137"/>
              <a:gd name="connsiteX88" fmla="*/ 1414870 w 2966435"/>
              <a:gd name="connsiteY88" fmla="*/ 1525205 h 2009137"/>
              <a:gd name="connsiteX89" fmla="*/ 1450823 w 2966435"/>
              <a:gd name="connsiteY89" fmla="*/ 1498191 h 2009137"/>
              <a:gd name="connsiteX90" fmla="*/ 1588001 w 2966435"/>
              <a:gd name="connsiteY90" fmla="*/ 1415187 h 2009137"/>
              <a:gd name="connsiteX91" fmla="*/ 1542083 w 2966435"/>
              <a:gd name="connsiteY91" fmla="*/ 1373308 h 2009137"/>
              <a:gd name="connsiteX92" fmla="*/ 1481302 w 2966435"/>
              <a:gd name="connsiteY92" fmla="*/ 1439881 h 2009137"/>
              <a:gd name="connsiteX93" fmla="*/ 1414870 w 2966435"/>
              <a:gd name="connsiteY93" fmla="*/ 1525205 h 2009137"/>
              <a:gd name="connsiteX94" fmla="*/ 1324538 w 2966435"/>
              <a:gd name="connsiteY94" fmla="*/ 1593077 h 2009137"/>
              <a:gd name="connsiteX95" fmla="*/ 1262722 w 2966435"/>
              <a:gd name="connsiteY95" fmla="*/ 1649926 h 2009137"/>
              <a:gd name="connsiteX96" fmla="*/ 1320747 w 2966435"/>
              <a:gd name="connsiteY96" fmla="*/ 1518377 h 2009137"/>
              <a:gd name="connsiteX97" fmla="*/ 1354614 w 2966435"/>
              <a:gd name="connsiteY97" fmla="*/ 1457139 h 2009137"/>
              <a:gd name="connsiteX98" fmla="*/ 1486104 w 2966435"/>
              <a:gd name="connsiteY98" fmla="*/ 1393797 h 2009137"/>
              <a:gd name="connsiteX99" fmla="*/ 1478318 w 2966435"/>
              <a:gd name="connsiteY99" fmla="*/ 1270610 h 2009137"/>
              <a:gd name="connsiteX100" fmla="*/ 1379725 w 2966435"/>
              <a:gd name="connsiteY100" fmla="*/ 1411733 h 2009137"/>
              <a:gd name="connsiteX101" fmla="*/ 1354614 w 2966435"/>
              <a:gd name="connsiteY101" fmla="*/ 1457139 h 2009137"/>
              <a:gd name="connsiteX102" fmla="*/ 1346563 w 2966435"/>
              <a:gd name="connsiteY102" fmla="*/ 1461018 h 2009137"/>
              <a:gd name="connsiteX103" fmla="*/ 1214947 w 2966435"/>
              <a:gd name="connsiteY103" fmla="*/ 1540977 h 2009137"/>
              <a:gd name="connsiteX104" fmla="*/ 1163515 w 2966435"/>
              <a:gd name="connsiteY104" fmla="*/ 1579436 h 2009137"/>
              <a:gd name="connsiteX105" fmla="*/ 1195071 w 2966435"/>
              <a:gd name="connsiteY105" fmla="*/ 1471104 h 2009137"/>
              <a:gd name="connsiteX106" fmla="*/ 1241353 w 2966435"/>
              <a:gd name="connsiteY106" fmla="*/ 1353630 h 2009137"/>
              <a:gd name="connsiteX107" fmla="*/ 1243679 w 2966435"/>
              <a:gd name="connsiteY107" fmla="*/ 1348863 h 2009137"/>
              <a:gd name="connsiteX108" fmla="*/ 1259395 w 2966435"/>
              <a:gd name="connsiteY108" fmla="*/ 1341457 h 2009137"/>
              <a:gd name="connsiteX109" fmla="*/ 1403555 w 2966435"/>
              <a:gd name="connsiteY109" fmla="*/ 1289651 h 2009137"/>
              <a:gd name="connsiteX110" fmla="*/ 1379867 w 2966435"/>
              <a:gd name="connsiteY110" fmla="*/ 1105310 h 2009137"/>
              <a:gd name="connsiteX111" fmla="*/ 1296740 w 2966435"/>
              <a:gd name="connsiteY111" fmla="*/ 1240118 h 2009137"/>
              <a:gd name="connsiteX112" fmla="*/ 1243679 w 2966435"/>
              <a:gd name="connsiteY112" fmla="*/ 1348863 h 2009137"/>
              <a:gd name="connsiteX113" fmla="*/ 1120827 w 2966435"/>
              <a:gd name="connsiteY113" fmla="*/ 1406761 h 2009137"/>
              <a:gd name="connsiteX114" fmla="*/ 998825 w 2966435"/>
              <a:gd name="connsiteY114" fmla="*/ 1479233 h 2009137"/>
              <a:gd name="connsiteX115" fmla="*/ 1004484 w 2966435"/>
              <a:gd name="connsiteY115" fmla="*/ 1445702 h 2009137"/>
              <a:gd name="connsiteX116" fmla="*/ 1066684 w 2966435"/>
              <a:gd name="connsiteY116" fmla="*/ 1231971 h 2009137"/>
              <a:gd name="connsiteX117" fmla="*/ 1084709 w 2966435"/>
              <a:gd name="connsiteY117" fmla="*/ 1187937 h 2009137"/>
              <a:gd name="connsiteX118" fmla="*/ 1206845 w 2966435"/>
              <a:gd name="connsiteY118" fmla="*/ 1145217 h 2009137"/>
              <a:gd name="connsiteX119" fmla="*/ 1356454 w 2966435"/>
              <a:gd name="connsiteY119" fmla="*/ 1108689 h 2009137"/>
              <a:gd name="connsiteX120" fmla="*/ 1937362 w 2966435"/>
              <a:gd name="connsiteY120" fmla="*/ 1277643 h 2009137"/>
              <a:gd name="connsiteX121" fmla="*/ 1850892 w 2966435"/>
              <a:gd name="connsiteY121" fmla="*/ 1302412 h 2009137"/>
              <a:gd name="connsiteX122" fmla="*/ 1735638 w 2966435"/>
              <a:gd name="connsiteY122" fmla="*/ 1345113 h 2009137"/>
              <a:gd name="connsiteX123" fmla="*/ 1592172 w 2966435"/>
              <a:gd name="connsiteY123" fmla="*/ 1413207 h 2009137"/>
              <a:gd name="connsiteX124" fmla="*/ 1679853 w 2966435"/>
              <a:gd name="connsiteY124" fmla="*/ 1348746 h 2009137"/>
              <a:gd name="connsiteX125" fmla="*/ 1748758 w 2966435"/>
              <a:gd name="connsiteY125" fmla="*/ 1310293 h 2009137"/>
              <a:gd name="connsiteX126" fmla="*/ 1785751 w 2966435"/>
              <a:gd name="connsiteY126" fmla="*/ 1300781 h 2009137"/>
              <a:gd name="connsiteX127" fmla="*/ 1915523 w 2966435"/>
              <a:gd name="connsiteY127" fmla="*/ 1221932 h 2009137"/>
              <a:gd name="connsiteX128" fmla="*/ 1886037 w 2966435"/>
              <a:gd name="connsiteY128" fmla="*/ 1233684 h 2009137"/>
              <a:gd name="connsiteX129" fmla="*/ 1748758 w 2966435"/>
              <a:gd name="connsiteY129" fmla="*/ 1310293 h 2009137"/>
              <a:gd name="connsiteX130" fmla="*/ 1632768 w 2966435"/>
              <a:gd name="connsiteY130" fmla="*/ 1340117 h 2009137"/>
              <a:gd name="connsiteX131" fmla="*/ 1542083 w 2966435"/>
              <a:gd name="connsiteY131" fmla="*/ 1373308 h 2009137"/>
              <a:gd name="connsiteX132" fmla="*/ 1559084 w 2966435"/>
              <a:gd name="connsiteY132" fmla="*/ 1354688 h 2009137"/>
              <a:gd name="connsiteX133" fmla="*/ 1699012 w 2966435"/>
              <a:gd name="connsiteY133" fmla="*/ 1229114 h 2009137"/>
              <a:gd name="connsiteX134" fmla="*/ 1704456 w 2966435"/>
              <a:gd name="connsiteY134" fmla="*/ 1228274 h 2009137"/>
              <a:gd name="connsiteX135" fmla="*/ 1859100 w 2966435"/>
              <a:gd name="connsiteY135" fmla="*/ 1219570 h 2009137"/>
              <a:gd name="connsiteX136" fmla="*/ 1240793 w 2966435"/>
              <a:gd name="connsiteY136" fmla="*/ 893513 h 2009137"/>
              <a:gd name="connsiteX137" fmla="*/ 1173002 w 2966435"/>
              <a:gd name="connsiteY137" fmla="*/ 1002059 h 2009137"/>
              <a:gd name="connsiteX138" fmla="*/ 1109186 w 2966435"/>
              <a:gd name="connsiteY138" fmla="*/ 1128145 h 2009137"/>
              <a:gd name="connsiteX139" fmla="*/ 1084709 w 2966435"/>
              <a:gd name="connsiteY139" fmla="*/ 1187937 h 2009137"/>
              <a:gd name="connsiteX140" fmla="*/ 1060643 w 2966435"/>
              <a:gd name="connsiteY140" fmla="*/ 1196355 h 2009137"/>
              <a:gd name="connsiteX141" fmla="*/ 918980 w 2966435"/>
              <a:gd name="connsiteY141" fmla="*/ 1262105 h 2009137"/>
              <a:gd name="connsiteX142" fmla="*/ 788537 w 2966435"/>
              <a:gd name="connsiteY142" fmla="*/ 1339187 h 2009137"/>
              <a:gd name="connsiteX143" fmla="*/ 826187 w 2966435"/>
              <a:gd name="connsiteY143" fmla="*/ 1186797 h 2009137"/>
              <a:gd name="connsiteX144" fmla="*/ 880735 w 2966435"/>
              <a:gd name="connsiteY144" fmla="*/ 1033844 h 2009137"/>
              <a:gd name="connsiteX145" fmla="*/ 898759 w 2966435"/>
              <a:gd name="connsiteY145" fmla="*/ 995870 h 2009137"/>
              <a:gd name="connsiteX146" fmla="*/ 912602 w 2966435"/>
              <a:gd name="connsiteY146" fmla="*/ 989299 h 2009137"/>
              <a:gd name="connsiteX147" fmla="*/ 1222240 w 2966435"/>
              <a:gd name="connsiteY147" fmla="*/ 896147 h 2009137"/>
              <a:gd name="connsiteX148" fmla="*/ 2312340 w 2966435"/>
              <a:gd name="connsiteY148" fmla="*/ 1282949 h 2009137"/>
              <a:gd name="connsiteX149" fmla="*/ 2270682 w 2966435"/>
              <a:gd name="connsiteY149" fmla="*/ 1276591 h 2009137"/>
              <a:gd name="connsiteX150" fmla="*/ 2107467 w 2966435"/>
              <a:gd name="connsiteY150" fmla="*/ 1268350 h 2009137"/>
              <a:gd name="connsiteX151" fmla="*/ 1944252 w 2966435"/>
              <a:gd name="connsiteY151" fmla="*/ 1276591 h 2009137"/>
              <a:gd name="connsiteX152" fmla="*/ 1937362 w 2966435"/>
              <a:gd name="connsiteY152" fmla="*/ 1277643 h 2009137"/>
              <a:gd name="connsiteX153" fmla="*/ 1967277 w 2966435"/>
              <a:gd name="connsiteY153" fmla="*/ 1269074 h 2009137"/>
              <a:gd name="connsiteX154" fmla="*/ 2118591 w 2966435"/>
              <a:gd name="connsiteY154" fmla="*/ 1240789 h 2009137"/>
              <a:gd name="connsiteX155" fmla="*/ 2171533 w 2966435"/>
              <a:gd name="connsiteY155" fmla="*/ 1248305 h 2009137"/>
              <a:gd name="connsiteX156" fmla="*/ 1891379 w 2966435"/>
              <a:gd name="connsiteY156" fmla="*/ 1097887 h 2009137"/>
              <a:gd name="connsiteX157" fmla="*/ 1829262 w 2966435"/>
              <a:gd name="connsiteY157" fmla="*/ 1134165 h 2009137"/>
              <a:gd name="connsiteX158" fmla="*/ 1708013 w 2966435"/>
              <a:gd name="connsiteY158" fmla="*/ 1221036 h 2009137"/>
              <a:gd name="connsiteX159" fmla="*/ 1699012 w 2966435"/>
              <a:gd name="connsiteY159" fmla="*/ 1229114 h 2009137"/>
              <a:gd name="connsiteX160" fmla="*/ 1552258 w 2966435"/>
              <a:gd name="connsiteY160" fmla="*/ 1251779 h 2009137"/>
              <a:gd name="connsiteX161" fmla="*/ 1478318 w 2966435"/>
              <a:gd name="connsiteY161" fmla="*/ 1270610 h 2009137"/>
              <a:gd name="connsiteX162" fmla="*/ 1501239 w 2966435"/>
              <a:gd name="connsiteY162" fmla="*/ 1237801 h 2009137"/>
              <a:gd name="connsiteX163" fmla="*/ 1606585 w 2966435"/>
              <a:gd name="connsiteY163" fmla="*/ 1119028 h 2009137"/>
              <a:gd name="connsiteX164" fmla="*/ 1648712 w 2966435"/>
              <a:gd name="connsiteY164" fmla="*/ 1080070 h 2009137"/>
              <a:gd name="connsiteX165" fmla="*/ 1661342 w 2966435"/>
              <a:gd name="connsiteY165" fmla="*/ 1079467 h 2009137"/>
              <a:gd name="connsiteX166" fmla="*/ 1814354 w 2966435"/>
              <a:gd name="connsiteY166" fmla="*/ 1086772 h 2009137"/>
              <a:gd name="connsiteX167" fmla="*/ 2491391 w 2966435"/>
              <a:gd name="connsiteY167" fmla="*/ 1316777 h 2009137"/>
              <a:gd name="connsiteX168" fmla="*/ 2481169 w 2966435"/>
              <a:gd name="connsiteY168" fmla="*/ 1341457 h 2009137"/>
              <a:gd name="connsiteX169" fmla="*/ 2327225 w 2966435"/>
              <a:gd name="connsiteY169" fmla="*/ 1286612 h 2009137"/>
              <a:gd name="connsiteX170" fmla="*/ 2312340 w 2966435"/>
              <a:gd name="connsiteY170" fmla="*/ 1282949 h 2009137"/>
              <a:gd name="connsiteX171" fmla="*/ 2429182 w 2966435"/>
              <a:gd name="connsiteY171" fmla="*/ 1300781 h 2009137"/>
              <a:gd name="connsiteX172" fmla="*/ 2262041 w 2966435"/>
              <a:gd name="connsiteY172" fmla="*/ 1196355 h 2009137"/>
              <a:gd name="connsiteX173" fmla="*/ 2322920 w 2966435"/>
              <a:gd name="connsiteY173" fmla="*/ 1224611 h 2009137"/>
              <a:gd name="connsiteX174" fmla="*/ 2274919 w 2966435"/>
              <a:gd name="connsiteY174" fmla="*/ 1224772 h 2009137"/>
              <a:gd name="connsiteX175" fmla="*/ 2143005 w 2966435"/>
              <a:gd name="connsiteY175" fmla="*/ 1236225 h 2009137"/>
              <a:gd name="connsiteX176" fmla="*/ 2118591 w 2966435"/>
              <a:gd name="connsiteY176" fmla="*/ 1240789 h 2009137"/>
              <a:gd name="connsiteX177" fmla="*/ 2015142 w 2966435"/>
              <a:gd name="connsiteY177" fmla="*/ 1226103 h 2009137"/>
              <a:gd name="connsiteX178" fmla="*/ 1915523 w 2966435"/>
              <a:gd name="connsiteY178" fmla="*/ 1221932 h 2009137"/>
              <a:gd name="connsiteX179" fmla="*/ 2048425 w 2966435"/>
              <a:gd name="connsiteY179" fmla="*/ 1168962 h 2009137"/>
              <a:gd name="connsiteX180" fmla="*/ 2122268 w 2966435"/>
              <a:gd name="connsiteY180" fmla="*/ 1147466 h 2009137"/>
              <a:gd name="connsiteX181" fmla="*/ 1086764 w 2966435"/>
              <a:gd name="connsiteY181" fmla="*/ 678555 h 2009137"/>
              <a:gd name="connsiteX182" fmla="*/ 1033813 w 2966435"/>
              <a:gd name="connsiteY182" fmla="*/ 749029 h 2009137"/>
              <a:gd name="connsiteX183" fmla="*/ 950809 w 2966435"/>
              <a:gd name="connsiteY183" fmla="*/ 886207 h 2009137"/>
              <a:gd name="connsiteX184" fmla="*/ 898759 w 2966435"/>
              <a:gd name="connsiteY184" fmla="*/ 995870 h 2009137"/>
              <a:gd name="connsiteX185" fmla="*/ 764966 w 2966435"/>
              <a:gd name="connsiteY185" fmla="*/ 1059373 h 2009137"/>
              <a:gd name="connsiteX186" fmla="*/ 627787 w 2966435"/>
              <a:gd name="connsiteY186" fmla="*/ 1142378 h 2009137"/>
              <a:gd name="connsiteX187" fmla="*/ 578884 w 2966435"/>
              <a:gd name="connsiteY187" fmla="*/ 1179122 h 2009137"/>
              <a:gd name="connsiteX188" fmla="*/ 599746 w 2966435"/>
              <a:gd name="connsiteY188" fmla="*/ 1102932 h 2009137"/>
              <a:gd name="connsiteX189" fmla="*/ 714704 w 2966435"/>
              <a:gd name="connsiteY189" fmla="*/ 835421 h 2009137"/>
              <a:gd name="connsiteX190" fmla="*/ 724289 w 2966435"/>
              <a:gd name="connsiteY190" fmla="*/ 819643 h 2009137"/>
              <a:gd name="connsiteX191" fmla="*/ 776870 w 2966435"/>
              <a:gd name="connsiteY191" fmla="*/ 790903 h 2009137"/>
              <a:gd name="connsiteX192" fmla="*/ 940487 w 2966435"/>
              <a:gd name="connsiteY192" fmla="*/ 721747 h 2009137"/>
              <a:gd name="connsiteX193" fmla="*/ 2525761 w 2966435"/>
              <a:gd name="connsiteY193" fmla="*/ 1233801 h 2009137"/>
              <a:gd name="connsiteX194" fmla="*/ 2492341 w 2966435"/>
              <a:gd name="connsiteY194" fmla="*/ 1314483 h 2009137"/>
              <a:gd name="connsiteX195" fmla="*/ 2403705 w 2966435"/>
              <a:gd name="connsiteY195" fmla="*/ 1262105 h 2009137"/>
              <a:gd name="connsiteX196" fmla="*/ 2322920 w 2966435"/>
              <a:gd name="connsiteY196" fmla="*/ 1224611 h 2009137"/>
              <a:gd name="connsiteX197" fmla="*/ 2406235 w 2966435"/>
              <a:gd name="connsiteY197" fmla="*/ 1224330 h 2009137"/>
              <a:gd name="connsiteX198" fmla="*/ 1865693 w 2966435"/>
              <a:gd name="connsiteY198" fmla="*/ 905779 h 2009137"/>
              <a:gd name="connsiteX199" fmla="*/ 1849952 w 2966435"/>
              <a:gd name="connsiteY199" fmla="*/ 915380 h 2009137"/>
              <a:gd name="connsiteX200" fmla="*/ 1723121 w 2966435"/>
              <a:gd name="connsiteY200" fmla="*/ 1011257 h 2009137"/>
              <a:gd name="connsiteX201" fmla="*/ 1648712 w 2966435"/>
              <a:gd name="connsiteY201" fmla="*/ 1080070 h 2009137"/>
              <a:gd name="connsiteX202" fmla="*/ 1508330 w 2966435"/>
              <a:gd name="connsiteY202" fmla="*/ 1086772 h 2009137"/>
              <a:gd name="connsiteX203" fmla="*/ 1379867 w 2966435"/>
              <a:gd name="connsiteY203" fmla="*/ 1105310 h 2009137"/>
              <a:gd name="connsiteX204" fmla="*/ 1396359 w 2966435"/>
              <a:gd name="connsiteY204" fmla="*/ 1078565 h 2009137"/>
              <a:gd name="connsiteX205" fmla="*/ 1483664 w 2966435"/>
              <a:gd name="connsiteY205" fmla="*/ 965311 h 2009137"/>
              <a:gd name="connsiteX206" fmla="*/ 1572337 w 2966435"/>
              <a:gd name="connsiteY206" fmla="*/ 869532 h 2009137"/>
              <a:gd name="connsiteX207" fmla="*/ 1689316 w 2966435"/>
              <a:gd name="connsiteY207" fmla="*/ 876116 h 2009137"/>
              <a:gd name="connsiteX208" fmla="*/ 1841514 w 2966435"/>
              <a:gd name="connsiteY208" fmla="*/ 899621 h 2009137"/>
              <a:gd name="connsiteX209" fmla="*/ 2134377 w 2966435"/>
              <a:gd name="connsiteY209" fmla="*/ 989299 h 2009137"/>
              <a:gd name="connsiteX210" fmla="*/ 2272946 w 2966435"/>
              <a:gd name="connsiteY210" fmla="*/ 1054604 h 2009137"/>
              <a:gd name="connsiteX211" fmla="*/ 2349707 w 2966435"/>
              <a:gd name="connsiteY211" fmla="*/ 1100201 h 2009137"/>
              <a:gd name="connsiteX212" fmla="*/ 2173485 w 2966435"/>
              <a:gd name="connsiteY212" fmla="*/ 1132556 h 2009137"/>
              <a:gd name="connsiteX213" fmla="*/ 2122268 w 2966435"/>
              <a:gd name="connsiteY213" fmla="*/ 1147466 h 2009137"/>
              <a:gd name="connsiteX214" fmla="*/ 2115838 w 2966435"/>
              <a:gd name="connsiteY214" fmla="*/ 1145217 h 2009137"/>
              <a:gd name="connsiteX215" fmla="*/ 1966231 w 2966435"/>
              <a:gd name="connsiteY215" fmla="*/ 1108689 h 2009137"/>
              <a:gd name="connsiteX216" fmla="*/ 1891379 w 2966435"/>
              <a:gd name="connsiteY216" fmla="*/ 1097887 h 2009137"/>
              <a:gd name="connsiteX217" fmla="*/ 1957638 w 2966435"/>
              <a:gd name="connsiteY217" fmla="*/ 1059191 h 2009137"/>
              <a:gd name="connsiteX218" fmla="*/ 2092187 w 2966435"/>
              <a:gd name="connsiteY218" fmla="*/ 996509 h 2009137"/>
              <a:gd name="connsiteX219" fmla="*/ 2123385 w 2966435"/>
              <a:gd name="connsiteY219" fmla="*/ 985349 h 2009137"/>
              <a:gd name="connsiteX220" fmla="*/ 962751 w 2966435"/>
              <a:gd name="connsiteY220" fmla="*/ 497081 h 2009137"/>
              <a:gd name="connsiteX221" fmla="*/ 886559 w 2966435"/>
              <a:gd name="connsiteY221" fmla="*/ 580913 h 2009137"/>
              <a:gd name="connsiteX222" fmla="*/ 794663 w 2966435"/>
              <a:gd name="connsiteY222" fmla="*/ 703804 h 2009137"/>
              <a:gd name="connsiteX223" fmla="*/ 724289 w 2966435"/>
              <a:gd name="connsiteY223" fmla="*/ 819643 h 2009137"/>
              <a:gd name="connsiteX224" fmla="*/ 653044 w 2966435"/>
              <a:gd name="connsiteY224" fmla="*/ 858584 h 2009137"/>
              <a:gd name="connsiteX225" fmla="*/ 426841 w 2966435"/>
              <a:gd name="connsiteY225" fmla="*/ 1024289 h 2009137"/>
              <a:gd name="connsiteX226" fmla="*/ 395521 w 2966435"/>
              <a:gd name="connsiteY226" fmla="*/ 1055145 h 2009137"/>
              <a:gd name="connsiteX227" fmla="*/ 404490 w 2966435"/>
              <a:gd name="connsiteY227" fmla="*/ 1030187 h 2009137"/>
              <a:gd name="connsiteX228" fmla="*/ 548163 w 2966435"/>
              <a:gd name="connsiteY228" fmla="*/ 759690 h 2009137"/>
              <a:gd name="connsiteX229" fmla="*/ 599546 w 2966435"/>
              <a:gd name="connsiteY229" fmla="*/ 689538 h 2009137"/>
              <a:gd name="connsiteX230" fmla="*/ 678063 w 2966435"/>
              <a:gd name="connsiteY230" fmla="*/ 635935 h 2009137"/>
              <a:gd name="connsiteX231" fmla="*/ 841880 w 2966435"/>
              <a:gd name="connsiteY231" fmla="*/ 546095 h 2009137"/>
              <a:gd name="connsiteX232" fmla="*/ 2586527 w 2966435"/>
              <a:gd name="connsiteY232" fmla="*/ 1087099 h 2009137"/>
              <a:gd name="connsiteX233" fmla="*/ 2529639 w 2966435"/>
              <a:gd name="connsiteY233" fmla="*/ 1224440 h 2009137"/>
              <a:gd name="connsiteX234" fmla="*/ 2529115 w 2966435"/>
              <a:gd name="connsiteY234" fmla="*/ 1223972 h 2009137"/>
              <a:gd name="connsiteX235" fmla="*/ 2404875 w 2966435"/>
              <a:gd name="connsiteY235" fmla="*/ 1132973 h 2009137"/>
              <a:gd name="connsiteX236" fmla="*/ 2349707 w 2966435"/>
              <a:gd name="connsiteY236" fmla="*/ 1100201 h 2009137"/>
              <a:gd name="connsiteX237" fmla="*/ 2364696 w 2966435"/>
              <a:gd name="connsiteY237" fmla="*/ 1097449 h 2009137"/>
              <a:gd name="connsiteX238" fmla="*/ 2558207 w 2966435"/>
              <a:gd name="connsiteY238" fmla="*/ 1085747 h 2009137"/>
              <a:gd name="connsiteX239" fmla="*/ 908866 w 2966435"/>
              <a:gd name="connsiteY239" fmla="*/ 375493 h 2009137"/>
              <a:gd name="connsiteX240" fmla="*/ 857315 w 2966435"/>
              <a:gd name="connsiteY240" fmla="*/ 414226 h 2009137"/>
              <a:gd name="connsiteX241" fmla="*/ 639163 w 2966435"/>
              <a:gd name="connsiteY241" fmla="*/ 635449 h 2009137"/>
              <a:gd name="connsiteX242" fmla="*/ 599546 w 2966435"/>
              <a:gd name="connsiteY242" fmla="*/ 689538 h 2009137"/>
              <a:gd name="connsiteX243" fmla="*/ 574862 w 2966435"/>
              <a:gd name="connsiteY243" fmla="*/ 706389 h 2009137"/>
              <a:gd name="connsiteX244" fmla="*/ 300296 w 2966435"/>
              <a:gd name="connsiteY244" fmla="*/ 965880 h 2009137"/>
              <a:gd name="connsiteX245" fmla="*/ 278787 w 2966435"/>
              <a:gd name="connsiteY245" fmla="*/ 994507 h 2009137"/>
              <a:gd name="connsiteX246" fmla="*/ 334294 w 2966435"/>
              <a:gd name="connsiteY246" fmla="*/ 900575 h 2009137"/>
              <a:gd name="connsiteX247" fmla="*/ 538849 w 2966435"/>
              <a:gd name="connsiteY247" fmla="*/ 650155 h 2009137"/>
              <a:gd name="connsiteX248" fmla="*/ 723756 w 2966435"/>
              <a:gd name="connsiteY248" fmla="*/ 491260 h 2009137"/>
              <a:gd name="connsiteX249" fmla="*/ 1821026 w 2966435"/>
              <a:gd name="connsiteY249" fmla="*/ 666448 h 2009137"/>
              <a:gd name="connsiteX250" fmla="*/ 1806637 w 2966435"/>
              <a:gd name="connsiteY250" fmla="*/ 675154 h 2009137"/>
              <a:gd name="connsiteX251" fmla="*/ 1581377 w 2966435"/>
              <a:gd name="connsiteY251" fmla="*/ 859768 h 2009137"/>
              <a:gd name="connsiteX252" fmla="*/ 1572337 w 2966435"/>
              <a:gd name="connsiteY252" fmla="*/ 869532 h 2009137"/>
              <a:gd name="connsiteX253" fmla="*/ 1534672 w 2966435"/>
              <a:gd name="connsiteY253" fmla="*/ 867412 h 2009137"/>
              <a:gd name="connsiteX254" fmla="*/ 1378631 w 2966435"/>
              <a:gd name="connsiteY254" fmla="*/ 873945 h 2009137"/>
              <a:gd name="connsiteX255" fmla="*/ 1240793 w 2966435"/>
              <a:gd name="connsiteY255" fmla="*/ 893513 h 2009137"/>
              <a:gd name="connsiteX256" fmla="*/ 1248696 w 2966435"/>
              <a:gd name="connsiteY256" fmla="*/ 880858 h 2009137"/>
              <a:gd name="connsiteX257" fmla="*/ 1435713 w 2966435"/>
              <a:gd name="connsiteY257" fmla="*/ 656435 h 2009137"/>
              <a:gd name="connsiteX258" fmla="*/ 1465527 w 2966435"/>
              <a:gd name="connsiteY258" fmla="*/ 629489 h 2009137"/>
              <a:gd name="connsiteX259" fmla="*/ 1478739 w 2966435"/>
              <a:gd name="connsiteY259" fmla="*/ 628727 h 2009137"/>
              <a:gd name="connsiteX260" fmla="*/ 1800454 w 2966435"/>
              <a:gd name="connsiteY260" fmla="*/ 661159 h 2009137"/>
              <a:gd name="connsiteX261" fmla="*/ 2124601 w 2966435"/>
              <a:gd name="connsiteY261" fmla="*/ 765612 h 2009137"/>
              <a:gd name="connsiteX262" fmla="*/ 2205469 w 2966435"/>
              <a:gd name="connsiteY262" fmla="*/ 803364 h 2009137"/>
              <a:gd name="connsiteX263" fmla="*/ 2380597 w 2966435"/>
              <a:gd name="connsiteY263" fmla="*/ 908658 h 2009137"/>
              <a:gd name="connsiteX264" fmla="*/ 2231956 w 2966435"/>
              <a:gd name="connsiteY264" fmla="*/ 946514 h 2009137"/>
              <a:gd name="connsiteX265" fmla="*/ 2123385 w 2966435"/>
              <a:gd name="connsiteY265" fmla="*/ 985349 h 2009137"/>
              <a:gd name="connsiteX266" fmla="*/ 1990217 w 2966435"/>
              <a:gd name="connsiteY266" fmla="*/ 937494 h 2009137"/>
              <a:gd name="connsiteX267" fmla="*/ 1865693 w 2966435"/>
              <a:gd name="connsiteY267" fmla="*/ 905779 h 2009137"/>
              <a:gd name="connsiteX268" fmla="*/ 1986186 w 2966435"/>
              <a:gd name="connsiteY268" fmla="*/ 832290 h 2009137"/>
              <a:gd name="connsiteX269" fmla="*/ 2673460 w 2966435"/>
              <a:gd name="connsiteY269" fmla="*/ 877223 h 2009137"/>
              <a:gd name="connsiteX270" fmla="*/ 2588841 w 2966435"/>
              <a:gd name="connsiteY270" fmla="*/ 1081513 h 2009137"/>
              <a:gd name="connsiteX271" fmla="*/ 2539164 w 2966435"/>
              <a:gd name="connsiteY271" fmla="*/ 1031818 h 2009137"/>
              <a:gd name="connsiteX272" fmla="*/ 2391057 w 2966435"/>
              <a:gd name="connsiteY272" fmla="*/ 914947 h 2009137"/>
              <a:gd name="connsiteX273" fmla="*/ 2380597 w 2966435"/>
              <a:gd name="connsiteY273" fmla="*/ 908658 h 2009137"/>
              <a:gd name="connsiteX274" fmla="*/ 2380659 w 2966435"/>
              <a:gd name="connsiteY274" fmla="*/ 908642 h 2009137"/>
              <a:gd name="connsiteX275" fmla="*/ 2532857 w 2966435"/>
              <a:gd name="connsiteY275" fmla="*/ 885137 h 2009137"/>
              <a:gd name="connsiteX276" fmla="*/ 1758288 w 2966435"/>
              <a:gd name="connsiteY276" fmla="*/ 409243 h 2009137"/>
              <a:gd name="connsiteX277" fmla="*/ 1686134 w 2966435"/>
              <a:gd name="connsiteY277" fmla="*/ 451881 h 2009137"/>
              <a:gd name="connsiteX278" fmla="*/ 1556953 w 2966435"/>
              <a:gd name="connsiteY278" fmla="*/ 546852 h 2009137"/>
              <a:gd name="connsiteX279" fmla="*/ 1465527 w 2966435"/>
              <a:gd name="connsiteY279" fmla="*/ 629489 h 2009137"/>
              <a:gd name="connsiteX280" fmla="*/ 1292618 w 2966435"/>
              <a:gd name="connsiteY280" fmla="*/ 639462 h 2009137"/>
              <a:gd name="connsiteX281" fmla="*/ 1112802 w 2966435"/>
              <a:gd name="connsiteY281" fmla="*/ 670867 h 2009137"/>
              <a:gd name="connsiteX282" fmla="*/ 1086764 w 2966435"/>
              <a:gd name="connsiteY282" fmla="*/ 678555 h 2009137"/>
              <a:gd name="connsiteX283" fmla="*/ 1128699 w 2966435"/>
              <a:gd name="connsiteY283" fmla="*/ 622744 h 2009137"/>
              <a:gd name="connsiteX284" fmla="*/ 1349922 w 2966435"/>
              <a:gd name="connsiteY284" fmla="*/ 404592 h 2009137"/>
              <a:gd name="connsiteX285" fmla="*/ 1353000 w 2966435"/>
              <a:gd name="connsiteY285" fmla="*/ 402337 h 2009137"/>
              <a:gd name="connsiteX286" fmla="*/ 1427528 w 2966435"/>
              <a:gd name="connsiteY286" fmla="*/ 394293 h 2009137"/>
              <a:gd name="connsiteX287" fmla="*/ 1605156 w 2966435"/>
              <a:gd name="connsiteY287" fmla="*/ 393014 h 2009137"/>
              <a:gd name="connsiteX288" fmla="*/ 2138033 w 2966435"/>
              <a:gd name="connsiteY288" fmla="*/ 513055 h 2009137"/>
              <a:gd name="connsiteX289" fmla="*/ 2389558 w 2966435"/>
              <a:gd name="connsiteY289" fmla="*/ 644228 h 2009137"/>
              <a:gd name="connsiteX290" fmla="*/ 2428437 w 2966435"/>
              <a:gd name="connsiteY290" fmla="*/ 671586 h 2009137"/>
              <a:gd name="connsiteX291" fmla="*/ 2425373 w 2966435"/>
              <a:gd name="connsiteY291" fmla="*/ 672054 h 2009137"/>
              <a:gd name="connsiteX292" fmla="*/ 2125727 w 2966435"/>
              <a:gd name="connsiteY292" fmla="*/ 765069 h 2009137"/>
              <a:gd name="connsiteX293" fmla="*/ 2124601 w 2966435"/>
              <a:gd name="connsiteY293" fmla="*/ 765612 h 2009137"/>
              <a:gd name="connsiteX294" fmla="*/ 2100101 w 2966435"/>
              <a:gd name="connsiteY294" fmla="*/ 754174 h 2009137"/>
              <a:gd name="connsiteX295" fmla="*/ 1953438 w 2966435"/>
              <a:gd name="connsiteY295" fmla="*/ 700495 h 2009137"/>
              <a:gd name="connsiteX296" fmla="*/ 1821026 w 2966435"/>
              <a:gd name="connsiteY296" fmla="*/ 666448 h 2009137"/>
              <a:gd name="connsiteX297" fmla="*/ 1943815 w 2966435"/>
              <a:gd name="connsiteY297" fmla="*/ 592150 h 2009137"/>
              <a:gd name="connsiteX298" fmla="*/ 2091452 w 2966435"/>
              <a:gd name="connsiteY298" fmla="*/ 522076 h 2009137"/>
              <a:gd name="connsiteX299" fmla="*/ 2127282 w 2966435"/>
              <a:gd name="connsiteY299" fmla="*/ 509311 h 2009137"/>
              <a:gd name="connsiteX300" fmla="*/ 2771370 w 2966435"/>
              <a:gd name="connsiteY300" fmla="*/ 640848 h 2009137"/>
              <a:gd name="connsiteX301" fmla="*/ 2673532 w 2966435"/>
              <a:gd name="connsiteY301" fmla="*/ 877049 h 2009137"/>
              <a:gd name="connsiteX302" fmla="*/ 2669195 w 2966435"/>
              <a:gd name="connsiteY302" fmla="*/ 871942 h 2009137"/>
              <a:gd name="connsiteX303" fmla="*/ 2503080 w 2966435"/>
              <a:gd name="connsiteY303" fmla="*/ 724111 h 2009137"/>
              <a:gd name="connsiteX304" fmla="*/ 2428437 w 2966435"/>
              <a:gd name="connsiteY304" fmla="*/ 671586 h 2009137"/>
              <a:gd name="connsiteX305" fmla="*/ 2583874 w 2966435"/>
              <a:gd name="connsiteY305" fmla="*/ 647864 h 2009137"/>
              <a:gd name="connsiteX306" fmla="*/ 2747089 w 2966435"/>
              <a:gd name="connsiteY306" fmla="*/ 639622 h 2009137"/>
              <a:gd name="connsiteX307" fmla="*/ 1709595 w 2966435"/>
              <a:gd name="connsiteY307" fmla="*/ 186444 h 2009137"/>
              <a:gd name="connsiteX308" fmla="*/ 1606092 w 2966435"/>
              <a:gd name="connsiteY308" fmla="*/ 235223 h 2009137"/>
              <a:gd name="connsiteX309" fmla="*/ 1474163 w 2966435"/>
              <a:gd name="connsiteY309" fmla="*/ 313592 h 2009137"/>
              <a:gd name="connsiteX310" fmla="*/ 1353000 w 2966435"/>
              <a:gd name="connsiteY310" fmla="*/ 402337 h 2009137"/>
              <a:gd name="connsiteX311" fmla="*/ 1287227 w 2966435"/>
              <a:gd name="connsiteY311" fmla="*/ 409435 h 2009137"/>
              <a:gd name="connsiteX312" fmla="*/ 1014830 w 2966435"/>
              <a:gd name="connsiteY312" fmla="*/ 475962 h 2009137"/>
              <a:gd name="connsiteX313" fmla="*/ 962751 w 2966435"/>
              <a:gd name="connsiteY313" fmla="*/ 497081 h 2009137"/>
              <a:gd name="connsiteX314" fmla="*/ 989589 w 2966435"/>
              <a:gd name="connsiteY314" fmla="*/ 467552 h 2009137"/>
              <a:gd name="connsiteX315" fmla="*/ 1225840 w 2966435"/>
              <a:gd name="connsiteY315" fmla="*/ 272627 h 2009137"/>
              <a:gd name="connsiteX316" fmla="*/ 1300742 w 2966435"/>
              <a:gd name="connsiteY316" fmla="*/ 227123 h 2009137"/>
              <a:gd name="connsiteX317" fmla="*/ 1419482 w 2966435"/>
              <a:gd name="connsiteY317" fmla="*/ 201894 h 2009137"/>
              <a:gd name="connsiteX318" fmla="*/ 1634111 w 2966435"/>
              <a:gd name="connsiteY318" fmla="*/ 182952 h 2009137"/>
              <a:gd name="connsiteX319" fmla="*/ 2268320 w 2966435"/>
              <a:gd name="connsiteY319" fmla="*/ 299491 h 2009137"/>
              <a:gd name="connsiteX320" fmla="*/ 2409984 w 2966435"/>
              <a:gd name="connsiteY320" fmla="*/ 365241 h 2009137"/>
              <a:gd name="connsiteX321" fmla="*/ 2495154 w 2966435"/>
              <a:gd name="connsiteY321" fmla="*/ 415570 h 2009137"/>
              <a:gd name="connsiteX322" fmla="*/ 2401090 w 2966435"/>
              <a:gd name="connsiteY322" fmla="*/ 428924 h 2009137"/>
              <a:gd name="connsiteX323" fmla="*/ 2245398 w 2966435"/>
              <a:gd name="connsiteY323" fmla="*/ 467231 h 2009137"/>
              <a:gd name="connsiteX324" fmla="*/ 2127282 w 2966435"/>
              <a:gd name="connsiteY324" fmla="*/ 509311 h 2009137"/>
              <a:gd name="connsiteX325" fmla="*/ 1961972 w 2966435"/>
              <a:gd name="connsiteY325" fmla="*/ 451747 h 2009137"/>
              <a:gd name="connsiteX326" fmla="*/ 1783825 w 2966435"/>
              <a:gd name="connsiteY326" fmla="*/ 411949 h 2009137"/>
              <a:gd name="connsiteX327" fmla="*/ 1758288 w 2966435"/>
              <a:gd name="connsiteY327" fmla="*/ 409243 h 2009137"/>
              <a:gd name="connsiteX328" fmla="*/ 1822124 w 2966435"/>
              <a:gd name="connsiteY328" fmla="*/ 371520 h 2009137"/>
              <a:gd name="connsiteX329" fmla="*/ 2109991 w 2966435"/>
              <a:gd name="connsiteY329" fmla="*/ 254632 h 2009137"/>
              <a:gd name="connsiteX330" fmla="*/ 2126569 w 2966435"/>
              <a:gd name="connsiteY330" fmla="*/ 250584 h 2009137"/>
              <a:gd name="connsiteX331" fmla="*/ 2165927 w 2966435"/>
              <a:gd name="connsiteY331" fmla="*/ 262010 h 2009137"/>
              <a:gd name="connsiteX332" fmla="*/ 2268320 w 2966435"/>
              <a:gd name="connsiteY332" fmla="*/ 299491 h 2009137"/>
              <a:gd name="connsiteX333" fmla="*/ 1712886 w 2966435"/>
              <a:gd name="connsiteY333" fmla="*/ 53968 h 2009137"/>
              <a:gd name="connsiteX334" fmla="*/ 1643663 w 2966435"/>
              <a:gd name="connsiteY334" fmla="*/ 71767 h 2009137"/>
              <a:gd name="connsiteX335" fmla="*/ 1357458 w 2966435"/>
              <a:gd name="connsiteY335" fmla="*/ 192667 h 2009137"/>
              <a:gd name="connsiteX336" fmla="*/ 1300742 w 2966435"/>
              <a:gd name="connsiteY336" fmla="*/ 227123 h 2009137"/>
              <a:gd name="connsiteX337" fmla="*/ 1250254 w 2966435"/>
              <a:gd name="connsiteY337" fmla="*/ 237850 h 2009137"/>
              <a:gd name="connsiteX338" fmla="*/ 925259 w 2966435"/>
              <a:gd name="connsiteY338" fmla="*/ 365240 h 2009137"/>
              <a:gd name="connsiteX339" fmla="*/ 908866 w 2966435"/>
              <a:gd name="connsiteY339" fmla="*/ 375493 h 2009137"/>
              <a:gd name="connsiteX340" fmla="*/ 983600 w 2966435"/>
              <a:gd name="connsiteY340" fmla="*/ 319340 h 2009137"/>
              <a:gd name="connsiteX341" fmla="*/ 1268416 w 2966435"/>
              <a:gd name="connsiteY341" fmla="*/ 166262 h 2009137"/>
              <a:gd name="connsiteX342" fmla="*/ 1578053 w 2966435"/>
              <a:gd name="connsiteY342" fmla="*/ 73111 h 2009137"/>
              <a:gd name="connsiteX343" fmla="*/ 2867465 w 2966435"/>
              <a:gd name="connsiteY343" fmla="*/ 408854 h 2009137"/>
              <a:gd name="connsiteX344" fmla="*/ 2775381 w 2966435"/>
              <a:gd name="connsiteY344" fmla="*/ 631163 h 2009137"/>
              <a:gd name="connsiteX345" fmla="*/ 2675156 w 2966435"/>
              <a:gd name="connsiteY345" fmla="*/ 540573 h 2009137"/>
              <a:gd name="connsiteX346" fmla="*/ 2545975 w 2966435"/>
              <a:gd name="connsiteY346" fmla="*/ 445602 h 2009137"/>
              <a:gd name="connsiteX347" fmla="*/ 2495154 w 2966435"/>
              <a:gd name="connsiteY347" fmla="*/ 415570 h 2009137"/>
              <a:gd name="connsiteX348" fmla="*/ 2557481 w 2966435"/>
              <a:gd name="connsiteY348" fmla="*/ 406722 h 2009137"/>
              <a:gd name="connsiteX349" fmla="*/ 2713523 w 2966435"/>
              <a:gd name="connsiteY349" fmla="*/ 400190 h 2009137"/>
              <a:gd name="connsiteX350" fmla="*/ 2490190 w 2966435"/>
              <a:gd name="connsiteY350" fmla="*/ 166262 h 2009137"/>
              <a:gd name="connsiteX351" fmla="*/ 2540607 w 2966435"/>
              <a:gd name="connsiteY351" fmla="*/ 190023 h 2009137"/>
              <a:gd name="connsiteX352" fmla="*/ 2411475 w 2966435"/>
              <a:gd name="connsiteY352" fmla="*/ 196188 h 2009137"/>
              <a:gd name="connsiteX353" fmla="*/ 2259599 w 2966435"/>
              <a:gd name="connsiteY353" fmla="*/ 218105 h 2009137"/>
              <a:gd name="connsiteX354" fmla="*/ 2126569 w 2966435"/>
              <a:gd name="connsiteY354" fmla="*/ 250584 h 2009137"/>
              <a:gd name="connsiteX355" fmla="*/ 2061685 w 2966435"/>
              <a:gd name="connsiteY355" fmla="*/ 231751 h 2009137"/>
              <a:gd name="connsiteX356" fmla="*/ 1849230 w 2966435"/>
              <a:gd name="connsiteY356" fmla="*/ 192905 h 2009137"/>
              <a:gd name="connsiteX357" fmla="*/ 1709595 w 2966435"/>
              <a:gd name="connsiteY357" fmla="*/ 186444 h 2009137"/>
              <a:gd name="connsiteX358" fmla="*/ 1744660 w 2966435"/>
              <a:gd name="connsiteY358" fmla="*/ 169919 h 2009137"/>
              <a:gd name="connsiteX359" fmla="*/ 2037523 w 2966435"/>
              <a:gd name="connsiteY359" fmla="*/ 80241 h 2009137"/>
              <a:gd name="connsiteX360" fmla="*/ 2133046 w 2966435"/>
              <a:gd name="connsiteY360" fmla="*/ 65488 h 2009137"/>
              <a:gd name="connsiteX361" fmla="*/ 2309240 w 2966435"/>
              <a:gd name="connsiteY361" fmla="*/ 103665 h 2009137"/>
              <a:gd name="connsiteX362" fmla="*/ 2490190 w 2966435"/>
              <a:gd name="connsiteY362" fmla="*/ 166262 h 2009137"/>
              <a:gd name="connsiteX363" fmla="*/ 2939394 w 2966435"/>
              <a:gd name="connsiteY363" fmla="*/ 235201 h 2009137"/>
              <a:gd name="connsiteX364" fmla="*/ 2873936 w 2966435"/>
              <a:gd name="connsiteY364" fmla="*/ 393231 h 2009137"/>
              <a:gd name="connsiteX365" fmla="*/ 2854646 w 2966435"/>
              <a:gd name="connsiteY365" fmla="*/ 377025 h 2009137"/>
              <a:gd name="connsiteX366" fmla="*/ 2628759 w 2966435"/>
              <a:gd name="connsiteY366" fmla="*/ 231567 h 2009137"/>
              <a:gd name="connsiteX367" fmla="*/ 2540607 w 2966435"/>
              <a:gd name="connsiteY367" fmla="*/ 190023 h 2009137"/>
              <a:gd name="connsiteX368" fmla="*/ 2564486 w 2966435"/>
              <a:gd name="connsiteY368" fmla="*/ 188882 h 2009137"/>
              <a:gd name="connsiteX369" fmla="*/ 2869376 w 2966435"/>
              <a:gd name="connsiteY369" fmla="*/ 218105 h 2009137"/>
              <a:gd name="connsiteX370" fmla="*/ 2557901 w 2966435"/>
              <a:gd name="connsiteY370" fmla="*/ 62728 h 2009137"/>
              <a:gd name="connsiteX371" fmla="*/ 2500406 w 2966435"/>
              <a:gd name="connsiteY371" fmla="*/ 54564 h 2009137"/>
              <a:gd name="connsiteX372" fmla="*/ 2189721 w 2966435"/>
              <a:gd name="connsiteY372" fmla="*/ 56736 h 2009137"/>
              <a:gd name="connsiteX373" fmla="*/ 2133046 w 2966435"/>
              <a:gd name="connsiteY373" fmla="*/ 65488 h 2009137"/>
              <a:gd name="connsiteX374" fmla="*/ 2121600 w 2966435"/>
              <a:gd name="connsiteY374" fmla="*/ 63008 h 2009137"/>
              <a:gd name="connsiteX375" fmla="*/ 1734444 w 2966435"/>
              <a:gd name="connsiteY375" fmla="*/ 50907 h 2009137"/>
              <a:gd name="connsiteX376" fmla="*/ 1712886 w 2966435"/>
              <a:gd name="connsiteY376" fmla="*/ 53968 h 2009137"/>
              <a:gd name="connsiteX377" fmla="*/ 1796646 w 2966435"/>
              <a:gd name="connsiteY377" fmla="*/ 32431 h 2009137"/>
              <a:gd name="connsiteX378" fmla="*/ 2118361 w 2966435"/>
              <a:gd name="connsiteY378" fmla="*/ 0 h 2009137"/>
              <a:gd name="connsiteX379" fmla="*/ 2440077 w 2966435"/>
              <a:gd name="connsiteY379" fmla="*/ 32431 h 2009137"/>
              <a:gd name="connsiteX380" fmla="*/ 2966435 w 2966435"/>
              <a:gd name="connsiteY380" fmla="*/ 169919 h 2009137"/>
              <a:gd name="connsiteX381" fmla="*/ 2942035 w 2966435"/>
              <a:gd name="connsiteY381" fmla="*/ 228824 h 2009137"/>
              <a:gd name="connsiteX382" fmla="*/ 2845092 w 2966435"/>
              <a:gd name="connsiteY382" fmla="*/ 174637 h 2009137"/>
              <a:gd name="connsiteX383" fmla="*/ 2739723 w 2966435"/>
              <a:gd name="connsiteY383" fmla="*/ 125447 h 2009137"/>
              <a:gd name="connsiteX384" fmla="*/ 2593060 w 2966435"/>
              <a:gd name="connsiteY384" fmla="*/ 71767 h 2009137"/>
              <a:gd name="connsiteX385" fmla="*/ 2557901 w 2966435"/>
              <a:gd name="connsiteY385" fmla="*/ 62728 h 2009137"/>
              <a:gd name="connsiteX386" fmla="*/ 2656798 w 2966435"/>
              <a:gd name="connsiteY386" fmla="*/ 76767 h 2009137"/>
              <a:gd name="connsiteX387" fmla="*/ 2966435 w 2966435"/>
              <a:gd name="connsiteY387" fmla="*/ 169919 h 200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</a:cxnLst>
            <a:rect l="l" t="t" r="r" b="b"/>
            <a:pathLst>
              <a:path w="2966435" h="2009137">
                <a:moveTo>
                  <a:pt x="1304901" y="1694874"/>
                </a:moveTo>
                <a:lnTo>
                  <a:pt x="1303635" y="1696880"/>
                </a:lnTo>
                <a:cubicBezTo>
                  <a:pt x="1274264" y="1749819"/>
                  <a:pt x="1247593" y="1804975"/>
                  <a:pt x="1223870" y="1862245"/>
                </a:cubicBezTo>
                <a:lnTo>
                  <a:pt x="1171537" y="2009137"/>
                </a:lnTo>
                <a:lnTo>
                  <a:pt x="1167323" y="2007392"/>
                </a:lnTo>
                <a:lnTo>
                  <a:pt x="1199923" y="1845952"/>
                </a:lnTo>
                <a:lnTo>
                  <a:pt x="1224879" y="1803720"/>
                </a:lnTo>
                <a:close/>
                <a:moveTo>
                  <a:pt x="1262722" y="1649926"/>
                </a:moveTo>
                <a:lnTo>
                  <a:pt x="1254776" y="1667939"/>
                </a:lnTo>
                <a:cubicBezTo>
                  <a:pt x="1235289" y="1719105"/>
                  <a:pt x="1218359" y="1771533"/>
                  <a:pt x="1204141" y="1825065"/>
                </a:cubicBezTo>
                <a:lnTo>
                  <a:pt x="1199923" y="1845952"/>
                </a:lnTo>
                <a:lnTo>
                  <a:pt x="1144518" y="1939711"/>
                </a:lnTo>
                <a:lnTo>
                  <a:pt x="1121848" y="1988555"/>
                </a:lnTo>
                <a:lnTo>
                  <a:pt x="1106317" y="1982122"/>
                </a:lnTo>
                <a:lnTo>
                  <a:pt x="1117876" y="1801440"/>
                </a:lnTo>
                <a:lnTo>
                  <a:pt x="1209580" y="1698796"/>
                </a:lnTo>
                <a:close/>
                <a:moveTo>
                  <a:pt x="1163515" y="1579436"/>
                </a:moveTo>
                <a:lnTo>
                  <a:pt x="1147945" y="1632887"/>
                </a:lnTo>
                <a:cubicBezTo>
                  <a:pt x="1135070" y="1687661"/>
                  <a:pt x="1125061" y="1743202"/>
                  <a:pt x="1118014" y="1799280"/>
                </a:cubicBezTo>
                <a:lnTo>
                  <a:pt x="1117876" y="1801440"/>
                </a:lnTo>
                <a:lnTo>
                  <a:pt x="1106385" y="1814300"/>
                </a:lnTo>
                <a:cubicBezTo>
                  <a:pt x="1073995" y="1854316"/>
                  <a:pt x="1043638" y="1895788"/>
                  <a:pt x="1015386" y="1938541"/>
                </a:cubicBezTo>
                <a:lnTo>
                  <a:pt x="1012565" y="1943289"/>
                </a:lnTo>
                <a:lnTo>
                  <a:pt x="975682" y="1928012"/>
                </a:lnTo>
                <a:lnTo>
                  <a:pt x="972752" y="1906560"/>
                </a:lnTo>
                <a:lnTo>
                  <a:pt x="969038" y="1746526"/>
                </a:lnTo>
                <a:lnTo>
                  <a:pt x="978694" y="1735903"/>
                </a:lnTo>
                <a:cubicBezTo>
                  <a:pt x="1014805" y="1699793"/>
                  <a:pt x="1052635" y="1665405"/>
                  <a:pt x="1092055" y="1632873"/>
                </a:cubicBezTo>
                <a:close/>
                <a:moveTo>
                  <a:pt x="998825" y="1479233"/>
                </a:moveTo>
                <a:lnTo>
                  <a:pt x="979909" y="1591325"/>
                </a:lnTo>
                <a:cubicBezTo>
                  <a:pt x="973969" y="1640144"/>
                  <a:pt x="970282" y="1689184"/>
                  <a:pt x="968847" y="1738278"/>
                </a:cubicBezTo>
                <a:lnTo>
                  <a:pt x="969038" y="1746526"/>
                </a:lnTo>
                <a:lnTo>
                  <a:pt x="875664" y="1849264"/>
                </a:lnTo>
                <a:lnTo>
                  <a:pt x="854357" y="1877757"/>
                </a:lnTo>
                <a:lnTo>
                  <a:pt x="772169" y="1843714"/>
                </a:lnTo>
                <a:lnTo>
                  <a:pt x="760052" y="1669588"/>
                </a:lnTo>
                <a:lnTo>
                  <a:pt x="864657" y="1576130"/>
                </a:lnTo>
                <a:cubicBezTo>
                  <a:pt x="904673" y="1543740"/>
                  <a:pt x="946144" y="1513382"/>
                  <a:pt x="988898" y="1485130"/>
                </a:cubicBezTo>
                <a:close/>
                <a:moveTo>
                  <a:pt x="788537" y="1339187"/>
                </a:moveTo>
                <a:lnTo>
                  <a:pt x="787970" y="1341482"/>
                </a:lnTo>
                <a:cubicBezTo>
                  <a:pt x="767841" y="1444953"/>
                  <a:pt x="758315" y="1548894"/>
                  <a:pt x="758823" y="1651932"/>
                </a:cubicBezTo>
                <a:lnTo>
                  <a:pt x="760052" y="1669588"/>
                </a:lnTo>
                <a:lnTo>
                  <a:pt x="749153" y="1679325"/>
                </a:lnTo>
                <a:lnTo>
                  <a:pt x="646026" y="1791464"/>
                </a:lnTo>
                <a:lnTo>
                  <a:pt x="529403" y="1743157"/>
                </a:lnTo>
                <a:lnTo>
                  <a:pt x="522036" y="1596325"/>
                </a:lnTo>
                <a:lnTo>
                  <a:pt x="524589" y="1555849"/>
                </a:lnTo>
                <a:lnTo>
                  <a:pt x="532569" y="1547020"/>
                </a:lnTo>
                <a:cubicBezTo>
                  <a:pt x="610495" y="1469095"/>
                  <a:pt x="694472" y="1400910"/>
                  <a:pt x="782989" y="1342466"/>
                </a:cubicBezTo>
                <a:close/>
                <a:moveTo>
                  <a:pt x="578884" y="1179122"/>
                </a:moveTo>
                <a:lnTo>
                  <a:pt x="560714" y="1245481"/>
                </a:lnTo>
                <a:cubicBezTo>
                  <a:pt x="549863" y="1293864"/>
                  <a:pt x="541209" y="1343078"/>
                  <a:pt x="534861" y="1393012"/>
                </a:cubicBezTo>
                <a:lnTo>
                  <a:pt x="524589" y="1555849"/>
                </a:lnTo>
                <a:lnTo>
                  <a:pt x="422986" y="1668258"/>
                </a:lnTo>
                <a:lnTo>
                  <a:pt x="405618" y="1691884"/>
                </a:lnTo>
                <a:lnTo>
                  <a:pt x="283730" y="1641396"/>
                </a:lnTo>
                <a:lnTo>
                  <a:pt x="282878" y="1609856"/>
                </a:lnTo>
                <a:cubicBezTo>
                  <a:pt x="283873" y="1560305"/>
                  <a:pt x="287185" y="1510988"/>
                  <a:pt x="292751" y="1462058"/>
                </a:cubicBezTo>
                <a:lnTo>
                  <a:pt x="295516" y="1444869"/>
                </a:lnTo>
                <a:lnTo>
                  <a:pt x="386545" y="1342983"/>
                </a:lnTo>
                <a:cubicBezTo>
                  <a:pt x="422928" y="1306054"/>
                  <a:pt x="461271" y="1270756"/>
                  <a:pt x="501502" y="1237264"/>
                </a:cubicBezTo>
                <a:close/>
                <a:moveTo>
                  <a:pt x="395521" y="1055145"/>
                </a:moveTo>
                <a:lnTo>
                  <a:pt x="352684" y="1174347"/>
                </a:lnTo>
                <a:cubicBezTo>
                  <a:pt x="338357" y="1221116"/>
                  <a:pt x="326157" y="1268579"/>
                  <a:pt x="316147" y="1316582"/>
                </a:cubicBezTo>
                <a:lnTo>
                  <a:pt x="295516" y="1444869"/>
                </a:lnTo>
                <a:lnTo>
                  <a:pt x="283349" y="1458487"/>
                </a:lnTo>
                <a:cubicBezTo>
                  <a:pt x="250959" y="1498503"/>
                  <a:pt x="220602" y="1539974"/>
                  <a:pt x="192350" y="1582728"/>
                </a:cubicBezTo>
                <a:lnTo>
                  <a:pt x="182425" y="1599434"/>
                </a:lnTo>
                <a:lnTo>
                  <a:pt x="88164" y="1560390"/>
                </a:lnTo>
                <a:lnTo>
                  <a:pt x="100518" y="1474040"/>
                </a:lnTo>
                <a:lnTo>
                  <a:pt x="122425" y="1384313"/>
                </a:lnTo>
                <a:lnTo>
                  <a:pt x="176927" y="1300960"/>
                </a:lnTo>
                <a:cubicBezTo>
                  <a:pt x="213091" y="1250105"/>
                  <a:pt x="252161" y="1201460"/>
                  <a:pt x="293894" y="1155268"/>
                </a:cubicBezTo>
                <a:close/>
                <a:moveTo>
                  <a:pt x="278787" y="994507"/>
                </a:moveTo>
                <a:lnTo>
                  <a:pt x="253933" y="1036566"/>
                </a:lnTo>
                <a:cubicBezTo>
                  <a:pt x="205230" y="1129243"/>
                  <a:pt x="166267" y="1225703"/>
                  <a:pt x="137045" y="1324433"/>
                </a:cubicBezTo>
                <a:lnTo>
                  <a:pt x="122425" y="1384313"/>
                </a:lnTo>
                <a:lnTo>
                  <a:pt x="108543" y="1405544"/>
                </a:lnTo>
                <a:lnTo>
                  <a:pt x="38499" y="1539818"/>
                </a:lnTo>
                <a:lnTo>
                  <a:pt x="0" y="1523871"/>
                </a:lnTo>
                <a:lnTo>
                  <a:pt x="52332" y="1376980"/>
                </a:lnTo>
                <a:cubicBezTo>
                  <a:pt x="94505" y="1275166"/>
                  <a:pt x="145997" y="1180034"/>
                  <a:pt x="205411" y="1092165"/>
                </a:cubicBezTo>
                <a:close/>
                <a:moveTo>
                  <a:pt x="1592172" y="1413207"/>
                </a:moveTo>
                <a:lnTo>
                  <a:pt x="1550672" y="1443718"/>
                </a:lnTo>
                <a:cubicBezTo>
                  <a:pt x="1508872" y="1477810"/>
                  <a:pt x="1468397" y="1514338"/>
                  <a:pt x="1429434" y="1553300"/>
                </a:cubicBezTo>
                <a:cubicBezTo>
                  <a:pt x="1390471" y="1592263"/>
                  <a:pt x="1353943" y="1632739"/>
                  <a:pt x="1319851" y="1674539"/>
                </a:cubicBezTo>
                <a:lnTo>
                  <a:pt x="1304901" y="1694874"/>
                </a:lnTo>
                <a:lnTo>
                  <a:pt x="1399597" y="1544821"/>
                </a:lnTo>
                <a:lnTo>
                  <a:pt x="1414870" y="1525205"/>
                </a:lnTo>
                <a:lnTo>
                  <a:pt x="1450823" y="1498191"/>
                </a:lnTo>
                <a:cubicBezTo>
                  <a:pt x="1494757" y="1468485"/>
                  <a:pt x="1540508" y="1440759"/>
                  <a:pt x="1588001" y="1415187"/>
                </a:cubicBezTo>
                <a:close/>
                <a:moveTo>
                  <a:pt x="1542083" y="1373308"/>
                </a:moveTo>
                <a:lnTo>
                  <a:pt x="1481302" y="1439881"/>
                </a:lnTo>
                <a:lnTo>
                  <a:pt x="1414870" y="1525205"/>
                </a:lnTo>
                <a:lnTo>
                  <a:pt x="1324538" y="1593077"/>
                </a:lnTo>
                <a:lnTo>
                  <a:pt x="1262722" y="1649926"/>
                </a:lnTo>
                <a:lnTo>
                  <a:pt x="1320747" y="1518377"/>
                </a:lnTo>
                <a:lnTo>
                  <a:pt x="1354614" y="1457139"/>
                </a:lnTo>
                <a:lnTo>
                  <a:pt x="1486104" y="1393797"/>
                </a:lnTo>
                <a:close/>
                <a:moveTo>
                  <a:pt x="1478318" y="1270610"/>
                </a:moveTo>
                <a:lnTo>
                  <a:pt x="1379725" y="1411733"/>
                </a:lnTo>
                <a:lnTo>
                  <a:pt x="1354614" y="1457139"/>
                </a:lnTo>
                <a:lnTo>
                  <a:pt x="1346563" y="1461018"/>
                </a:lnTo>
                <a:cubicBezTo>
                  <a:pt x="1301325" y="1485592"/>
                  <a:pt x="1257408" y="1512290"/>
                  <a:pt x="1214947" y="1540977"/>
                </a:cubicBezTo>
                <a:lnTo>
                  <a:pt x="1163515" y="1579436"/>
                </a:lnTo>
                <a:lnTo>
                  <a:pt x="1195071" y="1471104"/>
                </a:lnTo>
                <a:cubicBezTo>
                  <a:pt x="1208954" y="1431351"/>
                  <a:pt x="1224396" y="1392160"/>
                  <a:pt x="1241353" y="1353630"/>
                </a:cubicBezTo>
                <a:lnTo>
                  <a:pt x="1243679" y="1348863"/>
                </a:lnTo>
                <a:lnTo>
                  <a:pt x="1259395" y="1341457"/>
                </a:lnTo>
                <a:cubicBezTo>
                  <a:pt x="1306575" y="1321914"/>
                  <a:pt x="1354686" y="1304622"/>
                  <a:pt x="1403555" y="1289651"/>
                </a:cubicBezTo>
                <a:close/>
                <a:moveTo>
                  <a:pt x="1379867" y="1105310"/>
                </a:moveTo>
                <a:lnTo>
                  <a:pt x="1296740" y="1240118"/>
                </a:lnTo>
                <a:lnTo>
                  <a:pt x="1243679" y="1348863"/>
                </a:lnTo>
                <a:lnTo>
                  <a:pt x="1120827" y="1406761"/>
                </a:lnTo>
                <a:lnTo>
                  <a:pt x="998825" y="1479233"/>
                </a:lnTo>
                <a:lnTo>
                  <a:pt x="1004484" y="1445702"/>
                </a:lnTo>
                <a:cubicBezTo>
                  <a:pt x="1020150" y="1373392"/>
                  <a:pt x="1040883" y="1301959"/>
                  <a:pt x="1066684" y="1231971"/>
                </a:cubicBezTo>
                <a:lnTo>
                  <a:pt x="1084709" y="1187937"/>
                </a:lnTo>
                <a:lnTo>
                  <a:pt x="1206845" y="1145217"/>
                </a:lnTo>
                <a:cubicBezTo>
                  <a:pt x="1256211" y="1130606"/>
                  <a:pt x="1306143" y="1118430"/>
                  <a:pt x="1356454" y="1108689"/>
                </a:cubicBezTo>
                <a:close/>
                <a:moveTo>
                  <a:pt x="1937362" y="1277643"/>
                </a:moveTo>
                <a:lnTo>
                  <a:pt x="1850892" y="1302412"/>
                </a:lnTo>
                <a:cubicBezTo>
                  <a:pt x="1812261" y="1315075"/>
                  <a:pt x="1773818" y="1329298"/>
                  <a:pt x="1735638" y="1345113"/>
                </a:cubicBezTo>
                <a:lnTo>
                  <a:pt x="1592172" y="1413207"/>
                </a:lnTo>
                <a:lnTo>
                  <a:pt x="1679853" y="1348746"/>
                </a:lnTo>
                <a:lnTo>
                  <a:pt x="1748758" y="1310293"/>
                </a:lnTo>
                <a:lnTo>
                  <a:pt x="1785751" y="1300781"/>
                </a:lnTo>
                <a:close/>
                <a:moveTo>
                  <a:pt x="1915523" y="1221932"/>
                </a:moveTo>
                <a:lnTo>
                  <a:pt x="1886037" y="1233684"/>
                </a:lnTo>
                <a:lnTo>
                  <a:pt x="1748758" y="1310293"/>
                </a:lnTo>
                <a:lnTo>
                  <a:pt x="1632768" y="1340117"/>
                </a:lnTo>
                <a:lnTo>
                  <a:pt x="1542083" y="1373308"/>
                </a:lnTo>
                <a:lnTo>
                  <a:pt x="1559084" y="1354688"/>
                </a:lnTo>
                <a:lnTo>
                  <a:pt x="1699012" y="1229114"/>
                </a:lnTo>
                <a:lnTo>
                  <a:pt x="1704456" y="1228274"/>
                </a:lnTo>
                <a:cubicBezTo>
                  <a:pt x="1755654" y="1222881"/>
                  <a:pt x="1807260" y="1219956"/>
                  <a:pt x="1859100" y="1219570"/>
                </a:cubicBezTo>
                <a:close/>
                <a:moveTo>
                  <a:pt x="1240793" y="893513"/>
                </a:moveTo>
                <a:lnTo>
                  <a:pt x="1173002" y="1002059"/>
                </a:lnTo>
                <a:cubicBezTo>
                  <a:pt x="1149751" y="1043320"/>
                  <a:pt x="1128479" y="1085395"/>
                  <a:pt x="1109186" y="1128145"/>
                </a:cubicBezTo>
                <a:lnTo>
                  <a:pt x="1084709" y="1187937"/>
                </a:lnTo>
                <a:lnTo>
                  <a:pt x="1060643" y="1196355"/>
                </a:lnTo>
                <a:cubicBezTo>
                  <a:pt x="1012602" y="1215837"/>
                  <a:pt x="965318" y="1237753"/>
                  <a:pt x="918980" y="1262105"/>
                </a:cubicBezTo>
                <a:lnTo>
                  <a:pt x="788537" y="1339187"/>
                </a:lnTo>
                <a:lnTo>
                  <a:pt x="826187" y="1186797"/>
                </a:lnTo>
                <a:cubicBezTo>
                  <a:pt x="841624" y="1135467"/>
                  <a:pt x="859783" y="1084426"/>
                  <a:pt x="880735" y="1033844"/>
                </a:cubicBezTo>
                <a:lnTo>
                  <a:pt x="898759" y="995870"/>
                </a:lnTo>
                <a:lnTo>
                  <a:pt x="912602" y="989299"/>
                </a:lnTo>
                <a:cubicBezTo>
                  <a:pt x="1014417" y="947126"/>
                  <a:pt x="1118095" y="916269"/>
                  <a:pt x="1222240" y="896147"/>
                </a:cubicBezTo>
                <a:close/>
                <a:moveTo>
                  <a:pt x="2312340" y="1282949"/>
                </a:moveTo>
                <a:lnTo>
                  <a:pt x="2270682" y="1276591"/>
                </a:lnTo>
                <a:cubicBezTo>
                  <a:pt x="2217018" y="1271142"/>
                  <a:pt x="2162569" y="1268350"/>
                  <a:pt x="2107467" y="1268350"/>
                </a:cubicBezTo>
                <a:cubicBezTo>
                  <a:pt x="2052365" y="1268350"/>
                  <a:pt x="1997915" y="1271141"/>
                  <a:pt x="1944252" y="1276591"/>
                </a:cubicBezTo>
                <a:lnTo>
                  <a:pt x="1937362" y="1277643"/>
                </a:lnTo>
                <a:lnTo>
                  <a:pt x="1967277" y="1269074"/>
                </a:lnTo>
                <a:lnTo>
                  <a:pt x="2118591" y="1240789"/>
                </a:lnTo>
                <a:lnTo>
                  <a:pt x="2171533" y="1248305"/>
                </a:lnTo>
                <a:close/>
                <a:moveTo>
                  <a:pt x="1891379" y="1097887"/>
                </a:moveTo>
                <a:lnTo>
                  <a:pt x="1829262" y="1134165"/>
                </a:lnTo>
                <a:cubicBezTo>
                  <a:pt x="1787604" y="1161161"/>
                  <a:pt x="1747136" y="1190140"/>
                  <a:pt x="1708013" y="1221036"/>
                </a:cubicBezTo>
                <a:lnTo>
                  <a:pt x="1699012" y="1229114"/>
                </a:lnTo>
                <a:lnTo>
                  <a:pt x="1552258" y="1251779"/>
                </a:lnTo>
                <a:lnTo>
                  <a:pt x="1478318" y="1270610"/>
                </a:lnTo>
                <a:lnTo>
                  <a:pt x="1501239" y="1237801"/>
                </a:lnTo>
                <a:cubicBezTo>
                  <a:pt x="1534390" y="1196476"/>
                  <a:pt x="1569555" y="1156835"/>
                  <a:pt x="1606585" y="1119028"/>
                </a:cubicBezTo>
                <a:lnTo>
                  <a:pt x="1648712" y="1080070"/>
                </a:lnTo>
                <a:lnTo>
                  <a:pt x="1661342" y="1079467"/>
                </a:lnTo>
                <a:cubicBezTo>
                  <a:pt x="1712409" y="1079467"/>
                  <a:pt x="1763476" y="1081902"/>
                  <a:pt x="1814354" y="1086772"/>
                </a:cubicBezTo>
                <a:close/>
                <a:moveTo>
                  <a:pt x="2491391" y="1316777"/>
                </a:moveTo>
                <a:lnTo>
                  <a:pt x="2481169" y="1341457"/>
                </a:lnTo>
                <a:lnTo>
                  <a:pt x="2327225" y="1286612"/>
                </a:lnTo>
                <a:lnTo>
                  <a:pt x="2312340" y="1282949"/>
                </a:lnTo>
                <a:lnTo>
                  <a:pt x="2429182" y="1300781"/>
                </a:lnTo>
                <a:close/>
                <a:moveTo>
                  <a:pt x="2262041" y="1196355"/>
                </a:moveTo>
                <a:lnTo>
                  <a:pt x="2322920" y="1224611"/>
                </a:lnTo>
                <a:lnTo>
                  <a:pt x="2274919" y="1224772"/>
                </a:lnTo>
                <a:cubicBezTo>
                  <a:pt x="2231012" y="1226740"/>
                  <a:pt x="2187006" y="1230543"/>
                  <a:pt x="2143005" y="1236225"/>
                </a:cubicBezTo>
                <a:lnTo>
                  <a:pt x="2118591" y="1240789"/>
                </a:lnTo>
                <a:lnTo>
                  <a:pt x="2015142" y="1226103"/>
                </a:lnTo>
                <a:lnTo>
                  <a:pt x="1915523" y="1221932"/>
                </a:lnTo>
                <a:lnTo>
                  <a:pt x="2048425" y="1168962"/>
                </a:lnTo>
                <a:lnTo>
                  <a:pt x="2122268" y="1147466"/>
                </a:lnTo>
                <a:close/>
                <a:moveTo>
                  <a:pt x="1086764" y="678555"/>
                </a:moveTo>
                <a:lnTo>
                  <a:pt x="1033813" y="749029"/>
                </a:lnTo>
                <a:cubicBezTo>
                  <a:pt x="1004107" y="792964"/>
                  <a:pt x="976381" y="838714"/>
                  <a:pt x="950809" y="886207"/>
                </a:cubicBezTo>
                <a:lnTo>
                  <a:pt x="898759" y="995870"/>
                </a:lnTo>
                <a:lnTo>
                  <a:pt x="764966" y="1059373"/>
                </a:lnTo>
                <a:cubicBezTo>
                  <a:pt x="717472" y="1084945"/>
                  <a:pt x="671721" y="1112671"/>
                  <a:pt x="627787" y="1142378"/>
                </a:cubicBezTo>
                <a:lnTo>
                  <a:pt x="578884" y="1179122"/>
                </a:lnTo>
                <a:lnTo>
                  <a:pt x="599746" y="1102932"/>
                </a:lnTo>
                <a:cubicBezTo>
                  <a:pt x="630013" y="1009706"/>
                  <a:pt x="668626" y="920242"/>
                  <a:pt x="714704" y="835421"/>
                </a:cubicBezTo>
                <a:lnTo>
                  <a:pt x="724289" y="819643"/>
                </a:lnTo>
                <a:lnTo>
                  <a:pt x="776870" y="790903"/>
                </a:lnTo>
                <a:cubicBezTo>
                  <a:pt x="829827" y="764938"/>
                  <a:pt x="884432" y="741819"/>
                  <a:pt x="940487" y="721747"/>
                </a:cubicBezTo>
                <a:close/>
                <a:moveTo>
                  <a:pt x="2525761" y="1233801"/>
                </a:moveTo>
                <a:lnTo>
                  <a:pt x="2492341" y="1314483"/>
                </a:lnTo>
                <a:lnTo>
                  <a:pt x="2403705" y="1262105"/>
                </a:lnTo>
                <a:lnTo>
                  <a:pt x="2322920" y="1224611"/>
                </a:lnTo>
                <a:lnTo>
                  <a:pt x="2406235" y="1224330"/>
                </a:lnTo>
                <a:close/>
                <a:moveTo>
                  <a:pt x="1865693" y="905779"/>
                </a:moveTo>
                <a:lnTo>
                  <a:pt x="1849952" y="915380"/>
                </a:lnTo>
                <a:cubicBezTo>
                  <a:pt x="1806058" y="945257"/>
                  <a:pt x="1763731" y="977266"/>
                  <a:pt x="1723121" y="1011257"/>
                </a:cubicBezTo>
                <a:lnTo>
                  <a:pt x="1648712" y="1080070"/>
                </a:lnTo>
                <a:lnTo>
                  <a:pt x="1508330" y="1086772"/>
                </a:lnTo>
                <a:lnTo>
                  <a:pt x="1379867" y="1105310"/>
                </a:lnTo>
                <a:lnTo>
                  <a:pt x="1396359" y="1078565"/>
                </a:lnTo>
                <a:cubicBezTo>
                  <a:pt x="1423688" y="1039622"/>
                  <a:pt x="1452809" y="1001824"/>
                  <a:pt x="1483664" y="965311"/>
                </a:cubicBezTo>
                <a:lnTo>
                  <a:pt x="1572337" y="869532"/>
                </a:lnTo>
                <a:lnTo>
                  <a:pt x="1689316" y="876116"/>
                </a:lnTo>
                <a:cubicBezTo>
                  <a:pt x="1740515" y="881508"/>
                  <a:pt x="1791306" y="889367"/>
                  <a:pt x="1841514" y="899621"/>
                </a:cubicBezTo>
                <a:close/>
                <a:moveTo>
                  <a:pt x="2134377" y="989299"/>
                </a:moveTo>
                <a:cubicBezTo>
                  <a:pt x="2181557" y="1008842"/>
                  <a:pt x="2227805" y="1030634"/>
                  <a:pt x="2272946" y="1054604"/>
                </a:cubicBezTo>
                <a:lnTo>
                  <a:pt x="2349707" y="1100201"/>
                </a:lnTo>
                <a:lnTo>
                  <a:pt x="2173485" y="1132556"/>
                </a:lnTo>
                <a:lnTo>
                  <a:pt x="2122268" y="1147466"/>
                </a:lnTo>
                <a:lnTo>
                  <a:pt x="2115838" y="1145217"/>
                </a:lnTo>
                <a:cubicBezTo>
                  <a:pt x="2066473" y="1130605"/>
                  <a:pt x="2016541" y="1118430"/>
                  <a:pt x="1966231" y="1108689"/>
                </a:cubicBezTo>
                <a:lnTo>
                  <a:pt x="1891379" y="1097887"/>
                </a:lnTo>
                <a:lnTo>
                  <a:pt x="1957638" y="1059191"/>
                </a:lnTo>
                <a:cubicBezTo>
                  <a:pt x="2001512" y="1036226"/>
                  <a:pt x="2046414" y="1015310"/>
                  <a:pt x="2092187" y="996509"/>
                </a:cubicBezTo>
                <a:lnTo>
                  <a:pt x="2123385" y="985349"/>
                </a:lnTo>
                <a:close/>
                <a:moveTo>
                  <a:pt x="962751" y="497081"/>
                </a:moveTo>
                <a:lnTo>
                  <a:pt x="886559" y="580913"/>
                </a:lnTo>
                <a:cubicBezTo>
                  <a:pt x="854027" y="620333"/>
                  <a:pt x="823350" y="661342"/>
                  <a:pt x="794663" y="703804"/>
                </a:cubicBezTo>
                <a:lnTo>
                  <a:pt x="724289" y="819643"/>
                </a:lnTo>
                <a:lnTo>
                  <a:pt x="653044" y="858584"/>
                </a:lnTo>
                <a:cubicBezTo>
                  <a:pt x="572740" y="907212"/>
                  <a:pt x="497066" y="962720"/>
                  <a:pt x="426841" y="1024289"/>
                </a:cubicBezTo>
                <a:lnTo>
                  <a:pt x="395521" y="1055145"/>
                </a:lnTo>
                <a:lnTo>
                  <a:pt x="404490" y="1030187"/>
                </a:lnTo>
                <a:cubicBezTo>
                  <a:pt x="443575" y="935828"/>
                  <a:pt x="491659" y="845196"/>
                  <a:pt x="548163" y="759690"/>
                </a:cubicBezTo>
                <a:lnTo>
                  <a:pt x="599546" y="689538"/>
                </a:lnTo>
                <a:lnTo>
                  <a:pt x="678063" y="635935"/>
                </a:lnTo>
                <a:cubicBezTo>
                  <a:pt x="730936" y="602791"/>
                  <a:pt x="785647" y="572801"/>
                  <a:pt x="841880" y="546095"/>
                </a:cubicBezTo>
                <a:close/>
                <a:moveTo>
                  <a:pt x="2586527" y="1087099"/>
                </a:moveTo>
                <a:lnTo>
                  <a:pt x="2529639" y="1224440"/>
                </a:lnTo>
                <a:lnTo>
                  <a:pt x="2529115" y="1223972"/>
                </a:lnTo>
                <a:cubicBezTo>
                  <a:pt x="2489099" y="1191582"/>
                  <a:pt x="2447628" y="1161225"/>
                  <a:pt x="2404875" y="1132973"/>
                </a:cubicBezTo>
                <a:lnTo>
                  <a:pt x="2349707" y="1100201"/>
                </a:lnTo>
                <a:lnTo>
                  <a:pt x="2364696" y="1097449"/>
                </a:lnTo>
                <a:cubicBezTo>
                  <a:pt x="2428944" y="1089648"/>
                  <a:pt x="2493575" y="1085747"/>
                  <a:pt x="2558207" y="1085747"/>
                </a:cubicBezTo>
                <a:close/>
                <a:moveTo>
                  <a:pt x="908866" y="375493"/>
                </a:moveTo>
                <a:lnTo>
                  <a:pt x="857315" y="414226"/>
                </a:lnTo>
                <a:cubicBezTo>
                  <a:pt x="776853" y="481211"/>
                  <a:pt x="703942" y="555418"/>
                  <a:pt x="639163" y="635449"/>
                </a:cubicBezTo>
                <a:lnTo>
                  <a:pt x="599546" y="689538"/>
                </a:lnTo>
                <a:lnTo>
                  <a:pt x="574862" y="706389"/>
                </a:lnTo>
                <a:cubicBezTo>
                  <a:pt x="474299" y="780970"/>
                  <a:pt x="381934" y="867817"/>
                  <a:pt x="300296" y="965880"/>
                </a:cubicBezTo>
                <a:lnTo>
                  <a:pt x="278787" y="994507"/>
                </a:lnTo>
                <a:lnTo>
                  <a:pt x="334294" y="900575"/>
                </a:lnTo>
                <a:cubicBezTo>
                  <a:pt x="392738" y="812059"/>
                  <a:pt x="460923" y="728081"/>
                  <a:pt x="538849" y="650155"/>
                </a:cubicBezTo>
                <a:cubicBezTo>
                  <a:pt x="597293" y="591711"/>
                  <a:pt x="659141" y="538746"/>
                  <a:pt x="723756" y="491260"/>
                </a:cubicBezTo>
                <a:close/>
                <a:moveTo>
                  <a:pt x="1821026" y="666448"/>
                </a:moveTo>
                <a:lnTo>
                  <a:pt x="1806637" y="675154"/>
                </a:lnTo>
                <a:cubicBezTo>
                  <a:pt x="1725151" y="730252"/>
                  <a:pt x="1649910" y="792161"/>
                  <a:pt x="1581377" y="859768"/>
                </a:cubicBezTo>
                <a:lnTo>
                  <a:pt x="1572337" y="869532"/>
                </a:lnTo>
                <a:lnTo>
                  <a:pt x="1534672" y="867412"/>
                </a:lnTo>
                <a:cubicBezTo>
                  <a:pt x="1482833" y="867026"/>
                  <a:pt x="1430761" y="869180"/>
                  <a:pt x="1378631" y="873945"/>
                </a:cubicBezTo>
                <a:lnTo>
                  <a:pt x="1240793" y="893513"/>
                </a:lnTo>
                <a:lnTo>
                  <a:pt x="1248696" y="880858"/>
                </a:lnTo>
                <a:cubicBezTo>
                  <a:pt x="1303118" y="801870"/>
                  <a:pt x="1365457" y="726693"/>
                  <a:pt x="1435713" y="656435"/>
                </a:cubicBezTo>
                <a:lnTo>
                  <a:pt x="1465527" y="629489"/>
                </a:lnTo>
                <a:lnTo>
                  <a:pt x="1478739" y="628727"/>
                </a:lnTo>
                <a:cubicBezTo>
                  <a:pt x="1588943" y="628727"/>
                  <a:pt x="1696538" y="639894"/>
                  <a:pt x="1800454" y="661159"/>
                </a:cubicBezTo>
                <a:close/>
                <a:moveTo>
                  <a:pt x="2124601" y="765612"/>
                </a:moveTo>
                <a:lnTo>
                  <a:pt x="2205469" y="803364"/>
                </a:lnTo>
                <a:lnTo>
                  <a:pt x="2380597" y="908658"/>
                </a:lnTo>
                <a:lnTo>
                  <a:pt x="2231956" y="946514"/>
                </a:lnTo>
                <a:lnTo>
                  <a:pt x="2123385" y="985349"/>
                </a:lnTo>
                <a:lnTo>
                  <a:pt x="1990217" y="937494"/>
                </a:lnTo>
                <a:lnTo>
                  <a:pt x="1865693" y="905779"/>
                </a:lnTo>
                <a:lnTo>
                  <a:pt x="1986186" y="832290"/>
                </a:lnTo>
                <a:close/>
                <a:moveTo>
                  <a:pt x="2673460" y="877223"/>
                </a:moveTo>
                <a:lnTo>
                  <a:pt x="2588841" y="1081513"/>
                </a:lnTo>
                <a:lnTo>
                  <a:pt x="2539164" y="1031818"/>
                </a:lnTo>
                <a:cubicBezTo>
                  <a:pt x="2492195" y="990046"/>
                  <a:pt x="2442743" y="951006"/>
                  <a:pt x="2391057" y="914947"/>
                </a:cubicBezTo>
                <a:lnTo>
                  <a:pt x="2380597" y="908658"/>
                </a:lnTo>
                <a:lnTo>
                  <a:pt x="2380659" y="908642"/>
                </a:lnTo>
                <a:cubicBezTo>
                  <a:pt x="2430867" y="898388"/>
                  <a:pt x="2481658" y="890529"/>
                  <a:pt x="2532857" y="885137"/>
                </a:cubicBezTo>
                <a:close/>
                <a:moveTo>
                  <a:pt x="1758288" y="409243"/>
                </a:moveTo>
                <a:lnTo>
                  <a:pt x="1686134" y="451881"/>
                </a:lnTo>
                <a:cubicBezTo>
                  <a:pt x="1641876" y="481103"/>
                  <a:pt x="1598752" y="512760"/>
                  <a:pt x="1556953" y="546852"/>
                </a:cubicBezTo>
                <a:lnTo>
                  <a:pt x="1465527" y="629489"/>
                </a:lnTo>
                <a:lnTo>
                  <a:pt x="1292618" y="639462"/>
                </a:lnTo>
                <a:cubicBezTo>
                  <a:pt x="1231562" y="646551"/>
                  <a:pt x="1171557" y="657086"/>
                  <a:pt x="1112802" y="670867"/>
                </a:cubicBezTo>
                <a:lnTo>
                  <a:pt x="1086764" y="678555"/>
                </a:lnTo>
                <a:lnTo>
                  <a:pt x="1128699" y="622744"/>
                </a:lnTo>
                <a:cubicBezTo>
                  <a:pt x="1195684" y="542282"/>
                  <a:pt x="1269891" y="469371"/>
                  <a:pt x="1349922" y="404592"/>
                </a:cubicBezTo>
                <a:lnTo>
                  <a:pt x="1353000" y="402337"/>
                </a:lnTo>
                <a:lnTo>
                  <a:pt x="1427528" y="394293"/>
                </a:lnTo>
                <a:cubicBezTo>
                  <a:pt x="1486390" y="390570"/>
                  <a:pt x="1545686" y="390107"/>
                  <a:pt x="1605156" y="393014"/>
                </a:cubicBezTo>
                <a:close/>
                <a:moveTo>
                  <a:pt x="2138033" y="513055"/>
                </a:moveTo>
                <a:cubicBezTo>
                  <a:pt x="2227121" y="549957"/>
                  <a:pt x="2311092" y="593993"/>
                  <a:pt x="2389558" y="644228"/>
                </a:cubicBezTo>
                <a:lnTo>
                  <a:pt x="2428437" y="671586"/>
                </a:lnTo>
                <a:lnTo>
                  <a:pt x="2425373" y="672054"/>
                </a:lnTo>
                <a:cubicBezTo>
                  <a:pt x="2321457" y="693318"/>
                  <a:pt x="2221218" y="724680"/>
                  <a:pt x="2125727" y="765069"/>
                </a:cubicBezTo>
                <a:lnTo>
                  <a:pt x="2124601" y="765612"/>
                </a:lnTo>
                <a:lnTo>
                  <a:pt x="2100101" y="754174"/>
                </a:lnTo>
                <a:cubicBezTo>
                  <a:pt x="2052356" y="733980"/>
                  <a:pt x="2003424" y="716042"/>
                  <a:pt x="1953438" y="700495"/>
                </a:cubicBezTo>
                <a:lnTo>
                  <a:pt x="1821026" y="666448"/>
                </a:lnTo>
                <a:lnTo>
                  <a:pt x="1943815" y="592150"/>
                </a:lnTo>
                <a:cubicBezTo>
                  <a:pt x="1991308" y="566579"/>
                  <a:pt x="2040545" y="543163"/>
                  <a:pt x="2091452" y="522076"/>
                </a:cubicBezTo>
                <a:lnTo>
                  <a:pt x="2127282" y="509311"/>
                </a:lnTo>
                <a:close/>
                <a:moveTo>
                  <a:pt x="2771370" y="640848"/>
                </a:moveTo>
                <a:lnTo>
                  <a:pt x="2673532" y="877049"/>
                </a:lnTo>
                <a:lnTo>
                  <a:pt x="2669195" y="871942"/>
                </a:lnTo>
                <a:cubicBezTo>
                  <a:pt x="2617723" y="819217"/>
                  <a:pt x="2562283" y="769773"/>
                  <a:pt x="2503080" y="724111"/>
                </a:cubicBezTo>
                <a:lnTo>
                  <a:pt x="2428437" y="671586"/>
                </a:lnTo>
                <a:lnTo>
                  <a:pt x="2583874" y="647864"/>
                </a:lnTo>
                <a:cubicBezTo>
                  <a:pt x="2637538" y="642414"/>
                  <a:pt x="2691988" y="639622"/>
                  <a:pt x="2747089" y="639622"/>
                </a:cubicBezTo>
                <a:close/>
                <a:moveTo>
                  <a:pt x="1709595" y="186444"/>
                </a:moveTo>
                <a:lnTo>
                  <a:pt x="1606092" y="235223"/>
                </a:lnTo>
                <a:cubicBezTo>
                  <a:pt x="1560950" y="259193"/>
                  <a:pt x="1516916" y="285340"/>
                  <a:pt x="1474163" y="313592"/>
                </a:cubicBezTo>
                <a:lnTo>
                  <a:pt x="1353000" y="402337"/>
                </a:lnTo>
                <a:lnTo>
                  <a:pt x="1287227" y="409435"/>
                </a:lnTo>
                <a:cubicBezTo>
                  <a:pt x="1194427" y="423631"/>
                  <a:pt x="1103272" y="445954"/>
                  <a:pt x="1014830" y="475962"/>
                </a:cubicBezTo>
                <a:lnTo>
                  <a:pt x="962751" y="497081"/>
                </a:lnTo>
                <a:lnTo>
                  <a:pt x="989589" y="467552"/>
                </a:lnTo>
                <a:cubicBezTo>
                  <a:pt x="1061808" y="395333"/>
                  <a:pt x="1140915" y="330001"/>
                  <a:pt x="1225840" y="272627"/>
                </a:cubicBezTo>
                <a:lnTo>
                  <a:pt x="1300742" y="227123"/>
                </a:lnTo>
                <a:lnTo>
                  <a:pt x="1419482" y="201894"/>
                </a:lnTo>
                <a:cubicBezTo>
                  <a:pt x="1490593" y="190764"/>
                  <a:pt x="1562311" y="184450"/>
                  <a:pt x="1634111" y="182952"/>
                </a:cubicBezTo>
                <a:close/>
                <a:moveTo>
                  <a:pt x="2268320" y="299491"/>
                </a:moveTo>
                <a:cubicBezTo>
                  <a:pt x="2316360" y="318973"/>
                  <a:pt x="2363645" y="340889"/>
                  <a:pt x="2409984" y="365241"/>
                </a:cubicBezTo>
                <a:lnTo>
                  <a:pt x="2495154" y="415570"/>
                </a:lnTo>
                <a:lnTo>
                  <a:pt x="2401090" y="428924"/>
                </a:lnTo>
                <a:cubicBezTo>
                  <a:pt x="2349017" y="438985"/>
                  <a:pt x="2297062" y="451730"/>
                  <a:pt x="2245398" y="467231"/>
                </a:cubicBezTo>
                <a:lnTo>
                  <a:pt x="2127282" y="509311"/>
                </a:lnTo>
                <a:lnTo>
                  <a:pt x="1961972" y="451747"/>
                </a:lnTo>
                <a:cubicBezTo>
                  <a:pt x="1902850" y="434932"/>
                  <a:pt x="1843381" y="421702"/>
                  <a:pt x="1783825" y="411949"/>
                </a:cubicBezTo>
                <a:lnTo>
                  <a:pt x="1758288" y="409243"/>
                </a:lnTo>
                <a:lnTo>
                  <a:pt x="1822124" y="371520"/>
                </a:lnTo>
                <a:cubicBezTo>
                  <a:pt x="1914802" y="322817"/>
                  <a:pt x="2011262" y="283854"/>
                  <a:pt x="2109991" y="254632"/>
                </a:cubicBezTo>
                <a:lnTo>
                  <a:pt x="2126569" y="250584"/>
                </a:lnTo>
                <a:lnTo>
                  <a:pt x="2165927" y="262010"/>
                </a:lnTo>
                <a:cubicBezTo>
                  <a:pt x="2200389" y="273299"/>
                  <a:pt x="2234541" y="285793"/>
                  <a:pt x="2268320" y="299491"/>
                </a:cubicBezTo>
                <a:close/>
                <a:moveTo>
                  <a:pt x="1712886" y="53968"/>
                </a:moveTo>
                <a:lnTo>
                  <a:pt x="1643663" y="71767"/>
                </a:lnTo>
                <a:cubicBezTo>
                  <a:pt x="1543692" y="102861"/>
                  <a:pt x="1447933" y="143518"/>
                  <a:pt x="1357458" y="192667"/>
                </a:cubicBezTo>
                <a:lnTo>
                  <a:pt x="1300742" y="227123"/>
                </a:lnTo>
                <a:lnTo>
                  <a:pt x="1250254" y="237850"/>
                </a:lnTo>
                <a:cubicBezTo>
                  <a:pt x="1138570" y="267986"/>
                  <a:pt x="1029521" y="310449"/>
                  <a:pt x="925259" y="365240"/>
                </a:cubicBezTo>
                <a:lnTo>
                  <a:pt x="908866" y="375493"/>
                </a:lnTo>
                <a:lnTo>
                  <a:pt x="983600" y="319340"/>
                </a:lnTo>
                <a:cubicBezTo>
                  <a:pt x="1071469" y="259927"/>
                  <a:pt x="1166601" y="208435"/>
                  <a:pt x="1268416" y="166262"/>
                </a:cubicBezTo>
                <a:cubicBezTo>
                  <a:pt x="1370230" y="124089"/>
                  <a:pt x="1473908" y="93231"/>
                  <a:pt x="1578053" y="73111"/>
                </a:cubicBezTo>
                <a:close/>
                <a:moveTo>
                  <a:pt x="2867465" y="408854"/>
                </a:moveTo>
                <a:lnTo>
                  <a:pt x="2775381" y="631163"/>
                </a:lnTo>
                <a:lnTo>
                  <a:pt x="2675156" y="540573"/>
                </a:lnTo>
                <a:cubicBezTo>
                  <a:pt x="2633356" y="506481"/>
                  <a:pt x="2590233" y="474824"/>
                  <a:pt x="2545975" y="445602"/>
                </a:cubicBezTo>
                <a:lnTo>
                  <a:pt x="2495154" y="415570"/>
                </a:lnTo>
                <a:lnTo>
                  <a:pt x="2557481" y="406722"/>
                </a:lnTo>
                <a:cubicBezTo>
                  <a:pt x="2609611" y="401957"/>
                  <a:pt x="2661684" y="399804"/>
                  <a:pt x="2713523" y="400190"/>
                </a:cubicBezTo>
                <a:close/>
                <a:moveTo>
                  <a:pt x="2490190" y="166262"/>
                </a:moveTo>
                <a:lnTo>
                  <a:pt x="2540607" y="190023"/>
                </a:lnTo>
                <a:lnTo>
                  <a:pt x="2411475" y="196188"/>
                </a:lnTo>
                <a:cubicBezTo>
                  <a:pt x="2360598" y="201059"/>
                  <a:pt x="2309909" y="208364"/>
                  <a:pt x="2259599" y="218105"/>
                </a:cubicBezTo>
                <a:lnTo>
                  <a:pt x="2126569" y="250584"/>
                </a:lnTo>
                <a:lnTo>
                  <a:pt x="2061685" y="231751"/>
                </a:lnTo>
                <a:cubicBezTo>
                  <a:pt x="1991662" y="213987"/>
                  <a:pt x="1920669" y="201038"/>
                  <a:pt x="1849230" y="192905"/>
                </a:cubicBezTo>
                <a:lnTo>
                  <a:pt x="1709595" y="186444"/>
                </a:lnTo>
                <a:lnTo>
                  <a:pt x="1744660" y="169919"/>
                </a:lnTo>
                <a:cubicBezTo>
                  <a:pt x="1839019" y="130834"/>
                  <a:pt x="1937106" y="100748"/>
                  <a:pt x="2037523" y="80241"/>
                </a:cubicBezTo>
                <a:lnTo>
                  <a:pt x="2133046" y="65488"/>
                </a:lnTo>
                <a:lnTo>
                  <a:pt x="2309240" y="103665"/>
                </a:lnTo>
                <a:cubicBezTo>
                  <a:pt x="2370785" y="120921"/>
                  <a:pt x="2431216" y="141834"/>
                  <a:pt x="2490190" y="166262"/>
                </a:cubicBezTo>
                <a:close/>
                <a:moveTo>
                  <a:pt x="2939394" y="235201"/>
                </a:moveTo>
                <a:lnTo>
                  <a:pt x="2873936" y="393231"/>
                </a:lnTo>
                <a:lnTo>
                  <a:pt x="2854646" y="377025"/>
                </a:lnTo>
                <a:cubicBezTo>
                  <a:pt x="2783364" y="322129"/>
                  <a:pt x="2707756" y="273514"/>
                  <a:pt x="2628759" y="231567"/>
                </a:cubicBezTo>
                <a:lnTo>
                  <a:pt x="2540607" y="190023"/>
                </a:lnTo>
                <a:lnTo>
                  <a:pt x="2564486" y="188882"/>
                </a:lnTo>
                <a:cubicBezTo>
                  <a:pt x="2666621" y="188883"/>
                  <a:pt x="2768755" y="198623"/>
                  <a:pt x="2869376" y="218105"/>
                </a:cubicBezTo>
                <a:close/>
                <a:moveTo>
                  <a:pt x="2557901" y="62728"/>
                </a:moveTo>
                <a:lnTo>
                  <a:pt x="2500406" y="54564"/>
                </a:lnTo>
                <a:cubicBezTo>
                  <a:pt x="2396146" y="45035"/>
                  <a:pt x="2292118" y="45951"/>
                  <a:pt x="2189721" y="56736"/>
                </a:cubicBezTo>
                <a:lnTo>
                  <a:pt x="2133046" y="65488"/>
                </a:lnTo>
                <a:lnTo>
                  <a:pt x="2121600" y="63008"/>
                </a:lnTo>
                <a:cubicBezTo>
                  <a:pt x="1994732" y="43406"/>
                  <a:pt x="1864770" y="38995"/>
                  <a:pt x="1734444" y="50907"/>
                </a:cubicBezTo>
                <a:lnTo>
                  <a:pt x="1712886" y="53968"/>
                </a:lnTo>
                <a:lnTo>
                  <a:pt x="1796646" y="32431"/>
                </a:lnTo>
                <a:cubicBezTo>
                  <a:pt x="1900563" y="11168"/>
                  <a:pt x="2008158" y="-1"/>
                  <a:pt x="2118361" y="0"/>
                </a:cubicBezTo>
                <a:cubicBezTo>
                  <a:pt x="2228565" y="0"/>
                  <a:pt x="2336160" y="11167"/>
                  <a:pt x="2440077" y="32431"/>
                </a:cubicBezTo>
                <a:close/>
                <a:moveTo>
                  <a:pt x="2966435" y="169919"/>
                </a:moveTo>
                <a:lnTo>
                  <a:pt x="2942035" y="228824"/>
                </a:lnTo>
                <a:lnTo>
                  <a:pt x="2845092" y="174637"/>
                </a:lnTo>
                <a:cubicBezTo>
                  <a:pt x="2810675" y="157009"/>
                  <a:pt x="2775533" y="140593"/>
                  <a:pt x="2739723" y="125447"/>
                </a:cubicBezTo>
                <a:cubicBezTo>
                  <a:pt x="2691978" y="105253"/>
                  <a:pt x="2643046" y="87315"/>
                  <a:pt x="2593060" y="71767"/>
                </a:cubicBezTo>
                <a:lnTo>
                  <a:pt x="2557901" y="62728"/>
                </a:lnTo>
                <a:lnTo>
                  <a:pt x="2656798" y="76767"/>
                </a:lnTo>
                <a:cubicBezTo>
                  <a:pt x="2760942" y="96889"/>
                  <a:pt x="2864621" y="127746"/>
                  <a:pt x="2966435" y="169919"/>
                </a:cubicBezTo>
                <a:close/>
              </a:path>
            </a:pathLst>
          </a:custGeom>
          <a:noFill/>
          <a:ln w="19050">
            <a:solidFill>
              <a:srgbClr val="D2D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5E0F7159-1A32-4E9F-98C1-E281A4A9816B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>
          <a:xfrm rot="20925002">
            <a:off x="1970409" y="2036727"/>
            <a:ext cx="3669918" cy="3669914"/>
          </a:xfrm>
          <a:custGeom>
            <a:avLst/>
            <a:gdLst>
              <a:gd name="connsiteX0" fmla="*/ 2118956 w 4970067"/>
              <a:gd name="connsiteY0" fmla="*/ 4281298 h 4970065"/>
              <a:gd name="connsiteX1" fmla="*/ 2277796 w 4970067"/>
              <a:gd name="connsiteY1" fmla="*/ 4581269 h 4970065"/>
              <a:gd name="connsiteX2" fmla="*/ 2000262 w 4970067"/>
              <a:gd name="connsiteY2" fmla="*/ 4922142 h 4970065"/>
              <a:gd name="connsiteX3" fmla="*/ 1870145 w 4970067"/>
              <a:gd name="connsiteY3" fmla="*/ 4487117 h 4970065"/>
              <a:gd name="connsiteX4" fmla="*/ 2480343 w 4970067"/>
              <a:gd name="connsiteY4" fmla="*/ 4332498 h 4970065"/>
              <a:gd name="connsiteX5" fmla="*/ 2686922 w 4970067"/>
              <a:gd name="connsiteY5" fmla="*/ 4586223 h 4970065"/>
              <a:gd name="connsiteX6" fmla="*/ 2483671 w 4970067"/>
              <a:gd name="connsiteY6" fmla="*/ 4970065 h 4970065"/>
              <a:gd name="connsiteX7" fmla="*/ 2277796 w 4970067"/>
              <a:gd name="connsiteY7" fmla="*/ 4581269 h 4970065"/>
              <a:gd name="connsiteX8" fmla="*/ 1778563 w 4970067"/>
              <a:gd name="connsiteY8" fmla="*/ 4180925 h 4970065"/>
              <a:gd name="connsiteX9" fmla="*/ 1870145 w 4970067"/>
              <a:gd name="connsiteY9" fmla="*/ 4487117 h 4970065"/>
              <a:gd name="connsiteX10" fmla="*/ 1521423 w 4970067"/>
              <a:gd name="connsiteY10" fmla="*/ 4775583 h 4970065"/>
              <a:gd name="connsiteX11" fmla="*/ 1480402 w 4970067"/>
              <a:gd name="connsiteY11" fmla="*/ 4341789 h 4970065"/>
              <a:gd name="connsiteX12" fmla="*/ 2146731 w 4970067"/>
              <a:gd name="connsiteY12" fmla="*/ 4222210 h 4970065"/>
              <a:gd name="connsiteX13" fmla="*/ 2168559 w 4970067"/>
              <a:gd name="connsiteY13" fmla="*/ 4240266 h 4970065"/>
              <a:gd name="connsiteX14" fmla="*/ 2118956 w 4970067"/>
              <a:gd name="connsiteY14" fmla="*/ 4281298 h 4970065"/>
              <a:gd name="connsiteX15" fmla="*/ 2095940 w 4970067"/>
              <a:gd name="connsiteY15" fmla="*/ 4237833 h 4970065"/>
              <a:gd name="connsiteX16" fmla="*/ 2073187 w 4970067"/>
              <a:gd name="connsiteY16" fmla="*/ 4194864 h 4970065"/>
              <a:gd name="connsiteX17" fmla="*/ 2095940 w 4970067"/>
              <a:gd name="connsiteY17" fmla="*/ 4237833 h 4970065"/>
              <a:gd name="connsiteX18" fmla="*/ 2056211 w 4970067"/>
              <a:gd name="connsiteY18" fmla="*/ 4250054 h 4970065"/>
              <a:gd name="connsiteX19" fmla="*/ 2415897 w 4970067"/>
              <a:gd name="connsiteY19" fmla="*/ 4253345 h 4970065"/>
              <a:gd name="connsiteX20" fmla="*/ 2438729 w 4970067"/>
              <a:gd name="connsiteY20" fmla="*/ 4281387 h 4970065"/>
              <a:gd name="connsiteX21" fmla="*/ 2411522 w 4970067"/>
              <a:gd name="connsiteY21" fmla="*/ 4296066 h 4970065"/>
              <a:gd name="connsiteX22" fmla="*/ 2205489 w 4970067"/>
              <a:gd name="connsiteY22" fmla="*/ 4209718 h 4970065"/>
              <a:gd name="connsiteX23" fmla="*/ 2200130 w 4970067"/>
              <a:gd name="connsiteY23" fmla="*/ 4266382 h 4970065"/>
              <a:gd name="connsiteX24" fmla="*/ 2168559 w 4970067"/>
              <a:gd name="connsiteY24" fmla="*/ 4240266 h 4970065"/>
              <a:gd name="connsiteX25" fmla="*/ 1817939 w 4970067"/>
              <a:gd name="connsiteY25" fmla="*/ 4123879 h 4970065"/>
              <a:gd name="connsiteX26" fmla="*/ 1838192 w 4970067"/>
              <a:gd name="connsiteY26" fmla="*/ 4148753 h 4970065"/>
              <a:gd name="connsiteX27" fmla="*/ 1778563 w 4970067"/>
              <a:gd name="connsiteY27" fmla="*/ 4180925 h 4970065"/>
              <a:gd name="connsiteX28" fmla="*/ 1763177 w 4970067"/>
              <a:gd name="connsiteY28" fmla="*/ 4129488 h 4970065"/>
              <a:gd name="connsiteX29" fmla="*/ 1868901 w 4970067"/>
              <a:gd name="connsiteY29" fmla="*/ 4132185 h 4970065"/>
              <a:gd name="connsiteX30" fmla="*/ 1857027 w 4970067"/>
              <a:gd name="connsiteY30" fmla="*/ 4171886 h 4970065"/>
              <a:gd name="connsiteX31" fmla="*/ 1838192 w 4970067"/>
              <a:gd name="connsiteY31" fmla="*/ 4148753 h 4970065"/>
              <a:gd name="connsiteX32" fmla="*/ 2216229 w 4970067"/>
              <a:gd name="connsiteY32" fmla="*/ 4200832 h 4970065"/>
              <a:gd name="connsiteX33" fmla="*/ 2205489 w 4970067"/>
              <a:gd name="connsiteY33" fmla="*/ 4209718 h 4970065"/>
              <a:gd name="connsiteX34" fmla="*/ 2206032 w 4970067"/>
              <a:gd name="connsiteY34" fmla="*/ 4203969 h 4970065"/>
              <a:gd name="connsiteX35" fmla="*/ 2495752 w 4970067"/>
              <a:gd name="connsiteY35" fmla="*/ 4250622 h 4970065"/>
              <a:gd name="connsiteX36" fmla="*/ 2531363 w 4970067"/>
              <a:gd name="connsiteY36" fmla="*/ 4269835 h 4970065"/>
              <a:gd name="connsiteX37" fmla="*/ 2480343 w 4970067"/>
              <a:gd name="connsiteY37" fmla="*/ 4332498 h 4970065"/>
              <a:gd name="connsiteX38" fmla="*/ 2438729 w 4970067"/>
              <a:gd name="connsiteY38" fmla="*/ 4281387 h 4970065"/>
              <a:gd name="connsiteX39" fmla="*/ 2544556 w 4970067"/>
              <a:gd name="connsiteY39" fmla="*/ 4253631 h 4970065"/>
              <a:gd name="connsiteX40" fmla="*/ 2547084 w 4970067"/>
              <a:gd name="connsiteY40" fmla="*/ 4278317 h 4970065"/>
              <a:gd name="connsiteX41" fmla="*/ 2531363 w 4970067"/>
              <a:gd name="connsiteY41" fmla="*/ 4269835 h 4970065"/>
              <a:gd name="connsiteX42" fmla="*/ 1899846 w 4970067"/>
              <a:gd name="connsiteY42" fmla="*/ 4115490 h 4970065"/>
              <a:gd name="connsiteX43" fmla="*/ 1868901 w 4970067"/>
              <a:gd name="connsiteY43" fmla="*/ 4132185 h 4970065"/>
              <a:gd name="connsiteX44" fmla="*/ 1873075 w 4970067"/>
              <a:gd name="connsiteY44" fmla="*/ 4118232 h 4970065"/>
              <a:gd name="connsiteX45" fmla="*/ 1747726 w 4970067"/>
              <a:gd name="connsiteY45" fmla="*/ 4077830 h 4970065"/>
              <a:gd name="connsiteX46" fmla="*/ 1763177 w 4970067"/>
              <a:gd name="connsiteY46" fmla="*/ 4129488 h 4970065"/>
              <a:gd name="connsiteX47" fmla="*/ 1717322 w 4970067"/>
              <a:gd name="connsiteY47" fmla="*/ 4134184 h 4970065"/>
              <a:gd name="connsiteX48" fmla="*/ 2041631 w 4970067"/>
              <a:gd name="connsiteY48" fmla="*/ 4135270 h 4970065"/>
              <a:gd name="connsiteX49" fmla="*/ 2081399 w 4970067"/>
              <a:gd name="connsiteY49" fmla="*/ 4168167 h 4970065"/>
              <a:gd name="connsiteX50" fmla="*/ 2073187 w 4970067"/>
              <a:gd name="connsiteY50" fmla="*/ 4194864 h 4970065"/>
              <a:gd name="connsiteX51" fmla="*/ 2842028 w 4970067"/>
              <a:gd name="connsiteY51" fmla="*/ 4293305 h 4970065"/>
              <a:gd name="connsiteX52" fmla="*/ 3089323 w 4970067"/>
              <a:gd name="connsiteY52" fmla="*/ 4497870 h 4970065"/>
              <a:gd name="connsiteX53" fmla="*/ 2961885 w 4970067"/>
              <a:gd name="connsiteY53" fmla="*/ 4923936 h 4970065"/>
              <a:gd name="connsiteX54" fmla="*/ 2686922 w 4970067"/>
              <a:gd name="connsiteY54" fmla="*/ 4586223 h 4970065"/>
              <a:gd name="connsiteX55" fmla="*/ 1449019 w 4970067"/>
              <a:gd name="connsiteY55" fmla="*/ 4009913 h 4970065"/>
              <a:gd name="connsiteX56" fmla="*/ 1480402 w 4970067"/>
              <a:gd name="connsiteY56" fmla="*/ 4341789 h 4970065"/>
              <a:gd name="connsiteX57" fmla="*/ 1098896 w 4970067"/>
              <a:gd name="connsiteY57" fmla="*/ 4547621 h 4970065"/>
              <a:gd name="connsiteX58" fmla="*/ 1144372 w 4970067"/>
              <a:gd name="connsiteY58" fmla="*/ 4103624 h 4970065"/>
              <a:gd name="connsiteX59" fmla="*/ 2349386 w 4970067"/>
              <a:gd name="connsiteY59" fmla="*/ 4171654 h 4970065"/>
              <a:gd name="connsiteX60" fmla="*/ 2420343 w 4970067"/>
              <a:gd name="connsiteY60" fmla="*/ 4209937 h 4970065"/>
              <a:gd name="connsiteX61" fmla="*/ 2415897 w 4970067"/>
              <a:gd name="connsiteY61" fmla="*/ 4253345 h 4970065"/>
              <a:gd name="connsiteX62" fmla="*/ 2024402 w 4970067"/>
              <a:gd name="connsiteY62" fmla="*/ 4102732 h 4970065"/>
              <a:gd name="connsiteX63" fmla="*/ 2041631 w 4970067"/>
              <a:gd name="connsiteY63" fmla="*/ 4135270 h 4970065"/>
              <a:gd name="connsiteX64" fmla="*/ 2004732 w 4970067"/>
              <a:gd name="connsiteY64" fmla="*/ 4104747 h 4970065"/>
              <a:gd name="connsiteX65" fmla="*/ 2341715 w 4970067"/>
              <a:gd name="connsiteY65" fmla="*/ 4162233 h 4970065"/>
              <a:gd name="connsiteX66" fmla="*/ 2349386 w 4970067"/>
              <a:gd name="connsiteY66" fmla="*/ 4171654 h 4970065"/>
              <a:gd name="connsiteX67" fmla="*/ 2335479 w 4970067"/>
              <a:gd name="connsiteY67" fmla="*/ 4164151 h 4970065"/>
              <a:gd name="connsiteX68" fmla="*/ 2587157 w 4970067"/>
              <a:gd name="connsiteY68" fmla="*/ 4201307 h 4970065"/>
              <a:gd name="connsiteX69" fmla="*/ 2544556 w 4970067"/>
              <a:gd name="connsiteY69" fmla="*/ 4253631 h 4970065"/>
              <a:gd name="connsiteX70" fmla="*/ 2541708 w 4970067"/>
              <a:gd name="connsiteY70" fmla="*/ 4225828 h 4970065"/>
              <a:gd name="connsiteX71" fmla="*/ 1971188 w 4970067"/>
              <a:gd name="connsiteY71" fmla="*/ 4076999 h 4970065"/>
              <a:gd name="connsiteX72" fmla="*/ 2004732 w 4970067"/>
              <a:gd name="connsiteY72" fmla="*/ 4104747 h 4970065"/>
              <a:gd name="connsiteX73" fmla="*/ 1899846 w 4970067"/>
              <a:gd name="connsiteY73" fmla="*/ 4115490 h 4970065"/>
              <a:gd name="connsiteX74" fmla="*/ 2290142 w 4970067"/>
              <a:gd name="connsiteY74" fmla="*/ 4139691 h 4970065"/>
              <a:gd name="connsiteX75" fmla="*/ 2335479 w 4970067"/>
              <a:gd name="connsiteY75" fmla="*/ 4164151 h 4970065"/>
              <a:gd name="connsiteX76" fmla="*/ 2216229 w 4970067"/>
              <a:gd name="connsiteY76" fmla="*/ 4200832 h 4970065"/>
              <a:gd name="connsiteX77" fmla="*/ 2757900 w 4970067"/>
              <a:gd name="connsiteY77" fmla="*/ 4223714 h 4970065"/>
              <a:gd name="connsiteX78" fmla="*/ 2795956 w 4970067"/>
              <a:gd name="connsiteY78" fmla="*/ 4255194 h 4970065"/>
              <a:gd name="connsiteX79" fmla="*/ 2763422 w 4970067"/>
              <a:gd name="connsiteY79" fmla="*/ 4282107 h 4970065"/>
              <a:gd name="connsiteX80" fmla="*/ 1728726 w 4970067"/>
              <a:gd name="connsiteY80" fmla="*/ 4014305 h 4970065"/>
              <a:gd name="connsiteX81" fmla="*/ 1760767 w 4970067"/>
              <a:gd name="connsiteY81" fmla="*/ 4053659 h 4970065"/>
              <a:gd name="connsiteX82" fmla="*/ 1747726 w 4970067"/>
              <a:gd name="connsiteY82" fmla="*/ 4077830 h 4970065"/>
              <a:gd name="connsiteX83" fmla="*/ 1566481 w 4970067"/>
              <a:gd name="connsiteY83" fmla="*/ 3973782 h 4970065"/>
              <a:gd name="connsiteX84" fmla="*/ 1540042 w 4970067"/>
              <a:gd name="connsiteY84" fmla="*/ 4023712 h 4970065"/>
              <a:gd name="connsiteX85" fmla="*/ 1521010 w 4970067"/>
              <a:gd name="connsiteY85" fmla="*/ 3987769 h 4970065"/>
              <a:gd name="connsiteX86" fmla="*/ 1504478 w 4970067"/>
              <a:gd name="connsiteY86" fmla="*/ 3956549 h 4970065"/>
              <a:gd name="connsiteX87" fmla="*/ 1521010 w 4970067"/>
              <a:gd name="connsiteY87" fmla="*/ 3987769 h 4970065"/>
              <a:gd name="connsiteX88" fmla="*/ 1449019 w 4970067"/>
              <a:gd name="connsiteY88" fmla="*/ 4009913 h 4970065"/>
              <a:gd name="connsiteX89" fmla="*/ 1443426 w 4970067"/>
              <a:gd name="connsiteY89" fmla="*/ 3950776 h 4970065"/>
              <a:gd name="connsiteX90" fmla="*/ 2842143 w 4970067"/>
              <a:gd name="connsiteY90" fmla="*/ 4216988 h 4970065"/>
              <a:gd name="connsiteX91" fmla="*/ 2876795 w 4970067"/>
              <a:gd name="connsiteY91" fmla="*/ 4227647 h 4970065"/>
              <a:gd name="connsiteX92" fmla="*/ 2842028 w 4970067"/>
              <a:gd name="connsiteY92" fmla="*/ 4293305 h 4970065"/>
              <a:gd name="connsiteX93" fmla="*/ 2795956 w 4970067"/>
              <a:gd name="connsiteY93" fmla="*/ 4255194 h 4970065"/>
              <a:gd name="connsiteX94" fmla="*/ 2190172 w 4970067"/>
              <a:gd name="connsiteY94" fmla="*/ 4085754 h 4970065"/>
              <a:gd name="connsiteX95" fmla="*/ 2215898 w 4970067"/>
              <a:gd name="connsiteY95" fmla="*/ 4099634 h 4970065"/>
              <a:gd name="connsiteX96" fmla="*/ 2206032 w 4970067"/>
              <a:gd name="connsiteY96" fmla="*/ 4203969 h 4970065"/>
              <a:gd name="connsiteX97" fmla="*/ 2146731 w 4970067"/>
              <a:gd name="connsiteY97" fmla="*/ 4222210 h 4970065"/>
              <a:gd name="connsiteX98" fmla="*/ 2081399 w 4970067"/>
              <a:gd name="connsiteY98" fmla="*/ 4168167 h 4970065"/>
              <a:gd name="connsiteX99" fmla="*/ 2104036 w 4970067"/>
              <a:gd name="connsiteY99" fmla="*/ 4094576 h 4970065"/>
              <a:gd name="connsiteX100" fmla="*/ 1594753 w 4970067"/>
              <a:gd name="connsiteY100" fmla="*/ 3965086 h 4970065"/>
              <a:gd name="connsiteX101" fmla="*/ 1566481 w 4970067"/>
              <a:gd name="connsiteY101" fmla="*/ 3973782 h 4970065"/>
              <a:gd name="connsiteX102" fmla="*/ 1572214 w 4970067"/>
              <a:gd name="connsiteY102" fmla="*/ 3962954 h 4970065"/>
              <a:gd name="connsiteX103" fmla="*/ 1440919 w 4970067"/>
              <a:gd name="connsiteY103" fmla="*/ 3924259 h 4970065"/>
              <a:gd name="connsiteX104" fmla="*/ 1443426 w 4970067"/>
              <a:gd name="connsiteY104" fmla="*/ 3950776 h 4970065"/>
              <a:gd name="connsiteX105" fmla="*/ 1420757 w 4970067"/>
              <a:gd name="connsiteY105" fmla="*/ 3948632 h 4970065"/>
              <a:gd name="connsiteX106" fmla="*/ 2695086 w 4970067"/>
              <a:gd name="connsiteY106" fmla="*/ 4171753 h 4970065"/>
              <a:gd name="connsiteX107" fmla="*/ 2754721 w 4970067"/>
              <a:gd name="connsiteY107" fmla="*/ 4190097 h 4970065"/>
              <a:gd name="connsiteX108" fmla="*/ 2757900 w 4970067"/>
              <a:gd name="connsiteY108" fmla="*/ 4223714 h 4970065"/>
              <a:gd name="connsiteX109" fmla="*/ 1717475 w 4970067"/>
              <a:gd name="connsiteY109" fmla="*/ 3976691 h 4970065"/>
              <a:gd name="connsiteX110" fmla="*/ 1728726 w 4970067"/>
              <a:gd name="connsiteY110" fmla="*/ 4014305 h 4970065"/>
              <a:gd name="connsiteX111" fmla="*/ 1696485 w 4970067"/>
              <a:gd name="connsiteY111" fmla="*/ 3974706 h 4970065"/>
              <a:gd name="connsiteX112" fmla="*/ 2888916 w 4970067"/>
              <a:gd name="connsiteY112" fmla="*/ 4204757 h 4970065"/>
              <a:gd name="connsiteX113" fmla="*/ 2897959 w 4970067"/>
              <a:gd name="connsiteY113" fmla="*/ 4234157 h 4970065"/>
              <a:gd name="connsiteX114" fmla="*/ 2876795 w 4970067"/>
              <a:gd name="connsiteY114" fmla="*/ 4227647 h 4970065"/>
              <a:gd name="connsiteX115" fmla="*/ 2628017 w 4970067"/>
              <a:gd name="connsiteY115" fmla="*/ 4151122 h 4970065"/>
              <a:gd name="connsiteX116" fmla="*/ 2661235 w 4970067"/>
              <a:gd name="connsiteY116" fmla="*/ 4161340 h 4970065"/>
              <a:gd name="connsiteX117" fmla="*/ 2587157 w 4970067"/>
              <a:gd name="connsiteY117" fmla="*/ 4201307 h 4970065"/>
              <a:gd name="connsiteX118" fmla="*/ 2272576 w 4970067"/>
              <a:gd name="connsiteY118" fmla="*/ 4077315 h 4970065"/>
              <a:gd name="connsiteX119" fmla="*/ 2309993 w 4970067"/>
              <a:gd name="connsiteY119" fmla="*/ 4123270 h 4970065"/>
              <a:gd name="connsiteX120" fmla="*/ 2290142 w 4970067"/>
              <a:gd name="connsiteY120" fmla="*/ 4139691 h 4970065"/>
              <a:gd name="connsiteX121" fmla="*/ 2215898 w 4970067"/>
              <a:gd name="connsiteY121" fmla="*/ 4099634 h 4970065"/>
              <a:gd name="connsiteX122" fmla="*/ 2217475 w 4970067"/>
              <a:gd name="connsiteY122" fmla="*/ 4082958 h 4970065"/>
              <a:gd name="connsiteX123" fmla="*/ 2674104 w 4970067"/>
              <a:gd name="connsiteY123" fmla="*/ 4154397 h 4970065"/>
              <a:gd name="connsiteX124" fmla="*/ 2695086 w 4970067"/>
              <a:gd name="connsiteY124" fmla="*/ 4171753 h 4970065"/>
              <a:gd name="connsiteX125" fmla="*/ 2661235 w 4970067"/>
              <a:gd name="connsiteY125" fmla="*/ 4161340 h 4970065"/>
              <a:gd name="connsiteX126" fmla="*/ 1867024 w 4970067"/>
              <a:gd name="connsiteY126" fmla="*/ 3990833 h 4970065"/>
              <a:gd name="connsiteX127" fmla="*/ 1902422 w 4970067"/>
              <a:gd name="connsiteY127" fmla="*/ 4020115 h 4970065"/>
              <a:gd name="connsiteX128" fmla="*/ 1873075 w 4970067"/>
              <a:gd name="connsiteY128" fmla="*/ 4118232 h 4970065"/>
              <a:gd name="connsiteX129" fmla="*/ 1817939 w 4970067"/>
              <a:gd name="connsiteY129" fmla="*/ 4123879 h 4970065"/>
              <a:gd name="connsiteX130" fmla="*/ 1760767 w 4970067"/>
              <a:gd name="connsiteY130" fmla="*/ 4053659 h 4970065"/>
              <a:gd name="connsiteX131" fmla="*/ 1798176 w 4970067"/>
              <a:gd name="connsiteY131" fmla="*/ 3984322 h 4970065"/>
              <a:gd name="connsiteX132" fmla="*/ 2502926 w 4970067"/>
              <a:gd name="connsiteY132" fmla="*/ 4112644 h 4970065"/>
              <a:gd name="connsiteX133" fmla="*/ 2531000 w 4970067"/>
              <a:gd name="connsiteY133" fmla="*/ 4121280 h 4970065"/>
              <a:gd name="connsiteX134" fmla="*/ 2541708 w 4970067"/>
              <a:gd name="connsiteY134" fmla="*/ 4225828 h 4970065"/>
              <a:gd name="connsiteX135" fmla="*/ 2495752 w 4970067"/>
              <a:gd name="connsiteY135" fmla="*/ 4250622 h 4970065"/>
              <a:gd name="connsiteX136" fmla="*/ 2420343 w 4970067"/>
              <a:gd name="connsiteY136" fmla="*/ 4209937 h 4970065"/>
              <a:gd name="connsiteX137" fmla="*/ 2427946 w 4970067"/>
              <a:gd name="connsiteY137" fmla="*/ 4135708 h 4970065"/>
              <a:gd name="connsiteX138" fmla="*/ 2072566 w 4970067"/>
              <a:gd name="connsiteY138" fmla="*/ 4022303 h 4970065"/>
              <a:gd name="connsiteX139" fmla="*/ 2118623 w 4970067"/>
              <a:gd name="connsiteY139" fmla="*/ 4047152 h 4970065"/>
              <a:gd name="connsiteX140" fmla="*/ 2104036 w 4970067"/>
              <a:gd name="connsiteY140" fmla="*/ 4094576 h 4970065"/>
              <a:gd name="connsiteX141" fmla="*/ 2024402 w 4970067"/>
              <a:gd name="connsiteY141" fmla="*/ 4102732 h 4970065"/>
              <a:gd name="connsiteX142" fmla="*/ 2001979 w 4970067"/>
              <a:gd name="connsiteY142" fmla="*/ 4060387 h 4970065"/>
              <a:gd name="connsiteX143" fmla="*/ 1669845 w 4970067"/>
              <a:gd name="connsiteY143" fmla="*/ 3941987 h 4970065"/>
              <a:gd name="connsiteX144" fmla="*/ 1696485 w 4970067"/>
              <a:gd name="connsiteY144" fmla="*/ 3974706 h 4970065"/>
              <a:gd name="connsiteX145" fmla="*/ 1594753 w 4970067"/>
              <a:gd name="connsiteY145" fmla="*/ 3965086 h 4970065"/>
              <a:gd name="connsiteX146" fmla="*/ 1970321 w 4970067"/>
              <a:gd name="connsiteY146" fmla="*/ 4000601 h 4970065"/>
              <a:gd name="connsiteX147" fmla="*/ 2001979 w 4970067"/>
              <a:gd name="connsiteY147" fmla="*/ 4060387 h 4970065"/>
              <a:gd name="connsiteX148" fmla="*/ 1971188 w 4970067"/>
              <a:gd name="connsiteY148" fmla="*/ 4076999 h 4970065"/>
              <a:gd name="connsiteX149" fmla="*/ 1902422 w 4970067"/>
              <a:gd name="connsiteY149" fmla="*/ 4020115 h 4970065"/>
              <a:gd name="connsiteX150" fmla="*/ 1909966 w 4970067"/>
              <a:gd name="connsiteY150" fmla="*/ 3994894 h 4970065"/>
              <a:gd name="connsiteX151" fmla="*/ 2371653 w 4970067"/>
              <a:gd name="connsiteY151" fmla="*/ 4072264 h 4970065"/>
              <a:gd name="connsiteX152" fmla="*/ 2432526 w 4970067"/>
              <a:gd name="connsiteY152" fmla="*/ 4090989 h 4970065"/>
              <a:gd name="connsiteX153" fmla="*/ 2427946 w 4970067"/>
              <a:gd name="connsiteY153" fmla="*/ 4135708 h 4970065"/>
              <a:gd name="connsiteX154" fmla="*/ 2341715 w 4970067"/>
              <a:gd name="connsiteY154" fmla="*/ 4162233 h 4970065"/>
              <a:gd name="connsiteX155" fmla="*/ 2309993 w 4970067"/>
              <a:gd name="connsiteY155" fmla="*/ 4123270 h 4970065"/>
              <a:gd name="connsiteX156" fmla="*/ 2091543 w 4970067"/>
              <a:gd name="connsiteY156" fmla="*/ 4012065 h 4970065"/>
              <a:gd name="connsiteX157" fmla="*/ 2072566 w 4970067"/>
              <a:gd name="connsiteY157" fmla="*/ 4022303 h 4970065"/>
              <a:gd name="connsiteX158" fmla="*/ 2045524 w 4970067"/>
              <a:gd name="connsiteY158" fmla="*/ 4007713 h 4970065"/>
              <a:gd name="connsiteX159" fmla="*/ 2378686 w 4970067"/>
              <a:gd name="connsiteY159" fmla="*/ 4066447 h 4970065"/>
              <a:gd name="connsiteX160" fmla="*/ 2371653 w 4970067"/>
              <a:gd name="connsiteY160" fmla="*/ 4072264 h 4970065"/>
              <a:gd name="connsiteX161" fmla="*/ 2359221 w 4970067"/>
              <a:gd name="connsiteY161" fmla="*/ 4068441 h 4970065"/>
              <a:gd name="connsiteX162" fmla="*/ 2173722 w 4970067"/>
              <a:gd name="connsiteY162" fmla="*/ 4019836 h 4970065"/>
              <a:gd name="connsiteX163" fmla="*/ 2222077 w 4970067"/>
              <a:gd name="connsiteY163" fmla="*/ 4034299 h 4970065"/>
              <a:gd name="connsiteX164" fmla="*/ 2217475 w 4970067"/>
              <a:gd name="connsiteY164" fmla="*/ 4082958 h 4970065"/>
              <a:gd name="connsiteX165" fmla="*/ 2190172 w 4970067"/>
              <a:gd name="connsiteY165" fmla="*/ 4085754 h 4970065"/>
              <a:gd name="connsiteX166" fmla="*/ 2118623 w 4970067"/>
              <a:gd name="connsiteY166" fmla="*/ 4047152 h 4970065"/>
              <a:gd name="connsiteX167" fmla="*/ 2128346 w 4970067"/>
              <a:gd name="connsiteY167" fmla="*/ 4015545 h 4970065"/>
              <a:gd name="connsiteX168" fmla="*/ 2130184 w 4970067"/>
              <a:gd name="connsiteY168" fmla="*/ 4009568 h 4970065"/>
              <a:gd name="connsiteX169" fmla="*/ 2128346 w 4970067"/>
              <a:gd name="connsiteY169" fmla="*/ 4015545 h 4970065"/>
              <a:gd name="connsiteX170" fmla="*/ 2091543 w 4970067"/>
              <a:gd name="connsiteY170" fmla="*/ 4012065 h 4970065"/>
              <a:gd name="connsiteX171" fmla="*/ 2101597 w 4970067"/>
              <a:gd name="connsiteY171" fmla="*/ 4006640 h 4970065"/>
              <a:gd name="connsiteX172" fmla="*/ 2222816 w 4970067"/>
              <a:gd name="connsiteY172" fmla="*/ 4026483 h 4970065"/>
              <a:gd name="connsiteX173" fmla="*/ 2359221 w 4970067"/>
              <a:gd name="connsiteY173" fmla="*/ 4068441 h 4970065"/>
              <a:gd name="connsiteX174" fmla="*/ 2272576 w 4970067"/>
              <a:gd name="connsiteY174" fmla="*/ 4077315 h 4970065"/>
              <a:gd name="connsiteX175" fmla="*/ 2242535 w 4970067"/>
              <a:gd name="connsiteY175" fmla="*/ 4040418 h 4970065"/>
              <a:gd name="connsiteX176" fmla="*/ 2222077 w 4970067"/>
              <a:gd name="connsiteY176" fmla="*/ 4034299 h 4970065"/>
              <a:gd name="connsiteX177" fmla="*/ 2130960 w 4970067"/>
              <a:gd name="connsiteY177" fmla="*/ 4007046 h 4970065"/>
              <a:gd name="connsiteX178" fmla="*/ 2144189 w 4970067"/>
              <a:gd name="connsiteY178" fmla="*/ 4011002 h 4970065"/>
              <a:gd name="connsiteX179" fmla="*/ 2130184 w 4970067"/>
              <a:gd name="connsiteY179" fmla="*/ 4009568 h 4970065"/>
              <a:gd name="connsiteX180" fmla="*/ 2223004 w 4970067"/>
              <a:gd name="connsiteY180" fmla="*/ 4024496 h 4970065"/>
              <a:gd name="connsiteX181" fmla="*/ 2222816 w 4970067"/>
              <a:gd name="connsiteY181" fmla="*/ 4026483 h 4970065"/>
              <a:gd name="connsiteX182" fmla="*/ 2213410 w 4970067"/>
              <a:gd name="connsiteY182" fmla="*/ 4023589 h 4970065"/>
              <a:gd name="connsiteX183" fmla="*/ 2186620 w 4970067"/>
              <a:gd name="connsiteY183" fmla="*/ 4015348 h 4970065"/>
              <a:gd name="connsiteX184" fmla="*/ 2213410 w 4970067"/>
              <a:gd name="connsiteY184" fmla="*/ 4023589 h 4970065"/>
              <a:gd name="connsiteX185" fmla="*/ 2173722 w 4970067"/>
              <a:gd name="connsiteY185" fmla="*/ 4019836 h 4970065"/>
              <a:gd name="connsiteX186" fmla="*/ 2144189 w 4970067"/>
              <a:gd name="connsiteY186" fmla="*/ 4011002 h 4970065"/>
              <a:gd name="connsiteX187" fmla="*/ 2913848 w 4970067"/>
              <a:gd name="connsiteY187" fmla="*/ 4157673 h 4970065"/>
              <a:gd name="connsiteX188" fmla="*/ 2888916 w 4970067"/>
              <a:gd name="connsiteY188" fmla="*/ 4204757 h 4970065"/>
              <a:gd name="connsiteX189" fmla="*/ 2882428 w 4970067"/>
              <a:gd name="connsiteY189" fmla="*/ 4183664 h 4970065"/>
              <a:gd name="connsiteX190" fmla="*/ 2590912 w 4970067"/>
              <a:gd name="connsiteY190" fmla="*/ 4085580 h 4970065"/>
              <a:gd name="connsiteX191" fmla="*/ 2644972 w 4970067"/>
              <a:gd name="connsiteY191" fmla="*/ 4130298 h 4970065"/>
              <a:gd name="connsiteX192" fmla="*/ 2628017 w 4970067"/>
              <a:gd name="connsiteY192" fmla="*/ 4151122 h 4970065"/>
              <a:gd name="connsiteX193" fmla="*/ 2531000 w 4970067"/>
              <a:gd name="connsiteY193" fmla="*/ 4121280 h 4970065"/>
              <a:gd name="connsiteX194" fmla="*/ 2529285 w 4970067"/>
              <a:gd name="connsiteY194" fmla="*/ 4104536 h 4970065"/>
              <a:gd name="connsiteX195" fmla="*/ 3179730 w 4970067"/>
              <a:gd name="connsiteY195" fmla="*/ 4195608 h 4970065"/>
              <a:gd name="connsiteX196" fmla="*/ 3473397 w 4970067"/>
              <a:gd name="connsiteY196" fmla="*/ 4354048 h 4970065"/>
              <a:gd name="connsiteX197" fmla="*/ 3432919 w 4970067"/>
              <a:gd name="connsiteY197" fmla="*/ 4782097 h 4970065"/>
              <a:gd name="connsiteX198" fmla="*/ 3089323 w 4970067"/>
              <a:gd name="connsiteY198" fmla="*/ 4497870 h 4970065"/>
              <a:gd name="connsiteX199" fmla="*/ 1924777 w 4970067"/>
              <a:gd name="connsiteY199" fmla="*/ 3945375 h 4970065"/>
              <a:gd name="connsiteX200" fmla="*/ 1936458 w 4970067"/>
              <a:gd name="connsiteY200" fmla="*/ 3948869 h 4970065"/>
              <a:gd name="connsiteX201" fmla="*/ 2045524 w 4970067"/>
              <a:gd name="connsiteY201" fmla="*/ 4007713 h 4970065"/>
              <a:gd name="connsiteX202" fmla="*/ 1970321 w 4970067"/>
              <a:gd name="connsiteY202" fmla="*/ 4000601 h 4970065"/>
              <a:gd name="connsiteX203" fmla="*/ 1950509 w 4970067"/>
              <a:gd name="connsiteY203" fmla="*/ 3963185 h 4970065"/>
              <a:gd name="connsiteX204" fmla="*/ 1923696 w 4970067"/>
              <a:gd name="connsiteY204" fmla="*/ 3948988 h 4970065"/>
              <a:gd name="connsiteX205" fmla="*/ 2437155 w 4970067"/>
              <a:gd name="connsiteY205" fmla="*/ 4045802 h 4970065"/>
              <a:gd name="connsiteX206" fmla="*/ 2435638 w 4970067"/>
              <a:gd name="connsiteY206" fmla="*/ 4060613 h 4970065"/>
              <a:gd name="connsiteX207" fmla="*/ 2378686 w 4970067"/>
              <a:gd name="connsiteY207" fmla="*/ 4066447 h 4970065"/>
              <a:gd name="connsiteX208" fmla="*/ 2399317 w 4970067"/>
              <a:gd name="connsiteY208" fmla="*/ 4049380 h 4970065"/>
              <a:gd name="connsiteX209" fmla="*/ 2442732 w 4970067"/>
              <a:gd name="connsiteY209" fmla="*/ 4045274 h 4970065"/>
              <a:gd name="connsiteX210" fmla="*/ 2437155 w 4970067"/>
              <a:gd name="connsiteY210" fmla="*/ 4045802 h 4970065"/>
              <a:gd name="connsiteX211" fmla="*/ 2437262 w 4970067"/>
              <a:gd name="connsiteY211" fmla="*/ 4044757 h 4970065"/>
              <a:gd name="connsiteX212" fmla="*/ 1770534 w 4970067"/>
              <a:gd name="connsiteY212" fmla="*/ 3911015 h 4970065"/>
              <a:gd name="connsiteX213" fmla="*/ 1816993 w 4970067"/>
              <a:gd name="connsiteY213" fmla="*/ 3949447 h 4970065"/>
              <a:gd name="connsiteX214" fmla="*/ 1798176 w 4970067"/>
              <a:gd name="connsiteY214" fmla="*/ 3984322 h 4970065"/>
              <a:gd name="connsiteX215" fmla="*/ 1717475 w 4970067"/>
              <a:gd name="connsiteY215" fmla="*/ 3976691 h 4970065"/>
              <a:gd name="connsiteX216" fmla="*/ 1703957 w 4970067"/>
              <a:gd name="connsiteY216" fmla="*/ 3931494 h 4970065"/>
              <a:gd name="connsiteX217" fmla="*/ 2437641 w 4970067"/>
              <a:gd name="connsiteY217" fmla="*/ 4041058 h 4970065"/>
              <a:gd name="connsiteX218" fmla="*/ 2437262 w 4970067"/>
              <a:gd name="connsiteY218" fmla="*/ 4044757 h 4970065"/>
              <a:gd name="connsiteX219" fmla="*/ 2223004 w 4970067"/>
              <a:gd name="connsiteY219" fmla="*/ 4024496 h 4970065"/>
              <a:gd name="connsiteX220" fmla="*/ 2223512 w 4970067"/>
              <a:gd name="connsiteY220" fmla="*/ 4019127 h 4970065"/>
              <a:gd name="connsiteX221" fmla="*/ 1833861 w 4970067"/>
              <a:gd name="connsiteY221" fmla="*/ 3918182 h 4970065"/>
              <a:gd name="connsiteX222" fmla="*/ 1906618 w 4970067"/>
              <a:gd name="connsiteY222" fmla="*/ 3939944 h 4970065"/>
              <a:gd name="connsiteX223" fmla="*/ 1923696 w 4970067"/>
              <a:gd name="connsiteY223" fmla="*/ 3948988 h 4970065"/>
              <a:gd name="connsiteX224" fmla="*/ 1909966 w 4970067"/>
              <a:gd name="connsiteY224" fmla="*/ 3994894 h 4970065"/>
              <a:gd name="connsiteX225" fmla="*/ 1867024 w 4970067"/>
              <a:gd name="connsiteY225" fmla="*/ 3990833 h 4970065"/>
              <a:gd name="connsiteX226" fmla="*/ 1816993 w 4970067"/>
              <a:gd name="connsiteY226" fmla="*/ 3949447 h 4970065"/>
              <a:gd name="connsiteX227" fmla="*/ 1927672 w 4970067"/>
              <a:gd name="connsiteY227" fmla="*/ 3935696 h 4970065"/>
              <a:gd name="connsiteX228" fmla="*/ 2133439 w 4970067"/>
              <a:gd name="connsiteY228" fmla="*/ 3998990 h 4970065"/>
              <a:gd name="connsiteX229" fmla="*/ 2130960 w 4970067"/>
              <a:gd name="connsiteY229" fmla="*/ 4007046 h 4970065"/>
              <a:gd name="connsiteX230" fmla="*/ 1936458 w 4970067"/>
              <a:gd name="connsiteY230" fmla="*/ 3948869 h 4970065"/>
              <a:gd name="connsiteX231" fmla="*/ 1925500 w 4970067"/>
              <a:gd name="connsiteY231" fmla="*/ 3942958 h 4970065"/>
              <a:gd name="connsiteX232" fmla="*/ 2524003 w 4970067"/>
              <a:gd name="connsiteY232" fmla="*/ 4052960 h 4970065"/>
              <a:gd name="connsiteX233" fmla="*/ 2529285 w 4970067"/>
              <a:gd name="connsiteY233" fmla="*/ 4104536 h 4970065"/>
              <a:gd name="connsiteX234" fmla="*/ 2502926 w 4970067"/>
              <a:gd name="connsiteY234" fmla="*/ 4112644 h 4970065"/>
              <a:gd name="connsiteX235" fmla="*/ 2432526 w 4970067"/>
              <a:gd name="connsiteY235" fmla="*/ 4090989 h 4970065"/>
              <a:gd name="connsiteX236" fmla="*/ 2435638 w 4970067"/>
              <a:gd name="connsiteY236" fmla="*/ 4060613 h 4970065"/>
              <a:gd name="connsiteX237" fmla="*/ 2516911 w 4970067"/>
              <a:gd name="connsiteY237" fmla="*/ 4052289 h 4970065"/>
              <a:gd name="connsiteX238" fmla="*/ 2523687 w 4970067"/>
              <a:gd name="connsiteY238" fmla="*/ 4049871 h 4970065"/>
              <a:gd name="connsiteX239" fmla="*/ 2523861 w 4970067"/>
              <a:gd name="connsiteY239" fmla="*/ 4051578 h 4970065"/>
              <a:gd name="connsiteX240" fmla="*/ 2516911 w 4970067"/>
              <a:gd name="connsiteY240" fmla="*/ 4052289 h 4970065"/>
              <a:gd name="connsiteX241" fmla="*/ 2442732 w 4970067"/>
              <a:gd name="connsiteY241" fmla="*/ 4045274 h 4970065"/>
              <a:gd name="connsiteX242" fmla="*/ 2461488 w 4970067"/>
              <a:gd name="connsiteY242" fmla="*/ 4043501 h 4970065"/>
              <a:gd name="connsiteX243" fmla="*/ 1748239 w 4970067"/>
              <a:gd name="connsiteY243" fmla="*/ 3892573 h 4970065"/>
              <a:gd name="connsiteX244" fmla="*/ 1789941 w 4970067"/>
              <a:gd name="connsiteY244" fmla="*/ 3905046 h 4970065"/>
              <a:gd name="connsiteX245" fmla="*/ 1770534 w 4970067"/>
              <a:gd name="connsiteY245" fmla="*/ 3911015 h 4970065"/>
              <a:gd name="connsiteX246" fmla="*/ 1858291 w 4970067"/>
              <a:gd name="connsiteY246" fmla="*/ 3914354 h 4970065"/>
              <a:gd name="connsiteX247" fmla="*/ 1891310 w 4970067"/>
              <a:gd name="connsiteY247" fmla="*/ 3924511 h 4970065"/>
              <a:gd name="connsiteX248" fmla="*/ 1925500 w 4970067"/>
              <a:gd name="connsiteY248" fmla="*/ 3942958 h 4970065"/>
              <a:gd name="connsiteX249" fmla="*/ 1924777 w 4970067"/>
              <a:gd name="connsiteY249" fmla="*/ 3945375 h 4970065"/>
              <a:gd name="connsiteX250" fmla="*/ 1906618 w 4970067"/>
              <a:gd name="connsiteY250" fmla="*/ 3939944 h 4970065"/>
              <a:gd name="connsiteX251" fmla="*/ 1178044 w 4970067"/>
              <a:gd name="connsiteY251" fmla="*/ 3774857 h 4970065"/>
              <a:gd name="connsiteX252" fmla="*/ 1144372 w 4970067"/>
              <a:gd name="connsiteY252" fmla="*/ 4103624 h 4970065"/>
              <a:gd name="connsiteX253" fmla="*/ 720011 w 4970067"/>
              <a:gd name="connsiteY253" fmla="*/ 4234157 h 4970065"/>
              <a:gd name="connsiteX254" fmla="*/ 850989 w 4970067"/>
              <a:gd name="connsiteY254" fmla="*/ 3808354 h 4970065"/>
              <a:gd name="connsiteX255" fmla="*/ 1808985 w 4970067"/>
              <a:gd name="connsiteY255" fmla="*/ 3899188 h 4970065"/>
              <a:gd name="connsiteX256" fmla="*/ 1839109 w 4970067"/>
              <a:gd name="connsiteY256" fmla="*/ 3908454 h 4970065"/>
              <a:gd name="connsiteX257" fmla="*/ 1833861 w 4970067"/>
              <a:gd name="connsiteY257" fmla="*/ 3918182 h 4970065"/>
              <a:gd name="connsiteX258" fmla="*/ 1789941 w 4970067"/>
              <a:gd name="connsiteY258" fmla="*/ 3905046 h 4970065"/>
              <a:gd name="connsiteX259" fmla="*/ 1840895 w 4970067"/>
              <a:gd name="connsiteY259" fmla="*/ 3905143 h 4970065"/>
              <a:gd name="connsiteX260" fmla="*/ 1858291 w 4970067"/>
              <a:gd name="connsiteY260" fmla="*/ 3914354 h 4970065"/>
              <a:gd name="connsiteX261" fmla="*/ 1839109 w 4970067"/>
              <a:gd name="connsiteY261" fmla="*/ 3908454 h 4970065"/>
              <a:gd name="connsiteX262" fmla="*/ 3103702 w 4970067"/>
              <a:gd name="connsiteY262" fmla="*/ 4154588 h 4970065"/>
              <a:gd name="connsiteX263" fmla="*/ 3123208 w 4970067"/>
              <a:gd name="connsiteY263" fmla="*/ 4165113 h 4970065"/>
              <a:gd name="connsiteX264" fmla="*/ 3111244 w 4970067"/>
              <a:gd name="connsiteY264" fmla="*/ 4179806 h 4970065"/>
              <a:gd name="connsiteX265" fmla="*/ 2661209 w 4970067"/>
              <a:gd name="connsiteY265" fmla="*/ 4063956 h 4970065"/>
              <a:gd name="connsiteX266" fmla="*/ 2590912 w 4970067"/>
              <a:gd name="connsiteY266" fmla="*/ 4085580 h 4970065"/>
              <a:gd name="connsiteX267" fmla="*/ 2555025 w 4970067"/>
              <a:gd name="connsiteY267" fmla="*/ 4055893 h 4970065"/>
              <a:gd name="connsiteX268" fmla="*/ 2524003 w 4970067"/>
              <a:gd name="connsiteY268" fmla="*/ 4052960 h 4970065"/>
              <a:gd name="connsiteX269" fmla="*/ 2523861 w 4970067"/>
              <a:gd name="connsiteY269" fmla="*/ 4051578 h 4970065"/>
              <a:gd name="connsiteX270" fmla="*/ 2532105 w 4970067"/>
              <a:gd name="connsiteY270" fmla="*/ 4050733 h 4970065"/>
              <a:gd name="connsiteX271" fmla="*/ 1430817 w 4970067"/>
              <a:gd name="connsiteY271" fmla="*/ 3817439 h 4970065"/>
              <a:gd name="connsiteX272" fmla="*/ 1469247 w 4970067"/>
              <a:gd name="connsiteY272" fmla="*/ 3890014 h 4970065"/>
              <a:gd name="connsiteX273" fmla="*/ 1440919 w 4970067"/>
              <a:gd name="connsiteY273" fmla="*/ 3924259 h 4970065"/>
              <a:gd name="connsiteX274" fmla="*/ 1628454 w 4970067"/>
              <a:gd name="connsiteY274" fmla="*/ 3856745 h 4970065"/>
              <a:gd name="connsiteX275" fmla="*/ 1686821 w 4970067"/>
              <a:gd name="connsiteY275" fmla="*/ 3874203 h 4970065"/>
              <a:gd name="connsiteX276" fmla="*/ 1703957 w 4970067"/>
              <a:gd name="connsiteY276" fmla="*/ 3931494 h 4970065"/>
              <a:gd name="connsiteX277" fmla="*/ 1669845 w 4970067"/>
              <a:gd name="connsiteY277" fmla="*/ 3941987 h 4970065"/>
              <a:gd name="connsiteX278" fmla="*/ 1617416 w 4970067"/>
              <a:gd name="connsiteY278" fmla="*/ 3877592 h 4970065"/>
              <a:gd name="connsiteX279" fmla="*/ 2743591 w 4970067"/>
              <a:gd name="connsiteY279" fmla="*/ 4072394 h 4970065"/>
              <a:gd name="connsiteX280" fmla="*/ 2747596 w 4970067"/>
              <a:gd name="connsiteY280" fmla="*/ 4114746 h 4970065"/>
              <a:gd name="connsiteX281" fmla="*/ 2674104 w 4970067"/>
              <a:gd name="connsiteY281" fmla="*/ 4154397 h 4970065"/>
              <a:gd name="connsiteX282" fmla="*/ 2644972 w 4970067"/>
              <a:gd name="connsiteY282" fmla="*/ 4130298 h 4970065"/>
              <a:gd name="connsiteX283" fmla="*/ 2696078 w 4970067"/>
              <a:gd name="connsiteY283" fmla="*/ 4067528 h 4970065"/>
              <a:gd name="connsiteX284" fmla="*/ 1522887 w 4970067"/>
              <a:gd name="connsiteY284" fmla="*/ 3825169 h 4970065"/>
              <a:gd name="connsiteX285" fmla="*/ 1591425 w 4970067"/>
              <a:gd name="connsiteY285" fmla="*/ 3845669 h 4970065"/>
              <a:gd name="connsiteX286" fmla="*/ 1617416 w 4970067"/>
              <a:gd name="connsiteY286" fmla="*/ 3877592 h 4970065"/>
              <a:gd name="connsiteX287" fmla="*/ 1572214 w 4970067"/>
              <a:gd name="connsiteY287" fmla="*/ 3962954 h 4970065"/>
              <a:gd name="connsiteX288" fmla="*/ 1504478 w 4970067"/>
              <a:gd name="connsiteY288" fmla="*/ 3956549 h 4970065"/>
              <a:gd name="connsiteX289" fmla="*/ 1469247 w 4970067"/>
              <a:gd name="connsiteY289" fmla="*/ 3890014 h 4970065"/>
              <a:gd name="connsiteX290" fmla="*/ 2851604 w 4970067"/>
              <a:gd name="connsiteY290" fmla="*/ 4083457 h 4970065"/>
              <a:gd name="connsiteX291" fmla="*/ 2882428 w 4970067"/>
              <a:gd name="connsiteY291" fmla="*/ 4183664 h 4970065"/>
              <a:gd name="connsiteX292" fmla="*/ 2842143 w 4970067"/>
              <a:gd name="connsiteY292" fmla="*/ 4216988 h 4970065"/>
              <a:gd name="connsiteX293" fmla="*/ 2754721 w 4970067"/>
              <a:gd name="connsiteY293" fmla="*/ 4190097 h 4970065"/>
              <a:gd name="connsiteX294" fmla="*/ 2747596 w 4970067"/>
              <a:gd name="connsiteY294" fmla="*/ 4114746 h 4970065"/>
              <a:gd name="connsiteX295" fmla="*/ 2812932 w 4970067"/>
              <a:gd name="connsiteY295" fmla="*/ 4079496 h 4970065"/>
              <a:gd name="connsiteX296" fmla="*/ 1418354 w 4970067"/>
              <a:gd name="connsiteY296" fmla="*/ 3793903 h 4970065"/>
              <a:gd name="connsiteX297" fmla="*/ 1428890 w 4970067"/>
              <a:gd name="connsiteY297" fmla="*/ 3797054 h 4970065"/>
              <a:gd name="connsiteX298" fmla="*/ 1430817 w 4970067"/>
              <a:gd name="connsiteY298" fmla="*/ 3817439 h 4970065"/>
              <a:gd name="connsiteX299" fmla="*/ 2711609 w 4970067"/>
              <a:gd name="connsiteY299" fmla="*/ 4048453 h 4970065"/>
              <a:gd name="connsiteX300" fmla="*/ 2696078 w 4970067"/>
              <a:gd name="connsiteY300" fmla="*/ 4067528 h 4970065"/>
              <a:gd name="connsiteX301" fmla="*/ 2661209 w 4970067"/>
              <a:gd name="connsiteY301" fmla="*/ 4063956 h 4970065"/>
              <a:gd name="connsiteX302" fmla="*/ 1297441 w 4970067"/>
              <a:gd name="connsiteY302" fmla="*/ 3762628 h 4970065"/>
              <a:gd name="connsiteX303" fmla="*/ 1257927 w 4970067"/>
              <a:gd name="connsiteY303" fmla="*/ 3811159 h 4970065"/>
              <a:gd name="connsiteX304" fmla="*/ 1245018 w 4970067"/>
              <a:gd name="connsiteY304" fmla="*/ 3767997 h 4970065"/>
              <a:gd name="connsiteX305" fmla="*/ 2986824 w 4970067"/>
              <a:gd name="connsiteY305" fmla="*/ 4097306 h 4970065"/>
              <a:gd name="connsiteX306" fmla="*/ 2913848 w 4970067"/>
              <a:gd name="connsiteY306" fmla="*/ 4157673 h 4970065"/>
              <a:gd name="connsiteX307" fmla="*/ 2947923 w 4970067"/>
              <a:gd name="connsiteY307" fmla="*/ 4093322 h 4970065"/>
              <a:gd name="connsiteX308" fmla="*/ 1300643 w 4970067"/>
              <a:gd name="connsiteY308" fmla="*/ 3758695 h 4970065"/>
              <a:gd name="connsiteX309" fmla="*/ 1309620 w 4970067"/>
              <a:gd name="connsiteY309" fmla="*/ 3761380 h 4970065"/>
              <a:gd name="connsiteX310" fmla="*/ 1297441 w 4970067"/>
              <a:gd name="connsiteY310" fmla="*/ 3762628 h 4970065"/>
              <a:gd name="connsiteX311" fmla="*/ 2991050 w 4970067"/>
              <a:gd name="connsiteY311" fmla="*/ 4093811 h 4970065"/>
              <a:gd name="connsiteX312" fmla="*/ 3000038 w 4970067"/>
              <a:gd name="connsiteY312" fmla="*/ 4098660 h 4970065"/>
              <a:gd name="connsiteX313" fmla="*/ 2986824 w 4970067"/>
              <a:gd name="connsiteY313" fmla="*/ 4097306 h 4970065"/>
              <a:gd name="connsiteX314" fmla="*/ 1673930 w 4970067"/>
              <a:gd name="connsiteY314" fmla="*/ 3831104 h 4970065"/>
              <a:gd name="connsiteX315" fmla="*/ 1748239 w 4970067"/>
              <a:gd name="connsiteY315" fmla="*/ 3892573 h 4970065"/>
              <a:gd name="connsiteX316" fmla="*/ 1686821 w 4970067"/>
              <a:gd name="connsiteY316" fmla="*/ 3874203 h 4970065"/>
              <a:gd name="connsiteX317" fmla="*/ 3089721 w 4970067"/>
              <a:gd name="connsiteY317" fmla="*/ 4107845 h 4970065"/>
              <a:gd name="connsiteX318" fmla="*/ 3103702 w 4970067"/>
              <a:gd name="connsiteY318" fmla="*/ 4154588 h 4970065"/>
              <a:gd name="connsiteX319" fmla="*/ 3000038 w 4970067"/>
              <a:gd name="connsiteY319" fmla="*/ 4098660 h 4970065"/>
              <a:gd name="connsiteX320" fmla="*/ 1183294 w 4970067"/>
              <a:gd name="connsiteY320" fmla="*/ 3723596 h 4970065"/>
              <a:gd name="connsiteX321" fmla="*/ 1236497 w 4970067"/>
              <a:gd name="connsiteY321" fmla="*/ 3739509 h 4970065"/>
              <a:gd name="connsiteX322" fmla="*/ 1245018 w 4970067"/>
              <a:gd name="connsiteY322" fmla="*/ 3767997 h 4970065"/>
              <a:gd name="connsiteX323" fmla="*/ 1178044 w 4970067"/>
              <a:gd name="connsiteY323" fmla="*/ 3774857 h 4970065"/>
              <a:gd name="connsiteX324" fmla="*/ 2739826 w 4970067"/>
              <a:gd name="connsiteY324" fmla="*/ 4032577 h 4970065"/>
              <a:gd name="connsiteX325" fmla="*/ 2740487 w 4970067"/>
              <a:gd name="connsiteY325" fmla="*/ 4039570 h 4970065"/>
              <a:gd name="connsiteX326" fmla="*/ 2711609 w 4970067"/>
              <a:gd name="connsiteY326" fmla="*/ 4048453 h 4970065"/>
              <a:gd name="connsiteX327" fmla="*/ 2719612 w 4970067"/>
              <a:gd name="connsiteY327" fmla="*/ 4038623 h 4970065"/>
              <a:gd name="connsiteX328" fmla="*/ 1651784 w 4970067"/>
              <a:gd name="connsiteY328" fmla="*/ 3812687 h 4970065"/>
              <a:gd name="connsiteX329" fmla="*/ 1673777 w 4970067"/>
              <a:gd name="connsiteY329" fmla="*/ 3830593 h 4970065"/>
              <a:gd name="connsiteX330" fmla="*/ 1673930 w 4970067"/>
              <a:gd name="connsiteY330" fmla="*/ 3831104 h 4970065"/>
              <a:gd name="connsiteX331" fmla="*/ 1651748 w 4970067"/>
              <a:gd name="connsiteY331" fmla="*/ 3812755 h 4970065"/>
              <a:gd name="connsiteX332" fmla="*/ 3202524 w 4970067"/>
              <a:gd name="connsiteY332" fmla="*/ 4119399 h 4970065"/>
              <a:gd name="connsiteX333" fmla="*/ 3179730 w 4970067"/>
              <a:gd name="connsiteY333" fmla="*/ 4195608 h 4970065"/>
              <a:gd name="connsiteX334" fmla="*/ 3123208 w 4970067"/>
              <a:gd name="connsiteY334" fmla="*/ 4165113 h 4970065"/>
              <a:gd name="connsiteX335" fmla="*/ 3163668 w 4970067"/>
              <a:gd name="connsiteY335" fmla="*/ 4115419 h 4970065"/>
              <a:gd name="connsiteX336" fmla="*/ 2755687 w 4970067"/>
              <a:gd name="connsiteY336" fmla="*/ 4027833 h 4970065"/>
              <a:gd name="connsiteX337" fmla="*/ 2739826 w 4970067"/>
              <a:gd name="connsiteY337" fmla="*/ 4032577 h 4970065"/>
              <a:gd name="connsiteX338" fmla="*/ 2739534 w 4970067"/>
              <a:gd name="connsiteY338" fmla="*/ 4029488 h 4970065"/>
              <a:gd name="connsiteX339" fmla="*/ 1396425 w 4970067"/>
              <a:gd name="connsiteY339" fmla="*/ 3752490 h 4970065"/>
              <a:gd name="connsiteX340" fmla="*/ 1418354 w 4970067"/>
              <a:gd name="connsiteY340" fmla="*/ 3793903 h 4970065"/>
              <a:gd name="connsiteX341" fmla="*/ 1309620 w 4970067"/>
              <a:gd name="connsiteY341" fmla="*/ 3761380 h 4970065"/>
              <a:gd name="connsiteX342" fmla="*/ 2738382 w 4970067"/>
              <a:gd name="connsiteY342" fmla="*/ 4017316 h 4970065"/>
              <a:gd name="connsiteX343" fmla="*/ 2739534 w 4970067"/>
              <a:gd name="connsiteY343" fmla="*/ 4029488 h 4970065"/>
              <a:gd name="connsiteX344" fmla="*/ 2532105 w 4970067"/>
              <a:gd name="connsiteY344" fmla="*/ 4050733 h 4970065"/>
              <a:gd name="connsiteX345" fmla="*/ 2523687 w 4970067"/>
              <a:gd name="connsiteY345" fmla="*/ 4049871 h 4970065"/>
              <a:gd name="connsiteX346" fmla="*/ 2522444 w 4970067"/>
              <a:gd name="connsiteY346" fmla="*/ 4037736 h 4970065"/>
              <a:gd name="connsiteX347" fmla="*/ 1658953 w 4970067"/>
              <a:gd name="connsiteY347" fmla="*/ 3799149 h 4970065"/>
              <a:gd name="connsiteX348" fmla="*/ 1844168 w 4970067"/>
              <a:gd name="connsiteY348" fmla="*/ 3899077 h 4970065"/>
              <a:gd name="connsiteX349" fmla="*/ 1840895 w 4970067"/>
              <a:gd name="connsiteY349" fmla="*/ 3905143 h 4970065"/>
              <a:gd name="connsiteX350" fmla="*/ 1654961 w 4970067"/>
              <a:gd name="connsiteY350" fmla="*/ 3806687 h 4970065"/>
              <a:gd name="connsiteX351" fmla="*/ 1625653 w 4970067"/>
              <a:gd name="connsiteY351" fmla="*/ 3791168 h 4970065"/>
              <a:gd name="connsiteX352" fmla="*/ 1654961 w 4970067"/>
              <a:gd name="connsiteY352" fmla="*/ 3806687 h 4970065"/>
              <a:gd name="connsiteX353" fmla="*/ 1651784 w 4970067"/>
              <a:gd name="connsiteY353" fmla="*/ 3812687 h 4970065"/>
              <a:gd name="connsiteX354" fmla="*/ 1644308 w 4970067"/>
              <a:gd name="connsiteY354" fmla="*/ 3806600 h 4970065"/>
              <a:gd name="connsiteX355" fmla="*/ 2888725 w 4970067"/>
              <a:gd name="connsiteY355" fmla="*/ 4038604 h 4970065"/>
              <a:gd name="connsiteX356" fmla="*/ 2957305 w 4970067"/>
              <a:gd name="connsiteY356" fmla="*/ 4075604 h 4970065"/>
              <a:gd name="connsiteX357" fmla="*/ 2947923 w 4970067"/>
              <a:gd name="connsiteY357" fmla="*/ 4093322 h 4970065"/>
              <a:gd name="connsiteX358" fmla="*/ 2851604 w 4970067"/>
              <a:gd name="connsiteY358" fmla="*/ 4083457 h 4970065"/>
              <a:gd name="connsiteX359" fmla="*/ 2845055 w 4970067"/>
              <a:gd name="connsiteY359" fmla="*/ 4062165 h 4970065"/>
              <a:gd name="connsiteX360" fmla="*/ 2832087 w 4970067"/>
              <a:gd name="connsiteY360" fmla="*/ 4020008 h 4970065"/>
              <a:gd name="connsiteX361" fmla="*/ 2845055 w 4970067"/>
              <a:gd name="connsiteY361" fmla="*/ 4062165 h 4970065"/>
              <a:gd name="connsiteX362" fmla="*/ 2812932 w 4970067"/>
              <a:gd name="connsiteY362" fmla="*/ 4079496 h 4970065"/>
              <a:gd name="connsiteX363" fmla="*/ 2743591 w 4970067"/>
              <a:gd name="connsiteY363" fmla="*/ 4072394 h 4970065"/>
              <a:gd name="connsiteX364" fmla="*/ 2740487 w 4970067"/>
              <a:gd name="connsiteY364" fmla="*/ 4039570 h 4970065"/>
              <a:gd name="connsiteX365" fmla="*/ 2790103 w 4970067"/>
              <a:gd name="connsiteY365" fmla="*/ 4024308 h 4970065"/>
              <a:gd name="connsiteX366" fmla="*/ 1573749 w 4970067"/>
              <a:gd name="connsiteY366" fmla="*/ 3763684 h 4970065"/>
              <a:gd name="connsiteX367" fmla="*/ 1624799 w 4970067"/>
              <a:gd name="connsiteY367" fmla="*/ 3790716 h 4970065"/>
              <a:gd name="connsiteX368" fmla="*/ 1644308 w 4970067"/>
              <a:gd name="connsiteY368" fmla="*/ 3806600 h 4970065"/>
              <a:gd name="connsiteX369" fmla="*/ 1651748 w 4970067"/>
              <a:gd name="connsiteY369" fmla="*/ 3812755 h 4970065"/>
              <a:gd name="connsiteX370" fmla="*/ 1628454 w 4970067"/>
              <a:gd name="connsiteY370" fmla="*/ 3856745 h 4970065"/>
              <a:gd name="connsiteX371" fmla="*/ 1591425 w 4970067"/>
              <a:gd name="connsiteY371" fmla="*/ 3845669 h 4970065"/>
              <a:gd name="connsiteX372" fmla="*/ 1549016 w 4970067"/>
              <a:gd name="connsiteY372" fmla="*/ 3793582 h 4970065"/>
              <a:gd name="connsiteX373" fmla="*/ 1187313 w 4970067"/>
              <a:gd name="connsiteY373" fmla="*/ 3684357 h 4970065"/>
              <a:gd name="connsiteX374" fmla="*/ 1183294 w 4970067"/>
              <a:gd name="connsiteY374" fmla="*/ 3723596 h 4970065"/>
              <a:gd name="connsiteX375" fmla="*/ 1150987 w 4970067"/>
              <a:gd name="connsiteY375" fmla="*/ 3713933 h 4970065"/>
              <a:gd name="connsiteX376" fmla="*/ 2828634 w 4970067"/>
              <a:gd name="connsiteY376" fmla="*/ 4008782 h 4970065"/>
              <a:gd name="connsiteX377" fmla="*/ 2829667 w 4970067"/>
              <a:gd name="connsiteY377" fmla="*/ 4012138 h 4970065"/>
              <a:gd name="connsiteX378" fmla="*/ 2790103 w 4970067"/>
              <a:gd name="connsiteY378" fmla="*/ 4024308 h 4970065"/>
              <a:gd name="connsiteX379" fmla="*/ 2755687 w 4970067"/>
              <a:gd name="connsiteY379" fmla="*/ 4027833 h 4970065"/>
              <a:gd name="connsiteX380" fmla="*/ 2815105 w 4970067"/>
              <a:gd name="connsiteY380" fmla="*/ 4010061 h 4970065"/>
              <a:gd name="connsiteX381" fmla="*/ 1588413 w 4970067"/>
              <a:gd name="connsiteY381" fmla="*/ 3761090 h 4970065"/>
              <a:gd name="connsiteX382" fmla="*/ 1590942 w 4970067"/>
              <a:gd name="connsiteY382" fmla="*/ 3762455 h 4970065"/>
              <a:gd name="connsiteX383" fmla="*/ 1625653 w 4970067"/>
              <a:gd name="connsiteY383" fmla="*/ 3791168 h 4970065"/>
              <a:gd name="connsiteX384" fmla="*/ 1624799 w 4970067"/>
              <a:gd name="connsiteY384" fmla="*/ 3790716 h 4970065"/>
              <a:gd name="connsiteX385" fmla="*/ 3213465 w 4970067"/>
              <a:gd name="connsiteY385" fmla="*/ 4082818 h 4970065"/>
              <a:gd name="connsiteX386" fmla="*/ 3234996 w 4970067"/>
              <a:gd name="connsiteY386" fmla="*/ 4122724 h 4970065"/>
              <a:gd name="connsiteX387" fmla="*/ 3202524 w 4970067"/>
              <a:gd name="connsiteY387" fmla="*/ 4119399 h 4970065"/>
              <a:gd name="connsiteX388" fmla="*/ 1506389 w 4970067"/>
              <a:gd name="connsiteY388" fmla="*/ 3741227 h 4970065"/>
              <a:gd name="connsiteX389" fmla="*/ 1549016 w 4970067"/>
              <a:gd name="connsiteY389" fmla="*/ 3793582 h 4970065"/>
              <a:gd name="connsiteX390" fmla="*/ 1522887 w 4970067"/>
              <a:gd name="connsiteY390" fmla="*/ 3825169 h 4970065"/>
              <a:gd name="connsiteX391" fmla="*/ 1428890 w 4970067"/>
              <a:gd name="connsiteY391" fmla="*/ 3797054 h 4970065"/>
              <a:gd name="connsiteX392" fmla="*/ 1424404 w 4970067"/>
              <a:gd name="connsiteY392" fmla="*/ 3749624 h 4970065"/>
              <a:gd name="connsiteX393" fmla="*/ 1580932 w 4970067"/>
              <a:gd name="connsiteY393" fmla="*/ 3755000 h 4970065"/>
              <a:gd name="connsiteX394" fmla="*/ 1588413 w 4970067"/>
              <a:gd name="connsiteY394" fmla="*/ 3761090 h 4970065"/>
              <a:gd name="connsiteX395" fmla="*/ 1579757 w 4970067"/>
              <a:gd name="connsiteY395" fmla="*/ 3756420 h 4970065"/>
              <a:gd name="connsiteX396" fmla="*/ 1544384 w 4970067"/>
              <a:gd name="connsiteY396" fmla="*/ 3737336 h 4970065"/>
              <a:gd name="connsiteX397" fmla="*/ 1579757 w 4970067"/>
              <a:gd name="connsiteY397" fmla="*/ 3756420 h 4970065"/>
              <a:gd name="connsiteX398" fmla="*/ 1573749 w 4970067"/>
              <a:gd name="connsiteY398" fmla="*/ 3763684 h 4970065"/>
              <a:gd name="connsiteX399" fmla="*/ 1527295 w 4970067"/>
              <a:gd name="connsiteY399" fmla="*/ 3739086 h 4970065"/>
              <a:gd name="connsiteX400" fmla="*/ 1487481 w 4970067"/>
              <a:gd name="connsiteY400" fmla="*/ 3718004 h 4970065"/>
              <a:gd name="connsiteX401" fmla="*/ 1527295 w 4970067"/>
              <a:gd name="connsiteY401" fmla="*/ 3739086 h 4970065"/>
              <a:gd name="connsiteX402" fmla="*/ 1506389 w 4970067"/>
              <a:gd name="connsiteY402" fmla="*/ 3741227 h 4970065"/>
              <a:gd name="connsiteX403" fmla="*/ 2968518 w 4970067"/>
              <a:gd name="connsiteY403" fmla="*/ 3995554 h 4970065"/>
              <a:gd name="connsiteX404" fmla="*/ 2888725 w 4970067"/>
              <a:gd name="connsiteY404" fmla="*/ 4038604 h 4970065"/>
              <a:gd name="connsiteX405" fmla="*/ 2850721 w 4970067"/>
              <a:gd name="connsiteY405" fmla="*/ 4018100 h 4970065"/>
              <a:gd name="connsiteX406" fmla="*/ 2832087 w 4970067"/>
              <a:gd name="connsiteY406" fmla="*/ 4020008 h 4970065"/>
              <a:gd name="connsiteX407" fmla="*/ 2829667 w 4970067"/>
              <a:gd name="connsiteY407" fmla="*/ 4012138 h 4970065"/>
              <a:gd name="connsiteX408" fmla="*/ 2845881 w 4970067"/>
              <a:gd name="connsiteY408" fmla="*/ 4007151 h 4970065"/>
              <a:gd name="connsiteX409" fmla="*/ 3226969 w 4970067"/>
              <a:gd name="connsiteY409" fmla="*/ 4037671 h 4970065"/>
              <a:gd name="connsiteX410" fmla="*/ 3213465 w 4970067"/>
              <a:gd name="connsiteY410" fmla="*/ 4082818 h 4970065"/>
              <a:gd name="connsiteX411" fmla="*/ 3204198 w 4970067"/>
              <a:gd name="connsiteY411" fmla="*/ 4065640 h 4970065"/>
              <a:gd name="connsiteX412" fmla="*/ 1380079 w 4970067"/>
              <a:gd name="connsiteY412" fmla="*/ 3661132 h 4970065"/>
              <a:gd name="connsiteX413" fmla="*/ 1417932 w 4970067"/>
              <a:gd name="connsiteY413" fmla="*/ 3681176 h 4970065"/>
              <a:gd name="connsiteX414" fmla="*/ 1424404 w 4970067"/>
              <a:gd name="connsiteY414" fmla="*/ 3749624 h 4970065"/>
              <a:gd name="connsiteX415" fmla="*/ 1396425 w 4970067"/>
              <a:gd name="connsiteY415" fmla="*/ 3752490 h 4970065"/>
              <a:gd name="connsiteX416" fmla="*/ 1360671 w 4970067"/>
              <a:gd name="connsiteY416" fmla="*/ 3684968 h 4970065"/>
              <a:gd name="connsiteX417" fmla="*/ 3053724 w 4970067"/>
              <a:gd name="connsiteY417" fmla="*/ 3987496 h 4970065"/>
              <a:gd name="connsiteX418" fmla="*/ 3066784 w 4970067"/>
              <a:gd name="connsiteY418" fmla="*/ 4031162 h 4970065"/>
              <a:gd name="connsiteX419" fmla="*/ 2991050 w 4970067"/>
              <a:gd name="connsiteY419" fmla="*/ 4093811 h 4970065"/>
              <a:gd name="connsiteX420" fmla="*/ 2957305 w 4970067"/>
              <a:gd name="connsiteY420" fmla="*/ 4075604 h 4970065"/>
              <a:gd name="connsiteX421" fmla="*/ 3001336 w 4970067"/>
              <a:gd name="connsiteY421" fmla="*/ 3992450 h 4970065"/>
              <a:gd name="connsiteX422" fmla="*/ 3012161 w 4970067"/>
              <a:gd name="connsiteY422" fmla="*/ 3972007 h 4970065"/>
              <a:gd name="connsiteX423" fmla="*/ 3001336 w 4970067"/>
              <a:gd name="connsiteY423" fmla="*/ 3992450 h 4970065"/>
              <a:gd name="connsiteX424" fmla="*/ 2968518 w 4970067"/>
              <a:gd name="connsiteY424" fmla="*/ 3995554 h 4970065"/>
              <a:gd name="connsiteX425" fmla="*/ 1195651 w 4970067"/>
              <a:gd name="connsiteY425" fmla="*/ 3602949 h 4970065"/>
              <a:gd name="connsiteX426" fmla="*/ 1213599 w 4970067"/>
              <a:gd name="connsiteY426" fmla="*/ 3662955 h 4970065"/>
              <a:gd name="connsiteX427" fmla="*/ 1187313 w 4970067"/>
              <a:gd name="connsiteY427" fmla="*/ 3684357 h 4970065"/>
              <a:gd name="connsiteX428" fmla="*/ 1280561 w 4970067"/>
              <a:gd name="connsiteY428" fmla="*/ 3608435 h 4970065"/>
              <a:gd name="connsiteX429" fmla="*/ 1335569 w 4970067"/>
              <a:gd name="connsiteY429" fmla="*/ 3637563 h 4970065"/>
              <a:gd name="connsiteX430" fmla="*/ 1360671 w 4970067"/>
              <a:gd name="connsiteY430" fmla="*/ 3684968 h 4970065"/>
              <a:gd name="connsiteX431" fmla="*/ 1300643 w 4970067"/>
              <a:gd name="connsiteY431" fmla="*/ 3758695 h 4970065"/>
              <a:gd name="connsiteX432" fmla="*/ 1236497 w 4970067"/>
              <a:gd name="connsiteY432" fmla="*/ 3739509 h 4970065"/>
              <a:gd name="connsiteX433" fmla="*/ 1213599 w 4970067"/>
              <a:gd name="connsiteY433" fmla="*/ 3662955 h 4970065"/>
              <a:gd name="connsiteX434" fmla="*/ 3156779 w 4970067"/>
              <a:gd name="connsiteY434" fmla="*/ 3977751 h 4970065"/>
              <a:gd name="connsiteX435" fmla="*/ 3204198 w 4970067"/>
              <a:gd name="connsiteY435" fmla="*/ 4065640 h 4970065"/>
              <a:gd name="connsiteX436" fmla="*/ 3163668 w 4970067"/>
              <a:gd name="connsiteY436" fmla="*/ 4115419 h 4970065"/>
              <a:gd name="connsiteX437" fmla="*/ 3089721 w 4970067"/>
              <a:gd name="connsiteY437" fmla="*/ 4107845 h 4970065"/>
              <a:gd name="connsiteX438" fmla="*/ 3066784 w 4970067"/>
              <a:gd name="connsiteY438" fmla="*/ 4031162 h 4970065"/>
              <a:gd name="connsiteX439" fmla="*/ 3128070 w 4970067"/>
              <a:gd name="connsiteY439" fmla="*/ 3980465 h 4970065"/>
              <a:gd name="connsiteX440" fmla="*/ 3042403 w 4970067"/>
              <a:gd name="connsiteY440" fmla="*/ 3949645 h 4970065"/>
              <a:gd name="connsiteX441" fmla="*/ 3043959 w 4970067"/>
              <a:gd name="connsiteY441" fmla="*/ 3954851 h 4970065"/>
              <a:gd name="connsiteX442" fmla="*/ 3012161 w 4970067"/>
              <a:gd name="connsiteY442" fmla="*/ 3972007 h 4970065"/>
              <a:gd name="connsiteX443" fmla="*/ 3016833 w 4970067"/>
              <a:gd name="connsiteY443" fmla="*/ 3963185 h 4970065"/>
              <a:gd name="connsiteX444" fmla="*/ 1410628 w 4970067"/>
              <a:gd name="connsiteY444" fmla="*/ 3623611 h 4970065"/>
              <a:gd name="connsiteX445" fmla="*/ 1487481 w 4970067"/>
              <a:gd name="connsiteY445" fmla="*/ 3718004 h 4970065"/>
              <a:gd name="connsiteX446" fmla="*/ 1417932 w 4970067"/>
              <a:gd name="connsiteY446" fmla="*/ 3681176 h 4970065"/>
              <a:gd name="connsiteX447" fmla="*/ 1414162 w 4970067"/>
              <a:gd name="connsiteY447" fmla="*/ 3641315 h 4970065"/>
              <a:gd name="connsiteX448" fmla="*/ 1405116 w 4970067"/>
              <a:gd name="connsiteY448" fmla="*/ 3630380 h 4970065"/>
              <a:gd name="connsiteX449" fmla="*/ 3040324 w 4970067"/>
              <a:gd name="connsiteY449" fmla="*/ 3942697 h 4970065"/>
              <a:gd name="connsiteX450" fmla="*/ 3041596 w 4970067"/>
              <a:gd name="connsiteY450" fmla="*/ 3946949 h 4970065"/>
              <a:gd name="connsiteX451" fmla="*/ 2845881 w 4970067"/>
              <a:gd name="connsiteY451" fmla="*/ 4007151 h 4970065"/>
              <a:gd name="connsiteX452" fmla="*/ 2828634 w 4970067"/>
              <a:gd name="connsiteY452" fmla="*/ 4008782 h 4970065"/>
              <a:gd name="connsiteX453" fmla="*/ 2827854 w 4970067"/>
              <a:gd name="connsiteY453" fmla="*/ 4006248 h 4970065"/>
              <a:gd name="connsiteX454" fmla="*/ 1415646 w 4970067"/>
              <a:gd name="connsiteY454" fmla="*/ 3617448 h 4970065"/>
              <a:gd name="connsiteX455" fmla="*/ 1581338 w 4970067"/>
              <a:gd name="connsiteY455" fmla="*/ 3754510 h 4970065"/>
              <a:gd name="connsiteX456" fmla="*/ 1580932 w 4970067"/>
              <a:gd name="connsiteY456" fmla="*/ 3755000 h 4970065"/>
              <a:gd name="connsiteX457" fmla="*/ 1414187 w 4970067"/>
              <a:gd name="connsiteY457" fmla="*/ 3619239 h 4970065"/>
              <a:gd name="connsiteX458" fmla="*/ 3055673 w 4970067"/>
              <a:gd name="connsiteY458" fmla="*/ 3942619 h 4970065"/>
              <a:gd name="connsiteX459" fmla="*/ 3042403 w 4970067"/>
              <a:gd name="connsiteY459" fmla="*/ 3949645 h 4970065"/>
              <a:gd name="connsiteX460" fmla="*/ 3041596 w 4970067"/>
              <a:gd name="connsiteY460" fmla="*/ 3946949 h 4970065"/>
              <a:gd name="connsiteX461" fmla="*/ 3504457 w 4970067"/>
              <a:gd name="connsiteY461" fmla="*/ 4025597 h 4970065"/>
              <a:gd name="connsiteX462" fmla="*/ 3808356 w 4970067"/>
              <a:gd name="connsiteY462" fmla="*/ 4119077 h 4970065"/>
              <a:gd name="connsiteX463" fmla="*/ 3853422 w 4970067"/>
              <a:gd name="connsiteY463" fmla="*/ 4559081 h 4970065"/>
              <a:gd name="connsiteX464" fmla="*/ 3473397 w 4970067"/>
              <a:gd name="connsiteY464" fmla="*/ 4354048 h 4970065"/>
              <a:gd name="connsiteX465" fmla="*/ 1393066 w 4970067"/>
              <a:gd name="connsiteY465" fmla="*/ 3602042 h 4970065"/>
              <a:gd name="connsiteX466" fmla="*/ 1414187 w 4970067"/>
              <a:gd name="connsiteY466" fmla="*/ 3619239 h 4970065"/>
              <a:gd name="connsiteX467" fmla="*/ 1410628 w 4970067"/>
              <a:gd name="connsiteY467" fmla="*/ 3623611 h 4970065"/>
              <a:gd name="connsiteX468" fmla="*/ 1181622 w 4970067"/>
              <a:gd name="connsiteY468" fmla="*/ 3556045 h 4970065"/>
              <a:gd name="connsiteX469" fmla="*/ 1199487 w 4970067"/>
              <a:gd name="connsiteY469" fmla="*/ 3565505 h 4970065"/>
              <a:gd name="connsiteX470" fmla="*/ 1195651 w 4970067"/>
              <a:gd name="connsiteY470" fmla="*/ 3602949 h 4970065"/>
              <a:gd name="connsiteX471" fmla="*/ 3415012 w 4970067"/>
              <a:gd name="connsiteY471" fmla="*/ 3998084 h 4970065"/>
              <a:gd name="connsiteX472" fmla="*/ 3440832 w 4970067"/>
              <a:gd name="connsiteY472" fmla="*/ 4006026 h 4970065"/>
              <a:gd name="connsiteX473" fmla="*/ 3430025 w 4970067"/>
              <a:gd name="connsiteY473" fmla="*/ 4026436 h 4970065"/>
              <a:gd name="connsiteX474" fmla="*/ 944468 w 4970067"/>
              <a:gd name="connsiteY474" fmla="*/ 3504455 h 4970065"/>
              <a:gd name="connsiteX475" fmla="*/ 850989 w 4970067"/>
              <a:gd name="connsiteY475" fmla="*/ 3808354 h 4970065"/>
              <a:gd name="connsiteX476" fmla="*/ 410984 w 4970067"/>
              <a:gd name="connsiteY476" fmla="*/ 3853420 h 4970065"/>
              <a:gd name="connsiteX477" fmla="*/ 616017 w 4970067"/>
              <a:gd name="connsiteY477" fmla="*/ 3473395 h 4970065"/>
              <a:gd name="connsiteX478" fmla="*/ 3285680 w 4970067"/>
              <a:gd name="connsiteY478" fmla="*/ 3965562 h 4970065"/>
              <a:gd name="connsiteX479" fmla="*/ 3226969 w 4970067"/>
              <a:gd name="connsiteY479" fmla="*/ 4037671 h 4970065"/>
              <a:gd name="connsiteX480" fmla="*/ 3247456 w 4970067"/>
              <a:gd name="connsiteY480" fmla="*/ 3969176 h 4970065"/>
              <a:gd name="connsiteX481" fmla="*/ 3099033 w 4970067"/>
              <a:gd name="connsiteY481" fmla="*/ 3925137 h 4970065"/>
              <a:gd name="connsiteX482" fmla="*/ 3081167 w 4970067"/>
              <a:gd name="connsiteY482" fmla="*/ 3934777 h 4970065"/>
              <a:gd name="connsiteX483" fmla="*/ 3055673 w 4970067"/>
              <a:gd name="connsiteY483" fmla="*/ 3942619 h 4970065"/>
              <a:gd name="connsiteX484" fmla="*/ 3075254 w 4970067"/>
              <a:gd name="connsiteY484" fmla="*/ 3932250 h 4970065"/>
              <a:gd name="connsiteX485" fmla="*/ 1050985 w 4970067"/>
              <a:gd name="connsiteY485" fmla="*/ 3514528 h 4970065"/>
              <a:gd name="connsiteX486" fmla="*/ 1027947 w 4970067"/>
              <a:gd name="connsiteY486" fmla="*/ 3533585 h 4970065"/>
              <a:gd name="connsiteX487" fmla="*/ 1025921 w 4970067"/>
              <a:gd name="connsiteY487" fmla="*/ 3512158 h 4970065"/>
              <a:gd name="connsiteX488" fmla="*/ 3290407 w 4970067"/>
              <a:gd name="connsiteY488" fmla="*/ 3959756 h 4970065"/>
              <a:gd name="connsiteX489" fmla="*/ 3303732 w 4970067"/>
              <a:gd name="connsiteY489" fmla="*/ 3963854 h 4970065"/>
              <a:gd name="connsiteX490" fmla="*/ 3285680 w 4970067"/>
              <a:gd name="connsiteY490" fmla="*/ 3965562 h 4970065"/>
              <a:gd name="connsiteX491" fmla="*/ 3126131 w 4970067"/>
              <a:gd name="connsiteY491" fmla="*/ 3920945 h 4970065"/>
              <a:gd name="connsiteX492" fmla="*/ 3148933 w 4970067"/>
              <a:gd name="connsiteY492" fmla="*/ 3963208 h 4970065"/>
              <a:gd name="connsiteX493" fmla="*/ 3128070 w 4970067"/>
              <a:gd name="connsiteY493" fmla="*/ 3980465 h 4970065"/>
              <a:gd name="connsiteX494" fmla="*/ 3053724 w 4970067"/>
              <a:gd name="connsiteY494" fmla="*/ 3987496 h 4970065"/>
              <a:gd name="connsiteX495" fmla="*/ 3043959 w 4970067"/>
              <a:gd name="connsiteY495" fmla="*/ 3954851 h 4970065"/>
              <a:gd name="connsiteX496" fmla="*/ 3081167 w 4970067"/>
              <a:gd name="connsiteY496" fmla="*/ 3934777 h 4970065"/>
              <a:gd name="connsiteX497" fmla="*/ 3190323 w 4970067"/>
              <a:gd name="connsiteY497" fmla="*/ 3928970 h 4970065"/>
              <a:gd name="connsiteX498" fmla="*/ 3253655 w 4970067"/>
              <a:gd name="connsiteY498" fmla="*/ 3948451 h 4970065"/>
              <a:gd name="connsiteX499" fmla="*/ 3247456 w 4970067"/>
              <a:gd name="connsiteY499" fmla="*/ 3969176 h 4970065"/>
              <a:gd name="connsiteX500" fmla="*/ 3156779 w 4970067"/>
              <a:gd name="connsiteY500" fmla="*/ 3977751 h 4970065"/>
              <a:gd name="connsiteX501" fmla="*/ 3148933 w 4970067"/>
              <a:gd name="connsiteY501" fmla="*/ 3963208 h 4970065"/>
              <a:gd name="connsiteX502" fmla="*/ 1348413 w 4970067"/>
              <a:gd name="connsiteY502" fmla="*/ 3561832 h 4970065"/>
              <a:gd name="connsiteX503" fmla="*/ 1384906 w 4970067"/>
              <a:gd name="connsiteY503" fmla="*/ 3592020 h 4970065"/>
              <a:gd name="connsiteX504" fmla="*/ 1393066 w 4970067"/>
              <a:gd name="connsiteY504" fmla="*/ 3602042 h 4970065"/>
              <a:gd name="connsiteX505" fmla="*/ 1358176 w 4970067"/>
              <a:gd name="connsiteY505" fmla="*/ 3573635 h 4970065"/>
              <a:gd name="connsiteX506" fmla="*/ 1172645 w 4970067"/>
              <a:gd name="connsiteY506" fmla="*/ 3526033 h 4970065"/>
              <a:gd name="connsiteX507" fmla="*/ 1181622 w 4970067"/>
              <a:gd name="connsiteY507" fmla="*/ 3556045 h 4970065"/>
              <a:gd name="connsiteX508" fmla="*/ 1114572 w 4970067"/>
              <a:gd name="connsiteY508" fmla="*/ 3520541 h 4970065"/>
              <a:gd name="connsiteX509" fmla="*/ 1340740 w 4970067"/>
              <a:gd name="connsiteY509" fmla="*/ 3559439 h 4970065"/>
              <a:gd name="connsiteX510" fmla="*/ 1358176 w 4970067"/>
              <a:gd name="connsiteY510" fmla="*/ 3573635 h 4970065"/>
              <a:gd name="connsiteX511" fmla="*/ 1405116 w 4970067"/>
              <a:gd name="connsiteY511" fmla="*/ 3630380 h 4970065"/>
              <a:gd name="connsiteX512" fmla="*/ 1380079 w 4970067"/>
              <a:gd name="connsiteY512" fmla="*/ 3661132 h 4970065"/>
              <a:gd name="connsiteX513" fmla="*/ 1335569 w 4970067"/>
              <a:gd name="connsiteY513" fmla="*/ 3637563 h 4970065"/>
              <a:gd name="connsiteX514" fmla="*/ 1308221 w 4970067"/>
              <a:gd name="connsiteY514" fmla="*/ 3585915 h 4970065"/>
              <a:gd name="connsiteX515" fmla="*/ 3121774 w 4970067"/>
              <a:gd name="connsiteY515" fmla="*/ 3912869 h 4970065"/>
              <a:gd name="connsiteX516" fmla="*/ 3124314 w 4970067"/>
              <a:gd name="connsiteY516" fmla="*/ 3917576 h 4970065"/>
              <a:gd name="connsiteX517" fmla="*/ 3099033 w 4970067"/>
              <a:gd name="connsiteY517" fmla="*/ 3925137 h 4970065"/>
              <a:gd name="connsiteX518" fmla="*/ 1344142 w 4970067"/>
              <a:gd name="connsiteY518" fmla="*/ 3556669 h 4970065"/>
              <a:gd name="connsiteX519" fmla="*/ 1348413 w 4970067"/>
              <a:gd name="connsiteY519" fmla="*/ 3561832 h 4970065"/>
              <a:gd name="connsiteX520" fmla="*/ 1343149 w 4970067"/>
              <a:gd name="connsiteY520" fmla="*/ 3557477 h 4970065"/>
              <a:gd name="connsiteX521" fmla="*/ 1071370 w 4970067"/>
              <a:gd name="connsiteY521" fmla="*/ 3497665 h 4970065"/>
              <a:gd name="connsiteX522" fmla="*/ 1114572 w 4970067"/>
              <a:gd name="connsiteY522" fmla="*/ 3520541 h 4970065"/>
              <a:gd name="connsiteX523" fmla="*/ 1050985 w 4970067"/>
              <a:gd name="connsiteY523" fmla="*/ 3514528 h 4970065"/>
              <a:gd name="connsiteX524" fmla="*/ 1281987 w 4970067"/>
              <a:gd name="connsiteY524" fmla="*/ 3536372 h 4970065"/>
              <a:gd name="connsiteX525" fmla="*/ 1308221 w 4970067"/>
              <a:gd name="connsiteY525" fmla="*/ 3585915 h 4970065"/>
              <a:gd name="connsiteX526" fmla="*/ 1280561 w 4970067"/>
              <a:gd name="connsiteY526" fmla="*/ 3608435 h 4970065"/>
              <a:gd name="connsiteX527" fmla="*/ 1199487 w 4970067"/>
              <a:gd name="connsiteY527" fmla="*/ 3565505 h 4970065"/>
              <a:gd name="connsiteX528" fmla="*/ 1203233 w 4970067"/>
              <a:gd name="connsiteY528" fmla="*/ 3528925 h 4970065"/>
              <a:gd name="connsiteX529" fmla="*/ 3392445 w 4970067"/>
              <a:gd name="connsiteY529" fmla="*/ 3955465 h 4970065"/>
              <a:gd name="connsiteX530" fmla="*/ 3415012 w 4970067"/>
              <a:gd name="connsiteY530" fmla="*/ 3998084 h 4970065"/>
              <a:gd name="connsiteX531" fmla="*/ 3303732 w 4970067"/>
              <a:gd name="connsiteY531" fmla="*/ 3963854 h 4970065"/>
              <a:gd name="connsiteX532" fmla="*/ 1322236 w 4970067"/>
              <a:gd name="connsiteY532" fmla="*/ 3540179 h 4970065"/>
              <a:gd name="connsiteX533" fmla="*/ 1343149 w 4970067"/>
              <a:gd name="connsiteY533" fmla="*/ 3557477 h 4970065"/>
              <a:gd name="connsiteX534" fmla="*/ 1340740 w 4970067"/>
              <a:gd name="connsiteY534" fmla="*/ 3559439 h 4970065"/>
              <a:gd name="connsiteX535" fmla="*/ 1316408 w 4970067"/>
              <a:gd name="connsiteY535" fmla="*/ 3539628 h 4970065"/>
              <a:gd name="connsiteX536" fmla="*/ 964039 w 4970067"/>
              <a:gd name="connsiteY536" fmla="*/ 3440831 h 4970065"/>
              <a:gd name="connsiteX537" fmla="*/ 1022082 w 4970067"/>
              <a:gd name="connsiteY537" fmla="*/ 3471566 h 4970065"/>
              <a:gd name="connsiteX538" fmla="*/ 1025921 w 4970067"/>
              <a:gd name="connsiteY538" fmla="*/ 3512158 h 4970065"/>
              <a:gd name="connsiteX539" fmla="*/ 944468 w 4970067"/>
              <a:gd name="connsiteY539" fmla="*/ 3504455 h 4970065"/>
              <a:gd name="connsiteX540" fmla="*/ 3512159 w 4970067"/>
              <a:gd name="connsiteY540" fmla="*/ 3944144 h 4970065"/>
              <a:gd name="connsiteX541" fmla="*/ 3504457 w 4970067"/>
              <a:gd name="connsiteY541" fmla="*/ 4025597 h 4970065"/>
              <a:gd name="connsiteX542" fmla="*/ 3440832 w 4970067"/>
              <a:gd name="connsiteY542" fmla="*/ 4006026 h 4970065"/>
              <a:gd name="connsiteX543" fmla="*/ 3471567 w 4970067"/>
              <a:gd name="connsiteY543" fmla="*/ 3947983 h 4970065"/>
              <a:gd name="connsiteX544" fmla="*/ 1258931 w 4970067"/>
              <a:gd name="connsiteY544" fmla="*/ 3492830 h 4970065"/>
              <a:gd name="connsiteX545" fmla="*/ 1316408 w 4970067"/>
              <a:gd name="connsiteY545" fmla="*/ 3539628 h 4970065"/>
              <a:gd name="connsiteX546" fmla="*/ 1281987 w 4970067"/>
              <a:gd name="connsiteY546" fmla="*/ 3536372 h 4970065"/>
              <a:gd name="connsiteX547" fmla="*/ 3249283 w 4970067"/>
              <a:gd name="connsiteY547" fmla="*/ 3880198 h 4970065"/>
              <a:gd name="connsiteX548" fmla="*/ 3190323 w 4970067"/>
              <a:gd name="connsiteY548" fmla="*/ 3928970 h 4970065"/>
              <a:gd name="connsiteX549" fmla="*/ 3145184 w 4970067"/>
              <a:gd name="connsiteY549" fmla="*/ 3915085 h 4970065"/>
              <a:gd name="connsiteX550" fmla="*/ 3126131 w 4970067"/>
              <a:gd name="connsiteY550" fmla="*/ 3920945 h 4970065"/>
              <a:gd name="connsiteX551" fmla="*/ 3124314 w 4970067"/>
              <a:gd name="connsiteY551" fmla="*/ 3917576 h 4970065"/>
              <a:gd name="connsiteX552" fmla="*/ 971982 w 4970067"/>
              <a:gd name="connsiteY552" fmla="*/ 3415010 h 4970065"/>
              <a:gd name="connsiteX553" fmla="*/ 964039 w 4970067"/>
              <a:gd name="connsiteY553" fmla="*/ 3440831 h 4970065"/>
              <a:gd name="connsiteX554" fmla="*/ 943629 w 4970067"/>
              <a:gd name="connsiteY554" fmla="*/ 3430023 h 4970065"/>
              <a:gd name="connsiteX555" fmla="*/ 3514529 w 4970067"/>
              <a:gd name="connsiteY555" fmla="*/ 3919082 h 4970065"/>
              <a:gd name="connsiteX556" fmla="*/ 3533585 w 4970067"/>
              <a:gd name="connsiteY556" fmla="*/ 3942118 h 4970065"/>
              <a:gd name="connsiteX557" fmla="*/ 3512159 w 4970067"/>
              <a:gd name="connsiteY557" fmla="*/ 3944144 h 4970065"/>
              <a:gd name="connsiteX558" fmla="*/ 3282219 w 4970067"/>
              <a:gd name="connsiteY558" fmla="*/ 3852952 h 4970065"/>
              <a:gd name="connsiteX559" fmla="*/ 3276505 w 4970067"/>
              <a:gd name="connsiteY559" fmla="*/ 3872055 h 4970065"/>
              <a:gd name="connsiteX560" fmla="*/ 3249283 w 4970067"/>
              <a:gd name="connsiteY560" fmla="*/ 3880198 h 4970065"/>
              <a:gd name="connsiteX561" fmla="*/ 3338464 w 4970067"/>
              <a:gd name="connsiteY561" fmla="*/ 3853523 h 4970065"/>
              <a:gd name="connsiteX562" fmla="*/ 3353611 w 4970067"/>
              <a:gd name="connsiteY562" fmla="*/ 3882127 h 4970065"/>
              <a:gd name="connsiteX563" fmla="*/ 3290407 w 4970067"/>
              <a:gd name="connsiteY563" fmla="*/ 3959756 h 4970065"/>
              <a:gd name="connsiteX564" fmla="*/ 3253655 w 4970067"/>
              <a:gd name="connsiteY564" fmla="*/ 3948451 h 4970065"/>
              <a:gd name="connsiteX565" fmla="*/ 3276505 w 4970067"/>
              <a:gd name="connsiteY565" fmla="*/ 3872055 h 4970065"/>
              <a:gd name="connsiteX566" fmla="*/ 1167351 w 4970067"/>
              <a:gd name="connsiteY566" fmla="*/ 3418268 h 4970065"/>
              <a:gd name="connsiteX567" fmla="*/ 1210932 w 4970067"/>
              <a:gd name="connsiteY567" fmla="*/ 3453751 h 4970065"/>
              <a:gd name="connsiteX568" fmla="*/ 1203233 w 4970067"/>
              <a:gd name="connsiteY568" fmla="*/ 3528925 h 4970065"/>
              <a:gd name="connsiteX569" fmla="*/ 1172645 w 4970067"/>
              <a:gd name="connsiteY569" fmla="*/ 3526033 h 4970065"/>
              <a:gd name="connsiteX570" fmla="*/ 1145756 w 4970067"/>
              <a:gd name="connsiteY570" fmla="*/ 3436132 h 4970065"/>
              <a:gd name="connsiteX571" fmla="*/ 3520543 w 4970067"/>
              <a:gd name="connsiteY571" fmla="*/ 3855492 h 4970065"/>
              <a:gd name="connsiteX572" fmla="*/ 3514529 w 4970067"/>
              <a:gd name="connsiteY572" fmla="*/ 3919082 h 4970065"/>
              <a:gd name="connsiteX573" fmla="*/ 3497666 w 4970067"/>
              <a:gd name="connsiteY573" fmla="*/ 3898695 h 4970065"/>
              <a:gd name="connsiteX574" fmla="*/ 3315553 w 4970067"/>
              <a:gd name="connsiteY574" fmla="*/ 3810256 h 4970065"/>
              <a:gd name="connsiteX575" fmla="*/ 3321121 w 4970067"/>
              <a:gd name="connsiteY575" fmla="*/ 3820771 h 4970065"/>
              <a:gd name="connsiteX576" fmla="*/ 3282219 w 4970067"/>
              <a:gd name="connsiteY576" fmla="*/ 3852952 h 4970065"/>
              <a:gd name="connsiteX577" fmla="*/ 3288370 w 4970067"/>
              <a:gd name="connsiteY577" fmla="*/ 3832388 h 4970065"/>
              <a:gd name="connsiteX578" fmla="*/ 1203580 w 4970067"/>
              <a:gd name="connsiteY578" fmla="*/ 3388300 h 4970065"/>
              <a:gd name="connsiteX579" fmla="*/ 1258931 w 4970067"/>
              <a:gd name="connsiteY579" fmla="*/ 3492830 h 4970065"/>
              <a:gd name="connsiteX580" fmla="*/ 1210932 w 4970067"/>
              <a:gd name="connsiteY580" fmla="*/ 3453751 h 4970065"/>
              <a:gd name="connsiteX581" fmla="*/ 1214981 w 4970067"/>
              <a:gd name="connsiteY581" fmla="*/ 3414222 h 4970065"/>
              <a:gd name="connsiteX582" fmla="*/ 1201793 w 4970067"/>
              <a:gd name="connsiteY582" fmla="*/ 3389778 h 4970065"/>
              <a:gd name="connsiteX583" fmla="*/ 3313383 w 4970067"/>
              <a:gd name="connsiteY583" fmla="*/ 3806156 h 4970065"/>
              <a:gd name="connsiteX584" fmla="*/ 3314756 w 4970067"/>
              <a:gd name="connsiteY584" fmla="*/ 3808750 h 4970065"/>
              <a:gd name="connsiteX585" fmla="*/ 3121774 w 4970067"/>
              <a:gd name="connsiteY585" fmla="*/ 3912869 h 4970065"/>
              <a:gd name="connsiteX586" fmla="*/ 3119570 w 4970067"/>
              <a:gd name="connsiteY586" fmla="*/ 3908784 h 4970065"/>
              <a:gd name="connsiteX587" fmla="*/ 1201293 w 4970067"/>
              <a:gd name="connsiteY587" fmla="*/ 3383982 h 4970065"/>
              <a:gd name="connsiteX588" fmla="*/ 1204343 w 4970067"/>
              <a:gd name="connsiteY588" fmla="*/ 3387669 h 4970065"/>
              <a:gd name="connsiteX589" fmla="*/ 1203580 w 4970067"/>
              <a:gd name="connsiteY589" fmla="*/ 3388300 h 4970065"/>
              <a:gd name="connsiteX590" fmla="*/ 3322603 w 4970067"/>
              <a:gd name="connsiteY590" fmla="*/ 3804516 h 4970065"/>
              <a:gd name="connsiteX591" fmla="*/ 3315553 w 4970067"/>
              <a:gd name="connsiteY591" fmla="*/ 3810256 h 4970065"/>
              <a:gd name="connsiteX592" fmla="*/ 3314756 w 4970067"/>
              <a:gd name="connsiteY592" fmla="*/ 3808750 h 4970065"/>
              <a:gd name="connsiteX593" fmla="*/ 3436133 w 4970067"/>
              <a:gd name="connsiteY593" fmla="*/ 3824310 h 4970065"/>
              <a:gd name="connsiteX594" fmla="*/ 3497666 w 4970067"/>
              <a:gd name="connsiteY594" fmla="*/ 3898695 h 4970065"/>
              <a:gd name="connsiteX595" fmla="*/ 3471567 w 4970067"/>
              <a:gd name="connsiteY595" fmla="*/ 3947983 h 4970065"/>
              <a:gd name="connsiteX596" fmla="*/ 3392445 w 4970067"/>
              <a:gd name="connsiteY596" fmla="*/ 3955465 h 4970065"/>
              <a:gd name="connsiteX597" fmla="*/ 3353611 w 4970067"/>
              <a:gd name="connsiteY597" fmla="*/ 3882127 h 4970065"/>
              <a:gd name="connsiteX598" fmla="*/ 3389274 w 4970067"/>
              <a:gd name="connsiteY598" fmla="*/ 3838326 h 4970065"/>
              <a:gd name="connsiteX599" fmla="*/ 1212818 w 4970067"/>
              <a:gd name="connsiteY599" fmla="*/ 3380658 h 4970065"/>
              <a:gd name="connsiteX600" fmla="*/ 1351348 w 4970067"/>
              <a:gd name="connsiteY600" fmla="*/ 3550802 h 4970065"/>
              <a:gd name="connsiteX601" fmla="*/ 1344142 w 4970067"/>
              <a:gd name="connsiteY601" fmla="*/ 3556669 h 4970065"/>
              <a:gd name="connsiteX602" fmla="*/ 1204343 w 4970067"/>
              <a:gd name="connsiteY602" fmla="*/ 3387669 h 4970065"/>
              <a:gd name="connsiteX603" fmla="*/ 1087937 w 4970067"/>
              <a:gd name="connsiteY603" fmla="*/ 3353609 h 4970065"/>
              <a:gd name="connsiteX604" fmla="*/ 1131740 w 4970067"/>
              <a:gd name="connsiteY604" fmla="*/ 3389273 h 4970065"/>
              <a:gd name="connsiteX605" fmla="*/ 1145756 w 4970067"/>
              <a:gd name="connsiteY605" fmla="*/ 3436132 h 4970065"/>
              <a:gd name="connsiteX606" fmla="*/ 1071370 w 4970067"/>
              <a:gd name="connsiteY606" fmla="*/ 3497665 h 4970065"/>
              <a:gd name="connsiteX607" fmla="*/ 1022082 w 4970067"/>
              <a:gd name="connsiteY607" fmla="*/ 3471566 h 4970065"/>
              <a:gd name="connsiteX608" fmla="*/ 1014600 w 4970067"/>
              <a:gd name="connsiteY608" fmla="*/ 3392442 h 4970065"/>
              <a:gd name="connsiteX609" fmla="*/ 2480212 w 4970067"/>
              <a:gd name="connsiteY609" fmla="*/ 3625406 h 4970065"/>
              <a:gd name="connsiteX610" fmla="*/ 2522444 w 4970067"/>
              <a:gd name="connsiteY610" fmla="*/ 4037736 h 4970065"/>
              <a:gd name="connsiteX611" fmla="*/ 2461488 w 4970067"/>
              <a:gd name="connsiteY611" fmla="*/ 4043501 h 4970065"/>
              <a:gd name="connsiteX612" fmla="*/ 2437641 w 4970067"/>
              <a:gd name="connsiteY612" fmla="*/ 4041058 h 4970065"/>
              <a:gd name="connsiteX613" fmla="*/ 2266244 w 4970067"/>
              <a:gd name="connsiteY613" fmla="*/ 3567243 h 4970065"/>
              <a:gd name="connsiteX614" fmla="*/ 2223512 w 4970067"/>
              <a:gd name="connsiteY614" fmla="*/ 4019127 h 4970065"/>
              <a:gd name="connsiteX615" fmla="*/ 2186620 w 4970067"/>
              <a:gd name="connsiteY615" fmla="*/ 4015348 h 4970065"/>
              <a:gd name="connsiteX616" fmla="*/ 2133439 w 4970067"/>
              <a:gd name="connsiteY616" fmla="*/ 3998990 h 4970065"/>
              <a:gd name="connsiteX617" fmla="*/ 1006211 w 4970067"/>
              <a:gd name="connsiteY617" fmla="*/ 3303730 h 4970065"/>
              <a:gd name="connsiteX618" fmla="*/ 1014600 w 4970067"/>
              <a:gd name="connsiteY618" fmla="*/ 3392442 h 4970065"/>
              <a:gd name="connsiteX619" fmla="*/ 971982 w 4970067"/>
              <a:gd name="connsiteY619" fmla="*/ 3415010 h 4970065"/>
              <a:gd name="connsiteX620" fmla="*/ 2056136 w 4970067"/>
              <a:gd name="connsiteY620" fmla="*/ 3506198 h 4970065"/>
              <a:gd name="connsiteX621" fmla="*/ 1927672 w 4970067"/>
              <a:gd name="connsiteY621" fmla="*/ 3935696 h 4970065"/>
              <a:gd name="connsiteX622" fmla="*/ 1891310 w 4970067"/>
              <a:gd name="connsiteY622" fmla="*/ 3924511 h 4970065"/>
              <a:gd name="connsiteX623" fmla="*/ 1844168 w 4970067"/>
              <a:gd name="connsiteY623" fmla="*/ 3899077 h 4970065"/>
              <a:gd name="connsiteX624" fmla="*/ 3383982 w 4970067"/>
              <a:gd name="connsiteY624" fmla="*/ 3768772 h 4970065"/>
              <a:gd name="connsiteX625" fmla="*/ 3374846 w 4970067"/>
              <a:gd name="connsiteY625" fmla="*/ 3776330 h 4970065"/>
              <a:gd name="connsiteX626" fmla="*/ 3322603 w 4970067"/>
              <a:gd name="connsiteY626" fmla="*/ 3804516 h 4970065"/>
              <a:gd name="connsiteX627" fmla="*/ 3333992 w 4970067"/>
              <a:gd name="connsiteY627" fmla="*/ 3795243 h 4970065"/>
              <a:gd name="connsiteX628" fmla="*/ 3389779 w 4970067"/>
              <a:gd name="connsiteY628" fmla="*/ 3768273 h 4970065"/>
              <a:gd name="connsiteX629" fmla="*/ 3418268 w 4970067"/>
              <a:gd name="connsiteY629" fmla="*/ 3802714 h 4970065"/>
              <a:gd name="connsiteX630" fmla="*/ 3389274 w 4970067"/>
              <a:gd name="connsiteY630" fmla="*/ 3838326 h 4970065"/>
              <a:gd name="connsiteX631" fmla="*/ 3338464 w 4970067"/>
              <a:gd name="connsiteY631" fmla="*/ 3853523 h 4970065"/>
              <a:gd name="connsiteX632" fmla="*/ 3321121 w 4970067"/>
              <a:gd name="connsiteY632" fmla="*/ 3820771 h 4970065"/>
              <a:gd name="connsiteX633" fmla="*/ 3374846 w 4970067"/>
              <a:gd name="connsiteY633" fmla="*/ 3776330 h 4970065"/>
              <a:gd name="connsiteX634" fmla="*/ 1149293 w 4970067"/>
              <a:gd name="connsiteY634" fmla="*/ 3321120 h 4970065"/>
              <a:gd name="connsiteX635" fmla="*/ 1193738 w 4970067"/>
              <a:gd name="connsiteY635" fmla="*/ 3374849 h 4970065"/>
              <a:gd name="connsiteX636" fmla="*/ 1201793 w 4970067"/>
              <a:gd name="connsiteY636" fmla="*/ 3389778 h 4970065"/>
              <a:gd name="connsiteX637" fmla="*/ 1167351 w 4970067"/>
              <a:gd name="connsiteY637" fmla="*/ 3418268 h 4970065"/>
              <a:gd name="connsiteX638" fmla="*/ 1131740 w 4970067"/>
              <a:gd name="connsiteY638" fmla="*/ 3389273 h 4970065"/>
              <a:gd name="connsiteX639" fmla="*/ 1116542 w 4970067"/>
              <a:gd name="connsiteY639" fmla="*/ 3338462 h 4970065"/>
              <a:gd name="connsiteX640" fmla="*/ 3387669 w 4970067"/>
              <a:gd name="connsiteY640" fmla="*/ 3765723 h 4970065"/>
              <a:gd name="connsiteX641" fmla="*/ 3388300 w 4970067"/>
              <a:gd name="connsiteY641" fmla="*/ 3766486 h 4970065"/>
              <a:gd name="connsiteX642" fmla="*/ 3383982 w 4970067"/>
              <a:gd name="connsiteY642" fmla="*/ 3768772 h 4970065"/>
              <a:gd name="connsiteX643" fmla="*/ 1165550 w 4970067"/>
              <a:gd name="connsiteY643" fmla="*/ 3322602 h 4970065"/>
              <a:gd name="connsiteX644" fmla="*/ 1174822 w 4970067"/>
              <a:gd name="connsiteY644" fmla="*/ 3333990 h 4970065"/>
              <a:gd name="connsiteX645" fmla="*/ 1201293 w 4970067"/>
              <a:gd name="connsiteY645" fmla="*/ 3383982 h 4970065"/>
              <a:gd name="connsiteX646" fmla="*/ 1193738 w 4970067"/>
              <a:gd name="connsiteY646" fmla="*/ 3374849 h 4970065"/>
              <a:gd name="connsiteX647" fmla="*/ 1004504 w 4970067"/>
              <a:gd name="connsiteY647" fmla="*/ 3285679 h 4970065"/>
              <a:gd name="connsiteX648" fmla="*/ 1010310 w 4970067"/>
              <a:gd name="connsiteY648" fmla="*/ 3290406 h 4970065"/>
              <a:gd name="connsiteX649" fmla="*/ 1006211 w 4970067"/>
              <a:gd name="connsiteY649" fmla="*/ 3303730 h 4970065"/>
              <a:gd name="connsiteX650" fmla="*/ 1161315 w 4970067"/>
              <a:gd name="connsiteY650" fmla="*/ 3314754 h 4970065"/>
              <a:gd name="connsiteX651" fmla="*/ 1165550 w 4970067"/>
              <a:gd name="connsiteY651" fmla="*/ 3322602 h 4970065"/>
              <a:gd name="connsiteX652" fmla="*/ 1159809 w 4970067"/>
              <a:gd name="connsiteY652" fmla="*/ 3315552 h 4970065"/>
              <a:gd name="connsiteX653" fmla="*/ 3556046 w 4970067"/>
              <a:gd name="connsiteY653" fmla="*/ 3788444 h 4970065"/>
              <a:gd name="connsiteX654" fmla="*/ 3520543 w 4970067"/>
              <a:gd name="connsiteY654" fmla="*/ 3855492 h 4970065"/>
              <a:gd name="connsiteX655" fmla="*/ 3526034 w 4970067"/>
              <a:gd name="connsiteY655" fmla="*/ 3797420 h 4970065"/>
              <a:gd name="connsiteX656" fmla="*/ 3528927 w 4970067"/>
              <a:gd name="connsiteY656" fmla="*/ 3766833 h 4970065"/>
              <a:gd name="connsiteX657" fmla="*/ 3526034 w 4970067"/>
              <a:gd name="connsiteY657" fmla="*/ 3797420 h 4970065"/>
              <a:gd name="connsiteX658" fmla="*/ 3436133 w 4970067"/>
              <a:gd name="connsiteY658" fmla="*/ 3824310 h 4970065"/>
              <a:gd name="connsiteX659" fmla="*/ 3418268 w 4970067"/>
              <a:gd name="connsiteY659" fmla="*/ 3802714 h 4970065"/>
              <a:gd name="connsiteX660" fmla="*/ 3453751 w 4970067"/>
              <a:gd name="connsiteY660" fmla="*/ 3759134 h 4970065"/>
              <a:gd name="connsiteX661" fmla="*/ 1117112 w 4970067"/>
              <a:gd name="connsiteY661" fmla="*/ 3282217 h 4970065"/>
              <a:gd name="connsiteX662" fmla="*/ 1137677 w 4970067"/>
              <a:gd name="connsiteY662" fmla="*/ 3288368 h 4970065"/>
              <a:gd name="connsiteX663" fmla="*/ 1159809 w 4970067"/>
              <a:gd name="connsiteY663" fmla="*/ 3315552 h 4970065"/>
              <a:gd name="connsiteX664" fmla="*/ 1149293 w 4970067"/>
              <a:gd name="connsiteY664" fmla="*/ 3321120 h 4970065"/>
              <a:gd name="connsiteX665" fmla="*/ 3602949 w 4970067"/>
              <a:gd name="connsiteY665" fmla="*/ 3774415 h 4970065"/>
              <a:gd name="connsiteX666" fmla="*/ 3556046 w 4970067"/>
              <a:gd name="connsiteY666" fmla="*/ 3788444 h 4970065"/>
              <a:gd name="connsiteX667" fmla="*/ 3565506 w 4970067"/>
              <a:gd name="connsiteY667" fmla="*/ 3770580 h 4970065"/>
              <a:gd name="connsiteX668" fmla="*/ 1021615 w 4970067"/>
              <a:gd name="connsiteY668" fmla="*/ 3253654 h 4970065"/>
              <a:gd name="connsiteX669" fmla="*/ 1098011 w 4970067"/>
              <a:gd name="connsiteY669" fmla="*/ 3276504 h 4970065"/>
              <a:gd name="connsiteX670" fmla="*/ 1116542 w 4970067"/>
              <a:gd name="connsiteY670" fmla="*/ 3338462 h 4970065"/>
              <a:gd name="connsiteX671" fmla="*/ 1087937 w 4970067"/>
              <a:gd name="connsiteY671" fmla="*/ 3353609 h 4970065"/>
              <a:gd name="connsiteX672" fmla="*/ 1010310 w 4970067"/>
              <a:gd name="connsiteY672" fmla="*/ 3290406 h 4970065"/>
              <a:gd name="connsiteX673" fmla="*/ 3723597 w 4970067"/>
              <a:gd name="connsiteY673" fmla="*/ 3786772 h 4970065"/>
              <a:gd name="connsiteX674" fmla="*/ 3713934 w 4970067"/>
              <a:gd name="connsiteY674" fmla="*/ 3819079 h 4970065"/>
              <a:gd name="connsiteX675" fmla="*/ 3684358 w 4970067"/>
              <a:gd name="connsiteY675" fmla="*/ 3782753 h 4970065"/>
              <a:gd name="connsiteX676" fmla="*/ 2697156 w 4970067"/>
              <a:gd name="connsiteY676" fmla="*/ 3581350 h 4970065"/>
              <a:gd name="connsiteX677" fmla="*/ 2827854 w 4970067"/>
              <a:gd name="connsiteY677" fmla="*/ 4006248 h 4970065"/>
              <a:gd name="connsiteX678" fmla="*/ 2815105 w 4970067"/>
              <a:gd name="connsiteY678" fmla="*/ 4010061 h 4970065"/>
              <a:gd name="connsiteX679" fmla="*/ 2738382 w 4970067"/>
              <a:gd name="connsiteY679" fmla="*/ 4017316 h 4970065"/>
              <a:gd name="connsiteX680" fmla="*/ 1862692 w 4970067"/>
              <a:gd name="connsiteY680" fmla="*/ 3414386 h 4970065"/>
              <a:gd name="connsiteX681" fmla="*/ 1658953 w 4970067"/>
              <a:gd name="connsiteY681" fmla="*/ 3799149 h 4970065"/>
              <a:gd name="connsiteX682" fmla="*/ 1590942 w 4970067"/>
              <a:gd name="connsiteY682" fmla="*/ 3762455 h 4970065"/>
              <a:gd name="connsiteX683" fmla="*/ 1581338 w 4970067"/>
              <a:gd name="connsiteY683" fmla="*/ 3754510 h 4970065"/>
              <a:gd name="connsiteX684" fmla="*/ 932393 w 4970067"/>
              <a:gd name="connsiteY684" fmla="*/ 3226967 h 4970065"/>
              <a:gd name="connsiteX685" fmla="*/ 1000889 w 4970067"/>
              <a:gd name="connsiteY685" fmla="*/ 3247455 h 4970065"/>
              <a:gd name="connsiteX686" fmla="*/ 1004504 w 4970067"/>
              <a:gd name="connsiteY686" fmla="*/ 3285679 h 4970065"/>
              <a:gd name="connsiteX687" fmla="*/ 850667 w 4970067"/>
              <a:gd name="connsiteY687" fmla="*/ 3202523 h 4970065"/>
              <a:gd name="connsiteX688" fmla="*/ 887248 w 4970067"/>
              <a:gd name="connsiteY688" fmla="*/ 3213464 h 4970065"/>
              <a:gd name="connsiteX689" fmla="*/ 847341 w 4970067"/>
              <a:gd name="connsiteY689" fmla="*/ 3234995 h 4970065"/>
              <a:gd name="connsiteX690" fmla="*/ 1089869 w 4970067"/>
              <a:gd name="connsiteY690" fmla="*/ 3249283 h 4970065"/>
              <a:gd name="connsiteX691" fmla="*/ 1117112 w 4970067"/>
              <a:gd name="connsiteY691" fmla="*/ 3282217 h 4970065"/>
              <a:gd name="connsiteX692" fmla="*/ 1098011 w 4970067"/>
              <a:gd name="connsiteY692" fmla="*/ 3276504 h 4970065"/>
              <a:gd name="connsiteX693" fmla="*/ 3662956 w 4970067"/>
              <a:gd name="connsiteY693" fmla="*/ 3756467 h 4970065"/>
              <a:gd name="connsiteX694" fmla="*/ 3684358 w 4970067"/>
              <a:gd name="connsiteY694" fmla="*/ 3782753 h 4970065"/>
              <a:gd name="connsiteX695" fmla="*/ 3602949 w 4970067"/>
              <a:gd name="connsiteY695" fmla="*/ 3774415 h 4970065"/>
              <a:gd name="connsiteX696" fmla="*/ 904426 w 4970067"/>
              <a:gd name="connsiteY696" fmla="*/ 3204196 h 4970065"/>
              <a:gd name="connsiteX697" fmla="*/ 932393 w 4970067"/>
              <a:gd name="connsiteY697" fmla="*/ 3226967 h 4970065"/>
              <a:gd name="connsiteX698" fmla="*/ 887248 w 4970067"/>
              <a:gd name="connsiteY698" fmla="*/ 3213464 h 4970065"/>
              <a:gd name="connsiteX699" fmla="*/ 3492831 w 4970067"/>
              <a:gd name="connsiteY699" fmla="*/ 3711135 h 4970065"/>
              <a:gd name="connsiteX700" fmla="*/ 3453751 w 4970067"/>
              <a:gd name="connsiteY700" fmla="*/ 3759134 h 4970065"/>
              <a:gd name="connsiteX701" fmla="*/ 3414223 w 4970067"/>
              <a:gd name="connsiteY701" fmla="*/ 3755085 h 4970065"/>
              <a:gd name="connsiteX702" fmla="*/ 3389779 w 4970067"/>
              <a:gd name="connsiteY702" fmla="*/ 3768273 h 4970065"/>
              <a:gd name="connsiteX703" fmla="*/ 3388300 w 4970067"/>
              <a:gd name="connsiteY703" fmla="*/ 3766486 h 4970065"/>
              <a:gd name="connsiteX704" fmla="*/ 4103625 w 4970067"/>
              <a:gd name="connsiteY704" fmla="*/ 3825695 h 4970065"/>
              <a:gd name="connsiteX705" fmla="*/ 4234159 w 4970067"/>
              <a:gd name="connsiteY705" fmla="*/ 4250054 h 4970065"/>
              <a:gd name="connsiteX706" fmla="*/ 3808356 w 4970067"/>
              <a:gd name="connsiteY706" fmla="*/ 4119077 h 4970065"/>
              <a:gd name="connsiteX707" fmla="*/ 3774859 w 4970067"/>
              <a:gd name="connsiteY707" fmla="*/ 3792022 h 4970065"/>
              <a:gd name="connsiteX708" fmla="*/ 472195 w 4970067"/>
              <a:gd name="connsiteY708" fmla="*/ 3089321 h 4970065"/>
              <a:gd name="connsiteX709" fmla="*/ 774458 w 4970067"/>
              <a:gd name="connsiteY709" fmla="*/ 3179728 h 4970065"/>
              <a:gd name="connsiteX710" fmla="*/ 616017 w 4970067"/>
              <a:gd name="connsiteY710" fmla="*/ 3473395 h 4970065"/>
              <a:gd name="connsiteX711" fmla="*/ 187969 w 4970067"/>
              <a:gd name="connsiteY711" fmla="*/ 3432917 h 4970065"/>
              <a:gd name="connsiteX712" fmla="*/ 3767999 w 4970067"/>
              <a:gd name="connsiteY712" fmla="*/ 3725048 h 4970065"/>
              <a:gd name="connsiteX713" fmla="*/ 3774859 w 4970067"/>
              <a:gd name="connsiteY713" fmla="*/ 3792022 h 4970065"/>
              <a:gd name="connsiteX714" fmla="*/ 3723597 w 4970067"/>
              <a:gd name="connsiteY714" fmla="*/ 3786772 h 4970065"/>
              <a:gd name="connsiteX715" fmla="*/ 3739510 w 4970067"/>
              <a:gd name="connsiteY715" fmla="*/ 3733569 h 4970065"/>
              <a:gd name="connsiteX716" fmla="*/ 804952 w 4970067"/>
              <a:gd name="connsiteY716" fmla="*/ 3123207 h 4970065"/>
              <a:gd name="connsiteX717" fmla="*/ 854647 w 4970067"/>
              <a:gd name="connsiteY717" fmla="*/ 3163667 h 4970065"/>
              <a:gd name="connsiteX718" fmla="*/ 850667 w 4970067"/>
              <a:gd name="connsiteY718" fmla="*/ 3202523 h 4970065"/>
              <a:gd name="connsiteX719" fmla="*/ 774458 w 4970067"/>
              <a:gd name="connsiteY719" fmla="*/ 3179728 h 4970065"/>
              <a:gd name="connsiteX720" fmla="*/ 2918973 w 4970067"/>
              <a:gd name="connsiteY720" fmla="*/ 3536981 h 4970065"/>
              <a:gd name="connsiteX721" fmla="*/ 3119570 w 4970067"/>
              <a:gd name="connsiteY721" fmla="*/ 3908784 h 4970065"/>
              <a:gd name="connsiteX722" fmla="*/ 3075254 w 4970067"/>
              <a:gd name="connsiteY722" fmla="*/ 3932250 h 4970065"/>
              <a:gd name="connsiteX723" fmla="*/ 3040324 w 4970067"/>
              <a:gd name="connsiteY723" fmla="*/ 3942697 h 4970065"/>
              <a:gd name="connsiteX724" fmla="*/ 3539630 w 4970067"/>
              <a:gd name="connsiteY724" fmla="*/ 3653656 h 4970065"/>
              <a:gd name="connsiteX725" fmla="*/ 3536375 w 4970067"/>
              <a:gd name="connsiteY725" fmla="*/ 3688078 h 4970065"/>
              <a:gd name="connsiteX726" fmla="*/ 3492831 w 4970067"/>
              <a:gd name="connsiteY726" fmla="*/ 3711135 h 4970065"/>
              <a:gd name="connsiteX727" fmla="*/ 1006857 w 4970067"/>
              <a:gd name="connsiteY727" fmla="*/ 3148932 h 4970065"/>
              <a:gd name="connsiteX728" fmla="*/ 1041095 w 4970067"/>
              <a:gd name="connsiteY728" fmla="*/ 3190322 h 4970065"/>
              <a:gd name="connsiteX729" fmla="*/ 1021615 w 4970067"/>
              <a:gd name="connsiteY729" fmla="*/ 3253654 h 4970065"/>
              <a:gd name="connsiteX730" fmla="*/ 1000889 w 4970067"/>
              <a:gd name="connsiteY730" fmla="*/ 3247455 h 4970065"/>
              <a:gd name="connsiteX731" fmla="*/ 992315 w 4970067"/>
              <a:gd name="connsiteY731" fmla="*/ 3156778 h 4970065"/>
              <a:gd name="connsiteX732" fmla="*/ 3585916 w 4970067"/>
              <a:gd name="connsiteY732" fmla="*/ 3661845 h 4970065"/>
              <a:gd name="connsiteX733" fmla="*/ 3608436 w 4970067"/>
              <a:gd name="connsiteY733" fmla="*/ 3689505 h 4970065"/>
              <a:gd name="connsiteX734" fmla="*/ 3565506 w 4970067"/>
              <a:gd name="connsiteY734" fmla="*/ 3770580 h 4970065"/>
              <a:gd name="connsiteX735" fmla="*/ 3528927 w 4970067"/>
              <a:gd name="connsiteY735" fmla="*/ 3766833 h 4970065"/>
              <a:gd name="connsiteX736" fmla="*/ 3536375 w 4970067"/>
              <a:gd name="connsiteY736" fmla="*/ 3688078 h 4970065"/>
              <a:gd name="connsiteX737" fmla="*/ 815476 w 4970067"/>
              <a:gd name="connsiteY737" fmla="*/ 3103701 h 4970065"/>
              <a:gd name="connsiteX738" fmla="*/ 804952 w 4970067"/>
              <a:gd name="connsiteY738" fmla="*/ 3123207 h 4970065"/>
              <a:gd name="connsiteX739" fmla="*/ 790259 w 4970067"/>
              <a:gd name="connsiteY739" fmla="*/ 3111244 h 4970065"/>
              <a:gd name="connsiteX740" fmla="*/ 1703054 w 4970067"/>
              <a:gd name="connsiteY740" fmla="*/ 3264447 h 4970065"/>
              <a:gd name="connsiteX741" fmla="*/ 1415646 w 4970067"/>
              <a:gd name="connsiteY741" fmla="*/ 3617448 h 4970065"/>
              <a:gd name="connsiteX742" fmla="*/ 1384906 w 4970067"/>
              <a:gd name="connsiteY742" fmla="*/ 3592020 h 4970065"/>
              <a:gd name="connsiteX743" fmla="*/ 1351348 w 4970067"/>
              <a:gd name="connsiteY743" fmla="*/ 3550802 h 4970065"/>
              <a:gd name="connsiteX744" fmla="*/ 3762630 w 4970067"/>
              <a:gd name="connsiteY744" fmla="*/ 3672626 h 4970065"/>
              <a:gd name="connsiteX745" fmla="*/ 3811160 w 4970067"/>
              <a:gd name="connsiteY745" fmla="*/ 3712138 h 4970065"/>
              <a:gd name="connsiteX746" fmla="*/ 3767999 w 4970067"/>
              <a:gd name="connsiteY746" fmla="*/ 3725048 h 4970065"/>
              <a:gd name="connsiteX747" fmla="*/ 3557478 w 4970067"/>
              <a:gd name="connsiteY747" fmla="*/ 3626918 h 4970065"/>
              <a:gd name="connsiteX748" fmla="*/ 3559439 w 4970067"/>
              <a:gd name="connsiteY748" fmla="*/ 3629325 h 4970065"/>
              <a:gd name="connsiteX749" fmla="*/ 3539630 w 4970067"/>
              <a:gd name="connsiteY749" fmla="*/ 3653656 h 4970065"/>
              <a:gd name="connsiteX750" fmla="*/ 3540180 w 4970067"/>
              <a:gd name="connsiteY750" fmla="*/ 3647829 h 4970065"/>
              <a:gd name="connsiteX751" fmla="*/ 1052490 w 4970067"/>
              <a:gd name="connsiteY751" fmla="*/ 3124312 h 4970065"/>
              <a:gd name="connsiteX752" fmla="*/ 1089869 w 4970067"/>
              <a:gd name="connsiteY752" fmla="*/ 3249283 h 4970065"/>
              <a:gd name="connsiteX753" fmla="*/ 1041095 w 4970067"/>
              <a:gd name="connsiteY753" fmla="*/ 3190322 h 4970065"/>
              <a:gd name="connsiteX754" fmla="*/ 1054980 w 4970067"/>
              <a:gd name="connsiteY754" fmla="*/ 3145183 h 4970065"/>
              <a:gd name="connsiteX755" fmla="*/ 1049120 w 4970067"/>
              <a:gd name="connsiteY755" fmla="*/ 3126130 h 4970065"/>
              <a:gd name="connsiteX756" fmla="*/ 3561836 w 4970067"/>
              <a:gd name="connsiteY756" fmla="*/ 3621649 h 4970065"/>
              <a:gd name="connsiteX757" fmla="*/ 3557478 w 4970067"/>
              <a:gd name="connsiteY757" fmla="*/ 3626918 h 4970065"/>
              <a:gd name="connsiteX758" fmla="*/ 3556669 w 4970067"/>
              <a:gd name="connsiteY758" fmla="*/ 3625924 h 4970065"/>
              <a:gd name="connsiteX759" fmla="*/ 3550803 w 4970067"/>
              <a:gd name="connsiteY759" fmla="*/ 3618719 h 4970065"/>
              <a:gd name="connsiteX760" fmla="*/ 3556669 w 4970067"/>
              <a:gd name="connsiteY760" fmla="*/ 3625924 h 4970065"/>
              <a:gd name="connsiteX761" fmla="*/ 3387669 w 4970067"/>
              <a:gd name="connsiteY761" fmla="*/ 3765723 h 4970065"/>
              <a:gd name="connsiteX762" fmla="*/ 3380658 w 4970067"/>
              <a:gd name="connsiteY762" fmla="*/ 3757248 h 4970065"/>
              <a:gd name="connsiteX763" fmla="*/ 3761382 w 4970067"/>
              <a:gd name="connsiteY763" fmla="*/ 3660445 h 4970065"/>
              <a:gd name="connsiteX764" fmla="*/ 3762630 w 4970067"/>
              <a:gd name="connsiteY764" fmla="*/ 3672626 h 4970065"/>
              <a:gd name="connsiteX765" fmla="*/ 3758697 w 4970067"/>
              <a:gd name="connsiteY765" fmla="*/ 3669424 h 4970065"/>
              <a:gd name="connsiteX766" fmla="*/ 1061281 w 4970067"/>
              <a:gd name="connsiteY766" fmla="*/ 3119569 h 4970065"/>
              <a:gd name="connsiteX767" fmla="*/ 1163909 w 4970067"/>
              <a:gd name="connsiteY767" fmla="*/ 3313381 h 4970065"/>
              <a:gd name="connsiteX768" fmla="*/ 1161315 w 4970067"/>
              <a:gd name="connsiteY768" fmla="*/ 3314754 h 4970065"/>
              <a:gd name="connsiteX769" fmla="*/ 1057197 w 4970067"/>
              <a:gd name="connsiteY769" fmla="*/ 3121772 h 4970065"/>
              <a:gd name="connsiteX770" fmla="*/ 1044928 w 4970067"/>
              <a:gd name="connsiteY770" fmla="*/ 3099031 h 4970065"/>
              <a:gd name="connsiteX771" fmla="*/ 1057197 w 4970067"/>
              <a:gd name="connsiteY771" fmla="*/ 3121772 h 4970065"/>
              <a:gd name="connsiteX772" fmla="*/ 1052490 w 4970067"/>
              <a:gd name="connsiteY772" fmla="*/ 3124312 h 4970065"/>
              <a:gd name="connsiteX773" fmla="*/ 938903 w 4970067"/>
              <a:gd name="connsiteY773" fmla="*/ 3066784 h 4970065"/>
              <a:gd name="connsiteX774" fmla="*/ 989600 w 4970067"/>
              <a:gd name="connsiteY774" fmla="*/ 3128070 h 4970065"/>
              <a:gd name="connsiteX775" fmla="*/ 992315 w 4970067"/>
              <a:gd name="connsiteY775" fmla="*/ 3156778 h 4970065"/>
              <a:gd name="connsiteX776" fmla="*/ 904426 w 4970067"/>
              <a:gd name="connsiteY776" fmla="*/ 3204196 h 4970065"/>
              <a:gd name="connsiteX777" fmla="*/ 854647 w 4970067"/>
              <a:gd name="connsiteY777" fmla="*/ 3163667 h 4970065"/>
              <a:gd name="connsiteX778" fmla="*/ 862221 w 4970067"/>
              <a:gd name="connsiteY778" fmla="*/ 3089720 h 4970065"/>
              <a:gd name="connsiteX779" fmla="*/ 3684968 w 4970067"/>
              <a:gd name="connsiteY779" fmla="*/ 3609394 h 4970065"/>
              <a:gd name="connsiteX780" fmla="*/ 3758697 w 4970067"/>
              <a:gd name="connsiteY780" fmla="*/ 3669424 h 4970065"/>
              <a:gd name="connsiteX781" fmla="*/ 3739510 w 4970067"/>
              <a:gd name="connsiteY781" fmla="*/ 3733569 h 4970065"/>
              <a:gd name="connsiteX782" fmla="*/ 3662956 w 4970067"/>
              <a:gd name="connsiteY782" fmla="*/ 3756467 h 4970065"/>
              <a:gd name="connsiteX783" fmla="*/ 3608436 w 4970067"/>
              <a:gd name="connsiteY783" fmla="*/ 3689505 h 4970065"/>
              <a:gd name="connsiteX784" fmla="*/ 3637565 w 4970067"/>
              <a:gd name="connsiteY784" fmla="*/ 3634496 h 4970065"/>
              <a:gd name="connsiteX785" fmla="*/ 3602040 w 4970067"/>
              <a:gd name="connsiteY785" fmla="*/ 3577002 h 4970065"/>
              <a:gd name="connsiteX786" fmla="*/ 3573635 w 4970067"/>
              <a:gd name="connsiteY786" fmla="*/ 3611890 h 4970065"/>
              <a:gd name="connsiteX787" fmla="*/ 3561836 w 4970067"/>
              <a:gd name="connsiteY787" fmla="*/ 3621649 h 4970065"/>
              <a:gd name="connsiteX788" fmla="*/ 3592022 w 4970067"/>
              <a:gd name="connsiteY788" fmla="*/ 3585158 h 4970065"/>
              <a:gd name="connsiteX789" fmla="*/ 1027447 w 4970067"/>
              <a:gd name="connsiteY789" fmla="*/ 3055672 h 4970065"/>
              <a:gd name="connsiteX790" fmla="*/ 1037816 w 4970067"/>
              <a:gd name="connsiteY790" fmla="*/ 3075255 h 4970065"/>
              <a:gd name="connsiteX791" fmla="*/ 1044928 w 4970067"/>
              <a:gd name="connsiteY791" fmla="*/ 3099031 h 4970065"/>
              <a:gd name="connsiteX792" fmla="*/ 1035288 w 4970067"/>
              <a:gd name="connsiteY792" fmla="*/ 3081164 h 4970065"/>
              <a:gd name="connsiteX793" fmla="*/ 3630380 w 4970067"/>
              <a:gd name="connsiteY793" fmla="*/ 3564949 h 4970065"/>
              <a:gd name="connsiteX794" fmla="*/ 3661133 w 4970067"/>
              <a:gd name="connsiteY794" fmla="*/ 3589988 h 4970065"/>
              <a:gd name="connsiteX795" fmla="*/ 3637565 w 4970067"/>
              <a:gd name="connsiteY795" fmla="*/ 3634496 h 4970065"/>
              <a:gd name="connsiteX796" fmla="*/ 3585916 w 4970067"/>
              <a:gd name="connsiteY796" fmla="*/ 3661845 h 4970065"/>
              <a:gd name="connsiteX797" fmla="*/ 3559439 w 4970067"/>
              <a:gd name="connsiteY797" fmla="*/ 3629325 h 4970065"/>
              <a:gd name="connsiteX798" fmla="*/ 3573635 w 4970067"/>
              <a:gd name="connsiteY798" fmla="*/ 3611890 h 4970065"/>
              <a:gd name="connsiteX799" fmla="*/ 1015215 w 4970067"/>
              <a:gd name="connsiteY799" fmla="*/ 3043959 h 4970065"/>
              <a:gd name="connsiteX800" fmla="*/ 1035288 w 4970067"/>
              <a:gd name="connsiteY800" fmla="*/ 3081164 h 4970065"/>
              <a:gd name="connsiteX801" fmla="*/ 1049120 w 4970067"/>
              <a:gd name="connsiteY801" fmla="*/ 3126130 h 4970065"/>
              <a:gd name="connsiteX802" fmla="*/ 1006857 w 4970067"/>
              <a:gd name="connsiteY802" fmla="*/ 3148932 h 4970065"/>
              <a:gd name="connsiteX803" fmla="*/ 989600 w 4970067"/>
              <a:gd name="connsiteY803" fmla="*/ 3128070 h 4970065"/>
              <a:gd name="connsiteX804" fmla="*/ 982569 w 4970067"/>
              <a:gd name="connsiteY804" fmla="*/ 3053723 h 4970065"/>
              <a:gd name="connsiteX805" fmla="*/ 1023117 w 4970067"/>
              <a:gd name="connsiteY805" fmla="*/ 3041595 h 4970065"/>
              <a:gd name="connsiteX806" fmla="*/ 1027447 w 4970067"/>
              <a:gd name="connsiteY806" fmla="*/ 3055672 h 4970065"/>
              <a:gd name="connsiteX807" fmla="*/ 1020420 w 4970067"/>
              <a:gd name="connsiteY807" fmla="*/ 3042402 h 4970065"/>
              <a:gd name="connsiteX808" fmla="*/ 3619239 w 4970067"/>
              <a:gd name="connsiteY808" fmla="*/ 3555878 h 4970065"/>
              <a:gd name="connsiteX809" fmla="*/ 3623612 w 4970067"/>
              <a:gd name="connsiteY809" fmla="*/ 3559439 h 4970065"/>
              <a:gd name="connsiteX810" fmla="*/ 3602040 w 4970067"/>
              <a:gd name="connsiteY810" fmla="*/ 3577002 h 4970065"/>
              <a:gd name="connsiteX811" fmla="*/ 871406 w 4970067"/>
              <a:gd name="connsiteY811" fmla="*/ 3000036 h 4970065"/>
              <a:gd name="connsiteX812" fmla="*/ 862221 w 4970067"/>
              <a:gd name="connsiteY812" fmla="*/ 3089720 h 4970065"/>
              <a:gd name="connsiteX813" fmla="*/ 815476 w 4970067"/>
              <a:gd name="connsiteY813" fmla="*/ 3103701 h 4970065"/>
              <a:gd name="connsiteX814" fmla="*/ 3121752 w 4970067"/>
              <a:gd name="connsiteY814" fmla="*/ 3444261 h 4970065"/>
              <a:gd name="connsiteX815" fmla="*/ 3380658 w 4970067"/>
              <a:gd name="connsiteY815" fmla="*/ 3757248 h 4970065"/>
              <a:gd name="connsiteX816" fmla="*/ 3333992 w 4970067"/>
              <a:gd name="connsiteY816" fmla="*/ 3795243 h 4970065"/>
              <a:gd name="connsiteX817" fmla="*/ 3313383 w 4970067"/>
              <a:gd name="connsiteY817" fmla="*/ 3806156 h 4970065"/>
              <a:gd name="connsiteX818" fmla="*/ 1525809 w 4970067"/>
              <a:gd name="connsiteY818" fmla="*/ 3121748 h 4970065"/>
              <a:gd name="connsiteX819" fmla="*/ 1212818 w 4970067"/>
              <a:gd name="connsiteY819" fmla="*/ 3380658 h 4970065"/>
              <a:gd name="connsiteX820" fmla="*/ 1174822 w 4970067"/>
              <a:gd name="connsiteY820" fmla="*/ 3333990 h 4970065"/>
              <a:gd name="connsiteX821" fmla="*/ 1163909 w 4970067"/>
              <a:gd name="connsiteY821" fmla="*/ 3313381 h 4970065"/>
              <a:gd name="connsiteX822" fmla="*/ 998060 w 4970067"/>
              <a:gd name="connsiteY822" fmla="*/ 3012162 h 4970065"/>
              <a:gd name="connsiteX823" fmla="*/ 1006880 w 4970067"/>
              <a:gd name="connsiteY823" fmla="*/ 3016832 h 4970065"/>
              <a:gd name="connsiteX824" fmla="*/ 1020420 w 4970067"/>
              <a:gd name="connsiteY824" fmla="*/ 3042402 h 4970065"/>
              <a:gd name="connsiteX825" fmla="*/ 1015215 w 4970067"/>
              <a:gd name="connsiteY825" fmla="*/ 3043959 h 4970065"/>
              <a:gd name="connsiteX826" fmla="*/ 872759 w 4970067"/>
              <a:gd name="connsiteY826" fmla="*/ 2986824 h 4970065"/>
              <a:gd name="connsiteX827" fmla="*/ 876255 w 4970067"/>
              <a:gd name="connsiteY827" fmla="*/ 2991049 h 4970065"/>
              <a:gd name="connsiteX828" fmla="*/ 871406 w 4970067"/>
              <a:gd name="connsiteY828" fmla="*/ 3000036 h 4970065"/>
              <a:gd name="connsiteX829" fmla="*/ 3749626 w 4970067"/>
              <a:gd name="connsiteY829" fmla="*/ 3545661 h 4970065"/>
              <a:gd name="connsiteX830" fmla="*/ 3752491 w 4970067"/>
              <a:gd name="connsiteY830" fmla="*/ 3573640 h 4970065"/>
              <a:gd name="connsiteX831" fmla="*/ 3684968 w 4970067"/>
              <a:gd name="connsiteY831" fmla="*/ 3609394 h 4970065"/>
              <a:gd name="connsiteX832" fmla="*/ 3661133 w 4970067"/>
              <a:gd name="connsiteY832" fmla="*/ 3589988 h 4970065"/>
              <a:gd name="connsiteX833" fmla="*/ 3681177 w 4970067"/>
              <a:gd name="connsiteY833" fmla="*/ 3552134 h 4970065"/>
              <a:gd name="connsiteX834" fmla="*/ 3793905 w 4970067"/>
              <a:gd name="connsiteY834" fmla="*/ 3551710 h 4970065"/>
              <a:gd name="connsiteX835" fmla="*/ 3761382 w 4970067"/>
              <a:gd name="connsiteY835" fmla="*/ 3660445 h 4970065"/>
              <a:gd name="connsiteX836" fmla="*/ 3752491 w 4970067"/>
              <a:gd name="connsiteY836" fmla="*/ 3573640 h 4970065"/>
              <a:gd name="connsiteX837" fmla="*/ 3817440 w 4970067"/>
              <a:gd name="connsiteY837" fmla="*/ 3539248 h 4970065"/>
              <a:gd name="connsiteX838" fmla="*/ 3793905 w 4970067"/>
              <a:gd name="connsiteY838" fmla="*/ 3551710 h 4970065"/>
              <a:gd name="connsiteX839" fmla="*/ 3797056 w 4970067"/>
              <a:gd name="connsiteY839" fmla="*/ 3541176 h 4970065"/>
              <a:gd name="connsiteX840" fmla="*/ 894461 w 4970067"/>
              <a:gd name="connsiteY840" fmla="*/ 2957304 h 4970065"/>
              <a:gd name="connsiteX841" fmla="*/ 977615 w 4970067"/>
              <a:gd name="connsiteY841" fmla="*/ 3001336 h 4970065"/>
              <a:gd name="connsiteX842" fmla="*/ 982569 w 4970067"/>
              <a:gd name="connsiteY842" fmla="*/ 3053723 h 4970065"/>
              <a:gd name="connsiteX843" fmla="*/ 938903 w 4970067"/>
              <a:gd name="connsiteY843" fmla="*/ 3066784 h 4970065"/>
              <a:gd name="connsiteX844" fmla="*/ 876255 w 4970067"/>
              <a:gd name="connsiteY844" fmla="*/ 2991049 h 4970065"/>
              <a:gd name="connsiteX845" fmla="*/ 974512 w 4970067"/>
              <a:gd name="connsiteY845" fmla="*/ 2968516 h 4970065"/>
              <a:gd name="connsiteX846" fmla="*/ 998060 w 4970067"/>
              <a:gd name="connsiteY846" fmla="*/ 3012162 h 4970065"/>
              <a:gd name="connsiteX847" fmla="*/ 977615 w 4970067"/>
              <a:gd name="connsiteY847" fmla="*/ 3001336 h 4970065"/>
              <a:gd name="connsiteX848" fmla="*/ 812392 w 4970067"/>
              <a:gd name="connsiteY848" fmla="*/ 2913847 h 4970065"/>
              <a:gd name="connsiteX849" fmla="*/ 876744 w 4970067"/>
              <a:gd name="connsiteY849" fmla="*/ 2947922 h 4970065"/>
              <a:gd name="connsiteX850" fmla="*/ 872759 w 4970067"/>
              <a:gd name="connsiteY850" fmla="*/ 2986824 h 4970065"/>
              <a:gd name="connsiteX851" fmla="*/ 3718004 w 4970067"/>
              <a:gd name="connsiteY851" fmla="*/ 3482586 h 4970065"/>
              <a:gd name="connsiteX852" fmla="*/ 3681177 w 4970067"/>
              <a:gd name="connsiteY852" fmla="*/ 3552134 h 4970065"/>
              <a:gd name="connsiteX853" fmla="*/ 3641316 w 4970067"/>
              <a:gd name="connsiteY853" fmla="*/ 3555903 h 4970065"/>
              <a:gd name="connsiteX854" fmla="*/ 3630380 w 4970067"/>
              <a:gd name="connsiteY854" fmla="*/ 3564949 h 4970065"/>
              <a:gd name="connsiteX855" fmla="*/ 3623612 w 4970067"/>
              <a:gd name="connsiteY855" fmla="*/ 3559439 h 4970065"/>
              <a:gd name="connsiteX856" fmla="*/ 3950776 w 4970067"/>
              <a:gd name="connsiteY856" fmla="*/ 3526639 h 4970065"/>
              <a:gd name="connsiteX857" fmla="*/ 3948633 w 4970067"/>
              <a:gd name="connsiteY857" fmla="*/ 3549308 h 4970065"/>
              <a:gd name="connsiteX858" fmla="*/ 3924260 w 4970067"/>
              <a:gd name="connsiteY858" fmla="*/ 3529146 h 4970065"/>
              <a:gd name="connsiteX859" fmla="*/ 742418 w 4970067"/>
              <a:gd name="connsiteY859" fmla="*/ 2876795 h 4970065"/>
              <a:gd name="connsiteX860" fmla="*/ 765308 w 4970067"/>
              <a:gd name="connsiteY860" fmla="*/ 2888915 h 4970065"/>
              <a:gd name="connsiteX861" fmla="*/ 735909 w 4970067"/>
              <a:gd name="connsiteY861" fmla="*/ 2897958 h 4970065"/>
              <a:gd name="connsiteX862" fmla="*/ 3890015 w 4970067"/>
              <a:gd name="connsiteY862" fmla="*/ 3500819 h 4970065"/>
              <a:gd name="connsiteX863" fmla="*/ 3924260 w 4970067"/>
              <a:gd name="connsiteY863" fmla="*/ 3529146 h 4970065"/>
              <a:gd name="connsiteX864" fmla="*/ 3817440 w 4970067"/>
              <a:gd name="connsiteY864" fmla="*/ 3539248 h 4970065"/>
              <a:gd name="connsiteX865" fmla="*/ 786401 w 4970067"/>
              <a:gd name="connsiteY865" fmla="*/ 2882427 h 4970065"/>
              <a:gd name="connsiteX866" fmla="*/ 812392 w 4970067"/>
              <a:gd name="connsiteY866" fmla="*/ 2913847 h 4970065"/>
              <a:gd name="connsiteX867" fmla="*/ 765308 w 4970067"/>
              <a:gd name="connsiteY867" fmla="*/ 2888915 h 4970065"/>
              <a:gd name="connsiteX868" fmla="*/ 3739087 w 4970067"/>
              <a:gd name="connsiteY868" fmla="*/ 3442769 h 4970065"/>
              <a:gd name="connsiteX869" fmla="*/ 3741229 w 4970067"/>
              <a:gd name="connsiteY869" fmla="*/ 3463676 h 4970065"/>
              <a:gd name="connsiteX870" fmla="*/ 3718004 w 4970067"/>
              <a:gd name="connsiteY870" fmla="*/ 3482586 h 4970065"/>
              <a:gd name="connsiteX871" fmla="*/ 3793584 w 4970067"/>
              <a:gd name="connsiteY871" fmla="*/ 3421050 h 4970065"/>
              <a:gd name="connsiteX872" fmla="*/ 3825171 w 4970067"/>
              <a:gd name="connsiteY872" fmla="*/ 3447179 h 4970065"/>
              <a:gd name="connsiteX873" fmla="*/ 3797056 w 4970067"/>
              <a:gd name="connsiteY873" fmla="*/ 3541176 h 4970065"/>
              <a:gd name="connsiteX874" fmla="*/ 3749626 w 4970067"/>
              <a:gd name="connsiteY874" fmla="*/ 3545661 h 4970065"/>
              <a:gd name="connsiteX875" fmla="*/ 3741229 w 4970067"/>
              <a:gd name="connsiteY875" fmla="*/ 3463676 h 4970065"/>
              <a:gd name="connsiteX876" fmla="*/ 907901 w 4970067"/>
              <a:gd name="connsiteY876" fmla="*/ 2845053 h 4970065"/>
              <a:gd name="connsiteX877" fmla="*/ 931462 w 4970067"/>
              <a:gd name="connsiteY877" fmla="*/ 2888723 h 4970065"/>
              <a:gd name="connsiteX878" fmla="*/ 894461 w 4970067"/>
              <a:gd name="connsiteY878" fmla="*/ 2957304 h 4970065"/>
              <a:gd name="connsiteX879" fmla="*/ 876744 w 4970067"/>
              <a:gd name="connsiteY879" fmla="*/ 2947922 h 4970065"/>
              <a:gd name="connsiteX880" fmla="*/ 886609 w 4970067"/>
              <a:gd name="connsiteY880" fmla="*/ 2851603 h 4970065"/>
              <a:gd name="connsiteX881" fmla="*/ 3987771 w 4970067"/>
              <a:gd name="connsiteY881" fmla="*/ 3449055 h 4970065"/>
              <a:gd name="connsiteX882" fmla="*/ 4009916 w 4970067"/>
              <a:gd name="connsiteY882" fmla="*/ 3521047 h 4970065"/>
              <a:gd name="connsiteX883" fmla="*/ 3950776 w 4970067"/>
              <a:gd name="connsiteY883" fmla="*/ 3526639 h 4970065"/>
              <a:gd name="connsiteX884" fmla="*/ 3956549 w 4970067"/>
              <a:gd name="connsiteY884" fmla="*/ 3465587 h 4970065"/>
              <a:gd name="connsiteX885" fmla="*/ 714871 w 4970067"/>
              <a:gd name="connsiteY885" fmla="*/ 2795955 h 4970065"/>
              <a:gd name="connsiteX886" fmla="*/ 753077 w 4970067"/>
              <a:gd name="connsiteY886" fmla="*/ 2842142 h 4970065"/>
              <a:gd name="connsiteX887" fmla="*/ 742418 w 4970067"/>
              <a:gd name="connsiteY887" fmla="*/ 2876795 h 4970065"/>
              <a:gd name="connsiteX888" fmla="*/ 676760 w 4970067"/>
              <a:gd name="connsiteY888" fmla="*/ 2842027 h 4970065"/>
              <a:gd name="connsiteX889" fmla="*/ 3756422 w 4970067"/>
              <a:gd name="connsiteY889" fmla="*/ 3390309 h 4970065"/>
              <a:gd name="connsiteX890" fmla="*/ 3763685 w 4970067"/>
              <a:gd name="connsiteY890" fmla="*/ 3396317 h 4970065"/>
              <a:gd name="connsiteX891" fmla="*/ 3739087 w 4970067"/>
              <a:gd name="connsiteY891" fmla="*/ 3442769 h 4970065"/>
              <a:gd name="connsiteX892" fmla="*/ 3737337 w 4970067"/>
              <a:gd name="connsiteY892" fmla="*/ 3425682 h 4970065"/>
              <a:gd name="connsiteX893" fmla="*/ 3754511 w 4970067"/>
              <a:gd name="connsiteY893" fmla="*/ 3388728 h 4970065"/>
              <a:gd name="connsiteX894" fmla="*/ 3755000 w 4970067"/>
              <a:gd name="connsiteY894" fmla="*/ 3389133 h 4970065"/>
              <a:gd name="connsiteX895" fmla="*/ 3619239 w 4970067"/>
              <a:gd name="connsiteY895" fmla="*/ 3555878 h 4970065"/>
              <a:gd name="connsiteX896" fmla="*/ 3617449 w 4970067"/>
              <a:gd name="connsiteY896" fmla="*/ 3554421 h 4970065"/>
              <a:gd name="connsiteX897" fmla="*/ 957927 w 4970067"/>
              <a:gd name="connsiteY897" fmla="*/ 2829665 h 4970065"/>
              <a:gd name="connsiteX898" fmla="*/ 962914 w 4970067"/>
              <a:gd name="connsiteY898" fmla="*/ 2845878 h 4970065"/>
              <a:gd name="connsiteX899" fmla="*/ 974512 w 4970067"/>
              <a:gd name="connsiteY899" fmla="*/ 2968516 h 4970065"/>
              <a:gd name="connsiteX900" fmla="*/ 931462 w 4970067"/>
              <a:gd name="connsiteY900" fmla="*/ 2888723 h 4970065"/>
              <a:gd name="connsiteX901" fmla="*/ 951966 w 4970067"/>
              <a:gd name="connsiteY901" fmla="*/ 2850720 h 4970065"/>
              <a:gd name="connsiteX902" fmla="*/ 950057 w 4970067"/>
              <a:gd name="connsiteY902" fmla="*/ 2832086 h 4970065"/>
              <a:gd name="connsiteX903" fmla="*/ 963817 w 4970067"/>
              <a:gd name="connsiteY903" fmla="*/ 2827853 h 4970065"/>
              <a:gd name="connsiteX904" fmla="*/ 1027368 w 4970067"/>
              <a:gd name="connsiteY904" fmla="*/ 3040324 h 4970065"/>
              <a:gd name="connsiteX905" fmla="*/ 1023117 w 4970067"/>
              <a:gd name="connsiteY905" fmla="*/ 3041595 h 4970065"/>
              <a:gd name="connsiteX906" fmla="*/ 962914 w 4970067"/>
              <a:gd name="connsiteY906" fmla="*/ 2845878 h 4970065"/>
              <a:gd name="connsiteX907" fmla="*/ 961283 w 4970067"/>
              <a:gd name="connsiteY907" fmla="*/ 2828633 h 4970065"/>
              <a:gd name="connsiteX908" fmla="*/ 1433080 w 4970067"/>
              <a:gd name="connsiteY908" fmla="*/ 2918974 h 4970065"/>
              <a:gd name="connsiteX909" fmla="*/ 1061281 w 4970067"/>
              <a:gd name="connsiteY909" fmla="*/ 3119569 h 4970065"/>
              <a:gd name="connsiteX910" fmla="*/ 1037816 w 4970067"/>
              <a:gd name="connsiteY910" fmla="*/ 3075255 h 4970065"/>
              <a:gd name="connsiteX911" fmla="*/ 1027368 w 4970067"/>
              <a:gd name="connsiteY911" fmla="*/ 3040324 h 4970065"/>
              <a:gd name="connsiteX912" fmla="*/ 3761094 w 4970067"/>
              <a:gd name="connsiteY912" fmla="*/ 3381649 h 4970065"/>
              <a:gd name="connsiteX913" fmla="*/ 3756422 w 4970067"/>
              <a:gd name="connsiteY913" fmla="*/ 3390309 h 4970065"/>
              <a:gd name="connsiteX914" fmla="*/ 3755000 w 4970067"/>
              <a:gd name="connsiteY914" fmla="*/ 3389133 h 4970065"/>
              <a:gd name="connsiteX915" fmla="*/ 4341790 w 4970067"/>
              <a:gd name="connsiteY915" fmla="*/ 3489663 h 4970065"/>
              <a:gd name="connsiteX916" fmla="*/ 4547621 w 4970067"/>
              <a:gd name="connsiteY916" fmla="*/ 3871170 h 4970065"/>
              <a:gd name="connsiteX917" fmla="*/ 4103625 w 4970067"/>
              <a:gd name="connsiteY917" fmla="*/ 3825695 h 4970065"/>
              <a:gd name="connsiteX918" fmla="*/ 4009916 w 4970067"/>
              <a:gd name="connsiteY918" fmla="*/ 3521047 h 4970065"/>
              <a:gd name="connsiteX919" fmla="*/ 3264447 w 4970067"/>
              <a:gd name="connsiteY919" fmla="*/ 3267011 h 4970065"/>
              <a:gd name="connsiteX920" fmla="*/ 3617449 w 4970067"/>
              <a:gd name="connsiteY920" fmla="*/ 3554421 h 4970065"/>
              <a:gd name="connsiteX921" fmla="*/ 3592022 w 4970067"/>
              <a:gd name="connsiteY921" fmla="*/ 3585158 h 4970065"/>
              <a:gd name="connsiteX922" fmla="*/ 3550803 w 4970067"/>
              <a:gd name="connsiteY922" fmla="*/ 3618719 h 4970065"/>
              <a:gd name="connsiteX923" fmla="*/ 3973784 w 4970067"/>
              <a:gd name="connsiteY923" fmla="*/ 3403585 h 4970065"/>
              <a:gd name="connsiteX924" fmla="*/ 4023712 w 4970067"/>
              <a:gd name="connsiteY924" fmla="*/ 3430023 h 4970065"/>
              <a:gd name="connsiteX925" fmla="*/ 3987771 w 4970067"/>
              <a:gd name="connsiteY925" fmla="*/ 3449055 h 4970065"/>
              <a:gd name="connsiteX926" fmla="*/ 383842 w 4970067"/>
              <a:gd name="connsiteY926" fmla="*/ 2686922 h 4970065"/>
              <a:gd name="connsiteX927" fmla="*/ 676760 w 4970067"/>
              <a:gd name="connsiteY927" fmla="*/ 2842027 h 4970065"/>
              <a:gd name="connsiteX928" fmla="*/ 472195 w 4970067"/>
              <a:gd name="connsiteY928" fmla="*/ 3089321 h 4970065"/>
              <a:gd name="connsiteX929" fmla="*/ 46129 w 4970067"/>
              <a:gd name="connsiteY929" fmla="*/ 2961883 h 4970065"/>
              <a:gd name="connsiteX930" fmla="*/ 746351 w 4970067"/>
              <a:gd name="connsiteY930" fmla="*/ 2757899 h 4970065"/>
              <a:gd name="connsiteX931" fmla="*/ 714871 w 4970067"/>
              <a:gd name="connsiteY931" fmla="*/ 2795955 h 4970065"/>
              <a:gd name="connsiteX932" fmla="*/ 687958 w 4970067"/>
              <a:gd name="connsiteY932" fmla="*/ 2763421 h 4970065"/>
              <a:gd name="connsiteX933" fmla="*/ 2361973 w 4970067"/>
              <a:gd name="connsiteY933" fmla="*/ 3066131 h 4970065"/>
              <a:gd name="connsiteX934" fmla="*/ 2391179 w 4970067"/>
              <a:gd name="connsiteY934" fmla="*/ 3161080 h 4970065"/>
              <a:gd name="connsiteX935" fmla="*/ 2266244 w 4970067"/>
              <a:gd name="connsiteY935" fmla="*/ 3567243 h 4970065"/>
              <a:gd name="connsiteX936" fmla="*/ 2307392 w 4970067"/>
              <a:gd name="connsiteY936" fmla="*/ 3132114 h 4970065"/>
              <a:gd name="connsiteX937" fmla="*/ 3791169 w 4970067"/>
              <a:gd name="connsiteY937" fmla="*/ 3344413 h 4970065"/>
              <a:gd name="connsiteX938" fmla="*/ 3790719 w 4970067"/>
              <a:gd name="connsiteY938" fmla="*/ 3345264 h 4970065"/>
              <a:gd name="connsiteX939" fmla="*/ 3761094 w 4970067"/>
              <a:gd name="connsiteY939" fmla="*/ 3381649 h 4970065"/>
              <a:gd name="connsiteX940" fmla="*/ 3762457 w 4970067"/>
              <a:gd name="connsiteY940" fmla="*/ 3379123 h 4970065"/>
              <a:gd name="connsiteX941" fmla="*/ 3965087 w 4970067"/>
              <a:gd name="connsiteY941" fmla="*/ 3375309 h 4970065"/>
              <a:gd name="connsiteX942" fmla="*/ 3973784 w 4970067"/>
              <a:gd name="connsiteY942" fmla="*/ 3403585 h 4970065"/>
              <a:gd name="connsiteX943" fmla="*/ 3962955 w 4970067"/>
              <a:gd name="connsiteY943" fmla="*/ 3397851 h 4970065"/>
              <a:gd name="connsiteX944" fmla="*/ 3877593 w 4970067"/>
              <a:gd name="connsiteY944" fmla="*/ 3352650 h 4970065"/>
              <a:gd name="connsiteX945" fmla="*/ 3962955 w 4970067"/>
              <a:gd name="connsiteY945" fmla="*/ 3397851 h 4970065"/>
              <a:gd name="connsiteX946" fmla="*/ 3956549 w 4970067"/>
              <a:gd name="connsiteY946" fmla="*/ 3465587 h 4970065"/>
              <a:gd name="connsiteX947" fmla="*/ 3890015 w 4970067"/>
              <a:gd name="connsiteY947" fmla="*/ 3500819 h 4970065"/>
              <a:gd name="connsiteX948" fmla="*/ 3825171 w 4970067"/>
              <a:gd name="connsiteY948" fmla="*/ 3447179 h 4970065"/>
              <a:gd name="connsiteX949" fmla="*/ 3845671 w 4970067"/>
              <a:gd name="connsiteY949" fmla="*/ 3378641 h 4970065"/>
              <a:gd name="connsiteX950" fmla="*/ 2247712 w 4970067"/>
              <a:gd name="connsiteY950" fmla="*/ 3028068 h 4970065"/>
              <a:gd name="connsiteX951" fmla="*/ 2258303 w 4970067"/>
              <a:gd name="connsiteY951" fmla="*/ 3131483 h 4970065"/>
              <a:gd name="connsiteX952" fmla="*/ 2056136 w 4970067"/>
              <a:gd name="connsiteY952" fmla="*/ 3506198 h 4970065"/>
              <a:gd name="connsiteX953" fmla="*/ 2183512 w 4970067"/>
              <a:gd name="connsiteY953" fmla="*/ 3080339 h 4970065"/>
              <a:gd name="connsiteX954" fmla="*/ 855320 w 4970067"/>
              <a:gd name="connsiteY954" fmla="*/ 2747595 h 4970065"/>
              <a:gd name="connsiteX955" fmla="*/ 890570 w 4970067"/>
              <a:gd name="connsiteY955" fmla="*/ 2812931 h 4970065"/>
              <a:gd name="connsiteX956" fmla="*/ 886609 w 4970067"/>
              <a:gd name="connsiteY956" fmla="*/ 2851603 h 4970065"/>
              <a:gd name="connsiteX957" fmla="*/ 786401 w 4970067"/>
              <a:gd name="connsiteY957" fmla="*/ 2882427 h 4970065"/>
              <a:gd name="connsiteX958" fmla="*/ 753077 w 4970067"/>
              <a:gd name="connsiteY958" fmla="*/ 2842142 h 4970065"/>
              <a:gd name="connsiteX959" fmla="*/ 779969 w 4970067"/>
              <a:gd name="connsiteY959" fmla="*/ 2754720 h 4970065"/>
              <a:gd name="connsiteX960" fmla="*/ 2474515 w 4970067"/>
              <a:gd name="connsiteY960" fmla="*/ 3064263 h 4970065"/>
              <a:gd name="connsiteX961" fmla="*/ 2527606 w 4970067"/>
              <a:gd name="connsiteY961" fmla="*/ 3162667 h 4970065"/>
              <a:gd name="connsiteX962" fmla="*/ 2480212 w 4970067"/>
              <a:gd name="connsiteY962" fmla="*/ 3625406 h 4970065"/>
              <a:gd name="connsiteX963" fmla="*/ 2431000 w 4970067"/>
              <a:gd name="connsiteY963" fmla="*/ 3144918 h 4970065"/>
              <a:gd name="connsiteX964" fmla="*/ 942233 w 4970067"/>
              <a:gd name="connsiteY964" fmla="*/ 2755687 h 4970065"/>
              <a:gd name="connsiteX965" fmla="*/ 960004 w 4970067"/>
              <a:gd name="connsiteY965" fmla="*/ 2815104 h 4970065"/>
              <a:gd name="connsiteX966" fmla="*/ 961283 w 4970067"/>
              <a:gd name="connsiteY966" fmla="*/ 2828633 h 4970065"/>
              <a:gd name="connsiteX967" fmla="*/ 957927 w 4970067"/>
              <a:gd name="connsiteY967" fmla="*/ 2829665 h 4970065"/>
              <a:gd name="connsiteX968" fmla="*/ 945757 w 4970067"/>
              <a:gd name="connsiteY968" fmla="*/ 2790101 h 4970065"/>
              <a:gd name="connsiteX969" fmla="*/ 3812756 w 4970067"/>
              <a:gd name="connsiteY969" fmla="*/ 3318317 h 4970065"/>
              <a:gd name="connsiteX970" fmla="*/ 3856747 w 4970067"/>
              <a:gd name="connsiteY970" fmla="*/ 3341611 h 4970065"/>
              <a:gd name="connsiteX971" fmla="*/ 3845671 w 4970067"/>
              <a:gd name="connsiteY971" fmla="*/ 3378641 h 4970065"/>
              <a:gd name="connsiteX972" fmla="*/ 3793584 w 4970067"/>
              <a:gd name="connsiteY972" fmla="*/ 3421050 h 4970065"/>
              <a:gd name="connsiteX973" fmla="*/ 3763685 w 4970067"/>
              <a:gd name="connsiteY973" fmla="*/ 3396317 h 4970065"/>
              <a:gd name="connsiteX974" fmla="*/ 3790719 w 4970067"/>
              <a:gd name="connsiteY974" fmla="*/ 3345264 h 4970065"/>
              <a:gd name="connsiteX975" fmla="*/ 3806539 w 4970067"/>
              <a:gd name="connsiteY975" fmla="*/ 3325832 h 4970065"/>
              <a:gd name="connsiteX976" fmla="*/ 3806688 w 4970067"/>
              <a:gd name="connsiteY976" fmla="*/ 3315105 h 4970065"/>
              <a:gd name="connsiteX977" fmla="*/ 3812687 w 4970067"/>
              <a:gd name="connsiteY977" fmla="*/ 3318281 h 4970065"/>
              <a:gd name="connsiteX978" fmla="*/ 3806539 w 4970067"/>
              <a:gd name="connsiteY978" fmla="*/ 3325832 h 4970065"/>
              <a:gd name="connsiteX979" fmla="*/ 3791169 w 4970067"/>
              <a:gd name="connsiteY979" fmla="*/ 3344413 h 4970065"/>
              <a:gd name="connsiteX980" fmla="*/ 930496 w 4970067"/>
              <a:gd name="connsiteY980" fmla="*/ 2740486 h 4970065"/>
              <a:gd name="connsiteX981" fmla="*/ 945757 w 4970067"/>
              <a:gd name="connsiteY981" fmla="*/ 2790101 h 4970065"/>
              <a:gd name="connsiteX982" fmla="*/ 950057 w 4970067"/>
              <a:gd name="connsiteY982" fmla="*/ 2832086 h 4970065"/>
              <a:gd name="connsiteX983" fmla="*/ 907901 w 4970067"/>
              <a:gd name="connsiteY983" fmla="*/ 2845053 h 4970065"/>
              <a:gd name="connsiteX984" fmla="*/ 890570 w 4970067"/>
              <a:gd name="connsiteY984" fmla="*/ 2812931 h 4970065"/>
              <a:gd name="connsiteX985" fmla="*/ 897672 w 4970067"/>
              <a:gd name="connsiteY985" fmla="*/ 2743590 h 4970065"/>
              <a:gd name="connsiteX986" fmla="*/ 940578 w 4970067"/>
              <a:gd name="connsiteY986" fmla="*/ 2739532 h 4970065"/>
              <a:gd name="connsiteX987" fmla="*/ 942233 w 4970067"/>
              <a:gd name="connsiteY987" fmla="*/ 2755687 h 4970065"/>
              <a:gd name="connsiteX988" fmla="*/ 937488 w 4970067"/>
              <a:gd name="connsiteY988" fmla="*/ 2739825 h 4970065"/>
              <a:gd name="connsiteX989" fmla="*/ 2587650 w 4970067"/>
              <a:gd name="connsiteY989" fmla="*/ 3065016 h 4970065"/>
              <a:gd name="connsiteX990" fmla="*/ 2656161 w 4970067"/>
              <a:gd name="connsiteY990" fmla="*/ 3147838 h 4970065"/>
              <a:gd name="connsiteX991" fmla="*/ 2697156 w 4970067"/>
              <a:gd name="connsiteY991" fmla="*/ 3581350 h 4970065"/>
              <a:gd name="connsiteX992" fmla="*/ 2562990 w 4970067"/>
              <a:gd name="connsiteY992" fmla="*/ 3145183 h 4970065"/>
              <a:gd name="connsiteX993" fmla="*/ 2156215 w 4970067"/>
              <a:gd name="connsiteY993" fmla="*/ 2972876 h 4970065"/>
              <a:gd name="connsiteX994" fmla="*/ 2146961 w 4970067"/>
              <a:gd name="connsiteY994" fmla="*/ 3070738 h 4970065"/>
              <a:gd name="connsiteX995" fmla="*/ 1862692 w 4970067"/>
              <a:gd name="connsiteY995" fmla="*/ 3414386 h 4970065"/>
              <a:gd name="connsiteX996" fmla="*/ 2073204 w 4970067"/>
              <a:gd name="connsiteY996" fmla="*/ 3016832 h 4970065"/>
              <a:gd name="connsiteX997" fmla="*/ 798313 w 4970067"/>
              <a:gd name="connsiteY997" fmla="*/ 2695083 h 4970065"/>
              <a:gd name="connsiteX998" fmla="*/ 779969 w 4970067"/>
              <a:gd name="connsiteY998" fmla="*/ 2754720 h 4970065"/>
              <a:gd name="connsiteX999" fmla="*/ 746351 w 4970067"/>
              <a:gd name="connsiteY999" fmla="*/ 2757899 h 4970065"/>
              <a:gd name="connsiteX1000" fmla="*/ 3831106 w 4970067"/>
              <a:gd name="connsiteY1000" fmla="*/ 3296135 h 4970065"/>
              <a:gd name="connsiteX1001" fmla="*/ 3812756 w 4970067"/>
              <a:gd name="connsiteY1001" fmla="*/ 3318317 h 4970065"/>
              <a:gd name="connsiteX1002" fmla="*/ 3812687 w 4970067"/>
              <a:gd name="connsiteY1002" fmla="*/ 3318281 h 4970065"/>
              <a:gd name="connsiteX1003" fmla="*/ 3830594 w 4970067"/>
              <a:gd name="connsiteY1003" fmla="*/ 3296288 h 4970065"/>
              <a:gd name="connsiteX1004" fmla="*/ 921613 w 4970067"/>
              <a:gd name="connsiteY1004" fmla="*/ 2711609 h 4970065"/>
              <a:gd name="connsiteX1005" fmla="*/ 931442 w 4970067"/>
              <a:gd name="connsiteY1005" fmla="*/ 2719612 h 4970065"/>
              <a:gd name="connsiteX1006" fmla="*/ 937488 w 4970067"/>
              <a:gd name="connsiteY1006" fmla="*/ 2739825 h 4970065"/>
              <a:gd name="connsiteX1007" fmla="*/ 930496 w 4970067"/>
              <a:gd name="connsiteY1007" fmla="*/ 2740486 h 4970065"/>
              <a:gd name="connsiteX1008" fmla="*/ 2342395 w 4970067"/>
              <a:gd name="connsiteY1008" fmla="*/ 2980178 h 4970065"/>
              <a:gd name="connsiteX1009" fmla="*/ 2366476 w 4970067"/>
              <a:gd name="connsiteY1009" fmla="*/ 3060688 h 4970065"/>
              <a:gd name="connsiteX1010" fmla="*/ 2361973 w 4970067"/>
              <a:gd name="connsiteY1010" fmla="*/ 3066131 h 4970065"/>
              <a:gd name="connsiteX1011" fmla="*/ 2336926 w 4970067"/>
              <a:gd name="connsiteY1011" fmla="*/ 2984702 h 4970065"/>
              <a:gd name="connsiteX1012" fmla="*/ 2436486 w 4970067"/>
              <a:gd name="connsiteY1012" fmla="*/ 2985825 h 4970065"/>
              <a:gd name="connsiteX1013" fmla="*/ 2476284 w 4970067"/>
              <a:gd name="connsiteY1013" fmla="*/ 3060984 h 4970065"/>
              <a:gd name="connsiteX1014" fmla="*/ 2474515 w 4970067"/>
              <a:gd name="connsiteY1014" fmla="*/ 3064263 h 4970065"/>
              <a:gd name="connsiteX1015" fmla="*/ 2433905 w 4970067"/>
              <a:gd name="connsiteY1015" fmla="*/ 2988994 h 4970065"/>
              <a:gd name="connsiteX1016" fmla="*/ 808725 w 4970067"/>
              <a:gd name="connsiteY1016" fmla="*/ 2661233 h 4970065"/>
              <a:gd name="connsiteX1017" fmla="*/ 815669 w 4970067"/>
              <a:gd name="connsiteY1017" fmla="*/ 2674102 h 4970065"/>
              <a:gd name="connsiteX1018" fmla="*/ 798313 w 4970067"/>
              <a:gd name="connsiteY1018" fmla="*/ 2695083 h 4970065"/>
              <a:gd name="connsiteX1019" fmla="*/ 2430699 w 4970067"/>
              <a:gd name="connsiteY1019" fmla="*/ 2983050 h 4970065"/>
              <a:gd name="connsiteX1020" fmla="*/ 2433905 w 4970067"/>
              <a:gd name="connsiteY1020" fmla="*/ 2988994 h 4970065"/>
              <a:gd name="connsiteX1021" fmla="*/ 2368910 w 4970067"/>
              <a:gd name="connsiteY1021" fmla="*/ 3068823 h 4970065"/>
              <a:gd name="connsiteX1022" fmla="*/ 2366476 w 4970067"/>
              <a:gd name="connsiteY1022" fmla="*/ 3060688 h 4970065"/>
              <a:gd name="connsiteX1023" fmla="*/ 2329725 w 4970067"/>
              <a:gd name="connsiteY1023" fmla="*/ 2961293 h 4970065"/>
              <a:gd name="connsiteX1024" fmla="*/ 2336926 w 4970067"/>
              <a:gd name="connsiteY1024" fmla="*/ 2984702 h 4970065"/>
              <a:gd name="connsiteX1025" fmla="*/ 2269947 w 4970067"/>
              <a:gd name="connsiteY1025" fmla="*/ 3040108 h 4970065"/>
              <a:gd name="connsiteX1026" fmla="*/ 2267300 w 4970067"/>
              <a:gd name="connsiteY1026" fmla="*/ 3012119 h 4970065"/>
              <a:gd name="connsiteX1027" fmla="*/ 2062118 w 4970067"/>
              <a:gd name="connsiteY1027" fmla="*/ 2902265 h 4970065"/>
              <a:gd name="connsiteX1028" fmla="*/ 2034505 w 4970067"/>
              <a:gd name="connsiteY1028" fmla="*/ 2994583 h 4970065"/>
              <a:gd name="connsiteX1029" fmla="*/ 1703054 w 4970067"/>
              <a:gd name="connsiteY1029" fmla="*/ 3264447 h 4970065"/>
              <a:gd name="connsiteX1030" fmla="*/ 1977277 w 4970067"/>
              <a:gd name="connsiteY1030" fmla="*/ 2927641 h 4970065"/>
              <a:gd name="connsiteX1031" fmla="*/ 2703881 w 4970067"/>
              <a:gd name="connsiteY1031" fmla="*/ 3023696 h 4970065"/>
              <a:gd name="connsiteX1032" fmla="*/ 2715845 w 4970067"/>
              <a:gd name="connsiteY1032" fmla="*/ 3033593 h 4970065"/>
              <a:gd name="connsiteX1033" fmla="*/ 2715972 w 4970067"/>
              <a:gd name="connsiteY1033" fmla="*/ 3032252 h 4970065"/>
              <a:gd name="connsiteX1034" fmla="*/ 2784759 w 4970067"/>
              <a:gd name="connsiteY1034" fmla="*/ 3088258 h 4970065"/>
              <a:gd name="connsiteX1035" fmla="*/ 2918973 w 4970067"/>
              <a:gd name="connsiteY1035" fmla="*/ 3536981 h 4970065"/>
              <a:gd name="connsiteX1036" fmla="*/ 2694015 w 4970067"/>
              <a:gd name="connsiteY1036" fmla="*/ 3120024 h 4970065"/>
              <a:gd name="connsiteX1037" fmla="*/ 2237642 w 4970067"/>
              <a:gd name="connsiteY1037" fmla="*/ 2929759 h 4970065"/>
              <a:gd name="connsiteX1038" fmla="*/ 2238785 w 4970067"/>
              <a:gd name="connsiteY1038" fmla="*/ 2940917 h 4970065"/>
              <a:gd name="connsiteX1039" fmla="*/ 2159969 w 4970067"/>
              <a:gd name="connsiteY1039" fmla="*/ 2983440 h 4970065"/>
              <a:gd name="connsiteX1040" fmla="*/ 2161328 w 4970067"/>
              <a:gd name="connsiteY1040" fmla="*/ 2970169 h 4970065"/>
              <a:gd name="connsiteX1041" fmla="*/ 3931496 w 4970067"/>
              <a:gd name="connsiteY1041" fmla="*/ 3266108 h 4970065"/>
              <a:gd name="connsiteX1042" fmla="*/ 3941989 w 4970067"/>
              <a:gd name="connsiteY1042" fmla="*/ 3300219 h 4970065"/>
              <a:gd name="connsiteX1043" fmla="*/ 3877593 w 4970067"/>
              <a:gd name="connsiteY1043" fmla="*/ 3352650 h 4970065"/>
              <a:gd name="connsiteX1044" fmla="*/ 3856747 w 4970067"/>
              <a:gd name="connsiteY1044" fmla="*/ 3341611 h 4970065"/>
              <a:gd name="connsiteX1045" fmla="*/ 3874204 w 4970067"/>
              <a:gd name="connsiteY1045" fmla="*/ 3283244 h 4970065"/>
              <a:gd name="connsiteX1046" fmla="*/ 3974706 w 4970067"/>
              <a:gd name="connsiteY1046" fmla="*/ 3273581 h 4970065"/>
              <a:gd name="connsiteX1047" fmla="*/ 3965087 w 4970067"/>
              <a:gd name="connsiteY1047" fmla="*/ 3375309 h 4970065"/>
              <a:gd name="connsiteX1048" fmla="*/ 3941989 w 4970067"/>
              <a:gd name="connsiteY1048" fmla="*/ 3300219 h 4970065"/>
              <a:gd name="connsiteX1049" fmla="*/ 906109 w 4970067"/>
              <a:gd name="connsiteY1049" fmla="*/ 2661208 h 4970065"/>
              <a:gd name="connsiteX1050" fmla="*/ 921613 w 4970067"/>
              <a:gd name="connsiteY1050" fmla="*/ 2711609 h 4970065"/>
              <a:gd name="connsiteX1051" fmla="*/ 902538 w 4970067"/>
              <a:gd name="connsiteY1051" fmla="*/ 2696078 h 4970065"/>
              <a:gd name="connsiteX1052" fmla="*/ 2518929 w 4970067"/>
              <a:gd name="connsiteY1052" fmla="*/ 2981942 h 4970065"/>
              <a:gd name="connsiteX1053" fmla="*/ 2530779 w 4970067"/>
              <a:gd name="connsiteY1053" fmla="*/ 2996266 h 4970065"/>
              <a:gd name="connsiteX1054" fmla="*/ 2486397 w 4970067"/>
              <a:gd name="connsiteY1054" fmla="*/ 3080082 h 4970065"/>
              <a:gd name="connsiteX1055" fmla="*/ 2476284 w 4970067"/>
              <a:gd name="connsiteY1055" fmla="*/ 3060984 h 4970065"/>
              <a:gd name="connsiteX1056" fmla="*/ 2259509 w 4970067"/>
              <a:gd name="connsiteY1056" fmla="*/ 2929735 h 4970065"/>
              <a:gd name="connsiteX1057" fmla="*/ 2267300 w 4970067"/>
              <a:gd name="connsiteY1057" fmla="*/ 3012119 h 4970065"/>
              <a:gd name="connsiteX1058" fmla="*/ 2247712 w 4970067"/>
              <a:gd name="connsiteY1058" fmla="*/ 3028068 h 4970065"/>
              <a:gd name="connsiteX1059" fmla="*/ 2238785 w 4970067"/>
              <a:gd name="connsiteY1059" fmla="*/ 2940917 h 4970065"/>
              <a:gd name="connsiteX1060" fmla="*/ 839767 w 4970067"/>
              <a:gd name="connsiteY1060" fmla="*/ 2644971 h 4970065"/>
              <a:gd name="connsiteX1061" fmla="*/ 902538 w 4970067"/>
              <a:gd name="connsiteY1061" fmla="*/ 2696078 h 4970065"/>
              <a:gd name="connsiteX1062" fmla="*/ 897672 w 4970067"/>
              <a:gd name="connsiteY1062" fmla="*/ 2743590 h 4970065"/>
              <a:gd name="connsiteX1063" fmla="*/ 855320 w 4970067"/>
              <a:gd name="connsiteY1063" fmla="*/ 2747595 h 4970065"/>
              <a:gd name="connsiteX1064" fmla="*/ 815669 w 4970067"/>
              <a:gd name="connsiteY1064" fmla="*/ 2674102 h 4970065"/>
              <a:gd name="connsiteX1065" fmla="*/ 2538930 w 4970067"/>
              <a:gd name="connsiteY1065" fmla="*/ 2980873 h 4970065"/>
              <a:gd name="connsiteX1066" fmla="*/ 2593076 w 4970067"/>
              <a:gd name="connsiteY1066" fmla="*/ 3047376 h 4970065"/>
              <a:gd name="connsiteX1067" fmla="*/ 2587650 w 4970067"/>
              <a:gd name="connsiteY1067" fmla="*/ 3065016 h 4970065"/>
              <a:gd name="connsiteX1068" fmla="*/ 2530779 w 4970067"/>
              <a:gd name="connsiteY1068" fmla="*/ 2996266 h 4970065"/>
              <a:gd name="connsiteX1069" fmla="*/ 2170186 w 4970067"/>
              <a:gd name="connsiteY1069" fmla="*/ 2883686 h 4970065"/>
              <a:gd name="connsiteX1070" fmla="*/ 2161328 w 4970067"/>
              <a:gd name="connsiteY1070" fmla="*/ 2970169 h 4970065"/>
              <a:gd name="connsiteX1071" fmla="*/ 2156215 w 4970067"/>
              <a:gd name="connsiteY1071" fmla="*/ 2972876 h 4970065"/>
              <a:gd name="connsiteX1072" fmla="*/ 2164484 w 4970067"/>
              <a:gd name="connsiteY1072" fmla="*/ 2885440 h 4970065"/>
              <a:gd name="connsiteX1073" fmla="*/ 2405746 w 4970067"/>
              <a:gd name="connsiteY1073" fmla="*/ 2927774 h 4970065"/>
              <a:gd name="connsiteX1074" fmla="*/ 2433331 w 4970067"/>
              <a:gd name="connsiteY1074" fmla="*/ 2979868 h 4970065"/>
              <a:gd name="connsiteX1075" fmla="*/ 2430699 w 4970067"/>
              <a:gd name="connsiteY1075" fmla="*/ 2983050 h 4970065"/>
              <a:gd name="connsiteX1076" fmla="*/ 2402378 w 4970067"/>
              <a:gd name="connsiteY1076" fmla="*/ 2930559 h 4970065"/>
              <a:gd name="connsiteX1077" fmla="*/ 3892575 w 4970067"/>
              <a:gd name="connsiteY1077" fmla="*/ 3221826 h 4970065"/>
              <a:gd name="connsiteX1078" fmla="*/ 3874204 w 4970067"/>
              <a:gd name="connsiteY1078" fmla="*/ 3283244 h 4970065"/>
              <a:gd name="connsiteX1079" fmla="*/ 3831106 w 4970067"/>
              <a:gd name="connsiteY1079" fmla="*/ 3296135 h 4970065"/>
              <a:gd name="connsiteX1080" fmla="*/ 2638375 w 4970067"/>
              <a:gd name="connsiteY1080" fmla="*/ 2969074 h 4970065"/>
              <a:gd name="connsiteX1081" fmla="*/ 2704003 w 4970067"/>
              <a:gd name="connsiteY1081" fmla="*/ 3022507 h 4970065"/>
              <a:gd name="connsiteX1082" fmla="*/ 2703881 w 4970067"/>
              <a:gd name="connsiteY1082" fmla="*/ 3023696 h 4970065"/>
              <a:gd name="connsiteX1083" fmla="*/ 2638271 w 4970067"/>
              <a:gd name="connsiteY1083" fmla="*/ 2969423 h 4970065"/>
              <a:gd name="connsiteX1084" fmla="*/ 4014308 w 4970067"/>
              <a:gd name="connsiteY1084" fmla="*/ 3241338 h 4970065"/>
              <a:gd name="connsiteX1085" fmla="*/ 3974706 w 4970067"/>
              <a:gd name="connsiteY1085" fmla="*/ 3273581 h 4970065"/>
              <a:gd name="connsiteX1086" fmla="*/ 3976691 w 4970067"/>
              <a:gd name="connsiteY1086" fmla="*/ 3252590 h 4970065"/>
              <a:gd name="connsiteX1087" fmla="*/ 2165826 w 4970067"/>
              <a:gd name="connsiteY1087" fmla="*/ 2871246 h 4970065"/>
              <a:gd name="connsiteX1088" fmla="*/ 2164484 w 4970067"/>
              <a:gd name="connsiteY1088" fmla="*/ 2885440 h 4970065"/>
              <a:gd name="connsiteX1089" fmla="*/ 2072107 w 4970067"/>
              <a:gd name="connsiteY1089" fmla="*/ 2913855 h 4970065"/>
              <a:gd name="connsiteX1090" fmla="*/ 2077045 w 4970067"/>
              <a:gd name="connsiteY1090" fmla="*/ 2897800 h 4970065"/>
              <a:gd name="connsiteX1091" fmla="*/ 2317887 w 4970067"/>
              <a:gd name="connsiteY1091" fmla="*/ 2898239 h 4970065"/>
              <a:gd name="connsiteX1092" fmla="*/ 2335372 w 4970067"/>
              <a:gd name="connsiteY1092" fmla="*/ 2956696 h 4970065"/>
              <a:gd name="connsiteX1093" fmla="*/ 2329725 w 4970067"/>
              <a:gd name="connsiteY1093" fmla="*/ 2961293 h 4970065"/>
              <a:gd name="connsiteX1094" fmla="*/ 2311405 w 4970067"/>
              <a:gd name="connsiteY1094" fmla="*/ 2901737 h 4970065"/>
              <a:gd name="connsiteX1095" fmla="*/ 2475272 w 4970067"/>
              <a:gd name="connsiteY1095" fmla="*/ 2929166 h 4970065"/>
              <a:gd name="connsiteX1096" fmla="*/ 2478974 w 4970067"/>
              <a:gd name="connsiteY1096" fmla="*/ 2933640 h 4970065"/>
              <a:gd name="connsiteX1097" fmla="*/ 2436486 w 4970067"/>
              <a:gd name="connsiteY1097" fmla="*/ 2985825 h 4970065"/>
              <a:gd name="connsiteX1098" fmla="*/ 2433331 w 4970067"/>
              <a:gd name="connsiteY1098" fmla="*/ 2979868 h 4970065"/>
              <a:gd name="connsiteX1099" fmla="*/ 2391725 w 4970067"/>
              <a:gd name="connsiteY1099" fmla="*/ 2910814 h 4970065"/>
              <a:gd name="connsiteX1100" fmla="*/ 2402378 w 4970067"/>
              <a:gd name="connsiteY1100" fmla="*/ 2930559 h 4970065"/>
              <a:gd name="connsiteX1101" fmla="*/ 2342395 w 4970067"/>
              <a:gd name="connsiteY1101" fmla="*/ 2980178 h 4970065"/>
              <a:gd name="connsiteX1102" fmla="*/ 2335372 w 4970067"/>
              <a:gd name="connsiteY1102" fmla="*/ 2956696 h 4970065"/>
              <a:gd name="connsiteX1103" fmla="*/ 768760 w 4970067"/>
              <a:gd name="connsiteY1103" fmla="*/ 2587158 h 4970065"/>
              <a:gd name="connsiteX1104" fmla="*/ 818943 w 4970067"/>
              <a:gd name="connsiteY1104" fmla="*/ 2628016 h 4970065"/>
              <a:gd name="connsiteX1105" fmla="*/ 808725 w 4970067"/>
              <a:gd name="connsiteY1105" fmla="*/ 2661233 h 4970065"/>
              <a:gd name="connsiteX1106" fmla="*/ 2621358 w 4970067"/>
              <a:gd name="connsiteY1106" fmla="*/ 2955432 h 4970065"/>
              <a:gd name="connsiteX1107" fmla="*/ 2638271 w 4970067"/>
              <a:gd name="connsiteY1107" fmla="*/ 2969423 h 4970065"/>
              <a:gd name="connsiteX1108" fmla="*/ 2609077 w 4970067"/>
              <a:gd name="connsiteY1108" fmla="*/ 3067028 h 4970065"/>
              <a:gd name="connsiteX1109" fmla="*/ 2593076 w 4970067"/>
              <a:gd name="connsiteY1109" fmla="*/ 3047376 h 4970065"/>
              <a:gd name="connsiteX1110" fmla="*/ 2308486 w 4970067"/>
              <a:gd name="connsiteY1110" fmla="*/ 2892246 h 4970065"/>
              <a:gd name="connsiteX1111" fmla="*/ 2311405 w 4970067"/>
              <a:gd name="connsiteY1111" fmla="*/ 2901737 h 4970065"/>
              <a:gd name="connsiteX1112" fmla="*/ 2259509 w 4970067"/>
              <a:gd name="connsiteY1112" fmla="*/ 2929735 h 4970065"/>
              <a:gd name="connsiteX1113" fmla="*/ 2258469 w 4970067"/>
              <a:gd name="connsiteY1113" fmla="*/ 2918731 h 4970065"/>
              <a:gd name="connsiteX1114" fmla="*/ 3414387 w 4970067"/>
              <a:gd name="connsiteY1114" fmla="*/ 3107373 h 4970065"/>
              <a:gd name="connsiteX1115" fmla="*/ 3799150 w 4970067"/>
              <a:gd name="connsiteY1115" fmla="*/ 3311113 h 4970065"/>
              <a:gd name="connsiteX1116" fmla="*/ 3762457 w 4970067"/>
              <a:gd name="connsiteY1116" fmla="*/ 3379123 h 4970065"/>
              <a:gd name="connsiteX1117" fmla="*/ 3754511 w 4970067"/>
              <a:gd name="connsiteY1117" fmla="*/ 3388728 h 4970065"/>
              <a:gd name="connsiteX1118" fmla="*/ 2489724 w 4970067"/>
              <a:gd name="connsiteY1118" fmla="*/ 2920437 h 4970065"/>
              <a:gd name="connsiteX1119" fmla="*/ 2527247 w 4970067"/>
              <a:gd name="connsiteY1119" fmla="*/ 2966524 h 4970065"/>
              <a:gd name="connsiteX1120" fmla="*/ 2518929 w 4970067"/>
              <a:gd name="connsiteY1120" fmla="*/ 2981942 h 4970065"/>
              <a:gd name="connsiteX1121" fmla="*/ 2478974 w 4970067"/>
              <a:gd name="connsiteY1121" fmla="*/ 2933640 h 4970065"/>
              <a:gd name="connsiteX1122" fmla="*/ 2604985 w 4970067"/>
              <a:gd name="connsiteY1122" fmla="*/ 2941888 h 4970065"/>
              <a:gd name="connsiteX1123" fmla="*/ 2621410 w 4970067"/>
              <a:gd name="connsiteY1123" fmla="*/ 2955261 h 4970065"/>
              <a:gd name="connsiteX1124" fmla="*/ 2621358 w 4970067"/>
              <a:gd name="connsiteY1124" fmla="*/ 2955432 h 4970065"/>
              <a:gd name="connsiteX1125" fmla="*/ 1388712 w 4970067"/>
              <a:gd name="connsiteY1125" fmla="*/ 2697155 h 4970065"/>
              <a:gd name="connsiteX1126" fmla="*/ 963817 w 4970067"/>
              <a:gd name="connsiteY1126" fmla="*/ 2827853 h 4970065"/>
              <a:gd name="connsiteX1127" fmla="*/ 960004 w 4970067"/>
              <a:gd name="connsiteY1127" fmla="*/ 2815104 h 4970065"/>
              <a:gd name="connsiteX1128" fmla="*/ 952749 w 4970067"/>
              <a:gd name="connsiteY1128" fmla="*/ 2738382 h 4970065"/>
              <a:gd name="connsiteX1129" fmla="*/ 2798218 w 4970067"/>
              <a:gd name="connsiteY1129" fmla="*/ 2967322 h 4970065"/>
              <a:gd name="connsiteX1130" fmla="*/ 2896863 w 4970067"/>
              <a:gd name="connsiteY1130" fmla="*/ 3019557 h 4970065"/>
              <a:gd name="connsiteX1131" fmla="*/ 3121752 w 4970067"/>
              <a:gd name="connsiteY1131" fmla="*/ 3444261 h 4970065"/>
              <a:gd name="connsiteX1132" fmla="*/ 2807382 w 4970067"/>
              <a:gd name="connsiteY1132" fmla="*/ 3064225 h 4970065"/>
              <a:gd name="connsiteX1133" fmla="*/ 2252753 w 4970067"/>
              <a:gd name="connsiteY1133" fmla="*/ 2858288 h 4970065"/>
              <a:gd name="connsiteX1134" fmla="*/ 2258469 w 4970067"/>
              <a:gd name="connsiteY1134" fmla="*/ 2918731 h 4970065"/>
              <a:gd name="connsiteX1135" fmla="*/ 2237642 w 4970067"/>
              <a:gd name="connsiteY1135" fmla="*/ 2929759 h 4970065"/>
              <a:gd name="connsiteX1136" fmla="*/ 2231008 w 4970067"/>
              <a:gd name="connsiteY1136" fmla="*/ 2864977 h 4970065"/>
              <a:gd name="connsiteX1137" fmla="*/ 2229693 w 4970067"/>
              <a:gd name="connsiteY1137" fmla="*/ 2852143 h 4970065"/>
              <a:gd name="connsiteX1138" fmla="*/ 2231008 w 4970067"/>
              <a:gd name="connsiteY1138" fmla="*/ 2864977 h 4970065"/>
              <a:gd name="connsiteX1139" fmla="*/ 2170186 w 4970067"/>
              <a:gd name="connsiteY1139" fmla="*/ 2883686 h 4970065"/>
              <a:gd name="connsiteX1140" fmla="*/ 2171638 w 4970067"/>
              <a:gd name="connsiteY1140" fmla="*/ 2869507 h 4970065"/>
              <a:gd name="connsiteX1141" fmla="*/ 2573406 w 4970067"/>
              <a:gd name="connsiteY1141" fmla="*/ 2915765 h 4970065"/>
              <a:gd name="connsiteX1142" fmla="*/ 2604985 w 4970067"/>
              <a:gd name="connsiteY1142" fmla="*/ 2941888 h 4970065"/>
              <a:gd name="connsiteX1143" fmla="*/ 2573254 w 4970067"/>
              <a:gd name="connsiteY1143" fmla="*/ 2916053 h 4970065"/>
              <a:gd name="connsiteX1144" fmla="*/ 3905047 w 4970067"/>
              <a:gd name="connsiteY1144" fmla="*/ 3180125 h 4970065"/>
              <a:gd name="connsiteX1145" fmla="*/ 3911017 w 4970067"/>
              <a:gd name="connsiteY1145" fmla="*/ 3199531 h 4970065"/>
              <a:gd name="connsiteX1146" fmla="*/ 3892575 w 4970067"/>
              <a:gd name="connsiteY1146" fmla="*/ 3221826 h 4970065"/>
              <a:gd name="connsiteX1147" fmla="*/ 4053661 w 4970067"/>
              <a:gd name="connsiteY1147" fmla="*/ 3209298 h 4970065"/>
              <a:gd name="connsiteX1148" fmla="*/ 4077831 w 4970067"/>
              <a:gd name="connsiteY1148" fmla="*/ 3222338 h 4970065"/>
              <a:gd name="connsiteX1149" fmla="*/ 4014308 w 4970067"/>
              <a:gd name="connsiteY1149" fmla="*/ 3241338 h 4970065"/>
              <a:gd name="connsiteX1150" fmla="*/ 2002743 w 4970067"/>
              <a:gd name="connsiteY1150" fmla="*/ 2798217 h 4970065"/>
              <a:gd name="connsiteX1151" fmla="*/ 1950509 w 4970067"/>
              <a:gd name="connsiteY1151" fmla="*/ 2896861 h 4970065"/>
              <a:gd name="connsiteX1152" fmla="*/ 1525809 w 4970067"/>
              <a:gd name="connsiteY1152" fmla="*/ 3121748 h 4970065"/>
              <a:gd name="connsiteX1153" fmla="*/ 1905841 w 4970067"/>
              <a:gd name="connsiteY1153" fmla="*/ 2807381 h 4970065"/>
              <a:gd name="connsiteX1154" fmla="*/ 2101831 w 4970067"/>
              <a:gd name="connsiteY1154" fmla="*/ 2817221 h 4970065"/>
              <a:gd name="connsiteX1155" fmla="*/ 2077045 w 4970067"/>
              <a:gd name="connsiteY1155" fmla="*/ 2897800 h 4970065"/>
              <a:gd name="connsiteX1156" fmla="*/ 2062118 w 4970067"/>
              <a:gd name="connsiteY1156" fmla="*/ 2902265 h 4970065"/>
              <a:gd name="connsiteX1157" fmla="*/ 2087104 w 4970067"/>
              <a:gd name="connsiteY1157" fmla="*/ 2818729 h 4970065"/>
              <a:gd name="connsiteX1158" fmla="*/ 2560208 w 4970067"/>
              <a:gd name="connsiteY1158" fmla="*/ 2905431 h 4970065"/>
              <a:gd name="connsiteX1159" fmla="*/ 2573254 w 4970067"/>
              <a:gd name="connsiteY1159" fmla="*/ 2916053 h 4970065"/>
              <a:gd name="connsiteX1160" fmla="*/ 2538930 w 4970067"/>
              <a:gd name="connsiteY1160" fmla="*/ 2980873 h 4970065"/>
              <a:gd name="connsiteX1161" fmla="*/ 2527247 w 4970067"/>
              <a:gd name="connsiteY1161" fmla="*/ 2966524 h 4970065"/>
              <a:gd name="connsiteX1162" fmla="*/ 2374060 w 4970067"/>
              <a:gd name="connsiteY1162" fmla="*/ 2867933 h 4970065"/>
              <a:gd name="connsiteX1163" fmla="*/ 2395247 w 4970067"/>
              <a:gd name="connsiteY1163" fmla="*/ 2907946 h 4970065"/>
              <a:gd name="connsiteX1164" fmla="*/ 2391725 w 4970067"/>
              <a:gd name="connsiteY1164" fmla="*/ 2910814 h 4970065"/>
              <a:gd name="connsiteX1165" fmla="*/ 2369823 w 4970067"/>
              <a:gd name="connsiteY1165" fmla="*/ 2870219 h 4970065"/>
              <a:gd name="connsiteX1166" fmla="*/ 2459496 w 4970067"/>
              <a:gd name="connsiteY1166" fmla="*/ 2883311 h 4970065"/>
              <a:gd name="connsiteX1167" fmla="*/ 2486138 w 4970067"/>
              <a:gd name="connsiteY1167" fmla="*/ 2916032 h 4970065"/>
              <a:gd name="connsiteX1168" fmla="*/ 2475272 w 4970067"/>
              <a:gd name="connsiteY1168" fmla="*/ 2929166 h 4970065"/>
              <a:gd name="connsiteX1169" fmla="*/ 2446342 w 4970067"/>
              <a:gd name="connsiteY1169" fmla="*/ 2894192 h 4970065"/>
              <a:gd name="connsiteX1170" fmla="*/ 2432577 w 4970067"/>
              <a:gd name="connsiteY1170" fmla="*/ 2877552 h 4970065"/>
              <a:gd name="connsiteX1171" fmla="*/ 2446342 w 4970067"/>
              <a:gd name="connsiteY1171" fmla="*/ 2894192 h 4970065"/>
              <a:gd name="connsiteX1172" fmla="*/ 2405746 w 4970067"/>
              <a:gd name="connsiteY1172" fmla="*/ 2927774 h 4970065"/>
              <a:gd name="connsiteX1173" fmla="*/ 2395247 w 4970067"/>
              <a:gd name="connsiteY1173" fmla="*/ 2907946 h 4970065"/>
              <a:gd name="connsiteX1174" fmla="*/ 744238 w 4970067"/>
              <a:gd name="connsiteY1174" fmla="*/ 2541707 h 4970065"/>
              <a:gd name="connsiteX1175" fmla="*/ 768760 w 4970067"/>
              <a:gd name="connsiteY1175" fmla="*/ 2587158 h 4970065"/>
              <a:gd name="connsiteX1176" fmla="*/ 716434 w 4970067"/>
              <a:gd name="connsiteY1176" fmla="*/ 2544555 h 4970065"/>
              <a:gd name="connsiteX1177" fmla="*/ 700231 w 4970067"/>
              <a:gd name="connsiteY1177" fmla="*/ 2531362 h 4970065"/>
              <a:gd name="connsiteX1178" fmla="*/ 716434 w 4970067"/>
              <a:gd name="connsiteY1178" fmla="*/ 2544555 h 4970065"/>
              <a:gd name="connsiteX1179" fmla="*/ 691749 w 4970067"/>
              <a:gd name="connsiteY1179" fmla="*/ 2547083 h 4970065"/>
              <a:gd name="connsiteX1180" fmla="*/ 2365437 w 4970067"/>
              <a:gd name="connsiteY1180" fmla="*/ 2862089 h 4970065"/>
              <a:gd name="connsiteX1181" fmla="*/ 2369823 w 4970067"/>
              <a:gd name="connsiteY1181" fmla="*/ 2870219 h 4970065"/>
              <a:gd name="connsiteX1182" fmla="*/ 2317887 w 4970067"/>
              <a:gd name="connsiteY1182" fmla="*/ 2898239 h 4970065"/>
              <a:gd name="connsiteX1183" fmla="*/ 2315054 w 4970067"/>
              <a:gd name="connsiteY1183" fmla="*/ 2888767 h 4970065"/>
              <a:gd name="connsiteX1184" fmla="*/ 2301457 w 4970067"/>
              <a:gd name="connsiteY1184" fmla="*/ 2843307 h 4970065"/>
              <a:gd name="connsiteX1185" fmla="*/ 2315054 w 4970067"/>
              <a:gd name="connsiteY1185" fmla="*/ 2888767 h 4970065"/>
              <a:gd name="connsiteX1186" fmla="*/ 2308486 w 4970067"/>
              <a:gd name="connsiteY1186" fmla="*/ 2892246 h 4970065"/>
              <a:gd name="connsiteX1187" fmla="*/ 2294126 w 4970067"/>
              <a:gd name="connsiteY1187" fmla="*/ 2845562 h 4970065"/>
              <a:gd name="connsiteX1188" fmla="*/ 4129489 w 4970067"/>
              <a:gd name="connsiteY1188" fmla="*/ 3206887 h 4970065"/>
              <a:gd name="connsiteX1189" fmla="*/ 4134186 w 4970067"/>
              <a:gd name="connsiteY1189" fmla="*/ 3252743 h 4970065"/>
              <a:gd name="connsiteX1190" fmla="*/ 4077831 w 4970067"/>
              <a:gd name="connsiteY1190" fmla="*/ 3222338 h 4970065"/>
              <a:gd name="connsiteX1191" fmla="*/ 2714211 w 4970067"/>
              <a:gd name="connsiteY1191" fmla="*/ 2922839 h 4970065"/>
              <a:gd name="connsiteX1192" fmla="*/ 2725741 w 4970067"/>
              <a:gd name="connsiteY1192" fmla="*/ 2928945 h 4970065"/>
              <a:gd name="connsiteX1193" fmla="*/ 2715972 w 4970067"/>
              <a:gd name="connsiteY1193" fmla="*/ 3032252 h 4970065"/>
              <a:gd name="connsiteX1194" fmla="*/ 2704003 w 4970067"/>
              <a:gd name="connsiteY1194" fmla="*/ 3022507 h 4970065"/>
              <a:gd name="connsiteX1195" fmla="*/ 2290551 w 4970067"/>
              <a:gd name="connsiteY1195" fmla="*/ 2833940 h 4970065"/>
              <a:gd name="connsiteX1196" fmla="*/ 2294126 w 4970067"/>
              <a:gd name="connsiteY1196" fmla="*/ 2845562 h 4970065"/>
              <a:gd name="connsiteX1197" fmla="*/ 2252753 w 4970067"/>
              <a:gd name="connsiteY1197" fmla="*/ 2858288 h 4970065"/>
              <a:gd name="connsiteX1198" fmla="*/ 2251554 w 4970067"/>
              <a:gd name="connsiteY1198" fmla="*/ 2845604 h 4970065"/>
              <a:gd name="connsiteX1199" fmla="*/ 2177790 w 4970067"/>
              <a:gd name="connsiteY1199" fmla="*/ 2809441 h 4970065"/>
              <a:gd name="connsiteX1200" fmla="*/ 2171638 w 4970067"/>
              <a:gd name="connsiteY1200" fmla="*/ 2869507 h 4970065"/>
              <a:gd name="connsiteX1201" fmla="*/ 2165826 w 4970067"/>
              <a:gd name="connsiteY1201" fmla="*/ 2871246 h 4970065"/>
              <a:gd name="connsiteX1202" fmla="*/ 2171610 w 4970067"/>
              <a:gd name="connsiteY1202" fmla="*/ 2810074 h 4970065"/>
              <a:gd name="connsiteX1203" fmla="*/ 2726826 w 4970067"/>
              <a:gd name="connsiteY1203" fmla="*/ 2917475 h 4970065"/>
              <a:gd name="connsiteX1204" fmla="*/ 2797089 w 4970067"/>
              <a:gd name="connsiteY1204" fmla="*/ 2955384 h 4970065"/>
              <a:gd name="connsiteX1205" fmla="*/ 2798218 w 4970067"/>
              <a:gd name="connsiteY1205" fmla="*/ 2967322 h 4970065"/>
              <a:gd name="connsiteX1206" fmla="*/ 2725741 w 4970067"/>
              <a:gd name="connsiteY1206" fmla="*/ 2928945 h 4970065"/>
              <a:gd name="connsiteX1207" fmla="*/ 2525675 w 4970067"/>
              <a:gd name="connsiteY1207" fmla="*/ 2876282 h 4970065"/>
              <a:gd name="connsiteX1208" fmla="*/ 2560426 w 4970067"/>
              <a:gd name="connsiteY1208" fmla="*/ 2905028 h 4970065"/>
              <a:gd name="connsiteX1209" fmla="*/ 2560208 w 4970067"/>
              <a:gd name="connsiteY1209" fmla="*/ 2905431 h 4970065"/>
              <a:gd name="connsiteX1210" fmla="*/ 2525169 w 4970067"/>
              <a:gd name="connsiteY1210" fmla="*/ 2876903 h 4970065"/>
              <a:gd name="connsiteX1211" fmla="*/ 2095873 w 4970067"/>
              <a:gd name="connsiteY1211" fmla="*/ 2789410 h 4970065"/>
              <a:gd name="connsiteX1212" fmla="*/ 2087104 w 4970067"/>
              <a:gd name="connsiteY1212" fmla="*/ 2818729 h 4970065"/>
              <a:gd name="connsiteX1213" fmla="*/ 1998086 w 4970067"/>
              <a:gd name="connsiteY1213" fmla="*/ 2827846 h 4970065"/>
              <a:gd name="connsiteX1214" fmla="*/ 2014681 w 4970067"/>
              <a:gd name="connsiteY1214" fmla="*/ 2797088 h 4970065"/>
              <a:gd name="connsiteX1215" fmla="*/ 2521187 w 4970067"/>
              <a:gd name="connsiteY1215" fmla="*/ 2873661 h 4970065"/>
              <a:gd name="connsiteX1216" fmla="*/ 2525169 w 4970067"/>
              <a:gd name="connsiteY1216" fmla="*/ 2876903 h 4970065"/>
              <a:gd name="connsiteX1217" fmla="*/ 2489724 w 4970067"/>
              <a:gd name="connsiteY1217" fmla="*/ 2920437 h 4970065"/>
              <a:gd name="connsiteX1218" fmla="*/ 2486138 w 4970067"/>
              <a:gd name="connsiteY1218" fmla="*/ 2916032 h 4970065"/>
              <a:gd name="connsiteX1219" fmla="*/ 3949448 w 4970067"/>
              <a:gd name="connsiteY1219" fmla="*/ 3153073 h 4970065"/>
              <a:gd name="connsiteX1220" fmla="*/ 3984323 w 4970067"/>
              <a:gd name="connsiteY1220" fmla="*/ 3171889 h 4970065"/>
              <a:gd name="connsiteX1221" fmla="*/ 3976691 w 4970067"/>
              <a:gd name="connsiteY1221" fmla="*/ 3252590 h 4970065"/>
              <a:gd name="connsiteX1222" fmla="*/ 3931496 w 4970067"/>
              <a:gd name="connsiteY1222" fmla="*/ 3266108 h 4970065"/>
              <a:gd name="connsiteX1223" fmla="*/ 3911017 w 4970067"/>
              <a:gd name="connsiteY1223" fmla="*/ 3199531 h 4970065"/>
              <a:gd name="connsiteX1224" fmla="*/ 2403231 w 4970067"/>
              <a:gd name="connsiteY1224" fmla="*/ 2842076 h 4970065"/>
              <a:gd name="connsiteX1225" fmla="*/ 2409018 w 4970067"/>
              <a:gd name="connsiteY1225" fmla="*/ 2849072 h 4970065"/>
              <a:gd name="connsiteX1226" fmla="*/ 2374060 w 4970067"/>
              <a:gd name="connsiteY1226" fmla="*/ 2867933 h 4970065"/>
              <a:gd name="connsiteX1227" fmla="*/ 2369754 w 4970067"/>
              <a:gd name="connsiteY1227" fmla="*/ 2859803 h 4970065"/>
              <a:gd name="connsiteX1228" fmla="*/ 2352677 w 4970067"/>
              <a:gd name="connsiteY1228" fmla="*/ 2827551 h 4970065"/>
              <a:gd name="connsiteX1229" fmla="*/ 2369754 w 4970067"/>
              <a:gd name="connsiteY1229" fmla="*/ 2859803 h 4970065"/>
              <a:gd name="connsiteX1230" fmla="*/ 2365437 w 4970067"/>
              <a:gd name="connsiteY1230" fmla="*/ 2862089 h 4970065"/>
              <a:gd name="connsiteX1231" fmla="*/ 2347640 w 4970067"/>
              <a:gd name="connsiteY1231" fmla="*/ 2829101 h 4970065"/>
              <a:gd name="connsiteX1232" fmla="*/ 2642985 w 4970067"/>
              <a:gd name="connsiteY1232" fmla="*/ 2885123 h 4970065"/>
              <a:gd name="connsiteX1233" fmla="*/ 2660682 w 4970067"/>
              <a:gd name="connsiteY1233" fmla="*/ 2894494 h 4970065"/>
              <a:gd name="connsiteX1234" fmla="*/ 2638375 w 4970067"/>
              <a:gd name="connsiteY1234" fmla="*/ 2969074 h 4970065"/>
              <a:gd name="connsiteX1235" fmla="*/ 2621410 w 4970067"/>
              <a:gd name="connsiteY1235" fmla="*/ 2955261 h 4970065"/>
              <a:gd name="connsiteX1236" fmla="*/ 2424721 w 4970067"/>
              <a:gd name="connsiteY1236" fmla="*/ 2840600 h 4970065"/>
              <a:gd name="connsiteX1237" fmla="*/ 2445946 w 4970067"/>
              <a:gd name="connsiteY1237" fmla="*/ 2866668 h 4970065"/>
              <a:gd name="connsiteX1238" fmla="*/ 2432577 w 4970067"/>
              <a:gd name="connsiteY1238" fmla="*/ 2877552 h 4970065"/>
              <a:gd name="connsiteX1239" fmla="*/ 2409018 w 4970067"/>
              <a:gd name="connsiteY1239" fmla="*/ 2849072 h 4970065"/>
              <a:gd name="connsiteX1240" fmla="*/ 865530 w 4970067"/>
              <a:gd name="connsiteY1240" fmla="*/ 2529284 h 4970065"/>
              <a:gd name="connsiteX1241" fmla="*/ 884486 w 4970067"/>
              <a:gd name="connsiteY1241" fmla="*/ 2590910 h 4970065"/>
              <a:gd name="connsiteX1242" fmla="*/ 839767 w 4970067"/>
              <a:gd name="connsiteY1242" fmla="*/ 2644971 h 4970065"/>
              <a:gd name="connsiteX1243" fmla="*/ 818943 w 4970067"/>
              <a:gd name="connsiteY1243" fmla="*/ 2628016 h 4970065"/>
              <a:gd name="connsiteX1244" fmla="*/ 848785 w 4970067"/>
              <a:gd name="connsiteY1244" fmla="*/ 2530999 h 4970065"/>
              <a:gd name="connsiteX1245" fmla="*/ 2496834 w 4970067"/>
              <a:gd name="connsiteY1245" fmla="*/ 2852425 h 4970065"/>
              <a:gd name="connsiteX1246" fmla="*/ 2521723 w 4970067"/>
              <a:gd name="connsiteY1246" fmla="*/ 2873013 h 4970065"/>
              <a:gd name="connsiteX1247" fmla="*/ 2521187 w 4970067"/>
              <a:gd name="connsiteY1247" fmla="*/ 2873661 h 4970065"/>
              <a:gd name="connsiteX1248" fmla="*/ 2495976 w 4970067"/>
              <a:gd name="connsiteY1248" fmla="*/ 2853134 h 4970065"/>
              <a:gd name="connsiteX1249" fmla="*/ 2247459 w 4970067"/>
              <a:gd name="connsiteY1249" fmla="*/ 2802305 h 4970065"/>
              <a:gd name="connsiteX1250" fmla="*/ 2251554 w 4970067"/>
              <a:gd name="connsiteY1250" fmla="*/ 2845604 h 4970065"/>
              <a:gd name="connsiteX1251" fmla="*/ 2229693 w 4970067"/>
              <a:gd name="connsiteY1251" fmla="*/ 2852143 h 4970065"/>
              <a:gd name="connsiteX1252" fmla="*/ 2224826 w 4970067"/>
              <a:gd name="connsiteY1252" fmla="*/ 2804624 h 4970065"/>
              <a:gd name="connsiteX1253" fmla="*/ 2663954 w 4970067"/>
              <a:gd name="connsiteY1253" fmla="*/ 2883554 h 4970065"/>
              <a:gd name="connsiteX1254" fmla="*/ 2715392 w 4970067"/>
              <a:gd name="connsiteY1254" fmla="*/ 2911306 h 4970065"/>
              <a:gd name="connsiteX1255" fmla="*/ 2714211 w 4970067"/>
              <a:gd name="connsiteY1255" fmla="*/ 2922839 h 4970065"/>
              <a:gd name="connsiteX1256" fmla="*/ 2660682 w 4970067"/>
              <a:gd name="connsiteY1256" fmla="*/ 2894494 h 4970065"/>
              <a:gd name="connsiteX1257" fmla="*/ 3908455 w 4970067"/>
              <a:gd name="connsiteY1257" fmla="*/ 3130956 h 4970065"/>
              <a:gd name="connsiteX1258" fmla="*/ 3918184 w 4970067"/>
              <a:gd name="connsiteY1258" fmla="*/ 3136205 h 4970065"/>
              <a:gd name="connsiteX1259" fmla="*/ 3905047 w 4970067"/>
              <a:gd name="connsiteY1259" fmla="*/ 3180125 h 4970065"/>
              <a:gd name="connsiteX1260" fmla="*/ 3899189 w 4970067"/>
              <a:gd name="connsiteY1260" fmla="*/ 3161080 h 4970065"/>
              <a:gd name="connsiteX1261" fmla="*/ 2341955 w 4970067"/>
              <a:gd name="connsiteY1261" fmla="*/ 2818565 h 4970065"/>
              <a:gd name="connsiteX1262" fmla="*/ 2347640 w 4970067"/>
              <a:gd name="connsiteY1262" fmla="*/ 2829101 h 4970065"/>
              <a:gd name="connsiteX1263" fmla="*/ 2301457 w 4970067"/>
              <a:gd name="connsiteY1263" fmla="*/ 2843307 h 4970065"/>
              <a:gd name="connsiteX1264" fmla="*/ 2297990 w 4970067"/>
              <a:gd name="connsiteY1264" fmla="*/ 2831715 h 4970065"/>
              <a:gd name="connsiteX1265" fmla="*/ 3899079 w 4970067"/>
              <a:gd name="connsiteY1265" fmla="*/ 3125897 h 4970065"/>
              <a:gd name="connsiteX1266" fmla="*/ 3905145 w 4970067"/>
              <a:gd name="connsiteY1266" fmla="*/ 3129170 h 4970065"/>
              <a:gd name="connsiteX1267" fmla="*/ 3806688 w 4970067"/>
              <a:gd name="connsiteY1267" fmla="*/ 3315105 h 4970065"/>
              <a:gd name="connsiteX1268" fmla="*/ 3799150 w 4970067"/>
              <a:gd name="connsiteY1268" fmla="*/ 3311113 h 4970065"/>
              <a:gd name="connsiteX1269" fmla="*/ 2174265 w 4970067"/>
              <a:gd name="connsiteY1269" fmla="*/ 2781997 h 4970065"/>
              <a:gd name="connsiteX1270" fmla="*/ 2171610 w 4970067"/>
              <a:gd name="connsiteY1270" fmla="*/ 2810074 h 4970065"/>
              <a:gd name="connsiteX1271" fmla="*/ 2101831 w 4970067"/>
              <a:gd name="connsiteY1271" fmla="*/ 2817221 h 4970065"/>
              <a:gd name="connsiteX1272" fmla="*/ 2110821 w 4970067"/>
              <a:gd name="connsiteY1272" fmla="*/ 2787997 h 4970065"/>
              <a:gd name="connsiteX1273" fmla="*/ 2479272 w 4970067"/>
              <a:gd name="connsiteY1273" fmla="*/ 2839534 h 4970065"/>
              <a:gd name="connsiteX1274" fmla="*/ 2495976 w 4970067"/>
              <a:gd name="connsiteY1274" fmla="*/ 2853134 h 4970065"/>
              <a:gd name="connsiteX1275" fmla="*/ 2459496 w 4970067"/>
              <a:gd name="connsiteY1275" fmla="*/ 2883311 h 4970065"/>
              <a:gd name="connsiteX1276" fmla="*/ 2445946 w 4970067"/>
              <a:gd name="connsiteY1276" fmla="*/ 2866668 h 4970065"/>
              <a:gd name="connsiteX1277" fmla="*/ 2287952 w 4970067"/>
              <a:gd name="connsiteY1277" fmla="*/ 2798158 h 4970065"/>
              <a:gd name="connsiteX1278" fmla="*/ 2297990 w 4970067"/>
              <a:gd name="connsiteY1278" fmla="*/ 2831715 h 4970065"/>
              <a:gd name="connsiteX1279" fmla="*/ 2290551 w 4970067"/>
              <a:gd name="connsiteY1279" fmla="*/ 2833940 h 4970065"/>
              <a:gd name="connsiteX1280" fmla="*/ 2279801 w 4970067"/>
              <a:gd name="connsiteY1280" fmla="*/ 2798993 h 4970065"/>
              <a:gd name="connsiteX1281" fmla="*/ 918488 w 4970067"/>
              <a:gd name="connsiteY1281" fmla="*/ 2523860 h 4970065"/>
              <a:gd name="connsiteX1282" fmla="*/ 919332 w 4970067"/>
              <a:gd name="connsiteY1282" fmla="*/ 2532101 h 4970065"/>
              <a:gd name="connsiteX1283" fmla="*/ 906109 w 4970067"/>
              <a:gd name="connsiteY1283" fmla="*/ 2661208 h 4970065"/>
              <a:gd name="connsiteX1284" fmla="*/ 884486 w 4970067"/>
              <a:gd name="connsiteY1284" fmla="*/ 2590910 h 4970065"/>
              <a:gd name="connsiteX1285" fmla="*/ 914172 w 4970067"/>
              <a:gd name="connsiteY1285" fmla="*/ 2555024 h 4970065"/>
              <a:gd name="connsiteX1286" fmla="*/ 917105 w 4970067"/>
              <a:gd name="connsiteY1286" fmla="*/ 2524001 h 4970065"/>
              <a:gd name="connsiteX1287" fmla="*/ 2587124 w 4970067"/>
              <a:gd name="connsiteY1287" fmla="*/ 2855544 h 4970065"/>
              <a:gd name="connsiteX1288" fmla="*/ 2601315 w 4970067"/>
              <a:gd name="connsiteY1288" fmla="*/ 2863059 h 4970065"/>
              <a:gd name="connsiteX1289" fmla="*/ 2573406 w 4970067"/>
              <a:gd name="connsiteY1289" fmla="*/ 2915765 h 4970065"/>
              <a:gd name="connsiteX1290" fmla="*/ 2560426 w 4970067"/>
              <a:gd name="connsiteY1290" fmla="*/ 2905028 h 4970065"/>
              <a:gd name="connsiteX1291" fmla="*/ 932328 w 4970067"/>
              <a:gd name="connsiteY1291" fmla="*/ 2522442 h 4970065"/>
              <a:gd name="connsiteX1292" fmla="*/ 952749 w 4970067"/>
              <a:gd name="connsiteY1292" fmla="*/ 2738382 h 4970065"/>
              <a:gd name="connsiteX1293" fmla="*/ 940578 w 4970067"/>
              <a:gd name="connsiteY1293" fmla="*/ 2739532 h 4970065"/>
              <a:gd name="connsiteX1294" fmla="*/ 919332 w 4970067"/>
              <a:gd name="connsiteY1294" fmla="*/ 2532101 h 4970065"/>
              <a:gd name="connsiteX1295" fmla="*/ 920194 w 4970067"/>
              <a:gd name="connsiteY1295" fmla="*/ 2523685 h 4970065"/>
              <a:gd name="connsiteX1296" fmla="*/ 2375486 w 4970067"/>
              <a:gd name="connsiteY1296" fmla="*/ 2808535 h 4970065"/>
              <a:gd name="connsiteX1297" fmla="*/ 2383399 w 4970067"/>
              <a:gd name="connsiteY1297" fmla="*/ 2818101 h 4970065"/>
              <a:gd name="connsiteX1298" fmla="*/ 2352677 w 4970067"/>
              <a:gd name="connsiteY1298" fmla="*/ 2827551 h 4970065"/>
              <a:gd name="connsiteX1299" fmla="*/ 2347103 w 4970067"/>
              <a:gd name="connsiteY1299" fmla="*/ 2817025 h 4970065"/>
              <a:gd name="connsiteX1300" fmla="*/ 2222046 w 4970067"/>
              <a:gd name="connsiteY1300" fmla="*/ 2777479 h 4970065"/>
              <a:gd name="connsiteX1301" fmla="*/ 2224826 w 4970067"/>
              <a:gd name="connsiteY1301" fmla="*/ 2804624 h 4970065"/>
              <a:gd name="connsiteX1302" fmla="*/ 2177790 w 4970067"/>
              <a:gd name="connsiteY1302" fmla="*/ 2809441 h 4970065"/>
              <a:gd name="connsiteX1303" fmla="*/ 2180663 w 4970067"/>
              <a:gd name="connsiteY1303" fmla="*/ 2781392 h 4970065"/>
              <a:gd name="connsiteX1304" fmla="*/ 2401796 w 4970067"/>
              <a:gd name="connsiteY1304" fmla="*/ 2812442 h 4970065"/>
              <a:gd name="connsiteX1305" fmla="*/ 2419088 w 4970067"/>
              <a:gd name="connsiteY1305" fmla="*/ 2833680 h 4970065"/>
              <a:gd name="connsiteX1306" fmla="*/ 2403231 w 4970067"/>
              <a:gd name="connsiteY1306" fmla="*/ 2842076 h 4970065"/>
              <a:gd name="connsiteX1307" fmla="*/ 2383399 w 4970067"/>
              <a:gd name="connsiteY1307" fmla="*/ 2818101 h 4970065"/>
              <a:gd name="connsiteX1308" fmla="*/ 2606792 w 4970067"/>
              <a:gd name="connsiteY1308" fmla="*/ 2852714 h 4970065"/>
              <a:gd name="connsiteX1309" fmla="*/ 2646384 w 4970067"/>
              <a:gd name="connsiteY1309" fmla="*/ 2874074 h 4970065"/>
              <a:gd name="connsiteX1310" fmla="*/ 2642985 w 4970067"/>
              <a:gd name="connsiteY1310" fmla="*/ 2885123 h 4970065"/>
              <a:gd name="connsiteX1311" fmla="*/ 2601315 w 4970067"/>
              <a:gd name="connsiteY1311" fmla="*/ 2863059 h 4970065"/>
              <a:gd name="connsiteX1312" fmla="*/ 3914356 w 4970067"/>
              <a:gd name="connsiteY1312" fmla="*/ 3111774 h 4970065"/>
              <a:gd name="connsiteX1313" fmla="*/ 3908455 w 4970067"/>
              <a:gd name="connsiteY1313" fmla="*/ 3130956 h 4970065"/>
              <a:gd name="connsiteX1314" fmla="*/ 3905145 w 4970067"/>
              <a:gd name="connsiteY1314" fmla="*/ 3129170 h 4970065"/>
              <a:gd name="connsiteX1315" fmla="*/ 2459715 w 4970067"/>
              <a:gd name="connsiteY1315" fmla="*/ 2821720 h 4970065"/>
              <a:gd name="connsiteX1316" fmla="*/ 2480270 w 4970067"/>
              <a:gd name="connsiteY1316" fmla="*/ 2838722 h 4970065"/>
              <a:gd name="connsiteX1317" fmla="*/ 2479272 w 4970067"/>
              <a:gd name="connsiteY1317" fmla="*/ 2839534 h 4970065"/>
              <a:gd name="connsiteX1318" fmla="*/ 2458318 w 4970067"/>
              <a:gd name="connsiteY1318" fmla="*/ 2822473 h 4970065"/>
              <a:gd name="connsiteX1319" fmla="*/ 2902266 w 4970067"/>
              <a:gd name="connsiteY1319" fmla="*/ 2907948 h 4970065"/>
              <a:gd name="connsiteX1320" fmla="*/ 2994585 w 4970067"/>
              <a:gd name="connsiteY1320" fmla="*/ 2935561 h 4970065"/>
              <a:gd name="connsiteX1321" fmla="*/ 3264447 w 4970067"/>
              <a:gd name="connsiteY1321" fmla="*/ 3267011 h 4970065"/>
              <a:gd name="connsiteX1322" fmla="*/ 2927642 w 4970067"/>
              <a:gd name="connsiteY1322" fmla="*/ 2992788 h 4970065"/>
              <a:gd name="connsiteX1323" fmla="*/ 2551693 w 4970067"/>
              <a:gd name="connsiteY1323" fmla="*/ 2836783 h 4970065"/>
              <a:gd name="connsiteX1324" fmla="*/ 2555984 w 4970067"/>
              <a:gd name="connsiteY1324" fmla="*/ 2839055 h 4970065"/>
              <a:gd name="connsiteX1325" fmla="*/ 2525675 w 4970067"/>
              <a:gd name="connsiteY1325" fmla="*/ 2876282 h 4970065"/>
              <a:gd name="connsiteX1326" fmla="*/ 2521723 w 4970067"/>
              <a:gd name="connsiteY1326" fmla="*/ 2873013 h 4970065"/>
              <a:gd name="connsiteX1327" fmla="*/ 2451198 w 4970067"/>
              <a:gd name="connsiteY1327" fmla="*/ 2816677 h 4970065"/>
              <a:gd name="connsiteX1328" fmla="*/ 2458318 w 4970067"/>
              <a:gd name="connsiteY1328" fmla="*/ 2822473 h 4970065"/>
              <a:gd name="connsiteX1329" fmla="*/ 2424721 w 4970067"/>
              <a:gd name="connsiteY1329" fmla="*/ 2840600 h 4970065"/>
              <a:gd name="connsiteX1330" fmla="*/ 2419088 w 4970067"/>
              <a:gd name="connsiteY1330" fmla="*/ 2833680 h 4970065"/>
              <a:gd name="connsiteX1331" fmla="*/ 2334583 w 4970067"/>
              <a:gd name="connsiteY1331" fmla="*/ 2793382 h 4970065"/>
              <a:gd name="connsiteX1332" fmla="*/ 2347103 w 4970067"/>
              <a:gd name="connsiteY1332" fmla="*/ 2817025 h 4970065"/>
              <a:gd name="connsiteX1333" fmla="*/ 2341955 w 4970067"/>
              <a:gd name="connsiteY1333" fmla="*/ 2818565 h 4970065"/>
              <a:gd name="connsiteX1334" fmla="*/ 2328693 w 4970067"/>
              <a:gd name="connsiteY1334" fmla="*/ 2793985 h 4970065"/>
              <a:gd name="connsiteX1335" fmla="*/ 2271738 w 4970067"/>
              <a:gd name="connsiteY1335" fmla="*/ 2772780 h 4970065"/>
              <a:gd name="connsiteX1336" fmla="*/ 2279801 w 4970067"/>
              <a:gd name="connsiteY1336" fmla="*/ 2798993 h 4970065"/>
              <a:gd name="connsiteX1337" fmla="*/ 2247459 w 4970067"/>
              <a:gd name="connsiteY1337" fmla="*/ 2802305 h 4970065"/>
              <a:gd name="connsiteX1338" fmla="*/ 2244907 w 4970067"/>
              <a:gd name="connsiteY1338" fmla="*/ 2775317 h 4970065"/>
              <a:gd name="connsiteX1339" fmla="*/ 2563764 w 4970067"/>
              <a:gd name="connsiteY1339" fmla="*/ 2829499 h 4970065"/>
              <a:gd name="connsiteX1340" fmla="*/ 2592741 w 4970067"/>
              <a:gd name="connsiteY1340" fmla="*/ 2845133 h 4970065"/>
              <a:gd name="connsiteX1341" fmla="*/ 2587124 w 4970067"/>
              <a:gd name="connsiteY1341" fmla="*/ 2855544 h 4970065"/>
              <a:gd name="connsiteX1342" fmla="*/ 2555984 w 4970067"/>
              <a:gd name="connsiteY1342" fmla="*/ 2839055 h 4970065"/>
              <a:gd name="connsiteX1343" fmla="*/ 2789412 w 4970067"/>
              <a:gd name="connsiteY1343" fmla="*/ 2874193 h 4970065"/>
              <a:gd name="connsiteX1344" fmla="*/ 2818732 w 4970067"/>
              <a:gd name="connsiteY1344" fmla="*/ 2882963 h 4970065"/>
              <a:gd name="connsiteX1345" fmla="*/ 2827849 w 4970067"/>
              <a:gd name="connsiteY1345" fmla="*/ 2971979 h 4970065"/>
              <a:gd name="connsiteX1346" fmla="*/ 2797089 w 4970067"/>
              <a:gd name="connsiteY1346" fmla="*/ 2955384 h 4970065"/>
              <a:gd name="connsiteX1347" fmla="*/ 2052590 w 4970067"/>
              <a:gd name="connsiteY1347" fmla="*/ 2726824 h 4970065"/>
              <a:gd name="connsiteX1348" fmla="*/ 2014681 w 4970067"/>
              <a:gd name="connsiteY1348" fmla="*/ 2797088 h 4970065"/>
              <a:gd name="connsiteX1349" fmla="*/ 2002743 w 4970067"/>
              <a:gd name="connsiteY1349" fmla="*/ 2798217 h 4970065"/>
              <a:gd name="connsiteX1350" fmla="*/ 2041121 w 4970067"/>
              <a:gd name="connsiteY1350" fmla="*/ 2725739 h 4970065"/>
              <a:gd name="connsiteX1351" fmla="*/ 2435841 w 4970067"/>
              <a:gd name="connsiteY1351" fmla="*/ 2801970 h 4970065"/>
              <a:gd name="connsiteX1352" fmla="*/ 2452674 w 4970067"/>
              <a:gd name="connsiteY1352" fmla="*/ 2815895 h 4970065"/>
              <a:gd name="connsiteX1353" fmla="*/ 2451198 w 4970067"/>
              <a:gd name="connsiteY1353" fmla="*/ 2816677 h 4970065"/>
              <a:gd name="connsiteX1354" fmla="*/ 2433877 w 4970067"/>
              <a:gd name="connsiteY1354" fmla="*/ 2802574 h 4970065"/>
              <a:gd name="connsiteX1355" fmla="*/ 1946368 w 4970067"/>
              <a:gd name="connsiteY1355" fmla="*/ 2703879 h 4970065"/>
              <a:gd name="connsiteX1356" fmla="*/ 1936471 w 4970067"/>
              <a:gd name="connsiteY1356" fmla="*/ 2715843 h 4970065"/>
              <a:gd name="connsiteX1357" fmla="*/ 1937814 w 4970067"/>
              <a:gd name="connsiteY1357" fmla="*/ 2715970 h 4970065"/>
              <a:gd name="connsiteX1358" fmla="*/ 1881807 w 4970067"/>
              <a:gd name="connsiteY1358" fmla="*/ 2784759 h 4970065"/>
              <a:gd name="connsiteX1359" fmla="*/ 1433080 w 4970067"/>
              <a:gd name="connsiteY1359" fmla="*/ 2918974 h 4970065"/>
              <a:gd name="connsiteX1360" fmla="*/ 1850042 w 4970067"/>
              <a:gd name="connsiteY1360" fmla="*/ 2694013 h 4970065"/>
              <a:gd name="connsiteX1361" fmla="*/ 2509859 w 4970067"/>
              <a:gd name="connsiteY1361" fmla="*/ 2814631 h 4970065"/>
              <a:gd name="connsiteX1362" fmla="*/ 2529774 w 4970067"/>
              <a:gd name="connsiteY1362" fmla="*/ 2825176 h 4970065"/>
              <a:gd name="connsiteX1363" fmla="*/ 2496834 w 4970067"/>
              <a:gd name="connsiteY1363" fmla="*/ 2852425 h 4970065"/>
              <a:gd name="connsiteX1364" fmla="*/ 2480270 w 4970067"/>
              <a:gd name="connsiteY1364" fmla="*/ 2838722 h 4970065"/>
              <a:gd name="connsiteX1365" fmla="*/ 2382298 w 4970067"/>
              <a:gd name="connsiteY1365" fmla="*/ 2788495 h 4970065"/>
              <a:gd name="connsiteX1366" fmla="*/ 2394086 w 4970067"/>
              <a:gd name="connsiteY1366" fmla="*/ 2802972 h 4970065"/>
              <a:gd name="connsiteX1367" fmla="*/ 2375486 w 4970067"/>
              <a:gd name="connsiteY1367" fmla="*/ 2808535 h 4970065"/>
              <a:gd name="connsiteX1368" fmla="*/ 2360735 w 4970067"/>
              <a:gd name="connsiteY1368" fmla="*/ 2790703 h 4970065"/>
              <a:gd name="connsiteX1369" fmla="*/ 2721281 w 4970067"/>
              <a:gd name="connsiteY1369" fmla="*/ 2853815 h 4970065"/>
              <a:gd name="connsiteX1370" fmla="*/ 2732527 w 4970067"/>
              <a:gd name="connsiteY1370" fmla="*/ 2857179 h 4970065"/>
              <a:gd name="connsiteX1371" fmla="*/ 2726826 w 4970067"/>
              <a:gd name="connsiteY1371" fmla="*/ 2917475 h 4970065"/>
              <a:gd name="connsiteX1372" fmla="*/ 2715392 w 4970067"/>
              <a:gd name="connsiteY1372" fmla="*/ 2911306 h 4970065"/>
              <a:gd name="connsiteX1373" fmla="*/ 2423544 w 4970067"/>
              <a:gd name="connsiteY1373" fmla="*/ 2794161 h 4970065"/>
              <a:gd name="connsiteX1374" fmla="*/ 2433877 w 4970067"/>
              <a:gd name="connsiteY1374" fmla="*/ 2802574 h 4970065"/>
              <a:gd name="connsiteX1375" fmla="*/ 2401796 w 4970067"/>
              <a:gd name="connsiteY1375" fmla="*/ 2812442 h 4970065"/>
              <a:gd name="connsiteX1376" fmla="*/ 2394086 w 4970067"/>
              <a:gd name="connsiteY1376" fmla="*/ 2802972 h 4970065"/>
              <a:gd name="connsiteX1377" fmla="*/ 2540029 w 4970067"/>
              <a:gd name="connsiteY1377" fmla="*/ 2816693 h 4970065"/>
              <a:gd name="connsiteX1378" fmla="*/ 2559584 w 4970067"/>
              <a:gd name="connsiteY1378" fmla="*/ 2827244 h 4970065"/>
              <a:gd name="connsiteX1379" fmla="*/ 2551693 w 4970067"/>
              <a:gd name="connsiteY1379" fmla="*/ 2836783 h 4970065"/>
              <a:gd name="connsiteX1380" fmla="*/ 2529774 w 4970067"/>
              <a:gd name="connsiteY1380" fmla="*/ 2825176 h 4970065"/>
              <a:gd name="connsiteX1381" fmla="*/ 2127460 w 4970067"/>
              <a:gd name="connsiteY1381" fmla="*/ 2733904 h 4970065"/>
              <a:gd name="connsiteX1382" fmla="*/ 2110821 w 4970067"/>
              <a:gd name="connsiteY1382" fmla="*/ 2787997 h 4970065"/>
              <a:gd name="connsiteX1383" fmla="*/ 2095873 w 4970067"/>
              <a:gd name="connsiteY1383" fmla="*/ 2789410 h 4970065"/>
              <a:gd name="connsiteX1384" fmla="*/ 2112888 w 4970067"/>
              <a:gd name="connsiteY1384" fmla="*/ 2732526 h 4970065"/>
              <a:gd name="connsiteX1385" fmla="*/ 2315043 w 4970067"/>
              <a:gd name="connsiteY1385" fmla="*/ 2768685 h 4970065"/>
              <a:gd name="connsiteX1386" fmla="*/ 2328693 w 4970067"/>
              <a:gd name="connsiteY1386" fmla="*/ 2793985 h 4970065"/>
              <a:gd name="connsiteX1387" fmla="*/ 2287952 w 4970067"/>
              <a:gd name="connsiteY1387" fmla="*/ 2798158 h 4970065"/>
              <a:gd name="connsiteX1388" fmla="*/ 2280125 w 4970067"/>
              <a:gd name="connsiteY1388" fmla="*/ 2771987 h 4970065"/>
              <a:gd name="connsiteX1389" fmla="*/ 2817223 w 4970067"/>
              <a:gd name="connsiteY1389" fmla="*/ 2868233 h 4970065"/>
              <a:gd name="connsiteX1390" fmla="*/ 2897801 w 4970067"/>
              <a:gd name="connsiteY1390" fmla="*/ 2893018 h 4970065"/>
              <a:gd name="connsiteX1391" fmla="*/ 2902266 w 4970067"/>
              <a:gd name="connsiteY1391" fmla="*/ 2907948 h 4970065"/>
              <a:gd name="connsiteX1392" fmla="*/ 2818732 w 4970067"/>
              <a:gd name="connsiteY1392" fmla="*/ 2882963 h 4970065"/>
              <a:gd name="connsiteX1393" fmla="*/ 2047227 w 4970067"/>
              <a:gd name="connsiteY1393" fmla="*/ 2714209 h 4970065"/>
              <a:gd name="connsiteX1394" fmla="*/ 2041121 w 4970067"/>
              <a:gd name="connsiteY1394" fmla="*/ 2725739 h 4970065"/>
              <a:gd name="connsiteX1395" fmla="*/ 1937814 w 4970067"/>
              <a:gd name="connsiteY1395" fmla="*/ 2715970 h 4970065"/>
              <a:gd name="connsiteX1396" fmla="*/ 1947559 w 4970067"/>
              <a:gd name="connsiteY1396" fmla="*/ 2704001 h 4970065"/>
              <a:gd name="connsiteX1397" fmla="*/ 4148753 w 4970067"/>
              <a:gd name="connsiteY1397" fmla="*/ 3131874 h 4970065"/>
              <a:gd name="connsiteX1398" fmla="*/ 4180925 w 4970067"/>
              <a:gd name="connsiteY1398" fmla="*/ 3191503 h 4970065"/>
              <a:gd name="connsiteX1399" fmla="*/ 4129489 w 4970067"/>
              <a:gd name="connsiteY1399" fmla="*/ 3206887 h 4970065"/>
              <a:gd name="connsiteX1400" fmla="*/ 4123880 w 4970067"/>
              <a:gd name="connsiteY1400" fmla="*/ 3152126 h 4970065"/>
              <a:gd name="connsiteX1401" fmla="*/ 2482461 w 4970067"/>
              <a:gd name="connsiteY1401" fmla="*/ 2800123 h 4970065"/>
              <a:gd name="connsiteX1402" fmla="*/ 2491183 w 4970067"/>
              <a:gd name="connsiteY1402" fmla="*/ 2804742 h 4970065"/>
              <a:gd name="connsiteX1403" fmla="*/ 2459715 w 4970067"/>
              <a:gd name="connsiteY1403" fmla="*/ 2821720 h 4970065"/>
              <a:gd name="connsiteX1404" fmla="*/ 2452674 w 4970067"/>
              <a:gd name="connsiteY1404" fmla="*/ 2815895 h 4970065"/>
              <a:gd name="connsiteX1405" fmla="*/ 2658401 w 4970067"/>
              <a:gd name="connsiteY1405" fmla="*/ 2835007 h 4970065"/>
              <a:gd name="connsiteX1406" fmla="*/ 2676826 w 4970067"/>
              <a:gd name="connsiteY1406" fmla="*/ 2840518 h 4970065"/>
              <a:gd name="connsiteX1407" fmla="*/ 2663954 w 4970067"/>
              <a:gd name="connsiteY1407" fmla="*/ 2883554 h 4970065"/>
              <a:gd name="connsiteX1408" fmla="*/ 2646384 w 4970067"/>
              <a:gd name="connsiteY1408" fmla="*/ 2874074 h 4970065"/>
              <a:gd name="connsiteX1409" fmla="*/ 2184970 w 4970067"/>
              <a:gd name="connsiteY1409" fmla="*/ 2739342 h 4970065"/>
              <a:gd name="connsiteX1410" fmla="*/ 2180663 w 4970067"/>
              <a:gd name="connsiteY1410" fmla="*/ 2781392 h 4970065"/>
              <a:gd name="connsiteX1411" fmla="*/ 2174265 w 4970067"/>
              <a:gd name="connsiteY1411" fmla="*/ 2781997 h 4970065"/>
              <a:gd name="connsiteX1412" fmla="*/ 2178358 w 4970067"/>
              <a:gd name="connsiteY1412" fmla="*/ 2738717 h 4970065"/>
              <a:gd name="connsiteX1413" fmla="*/ 2415446 w 4970067"/>
              <a:gd name="connsiteY1413" fmla="*/ 2785100 h 4970065"/>
              <a:gd name="connsiteX1414" fmla="*/ 2425642 w 4970067"/>
              <a:gd name="connsiteY1414" fmla="*/ 2793534 h 4970065"/>
              <a:gd name="connsiteX1415" fmla="*/ 2423544 w 4970067"/>
              <a:gd name="connsiteY1415" fmla="*/ 2794161 h 4970065"/>
              <a:gd name="connsiteX1416" fmla="*/ 2412754 w 4970067"/>
              <a:gd name="connsiteY1416" fmla="*/ 2785376 h 4970065"/>
              <a:gd name="connsiteX1417" fmla="*/ 688678 w 4970067"/>
              <a:gd name="connsiteY1417" fmla="*/ 2438728 h 4970065"/>
              <a:gd name="connsiteX1418" fmla="*/ 719444 w 4970067"/>
              <a:gd name="connsiteY1418" fmla="*/ 2495751 h 4970065"/>
              <a:gd name="connsiteX1419" fmla="*/ 700231 w 4970067"/>
              <a:gd name="connsiteY1419" fmla="*/ 2531362 h 4970065"/>
              <a:gd name="connsiteX1420" fmla="*/ 637567 w 4970067"/>
              <a:gd name="connsiteY1420" fmla="*/ 2480342 h 4970065"/>
              <a:gd name="connsiteX1421" fmla="*/ 2606569 w 4970067"/>
              <a:gd name="connsiteY1421" fmla="*/ 2819504 h 4970065"/>
              <a:gd name="connsiteX1422" fmla="*/ 2621943 w 4970067"/>
              <a:gd name="connsiteY1422" fmla="*/ 2824103 h 4970065"/>
              <a:gd name="connsiteX1423" fmla="*/ 2606792 w 4970067"/>
              <a:gd name="connsiteY1423" fmla="*/ 2852714 h 4970065"/>
              <a:gd name="connsiteX1424" fmla="*/ 2592741 w 4970067"/>
              <a:gd name="connsiteY1424" fmla="*/ 2845133 h 4970065"/>
              <a:gd name="connsiteX1425" fmla="*/ 2340527 w 4970067"/>
              <a:gd name="connsiteY1425" fmla="*/ 2766275 h 4970065"/>
              <a:gd name="connsiteX1426" fmla="*/ 2360735 w 4970067"/>
              <a:gd name="connsiteY1426" fmla="*/ 2790703 h 4970065"/>
              <a:gd name="connsiteX1427" fmla="*/ 2334583 w 4970067"/>
              <a:gd name="connsiteY1427" fmla="*/ 2793382 h 4970065"/>
              <a:gd name="connsiteX1428" fmla="*/ 2321197 w 4970067"/>
              <a:gd name="connsiteY1428" fmla="*/ 2768103 h 4970065"/>
              <a:gd name="connsiteX1429" fmla="*/ 2116252 w 4970067"/>
              <a:gd name="connsiteY1429" fmla="*/ 2721279 h 4970065"/>
              <a:gd name="connsiteX1430" fmla="*/ 2112888 w 4970067"/>
              <a:gd name="connsiteY1430" fmla="*/ 2732526 h 4970065"/>
              <a:gd name="connsiteX1431" fmla="*/ 2052590 w 4970067"/>
              <a:gd name="connsiteY1431" fmla="*/ 2726824 h 4970065"/>
              <a:gd name="connsiteX1432" fmla="*/ 2058759 w 4970067"/>
              <a:gd name="connsiteY1432" fmla="*/ 2715390 h 4970065"/>
              <a:gd name="connsiteX1433" fmla="*/ 2504530 w 4970067"/>
              <a:gd name="connsiteY1433" fmla="*/ 2797541 h 4970065"/>
              <a:gd name="connsiteX1434" fmla="*/ 2520359 w 4970067"/>
              <a:gd name="connsiteY1434" fmla="*/ 2806081 h 4970065"/>
              <a:gd name="connsiteX1435" fmla="*/ 2509859 w 4970067"/>
              <a:gd name="connsiteY1435" fmla="*/ 2814631 h 4970065"/>
              <a:gd name="connsiteX1436" fmla="*/ 2491183 w 4970067"/>
              <a:gd name="connsiteY1436" fmla="*/ 2804742 h 4970065"/>
              <a:gd name="connsiteX1437" fmla="*/ 2733906 w 4970067"/>
              <a:gd name="connsiteY1437" fmla="*/ 2842604 h 4970065"/>
              <a:gd name="connsiteX1438" fmla="*/ 2787998 w 4970067"/>
              <a:gd name="connsiteY1438" fmla="*/ 2859243 h 4970065"/>
              <a:gd name="connsiteX1439" fmla="*/ 2789412 w 4970067"/>
              <a:gd name="connsiteY1439" fmla="*/ 2874193 h 4970065"/>
              <a:gd name="connsiteX1440" fmla="*/ 2732527 w 4970067"/>
              <a:gd name="connsiteY1440" fmla="*/ 2857179 h 4970065"/>
              <a:gd name="connsiteX1441" fmla="*/ 2242015 w 4970067"/>
              <a:gd name="connsiteY1441" fmla="*/ 2744737 h 4970065"/>
              <a:gd name="connsiteX1442" fmla="*/ 2244907 w 4970067"/>
              <a:gd name="connsiteY1442" fmla="*/ 2775317 h 4970065"/>
              <a:gd name="connsiteX1443" fmla="*/ 2222046 w 4970067"/>
              <a:gd name="connsiteY1443" fmla="*/ 2777479 h 4970065"/>
              <a:gd name="connsiteX1444" fmla="*/ 2218464 w 4970067"/>
              <a:gd name="connsiteY1444" fmla="*/ 2742509 h 4970065"/>
              <a:gd name="connsiteX1445" fmla="*/ 2574035 w 4970067"/>
              <a:gd name="connsiteY1445" fmla="*/ 2809773 h 4970065"/>
              <a:gd name="connsiteX1446" fmla="*/ 2578691 w 4970067"/>
              <a:gd name="connsiteY1446" fmla="*/ 2811166 h 4970065"/>
              <a:gd name="connsiteX1447" fmla="*/ 2563764 w 4970067"/>
              <a:gd name="connsiteY1447" fmla="*/ 2829499 h 4970065"/>
              <a:gd name="connsiteX1448" fmla="*/ 2559584 w 4970067"/>
              <a:gd name="connsiteY1448" fmla="*/ 2827244 h 4970065"/>
              <a:gd name="connsiteX1449" fmla="*/ 2453999 w 4970067"/>
              <a:gd name="connsiteY1449" fmla="*/ 2785052 h 4970065"/>
              <a:gd name="connsiteX1450" fmla="*/ 2467537 w 4970067"/>
              <a:gd name="connsiteY1450" fmla="*/ 2792220 h 4970065"/>
              <a:gd name="connsiteX1451" fmla="*/ 2435841 w 4970067"/>
              <a:gd name="connsiteY1451" fmla="*/ 2801970 h 4970065"/>
              <a:gd name="connsiteX1452" fmla="*/ 2425642 w 4970067"/>
              <a:gd name="connsiteY1452" fmla="*/ 2793534 h 4970065"/>
              <a:gd name="connsiteX1453" fmla="*/ 2272846 w 4970067"/>
              <a:gd name="connsiteY1453" fmla="*/ 2747652 h 4970065"/>
              <a:gd name="connsiteX1454" fmla="*/ 2280125 w 4970067"/>
              <a:gd name="connsiteY1454" fmla="*/ 2771987 h 4970065"/>
              <a:gd name="connsiteX1455" fmla="*/ 2271738 w 4970067"/>
              <a:gd name="connsiteY1455" fmla="*/ 2772780 h 4970065"/>
              <a:gd name="connsiteX1456" fmla="*/ 2263744 w 4970067"/>
              <a:gd name="connsiteY1456" fmla="*/ 2746791 h 4970065"/>
              <a:gd name="connsiteX1457" fmla="*/ 2179396 w 4970067"/>
              <a:gd name="connsiteY1457" fmla="*/ 2727746 h 4970065"/>
              <a:gd name="connsiteX1458" fmla="*/ 2178358 w 4970067"/>
              <a:gd name="connsiteY1458" fmla="*/ 2738717 h 4970065"/>
              <a:gd name="connsiteX1459" fmla="*/ 2127460 w 4970067"/>
              <a:gd name="connsiteY1459" fmla="*/ 2733904 h 4970065"/>
              <a:gd name="connsiteX1460" fmla="*/ 2130882 w 4970067"/>
              <a:gd name="connsiteY1460" fmla="*/ 2722777 h 4970065"/>
              <a:gd name="connsiteX1461" fmla="*/ 2531464 w 4970067"/>
              <a:gd name="connsiteY1461" fmla="*/ 2797040 h 4970065"/>
              <a:gd name="connsiteX1462" fmla="*/ 2555203 w 4970067"/>
              <a:gd name="connsiteY1462" fmla="*/ 2804141 h 4970065"/>
              <a:gd name="connsiteX1463" fmla="*/ 2540029 w 4970067"/>
              <a:gd name="connsiteY1463" fmla="*/ 2816693 h 4970065"/>
              <a:gd name="connsiteX1464" fmla="*/ 2520359 w 4970067"/>
              <a:gd name="connsiteY1464" fmla="*/ 2806081 h 4970065"/>
              <a:gd name="connsiteX1465" fmla="*/ 2681064 w 4970067"/>
              <a:gd name="connsiteY1465" fmla="*/ 2826350 h 4970065"/>
              <a:gd name="connsiteX1466" fmla="*/ 2722779 w 4970067"/>
              <a:gd name="connsiteY1466" fmla="*/ 2839182 h 4970065"/>
              <a:gd name="connsiteX1467" fmla="*/ 2721281 w 4970067"/>
              <a:gd name="connsiteY1467" fmla="*/ 2853815 h 4970065"/>
              <a:gd name="connsiteX1468" fmla="*/ 2676826 w 4970067"/>
              <a:gd name="connsiteY1468" fmla="*/ 2840518 h 4970065"/>
              <a:gd name="connsiteX1469" fmla="*/ 2484817 w 4970067"/>
              <a:gd name="connsiteY1469" fmla="*/ 2786905 h 4970065"/>
              <a:gd name="connsiteX1470" fmla="*/ 2496014 w 4970067"/>
              <a:gd name="connsiteY1470" fmla="*/ 2792946 h 4970065"/>
              <a:gd name="connsiteX1471" fmla="*/ 2482461 w 4970067"/>
              <a:gd name="connsiteY1471" fmla="*/ 2800123 h 4970065"/>
              <a:gd name="connsiteX1472" fmla="*/ 2467537 w 4970067"/>
              <a:gd name="connsiteY1472" fmla="*/ 2792220 h 4970065"/>
              <a:gd name="connsiteX1473" fmla="*/ 2312346 w 4970067"/>
              <a:gd name="connsiteY1473" fmla="*/ 2751387 h 4970065"/>
              <a:gd name="connsiteX1474" fmla="*/ 2321197 w 4970067"/>
              <a:gd name="connsiteY1474" fmla="*/ 2768103 h 4970065"/>
              <a:gd name="connsiteX1475" fmla="*/ 2315043 w 4970067"/>
              <a:gd name="connsiteY1475" fmla="*/ 2768685 h 4970065"/>
              <a:gd name="connsiteX1476" fmla="*/ 2305354 w 4970067"/>
              <a:gd name="connsiteY1476" fmla="*/ 2750726 h 4970065"/>
              <a:gd name="connsiteX1477" fmla="*/ 2503869 w 4970067"/>
              <a:gd name="connsiteY1477" fmla="*/ 2788786 h 4970065"/>
              <a:gd name="connsiteX1478" fmla="*/ 2514733 w 4970067"/>
              <a:gd name="connsiteY1478" fmla="*/ 2792036 h 4970065"/>
              <a:gd name="connsiteX1479" fmla="*/ 2504530 w 4970067"/>
              <a:gd name="connsiteY1479" fmla="*/ 2797541 h 4970065"/>
              <a:gd name="connsiteX1480" fmla="*/ 2496014 w 4970067"/>
              <a:gd name="connsiteY1480" fmla="*/ 2792946 h 4970065"/>
              <a:gd name="connsiteX1481" fmla="*/ 2217350 w 4970067"/>
              <a:gd name="connsiteY1481" fmla="*/ 2731634 h 4970065"/>
              <a:gd name="connsiteX1482" fmla="*/ 2218464 w 4970067"/>
              <a:gd name="connsiteY1482" fmla="*/ 2742509 h 4970065"/>
              <a:gd name="connsiteX1483" fmla="*/ 2184970 w 4970067"/>
              <a:gd name="connsiteY1483" fmla="*/ 2739342 h 4970065"/>
              <a:gd name="connsiteX1484" fmla="*/ 2186087 w 4970067"/>
              <a:gd name="connsiteY1484" fmla="*/ 2728432 h 4970065"/>
              <a:gd name="connsiteX1485" fmla="*/ 2470936 w 4970067"/>
              <a:gd name="connsiteY1485" fmla="*/ 2779416 h 4970065"/>
              <a:gd name="connsiteX1486" fmla="*/ 2471615 w 4970067"/>
              <a:gd name="connsiteY1486" fmla="*/ 2779783 h 4970065"/>
              <a:gd name="connsiteX1487" fmla="*/ 2453999 w 4970067"/>
              <a:gd name="connsiteY1487" fmla="*/ 2785052 h 4970065"/>
              <a:gd name="connsiteX1488" fmla="*/ 2447826 w 4970067"/>
              <a:gd name="connsiteY1488" fmla="*/ 2781783 h 4970065"/>
              <a:gd name="connsiteX1489" fmla="*/ 2384219 w 4970067"/>
              <a:gd name="connsiteY1489" fmla="*/ 2762143 h 4970065"/>
              <a:gd name="connsiteX1490" fmla="*/ 2412754 w 4970067"/>
              <a:gd name="connsiteY1490" fmla="*/ 2785376 h 4970065"/>
              <a:gd name="connsiteX1491" fmla="*/ 2382298 w 4970067"/>
              <a:gd name="connsiteY1491" fmla="*/ 2788495 h 4970065"/>
              <a:gd name="connsiteX1492" fmla="*/ 2362514 w 4970067"/>
              <a:gd name="connsiteY1492" fmla="*/ 2764196 h 4970065"/>
              <a:gd name="connsiteX1493" fmla="*/ 2472691 w 4970067"/>
              <a:gd name="connsiteY1493" fmla="*/ 2779461 h 4970065"/>
              <a:gd name="connsiteX1494" fmla="*/ 2491109 w 4970067"/>
              <a:gd name="connsiteY1494" fmla="*/ 2784970 h 4970065"/>
              <a:gd name="connsiteX1495" fmla="*/ 2484817 w 4970067"/>
              <a:gd name="connsiteY1495" fmla="*/ 2786905 h 4970065"/>
              <a:gd name="connsiteX1496" fmla="*/ 2471615 w 4970067"/>
              <a:gd name="connsiteY1496" fmla="*/ 2779783 h 4970065"/>
              <a:gd name="connsiteX1497" fmla="*/ 2629200 w 4970067"/>
              <a:gd name="connsiteY1497" fmla="*/ 2810397 h 4970065"/>
              <a:gd name="connsiteX1498" fmla="*/ 2662792 w 4970067"/>
              <a:gd name="connsiteY1498" fmla="*/ 2820730 h 4970065"/>
              <a:gd name="connsiteX1499" fmla="*/ 2658401 w 4970067"/>
              <a:gd name="connsiteY1499" fmla="*/ 2835007 h 4970065"/>
              <a:gd name="connsiteX1500" fmla="*/ 2621943 w 4970067"/>
              <a:gd name="connsiteY1500" fmla="*/ 2824103 h 4970065"/>
              <a:gd name="connsiteX1501" fmla="*/ 2468939 w 4970067"/>
              <a:gd name="connsiteY1501" fmla="*/ 2778339 h 4970065"/>
              <a:gd name="connsiteX1502" fmla="*/ 2472132 w 4970067"/>
              <a:gd name="connsiteY1502" fmla="*/ 2779294 h 4970065"/>
              <a:gd name="connsiteX1503" fmla="*/ 2470936 w 4970067"/>
              <a:gd name="connsiteY1503" fmla="*/ 2779416 h 4970065"/>
              <a:gd name="connsiteX1504" fmla="*/ 2473832 w 4970067"/>
              <a:gd name="connsiteY1504" fmla="*/ 2779120 h 4970065"/>
              <a:gd name="connsiteX1505" fmla="*/ 2472691 w 4970067"/>
              <a:gd name="connsiteY1505" fmla="*/ 2779461 h 4970065"/>
              <a:gd name="connsiteX1506" fmla="*/ 2472132 w 4970067"/>
              <a:gd name="connsiteY1506" fmla="*/ 2779294 h 4970065"/>
              <a:gd name="connsiteX1507" fmla="*/ 2355401 w 4970067"/>
              <a:gd name="connsiteY1507" fmla="*/ 2755459 h 4970065"/>
              <a:gd name="connsiteX1508" fmla="*/ 2362514 w 4970067"/>
              <a:gd name="connsiteY1508" fmla="*/ 2764196 h 4970065"/>
              <a:gd name="connsiteX1509" fmla="*/ 2340527 w 4970067"/>
              <a:gd name="connsiteY1509" fmla="*/ 2766275 h 4970065"/>
              <a:gd name="connsiteX1510" fmla="*/ 2329559 w 4970067"/>
              <a:gd name="connsiteY1510" fmla="*/ 2753015 h 4970065"/>
              <a:gd name="connsiteX1511" fmla="*/ 2260439 w 4970067"/>
              <a:gd name="connsiteY1511" fmla="*/ 2736047 h 4970065"/>
              <a:gd name="connsiteX1512" fmla="*/ 2263744 w 4970067"/>
              <a:gd name="connsiteY1512" fmla="*/ 2746791 h 4970065"/>
              <a:gd name="connsiteX1513" fmla="*/ 2242015 w 4970067"/>
              <a:gd name="connsiteY1513" fmla="*/ 2744737 h 4970065"/>
              <a:gd name="connsiteX1514" fmla="*/ 2241005 w 4970067"/>
              <a:gd name="connsiteY1514" fmla="*/ 2734056 h 4970065"/>
              <a:gd name="connsiteX1515" fmla="*/ 2382739 w 4970067"/>
              <a:gd name="connsiteY1515" fmla="*/ 2758044 h 4970065"/>
              <a:gd name="connsiteX1516" fmla="*/ 2387338 w 4970067"/>
              <a:gd name="connsiteY1516" fmla="*/ 2761848 h 4970065"/>
              <a:gd name="connsiteX1517" fmla="*/ 2384219 w 4970067"/>
              <a:gd name="connsiteY1517" fmla="*/ 2762143 h 4970065"/>
              <a:gd name="connsiteX1518" fmla="*/ 2378717 w 4970067"/>
              <a:gd name="connsiteY1518" fmla="*/ 2757664 h 4970065"/>
              <a:gd name="connsiteX1519" fmla="*/ 2589308 w 4970067"/>
              <a:gd name="connsiteY1519" fmla="*/ 2798126 h 4970065"/>
              <a:gd name="connsiteX1520" fmla="*/ 2614004 w 4970067"/>
              <a:gd name="connsiteY1520" fmla="*/ 2805722 h 4970065"/>
              <a:gd name="connsiteX1521" fmla="*/ 2606569 w 4970067"/>
              <a:gd name="connsiteY1521" fmla="*/ 2819504 h 4970065"/>
              <a:gd name="connsiteX1522" fmla="*/ 2578691 w 4970067"/>
              <a:gd name="connsiteY1522" fmla="*/ 2811166 h 4970065"/>
              <a:gd name="connsiteX1523" fmla="*/ 2299598 w 4970067"/>
              <a:gd name="connsiteY1523" fmla="*/ 2740058 h 4970065"/>
              <a:gd name="connsiteX1524" fmla="*/ 2305354 w 4970067"/>
              <a:gd name="connsiteY1524" fmla="*/ 2750726 h 4970065"/>
              <a:gd name="connsiteX1525" fmla="*/ 2272846 w 4970067"/>
              <a:gd name="connsiteY1525" fmla="*/ 2747652 h 4970065"/>
              <a:gd name="connsiteX1526" fmla="*/ 2269657 w 4970067"/>
              <a:gd name="connsiteY1526" fmla="*/ 2736991 h 4970065"/>
              <a:gd name="connsiteX1527" fmla="*/ 2407398 w 4970067"/>
              <a:gd name="connsiteY1527" fmla="*/ 2760376 h 4970065"/>
              <a:gd name="connsiteX1528" fmla="*/ 2447826 w 4970067"/>
              <a:gd name="connsiteY1528" fmla="*/ 2781783 h 4970065"/>
              <a:gd name="connsiteX1529" fmla="*/ 2415446 w 4970067"/>
              <a:gd name="connsiteY1529" fmla="*/ 2785100 h 4970065"/>
              <a:gd name="connsiteX1530" fmla="*/ 2387338 w 4970067"/>
              <a:gd name="connsiteY1530" fmla="*/ 2761848 h 4970065"/>
              <a:gd name="connsiteX1531" fmla="*/ 2405152 w 4970067"/>
              <a:gd name="connsiteY1531" fmla="*/ 2760163 h 4970065"/>
              <a:gd name="connsiteX1532" fmla="*/ 2407447 w 4970067"/>
              <a:gd name="connsiteY1532" fmla="*/ 2759946 h 4970065"/>
              <a:gd name="connsiteX1533" fmla="*/ 2409570 w 4970067"/>
              <a:gd name="connsiteY1533" fmla="*/ 2760581 h 4970065"/>
              <a:gd name="connsiteX1534" fmla="*/ 2407398 w 4970067"/>
              <a:gd name="connsiteY1534" fmla="*/ 2760376 h 4970065"/>
              <a:gd name="connsiteX1535" fmla="*/ 2406717 w 4970067"/>
              <a:gd name="connsiteY1535" fmla="*/ 2760015 h 4970065"/>
              <a:gd name="connsiteX1536" fmla="*/ 2569748 w 4970067"/>
              <a:gd name="connsiteY1536" fmla="*/ 2792109 h 4970065"/>
              <a:gd name="connsiteX1537" fmla="*/ 2584814 w 4970067"/>
              <a:gd name="connsiteY1537" fmla="*/ 2796744 h 4970065"/>
              <a:gd name="connsiteX1538" fmla="*/ 2574035 w 4970067"/>
              <a:gd name="connsiteY1538" fmla="*/ 2809773 h 4970065"/>
              <a:gd name="connsiteX1539" fmla="*/ 2555203 w 4970067"/>
              <a:gd name="connsiteY1539" fmla="*/ 2804141 h 4970065"/>
              <a:gd name="connsiteX1540" fmla="*/ 2320621 w 4970067"/>
              <a:gd name="connsiteY1540" fmla="*/ 2742211 h 4970065"/>
              <a:gd name="connsiteX1541" fmla="*/ 2329559 w 4970067"/>
              <a:gd name="connsiteY1541" fmla="*/ 2753015 h 4970065"/>
              <a:gd name="connsiteX1542" fmla="*/ 2312346 w 4970067"/>
              <a:gd name="connsiteY1542" fmla="*/ 2751387 h 4970065"/>
              <a:gd name="connsiteX1543" fmla="*/ 2306734 w 4970067"/>
              <a:gd name="connsiteY1543" fmla="*/ 2740788 h 4970065"/>
              <a:gd name="connsiteX1544" fmla="*/ 4132184 w 4970067"/>
              <a:gd name="connsiteY1544" fmla="*/ 3101163 h 4970065"/>
              <a:gd name="connsiteX1545" fmla="*/ 4171888 w 4970067"/>
              <a:gd name="connsiteY1545" fmla="*/ 3113039 h 4970065"/>
              <a:gd name="connsiteX1546" fmla="*/ 4148753 w 4970067"/>
              <a:gd name="connsiteY1546" fmla="*/ 3131874 h 4970065"/>
              <a:gd name="connsiteX1547" fmla="*/ 2441648 w 4970067"/>
              <a:gd name="connsiteY1547" fmla="*/ 2763615 h 4970065"/>
              <a:gd name="connsiteX1548" fmla="*/ 2468939 w 4970067"/>
              <a:gd name="connsiteY1548" fmla="*/ 2778339 h 4970065"/>
              <a:gd name="connsiteX1549" fmla="*/ 2409570 w 4970067"/>
              <a:gd name="connsiteY1549" fmla="*/ 2760581 h 4970065"/>
              <a:gd name="connsiteX1550" fmla="*/ 2372347 w 4970067"/>
              <a:gd name="connsiteY1550" fmla="*/ 2749448 h 4970065"/>
              <a:gd name="connsiteX1551" fmla="*/ 2405471 w 4970067"/>
              <a:gd name="connsiteY1551" fmla="*/ 2759355 h 4970065"/>
              <a:gd name="connsiteX1552" fmla="*/ 2406717 w 4970067"/>
              <a:gd name="connsiteY1552" fmla="*/ 2760015 h 4970065"/>
              <a:gd name="connsiteX1553" fmla="*/ 2405152 w 4970067"/>
              <a:gd name="connsiteY1553" fmla="*/ 2760163 h 4970065"/>
              <a:gd name="connsiteX1554" fmla="*/ 2382739 w 4970067"/>
              <a:gd name="connsiteY1554" fmla="*/ 2758044 h 4970065"/>
              <a:gd name="connsiteX1555" fmla="*/ 2534623 w 4970067"/>
              <a:gd name="connsiteY1555" fmla="*/ 2781305 h 4970065"/>
              <a:gd name="connsiteX1556" fmla="*/ 2546357 w 4970067"/>
              <a:gd name="connsiteY1556" fmla="*/ 2784914 h 4970065"/>
              <a:gd name="connsiteX1557" fmla="*/ 2531464 w 4970067"/>
              <a:gd name="connsiteY1557" fmla="*/ 2797040 h 4970065"/>
              <a:gd name="connsiteX1558" fmla="*/ 2514733 w 4970067"/>
              <a:gd name="connsiteY1558" fmla="*/ 2792036 h 4970065"/>
              <a:gd name="connsiteX1559" fmla="*/ 2362487 w 4970067"/>
              <a:gd name="connsiteY1559" fmla="*/ 2746499 h 4970065"/>
              <a:gd name="connsiteX1560" fmla="*/ 2366466 w 4970067"/>
              <a:gd name="connsiteY1560" fmla="*/ 2747689 h 4970065"/>
              <a:gd name="connsiteX1561" fmla="*/ 2378717 w 4970067"/>
              <a:gd name="connsiteY1561" fmla="*/ 2757664 h 4970065"/>
              <a:gd name="connsiteX1562" fmla="*/ 2355401 w 4970067"/>
              <a:gd name="connsiteY1562" fmla="*/ 2755459 h 4970065"/>
              <a:gd name="connsiteX1563" fmla="*/ 2346797 w 4970067"/>
              <a:gd name="connsiteY1563" fmla="*/ 2744892 h 4970065"/>
              <a:gd name="connsiteX1564" fmla="*/ 2369671 w 4970067"/>
              <a:gd name="connsiteY1564" fmla="*/ 2747234 h 4970065"/>
              <a:gd name="connsiteX1565" fmla="*/ 2372347 w 4970067"/>
              <a:gd name="connsiteY1565" fmla="*/ 2749448 h 4970065"/>
              <a:gd name="connsiteX1566" fmla="*/ 2366466 w 4970067"/>
              <a:gd name="connsiteY1566" fmla="*/ 2747689 h 4970065"/>
              <a:gd name="connsiteX1567" fmla="*/ 2365367 w 4970067"/>
              <a:gd name="connsiteY1567" fmla="*/ 2746794 h 4970065"/>
              <a:gd name="connsiteX1568" fmla="*/ 2518823 w 4970067"/>
              <a:gd name="connsiteY1568" fmla="*/ 2776445 h 4970065"/>
              <a:gd name="connsiteX1569" fmla="*/ 2524107 w 4970067"/>
              <a:gd name="connsiteY1569" fmla="*/ 2778070 h 4970065"/>
              <a:gd name="connsiteX1570" fmla="*/ 2503869 w 4970067"/>
              <a:gd name="connsiteY1570" fmla="*/ 2788786 h 4970065"/>
              <a:gd name="connsiteX1571" fmla="*/ 2491109 w 4970067"/>
              <a:gd name="connsiteY1571" fmla="*/ 2784970 h 4970065"/>
              <a:gd name="connsiteX1572" fmla="*/ 2501052 w 4970067"/>
              <a:gd name="connsiteY1572" fmla="*/ 2770978 h 4970065"/>
              <a:gd name="connsiteX1573" fmla="*/ 2514108 w 4970067"/>
              <a:gd name="connsiteY1573" fmla="*/ 2774995 h 4970065"/>
              <a:gd name="connsiteX1574" fmla="*/ 2473832 w 4970067"/>
              <a:gd name="connsiteY1574" fmla="*/ 2779120 h 4970065"/>
              <a:gd name="connsiteX1575" fmla="*/ 716720 w 4970067"/>
              <a:gd name="connsiteY1575" fmla="*/ 2415897 h 4970065"/>
              <a:gd name="connsiteX1576" fmla="*/ 688678 w 4970067"/>
              <a:gd name="connsiteY1576" fmla="*/ 2438728 h 4970065"/>
              <a:gd name="connsiteX1577" fmla="*/ 674000 w 4970067"/>
              <a:gd name="connsiteY1577" fmla="*/ 2411521 h 4970065"/>
              <a:gd name="connsiteX1578" fmla="*/ 2311570 w 4970067"/>
              <a:gd name="connsiteY1578" fmla="*/ 2731270 h 4970065"/>
              <a:gd name="connsiteX1579" fmla="*/ 2343475 w 4970067"/>
              <a:gd name="connsiteY1579" fmla="*/ 2740812 h 4970065"/>
              <a:gd name="connsiteX1580" fmla="*/ 2346797 w 4970067"/>
              <a:gd name="connsiteY1580" fmla="*/ 2744892 h 4970065"/>
              <a:gd name="connsiteX1581" fmla="*/ 2320621 w 4970067"/>
              <a:gd name="connsiteY1581" fmla="*/ 2742211 h 4970065"/>
              <a:gd name="connsiteX1582" fmla="*/ 2505487 w 4970067"/>
              <a:gd name="connsiteY1582" fmla="*/ 2769652 h 4970065"/>
              <a:gd name="connsiteX1583" fmla="*/ 2501052 w 4970067"/>
              <a:gd name="connsiteY1583" fmla="*/ 2770978 h 4970065"/>
              <a:gd name="connsiteX1584" fmla="*/ 2492855 w 4970067"/>
              <a:gd name="connsiteY1584" fmla="*/ 2768457 h 4970065"/>
              <a:gd name="connsiteX1585" fmla="*/ 2421039 w 4970067"/>
              <a:gd name="connsiteY1585" fmla="*/ 2752496 h 4970065"/>
              <a:gd name="connsiteX1586" fmla="*/ 2430763 w 4970067"/>
              <a:gd name="connsiteY1586" fmla="*/ 2757742 h 4970065"/>
              <a:gd name="connsiteX1587" fmla="*/ 2407447 w 4970067"/>
              <a:gd name="connsiteY1587" fmla="*/ 2759946 h 4970065"/>
              <a:gd name="connsiteX1588" fmla="*/ 2405471 w 4970067"/>
              <a:gd name="connsiteY1588" fmla="*/ 2759355 h 4970065"/>
              <a:gd name="connsiteX1589" fmla="*/ 2385676 w 4970067"/>
              <a:gd name="connsiteY1589" fmla="*/ 2748874 h 4970065"/>
              <a:gd name="connsiteX1590" fmla="*/ 2528245 w 4970067"/>
              <a:gd name="connsiteY1590" fmla="*/ 2773547 h 4970065"/>
              <a:gd name="connsiteX1591" fmla="*/ 2518823 w 4970067"/>
              <a:gd name="connsiteY1591" fmla="*/ 2776445 h 4970065"/>
              <a:gd name="connsiteX1592" fmla="*/ 2514108 w 4970067"/>
              <a:gd name="connsiteY1592" fmla="*/ 2774995 h 4970065"/>
              <a:gd name="connsiteX1593" fmla="*/ 2291641 w 4970067"/>
              <a:gd name="connsiteY1593" fmla="*/ 2725308 h 4970065"/>
              <a:gd name="connsiteX1594" fmla="*/ 2299835 w 4970067"/>
              <a:gd name="connsiteY1594" fmla="*/ 2727759 h 4970065"/>
              <a:gd name="connsiteX1595" fmla="*/ 2306734 w 4970067"/>
              <a:gd name="connsiteY1595" fmla="*/ 2740788 h 4970065"/>
              <a:gd name="connsiteX1596" fmla="*/ 2299598 w 4970067"/>
              <a:gd name="connsiteY1596" fmla="*/ 2740058 h 4970065"/>
              <a:gd name="connsiteX1597" fmla="*/ 2534775 w 4970067"/>
              <a:gd name="connsiteY1597" fmla="*/ 2772421 h 4970065"/>
              <a:gd name="connsiteX1598" fmla="*/ 2533706 w 4970067"/>
              <a:gd name="connsiteY1598" fmla="*/ 2772987 h 4970065"/>
              <a:gd name="connsiteX1599" fmla="*/ 2528245 w 4970067"/>
              <a:gd name="connsiteY1599" fmla="*/ 2773547 h 4970065"/>
              <a:gd name="connsiteX1600" fmla="*/ 2532579 w 4970067"/>
              <a:gd name="connsiteY1600" fmla="*/ 2772214 h 4970065"/>
              <a:gd name="connsiteX1601" fmla="*/ 2451611 w 4970067"/>
              <a:gd name="connsiteY1601" fmla="*/ 2755770 h 4970065"/>
              <a:gd name="connsiteX1602" fmla="*/ 2492855 w 4970067"/>
              <a:gd name="connsiteY1602" fmla="*/ 2768457 h 4970065"/>
              <a:gd name="connsiteX1603" fmla="*/ 2441648 w 4970067"/>
              <a:gd name="connsiteY1603" fmla="*/ 2763615 h 4970065"/>
              <a:gd name="connsiteX1604" fmla="*/ 2430763 w 4970067"/>
              <a:gd name="connsiteY1604" fmla="*/ 2757742 h 4970065"/>
              <a:gd name="connsiteX1605" fmla="*/ 4020116 w 4970067"/>
              <a:gd name="connsiteY1605" fmla="*/ 3067643 h 4970065"/>
              <a:gd name="connsiteX1606" fmla="*/ 4118233 w 4970067"/>
              <a:gd name="connsiteY1606" fmla="*/ 3096990 h 4970065"/>
              <a:gd name="connsiteX1607" fmla="*/ 4123880 w 4970067"/>
              <a:gd name="connsiteY1607" fmla="*/ 3152126 h 4970065"/>
              <a:gd name="connsiteX1608" fmla="*/ 4053661 w 4970067"/>
              <a:gd name="connsiteY1608" fmla="*/ 3209298 h 4970065"/>
              <a:gd name="connsiteX1609" fmla="*/ 3984323 w 4970067"/>
              <a:gd name="connsiteY1609" fmla="*/ 3171889 h 4970065"/>
              <a:gd name="connsiteX1610" fmla="*/ 3990833 w 4970067"/>
              <a:gd name="connsiteY1610" fmla="*/ 3103043 h 4970065"/>
              <a:gd name="connsiteX1611" fmla="*/ 2452339 w 4970067"/>
              <a:gd name="connsiteY1611" fmla="*/ 2755701 h 4970065"/>
              <a:gd name="connsiteX1612" fmla="*/ 2451611 w 4970067"/>
              <a:gd name="connsiteY1612" fmla="*/ 2755770 h 4970065"/>
              <a:gd name="connsiteX1613" fmla="*/ 2450911 w 4970067"/>
              <a:gd name="connsiteY1613" fmla="*/ 2755555 h 4970065"/>
              <a:gd name="connsiteX1614" fmla="*/ 2548656 w 4970067"/>
              <a:gd name="connsiteY1614" fmla="*/ 2773734 h 4970065"/>
              <a:gd name="connsiteX1615" fmla="*/ 2534623 w 4970067"/>
              <a:gd name="connsiteY1615" fmla="*/ 2781305 h 4970065"/>
              <a:gd name="connsiteX1616" fmla="*/ 2524107 w 4970067"/>
              <a:gd name="connsiteY1616" fmla="*/ 2778070 h 4970065"/>
              <a:gd name="connsiteX1617" fmla="*/ 2533706 w 4970067"/>
              <a:gd name="connsiteY1617" fmla="*/ 2772987 h 4970065"/>
              <a:gd name="connsiteX1618" fmla="*/ 2537093 w 4970067"/>
              <a:gd name="connsiteY1618" fmla="*/ 2772640 h 4970065"/>
              <a:gd name="connsiteX1619" fmla="*/ 2253640 w 4970067"/>
              <a:gd name="connsiteY1619" fmla="*/ 2713942 h 4970065"/>
              <a:gd name="connsiteX1620" fmla="*/ 2263660 w 4970067"/>
              <a:gd name="connsiteY1620" fmla="*/ 2716939 h 4970065"/>
              <a:gd name="connsiteX1621" fmla="*/ 2269657 w 4970067"/>
              <a:gd name="connsiteY1621" fmla="*/ 2736991 h 4970065"/>
              <a:gd name="connsiteX1622" fmla="*/ 2260439 w 4970067"/>
              <a:gd name="connsiteY1622" fmla="*/ 2736047 h 4970065"/>
              <a:gd name="connsiteX1623" fmla="*/ 2587519 w 4970067"/>
              <a:gd name="connsiteY1623" fmla="*/ 2777409 h 4970065"/>
              <a:gd name="connsiteX1624" fmla="*/ 2569748 w 4970067"/>
              <a:gd name="connsiteY1624" fmla="*/ 2792109 h 4970065"/>
              <a:gd name="connsiteX1625" fmla="*/ 2546357 w 4970067"/>
              <a:gd name="connsiteY1625" fmla="*/ 2784914 h 4970065"/>
              <a:gd name="connsiteX1626" fmla="*/ 2558899 w 4970067"/>
              <a:gd name="connsiteY1626" fmla="*/ 2774702 h 4970065"/>
              <a:gd name="connsiteX1627" fmla="*/ 834358 w 4970067"/>
              <a:gd name="connsiteY1627" fmla="*/ 2427945 h 4970065"/>
              <a:gd name="connsiteX1628" fmla="*/ 857421 w 4970067"/>
              <a:gd name="connsiteY1628" fmla="*/ 2502924 h 4970065"/>
              <a:gd name="connsiteX1629" fmla="*/ 848785 w 4970067"/>
              <a:gd name="connsiteY1629" fmla="*/ 2530999 h 4970065"/>
              <a:gd name="connsiteX1630" fmla="*/ 744238 w 4970067"/>
              <a:gd name="connsiteY1630" fmla="*/ 2541707 h 4970065"/>
              <a:gd name="connsiteX1631" fmla="*/ 719444 w 4970067"/>
              <a:gd name="connsiteY1631" fmla="*/ 2495751 h 4970065"/>
              <a:gd name="connsiteX1632" fmla="*/ 760128 w 4970067"/>
              <a:gd name="connsiteY1632" fmla="*/ 2420343 h 4970065"/>
              <a:gd name="connsiteX1633" fmla="*/ 2394612 w 4970067"/>
              <a:gd name="connsiteY1633" fmla="*/ 2738237 h 4970065"/>
              <a:gd name="connsiteX1634" fmla="*/ 2450911 w 4970067"/>
              <a:gd name="connsiteY1634" fmla="*/ 2755555 h 4970065"/>
              <a:gd name="connsiteX1635" fmla="*/ 2421039 w 4970067"/>
              <a:gd name="connsiteY1635" fmla="*/ 2752496 h 4970065"/>
              <a:gd name="connsiteX1636" fmla="*/ 2214334 w 4970067"/>
              <a:gd name="connsiteY1636" fmla="*/ 2702186 h 4970065"/>
              <a:gd name="connsiteX1637" fmla="*/ 2238680 w 4970067"/>
              <a:gd name="connsiteY1637" fmla="*/ 2709468 h 4970065"/>
              <a:gd name="connsiteX1638" fmla="*/ 2241005 w 4970067"/>
              <a:gd name="connsiteY1638" fmla="*/ 2734056 h 4970065"/>
              <a:gd name="connsiteX1639" fmla="*/ 2217350 w 4970067"/>
              <a:gd name="connsiteY1639" fmla="*/ 2731634 h 4970065"/>
              <a:gd name="connsiteX1640" fmla="*/ 2346710 w 4970067"/>
              <a:gd name="connsiteY1640" fmla="*/ 2728240 h 4970065"/>
              <a:gd name="connsiteX1641" fmla="*/ 2385676 w 4970067"/>
              <a:gd name="connsiteY1641" fmla="*/ 2748874 h 4970065"/>
              <a:gd name="connsiteX1642" fmla="*/ 2369671 w 4970067"/>
              <a:gd name="connsiteY1642" fmla="*/ 2747234 h 4970065"/>
              <a:gd name="connsiteX1643" fmla="*/ 2604842 w 4970067"/>
              <a:gd name="connsiteY1643" fmla="*/ 2779047 h 4970065"/>
              <a:gd name="connsiteX1644" fmla="*/ 2589308 w 4970067"/>
              <a:gd name="connsiteY1644" fmla="*/ 2798126 h 4970065"/>
              <a:gd name="connsiteX1645" fmla="*/ 2584814 w 4970067"/>
              <a:gd name="connsiteY1645" fmla="*/ 2796744 h 4970065"/>
              <a:gd name="connsiteX1646" fmla="*/ 2599843 w 4970067"/>
              <a:gd name="connsiteY1646" fmla="*/ 2778574 h 4970065"/>
              <a:gd name="connsiteX1647" fmla="*/ 3948989 w 4970067"/>
              <a:gd name="connsiteY1647" fmla="*/ 3046369 h 4970065"/>
              <a:gd name="connsiteX1648" fmla="*/ 3994894 w 4970067"/>
              <a:gd name="connsiteY1648" fmla="*/ 3060099 h 4970065"/>
              <a:gd name="connsiteX1649" fmla="*/ 3990833 w 4970067"/>
              <a:gd name="connsiteY1649" fmla="*/ 3103043 h 4970065"/>
              <a:gd name="connsiteX1650" fmla="*/ 3949448 w 4970067"/>
              <a:gd name="connsiteY1650" fmla="*/ 3153073 h 4970065"/>
              <a:gd name="connsiteX1651" fmla="*/ 3918184 w 4970067"/>
              <a:gd name="connsiteY1651" fmla="*/ 3136205 h 4970065"/>
              <a:gd name="connsiteX1652" fmla="*/ 3939946 w 4970067"/>
              <a:gd name="connsiteY1652" fmla="*/ 3063446 h 4970065"/>
              <a:gd name="connsiteX1653" fmla="*/ 3942959 w 4970067"/>
              <a:gd name="connsiteY1653" fmla="*/ 3044565 h 4970065"/>
              <a:gd name="connsiteX1654" fmla="*/ 3945377 w 4970067"/>
              <a:gd name="connsiteY1654" fmla="*/ 3045288 h 4970065"/>
              <a:gd name="connsiteX1655" fmla="*/ 3939946 w 4970067"/>
              <a:gd name="connsiteY1655" fmla="*/ 3063446 h 4970065"/>
              <a:gd name="connsiteX1656" fmla="*/ 3914356 w 4970067"/>
              <a:gd name="connsiteY1656" fmla="*/ 3111774 h 4970065"/>
              <a:gd name="connsiteX1657" fmla="*/ 3924513 w 4970067"/>
              <a:gd name="connsiteY1657" fmla="*/ 3078756 h 4970065"/>
              <a:gd name="connsiteX1658" fmla="*/ 2564935 w 4970067"/>
              <a:gd name="connsiteY1658" fmla="*/ 2769789 h 4970065"/>
              <a:gd name="connsiteX1659" fmla="*/ 2558899 w 4970067"/>
              <a:gd name="connsiteY1659" fmla="*/ 2774702 h 4970065"/>
              <a:gd name="connsiteX1660" fmla="*/ 2548656 w 4970067"/>
              <a:gd name="connsiteY1660" fmla="*/ 2773734 h 4970065"/>
              <a:gd name="connsiteX1661" fmla="*/ 2553867 w 4970067"/>
              <a:gd name="connsiteY1661" fmla="*/ 2770922 h 4970065"/>
              <a:gd name="connsiteX1662" fmla="*/ 924791 w 4970067"/>
              <a:gd name="connsiteY1662" fmla="*/ 2442730 h 4970065"/>
              <a:gd name="connsiteX1663" fmla="*/ 926565 w 4970067"/>
              <a:gd name="connsiteY1663" fmla="*/ 2461489 h 4970065"/>
              <a:gd name="connsiteX1664" fmla="*/ 920194 w 4970067"/>
              <a:gd name="connsiteY1664" fmla="*/ 2523685 h 4970065"/>
              <a:gd name="connsiteX1665" fmla="*/ 918488 w 4970067"/>
              <a:gd name="connsiteY1665" fmla="*/ 2523860 h 4970065"/>
              <a:gd name="connsiteX1666" fmla="*/ 917776 w 4970067"/>
              <a:gd name="connsiteY1666" fmla="*/ 2516906 h 4970065"/>
              <a:gd name="connsiteX1667" fmla="*/ 2547872 w 4970067"/>
              <a:gd name="connsiteY1667" fmla="*/ 2765486 h 4970065"/>
              <a:gd name="connsiteX1668" fmla="*/ 2538755 w 4970067"/>
              <a:gd name="connsiteY1668" fmla="*/ 2770314 h 4970065"/>
              <a:gd name="connsiteX1669" fmla="*/ 2532579 w 4970067"/>
              <a:gd name="connsiteY1669" fmla="*/ 2772214 h 4970065"/>
              <a:gd name="connsiteX1670" fmla="*/ 2505487 w 4970067"/>
              <a:gd name="connsiteY1670" fmla="*/ 2769652 h 4970065"/>
              <a:gd name="connsiteX1671" fmla="*/ 2526673 w 4970067"/>
              <a:gd name="connsiteY1671" fmla="*/ 2763315 h 4970065"/>
              <a:gd name="connsiteX1672" fmla="*/ 2182707 w 4970067"/>
              <a:gd name="connsiteY1672" fmla="*/ 2692726 h 4970065"/>
              <a:gd name="connsiteX1673" fmla="*/ 2189535 w 4970067"/>
              <a:gd name="connsiteY1673" fmla="*/ 2694768 h 4970065"/>
              <a:gd name="connsiteX1674" fmla="*/ 2186087 w 4970067"/>
              <a:gd name="connsiteY1674" fmla="*/ 2728432 h 4970065"/>
              <a:gd name="connsiteX1675" fmla="*/ 2179396 w 4970067"/>
              <a:gd name="connsiteY1675" fmla="*/ 2727746 h 4970065"/>
              <a:gd name="connsiteX1676" fmla="*/ 2561379 w 4970067"/>
              <a:gd name="connsiteY1676" fmla="*/ 2766870 h 4970065"/>
              <a:gd name="connsiteX1677" fmla="*/ 2553867 w 4970067"/>
              <a:gd name="connsiteY1677" fmla="*/ 2770922 h 4970065"/>
              <a:gd name="connsiteX1678" fmla="*/ 2537093 w 4970067"/>
              <a:gd name="connsiteY1678" fmla="*/ 2772640 h 4970065"/>
              <a:gd name="connsiteX1679" fmla="*/ 2534775 w 4970067"/>
              <a:gd name="connsiteY1679" fmla="*/ 2772421 h 4970065"/>
              <a:gd name="connsiteX1680" fmla="*/ 2538755 w 4970067"/>
              <a:gd name="connsiteY1680" fmla="*/ 2770314 h 4970065"/>
              <a:gd name="connsiteX1681" fmla="*/ 2552806 w 4970067"/>
              <a:gd name="connsiteY1681" fmla="*/ 2765991 h 4970065"/>
              <a:gd name="connsiteX1682" fmla="*/ 2643848 w 4970067"/>
              <a:gd name="connsiteY1682" fmla="*/ 2782736 h 4970065"/>
              <a:gd name="connsiteX1683" fmla="*/ 2629200 w 4970067"/>
              <a:gd name="connsiteY1683" fmla="*/ 2810397 h 4970065"/>
              <a:gd name="connsiteX1684" fmla="*/ 2614004 w 4970067"/>
              <a:gd name="connsiteY1684" fmla="*/ 2805722 h 4970065"/>
              <a:gd name="connsiteX1685" fmla="*/ 2627252 w 4970067"/>
              <a:gd name="connsiteY1685" fmla="*/ 2781166 h 4970065"/>
              <a:gd name="connsiteX1686" fmla="*/ 2577409 w 4970067"/>
              <a:gd name="connsiteY1686" fmla="*/ 2768511 h 4970065"/>
              <a:gd name="connsiteX1687" fmla="*/ 2564935 w 4970067"/>
              <a:gd name="connsiteY1687" fmla="*/ 2769789 h 4970065"/>
              <a:gd name="connsiteX1688" fmla="*/ 2567722 w 4970067"/>
              <a:gd name="connsiteY1688" fmla="*/ 2767519 h 4970065"/>
              <a:gd name="connsiteX1689" fmla="*/ 2330719 w 4970067"/>
              <a:gd name="connsiteY1689" fmla="*/ 2718584 h 4970065"/>
              <a:gd name="connsiteX1690" fmla="*/ 2337592 w 4970067"/>
              <a:gd name="connsiteY1690" fmla="*/ 2720698 h 4970065"/>
              <a:gd name="connsiteX1691" fmla="*/ 2346710 w 4970067"/>
              <a:gd name="connsiteY1691" fmla="*/ 2728240 h 4970065"/>
              <a:gd name="connsiteX1692" fmla="*/ 2334895 w 4970067"/>
              <a:gd name="connsiteY1692" fmla="*/ 2721984 h 4970065"/>
              <a:gd name="connsiteX1693" fmla="*/ 909452 w 4970067"/>
              <a:gd name="connsiteY1693" fmla="*/ 2435637 h 4970065"/>
              <a:gd name="connsiteX1694" fmla="*/ 917776 w 4970067"/>
              <a:gd name="connsiteY1694" fmla="*/ 2516906 h 4970065"/>
              <a:gd name="connsiteX1695" fmla="*/ 917105 w 4970067"/>
              <a:gd name="connsiteY1695" fmla="*/ 2524001 h 4970065"/>
              <a:gd name="connsiteX1696" fmla="*/ 865530 w 4970067"/>
              <a:gd name="connsiteY1696" fmla="*/ 2529284 h 4970065"/>
              <a:gd name="connsiteX1697" fmla="*/ 857421 w 4970067"/>
              <a:gd name="connsiteY1697" fmla="*/ 2502924 h 4970065"/>
              <a:gd name="connsiteX1698" fmla="*/ 879076 w 4970067"/>
              <a:gd name="connsiteY1698" fmla="*/ 2432525 h 4970065"/>
              <a:gd name="connsiteX1699" fmla="*/ 2323593 w 4970067"/>
              <a:gd name="connsiteY1699" fmla="*/ 2716392 h 4970065"/>
              <a:gd name="connsiteX1700" fmla="*/ 2325363 w 4970067"/>
              <a:gd name="connsiteY1700" fmla="*/ 2716937 h 4970065"/>
              <a:gd name="connsiteX1701" fmla="*/ 2334895 w 4970067"/>
              <a:gd name="connsiteY1701" fmla="*/ 2721984 h 4970065"/>
              <a:gd name="connsiteX1702" fmla="*/ 2365367 w 4970067"/>
              <a:gd name="connsiteY1702" fmla="*/ 2746794 h 4970065"/>
              <a:gd name="connsiteX1703" fmla="*/ 2362487 w 4970067"/>
              <a:gd name="connsiteY1703" fmla="*/ 2746499 h 4970065"/>
              <a:gd name="connsiteX1704" fmla="*/ 2343475 w 4970067"/>
              <a:gd name="connsiteY1704" fmla="*/ 2740812 h 4970065"/>
              <a:gd name="connsiteX1705" fmla="*/ 2129548 w 4970067"/>
              <a:gd name="connsiteY1705" fmla="*/ 2676826 h 4970065"/>
              <a:gd name="connsiteX1706" fmla="*/ 2143714 w 4970067"/>
              <a:gd name="connsiteY1706" fmla="*/ 2681063 h 4970065"/>
              <a:gd name="connsiteX1707" fmla="*/ 2130882 w 4970067"/>
              <a:gd name="connsiteY1707" fmla="*/ 2722777 h 4970065"/>
              <a:gd name="connsiteX1708" fmla="*/ 2116252 w 4970067"/>
              <a:gd name="connsiteY1708" fmla="*/ 2721279 h 4970065"/>
              <a:gd name="connsiteX1709" fmla="*/ 925308 w 4970067"/>
              <a:gd name="connsiteY1709" fmla="*/ 2437260 h 4970065"/>
              <a:gd name="connsiteX1710" fmla="*/ 924791 w 4970067"/>
              <a:gd name="connsiteY1710" fmla="*/ 2442730 h 4970065"/>
              <a:gd name="connsiteX1711" fmla="*/ 924263 w 4970067"/>
              <a:gd name="connsiteY1711" fmla="*/ 2437154 h 4970065"/>
              <a:gd name="connsiteX1712" fmla="*/ 2605765 w 4970067"/>
              <a:gd name="connsiteY1712" fmla="*/ 2771415 h 4970065"/>
              <a:gd name="connsiteX1713" fmla="*/ 2599843 w 4970067"/>
              <a:gd name="connsiteY1713" fmla="*/ 2778574 h 4970065"/>
              <a:gd name="connsiteX1714" fmla="*/ 2587519 w 4970067"/>
              <a:gd name="connsiteY1714" fmla="*/ 2777409 h 4970065"/>
              <a:gd name="connsiteX1715" fmla="*/ 2595976 w 4970067"/>
              <a:gd name="connsiteY1715" fmla="*/ 2770413 h 4970065"/>
              <a:gd name="connsiteX1716" fmla="*/ 2692727 w 4970067"/>
              <a:gd name="connsiteY1716" fmla="*/ 2787358 h 4970065"/>
              <a:gd name="connsiteX1717" fmla="*/ 2681064 w 4970067"/>
              <a:gd name="connsiteY1717" fmla="*/ 2826350 h 4970065"/>
              <a:gd name="connsiteX1718" fmla="*/ 2662792 w 4970067"/>
              <a:gd name="connsiteY1718" fmla="*/ 2820730 h 4970065"/>
              <a:gd name="connsiteX1719" fmla="*/ 2673613 w 4970067"/>
              <a:gd name="connsiteY1719" fmla="*/ 2785550 h 4970065"/>
              <a:gd name="connsiteX1720" fmla="*/ 4115492 w 4970067"/>
              <a:gd name="connsiteY1720" fmla="*/ 3070224 h 4970065"/>
              <a:gd name="connsiteX1721" fmla="*/ 4132184 w 4970067"/>
              <a:gd name="connsiteY1721" fmla="*/ 3101163 h 4970065"/>
              <a:gd name="connsiteX1722" fmla="*/ 4118233 w 4970067"/>
              <a:gd name="connsiteY1722" fmla="*/ 3096990 h 4970065"/>
              <a:gd name="connsiteX1723" fmla="*/ 2631113 w 4970067"/>
              <a:gd name="connsiteY1723" fmla="*/ 2774012 h 4970065"/>
              <a:gd name="connsiteX1724" fmla="*/ 2627252 w 4970067"/>
              <a:gd name="connsiteY1724" fmla="*/ 2781166 h 4970065"/>
              <a:gd name="connsiteX1725" fmla="*/ 2604842 w 4970067"/>
              <a:gd name="connsiteY1725" fmla="*/ 2779047 h 4970065"/>
              <a:gd name="connsiteX1726" fmla="*/ 2610648 w 4970067"/>
              <a:gd name="connsiteY1726" fmla="*/ 2771916 h 4970065"/>
              <a:gd name="connsiteX1727" fmla="*/ 2288022 w 4970067"/>
              <a:gd name="connsiteY1727" fmla="*/ 2705451 h 4970065"/>
              <a:gd name="connsiteX1728" fmla="*/ 2290961 w 4970067"/>
              <a:gd name="connsiteY1728" fmla="*/ 2706355 h 4970065"/>
              <a:gd name="connsiteX1729" fmla="*/ 2311570 w 4970067"/>
              <a:gd name="connsiteY1729" fmla="*/ 2731270 h 4970065"/>
              <a:gd name="connsiteX1730" fmla="*/ 2299835 w 4970067"/>
              <a:gd name="connsiteY1730" fmla="*/ 2727759 h 4970065"/>
              <a:gd name="connsiteX1731" fmla="*/ 2601224 w 4970067"/>
              <a:gd name="connsiteY1731" fmla="*/ 2766072 h 4970065"/>
              <a:gd name="connsiteX1732" fmla="*/ 2595976 w 4970067"/>
              <a:gd name="connsiteY1732" fmla="*/ 2770413 h 4970065"/>
              <a:gd name="connsiteX1733" fmla="*/ 2577409 w 4970067"/>
              <a:gd name="connsiteY1733" fmla="*/ 2768511 h 4970065"/>
              <a:gd name="connsiteX1734" fmla="*/ 2075570 w 4970067"/>
              <a:gd name="connsiteY1734" fmla="*/ 2660681 h 4970065"/>
              <a:gd name="connsiteX1735" fmla="*/ 2086510 w 4970067"/>
              <a:gd name="connsiteY1735" fmla="*/ 2663953 h 4970065"/>
              <a:gd name="connsiteX1736" fmla="*/ 2058759 w 4970067"/>
              <a:gd name="connsiteY1736" fmla="*/ 2715390 h 4970065"/>
              <a:gd name="connsiteX1737" fmla="*/ 2047227 w 4970067"/>
              <a:gd name="connsiteY1737" fmla="*/ 2714209 h 4970065"/>
              <a:gd name="connsiteX1738" fmla="*/ 2257407 w 4970067"/>
              <a:gd name="connsiteY1738" fmla="*/ 2696034 h 4970065"/>
              <a:gd name="connsiteX1739" fmla="*/ 2279516 w 4970067"/>
              <a:gd name="connsiteY1739" fmla="*/ 2702834 h 4970065"/>
              <a:gd name="connsiteX1740" fmla="*/ 2291641 w 4970067"/>
              <a:gd name="connsiteY1740" fmla="*/ 2725308 h 4970065"/>
              <a:gd name="connsiteX1741" fmla="*/ 2263660 w 4970067"/>
              <a:gd name="connsiteY1741" fmla="*/ 2716939 h 4970065"/>
              <a:gd name="connsiteX1742" fmla="*/ 2738719 w 4970067"/>
              <a:gd name="connsiteY1742" fmla="*/ 2791707 h 4970065"/>
              <a:gd name="connsiteX1743" fmla="*/ 2733906 w 4970067"/>
              <a:gd name="connsiteY1743" fmla="*/ 2842604 h 4970065"/>
              <a:gd name="connsiteX1744" fmla="*/ 2722779 w 4970067"/>
              <a:gd name="connsiteY1744" fmla="*/ 2839182 h 4970065"/>
              <a:gd name="connsiteX1745" fmla="*/ 2727748 w 4970067"/>
              <a:gd name="connsiteY1745" fmla="*/ 2790669 h 4970065"/>
              <a:gd name="connsiteX1746" fmla="*/ 2675756 w 4970067"/>
              <a:gd name="connsiteY1746" fmla="*/ 2778584 h 4970065"/>
              <a:gd name="connsiteX1747" fmla="*/ 2673613 w 4970067"/>
              <a:gd name="connsiteY1747" fmla="*/ 2785550 h 4970065"/>
              <a:gd name="connsiteX1748" fmla="*/ 2643848 w 4970067"/>
              <a:gd name="connsiteY1748" fmla="*/ 2782736 h 4970065"/>
              <a:gd name="connsiteX1749" fmla="*/ 2647574 w 4970067"/>
              <a:gd name="connsiteY1749" fmla="*/ 2775698 h 4970065"/>
              <a:gd name="connsiteX1750" fmla="*/ 2314874 w 4970067"/>
              <a:gd name="connsiteY1750" fmla="*/ 2705683 h 4970065"/>
              <a:gd name="connsiteX1751" fmla="*/ 2330719 w 4970067"/>
              <a:gd name="connsiteY1751" fmla="*/ 2718584 h 4970065"/>
              <a:gd name="connsiteX1752" fmla="*/ 2325363 w 4970067"/>
              <a:gd name="connsiteY1752" fmla="*/ 2716937 h 4970065"/>
              <a:gd name="connsiteX1753" fmla="*/ 2323031 w 4970067"/>
              <a:gd name="connsiteY1753" fmla="*/ 2715702 h 4970065"/>
              <a:gd name="connsiteX1754" fmla="*/ 2236811 w 4970067"/>
              <a:gd name="connsiteY1754" fmla="*/ 2689698 h 4970065"/>
              <a:gd name="connsiteX1755" fmla="*/ 2247161 w 4970067"/>
              <a:gd name="connsiteY1755" fmla="*/ 2692882 h 4970065"/>
              <a:gd name="connsiteX1756" fmla="*/ 2253640 w 4970067"/>
              <a:gd name="connsiteY1756" fmla="*/ 2713942 h 4970065"/>
              <a:gd name="connsiteX1757" fmla="*/ 2238680 w 4970067"/>
              <a:gd name="connsiteY1757" fmla="*/ 2709468 h 4970065"/>
              <a:gd name="connsiteX1758" fmla="*/ 2579794 w 4970067"/>
              <a:gd name="connsiteY1758" fmla="*/ 2757690 h 4970065"/>
              <a:gd name="connsiteX1759" fmla="*/ 2567722 w 4970067"/>
              <a:gd name="connsiteY1759" fmla="*/ 2767519 h 4970065"/>
              <a:gd name="connsiteX1760" fmla="*/ 2561379 w 4970067"/>
              <a:gd name="connsiteY1760" fmla="*/ 2766870 h 4970065"/>
              <a:gd name="connsiteX1761" fmla="*/ 2576535 w 4970067"/>
              <a:gd name="connsiteY1761" fmla="*/ 2758693 h 4970065"/>
              <a:gd name="connsiteX1762" fmla="*/ 2616696 w 4970067"/>
              <a:gd name="connsiteY1762" fmla="*/ 2764487 h 4970065"/>
              <a:gd name="connsiteX1763" fmla="*/ 2610648 w 4970067"/>
              <a:gd name="connsiteY1763" fmla="*/ 2771916 h 4970065"/>
              <a:gd name="connsiteX1764" fmla="*/ 2605765 w 4970067"/>
              <a:gd name="connsiteY1764" fmla="*/ 2771415 h 4970065"/>
              <a:gd name="connsiteX1765" fmla="*/ 2611015 w 4970067"/>
              <a:gd name="connsiteY1765" fmla="*/ 2765069 h 4970065"/>
              <a:gd name="connsiteX1766" fmla="*/ 2728433 w 4970067"/>
              <a:gd name="connsiteY1766" fmla="*/ 2783979 h 4970065"/>
              <a:gd name="connsiteX1767" fmla="*/ 2727748 w 4970067"/>
              <a:gd name="connsiteY1767" fmla="*/ 2790669 h 4970065"/>
              <a:gd name="connsiteX1768" fmla="*/ 2692727 w 4970067"/>
              <a:gd name="connsiteY1768" fmla="*/ 2787358 h 4970065"/>
              <a:gd name="connsiteX1769" fmla="*/ 2694769 w 4970067"/>
              <a:gd name="connsiteY1769" fmla="*/ 2780531 h 4970065"/>
              <a:gd name="connsiteX1770" fmla="*/ 2000641 w 4970067"/>
              <a:gd name="connsiteY1770" fmla="*/ 2638269 h 4970065"/>
              <a:gd name="connsiteX1771" fmla="*/ 2000992 w 4970067"/>
              <a:gd name="connsiteY1771" fmla="*/ 2638374 h 4970065"/>
              <a:gd name="connsiteX1772" fmla="*/ 1947559 w 4970067"/>
              <a:gd name="connsiteY1772" fmla="*/ 2704001 h 4970065"/>
              <a:gd name="connsiteX1773" fmla="*/ 1946368 w 4970067"/>
              <a:gd name="connsiteY1773" fmla="*/ 2703879 h 4970065"/>
              <a:gd name="connsiteX1774" fmla="*/ 2281924 w 4970067"/>
              <a:gd name="connsiteY1774" fmla="*/ 2693935 h 4970065"/>
              <a:gd name="connsiteX1775" fmla="*/ 2323031 w 4970067"/>
              <a:gd name="connsiteY1775" fmla="*/ 2715702 h 4970065"/>
              <a:gd name="connsiteX1776" fmla="*/ 2323593 w 4970067"/>
              <a:gd name="connsiteY1776" fmla="*/ 2716392 h 4970065"/>
              <a:gd name="connsiteX1777" fmla="*/ 2290961 w 4970067"/>
              <a:gd name="connsiteY1777" fmla="*/ 2706355 h 4970065"/>
              <a:gd name="connsiteX1778" fmla="*/ 2284125 w 4970067"/>
              <a:gd name="connsiteY1778" fmla="*/ 2698092 h 4970065"/>
              <a:gd name="connsiteX1779" fmla="*/ 2191482 w 4970067"/>
              <a:gd name="connsiteY1779" fmla="*/ 2675755 h 4970065"/>
              <a:gd name="connsiteX1780" fmla="*/ 2212282 w 4970067"/>
              <a:gd name="connsiteY1780" fmla="*/ 2682153 h 4970065"/>
              <a:gd name="connsiteX1781" fmla="*/ 2214334 w 4970067"/>
              <a:gd name="connsiteY1781" fmla="*/ 2702186 h 4970065"/>
              <a:gd name="connsiteX1782" fmla="*/ 2189535 w 4970067"/>
              <a:gd name="connsiteY1782" fmla="*/ 2694768 h 4970065"/>
              <a:gd name="connsiteX1783" fmla="*/ 2810076 w 4970067"/>
              <a:gd name="connsiteY1783" fmla="*/ 2798455 h 4970065"/>
              <a:gd name="connsiteX1784" fmla="*/ 2817223 w 4970067"/>
              <a:gd name="connsiteY1784" fmla="*/ 2868233 h 4970065"/>
              <a:gd name="connsiteX1785" fmla="*/ 2787998 w 4970067"/>
              <a:gd name="connsiteY1785" fmla="*/ 2859243 h 4970065"/>
              <a:gd name="connsiteX1786" fmla="*/ 2781998 w 4970067"/>
              <a:gd name="connsiteY1786" fmla="*/ 2795800 h 4970065"/>
              <a:gd name="connsiteX1787" fmla="*/ 2271830 w 4970067"/>
              <a:gd name="connsiteY1787" fmla="*/ 2688590 h 4970065"/>
              <a:gd name="connsiteX1788" fmla="*/ 2279723 w 4970067"/>
              <a:gd name="connsiteY1788" fmla="*/ 2692769 h 4970065"/>
              <a:gd name="connsiteX1789" fmla="*/ 2284125 w 4970067"/>
              <a:gd name="connsiteY1789" fmla="*/ 2698092 h 4970065"/>
              <a:gd name="connsiteX1790" fmla="*/ 2288022 w 4970067"/>
              <a:gd name="connsiteY1790" fmla="*/ 2705451 h 4970065"/>
              <a:gd name="connsiteX1791" fmla="*/ 2279516 w 4970067"/>
              <a:gd name="connsiteY1791" fmla="*/ 2702834 h 4970065"/>
              <a:gd name="connsiteX1792" fmla="*/ 2781393 w 4970067"/>
              <a:gd name="connsiteY1792" fmla="*/ 2789403 h 4970065"/>
              <a:gd name="connsiteX1793" fmla="*/ 2781998 w 4970067"/>
              <a:gd name="connsiteY1793" fmla="*/ 2795800 h 4970065"/>
              <a:gd name="connsiteX1794" fmla="*/ 2738719 w 4970067"/>
              <a:gd name="connsiteY1794" fmla="*/ 2791707 h 4970065"/>
              <a:gd name="connsiteX1795" fmla="*/ 2739344 w 4970067"/>
              <a:gd name="connsiteY1795" fmla="*/ 2785097 h 4970065"/>
              <a:gd name="connsiteX1796" fmla="*/ 2149334 w 4970067"/>
              <a:gd name="connsiteY1796" fmla="*/ 2662790 h 4970065"/>
              <a:gd name="connsiteX1797" fmla="*/ 2184515 w 4970067"/>
              <a:gd name="connsiteY1797" fmla="*/ 2673612 h 4970065"/>
              <a:gd name="connsiteX1798" fmla="*/ 2182707 w 4970067"/>
              <a:gd name="connsiteY1798" fmla="*/ 2692726 h 4970065"/>
              <a:gd name="connsiteX1799" fmla="*/ 2143714 w 4970067"/>
              <a:gd name="connsiteY1799" fmla="*/ 2681063 h 4970065"/>
              <a:gd name="connsiteX1800" fmla="*/ 2655622 w 4970067"/>
              <a:gd name="connsiteY1800" fmla="*/ 2760501 h 4970065"/>
              <a:gd name="connsiteX1801" fmla="*/ 2647574 w 4970067"/>
              <a:gd name="connsiteY1801" fmla="*/ 2775698 h 4970065"/>
              <a:gd name="connsiteX1802" fmla="*/ 2631113 w 4970067"/>
              <a:gd name="connsiteY1802" fmla="*/ 2774012 h 4970065"/>
              <a:gd name="connsiteX1803" fmla="*/ 2637395 w 4970067"/>
              <a:gd name="connsiteY1803" fmla="*/ 2762367 h 4970065"/>
              <a:gd name="connsiteX1804" fmla="*/ 2885442 w 4970067"/>
              <a:gd name="connsiteY1804" fmla="*/ 2805582 h 4970065"/>
              <a:gd name="connsiteX1805" fmla="*/ 2913857 w 4970067"/>
              <a:gd name="connsiteY1805" fmla="*/ 2897957 h 4970065"/>
              <a:gd name="connsiteX1806" fmla="*/ 2897801 w 4970067"/>
              <a:gd name="connsiteY1806" fmla="*/ 2893018 h 4970065"/>
              <a:gd name="connsiteX1807" fmla="*/ 2871246 w 4970067"/>
              <a:gd name="connsiteY1807" fmla="*/ 2804239 h 4970065"/>
              <a:gd name="connsiteX1808" fmla="*/ 2299677 w 4970067"/>
              <a:gd name="connsiteY1808" fmla="*/ 2687018 h 4970065"/>
              <a:gd name="connsiteX1809" fmla="*/ 2394612 w 4970067"/>
              <a:gd name="connsiteY1809" fmla="*/ 2738237 h 4970065"/>
              <a:gd name="connsiteX1810" fmla="*/ 2337592 w 4970067"/>
              <a:gd name="connsiteY1810" fmla="*/ 2720698 h 4970065"/>
              <a:gd name="connsiteX1811" fmla="*/ 2305453 w 4970067"/>
              <a:gd name="connsiteY1811" fmla="*/ 2694112 h 4970065"/>
              <a:gd name="connsiteX1812" fmla="*/ 2095990 w 4970067"/>
              <a:gd name="connsiteY1812" fmla="*/ 2646382 h 4970065"/>
              <a:gd name="connsiteX1813" fmla="*/ 2135059 w 4970067"/>
              <a:gd name="connsiteY1813" fmla="*/ 2658399 h 4970065"/>
              <a:gd name="connsiteX1814" fmla="*/ 2129548 w 4970067"/>
              <a:gd name="connsiteY1814" fmla="*/ 2676826 h 4970065"/>
              <a:gd name="connsiteX1815" fmla="*/ 2086510 w 4970067"/>
              <a:gd name="connsiteY1815" fmla="*/ 2663953 h 4970065"/>
              <a:gd name="connsiteX1816" fmla="*/ 2869509 w 4970067"/>
              <a:gd name="connsiteY1816" fmla="*/ 2798429 h 4970065"/>
              <a:gd name="connsiteX1817" fmla="*/ 2871246 w 4970067"/>
              <a:gd name="connsiteY1817" fmla="*/ 2804239 h 4970065"/>
              <a:gd name="connsiteX1818" fmla="*/ 2810076 w 4970067"/>
              <a:gd name="connsiteY1818" fmla="*/ 2798455 h 4970065"/>
              <a:gd name="connsiteX1819" fmla="*/ 2809443 w 4970067"/>
              <a:gd name="connsiteY1819" fmla="*/ 2792276 h 4970065"/>
              <a:gd name="connsiteX1820" fmla="*/ 2591137 w 4970067"/>
              <a:gd name="connsiteY1820" fmla="*/ 2742576 h 4970065"/>
              <a:gd name="connsiteX1821" fmla="*/ 2584813 w 4970067"/>
              <a:gd name="connsiteY1821" fmla="*/ 2745925 h 4970065"/>
              <a:gd name="connsiteX1822" fmla="*/ 2526673 w 4970067"/>
              <a:gd name="connsiteY1822" fmla="*/ 2763315 h 4970065"/>
              <a:gd name="connsiteX1823" fmla="*/ 2452339 w 4970067"/>
              <a:gd name="connsiteY1823" fmla="*/ 2755701 h 4970065"/>
              <a:gd name="connsiteX1824" fmla="*/ 2240785 w 4970067"/>
              <a:gd name="connsiteY1824" fmla="*/ 2672151 h 4970065"/>
              <a:gd name="connsiteX1825" fmla="*/ 2252048 w 4970067"/>
              <a:gd name="connsiteY1825" fmla="*/ 2678115 h 4970065"/>
              <a:gd name="connsiteX1826" fmla="*/ 2257407 w 4970067"/>
              <a:gd name="connsiteY1826" fmla="*/ 2696034 h 4970065"/>
              <a:gd name="connsiteX1827" fmla="*/ 2247161 w 4970067"/>
              <a:gd name="connsiteY1827" fmla="*/ 2692882 h 4970065"/>
              <a:gd name="connsiteX1828" fmla="*/ 2599307 w 4970067"/>
              <a:gd name="connsiteY1828" fmla="*/ 2741804 h 4970065"/>
              <a:gd name="connsiteX1829" fmla="*/ 2582546 w 4970067"/>
              <a:gd name="connsiteY1829" fmla="*/ 2755449 h 4970065"/>
              <a:gd name="connsiteX1830" fmla="*/ 2576535 w 4970067"/>
              <a:gd name="connsiteY1830" fmla="*/ 2758693 h 4970065"/>
              <a:gd name="connsiteX1831" fmla="*/ 2552806 w 4970067"/>
              <a:gd name="connsiteY1831" fmla="*/ 2765991 h 4970065"/>
              <a:gd name="connsiteX1832" fmla="*/ 2547872 w 4970067"/>
              <a:gd name="connsiteY1832" fmla="*/ 2765486 h 4970065"/>
              <a:gd name="connsiteX1833" fmla="*/ 2584813 w 4970067"/>
              <a:gd name="connsiteY1833" fmla="*/ 2745925 h 4970065"/>
              <a:gd name="connsiteX1834" fmla="*/ 2598262 w 4970067"/>
              <a:gd name="connsiteY1834" fmla="*/ 2741902 h 4970065"/>
              <a:gd name="connsiteX1835" fmla="*/ 2276769 w 4970067"/>
              <a:gd name="connsiteY1835" fmla="*/ 2674658 h 4970065"/>
              <a:gd name="connsiteX1836" fmla="*/ 2291625 w 4970067"/>
              <a:gd name="connsiteY1836" fmla="*/ 2682674 h 4970065"/>
              <a:gd name="connsiteX1837" fmla="*/ 2305453 w 4970067"/>
              <a:gd name="connsiteY1837" fmla="*/ 2694112 h 4970065"/>
              <a:gd name="connsiteX1838" fmla="*/ 2314874 w 4970067"/>
              <a:gd name="connsiteY1838" fmla="*/ 2705683 h 4970065"/>
              <a:gd name="connsiteX1839" fmla="*/ 2014805 w 4970067"/>
              <a:gd name="connsiteY1839" fmla="*/ 2621409 h 4970065"/>
              <a:gd name="connsiteX1840" fmla="*/ 2084942 w 4970067"/>
              <a:gd name="connsiteY1840" fmla="*/ 2642983 h 4970065"/>
              <a:gd name="connsiteX1841" fmla="*/ 2075570 w 4970067"/>
              <a:gd name="connsiteY1841" fmla="*/ 2660681 h 4970065"/>
              <a:gd name="connsiteX1842" fmla="*/ 2000992 w 4970067"/>
              <a:gd name="connsiteY1842" fmla="*/ 2638374 h 4970065"/>
              <a:gd name="connsiteX1843" fmla="*/ 2629609 w 4970067"/>
              <a:gd name="connsiteY1843" fmla="*/ 2742592 h 4970065"/>
              <a:gd name="connsiteX1844" fmla="*/ 2611015 w 4970067"/>
              <a:gd name="connsiteY1844" fmla="*/ 2765069 h 4970065"/>
              <a:gd name="connsiteX1845" fmla="*/ 2601224 w 4970067"/>
              <a:gd name="connsiteY1845" fmla="*/ 2766072 h 4970065"/>
              <a:gd name="connsiteX1846" fmla="*/ 2630041 w 4970067"/>
              <a:gd name="connsiteY1846" fmla="*/ 2742234 h 4970065"/>
              <a:gd name="connsiteX1847" fmla="*/ 2629609 w 4970067"/>
              <a:gd name="connsiteY1847" fmla="*/ 2742592 h 4970065"/>
              <a:gd name="connsiteX1848" fmla="*/ 2629858 w 4970067"/>
              <a:gd name="connsiteY1848" fmla="*/ 2742290 h 4970065"/>
              <a:gd name="connsiteX1849" fmla="*/ 2702187 w 4970067"/>
              <a:gd name="connsiteY1849" fmla="*/ 2755731 h 4970065"/>
              <a:gd name="connsiteX1850" fmla="*/ 2694769 w 4970067"/>
              <a:gd name="connsiteY1850" fmla="*/ 2780531 h 4970065"/>
              <a:gd name="connsiteX1851" fmla="*/ 2675756 w 4970067"/>
              <a:gd name="connsiteY1851" fmla="*/ 2778584 h 4970065"/>
              <a:gd name="connsiteX1852" fmla="*/ 2682155 w 4970067"/>
              <a:gd name="connsiteY1852" fmla="*/ 2757783 h 4970065"/>
              <a:gd name="connsiteX1853" fmla="*/ 2970170 w 4970067"/>
              <a:gd name="connsiteY1853" fmla="*/ 2808738 h 4970065"/>
              <a:gd name="connsiteX1854" fmla="*/ 2972877 w 4970067"/>
              <a:gd name="connsiteY1854" fmla="*/ 2813850 h 4970065"/>
              <a:gd name="connsiteX1855" fmla="*/ 2885442 w 4970067"/>
              <a:gd name="connsiteY1855" fmla="*/ 2805582 h 4970065"/>
              <a:gd name="connsiteX1856" fmla="*/ 2883689 w 4970067"/>
              <a:gd name="connsiteY1856" fmla="*/ 2799881 h 4970065"/>
              <a:gd name="connsiteX1857" fmla="*/ 3506200 w 4970067"/>
              <a:gd name="connsiteY1857" fmla="*/ 2913929 h 4970065"/>
              <a:gd name="connsiteX1858" fmla="*/ 3935698 w 4970067"/>
              <a:gd name="connsiteY1858" fmla="*/ 3042393 h 4970065"/>
              <a:gd name="connsiteX1859" fmla="*/ 3924513 w 4970067"/>
              <a:gd name="connsiteY1859" fmla="*/ 3078756 h 4970065"/>
              <a:gd name="connsiteX1860" fmla="*/ 3899079 w 4970067"/>
              <a:gd name="connsiteY1860" fmla="*/ 3125897 h 4970065"/>
              <a:gd name="connsiteX1861" fmla="*/ 2267888 w 4970067"/>
              <a:gd name="connsiteY1861" fmla="*/ 2667428 h 4970065"/>
              <a:gd name="connsiteX1862" fmla="*/ 2276769 w 4970067"/>
              <a:gd name="connsiteY1862" fmla="*/ 2674658 h 4970065"/>
              <a:gd name="connsiteX1863" fmla="*/ 2269697 w 4970067"/>
              <a:gd name="connsiteY1863" fmla="*/ 2670843 h 4970065"/>
              <a:gd name="connsiteX1864" fmla="*/ 2209565 w 4970067"/>
              <a:gd name="connsiteY1864" fmla="*/ 2655619 h 4970065"/>
              <a:gd name="connsiteX1865" fmla="*/ 2234854 w 4970067"/>
              <a:gd name="connsiteY1865" fmla="*/ 2669011 h 4970065"/>
              <a:gd name="connsiteX1866" fmla="*/ 2236811 w 4970067"/>
              <a:gd name="connsiteY1866" fmla="*/ 2689698 h 4970065"/>
              <a:gd name="connsiteX1867" fmla="*/ 2212282 w 4970067"/>
              <a:gd name="connsiteY1867" fmla="*/ 2682153 h 4970065"/>
              <a:gd name="connsiteX1868" fmla="*/ 2259199 w 4970067"/>
              <a:gd name="connsiteY1868" fmla="*/ 2665179 h 4970065"/>
              <a:gd name="connsiteX1869" fmla="*/ 2269697 w 4970067"/>
              <a:gd name="connsiteY1869" fmla="*/ 2670843 h 4970065"/>
              <a:gd name="connsiteX1870" fmla="*/ 2281924 w 4970067"/>
              <a:gd name="connsiteY1870" fmla="*/ 2693935 h 4970065"/>
              <a:gd name="connsiteX1871" fmla="*/ 2279723 w 4970067"/>
              <a:gd name="connsiteY1871" fmla="*/ 2692769 h 4970065"/>
              <a:gd name="connsiteX1872" fmla="*/ 2263512 w 4970067"/>
              <a:gd name="connsiteY1872" fmla="*/ 2673172 h 4970065"/>
              <a:gd name="connsiteX1873" fmla="*/ 2632887 w 4970067"/>
              <a:gd name="connsiteY1873" fmla="*/ 2738628 h 4970065"/>
              <a:gd name="connsiteX1874" fmla="*/ 2629858 w 4970067"/>
              <a:gd name="connsiteY1874" fmla="*/ 2742290 h 4970065"/>
              <a:gd name="connsiteX1875" fmla="*/ 2579794 w 4970067"/>
              <a:gd name="connsiteY1875" fmla="*/ 2757690 h 4970065"/>
              <a:gd name="connsiteX1876" fmla="*/ 2582546 w 4970067"/>
              <a:gd name="connsiteY1876" fmla="*/ 2755449 h 4970065"/>
              <a:gd name="connsiteX1877" fmla="*/ 2609651 w 4970067"/>
              <a:gd name="connsiteY1877" fmla="*/ 2740825 h 4970065"/>
              <a:gd name="connsiteX1878" fmla="*/ 2619341 w 4970067"/>
              <a:gd name="connsiteY1878" fmla="*/ 2735598 h 4970065"/>
              <a:gd name="connsiteX1879" fmla="*/ 2609651 w 4970067"/>
              <a:gd name="connsiteY1879" fmla="*/ 2740825 h 4970065"/>
              <a:gd name="connsiteX1880" fmla="*/ 2599307 w 4970067"/>
              <a:gd name="connsiteY1880" fmla="*/ 2741804 h 4970065"/>
              <a:gd name="connsiteX1881" fmla="*/ 2599721 w 4970067"/>
              <a:gd name="connsiteY1881" fmla="*/ 2741466 h 4970065"/>
              <a:gd name="connsiteX1882" fmla="*/ 2638156 w 4970067"/>
              <a:gd name="connsiteY1882" fmla="*/ 2738130 h 4970065"/>
              <a:gd name="connsiteX1883" fmla="*/ 2636409 w 4970067"/>
              <a:gd name="connsiteY1883" fmla="*/ 2740275 h 4970065"/>
              <a:gd name="connsiteX1884" fmla="*/ 2630041 w 4970067"/>
              <a:gd name="connsiteY1884" fmla="*/ 2742234 h 4970065"/>
              <a:gd name="connsiteX1885" fmla="*/ 2634596 w 4970067"/>
              <a:gd name="connsiteY1885" fmla="*/ 2738467 h 4970065"/>
              <a:gd name="connsiteX1886" fmla="*/ 1344657 w 4970067"/>
              <a:gd name="connsiteY1886" fmla="*/ 2480211 h 4970065"/>
              <a:gd name="connsiteX1887" fmla="*/ 932328 w 4970067"/>
              <a:gd name="connsiteY1887" fmla="*/ 2522442 h 4970065"/>
              <a:gd name="connsiteX1888" fmla="*/ 926565 w 4970067"/>
              <a:gd name="connsiteY1888" fmla="*/ 2461489 h 4970065"/>
              <a:gd name="connsiteX1889" fmla="*/ 929007 w 4970067"/>
              <a:gd name="connsiteY1889" fmla="*/ 2437639 h 4970065"/>
              <a:gd name="connsiteX1890" fmla="*/ 3070739 w 4970067"/>
              <a:gd name="connsiteY1890" fmla="*/ 2823104 h 4970065"/>
              <a:gd name="connsiteX1891" fmla="*/ 3414387 w 4970067"/>
              <a:gd name="connsiteY1891" fmla="*/ 3107373 h 4970065"/>
              <a:gd name="connsiteX1892" fmla="*/ 3016833 w 4970067"/>
              <a:gd name="connsiteY1892" fmla="*/ 2896861 h 4970065"/>
              <a:gd name="connsiteX1893" fmla="*/ 2972877 w 4970067"/>
              <a:gd name="connsiteY1893" fmla="*/ 2813850 h 4970065"/>
              <a:gd name="connsiteX1894" fmla="*/ 2611787 w 4970067"/>
              <a:gd name="connsiteY1894" fmla="*/ 2731641 h 4970065"/>
              <a:gd name="connsiteX1895" fmla="*/ 2599721 w 4970067"/>
              <a:gd name="connsiteY1895" fmla="*/ 2741466 h 4970065"/>
              <a:gd name="connsiteX1896" fmla="*/ 2598262 w 4970067"/>
              <a:gd name="connsiteY1896" fmla="*/ 2741902 h 4970065"/>
              <a:gd name="connsiteX1897" fmla="*/ 2591137 w 4970067"/>
              <a:gd name="connsiteY1897" fmla="*/ 2742576 h 4970065"/>
              <a:gd name="connsiteX1898" fmla="*/ 2246058 w 4970067"/>
              <a:gd name="connsiteY1898" fmla="*/ 2658089 h 4970065"/>
              <a:gd name="connsiteX1899" fmla="*/ 2255046 w 4970067"/>
              <a:gd name="connsiteY1899" fmla="*/ 2662938 h 4970065"/>
              <a:gd name="connsiteX1900" fmla="*/ 2263512 w 4970067"/>
              <a:gd name="connsiteY1900" fmla="*/ 2673172 h 4970065"/>
              <a:gd name="connsiteX1901" fmla="*/ 2271830 w 4970067"/>
              <a:gd name="connsiteY1901" fmla="*/ 2688590 h 4970065"/>
              <a:gd name="connsiteX1902" fmla="*/ 2252048 w 4970067"/>
              <a:gd name="connsiteY1902" fmla="*/ 2678115 h 4970065"/>
              <a:gd name="connsiteX1903" fmla="*/ 1922690 w 4970067"/>
              <a:gd name="connsiteY1903" fmla="*/ 2593074 h 4970065"/>
              <a:gd name="connsiteX1904" fmla="*/ 2014632 w 4970067"/>
              <a:gd name="connsiteY1904" fmla="*/ 2621356 h 4970065"/>
              <a:gd name="connsiteX1905" fmla="*/ 2000641 w 4970067"/>
              <a:gd name="connsiteY1905" fmla="*/ 2638269 h 4970065"/>
              <a:gd name="connsiteX1906" fmla="*/ 1903037 w 4970067"/>
              <a:gd name="connsiteY1906" fmla="*/ 2609076 h 4970065"/>
              <a:gd name="connsiteX1907" fmla="*/ 2651134 w 4970067"/>
              <a:gd name="connsiteY1907" fmla="*/ 2736903 h 4970065"/>
              <a:gd name="connsiteX1908" fmla="*/ 2637395 w 4970067"/>
              <a:gd name="connsiteY1908" fmla="*/ 2762367 h 4970065"/>
              <a:gd name="connsiteX1909" fmla="*/ 2616696 w 4970067"/>
              <a:gd name="connsiteY1909" fmla="*/ 2764487 h 4970065"/>
              <a:gd name="connsiteX1910" fmla="*/ 2636409 w 4970067"/>
              <a:gd name="connsiteY1910" fmla="*/ 2740275 h 4970065"/>
              <a:gd name="connsiteX1911" fmla="*/ 2645705 w 4970067"/>
              <a:gd name="connsiteY1911" fmla="*/ 2737416 h 4970065"/>
              <a:gd name="connsiteX1912" fmla="*/ 2187330 w 4970067"/>
              <a:gd name="connsiteY1912" fmla="*/ 2643845 h 4970065"/>
              <a:gd name="connsiteX1913" fmla="*/ 2194369 w 4970067"/>
              <a:gd name="connsiteY1913" fmla="*/ 2647573 h 4970065"/>
              <a:gd name="connsiteX1914" fmla="*/ 2191482 w 4970067"/>
              <a:gd name="connsiteY1914" fmla="*/ 2675755 h 4970065"/>
              <a:gd name="connsiteX1915" fmla="*/ 2184515 w 4970067"/>
              <a:gd name="connsiteY1915" fmla="*/ 2673612 h 4970065"/>
              <a:gd name="connsiteX1916" fmla="*/ 4487117 w 4970067"/>
              <a:gd name="connsiteY1916" fmla="*/ 3099920 h 4970065"/>
              <a:gd name="connsiteX1917" fmla="*/ 4775584 w 4970067"/>
              <a:gd name="connsiteY1917" fmla="*/ 3448642 h 4970065"/>
              <a:gd name="connsiteX1918" fmla="*/ 4341790 w 4970067"/>
              <a:gd name="connsiteY1918" fmla="*/ 3489663 h 4970065"/>
              <a:gd name="connsiteX1919" fmla="*/ 4180925 w 4970067"/>
              <a:gd name="connsiteY1919" fmla="*/ 3191503 h 4970065"/>
              <a:gd name="connsiteX1920" fmla="*/ 2233163 w 4970067"/>
              <a:gd name="connsiteY1920" fmla="*/ 2651132 h 4970065"/>
              <a:gd name="connsiteX1921" fmla="*/ 2234549 w 4970067"/>
              <a:gd name="connsiteY1921" fmla="*/ 2651880 h 4970065"/>
              <a:gd name="connsiteX1922" fmla="*/ 2240785 w 4970067"/>
              <a:gd name="connsiteY1922" fmla="*/ 2672151 h 4970065"/>
              <a:gd name="connsiteX1923" fmla="*/ 2234854 w 4970067"/>
              <a:gd name="connsiteY1923" fmla="*/ 2669011 h 4970065"/>
              <a:gd name="connsiteX1924" fmla="*/ 2742512 w 4970067"/>
              <a:gd name="connsiteY1924" fmla="*/ 2751601 h 4970065"/>
              <a:gd name="connsiteX1925" fmla="*/ 2739344 w 4970067"/>
              <a:gd name="connsiteY1925" fmla="*/ 2785097 h 4970065"/>
              <a:gd name="connsiteX1926" fmla="*/ 2728433 w 4970067"/>
              <a:gd name="connsiteY1926" fmla="*/ 2783979 h 4970065"/>
              <a:gd name="connsiteX1927" fmla="*/ 2731636 w 4970067"/>
              <a:gd name="connsiteY1927" fmla="*/ 2752715 h 4970065"/>
              <a:gd name="connsiteX1928" fmla="*/ 2028338 w 4970067"/>
              <a:gd name="connsiteY1928" fmla="*/ 2604787 h 4970065"/>
              <a:gd name="connsiteX1929" fmla="*/ 2014805 w 4970067"/>
              <a:gd name="connsiteY1929" fmla="*/ 2621409 h 4970065"/>
              <a:gd name="connsiteX1930" fmla="*/ 2014632 w 4970067"/>
              <a:gd name="connsiteY1930" fmla="*/ 2621356 h 4970065"/>
              <a:gd name="connsiteX1931" fmla="*/ 2646938 w 4970067"/>
              <a:gd name="connsiteY1931" fmla="*/ 2727343 h 4970065"/>
              <a:gd name="connsiteX1932" fmla="*/ 2644661 w 4970067"/>
              <a:gd name="connsiteY1932" fmla="*/ 2730140 h 4970065"/>
              <a:gd name="connsiteX1933" fmla="*/ 2634596 w 4970067"/>
              <a:gd name="connsiteY1933" fmla="*/ 2738467 h 4970065"/>
              <a:gd name="connsiteX1934" fmla="*/ 2632887 w 4970067"/>
              <a:gd name="connsiteY1934" fmla="*/ 2738628 h 4970065"/>
              <a:gd name="connsiteX1935" fmla="*/ 2640672 w 4970067"/>
              <a:gd name="connsiteY1935" fmla="*/ 2729217 h 4970065"/>
              <a:gd name="connsiteX1936" fmla="*/ 2242723 w 4970067"/>
              <a:gd name="connsiteY1936" fmla="*/ 2646938 h 4970065"/>
              <a:gd name="connsiteX1937" fmla="*/ 2254557 w 4970067"/>
              <a:gd name="connsiteY1937" fmla="*/ 2656574 h 4970065"/>
              <a:gd name="connsiteX1938" fmla="*/ 2259199 w 4970067"/>
              <a:gd name="connsiteY1938" fmla="*/ 2665179 h 4970065"/>
              <a:gd name="connsiteX1939" fmla="*/ 2255046 w 4970067"/>
              <a:gd name="connsiteY1939" fmla="*/ 2662938 h 4970065"/>
              <a:gd name="connsiteX1940" fmla="*/ 2243239 w 4970067"/>
              <a:gd name="connsiteY1940" fmla="*/ 2648665 h 4970065"/>
              <a:gd name="connsiteX1941" fmla="*/ 2250110 w 4970067"/>
              <a:gd name="connsiteY1941" fmla="*/ 2648332 h 4970065"/>
              <a:gd name="connsiteX1942" fmla="*/ 2263752 w 4970067"/>
              <a:gd name="connsiteY1942" fmla="*/ 2659617 h 4970065"/>
              <a:gd name="connsiteX1943" fmla="*/ 2267888 w 4970067"/>
              <a:gd name="connsiteY1943" fmla="*/ 2667428 h 4970065"/>
              <a:gd name="connsiteX1944" fmla="*/ 2254557 w 4970067"/>
              <a:gd name="connsiteY1944" fmla="*/ 2656574 h 4970065"/>
              <a:gd name="connsiteX1945" fmla="*/ 388795 w 4970067"/>
              <a:gd name="connsiteY1945" fmla="*/ 2277796 h 4970065"/>
              <a:gd name="connsiteX1946" fmla="*/ 637567 w 4970067"/>
              <a:gd name="connsiteY1946" fmla="*/ 2480342 h 4970065"/>
              <a:gd name="connsiteX1947" fmla="*/ 383842 w 4970067"/>
              <a:gd name="connsiteY1947" fmla="*/ 2686922 h 4970065"/>
              <a:gd name="connsiteX1948" fmla="*/ 0 w 4970067"/>
              <a:gd name="connsiteY1948" fmla="*/ 2483670 h 4970065"/>
              <a:gd name="connsiteX1949" fmla="*/ 1824883 w 4970067"/>
              <a:gd name="connsiteY1949" fmla="*/ 2562989 h 4970065"/>
              <a:gd name="connsiteX1950" fmla="*/ 1905049 w 4970067"/>
              <a:gd name="connsiteY1950" fmla="*/ 2587648 h 4970065"/>
              <a:gd name="connsiteX1951" fmla="*/ 1822227 w 4970067"/>
              <a:gd name="connsiteY1951" fmla="*/ 2656160 h 4970065"/>
              <a:gd name="connsiteX1952" fmla="*/ 1388712 w 4970067"/>
              <a:gd name="connsiteY1952" fmla="*/ 2697155 h 4970065"/>
              <a:gd name="connsiteX1953" fmla="*/ 903619 w 4970067"/>
              <a:gd name="connsiteY1953" fmla="*/ 2378686 h 4970065"/>
              <a:gd name="connsiteX1954" fmla="*/ 920685 w 4970067"/>
              <a:gd name="connsiteY1954" fmla="*/ 2399317 h 4970065"/>
              <a:gd name="connsiteX1955" fmla="*/ 924263 w 4970067"/>
              <a:gd name="connsiteY1955" fmla="*/ 2437154 h 4970065"/>
              <a:gd name="connsiteX1956" fmla="*/ 909452 w 4970067"/>
              <a:gd name="connsiteY1956" fmla="*/ 2435637 h 4970065"/>
              <a:gd name="connsiteX1957" fmla="*/ 2689699 w 4970067"/>
              <a:gd name="connsiteY1957" fmla="*/ 2733256 h 4970065"/>
              <a:gd name="connsiteX1958" fmla="*/ 2682155 w 4970067"/>
              <a:gd name="connsiteY1958" fmla="*/ 2757783 h 4970065"/>
              <a:gd name="connsiteX1959" fmla="*/ 2655622 w 4970067"/>
              <a:gd name="connsiteY1959" fmla="*/ 2760501 h 4970065"/>
              <a:gd name="connsiteX1960" fmla="*/ 2669012 w 4970067"/>
              <a:gd name="connsiteY1960" fmla="*/ 2735212 h 4970065"/>
              <a:gd name="connsiteX1961" fmla="*/ 2672153 w 4970067"/>
              <a:gd name="connsiteY1961" fmla="*/ 2729280 h 4970065"/>
              <a:gd name="connsiteX1962" fmla="*/ 2669012 w 4970067"/>
              <a:gd name="connsiteY1962" fmla="*/ 2735212 h 4970065"/>
              <a:gd name="connsiteX1963" fmla="*/ 2651134 w 4970067"/>
              <a:gd name="connsiteY1963" fmla="*/ 2736903 h 4970065"/>
              <a:gd name="connsiteX1964" fmla="*/ 2651882 w 4970067"/>
              <a:gd name="connsiteY1964" fmla="*/ 2735516 h 4970065"/>
              <a:gd name="connsiteX1965" fmla="*/ 2658091 w 4970067"/>
              <a:gd name="connsiteY1965" fmla="*/ 2724007 h 4970065"/>
              <a:gd name="connsiteX1966" fmla="*/ 2651882 w 4970067"/>
              <a:gd name="connsiteY1966" fmla="*/ 2735516 h 4970065"/>
              <a:gd name="connsiteX1967" fmla="*/ 2645705 w 4970067"/>
              <a:gd name="connsiteY1967" fmla="*/ 2737416 h 4970065"/>
              <a:gd name="connsiteX1968" fmla="*/ 2638156 w 4970067"/>
              <a:gd name="connsiteY1968" fmla="*/ 2738130 h 4970065"/>
              <a:gd name="connsiteX1969" fmla="*/ 2644661 w 4970067"/>
              <a:gd name="connsiteY1969" fmla="*/ 2730140 h 4970065"/>
              <a:gd name="connsiteX1970" fmla="*/ 2648668 w 4970067"/>
              <a:gd name="connsiteY1970" fmla="*/ 2726826 h 4970065"/>
              <a:gd name="connsiteX1971" fmla="*/ 2145964 w 4970067"/>
              <a:gd name="connsiteY1971" fmla="*/ 2621941 h 4970065"/>
              <a:gd name="connsiteX1972" fmla="*/ 2159667 w 4970067"/>
              <a:gd name="connsiteY1972" fmla="*/ 2629198 h 4970065"/>
              <a:gd name="connsiteX1973" fmla="*/ 2149334 w 4970067"/>
              <a:gd name="connsiteY1973" fmla="*/ 2662790 h 4970065"/>
              <a:gd name="connsiteX1974" fmla="*/ 2135059 w 4970067"/>
              <a:gd name="connsiteY1974" fmla="*/ 2658399 h 4970065"/>
              <a:gd name="connsiteX1975" fmla="*/ 2196055 w 4970067"/>
              <a:gd name="connsiteY1975" fmla="*/ 2631111 h 4970065"/>
              <a:gd name="connsiteX1976" fmla="*/ 2207698 w 4970067"/>
              <a:gd name="connsiteY1976" fmla="*/ 2637393 h 4970065"/>
              <a:gd name="connsiteX1977" fmla="*/ 2209565 w 4970067"/>
              <a:gd name="connsiteY1977" fmla="*/ 2655619 h 4970065"/>
              <a:gd name="connsiteX1978" fmla="*/ 2194369 w 4970067"/>
              <a:gd name="connsiteY1978" fmla="*/ 2647573 h 4970065"/>
              <a:gd name="connsiteX1979" fmla="*/ 2231937 w 4970067"/>
              <a:gd name="connsiteY1979" fmla="*/ 2638156 h 4970065"/>
              <a:gd name="connsiteX1980" fmla="*/ 2239930 w 4970067"/>
              <a:gd name="connsiteY1980" fmla="*/ 2644664 h 4970065"/>
              <a:gd name="connsiteX1981" fmla="*/ 2243239 w 4970067"/>
              <a:gd name="connsiteY1981" fmla="*/ 2648665 h 4970065"/>
              <a:gd name="connsiteX1982" fmla="*/ 2246058 w 4970067"/>
              <a:gd name="connsiteY1982" fmla="*/ 2658089 h 4970065"/>
              <a:gd name="connsiteX1983" fmla="*/ 2234549 w 4970067"/>
              <a:gd name="connsiteY1983" fmla="*/ 2651880 h 4970065"/>
              <a:gd name="connsiteX1984" fmla="*/ 2232651 w 4970067"/>
              <a:gd name="connsiteY1984" fmla="*/ 2645708 h 4970065"/>
              <a:gd name="connsiteX1985" fmla="*/ 2648334 w 4970067"/>
              <a:gd name="connsiteY1985" fmla="*/ 2719955 h 4970065"/>
              <a:gd name="connsiteX1986" fmla="*/ 2640672 w 4970067"/>
              <a:gd name="connsiteY1986" fmla="*/ 2729217 h 4970065"/>
              <a:gd name="connsiteX1987" fmla="*/ 2619341 w 4970067"/>
              <a:gd name="connsiteY1987" fmla="*/ 2735598 h 4970065"/>
              <a:gd name="connsiteX1988" fmla="*/ 798413 w 4970067"/>
              <a:gd name="connsiteY1988" fmla="*/ 2349383 h 4970065"/>
              <a:gd name="connsiteX1989" fmla="*/ 760128 w 4970067"/>
              <a:gd name="connsiteY1989" fmla="*/ 2420343 h 4970065"/>
              <a:gd name="connsiteX1990" fmla="*/ 716720 w 4970067"/>
              <a:gd name="connsiteY1990" fmla="*/ 2415897 h 4970065"/>
              <a:gd name="connsiteX1991" fmla="*/ 2231438 w 4970067"/>
              <a:gd name="connsiteY1991" fmla="*/ 2632887 h 4970065"/>
              <a:gd name="connsiteX1992" fmla="*/ 2240848 w 4970067"/>
              <a:gd name="connsiteY1992" fmla="*/ 2640670 h 4970065"/>
              <a:gd name="connsiteX1993" fmla="*/ 2242723 w 4970067"/>
              <a:gd name="connsiteY1993" fmla="*/ 2646938 h 4970065"/>
              <a:gd name="connsiteX1994" fmla="*/ 2239930 w 4970067"/>
              <a:gd name="connsiteY1994" fmla="*/ 2644664 h 4970065"/>
              <a:gd name="connsiteX1995" fmla="*/ 2231600 w 4970067"/>
              <a:gd name="connsiteY1995" fmla="*/ 2634595 h 4970065"/>
              <a:gd name="connsiteX1996" fmla="*/ 2804625 w 4970067"/>
              <a:gd name="connsiteY1996" fmla="*/ 2745239 h 4970065"/>
              <a:gd name="connsiteX1997" fmla="*/ 2809443 w 4970067"/>
              <a:gd name="connsiteY1997" fmla="*/ 2792276 h 4970065"/>
              <a:gd name="connsiteX1998" fmla="*/ 2781393 w 4970067"/>
              <a:gd name="connsiteY1998" fmla="*/ 2789403 h 4970065"/>
              <a:gd name="connsiteX1999" fmla="*/ 2777480 w 4970067"/>
              <a:gd name="connsiteY1999" fmla="*/ 2748020 h 4970065"/>
              <a:gd name="connsiteX2000" fmla="*/ 2227831 w 4970067"/>
              <a:gd name="connsiteY2000" fmla="*/ 2630038 h 4970065"/>
              <a:gd name="connsiteX2001" fmla="*/ 2231600 w 4970067"/>
              <a:gd name="connsiteY2001" fmla="*/ 2634595 h 4970065"/>
              <a:gd name="connsiteX2002" fmla="*/ 2231937 w 4970067"/>
              <a:gd name="connsiteY2002" fmla="*/ 2638156 h 4970065"/>
              <a:gd name="connsiteX2003" fmla="*/ 2229790 w 4970067"/>
              <a:gd name="connsiteY2003" fmla="*/ 2636409 h 4970065"/>
              <a:gd name="connsiteX2004" fmla="*/ 2227475 w 4970067"/>
              <a:gd name="connsiteY2004" fmla="*/ 2629608 h 4970065"/>
              <a:gd name="connsiteX2005" fmla="*/ 2227775 w 4970067"/>
              <a:gd name="connsiteY2005" fmla="*/ 2629856 h 4970065"/>
              <a:gd name="connsiteX2006" fmla="*/ 2227831 w 4970067"/>
              <a:gd name="connsiteY2006" fmla="*/ 2630038 h 4970065"/>
              <a:gd name="connsiteX2007" fmla="*/ 2734058 w 4970067"/>
              <a:gd name="connsiteY2007" fmla="*/ 2729061 h 4970065"/>
              <a:gd name="connsiteX2008" fmla="*/ 2731636 w 4970067"/>
              <a:gd name="connsiteY2008" fmla="*/ 2752715 h 4970065"/>
              <a:gd name="connsiteX2009" fmla="*/ 2702187 w 4970067"/>
              <a:gd name="connsiteY2009" fmla="*/ 2755731 h 4970065"/>
              <a:gd name="connsiteX2010" fmla="*/ 2709468 w 4970067"/>
              <a:gd name="connsiteY2010" fmla="*/ 2731386 h 4970065"/>
              <a:gd name="connsiteX2011" fmla="*/ 2164342 w 4970067"/>
              <a:gd name="connsiteY2011" fmla="*/ 2614001 h 4970065"/>
              <a:gd name="connsiteX2012" fmla="*/ 2188899 w 4970067"/>
              <a:gd name="connsiteY2012" fmla="*/ 2627250 h 4970065"/>
              <a:gd name="connsiteX2013" fmla="*/ 2187330 w 4970067"/>
              <a:gd name="connsiteY2013" fmla="*/ 2643845 h 4970065"/>
              <a:gd name="connsiteX2014" fmla="*/ 2159667 w 4970067"/>
              <a:gd name="connsiteY2014" fmla="*/ 2629198 h 4970065"/>
              <a:gd name="connsiteX2015" fmla="*/ 2107007 w 4970067"/>
              <a:gd name="connsiteY2015" fmla="*/ 2601313 h 4970065"/>
              <a:gd name="connsiteX2016" fmla="*/ 2117351 w 4970067"/>
              <a:gd name="connsiteY2016" fmla="*/ 2606791 h 4970065"/>
              <a:gd name="connsiteX2017" fmla="*/ 2095990 w 4970067"/>
              <a:gd name="connsiteY2017" fmla="*/ 2646382 h 4970065"/>
              <a:gd name="connsiteX2018" fmla="*/ 2084942 w 4970067"/>
              <a:gd name="connsiteY2018" fmla="*/ 2642983 h 4970065"/>
              <a:gd name="connsiteX2019" fmla="*/ 2665182 w 4970067"/>
              <a:gd name="connsiteY2019" fmla="*/ 2710865 h 4970065"/>
              <a:gd name="connsiteX2020" fmla="*/ 2662940 w 4970067"/>
              <a:gd name="connsiteY2020" fmla="*/ 2715019 h 4970065"/>
              <a:gd name="connsiteX2021" fmla="*/ 2648668 w 4970067"/>
              <a:gd name="connsiteY2021" fmla="*/ 2726826 h 4970065"/>
              <a:gd name="connsiteX2022" fmla="*/ 2646938 w 4970067"/>
              <a:gd name="connsiteY2022" fmla="*/ 2727343 h 4970065"/>
              <a:gd name="connsiteX2023" fmla="*/ 2656573 w 4970067"/>
              <a:gd name="connsiteY2023" fmla="*/ 2715510 h 4970065"/>
              <a:gd name="connsiteX2024" fmla="*/ 901625 w 4970067"/>
              <a:gd name="connsiteY2024" fmla="*/ 2359218 h 4970065"/>
              <a:gd name="connsiteX2025" fmla="*/ 903619 w 4970067"/>
              <a:gd name="connsiteY2025" fmla="*/ 2378686 h 4970065"/>
              <a:gd name="connsiteX2026" fmla="*/ 897801 w 4970067"/>
              <a:gd name="connsiteY2026" fmla="*/ 2371652 h 4970065"/>
              <a:gd name="connsiteX2027" fmla="*/ 2205578 w 4970067"/>
              <a:gd name="connsiteY2027" fmla="*/ 2616696 h 4970065"/>
              <a:gd name="connsiteX2028" fmla="*/ 2229790 w 4970067"/>
              <a:gd name="connsiteY2028" fmla="*/ 2636409 h 4970065"/>
              <a:gd name="connsiteX2029" fmla="*/ 2232651 w 4970067"/>
              <a:gd name="connsiteY2029" fmla="*/ 2645708 h 4970065"/>
              <a:gd name="connsiteX2030" fmla="*/ 2233163 w 4970067"/>
              <a:gd name="connsiteY2030" fmla="*/ 2651132 h 4970065"/>
              <a:gd name="connsiteX2031" fmla="*/ 2207698 w 4970067"/>
              <a:gd name="connsiteY2031" fmla="*/ 2637393 h 4970065"/>
              <a:gd name="connsiteX2032" fmla="*/ 2713943 w 4970067"/>
              <a:gd name="connsiteY2032" fmla="*/ 2716426 h 4970065"/>
              <a:gd name="connsiteX2033" fmla="*/ 2709468 w 4970067"/>
              <a:gd name="connsiteY2033" fmla="*/ 2731386 h 4970065"/>
              <a:gd name="connsiteX2034" fmla="*/ 2689699 w 4970067"/>
              <a:gd name="connsiteY2034" fmla="*/ 2733256 h 4970065"/>
              <a:gd name="connsiteX2035" fmla="*/ 2692883 w 4970067"/>
              <a:gd name="connsiteY2035" fmla="*/ 2722904 h 4970065"/>
              <a:gd name="connsiteX2036" fmla="*/ 2696035 w 4970067"/>
              <a:gd name="connsiteY2036" fmla="*/ 2712658 h 4970065"/>
              <a:gd name="connsiteX2037" fmla="*/ 2692883 w 4970067"/>
              <a:gd name="connsiteY2037" fmla="*/ 2722904 h 4970065"/>
              <a:gd name="connsiteX2038" fmla="*/ 2672153 w 4970067"/>
              <a:gd name="connsiteY2038" fmla="*/ 2729280 h 4970065"/>
              <a:gd name="connsiteX2039" fmla="*/ 2678117 w 4970067"/>
              <a:gd name="connsiteY2039" fmla="*/ 2718018 h 4970065"/>
              <a:gd name="connsiteX2040" fmla="*/ 805915 w 4970067"/>
              <a:gd name="connsiteY2040" fmla="*/ 2335478 h 4970065"/>
              <a:gd name="connsiteX2041" fmla="*/ 807833 w 4970067"/>
              <a:gd name="connsiteY2041" fmla="*/ 2341713 h 4970065"/>
              <a:gd name="connsiteX2042" fmla="*/ 798413 w 4970067"/>
              <a:gd name="connsiteY2042" fmla="*/ 2349383 h 4970065"/>
              <a:gd name="connsiteX2043" fmla="*/ 2234467 w 4970067"/>
              <a:gd name="connsiteY2043" fmla="*/ 2619338 h 4970065"/>
              <a:gd name="connsiteX2044" fmla="*/ 2250110 w 4970067"/>
              <a:gd name="connsiteY2044" fmla="*/ 2648332 h 4970065"/>
              <a:gd name="connsiteX2045" fmla="*/ 2240848 w 4970067"/>
              <a:gd name="connsiteY2045" fmla="*/ 2640670 h 4970065"/>
              <a:gd name="connsiteX2046" fmla="*/ 2775318 w 4970067"/>
              <a:gd name="connsiteY2046" fmla="*/ 2725159 h 4970065"/>
              <a:gd name="connsiteX2047" fmla="*/ 2777480 w 4970067"/>
              <a:gd name="connsiteY2047" fmla="*/ 2748020 h 4970065"/>
              <a:gd name="connsiteX2048" fmla="*/ 2742512 w 4970067"/>
              <a:gd name="connsiteY2048" fmla="*/ 2751601 h 4970065"/>
              <a:gd name="connsiteX2049" fmla="*/ 2744739 w 4970067"/>
              <a:gd name="connsiteY2049" fmla="*/ 2728051 h 4970065"/>
              <a:gd name="connsiteX2050" fmla="*/ 2667426 w 4970067"/>
              <a:gd name="connsiteY2050" fmla="*/ 2702180 h 4970065"/>
              <a:gd name="connsiteX2051" fmla="*/ 2656573 w 4970067"/>
              <a:gd name="connsiteY2051" fmla="*/ 2715510 h 4970065"/>
              <a:gd name="connsiteX2052" fmla="*/ 2648334 w 4970067"/>
              <a:gd name="connsiteY2052" fmla="*/ 2719955 h 4970065"/>
              <a:gd name="connsiteX2053" fmla="*/ 2659617 w 4970067"/>
              <a:gd name="connsiteY2053" fmla="*/ 2706315 h 4970065"/>
              <a:gd name="connsiteX2054" fmla="*/ 2124932 w 4970067"/>
              <a:gd name="connsiteY2054" fmla="*/ 2592739 h 4970065"/>
              <a:gd name="connsiteX2055" fmla="*/ 2150562 w 4970067"/>
              <a:gd name="connsiteY2055" fmla="*/ 2606567 h 4970065"/>
              <a:gd name="connsiteX2056" fmla="*/ 2145964 w 4970067"/>
              <a:gd name="connsiteY2056" fmla="*/ 2621941 h 4970065"/>
              <a:gd name="connsiteX2057" fmla="*/ 2117351 w 4970067"/>
              <a:gd name="connsiteY2057" fmla="*/ 2606791 h 4970065"/>
              <a:gd name="connsiteX2058" fmla="*/ 2864980 w 4970067"/>
              <a:gd name="connsiteY2058" fmla="*/ 2739058 h 4970065"/>
              <a:gd name="connsiteX2059" fmla="*/ 2883689 w 4970067"/>
              <a:gd name="connsiteY2059" fmla="*/ 2799881 h 4970065"/>
              <a:gd name="connsiteX2060" fmla="*/ 2869509 w 4970067"/>
              <a:gd name="connsiteY2060" fmla="*/ 2798429 h 4970065"/>
              <a:gd name="connsiteX2061" fmla="*/ 2852143 w 4970067"/>
              <a:gd name="connsiteY2061" fmla="*/ 2740372 h 4970065"/>
              <a:gd name="connsiteX2062" fmla="*/ 2191018 w 4970067"/>
              <a:gd name="connsiteY2062" fmla="*/ 2604841 h 4970065"/>
              <a:gd name="connsiteX2063" fmla="*/ 2198151 w 4970067"/>
              <a:gd name="connsiteY2063" fmla="*/ 2610648 h 4970065"/>
              <a:gd name="connsiteX2064" fmla="*/ 2196055 w 4970067"/>
              <a:gd name="connsiteY2064" fmla="*/ 2631111 h 4970065"/>
              <a:gd name="connsiteX2065" fmla="*/ 2188899 w 4970067"/>
              <a:gd name="connsiteY2065" fmla="*/ 2627250 h 4970065"/>
              <a:gd name="connsiteX2066" fmla="*/ 2198651 w 4970067"/>
              <a:gd name="connsiteY2066" fmla="*/ 2605764 h 4970065"/>
              <a:gd name="connsiteX2067" fmla="*/ 2204996 w 4970067"/>
              <a:gd name="connsiteY2067" fmla="*/ 2611013 h 4970065"/>
              <a:gd name="connsiteX2068" fmla="*/ 2205578 w 4970067"/>
              <a:gd name="connsiteY2068" fmla="*/ 2616696 h 4970065"/>
              <a:gd name="connsiteX2069" fmla="*/ 2198151 w 4970067"/>
              <a:gd name="connsiteY2069" fmla="*/ 2610648 h 4970065"/>
              <a:gd name="connsiteX2070" fmla="*/ 2238426 w 4970067"/>
              <a:gd name="connsiteY2070" fmla="*/ 2611789 h 4970065"/>
              <a:gd name="connsiteX2071" fmla="*/ 2299677 w 4970067"/>
              <a:gd name="connsiteY2071" fmla="*/ 2687018 h 4970065"/>
              <a:gd name="connsiteX2072" fmla="*/ 2291625 w 4970067"/>
              <a:gd name="connsiteY2072" fmla="*/ 2682674 h 4970065"/>
              <a:gd name="connsiteX2073" fmla="*/ 2263752 w 4970067"/>
              <a:gd name="connsiteY2073" fmla="*/ 2659617 h 4970065"/>
              <a:gd name="connsiteX2074" fmla="*/ 2054014 w 4970067"/>
              <a:gd name="connsiteY2074" fmla="*/ 2573252 h 4970065"/>
              <a:gd name="connsiteX2075" fmla="*/ 2054299 w 4970067"/>
              <a:gd name="connsiteY2075" fmla="*/ 2573403 h 4970065"/>
              <a:gd name="connsiteX2076" fmla="*/ 2028338 w 4970067"/>
              <a:gd name="connsiteY2076" fmla="*/ 2604787 h 4970065"/>
              <a:gd name="connsiteX2077" fmla="*/ 2688593 w 4970067"/>
              <a:gd name="connsiteY2077" fmla="*/ 2698235 h 4970065"/>
              <a:gd name="connsiteX2078" fmla="*/ 2678117 w 4970067"/>
              <a:gd name="connsiteY2078" fmla="*/ 2718018 h 4970065"/>
              <a:gd name="connsiteX2079" fmla="*/ 2658091 w 4970067"/>
              <a:gd name="connsiteY2079" fmla="*/ 2724007 h 4970065"/>
              <a:gd name="connsiteX2080" fmla="*/ 2662940 w 4970067"/>
              <a:gd name="connsiteY2080" fmla="*/ 2715019 h 4970065"/>
              <a:gd name="connsiteX2081" fmla="*/ 2673177 w 4970067"/>
              <a:gd name="connsiteY2081" fmla="*/ 2706552 h 4970065"/>
              <a:gd name="connsiteX2082" fmla="*/ 2203993 w 4970067"/>
              <a:gd name="connsiteY2082" fmla="*/ 2601221 h 4970065"/>
              <a:gd name="connsiteX2083" fmla="*/ 2227475 w 4970067"/>
              <a:gd name="connsiteY2083" fmla="*/ 2629608 h 4970065"/>
              <a:gd name="connsiteX2084" fmla="*/ 2204996 w 4970067"/>
              <a:gd name="connsiteY2084" fmla="*/ 2611013 h 4970065"/>
              <a:gd name="connsiteX2085" fmla="*/ 2674663 w 4970067"/>
              <a:gd name="connsiteY2085" fmla="*/ 2693291 h 4970065"/>
              <a:gd name="connsiteX2086" fmla="*/ 2670844 w 4970067"/>
              <a:gd name="connsiteY2086" fmla="*/ 2700370 h 4970065"/>
              <a:gd name="connsiteX2087" fmla="*/ 2667426 w 4970067"/>
              <a:gd name="connsiteY2087" fmla="*/ 2702180 h 4970065"/>
              <a:gd name="connsiteX2088" fmla="*/ 4060387 w 4970067"/>
              <a:gd name="connsiteY2088" fmla="*/ 2968087 h 4970065"/>
              <a:gd name="connsiteX2089" fmla="*/ 4076999 w 4970067"/>
              <a:gd name="connsiteY2089" fmla="*/ 2998878 h 4970065"/>
              <a:gd name="connsiteX2090" fmla="*/ 4020116 w 4970067"/>
              <a:gd name="connsiteY2090" fmla="*/ 3067643 h 4970065"/>
              <a:gd name="connsiteX2091" fmla="*/ 3994894 w 4970067"/>
              <a:gd name="connsiteY2091" fmla="*/ 3060099 h 4970065"/>
              <a:gd name="connsiteX2092" fmla="*/ 4000602 w 4970067"/>
              <a:gd name="connsiteY2092" fmla="*/ 2999745 h 4970065"/>
              <a:gd name="connsiteX2093" fmla="*/ 2746793 w 4970067"/>
              <a:gd name="connsiteY2093" fmla="*/ 2706321 h 4970065"/>
              <a:gd name="connsiteX2094" fmla="*/ 2744739 w 4970067"/>
              <a:gd name="connsiteY2094" fmla="*/ 2728051 h 4970065"/>
              <a:gd name="connsiteX2095" fmla="*/ 2734058 w 4970067"/>
              <a:gd name="connsiteY2095" fmla="*/ 2729061 h 4970065"/>
              <a:gd name="connsiteX2096" fmla="*/ 2736049 w 4970067"/>
              <a:gd name="connsiteY2096" fmla="*/ 2709626 h 4970065"/>
              <a:gd name="connsiteX2097" fmla="*/ 2228263 w 4970067"/>
              <a:gd name="connsiteY2097" fmla="*/ 2599306 h 4970065"/>
              <a:gd name="connsiteX2098" fmla="*/ 2228599 w 4970067"/>
              <a:gd name="connsiteY2098" fmla="*/ 2599720 h 4970065"/>
              <a:gd name="connsiteX2099" fmla="*/ 2234467 w 4970067"/>
              <a:gd name="connsiteY2099" fmla="*/ 2619338 h 4970065"/>
              <a:gd name="connsiteX2100" fmla="*/ 2229241 w 4970067"/>
              <a:gd name="connsiteY2100" fmla="*/ 2609651 h 4970065"/>
              <a:gd name="connsiteX2101" fmla="*/ 2736993 w 4970067"/>
              <a:gd name="connsiteY2101" fmla="*/ 2700408 h 4970065"/>
              <a:gd name="connsiteX2102" fmla="*/ 2736049 w 4970067"/>
              <a:gd name="connsiteY2102" fmla="*/ 2709626 h 4970065"/>
              <a:gd name="connsiteX2103" fmla="*/ 2713943 w 4970067"/>
              <a:gd name="connsiteY2103" fmla="*/ 2716426 h 4970065"/>
              <a:gd name="connsiteX2104" fmla="*/ 2716940 w 4970067"/>
              <a:gd name="connsiteY2104" fmla="*/ 2706406 h 4970065"/>
              <a:gd name="connsiteX2105" fmla="*/ 2173321 w 4970067"/>
              <a:gd name="connsiteY2105" fmla="*/ 2584811 h 4970065"/>
              <a:gd name="connsiteX2106" fmla="*/ 2191491 w 4970067"/>
              <a:gd name="connsiteY2106" fmla="*/ 2599842 h 4970065"/>
              <a:gd name="connsiteX2107" fmla="*/ 2191018 w 4970067"/>
              <a:gd name="connsiteY2107" fmla="*/ 2604841 h 4970065"/>
              <a:gd name="connsiteX2108" fmla="*/ 2171938 w 4970067"/>
              <a:gd name="connsiteY2108" fmla="*/ 2589306 h 4970065"/>
              <a:gd name="connsiteX2109" fmla="*/ 2845606 w 4970067"/>
              <a:gd name="connsiteY2109" fmla="*/ 2718512 h 4970065"/>
              <a:gd name="connsiteX2110" fmla="*/ 2852143 w 4970067"/>
              <a:gd name="connsiteY2110" fmla="*/ 2740372 h 4970065"/>
              <a:gd name="connsiteX2111" fmla="*/ 2804625 w 4970067"/>
              <a:gd name="connsiteY2111" fmla="*/ 2745239 h 4970065"/>
              <a:gd name="connsiteX2112" fmla="*/ 2802307 w 4970067"/>
              <a:gd name="connsiteY2112" fmla="*/ 2722607 h 4970065"/>
              <a:gd name="connsiteX2113" fmla="*/ 2693937 w 4970067"/>
              <a:gd name="connsiteY2113" fmla="*/ 2688142 h 4970065"/>
              <a:gd name="connsiteX2114" fmla="*/ 2692771 w 4970067"/>
              <a:gd name="connsiteY2114" fmla="*/ 2690343 h 4970065"/>
              <a:gd name="connsiteX2115" fmla="*/ 2673177 w 4970067"/>
              <a:gd name="connsiteY2115" fmla="*/ 2706552 h 4970065"/>
              <a:gd name="connsiteX2116" fmla="*/ 2665182 w 4970067"/>
              <a:gd name="connsiteY2116" fmla="*/ 2710865 h 4970065"/>
              <a:gd name="connsiteX2117" fmla="*/ 2670844 w 4970067"/>
              <a:gd name="connsiteY2117" fmla="*/ 2700370 h 4970065"/>
              <a:gd name="connsiteX2118" fmla="*/ 2192656 w 4970067"/>
              <a:gd name="connsiteY2118" fmla="*/ 2587517 h 4970065"/>
              <a:gd name="connsiteX2119" fmla="*/ 2199653 w 4970067"/>
              <a:gd name="connsiteY2119" fmla="*/ 2595975 h 4970065"/>
              <a:gd name="connsiteX2120" fmla="*/ 2198651 w 4970067"/>
              <a:gd name="connsiteY2120" fmla="*/ 2605764 h 4970065"/>
              <a:gd name="connsiteX2121" fmla="*/ 2191491 w 4970067"/>
              <a:gd name="connsiteY2121" fmla="*/ 2599842 h 4970065"/>
              <a:gd name="connsiteX2122" fmla="*/ 2065036 w 4970067"/>
              <a:gd name="connsiteY2122" fmla="*/ 2560424 h 4970065"/>
              <a:gd name="connsiteX2123" fmla="*/ 2114522 w 4970067"/>
              <a:gd name="connsiteY2123" fmla="*/ 2587122 h 4970065"/>
              <a:gd name="connsiteX2124" fmla="*/ 2107007 w 4970067"/>
              <a:gd name="connsiteY2124" fmla="*/ 2601313 h 4970065"/>
              <a:gd name="connsiteX2125" fmla="*/ 2054299 w 4970067"/>
              <a:gd name="connsiteY2125" fmla="*/ 2573403 h 4970065"/>
              <a:gd name="connsiteX2126" fmla="*/ 2158900 w 4970067"/>
              <a:gd name="connsiteY2126" fmla="*/ 2578691 h 4970065"/>
              <a:gd name="connsiteX2127" fmla="*/ 2171938 w 4970067"/>
              <a:gd name="connsiteY2127" fmla="*/ 2589306 h 4970065"/>
              <a:gd name="connsiteX2128" fmla="*/ 2164342 w 4970067"/>
              <a:gd name="connsiteY2128" fmla="*/ 2614001 h 4970065"/>
              <a:gd name="connsiteX2129" fmla="*/ 2150562 w 4970067"/>
              <a:gd name="connsiteY2129" fmla="*/ 2606567 h 4970065"/>
              <a:gd name="connsiteX2130" fmla="*/ 4104749 w 4970067"/>
              <a:gd name="connsiteY2130" fmla="*/ 2965332 h 4970065"/>
              <a:gd name="connsiteX2131" fmla="*/ 4115492 w 4970067"/>
              <a:gd name="connsiteY2131" fmla="*/ 3070224 h 4970065"/>
              <a:gd name="connsiteX2132" fmla="*/ 4076999 w 4970067"/>
              <a:gd name="connsiteY2132" fmla="*/ 2998878 h 4970065"/>
              <a:gd name="connsiteX2133" fmla="*/ 2227490 w 4970067"/>
              <a:gd name="connsiteY2133" fmla="*/ 2591136 h 4970065"/>
              <a:gd name="connsiteX2134" fmla="*/ 2238426 w 4970067"/>
              <a:gd name="connsiteY2134" fmla="*/ 2611789 h 4970065"/>
              <a:gd name="connsiteX2135" fmla="*/ 2228599 w 4970067"/>
              <a:gd name="connsiteY2135" fmla="*/ 2599720 h 4970065"/>
              <a:gd name="connsiteX2136" fmla="*/ 2228164 w 4970067"/>
              <a:gd name="connsiteY2136" fmla="*/ 2598264 h 4970065"/>
              <a:gd name="connsiteX2137" fmla="*/ 2940917 w 4970067"/>
              <a:gd name="connsiteY2137" fmla="*/ 2731280 h 4970065"/>
              <a:gd name="connsiteX2138" fmla="*/ 2983441 w 4970067"/>
              <a:gd name="connsiteY2138" fmla="*/ 2810097 h 4970065"/>
              <a:gd name="connsiteX2139" fmla="*/ 2970170 w 4970067"/>
              <a:gd name="connsiteY2139" fmla="*/ 2808738 h 4970065"/>
              <a:gd name="connsiteX2140" fmla="*/ 2929759 w 4970067"/>
              <a:gd name="connsiteY2140" fmla="*/ 2732423 h 4970065"/>
              <a:gd name="connsiteX2141" fmla="*/ 2705452 w 4970067"/>
              <a:gd name="connsiteY2141" fmla="*/ 2682044 h 4970065"/>
              <a:gd name="connsiteX2142" fmla="*/ 2702835 w 4970067"/>
              <a:gd name="connsiteY2142" fmla="*/ 2690550 h 4970065"/>
              <a:gd name="connsiteX2143" fmla="*/ 2688593 w 4970067"/>
              <a:gd name="connsiteY2143" fmla="*/ 2698235 h 4970065"/>
              <a:gd name="connsiteX2144" fmla="*/ 2692771 w 4970067"/>
              <a:gd name="connsiteY2144" fmla="*/ 2690343 h 4970065"/>
              <a:gd name="connsiteX2145" fmla="*/ 2698091 w 4970067"/>
              <a:gd name="connsiteY2145" fmla="*/ 2685942 h 4970065"/>
              <a:gd name="connsiteX2146" fmla="*/ 846794 w 4970067"/>
              <a:gd name="connsiteY2146" fmla="*/ 2309991 h 4970065"/>
              <a:gd name="connsiteX2147" fmla="*/ 897801 w 4970067"/>
              <a:gd name="connsiteY2147" fmla="*/ 2371652 h 4970065"/>
              <a:gd name="connsiteX2148" fmla="*/ 879076 w 4970067"/>
              <a:gd name="connsiteY2148" fmla="*/ 2432525 h 4970065"/>
              <a:gd name="connsiteX2149" fmla="*/ 834358 w 4970067"/>
              <a:gd name="connsiteY2149" fmla="*/ 2427945 h 4970065"/>
              <a:gd name="connsiteX2150" fmla="*/ 807833 w 4970067"/>
              <a:gd name="connsiteY2150" fmla="*/ 2341713 h 4970065"/>
              <a:gd name="connsiteX2151" fmla="*/ 2212375 w 4970067"/>
              <a:gd name="connsiteY2151" fmla="*/ 2579793 h 4970065"/>
              <a:gd name="connsiteX2152" fmla="*/ 2214617 w 4970067"/>
              <a:gd name="connsiteY2152" fmla="*/ 2582547 h 4970065"/>
              <a:gd name="connsiteX2153" fmla="*/ 2229241 w 4970067"/>
              <a:gd name="connsiteY2153" fmla="*/ 2609651 h 4970065"/>
              <a:gd name="connsiteX2154" fmla="*/ 2231438 w 4970067"/>
              <a:gd name="connsiteY2154" fmla="*/ 2632887 h 4970065"/>
              <a:gd name="connsiteX2155" fmla="*/ 2227775 w 4970067"/>
              <a:gd name="connsiteY2155" fmla="*/ 2629856 h 4970065"/>
              <a:gd name="connsiteX2156" fmla="*/ 2201555 w 4970067"/>
              <a:gd name="connsiteY2156" fmla="*/ 2577412 h 4970065"/>
              <a:gd name="connsiteX2157" fmla="*/ 2203993 w 4970067"/>
              <a:gd name="connsiteY2157" fmla="*/ 2601221 h 4970065"/>
              <a:gd name="connsiteX2158" fmla="*/ 2199653 w 4970067"/>
              <a:gd name="connsiteY2158" fmla="*/ 2595975 h 4970065"/>
              <a:gd name="connsiteX2159" fmla="*/ 2771988 w 4970067"/>
              <a:gd name="connsiteY2159" fmla="*/ 2689941 h 4970065"/>
              <a:gd name="connsiteX2160" fmla="*/ 2772781 w 4970067"/>
              <a:gd name="connsiteY2160" fmla="*/ 2698327 h 4970065"/>
              <a:gd name="connsiteX2161" fmla="*/ 2746793 w 4970067"/>
              <a:gd name="connsiteY2161" fmla="*/ 2706321 h 4970065"/>
              <a:gd name="connsiteX2162" fmla="*/ 2747654 w 4970067"/>
              <a:gd name="connsiteY2162" fmla="*/ 2697219 h 4970065"/>
              <a:gd name="connsiteX2163" fmla="*/ 1973799 w 4970067"/>
              <a:gd name="connsiteY2163" fmla="*/ 2530777 h 4970065"/>
              <a:gd name="connsiteX2164" fmla="*/ 1989193 w 4970067"/>
              <a:gd name="connsiteY2164" fmla="*/ 2538929 h 4970065"/>
              <a:gd name="connsiteX2165" fmla="*/ 1922690 w 4970067"/>
              <a:gd name="connsiteY2165" fmla="*/ 2593074 h 4970065"/>
              <a:gd name="connsiteX2166" fmla="*/ 1905049 w 4970067"/>
              <a:gd name="connsiteY2166" fmla="*/ 2587648 h 4970065"/>
              <a:gd name="connsiteX2167" fmla="*/ 2725309 w 4970067"/>
              <a:gd name="connsiteY2167" fmla="*/ 2678425 h 4970065"/>
              <a:gd name="connsiteX2168" fmla="*/ 2716940 w 4970067"/>
              <a:gd name="connsiteY2168" fmla="*/ 2706406 h 4970065"/>
              <a:gd name="connsiteX2169" fmla="*/ 2696035 w 4970067"/>
              <a:gd name="connsiteY2169" fmla="*/ 2712658 h 4970065"/>
              <a:gd name="connsiteX2170" fmla="*/ 2702835 w 4970067"/>
              <a:gd name="connsiteY2170" fmla="*/ 2690550 h 4970065"/>
              <a:gd name="connsiteX2171" fmla="*/ 2687020 w 4970067"/>
              <a:gd name="connsiteY2171" fmla="*/ 2670388 h 4970065"/>
              <a:gd name="connsiteX2172" fmla="*/ 2682676 w 4970067"/>
              <a:gd name="connsiteY2172" fmla="*/ 2678440 h 4970065"/>
              <a:gd name="connsiteX2173" fmla="*/ 2659617 w 4970067"/>
              <a:gd name="connsiteY2173" fmla="*/ 2706315 h 4970065"/>
              <a:gd name="connsiteX2174" fmla="*/ 2611787 w 4970067"/>
              <a:gd name="connsiteY2174" fmla="*/ 2731641 h 4970065"/>
              <a:gd name="connsiteX2175" fmla="*/ 2798994 w 4970067"/>
              <a:gd name="connsiteY2175" fmla="*/ 2690264 h 4970065"/>
              <a:gd name="connsiteX2176" fmla="*/ 2802307 w 4970067"/>
              <a:gd name="connsiteY2176" fmla="*/ 2722607 h 4970065"/>
              <a:gd name="connsiteX2177" fmla="*/ 2775318 w 4970067"/>
              <a:gd name="connsiteY2177" fmla="*/ 2725159 h 4970065"/>
              <a:gd name="connsiteX2178" fmla="*/ 2772781 w 4970067"/>
              <a:gd name="connsiteY2178" fmla="*/ 2698327 h 4970065"/>
              <a:gd name="connsiteX2179" fmla="*/ 2142821 w 4970067"/>
              <a:gd name="connsiteY2179" fmla="*/ 2559582 h 4970065"/>
              <a:gd name="connsiteX2180" fmla="*/ 2160293 w 4970067"/>
              <a:gd name="connsiteY2180" fmla="*/ 2574035 h 4970065"/>
              <a:gd name="connsiteX2181" fmla="*/ 2158900 w 4970067"/>
              <a:gd name="connsiteY2181" fmla="*/ 2578691 h 4970065"/>
              <a:gd name="connsiteX2182" fmla="*/ 2140565 w 4970067"/>
              <a:gd name="connsiteY2182" fmla="*/ 2563763 h 4970065"/>
              <a:gd name="connsiteX2183" fmla="*/ 2131010 w 4970067"/>
              <a:gd name="connsiteY2183" fmla="*/ 2555983 h 4970065"/>
              <a:gd name="connsiteX2184" fmla="*/ 2140565 w 4970067"/>
              <a:gd name="connsiteY2184" fmla="*/ 2563763 h 4970065"/>
              <a:gd name="connsiteX2185" fmla="*/ 2124932 w 4970067"/>
              <a:gd name="connsiteY2185" fmla="*/ 2592739 h 4970065"/>
              <a:gd name="connsiteX2186" fmla="*/ 2114522 w 4970067"/>
              <a:gd name="connsiteY2186" fmla="*/ 2587122 h 4970065"/>
              <a:gd name="connsiteX2187" fmla="*/ 2918732 w 4970067"/>
              <a:gd name="connsiteY2187" fmla="*/ 2711597 h 4970065"/>
              <a:gd name="connsiteX2188" fmla="*/ 2929759 w 4970067"/>
              <a:gd name="connsiteY2188" fmla="*/ 2732423 h 4970065"/>
              <a:gd name="connsiteX2189" fmla="*/ 2864980 w 4970067"/>
              <a:gd name="connsiteY2189" fmla="*/ 2739058 h 4970065"/>
              <a:gd name="connsiteX2190" fmla="*/ 2858291 w 4970067"/>
              <a:gd name="connsiteY2190" fmla="*/ 2717313 h 4970065"/>
              <a:gd name="connsiteX2191" fmla="*/ 2003542 w 4970067"/>
              <a:gd name="connsiteY2191" fmla="*/ 2527246 h 4970065"/>
              <a:gd name="connsiteX2192" fmla="*/ 2064635 w 4970067"/>
              <a:gd name="connsiteY2192" fmla="*/ 2560207 h 4970065"/>
              <a:gd name="connsiteX2193" fmla="*/ 2054014 w 4970067"/>
              <a:gd name="connsiteY2193" fmla="*/ 2573252 h 4970065"/>
              <a:gd name="connsiteX2194" fmla="*/ 1989193 w 4970067"/>
              <a:gd name="connsiteY2194" fmla="*/ 2538929 h 4970065"/>
              <a:gd name="connsiteX2195" fmla="*/ 4007713 w 4970067"/>
              <a:gd name="connsiteY2195" fmla="*/ 2924544 h 4970065"/>
              <a:gd name="connsiteX2196" fmla="*/ 4000602 w 4970067"/>
              <a:gd name="connsiteY2196" fmla="*/ 2999745 h 4970065"/>
              <a:gd name="connsiteX2197" fmla="*/ 3963187 w 4970067"/>
              <a:gd name="connsiteY2197" fmla="*/ 3019557 h 4970065"/>
              <a:gd name="connsiteX2198" fmla="*/ 3948989 w 4970067"/>
              <a:gd name="connsiteY2198" fmla="*/ 3046369 h 4970065"/>
              <a:gd name="connsiteX2199" fmla="*/ 3945377 w 4970067"/>
              <a:gd name="connsiteY2199" fmla="*/ 3045288 h 4970065"/>
              <a:gd name="connsiteX2200" fmla="*/ 3948871 w 4970067"/>
              <a:gd name="connsiteY2200" fmla="*/ 3033606 h 4970065"/>
              <a:gd name="connsiteX2201" fmla="*/ 2200277 w 4970067"/>
              <a:gd name="connsiteY2201" fmla="*/ 2564933 h 4970065"/>
              <a:gd name="connsiteX2202" fmla="*/ 2202547 w 4970067"/>
              <a:gd name="connsiteY2202" fmla="*/ 2567722 h 4970065"/>
              <a:gd name="connsiteX2203" fmla="*/ 2201555 w 4970067"/>
              <a:gd name="connsiteY2203" fmla="*/ 2577412 h 4970065"/>
              <a:gd name="connsiteX2204" fmla="*/ 2165926 w 4970067"/>
              <a:gd name="connsiteY2204" fmla="*/ 2555202 h 4970065"/>
              <a:gd name="connsiteX2205" fmla="*/ 2177955 w 4970067"/>
              <a:gd name="connsiteY2205" fmla="*/ 2569744 h 4970065"/>
              <a:gd name="connsiteX2206" fmla="*/ 2173321 w 4970067"/>
              <a:gd name="connsiteY2206" fmla="*/ 2584811 h 4970065"/>
              <a:gd name="connsiteX2207" fmla="*/ 2160293 w 4970067"/>
              <a:gd name="connsiteY2207" fmla="*/ 2574035 h 4970065"/>
              <a:gd name="connsiteX2208" fmla="*/ 2203197 w 4970067"/>
              <a:gd name="connsiteY2208" fmla="*/ 2561379 h 4970065"/>
              <a:gd name="connsiteX2209" fmla="*/ 2211372 w 4970067"/>
              <a:gd name="connsiteY2209" fmla="*/ 2576531 h 4970065"/>
              <a:gd name="connsiteX2210" fmla="*/ 2212375 w 4970067"/>
              <a:gd name="connsiteY2210" fmla="*/ 2579793 h 4970065"/>
              <a:gd name="connsiteX2211" fmla="*/ 2202547 w 4970067"/>
              <a:gd name="connsiteY2211" fmla="*/ 2567722 h 4970065"/>
              <a:gd name="connsiteX2212" fmla="*/ 2740790 w 4970067"/>
              <a:gd name="connsiteY2212" fmla="*/ 2663332 h 4970065"/>
              <a:gd name="connsiteX2213" fmla="*/ 2740059 w 4970067"/>
              <a:gd name="connsiteY2213" fmla="*/ 2670467 h 4970065"/>
              <a:gd name="connsiteX2214" fmla="*/ 2725309 w 4970067"/>
              <a:gd name="connsiteY2214" fmla="*/ 2678425 h 4970065"/>
              <a:gd name="connsiteX2215" fmla="*/ 2727760 w 4970067"/>
              <a:gd name="connsiteY2215" fmla="*/ 2670232 h 4970065"/>
              <a:gd name="connsiteX2216" fmla="*/ 2750728 w 4970067"/>
              <a:gd name="connsiteY2216" fmla="*/ 2664711 h 4970065"/>
              <a:gd name="connsiteX2217" fmla="*/ 2747654 w 4970067"/>
              <a:gd name="connsiteY2217" fmla="*/ 2697219 h 4970065"/>
              <a:gd name="connsiteX2218" fmla="*/ 2736993 w 4970067"/>
              <a:gd name="connsiteY2218" fmla="*/ 2700408 h 4970065"/>
              <a:gd name="connsiteX2219" fmla="*/ 2740059 w 4970067"/>
              <a:gd name="connsiteY2219" fmla="*/ 2670467 h 4970065"/>
              <a:gd name="connsiteX2220" fmla="*/ 2705679 w 4970067"/>
              <a:gd name="connsiteY2220" fmla="*/ 2655196 h 4970065"/>
              <a:gd name="connsiteX2221" fmla="*/ 2674663 w 4970067"/>
              <a:gd name="connsiteY2221" fmla="*/ 2693291 h 4970065"/>
              <a:gd name="connsiteX2222" fmla="*/ 2682676 w 4970067"/>
              <a:gd name="connsiteY2222" fmla="*/ 2678440 h 4970065"/>
              <a:gd name="connsiteX2223" fmla="*/ 2694115 w 4970067"/>
              <a:gd name="connsiteY2223" fmla="*/ 2664612 h 4970065"/>
              <a:gd name="connsiteX2224" fmla="*/ 2731270 w 4970067"/>
              <a:gd name="connsiteY2224" fmla="*/ 2658496 h 4970065"/>
              <a:gd name="connsiteX2225" fmla="*/ 2727760 w 4970067"/>
              <a:gd name="connsiteY2225" fmla="*/ 2670232 h 4970065"/>
              <a:gd name="connsiteX2226" fmla="*/ 2705452 w 4970067"/>
              <a:gd name="connsiteY2226" fmla="*/ 2682044 h 4970065"/>
              <a:gd name="connsiteX2227" fmla="*/ 2706356 w 4970067"/>
              <a:gd name="connsiteY2227" fmla="*/ 2679105 h 4970065"/>
              <a:gd name="connsiteX2228" fmla="*/ 2196332 w 4970067"/>
              <a:gd name="connsiteY2228" fmla="*/ 2548654 h 4970065"/>
              <a:gd name="connsiteX2229" fmla="*/ 2199143 w 4970067"/>
              <a:gd name="connsiteY2229" fmla="*/ 2553865 h 4970065"/>
              <a:gd name="connsiteX2230" fmla="*/ 2200277 w 4970067"/>
              <a:gd name="connsiteY2230" fmla="*/ 2564933 h 4970065"/>
              <a:gd name="connsiteX2231" fmla="*/ 2195363 w 4970067"/>
              <a:gd name="connsiteY2231" fmla="*/ 2558898 h 4970065"/>
              <a:gd name="connsiteX2232" fmla="*/ 2185150 w 4970067"/>
              <a:gd name="connsiteY2232" fmla="*/ 2546354 h 4970065"/>
              <a:gd name="connsiteX2233" fmla="*/ 2195363 w 4970067"/>
              <a:gd name="connsiteY2233" fmla="*/ 2558898 h 4970065"/>
              <a:gd name="connsiteX2234" fmla="*/ 2192656 w 4970067"/>
              <a:gd name="connsiteY2234" fmla="*/ 2587517 h 4970065"/>
              <a:gd name="connsiteX2235" fmla="*/ 2177955 w 4970067"/>
              <a:gd name="connsiteY2235" fmla="*/ 2569744 h 4970065"/>
              <a:gd name="connsiteX2236" fmla="*/ 2845564 w 4970067"/>
              <a:gd name="connsiteY2236" fmla="*/ 2675939 h 4970065"/>
              <a:gd name="connsiteX2237" fmla="*/ 2858291 w 4970067"/>
              <a:gd name="connsiteY2237" fmla="*/ 2717313 h 4970065"/>
              <a:gd name="connsiteX2238" fmla="*/ 2845606 w 4970067"/>
              <a:gd name="connsiteY2238" fmla="*/ 2718512 h 4970065"/>
              <a:gd name="connsiteX2239" fmla="*/ 2833941 w 4970067"/>
              <a:gd name="connsiteY2239" fmla="*/ 2679514 h 4970065"/>
              <a:gd name="connsiteX2240" fmla="*/ 2204580 w 4970067"/>
              <a:gd name="connsiteY2240" fmla="*/ 2547870 h 4970065"/>
              <a:gd name="connsiteX2241" fmla="*/ 2224139 w 4970067"/>
              <a:gd name="connsiteY2241" fmla="*/ 2584808 h 4970065"/>
              <a:gd name="connsiteX2242" fmla="*/ 2228164 w 4970067"/>
              <a:gd name="connsiteY2242" fmla="*/ 2598264 h 4970065"/>
              <a:gd name="connsiteX2243" fmla="*/ 2228263 w 4970067"/>
              <a:gd name="connsiteY2243" fmla="*/ 2599306 h 4970065"/>
              <a:gd name="connsiteX2244" fmla="*/ 2214617 w 4970067"/>
              <a:gd name="connsiteY2244" fmla="*/ 2582547 h 4970065"/>
              <a:gd name="connsiteX2245" fmla="*/ 2211372 w 4970067"/>
              <a:gd name="connsiteY2245" fmla="*/ 2576531 h 4970065"/>
              <a:gd name="connsiteX2246" fmla="*/ 2204075 w 4970067"/>
              <a:gd name="connsiteY2246" fmla="*/ 2552807 h 4970065"/>
              <a:gd name="connsiteX2247" fmla="*/ 2831716 w 4970067"/>
              <a:gd name="connsiteY2247" fmla="*/ 2672076 h 4970065"/>
              <a:gd name="connsiteX2248" fmla="*/ 2833941 w 4970067"/>
              <a:gd name="connsiteY2248" fmla="*/ 2679514 h 4970065"/>
              <a:gd name="connsiteX2249" fmla="*/ 2798994 w 4970067"/>
              <a:gd name="connsiteY2249" fmla="*/ 2690264 h 4970065"/>
              <a:gd name="connsiteX2250" fmla="*/ 2798160 w 4970067"/>
              <a:gd name="connsiteY2250" fmla="*/ 2682112 h 4970065"/>
              <a:gd name="connsiteX2251" fmla="*/ 2093163 w 4970067"/>
              <a:gd name="connsiteY2251" fmla="*/ 2525168 h 4970065"/>
              <a:gd name="connsiteX2252" fmla="*/ 2093782 w 4970067"/>
              <a:gd name="connsiteY2252" fmla="*/ 2525673 h 4970065"/>
              <a:gd name="connsiteX2253" fmla="*/ 2065036 w 4970067"/>
              <a:gd name="connsiteY2253" fmla="*/ 2560424 h 4970065"/>
              <a:gd name="connsiteX2254" fmla="*/ 2064635 w 4970067"/>
              <a:gd name="connsiteY2254" fmla="*/ 2560207 h 4970065"/>
              <a:gd name="connsiteX2255" fmla="*/ 2716394 w 4970067"/>
              <a:gd name="connsiteY2255" fmla="*/ 2646472 h 4970065"/>
              <a:gd name="connsiteX2256" fmla="*/ 2706356 w 4970067"/>
              <a:gd name="connsiteY2256" fmla="*/ 2679105 h 4970065"/>
              <a:gd name="connsiteX2257" fmla="*/ 2698091 w 4970067"/>
              <a:gd name="connsiteY2257" fmla="*/ 2685942 h 4970065"/>
              <a:gd name="connsiteX2258" fmla="*/ 2693937 w 4970067"/>
              <a:gd name="connsiteY2258" fmla="*/ 2688142 h 4970065"/>
              <a:gd name="connsiteX2259" fmla="*/ 2715704 w 4970067"/>
              <a:gd name="connsiteY2259" fmla="*/ 2647034 h 4970065"/>
              <a:gd name="connsiteX2260" fmla="*/ 4135271 w 4970067"/>
              <a:gd name="connsiteY2260" fmla="*/ 2928435 h 4970065"/>
              <a:gd name="connsiteX2261" fmla="*/ 4104749 w 4970067"/>
              <a:gd name="connsiteY2261" fmla="*/ 2965332 h 4970065"/>
              <a:gd name="connsiteX2262" fmla="*/ 4102734 w 4970067"/>
              <a:gd name="connsiteY2262" fmla="*/ 2945664 h 4970065"/>
              <a:gd name="connsiteX2263" fmla="*/ 2097051 w 4970067"/>
              <a:gd name="connsiteY2263" fmla="*/ 2521721 h 4970065"/>
              <a:gd name="connsiteX2264" fmla="*/ 2133283 w 4970067"/>
              <a:gd name="connsiteY2264" fmla="*/ 2551691 h 4970065"/>
              <a:gd name="connsiteX2265" fmla="*/ 2131010 w 4970067"/>
              <a:gd name="connsiteY2265" fmla="*/ 2555983 h 4970065"/>
              <a:gd name="connsiteX2266" fmla="*/ 2093782 w 4970067"/>
              <a:gd name="connsiteY2266" fmla="*/ 2525673 h 4970065"/>
              <a:gd name="connsiteX2267" fmla="*/ 3012121 w 4970067"/>
              <a:gd name="connsiteY2267" fmla="*/ 2702766 h 4970065"/>
              <a:gd name="connsiteX2268" fmla="*/ 3028070 w 4970067"/>
              <a:gd name="connsiteY2268" fmla="*/ 2722354 h 4970065"/>
              <a:gd name="connsiteX2269" fmla="*/ 2940917 w 4970067"/>
              <a:gd name="connsiteY2269" fmla="*/ 2731280 h 4970065"/>
              <a:gd name="connsiteX2270" fmla="*/ 2929736 w 4970067"/>
              <a:gd name="connsiteY2270" fmla="*/ 2710557 h 4970065"/>
              <a:gd name="connsiteX2271" fmla="*/ 2144889 w 4970067"/>
              <a:gd name="connsiteY2271" fmla="*/ 2529772 h 4970065"/>
              <a:gd name="connsiteX2272" fmla="*/ 2153372 w 4970067"/>
              <a:gd name="connsiteY2272" fmla="*/ 2540026 h 4970065"/>
              <a:gd name="connsiteX2273" fmla="*/ 2142821 w 4970067"/>
              <a:gd name="connsiteY2273" fmla="*/ 2559582 h 4970065"/>
              <a:gd name="connsiteX2274" fmla="*/ 2133283 w 4970067"/>
              <a:gd name="connsiteY2274" fmla="*/ 2551691 h 4970065"/>
              <a:gd name="connsiteX2275" fmla="*/ 2718587 w 4970067"/>
              <a:gd name="connsiteY2275" fmla="*/ 2639343 h 4970065"/>
              <a:gd name="connsiteX2276" fmla="*/ 2716938 w 4970067"/>
              <a:gd name="connsiteY2276" fmla="*/ 2644704 h 4970065"/>
              <a:gd name="connsiteX2277" fmla="*/ 2715704 w 4970067"/>
              <a:gd name="connsiteY2277" fmla="*/ 2647034 h 4970065"/>
              <a:gd name="connsiteX2278" fmla="*/ 2705679 w 4970067"/>
              <a:gd name="connsiteY2278" fmla="*/ 2655196 h 4970065"/>
              <a:gd name="connsiteX2279" fmla="*/ 2768104 w 4970067"/>
              <a:gd name="connsiteY2279" fmla="*/ 2648869 h 4970065"/>
              <a:gd name="connsiteX2280" fmla="*/ 2768686 w 4970067"/>
              <a:gd name="connsiteY2280" fmla="*/ 2655023 h 4970065"/>
              <a:gd name="connsiteX2281" fmla="*/ 2750728 w 4970067"/>
              <a:gd name="connsiteY2281" fmla="*/ 2664711 h 4970065"/>
              <a:gd name="connsiteX2282" fmla="*/ 2751389 w 4970067"/>
              <a:gd name="connsiteY2282" fmla="*/ 2657719 h 4970065"/>
              <a:gd name="connsiteX2283" fmla="*/ 2197644 w 4970067"/>
              <a:gd name="connsiteY2283" fmla="*/ 2534772 h 4970065"/>
              <a:gd name="connsiteX2284" fmla="*/ 2199750 w 4970067"/>
              <a:gd name="connsiteY2284" fmla="*/ 2538749 h 4970065"/>
              <a:gd name="connsiteX2285" fmla="*/ 2204075 w 4970067"/>
              <a:gd name="connsiteY2285" fmla="*/ 2552807 h 4970065"/>
              <a:gd name="connsiteX2286" fmla="*/ 2203197 w 4970067"/>
              <a:gd name="connsiteY2286" fmla="*/ 2561379 h 4970065"/>
              <a:gd name="connsiteX2287" fmla="*/ 2199143 w 4970067"/>
              <a:gd name="connsiteY2287" fmla="*/ 2553865 h 4970065"/>
              <a:gd name="connsiteX2288" fmla="*/ 2197425 w 4970067"/>
              <a:gd name="connsiteY2288" fmla="*/ 2537090 h 4970065"/>
              <a:gd name="connsiteX2289" fmla="*/ 1909081 w 4970067"/>
              <a:gd name="connsiteY2289" fmla="*/ 2476282 h 4970065"/>
              <a:gd name="connsiteX2290" fmla="*/ 1988124 w 4970067"/>
              <a:gd name="connsiteY2290" fmla="*/ 2518927 h 4970065"/>
              <a:gd name="connsiteX2291" fmla="*/ 1973799 w 4970067"/>
              <a:gd name="connsiteY2291" fmla="*/ 2530777 h 4970065"/>
              <a:gd name="connsiteX2292" fmla="*/ 1889983 w 4970067"/>
              <a:gd name="connsiteY2292" fmla="*/ 2486395 h 4970065"/>
              <a:gd name="connsiteX2293" fmla="*/ 2753017 w 4970067"/>
              <a:gd name="connsiteY2293" fmla="*/ 2640507 h 4970065"/>
              <a:gd name="connsiteX2294" fmla="*/ 2751389 w 4970067"/>
              <a:gd name="connsiteY2294" fmla="*/ 2657719 h 4970065"/>
              <a:gd name="connsiteX2295" fmla="*/ 2740790 w 4970067"/>
              <a:gd name="connsiteY2295" fmla="*/ 2663332 h 4970065"/>
              <a:gd name="connsiteX2296" fmla="*/ 2742212 w 4970067"/>
              <a:gd name="connsiteY2296" fmla="*/ 2649445 h 4970065"/>
              <a:gd name="connsiteX2297" fmla="*/ 2196519 w 4970067"/>
              <a:gd name="connsiteY2297" fmla="*/ 2528243 h 4970065"/>
              <a:gd name="connsiteX2298" fmla="*/ 2197852 w 4970067"/>
              <a:gd name="connsiteY2298" fmla="*/ 2532577 h 4970065"/>
              <a:gd name="connsiteX2299" fmla="*/ 2197644 w 4970067"/>
              <a:gd name="connsiteY2299" fmla="*/ 2534772 h 4970065"/>
              <a:gd name="connsiteX2300" fmla="*/ 2197078 w 4970067"/>
              <a:gd name="connsiteY2300" fmla="*/ 2533703 h 4970065"/>
              <a:gd name="connsiteX2301" fmla="*/ 2163983 w 4970067"/>
              <a:gd name="connsiteY2301" fmla="*/ 2520358 h 4970065"/>
              <a:gd name="connsiteX2302" fmla="*/ 2173026 w 4970067"/>
              <a:gd name="connsiteY2302" fmla="*/ 2531464 h 4970065"/>
              <a:gd name="connsiteX2303" fmla="*/ 2165926 w 4970067"/>
              <a:gd name="connsiteY2303" fmla="*/ 2555202 h 4970065"/>
              <a:gd name="connsiteX2304" fmla="*/ 2153372 w 4970067"/>
              <a:gd name="connsiteY2304" fmla="*/ 2540026 h 4970065"/>
              <a:gd name="connsiteX2305" fmla="*/ 3131485 w 4970067"/>
              <a:gd name="connsiteY2305" fmla="*/ 2711762 h 4970065"/>
              <a:gd name="connsiteX2306" fmla="*/ 3506200 w 4970067"/>
              <a:gd name="connsiteY2306" fmla="*/ 2913929 h 4970065"/>
              <a:gd name="connsiteX2307" fmla="*/ 3080340 w 4970067"/>
              <a:gd name="connsiteY2307" fmla="*/ 2786554 h 4970065"/>
              <a:gd name="connsiteX2308" fmla="*/ 3028070 w 4970067"/>
              <a:gd name="connsiteY2308" fmla="*/ 2722354 h 4970065"/>
              <a:gd name="connsiteX2309" fmla="*/ 2191994 w 4970067"/>
              <a:gd name="connsiteY2309" fmla="*/ 2524103 h 4970065"/>
              <a:gd name="connsiteX2310" fmla="*/ 2197078 w 4970067"/>
              <a:gd name="connsiteY2310" fmla="*/ 2533703 h 4970065"/>
              <a:gd name="connsiteX2311" fmla="*/ 2197425 w 4970067"/>
              <a:gd name="connsiteY2311" fmla="*/ 2537090 h 4970065"/>
              <a:gd name="connsiteX2312" fmla="*/ 2196332 w 4970067"/>
              <a:gd name="connsiteY2312" fmla="*/ 2548654 h 4970065"/>
              <a:gd name="connsiteX2313" fmla="*/ 2188760 w 4970067"/>
              <a:gd name="connsiteY2313" fmla="*/ 2534620 h 4970065"/>
              <a:gd name="connsiteX2314" fmla="*/ 2793987 w 4970067"/>
              <a:gd name="connsiteY2314" fmla="*/ 2641372 h 4970065"/>
              <a:gd name="connsiteX2315" fmla="*/ 2798160 w 4970067"/>
              <a:gd name="connsiteY2315" fmla="*/ 2682112 h 4970065"/>
              <a:gd name="connsiteX2316" fmla="*/ 2771988 w 4970067"/>
              <a:gd name="connsiteY2316" fmla="*/ 2689941 h 4970065"/>
              <a:gd name="connsiteX2317" fmla="*/ 2768686 w 4970067"/>
              <a:gd name="connsiteY2317" fmla="*/ 2655023 h 4970065"/>
              <a:gd name="connsiteX2318" fmla="*/ 2178030 w 4970067"/>
              <a:gd name="connsiteY2318" fmla="*/ 2514733 h 4970065"/>
              <a:gd name="connsiteX2319" fmla="*/ 2188760 w 4970067"/>
              <a:gd name="connsiteY2319" fmla="*/ 2534620 h 4970065"/>
              <a:gd name="connsiteX2320" fmla="*/ 2185150 w 4970067"/>
              <a:gd name="connsiteY2320" fmla="*/ 2546354 h 4970065"/>
              <a:gd name="connsiteX2321" fmla="*/ 2173026 w 4970067"/>
              <a:gd name="connsiteY2321" fmla="*/ 2531464 h 4970065"/>
              <a:gd name="connsiteX2322" fmla="*/ 2901737 w 4970067"/>
              <a:gd name="connsiteY2322" fmla="*/ 2658660 h 4970065"/>
              <a:gd name="connsiteX2323" fmla="*/ 2929736 w 4970067"/>
              <a:gd name="connsiteY2323" fmla="*/ 2710557 h 4970065"/>
              <a:gd name="connsiteX2324" fmla="*/ 2918732 w 4970067"/>
              <a:gd name="connsiteY2324" fmla="*/ 2711597 h 4970065"/>
              <a:gd name="connsiteX2325" fmla="*/ 2892247 w 4970067"/>
              <a:gd name="connsiteY2325" fmla="*/ 2661580 h 4970065"/>
              <a:gd name="connsiteX2326" fmla="*/ 2728241 w 4970067"/>
              <a:gd name="connsiteY2326" fmla="*/ 2623356 h 4970065"/>
              <a:gd name="connsiteX2327" fmla="*/ 2721989 w 4970067"/>
              <a:gd name="connsiteY2327" fmla="*/ 2635164 h 4970065"/>
              <a:gd name="connsiteX2328" fmla="*/ 2718587 w 4970067"/>
              <a:gd name="connsiteY2328" fmla="*/ 2639343 h 4970065"/>
              <a:gd name="connsiteX2329" fmla="*/ 2720699 w 4970067"/>
              <a:gd name="connsiteY2329" fmla="*/ 2632474 h 4970065"/>
              <a:gd name="connsiteX2330" fmla="*/ 4012065 w 4970067"/>
              <a:gd name="connsiteY2330" fmla="*/ 2878524 h 4970065"/>
              <a:gd name="connsiteX2331" fmla="*/ 4022304 w 4970067"/>
              <a:gd name="connsiteY2331" fmla="*/ 2897501 h 4970065"/>
              <a:gd name="connsiteX2332" fmla="*/ 4007713 w 4970067"/>
              <a:gd name="connsiteY2332" fmla="*/ 2924544 h 4970065"/>
              <a:gd name="connsiteX2333" fmla="*/ 2888768 w 4970067"/>
              <a:gd name="connsiteY2333" fmla="*/ 2655011 h 4970065"/>
              <a:gd name="connsiteX2334" fmla="*/ 2892247 w 4970067"/>
              <a:gd name="connsiteY2334" fmla="*/ 2661580 h 4970065"/>
              <a:gd name="connsiteX2335" fmla="*/ 2845564 w 4970067"/>
              <a:gd name="connsiteY2335" fmla="*/ 2675939 h 4970065"/>
              <a:gd name="connsiteX2336" fmla="*/ 2843309 w 4970067"/>
              <a:gd name="connsiteY2336" fmla="*/ 2668608 h 4970065"/>
              <a:gd name="connsiteX2337" fmla="*/ 2054034 w 4970067"/>
              <a:gd name="connsiteY2337" fmla="*/ 2486136 h 4970065"/>
              <a:gd name="connsiteX2338" fmla="*/ 2096405 w 4970067"/>
              <a:gd name="connsiteY2338" fmla="*/ 2521186 h 4970065"/>
              <a:gd name="connsiteX2339" fmla="*/ 2093163 w 4970067"/>
              <a:gd name="connsiteY2339" fmla="*/ 2525168 h 4970065"/>
              <a:gd name="connsiteX2340" fmla="*/ 2049629 w 4970067"/>
              <a:gd name="connsiteY2340" fmla="*/ 2489723 h 4970065"/>
              <a:gd name="connsiteX2341" fmla="*/ 2195071 w 4970067"/>
              <a:gd name="connsiteY2341" fmla="*/ 2514104 h 4970065"/>
              <a:gd name="connsiteX2342" fmla="*/ 2196519 w 4970067"/>
              <a:gd name="connsiteY2342" fmla="*/ 2528243 h 4970065"/>
              <a:gd name="connsiteX2343" fmla="*/ 2193620 w 4970067"/>
              <a:gd name="connsiteY2343" fmla="*/ 2518819 h 4970065"/>
              <a:gd name="connsiteX2344" fmla="*/ 2744894 w 4970067"/>
              <a:gd name="connsiteY2344" fmla="*/ 2623268 h 4970065"/>
              <a:gd name="connsiteX2345" fmla="*/ 2742212 w 4970067"/>
              <a:gd name="connsiteY2345" fmla="*/ 2649445 h 4970065"/>
              <a:gd name="connsiteX2346" fmla="*/ 2731270 w 4970067"/>
              <a:gd name="connsiteY2346" fmla="*/ 2658496 h 4970065"/>
              <a:gd name="connsiteX2347" fmla="*/ 2740814 w 4970067"/>
              <a:gd name="connsiteY2347" fmla="*/ 2626590 h 4970065"/>
              <a:gd name="connsiteX2348" fmla="*/ 2116932 w 4970067"/>
              <a:gd name="connsiteY2348" fmla="*/ 2495975 h 4970065"/>
              <a:gd name="connsiteX2349" fmla="*/ 2117640 w 4970067"/>
              <a:gd name="connsiteY2349" fmla="*/ 2496831 h 4970065"/>
              <a:gd name="connsiteX2350" fmla="*/ 2097051 w 4970067"/>
              <a:gd name="connsiteY2350" fmla="*/ 2521721 h 4970065"/>
              <a:gd name="connsiteX2351" fmla="*/ 2096405 w 4970067"/>
              <a:gd name="connsiteY2351" fmla="*/ 2521186 h 4970065"/>
              <a:gd name="connsiteX2352" fmla="*/ 2036425 w 4970067"/>
              <a:gd name="connsiteY2352" fmla="*/ 2478973 h 4970065"/>
              <a:gd name="connsiteX2353" fmla="*/ 2049629 w 4970067"/>
              <a:gd name="connsiteY2353" fmla="*/ 2489723 h 4970065"/>
              <a:gd name="connsiteX2354" fmla="*/ 2003542 w 4970067"/>
              <a:gd name="connsiteY2354" fmla="*/ 2527246 h 4970065"/>
              <a:gd name="connsiteX2355" fmla="*/ 1988124 w 4970067"/>
              <a:gd name="connsiteY2355" fmla="*/ 2518927 h 4970065"/>
              <a:gd name="connsiteX2356" fmla="*/ 1825148 w 4970067"/>
              <a:gd name="connsiteY2356" fmla="*/ 2430998 h 4970065"/>
              <a:gd name="connsiteX2357" fmla="*/ 1905804 w 4970067"/>
              <a:gd name="connsiteY2357" fmla="*/ 2474514 h 4970065"/>
              <a:gd name="connsiteX2358" fmla="*/ 1807399 w 4970067"/>
              <a:gd name="connsiteY2358" fmla="*/ 2527606 h 4970065"/>
              <a:gd name="connsiteX2359" fmla="*/ 1344657 w 4970067"/>
              <a:gd name="connsiteY2359" fmla="*/ 2480211 h 4970065"/>
              <a:gd name="connsiteX2360" fmla="*/ 2200414 w 4970067"/>
              <a:gd name="connsiteY2360" fmla="*/ 2505486 h 4970065"/>
              <a:gd name="connsiteX2361" fmla="*/ 2206751 w 4970067"/>
              <a:gd name="connsiteY2361" fmla="*/ 2526674 h 4970065"/>
              <a:gd name="connsiteX2362" fmla="*/ 2204580 w 4970067"/>
              <a:gd name="connsiteY2362" fmla="*/ 2547870 h 4970065"/>
              <a:gd name="connsiteX2363" fmla="*/ 2199750 w 4970067"/>
              <a:gd name="connsiteY2363" fmla="*/ 2538749 h 4970065"/>
              <a:gd name="connsiteX2364" fmla="*/ 2197852 w 4970067"/>
              <a:gd name="connsiteY2364" fmla="*/ 2532577 h 4970065"/>
              <a:gd name="connsiteX2365" fmla="*/ 769234 w 4970067"/>
              <a:gd name="connsiteY2365" fmla="*/ 2216229 h 4970065"/>
              <a:gd name="connsiteX2366" fmla="*/ 830374 w 4970067"/>
              <a:gd name="connsiteY2366" fmla="*/ 2290142 h 4970065"/>
              <a:gd name="connsiteX2367" fmla="*/ 805915 w 4970067"/>
              <a:gd name="connsiteY2367" fmla="*/ 2335478 h 4970065"/>
              <a:gd name="connsiteX2368" fmla="*/ 2177119 w 4970067"/>
              <a:gd name="connsiteY2368" fmla="*/ 2496011 h 4970065"/>
              <a:gd name="connsiteX2369" fmla="*/ 2181280 w 4970067"/>
              <a:gd name="connsiteY2369" fmla="*/ 2503868 h 4970065"/>
              <a:gd name="connsiteX2370" fmla="*/ 2178030 w 4970067"/>
              <a:gd name="connsiteY2370" fmla="*/ 2514733 h 4970065"/>
              <a:gd name="connsiteX2371" fmla="*/ 2172524 w 4970067"/>
              <a:gd name="connsiteY2371" fmla="*/ 2504528 h 4970065"/>
              <a:gd name="connsiteX2372" fmla="*/ 2817027 w 4970067"/>
              <a:gd name="connsiteY2372" fmla="*/ 2622964 h 4970065"/>
              <a:gd name="connsiteX2373" fmla="*/ 2818566 w 4970067"/>
              <a:gd name="connsiteY2373" fmla="*/ 2628111 h 4970065"/>
              <a:gd name="connsiteX2374" fmla="*/ 2793987 w 4970067"/>
              <a:gd name="connsiteY2374" fmla="*/ 2641372 h 4970065"/>
              <a:gd name="connsiteX2375" fmla="*/ 2793384 w 4970067"/>
              <a:gd name="connsiteY2375" fmla="*/ 2635483 h 4970065"/>
              <a:gd name="connsiteX2376" fmla="*/ 2165324 w 4970067"/>
              <a:gd name="connsiteY2376" fmla="*/ 2491181 h 4970065"/>
              <a:gd name="connsiteX2377" fmla="*/ 2172524 w 4970067"/>
              <a:gd name="connsiteY2377" fmla="*/ 2504528 h 4970065"/>
              <a:gd name="connsiteX2378" fmla="*/ 2163983 w 4970067"/>
              <a:gd name="connsiteY2378" fmla="*/ 2520358 h 4970065"/>
              <a:gd name="connsiteX2379" fmla="*/ 2155435 w 4970067"/>
              <a:gd name="connsiteY2379" fmla="*/ 2509857 h 4970065"/>
              <a:gd name="connsiteX2380" fmla="*/ 2829103 w 4970067"/>
              <a:gd name="connsiteY2380" fmla="*/ 2622426 h 4970065"/>
              <a:gd name="connsiteX2381" fmla="*/ 2843309 w 4970067"/>
              <a:gd name="connsiteY2381" fmla="*/ 2668608 h 4970065"/>
              <a:gd name="connsiteX2382" fmla="*/ 2831716 w 4970067"/>
              <a:gd name="connsiteY2382" fmla="*/ 2672076 h 4970065"/>
              <a:gd name="connsiteX2383" fmla="*/ 2818566 w 4970067"/>
              <a:gd name="connsiteY2383" fmla="*/ 2628111 h 4970065"/>
              <a:gd name="connsiteX2384" fmla="*/ 4168168 w 4970067"/>
              <a:gd name="connsiteY2384" fmla="*/ 2888666 h 4970065"/>
              <a:gd name="connsiteX2385" fmla="*/ 4194866 w 4970067"/>
              <a:gd name="connsiteY2385" fmla="*/ 2896878 h 4970065"/>
              <a:gd name="connsiteX2386" fmla="*/ 4135271 w 4970067"/>
              <a:gd name="connsiteY2386" fmla="*/ 2928435 h 4970065"/>
              <a:gd name="connsiteX2387" fmla="*/ 2746796 w 4970067"/>
              <a:gd name="connsiteY2387" fmla="*/ 2604697 h 4970065"/>
              <a:gd name="connsiteX2388" fmla="*/ 2746501 w 4970067"/>
              <a:gd name="connsiteY2388" fmla="*/ 2607575 h 4970065"/>
              <a:gd name="connsiteX2389" fmla="*/ 2740814 w 4970067"/>
              <a:gd name="connsiteY2389" fmla="*/ 2626590 h 4970065"/>
              <a:gd name="connsiteX2390" fmla="*/ 2716394 w 4970067"/>
              <a:gd name="connsiteY2390" fmla="*/ 2646472 h 4970065"/>
              <a:gd name="connsiteX2391" fmla="*/ 2716938 w 4970067"/>
              <a:gd name="connsiteY2391" fmla="*/ 2644704 h 4970065"/>
              <a:gd name="connsiteX2392" fmla="*/ 2721989 w 4970067"/>
              <a:gd name="connsiteY2392" fmla="*/ 2635164 h 4970065"/>
              <a:gd name="connsiteX2393" fmla="*/ 2764197 w 4970067"/>
              <a:gd name="connsiteY2393" fmla="*/ 2607552 h 4970065"/>
              <a:gd name="connsiteX2394" fmla="*/ 2766276 w 4970067"/>
              <a:gd name="connsiteY2394" fmla="*/ 2629539 h 4970065"/>
              <a:gd name="connsiteX2395" fmla="*/ 2753017 w 4970067"/>
              <a:gd name="connsiteY2395" fmla="*/ 2640507 h 4970065"/>
              <a:gd name="connsiteX2396" fmla="*/ 2755461 w 4970067"/>
              <a:gd name="connsiteY2396" fmla="*/ 2614664 h 4970065"/>
              <a:gd name="connsiteX2397" fmla="*/ 2185096 w 4970067"/>
              <a:gd name="connsiteY2397" fmla="*/ 2491109 h 4970065"/>
              <a:gd name="connsiteX2398" fmla="*/ 2193620 w 4970067"/>
              <a:gd name="connsiteY2398" fmla="*/ 2518819 h 4970065"/>
              <a:gd name="connsiteX2399" fmla="*/ 2191994 w 4970067"/>
              <a:gd name="connsiteY2399" fmla="*/ 2524103 h 4970065"/>
              <a:gd name="connsiteX2400" fmla="*/ 2181280 w 4970067"/>
              <a:gd name="connsiteY2400" fmla="*/ 2503868 h 4970065"/>
              <a:gd name="connsiteX2401" fmla="*/ 2131342 w 4970067"/>
              <a:gd name="connsiteY2401" fmla="*/ 2480267 h 4970065"/>
              <a:gd name="connsiteX2402" fmla="*/ 2155435 w 4970067"/>
              <a:gd name="connsiteY2402" fmla="*/ 2509857 h 4970065"/>
              <a:gd name="connsiteX2403" fmla="*/ 2144889 w 4970067"/>
              <a:gd name="connsiteY2403" fmla="*/ 2529772 h 4970065"/>
              <a:gd name="connsiteX2404" fmla="*/ 2117640 w 4970067"/>
              <a:gd name="connsiteY2404" fmla="*/ 2496831 h 4970065"/>
              <a:gd name="connsiteX2405" fmla="*/ 2201609 w 4970067"/>
              <a:gd name="connsiteY2405" fmla="*/ 2492849 h 4970065"/>
              <a:gd name="connsiteX2406" fmla="*/ 2200414 w 4970067"/>
              <a:gd name="connsiteY2406" fmla="*/ 2505486 h 4970065"/>
              <a:gd name="connsiteX2407" fmla="*/ 2199086 w 4970067"/>
              <a:gd name="connsiteY2407" fmla="*/ 2501048 h 4970065"/>
              <a:gd name="connsiteX2408" fmla="*/ 2790705 w 4970067"/>
              <a:gd name="connsiteY2408" fmla="*/ 2609331 h 4970065"/>
              <a:gd name="connsiteX2409" fmla="*/ 2793384 w 4970067"/>
              <a:gd name="connsiteY2409" fmla="*/ 2635483 h 4970065"/>
              <a:gd name="connsiteX2410" fmla="*/ 2768104 w 4970067"/>
              <a:gd name="connsiteY2410" fmla="*/ 2648869 h 4970065"/>
              <a:gd name="connsiteX2411" fmla="*/ 2766276 w 4970067"/>
              <a:gd name="connsiteY2411" fmla="*/ 2629539 h 4970065"/>
              <a:gd name="connsiteX2412" fmla="*/ 766096 w 4970067"/>
              <a:gd name="connsiteY2412" fmla="*/ 2206031 h 4970065"/>
              <a:gd name="connsiteX2413" fmla="*/ 769234 w 4970067"/>
              <a:gd name="connsiteY2413" fmla="*/ 2216229 h 4970065"/>
              <a:gd name="connsiteX2414" fmla="*/ 760348 w 4970067"/>
              <a:gd name="connsiteY2414" fmla="*/ 2205487 h 4970065"/>
              <a:gd name="connsiteX2415" fmla="*/ 2749448 w 4970067"/>
              <a:gd name="connsiteY2415" fmla="*/ 2597720 h 4970065"/>
              <a:gd name="connsiteX2416" fmla="*/ 2747690 w 4970067"/>
              <a:gd name="connsiteY2416" fmla="*/ 2603598 h 4970065"/>
              <a:gd name="connsiteX2417" fmla="*/ 2746796 w 4970067"/>
              <a:gd name="connsiteY2417" fmla="*/ 2604697 h 4970065"/>
              <a:gd name="connsiteX2418" fmla="*/ 2747236 w 4970067"/>
              <a:gd name="connsiteY2418" fmla="*/ 2600394 h 4970065"/>
              <a:gd name="connsiteX2419" fmla="*/ 2956697 w 4970067"/>
              <a:gd name="connsiteY2419" fmla="*/ 2634693 h 4970065"/>
              <a:gd name="connsiteX2420" fmla="*/ 2961295 w 4970067"/>
              <a:gd name="connsiteY2420" fmla="*/ 2640340 h 4970065"/>
              <a:gd name="connsiteX2421" fmla="*/ 2901737 w 4970067"/>
              <a:gd name="connsiteY2421" fmla="*/ 2658660 h 4970065"/>
              <a:gd name="connsiteX2422" fmla="*/ 2898240 w 4970067"/>
              <a:gd name="connsiteY2422" fmla="*/ 2652178 h 4970065"/>
              <a:gd name="connsiteX2423" fmla="*/ 4047154 w 4970067"/>
              <a:gd name="connsiteY2423" fmla="*/ 2851442 h 4970065"/>
              <a:gd name="connsiteX2424" fmla="*/ 4094578 w 4970067"/>
              <a:gd name="connsiteY2424" fmla="*/ 2866029 h 4970065"/>
              <a:gd name="connsiteX2425" fmla="*/ 4102734 w 4970067"/>
              <a:gd name="connsiteY2425" fmla="*/ 2945664 h 4970065"/>
              <a:gd name="connsiteX2426" fmla="*/ 4060387 w 4970067"/>
              <a:gd name="connsiteY2426" fmla="*/ 2968087 h 4970065"/>
              <a:gd name="connsiteX2427" fmla="*/ 4022304 w 4970067"/>
              <a:gd name="connsiteY2427" fmla="*/ 2897501 h 4970065"/>
              <a:gd name="connsiteX2428" fmla="*/ 2757666 w 4970067"/>
              <a:gd name="connsiteY2428" fmla="*/ 2591345 h 4970065"/>
              <a:gd name="connsiteX2429" fmla="*/ 2755461 w 4970067"/>
              <a:gd name="connsiteY2429" fmla="*/ 2614664 h 4970065"/>
              <a:gd name="connsiteX2430" fmla="*/ 2744894 w 4970067"/>
              <a:gd name="connsiteY2430" fmla="*/ 2623268 h 4970065"/>
              <a:gd name="connsiteX2431" fmla="*/ 2746501 w 4970067"/>
              <a:gd name="connsiteY2431" fmla="*/ 2607575 h 4970065"/>
              <a:gd name="connsiteX2432" fmla="*/ 2747690 w 4970067"/>
              <a:gd name="connsiteY2432" fmla="*/ 2603598 h 4970065"/>
              <a:gd name="connsiteX2433" fmla="*/ 4009568 w 4970067"/>
              <a:gd name="connsiteY2433" fmla="*/ 2839880 h 4970065"/>
              <a:gd name="connsiteX2434" fmla="*/ 4015546 w 4970067"/>
              <a:gd name="connsiteY2434" fmla="*/ 2841719 h 4970065"/>
              <a:gd name="connsiteX2435" fmla="*/ 4012065 w 4970067"/>
              <a:gd name="connsiteY2435" fmla="*/ 2878524 h 4970065"/>
              <a:gd name="connsiteX2436" fmla="*/ 4006640 w 4970067"/>
              <a:gd name="connsiteY2436" fmla="*/ 2868469 h 4970065"/>
              <a:gd name="connsiteX2437" fmla="*/ 3998991 w 4970067"/>
              <a:gd name="connsiteY2437" fmla="*/ 2836627 h 4970065"/>
              <a:gd name="connsiteX2438" fmla="*/ 4007047 w 4970067"/>
              <a:gd name="connsiteY2438" fmla="*/ 2839105 h 4970065"/>
              <a:gd name="connsiteX2439" fmla="*/ 3948871 w 4970067"/>
              <a:gd name="connsiteY2439" fmla="*/ 3033606 h 4970065"/>
              <a:gd name="connsiteX2440" fmla="*/ 3942959 w 4970067"/>
              <a:gd name="connsiteY2440" fmla="*/ 3044565 h 4970065"/>
              <a:gd name="connsiteX2441" fmla="*/ 3935698 w 4970067"/>
              <a:gd name="connsiteY2441" fmla="*/ 3042393 h 4970065"/>
              <a:gd name="connsiteX2442" fmla="*/ 887108 w 4970067"/>
              <a:gd name="connsiteY2442" fmla="*/ 2217474 h 4970065"/>
              <a:gd name="connsiteX2443" fmla="*/ 892751 w 4970067"/>
              <a:gd name="connsiteY2443" fmla="*/ 2272574 h 4970065"/>
              <a:gd name="connsiteX2444" fmla="*/ 846794 w 4970067"/>
              <a:gd name="connsiteY2444" fmla="*/ 2309991 h 4970065"/>
              <a:gd name="connsiteX2445" fmla="*/ 830374 w 4970067"/>
              <a:gd name="connsiteY2445" fmla="*/ 2290142 h 4970065"/>
              <a:gd name="connsiteX2446" fmla="*/ 870431 w 4970067"/>
              <a:gd name="connsiteY2446" fmla="*/ 2215897 h 4970065"/>
              <a:gd name="connsiteX2447" fmla="*/ 1981072 w 4970067"/>
              <a:gd name="connsiteY2447" fmla="*/ 2433905 h 4970065"/>
              <a:gd name="connsiteX2448" fmla="*/ 1984239 w 4970067"/>
              <a:gd name="connsiteY2448" fmla="*/ 2436484 h 4970065"/>
              <a:gd name="connsiteX2449" fmla="*/ 1909081 w 4970067"/>
              <a:gd name="connsiteY2449" fmla="*/ 2476282 h 4970065"/>
              <a:gd name="connsiteX2450" fmla="*/ 1905804 w 4970067"/>
              <a:gd name="connsiteY2450" fmla="*/ 2474514 h 4970065"/>
              <a:gd name="connsiteX2451" fmla="*/ 2984703 w 4970067"/>
              <a:gd name="connsiteY2451" fmla="*/ 2633140 h 4970065"/>
              <a:gd name="connsiteX2452" fmla="*/ 3040109 w 4970067"/>
              <a:gd name="connsiteY2452" fmla="*/ 2700119 h 4970065"/>
              <a:gd name="connsiteX2453" fmla="*/ 3012121 w 4970067"/>
              <a:gd name="connsiteY2453" fmla="*/ 2702766 h 4970065"/>
              <a:gd name="connsiteX2454" fmla="*/ 2961295 w 4970067"/>
              <a:gd name="connsiteY2454" fmla="*/ 2640340 h 4970065"/>
              <a:gd name="connsiteX2455" fmla="*/ 2190946 w 4970067"/>
              <a:gd name="connsiteY2455" fmla="*/ 2473831 h 4970065"/>
              <a:gd name="connsiteX2456" fmla="*/ 2199086 w 4970067"/>
              <a:gd name="connsiteY2456" fmla="*/ 2501048 h 4970065"/>
              <a:gd name="connsiteX2457" fmla="*/ 2195071 w 4970067"/>
              <a:gd name="connsiteY2457" fmla="*/ 2514104 h 4970065"/>
              <a:gd name="connsiteX2458" fmla="*/ 2748876 w 4970067"/>
              <a:gd name="connsiteY2458" fmla="*/ 2584389 h 4970065"/>
              <a:gd name="connsiteX2459" fmla="*/ 2747236 w 4970067"/>
              <a:gd name="connsiteY2459" fmla="*/ 2600394 h 4970065"/>
              <a:gd name="connsiteX2460" fmla="*/ 2728241 w 4970067"/>
              <a:gd name="connsiteY2460" fmla="*/ 2623356 h 4970065"/>
              <a:gd name="connsiteX2461" fmla="*/ 1990197 w 4970067"/>
              <a:gd name="connsiteY2461" fmla="*/ 2433329 h 4970065"/>
              <a:gd name="connsiteX2462" fmla="*/ 2040900 w 4970067"/>
              <a:gd name="connsiteY2462" fmla="*/ 2475271 h 4970065"/>
              <a:gd name="connsiteX2463" fmla="*/ 2036425 w 4970067"/>
              <a:gd name="connsiteY2463" fmla="*/ 2478973 h 4970065"/>
              <a:gd name="connsiteX2464" fmla="*/ 1984239 w 4970067"/>
              <a:gd name="connsiteY2464" fmla="*/ 2436484 h 4970065"/>
              <a:gd name="connsiteX2465" fmla="*/ 2190772 w 4970067"/>
              <a:gd name="connsiteY2465" fmla="*/ 2472133 h 4970065"/>
              <a:gd name="connsiteX2466" fmla="*/ 2190946 w 4970067"/>
              <a:gd name="connsiteY2466" fmla="*/ 2473831 h 4970065"/>
              <a:gd name="connsiteX2467" fmla="*/ 2190605 w 4970067"/>
              <a:gd name="connsiteY2467" fmla="*/ 2472691 h 4970065"/>
              <a:gd name="connsiteX2468" fmla="*/ 2190282 w 4970067"/>
              <a:gd name="connsiteY2468" fmla="*/ 2471613 h 4970065"/>
              <a:gd name="connsiteX2469" fmla="*/ 2190605 w 4970067"/>
              <a:gd name="connsiteY2469" fmla="*/ 2472691 h 4970065"/>
              <a:gd name="connsiteX2470" fmla="*/ 2185096 w 4970067"/>
              <a:gd name="connsiteY2470" fmla="*/ 2491109 h 4970065"/>
              <a:gd name="connsiteX2471" fmla="*/ 2183160 w 4970067"/>
              <a:gd name="connsiteY2471" fmla="*/ 2484815 h 4970065"/>
              <a:gd name="connsiteX2472" fmla="*/ 943583 w 4970067"/>
              <a:gd name="connsiteY2472" fmla="*/ 2222815 h 4970065"/>
              <a:gd name="connsiteX2473" fmla="*/ 901625 w 4970067"/>
              <a:gd name="connsiteY2473" fmla="*/ 2359218 h 4970065"/>
              <a:gd name="connsiteX2474" fmla="*/ 892751 w 4970067"/>
              <a:gd name="connsiteY2474" fmla="*/ 2272574 h 4970065"/>
              <a:gd name="connsiteX2475" fmla="*/ 929647 w 4970067"/>
              <a:gd name="connsiteY2475" fmla="*/ 2242533 h 4970065"/>
              <a:gd name="connsiteX2476" fmla="*/ 935766 w 4970067"/>
              <a:gd name="connsiteY2476" fmla="*/ 2222076 h 4970065"/>
              <a:gd name="connsiteX2477" fmla="*/ 950939 w 4970067"/>
              <a:gd name="connsiteY2477" fmla="*/ 2223510 h 4970065"/>
              <a:gd name="connsiteX2478" fmla="*/ 929007 w 4970067"/>
              <a:gd name="connsiteY2478" fmla="*/ 2437639 h 4970065"/>
              <a:gd name="connsiteX2479" fmla="*/ 925308 w 4970067"/>
              <a:gd name="connsiteY2479" fmla="*/ 2437260 h 4970065"/>
              <a:gd name="connsiteX2480" fmla="*/ 945569 w 4970067"/>
              <a:gd name="connsiteY2480" fmla="*/ 2223003 h 4970065"/>
              <a:gd name="connsiteX2481" fmla="*/ 2177845 w 4970067"/>
              <a:gd name="connsiteY2481" fmla="*/ 2467535 h 4970065"/>
              <a:gd name="connsiteX2482" fmla="*/ 2183160 w 4970067"/>
              <a:gd name="connsiteY2482" fmla="*/ 2484815 h 4970065"/>
              <a:gd name="connsiteX2483" fmla="*/ 2177119 w 4970067"/>
              <a:gd name="connsiteY2483" fmla="*/ 2496011 h 4970065"/>
              <a:gd name="connsiteX2484" fmla="*/ 2169943 w 4970067"/>
              <a:gd name="connsiteY2484" fmla="*/ 2482458 h 4970065"/>
              <a:gd name="connsiteX2485" fmla="*/ 2075874 w 4970067"/>
              <a:gd name="connsiteY2485" fmla="*/ 2446340 h 4970065"/>
              <a:gd name="connsiteX2486" fmla="*/ 2086755 w 4970067"/>
              <a:gd name="connsiteY2486" fmla="*/ 2459495 h 4970065"/>
              <a:gd name="connsiteX2487" fmla="*/ 2054034 w 4970067"/>
              <a:gd name="connsiteY2487" fmla="*/ 2486136 h 4970065"/>
              <a:gd name="connsiteX2488" fmla="*/ 2040900 w 4970067"/>
              <a:gd name="connsiteY2488" fmla="*/ 2475271 h 4970065"/>
              <a:gd name="connsiteX2489" fmla="*/ 2761849 w 4970067"/>
              <a:gd name="connsiteY2489" fmla="*/ 2582729 h 4970065"/>
              <a:gd name="connsiteX2490" fmla="*/ 2762144 w 4970067"/>
              <a:gd name="connsiteY2490" fmla="*/ 2585846 h 4970065"/>
              <a:gd name="connsiteX2491" fmla="*/ 2757666 w 4970067"/>
              <a:gd name="connsiteY2491" fmla="*/ 2591345 h 4970065"/>
              <a:gd name="connsiteX2492" fmla="*/ 2758046 w 4970067"/>
              <a:gd name="connsiteY2492" fmla="*/ 2587326 h 4970065"/>
              <a:gd name="connsiteX2493" fmla="*/ 2191730 w 4970067"/>
              <a:gd name="connsiteY2493" fmla="*/ 2468930 h 4970065"/>
              <a:gd name="connsiteX2494" fmla="*/ 2190772 w 4970067"/>
              <a:gd name="connsiteY2494" fmla="*/ 2472133 h 4970065"/>
              <a:gd name="connsiteX2495" fmla="*/ 2190649 w 4970067"/>
              <a:gd name="connsiteY2495" fmla="*/ 2470934 h 4970065"/>
              <a:gd name="connsiteX2496" fmla="*/ 2859804 w 4970067"/>
              <a:gd name="connsiteY2496" fmla="*/ 2600312 h 4970065"/>
              <a:gd name="connsiteX2497" fmla="*/ 2862090 w 4970067"/>
              <a:gd name="connsiteY2497" fmla="*/ 2604628 h 4970065"/>
              <a:gd name="connsiteX2498" fmla="*/ 2829103 w 4970067"/>
              <a:gd name="connsiteY2498" fmla="*/ 2622426 h 4970065"/>
              <a:gd name="connsiteX2499" fmla="*/ 2827554 w 4970067"/>
              <a:gd name="connsiteY2499" fmla="*/ 2617389 h 4970065"/>
              <a:gd name="connsiteX2500" fmla="*/ 4237835 w 4970067"/>
              <a:gd name="connsiteY2500" fmla="*/ 2874125 h 4970065"/>
              <a:gd name="connsiteX2501" fmla="*/ 4250055 w 4970067"/>
              <a:gd name="connsiteY2501" fmla="*/ 2913854 h 4970065"/>
              <a:gd name="connsiteX2502" fmla="*/ 4194866 w 4970067"/>
              <a:gd name="connsiteY2502" fmla="*/ 2896878 h 4970065"/>
              <a:gd name="connsiteX2503" fmla="*/ 2147592 w 4970067"/>
              <a:gd name="connsiteY2503" fmla="*/ 2458317 h 4970065"/>
              <a:gd name="connsiteX2504" fmla="*/ 2148345 w 4970067"/>
              <a:gd name="connsiteY2504" fmla="*/ 2459712 h 4970065"/>
              <a:gd name="connsiteX2505" fmla="*/ 2131342 w 4970067"/>
              <a:gd name="connsiteY2505" fmla="*/ 2480267 h 4970065"/>
              <a:gd name="connsiteX2506" fmla="*/ 2130532 w 4970067"/>
              <a:gd name="connsiteY2506" fmla="*/ 2479271 h 4970065"/>
              <a:gd name="connsiteX2507" fmla="*/ 2738238 w 4970067"/>
              <a:gd name="connsiteY2507" fmla="*/ 2575456 h 4970065"/>
              <a:gd name="connsiteX2508" fmla="*/ 2720699 w 4970067"/>
              <a:gd name="connsiteY2508" fmla="*/ 2632474 h 4970065"/>
              <a:gd name="connsiteX2509" fmla="*/ 2694115 w 4970067"/>
              <a:gd name="connsiteY2509" fmla="*/ 2664612 h 4970065"/>
              <a:gd name="connsiteX2510" fmla="*/ 2687020 w 4970067"/>
              <a:gd name="connsiteY2510" fmla="*/ 2670388 h 4970065"/>
              <a:gd name="connsiteX2511" fmla="*/ 2870219 w 4970067"/>
              <a:gd name="connsiteY2511" fmla="*/ 2600243 h 4970065"/>
              <a:gd name="connsiteX2512" fmla="*/ 2898240 w 4970067"/>
              <a:gd name="connsiteY2512" fmla="*/ 2652178 h 4970065"/>
              <a:gd name="connsiteX2513" fmla="*/ 2888768 w 4970067"/>
              <a:gd name="connsiteY2513" fmla="*/ 2655011 h 4970065"/>
              <a:gd name="connsiteX2514" fmla="*/ 2862090 w 4970067"/>
              <a:gd name="connsiteY2514" fmla="*/ 2604628 h 4970065"/>
              <a:gd name="connsiteX2515" fmla="*/ 4011002 w 4970067"/>
              <a:gd name="connsiteY2515" fmla="*/ 2825883 h 4970065"/>
              <a:gd name="connsiteX2516" fmla="*/ 4009568 w 4970067"/>
              <a:gd name="connsiteY2516" fmla="*/ 2839880 h 4970065"/>
              <a:gd name="connsiteX2517" fmla="*/ 4007047 w 4970067"/>
              <a:gd name="connsiteY2517" fmla="*/ 2839105 h 4970065"/>
              <a:gd name="connsiteX2518" fmla="*/ 2103397 w 4970067"/>
              <a:gd name="connsiteY2518" fmla="*/ 2445945 h 4970065"/>
              <a:gd name="connsiteX2519" fmla="*/ 2130532 w 4970067"/>
              <a:gd name="connsiteY2519" fmla="*/ 2479271 h 4970065"/>
              <a:gd name="connsiteX2520" fmla="*/ 2116932 w 4970067"/>
              <a:gd name="connsiteY2520" fmla="*/ 2495975 h 4970065"/>
              <a:gd name="connsiteX2521" fmla="*/ 2086755 w 4970067"/>
              <a:gd name="connsiteY2521" fmla="*/ 2459495 h 4970065"/>
              <a:gd name="connsiteX2522" fmla="*/ 2818103 w 4970067"/>
              <a:gd name="connsiteY2522" fmla="*/ 2586666 h 4970065"/>
              <a:gd name="connsiteX2523" fmla="*/ 2827554 w 4970067"/>
              <a:gd name="connsiteY2523" fmla="*/ 2617389 h 4970065"/>
              <a:gd name="connsiteX2524" fmla="*/ 2817027 w 4970067"/>
              <a:gd name="connsiteY2524" fmla="*/ 2622964 h 4970065"/>
              <a:gd name="connsiteX2525" fmla="*/ 2808537 w 4970067"/>
              <a:gd name="connsiteY2525" fmla="*/ 2594580 h 4970065"/>
              <a:gd name="connsiteX2526" fmla="*/ 946477 w 4970067"/>
              <a:gd name="connsiteY2526" fmla="*/ 2213408 h 4970065"/>
              <a:gd name="connsiteX2527" fmla="*/ 945569 w 4970067"/>
              <a:gd name="connsiteY2527" fmla="*/ 2223003 h 4970065"/>
              <a:gd name="connsiteX2528" fmla="*/ 943583 w 4970067"/>
              <a:gd name="connsiteY2528" fmla="*/ 2222815 h 4970065"/>
              <a:gd name="connsiteX2529" fmla="*/ 2154170 w 4970067"/>
              <a:gd name="connsiteY2529" fmla="*/ 2452671 h 4970065"/>
              <a:gd name="connsiteX2530" fmla="*/ 2169943 w 4970067"/>
              <a:gd name="connsiteY2530" fmla="*/ 2482458 h 4970065"/>
              <a:gd name="connsiteX2531" fmla="*/ 2165324 w 4970067"/>
              <a:gd name="connsiteY2531" fmla="*/ 2491181 h 4970065"/>
              <a:gd name="connsiteX2532" fmla="*/ 2148345 w 4970067"/>
              <a:gd name="connsiteY2532" fmla="*/ 2459712 h 4970065"/>
              <a:gd name="connsiteX2533" fmla="*/ 729799 w 4970067"/>
              <a:gd name="connsiteY2533" fmla="*/ 2168558 h 4970065"/>
              <a:gd name="connsiteX2534" fmla="*/ 760348 w 4970067"/>
              <a:gd name="connsiteY2534" fmla="*/ 2205487 h 4970065"/>
              <a:gd name="connsiteX2535" fmla="*/ 703683 w 4970067"/>
              <a:gd name="connsiteY2535" fmla="*/ 2200129 h 4970065"/>
              <a:gd name="connsiteX2536" fmla="*/ 2802973 w 4970067"/>
              <a:gd name="connsiteY2536" fmla="*/ 2575980 h 4970065"/>
              <a:gd name="connsiteX2537" fmla="*/ 2808537 w 4970067"/>
              <a:gd name="connsiteY2537" fmla="*/ 2594580 h 4970065"/>
              <a:gd name="connsiteX2538" fmla="*/ 2790705 w 4970067"/>
              <a:gd name="connsiteY2538" fmla="*/ 2609331 h 4970065"/>
              <a:gd name="connsiteX2539" fmla="*/ 2788497 w 4970067"/>
              <a:gd name="connsiteY2539" fmla="*/ 2587767 h 4970065"/>
              <a:gd name="connsiteX2540" fmla="*/ 2760017 w 4970067"/>
              <a:gd name="connsiteY2540" fmla="*/ 2563350 h 4970065"/>
              <a:gd name="connsiteX2541" fmla="*/ 2760165 w 4970067"/>
              <a:gd name="connsiteY2541" fmla="*/ 2564921 h 4970065"/>
              <a:gd name="connsiteX2542" fmla="*/ 2758046 w 4970067"/>
              <a:gd name="connsiteY2542" fmla="*/ 2587326 h 4970065"/>
              <a:gd name="connsiteX2543" fmla="*/ 2749448 w 4970067"/>
              <a:gd name="connsiteY2543" fmla="*/ 2597720 h 4970065"/>
              <a:gd name="connsiteX2544" fmla="*/ 2759355 w 4970067"/>
              <a:gd name="connsiteY2544" fmla="*/ 2564599 h 4970065"/>
              <a:gd name="connsiteX2545" fmla="*/ 2188282 w 4970067"/>
              <a:gd name="connsiteY2545" fmla="*/ 2447825 h 4970065"/>
              <a:gd name="connsiteX2546" fmla="*/ 2190649 w 4970067"/>
              <a:gd name="connsiteY2546" fmla="*/ 2470934 h 4970065"/>
              <a:gd name="connsiteX2547" fmla="*/ 2190282 w 4970067"/>
              <a:gd name="connsiteY2547" fmla="*/ 2471613 h 4970065"/>
              <a:gd name="connsiteX2548" fmla="*/ 2185013 w 4970067"/>
              <a:gd name="connsiteY2548" fmla="*/ 2453997 h 4970065"/>
              <a:gd name="connsiteX2549" fmla="*/ 2214365 w 4970067"/>
              <a:gd name="connsiteY2549" fmla="*/ 2452339 h 4970065"/>
              <a:gd name="connsiteX2550" fmla="*/ 2227490 w 4970067"/>
              <a:gd name="connsiteY2550" fmla="*/ 2591136 h 4970065"/>
              <a:gd name="connsiteX2551" fmla="*/ 2224139 w 4970067"/>
              <a:gd name="connsiteY2551" fmla="*/ 2584808 h 4970065"/>
              <a:gd name="connsiteX2552" fmla="*/ 2206751 w 4970067"/>
              <a:gd name="connsiteY2552" fmla="*/ 2526674 h 4970065"/>
              <a:gd name="connsiteX2553" fmla="*/ 2760584 w 4970067"/>
              <a:gd name="connsiteY2553" fmla="*/ 2560489 h 4970065"/>
              <a:gd name="connsiteX2554" fmla="*/ 2760378 w 4970067"/>
              <a:gd name="connsiteY2554" fmla="*/ 2562667 h 4970065"/>
              <a:gd name="connsiteX2555" fmla="*/ 2760017 w 4970067"/>
              <a:gd name="connsiteY2555" fmla="*/ 2563350 h 4970065"/>
              <a:gd name="connsiteX2556" fmla="*/ 2759948 w 4970067"/>
              <a:gd name="connsiteY2556" fmla="*/ 2562618 h 4970065"/>
              <a:gd name="connsiteX2557" fmla="*/ 2214512 w 4970067"/>
              <a:gd name="connsiteY2557" fmla="*/ 2450899 h 4970065"/>
              <a:gd name="connsiteX2558" fmla="*/ 2214365 w 4970067"/>
              <a:gd name="connsiteY2558" fmla="*/ 2452339 h 4970065"/>
              <a:gd name="connsiteX2559" fmla="*/ 2214295 w 4970067"/>
              <a:gd name="connsiteY2559" fmla="*/ 2451604 h 4970065"/>
              <a:gd name="connsiteX2560" fmla="*/ 2785377 w 4970067"/>
              <a:gd name="connsiteY2560" fmla="*/ 2557310 h 4970065"/>
              <a:gd name="connsiteX2561" fmla="*/ 2788497 w 4970067"/>
              <a:gd name="connsiteY2561" fmla="*/ 2587767 h 4970065"/>
              <a:gd name="connsiteX2562" fmla="*/ 2764197 w 4970067"/>
              <a:gd name="connsiteY2562" fmla="*/ 2607552 h 4970065"/>
              <a:gd name="connsiteX2563" fmla="*/ 2762144 w 4970067"/>
              <a:gd name="connsiteY2563" fmla="*/ 2585846 h 4970065"/>
              <a:gd name="connsiteX2564" fmla="*/ 2167491 w 4970067"/>
              <a:gd name="connsiteY2564" fmla="*/ 2433876 h 4970065"/>
              <a:gd name="connsiteX2565" fmla="*/ 2168095 w 4970067"/>
              <a:gd name="connsiteY2565" fmla="*/ 2435838 h 4970065"/>
              <a:gd name="connsiteX2566" fmla="*/ 2154170 w 4970067"/>
              <a:gd name="connsiteY2566" fmla="*/ 2452671 h 4970065"/>
              <a:gd name="connsiteX2567" fmla="*/ 2153389 w 4970067"/>
              <a:gd name="connsiteY2567" fmla="*/ 2451197 h 4970065"/>
              <a:gd name="connsiteX2568" fmla="*/ 2039507 w 4970067"/>
              <a:gd name="connsiteY2568" fmla="*/ 2402378 h 4970065"/>
              <a:gd name="connsiteX2569" fmla="*/ 2042292 w 4970067"/>
              <a:gd name="connsiteY2569" fmla="*/ 2405744 h 4970065"/>
              <a:gd name="connsiteX2570" fmla="*/ 1990197 w 4970067"/>
              <a:gd name="connsiteY2570" fmla="*/ 2433329 h 4970065"/>
              <a:gd name="connsiteX2571" fmla="*/ 1987016 w 4970067"/>
              <a:gd name="connsiteY2571" fmla="*/ 2430698 h 4970065"/>
              <a:gd name="connsiteX2572" fmla="*/ 2907948 w 4970067"/>
              <a:gd name="connsiteY2572" fmla="*/ 2574819 h 4970065"/>
              <a:gd name="connsiteX2573" fmla="*/ 2910815 w 4970067"/>
              <a:gd name="connsiteY2573" fmla="*/ 2578340 h 4970065"/>
              <a:gd name="connsiteX2574" fmla="*/ 2870219 w 4970067"/>
              <a:gd name="connsiteY2574" fmla="*/ 2600243 h 4970065"/>
              <a:gd name="connsiteX2575" fmla="*/ 2867934 w 4970067"/>
              <a:gd name="connsiteY2575" fmla="*/ 2596007 h 4970065"/>
              <a:gd name="connsiteX2576" fmla="*/ 3060689 w 4970067"/>
              <a:gd name="connsiteY2576" fmla="*/ 2603589 h 4970065"/>
              <a:gd name="connsiteX2577" fmla="*/ 3066132 w 4970067"/>
              <a:gd name="connsiteY2577" fmla="*/ 2608092 h 4970065"/>
              <a:gd name="connsiteX2578" fmla="*/ 2984703 w 4970067"/>
              <a:gd name="connsiteY2578" fmla="*/ 2633140 h 4970065"/>
              <a:gd name="connsiteX2579" fmla="*/ 2980178 w 4970067"/>
              <a:gd name="connsiteY2579" fmla="*/ 2627670 h 4970065"/>
              <a:gd name="connsiteX2580" fmla="*/ 2849073 w 4970067"/>
              <a:gd name="connsiteY2580" fmla="*/ 2561049 h 4970065"/>
              <a:gd name="connsiteX2581" fmla="*/ 2867934 w 4970067"/>
              <a:gd name="connsiteY2581" fmla="*/ 2596007 h 4970065"/>
              <a:gd name="connsiteX2582" fmla="*/ 2859804 w 4970067"/>
              <a:gd name="connsiteY2582" fmla="*/ 2600312 h 4970065"/>
              <a:gd name="connsiteX2583" fmla="*/ 2842077 w 4970067"/>
              <a:gd name="connsiteY2583" fmla="*/ 2566835 h 4970065"/>
              <a:gd name="connsiteX2584" fmla="*/ 2136386 w 4970067"/>
              <a:gd name="connsiteY2584" fmla="*/ 2419086 h 4970065"/>
              <a:gd name="connsiteX2585" fmla="*/ 2153389 w 4970067"/>
              <a:gd name="connsiteY2585" fmla="*/ 2451197 h 4970065"/>
              <a:gd name="connsiteX2586" fmla="*/ 2147592 w 4970067"/>
              <a:gd name="connsiteY2586" fmla="*/ 2458317 h 4970065"/>
              <a:gd name="connsiteX2587" fmla="*/ 2129466 w 4970067"/>
              <a:gd name="connsiteY2587" fmla="*/ 2424720 h 4970065"/>
              <a:gd name="connsiteX2588" fmla="*/ 2176531 w 4970067"/>
              <a:gd name="connsiteY2588" fmla="*/ 2425639 h 4970065"/>
              <a:gd name="connsiteX2589" fmla="*/ 2185013 w 4970067"/>
              <a:gd name="connsiteY2589" fmla="*/ 2453997 h 4970065"/>
              <a:gd name="connsiteX2590" fmla="*/ 2177845 w 4970067"/>
              <a:gd name="connsiteY2590" fmla="*/ 2467535 h 4970065"/>
              <a:gd name="connsiteX2591" fmla="*/ 2168095 w 4970067"/>
              <a:gd name="connsiteY2591" fmla="*/ 2435838 h 4970065"/>
              <a:gd name="connsiteX2592" fmla="*/ 2757743 w 4970067"/>
              <a:gd name="connsiteY2592" fmla="*/ 2539304 h 4970065"/>
              <a:gd name="connsiteX2593" fmla="*/ 2759948 w 4970067"/>
              <a:gd name="connsiteY2593" fmla="*/ 2562618 h 4970065"/>
              <a:gd name="connsiteX2594" fmla="*/ 2759355 w 4970067"/>
              <a:gd name="connsiteY2594" fmla="*/ 2564599 h 4970065"/>
              <a:gd name="connsiteX2595" fmla="*/ 2748876 w 4970067"/>
              <a:gd name="connsiteY2595" fmla="*/ 2584389 h 4970065"/>
              <a:gd name="connsiteX2596" fmla="*/ 2752497 w 4970067"/>
              <a:gd name="connsiteY2596" fmla="*/ 2549027 h 4970065"/>
              <a:gd name="connsiteX2597" fmla="*/ 2212324 w 4970067"/>
              <a:gd name="connsiteY2597" fmla="*/ 2430759 h 4970065"/>
              <a:gd name="connsiteX2598" fmla="*/ 2214295 w 4970067"/>
              <a:gd name="connsiteY2598" fmla="*/ 2451604 h 4970065"/>
              <a:gd name="connsiteX2599" fmla="*/ 2201609 w 4970067"/>
              <a:gd name="connsiteY2599" fmla="*/ 2492849 h 4970065"/>
              <a:gd name="connsiteX2600" fmla="*/ 2206451 w 4970067"/>
              <a:gd name="connsiteY2600" fmla="*/ 2441646 h 4970065"/>
              <a:gd name="connsiteX2601" fmla="*/ 2793535 w 4970067"/>
              <a:gd name="connsiteY2601" fmla="*/ 2544424 h 4970065"/>
              <a:gd name="connsiteX2602" fmla="*/ 2794162 w 4970067"/>
              <a:gd name="connsiteY2602" fmla="*/ 2546520 h 4970065"/>
              <a:gd name="connsiteX2603" fmla="*/ 2785377 w 4970067"/>
              <a:gd name="connsiteY2603" fmla="*/ 2557310 h 4970065"/>
              <a:gd name="connsiteX2604" fmla="*/ 2785101 w 4970067"/>
              <a:gd name="connsiteY2604" fmla="*/ 2554619 h 4970065"/>
              <a:gd name="connsiteX2605" fmla="*/ 2833681 w 4970067"/>
              <a:gd name="connsiteY2605" fmla="*/ 2550979 h 4970065"/>
              <a:gd name="connsiteX2606" fmla="*/ 2842077 w 4970067"/>
              <a:gd name="connsiteY2606" fmla="*/ 2566835 h 4970065"/>
              <a:gd name="connsiteX2607" fmla="*/ 2818103 w 4970067"/>
              <a:gd name="connsiteY2607" fmla="*/ 2586666 h 4970065"/>
              <a:gd name="connsiteX2608" fmla="*/ 2812444 w 4970067"/>
              <a:gd name="connsiteY2608" fmla="*/ 2568269 h 4970065"/>
              <a:gd name="connsiteX2609" fmla="*/ 2120994 w 4970067"/>
              <a:gd name="connsiteY2609" fmla="*/ 2409017 h 4970065"/>
              <a:gd name="connsiteX2610" fmla="*/ 2129466 w 4970067"/>
              <a:gd name="connsiteY2610" fmla="*/ 2424720 h 4970065"/>
              <a:gd name="connsiteX2611" fmla="*/ 2103397 w 4970067"/>
              <a:gd name="connsiteY2611" fmla="*/ 2445945 h 4970065"/>
              <a:gd name="connsiteX2612" fmla="*/ 2092513 w 4970067"/>
              <a:gd name="connsiteY2612" fmla="*/ 2432576 h 4970065"/>
              <a:gd name="connsiteX2613" fmla="*/ 1909378 w 4970067"/>
              <a:gd name="connsiteY2613" fmla="*/ 2366475 h 4970065"/>
              <a:gd name="connsiteX2614" fmla="*/ 1987016 w 4970067"/>
              <a:gd name="connsiteY2614" fmla="*/ 2430698 h 4970065"/>
              <a:gd name="connsiteX2615" fmla="*/ 1981072 w 4970067"/>
              <a:gd name="connsiteY2615" fmla="*/ 2433905 h 4970065"/>
              <a:gd name="connsiteX2616" fmla="*/ 1901241 w 4970067"/>
              <a:gd name="connsiteY2616" fmla="*/ 2368908 h 4970065"/>
              <a:gd name="connsiteX2617" fmla="*/ 2062119 w 4970067"/>
              <a:gd name="connsiteY2617" fmla="*/ 2395246 h 4970065"/>
              <a:gd name="connsiteX2618" fmla="*/ 2092513 w 4970067"/>
              <a:gd name="connsiteY2618" fmla="*/ 2432576 h 4970065"/>
              <a:gd name="connsiteX2619" fmla="*/ 2075874 w 4970067"/>
              <a:gd name="connsiteY2619" fmla="*/ 2446340 h 4970065"/>
              <a:gd name="connsiteX2620" fmla="*/ 2042292 w 4970067"/>
              <a:gd name="connsiteY2620" fmla="*/ 2405744 h 4970065"/>
              <a:gd name="connsiteX2621" fmla="*/ 2930559 w 4970067"/>
              <a:gd name="connsiteY2621" fmla="*/ 2567688 h 4970065"/>
              <a:gd name="connsiteX2622" fmla="*/ 2980178 w 4970067"/>
              <a:gd name="connsiteY2622" fmla="*/ 2627670 h 4970065"/>
              <a:gd name="connsiteX2623" fmla="*/ 2956697 w 4970067"/>
              <a:gd name="connsiteY2623" fmla="*/ 2634693 h 4970065"/>
              <a:gd name="connsiteX2624" fmla="*/ 2910815 w 4970067"/>
              <a:gd name="connsiteY2624" fmla="*/ 2578340 h 4970065"/>
              <a:gd name="connsiteX2625" fmla="*/ 2802576 w 4970067"/>
              <a:gd name="connsiteY2625" fmla="*/ 2536186 h 4970065"/>
              <a:gd name="connsiteX2626" fmla="*/ 2812444 w 4970067"/>
              <a:gd name="connsiteY2626" fmla="*/ 2568269 h 4970065"/>
              <a:gd name="connsiteX2627" fmla="*/ 2802973 w 4970067"/>
              <a:gd name="connsiteY2627" fmla="*/ 2575980 h 4970065"/>
              <a:gd name="connsiteX2628" fmla="*/ 2794162 w 4970067"/>
              <a:gd name="connsiteY2628" fmla="*/ 2546520 h 4970065"/>
              <a:gd name="connsiteX2629" fmla="*/ 2184690 w 4970067"/>
              <a:gd name="connsiteY2629" fmla="*/ 2412753 h 4970065"/>
              <a:gd name="connsiteX2630" fmla="*/ 2184965 w 4970067"/>
              <a:gd name="connsiteY2630" fmla="*/ 2415443 h 4970065"/>
              <a:gd name="connsiteX2631" fmla="*/ 2176531 w 4970067"/>
              <a:gd name="connsiteY2631" fmla="*/ 2425639 h 4970065"/>
              <a:gd name="connsiteX2632" fmla="*/ 2175904 w 4970067"/>
              <a:gd name="connsiteY2632" fmla="*/ 2423543 h 4970065"/>
              <a:gd name="connsiteX2633" fmla="*/ 2755557 w 4970067"/>
              <a:gd name="connsiteY2633" fmla="*/ 2519152 h 4970065"/>
              <a:gd name="connsiteX2634" fmla="*/ 2752497 w 4970067"/>
              <a:gd name="connsiteY2634" fmla="*/ 2549027 h 4970065"/>
              <a:gd name="connsiteX2635" fmla="*/ 2738238 w 4970067"/>
              <a:gd name="connsiteY2635" fmla="*/ 2575456 h 4970065"/>
              <a:gd name="connsiteX2636" fmla="*/ 2209483 w 4970067"/>
              <a:gd name="connsiteY2636" fmla="*/ 2409574 h 4970065"/>
              <a:gd name="connsiteX2637" fmla="*/ 2206451 w 4970067"/>
              <a:gd name="connsiteY2637" fmla="*/ 2441646 h 4970065"/>
              <a:gd name="connsiteX2638" fmla="*/ 2191730 w 4970067"/>
              <a:gd name="connsiteY2638" fmla="*/ 2468930 h 4970065"/>
              <a:gd name="connsiteX2639" fmla="*/ 2755703 w 4970067"/>
              <a:gd name="connsiteY2639" fmla="*/ 2517731 h 4970065"/>
              <a:gd name="connsiteX2640" fmla="*/ 2755772 w 4970067"/>
              <a:gd name="connsiteY2640" fmla="*/ 2518456 h 4970065"/>
              <a:gd name="connsiteX2641" fmla="*/ 2755557 w 4970067"/>
              <a:gd name="connsiteY2641" fmla="*/ 2519152 h 4970065"/>
              <a:gd name="connsiteX2642" fmla="*/ 2781785 w 4970067"/>
              <a:gd name="connsiteY2642" fmla="*/ 2522239 h 4970065"/>
              <a:gd name="connsiteX2643" fmla="*/ 2785101 w 4970067"/>
              <a:gd name="connsiteY2643" fmla="*/ 2554619 h 4970065"/>
              <a:gd name="connsiteX2644" fmla="*/ 2761849 w 4970067"/>
              <a:gd name="connsiteY2644" fmla="*/ 2582729 h 4970065"/>
              <a:gd name="connsiteX2645" fmla="*/ 2760165 w 4970067"/>
              <a:gd name="connsiteY2645" fmla="*/ 2564921 h 4970065"/>
              <a:gd name="connsiteX2646" fmla="*/ 2760378 w 4970067"/>
              <a:gd name="connsiteY2646" fmla="*/ 2562667 h 4970065"/>
              <a:gd name="connsiteX2647" fmla="*/ 2210050 w 4970067"/>
              <a:gd name="connsiteY2647" fmla="*/ 2406715 h 4970065"/>
              <a:gd name="connsiteX2648" fmla="*/ 2210120 w 4970067"/>
              <a:gd name="connsiteY2648" fmla="*/ 2407447 h 4970065"/>
              <a:gd name="connsiteX2649" fmla="*/ 2209483 w 4970067"/>
              <a:gd name="connsiteY2649" fmla="*/ 2409574 h 4970065"/>
              <a:gd name="connsiteX2650" fmla="*/ 2209689 w 4970067"/>
              <a:gd name="connsiteY2650" fmla="*/ 2407396 h 4970065"/>
              <a:gd name="connsiteX2651" fmla="*/ 2167093 w 4970067"/>
              <a:gd name="connsiteY2651" fmla="*/ 2394085 h 4970065"/>
              <a:gd name="connsiteX2652" fmla="*/ 2175904 w 4970067"/>
              <a:gd name="connsiteY2652" fmla="*/ 2423543 h 4970065"/>
              <a:gd name="connsiteX2653" fmla="*/ 2167491 w 4970067"/>
              <a:gd name="connsiteY2653" fmla="*/ 2433876 h 4970065"/>
              <a:gd name="connsiteX2654" fmla="*/ 2157623 w 4970067"/>
              <a:gd name="connsiteY2654" fmla="*/ 2401795 h 4970065"/>
              <a:gd name="connsiteX2655" fmla="*/ 4240267 w 4970067"/>
              <a:gd name="connsiteY2655" fmla="*/ 2801507 h 4970065"/>
              <a:gd name="connsiteX2656" fmla="*/ 4281299 w 4970067"/>
              <a:gd name="connsiteY2656" fmla="*/ 2851110 h 4970065"/>
              <a:gd name="connsiteX2657" fmla="*/ 4237835 w 4970067"/>
              <a:gd name="connsiteY2657" fmla="*/ 2874125 h 4970065"/>
              <a:gd name="connsiteX2658" fmla="*/ 4222211 w 4970067"/>
              <a:gd name="connsiteY2658" fmla="*/ 2823334 h 4970065"/>
              <a:gd name="connsiteX2659" fmla="*/ 2815896 w 4970067"/>
              <a:gd name="connsiteY2659" fmla="*/ 2517392 h 4970065"/>
              <a:gd name="connsiteX2660" fmla="*/ 2816678 w 4970067"/>
              <a:gd name="connsiteY2660" fmla="*/ 2518867 h 4970065"/>
              <a:gd name="connsiteX2661" fmla="*/ 2802576 w 4970067"/>
              <a:gd name="connsiteY2661" fmla="*/ 2536186 h 4970065"/>
              <a:gd name="connsiteX2662" fmla="*/ 2801972 w 4970067"/>
              <a:gd name="connsiteY2662" fmla="*/ 2534225 h 4970065"/>
              <a:gd name="connsiteX2663" fmla="*/ 4023589 w 4970067"/>
              <a:gd name="connsiteY2663" fmla="*/ 2756661 h 4970065"/>
              <a:gd name="connsiteX2664" fmla="*/ 4019836 w 4970067"/>
              <a:gd name="connsiteY2664" fmla="*/ 2796349 h 4970065"/>
              <a:gd name="connsiteX2665" fmla="*/ 4011002 w 4970067"/>
              <a:gd name="connsiteY2665" fmla="*/ 2825883 h 4970065"/>
              <a:gd name="connsiteX2666" fmla="*/ 4015348 w 4970067"/>
              <a:gd name="connsiteY2666" fmla="*/ 2783451 h 4970065"/>
              <a:gd name="connsiteX2667" fmla="*/ 2151964 w 4970067"/>
              <a:gd name="connsiteY2667" fmla="*/ 2383398 h 4970065"/>
              <a:gd name="connsiteX2668" fmla="*/ 2157623 w 4970067"/>
              <a:gd name="connsiteY2668" fmla="*/ 2401795 h 4970065"/>
              <a:gd name="connsiteX2669" fmla="*/ 2136386 w 4970067"/>
              <a:gd name="connsiteY2669" fmla="*/ 2419086 h 4970065"/>
              <a:gd name="connsiteX2670" fmla="*/ 2127990 w 4970067"/>
              <a:gd name="connsiteY2670" fmla="*/ 2403229 h 4970065"/>
              <a:gd name="connsiteX2671" fmla="*/ 2866670 w 4970067"/>
              <a:gd name="connsiteY2671" fmla="*/ 2524120 h 4970065"/>
              <a:gd name="connsiteX2672" fmla="*/ 2877554 w 4970067"/>
              <a:gd name="connsiteY2672" fmla="*/ 2537488 h 4970065"/>
              <a:gd name="connsiteX2673" fmla="*/ 2849073 w 4970067"/>
              <a:gd name="connsiteY2673" fmla="*/ 2561049 h 4970065"/>
              <a:gd name="connsiteX2674" fmla="*/ 2840600 w 4970067"/>
              <a:gd name="connsiteY2674" fmla="*/ 2545345 h 4970065"/>
              <a:gd name="connsiteX2675" fmla="*/ 959063 w 4970067"/>
              <a:gd name="connsiteY2675" fmla="*/ 2144186 h 4970065"/>
              <a:gd name="connsiteX2676" fmla="*/ 954717 w 4970067"/>
              <a:gd name="connsiteY2676" fmla="*/ 2186617 h 4970065"/>
              <a:gd name="connsiteX2677" fmla="*/ 946477 w 4970067"/>
              <a:gd name="connsiteY2677" fmla="*/ 2213408 h 4970065"/>
              <a:gd name="connsiteX2678" fmla="*/ 950230 w 4970067"/>
              <a:gd name="connsiteY2678" fmla="*/ 2173720 h 4970065"/>
              <a:gd name="connsiteX2679" fmla="*/ 2099848 w 4970067"/>
              <a:gd name="connsiteY2679" fmla="*/ 2369823 h 4970065"/>
              <a:gd name="connsiteX2680" fmla="*/ 2102133 w 4970067"/>
              <a:gd name="connsiteY2680" fmla="*/ 2374057 h 4970065"/>
              <a:gd name="connsiteX2681" fmla="*/ 2062119 w 4970067"/>
              <a:gd name="connsiteY2681" fmla="*/ 2395246 h 4970065"/>
              <a:gd name="connsiteX2682" fmla="*/ 2059252 w 4970067"/>
              <a:gd name="connsiteY2682" fmla="*/ 2391725 h 4970065"/>
              <a:gd name="connsiteX2683" fmla="*/ 2231826 w 4970067"/>
              <a:gd name="connsiteY2683" fmla="*/ 2394612 h 4970065"/>
              <a:gd name="connsiteX2684" fmla="*/ 2214512 w 4970067"/>
              <a:gd name="connsiteY2684" fmla="*/ 2450899 h 4970065"/>
              <a:gd name="connsiteX2685" fmla="*/ 2217571 w 4970067"/>
              <a:gd name="connsiteY2685" fmla="*/ 2421033 h 4970065"/>
              <a:gd name="connsiteX2686" fmla="*/ 2822474 w 4970067"/>
              <a:gd name="connsiteY2686" fmla="*/ 2511748 h 4970065"/>
              <a:gd name="connsiteX2687" fmla="*/ 2840600 w 4970067"/>
              <a:gd name="connsiteY2687" fmla="*/ 2545345 h 4970065"/>
              <a:gd name="connsiteX2688" fmla="*/ 2833681 w 4970067"/>
              <a:gd name="connsiteY2688" fmla="*/ 2550979 h 4970065"/>
              <a:gd name="connsiteX2689" fmla="*/ 2816678 w 4970067"/>
              <a:gd name="connsiteY2689" fmla="*/ 2518867 h 4970065"/>
              <a:gd name="connsiteX2690" fmla="*/ 732233 w 4970067"/>
              <a:gd name="connsiteY2690" fmla="*/ 2095939 h 4970065"/>
              <a:gd name="connsiteX2691" fmla="*/ 747856 w 4970067"/>
              <a:gd name="connsiteY2691" fmla="*/ 2146730 h 4970065"/>
              <a:gd name="connsiteX2692" fmla="*/ 729799 w 4970067"/>
              <a:gd name="connsiteY2692" fmla="*/ 2168558 h 4970065"/>
              <a:gd name="connsiteX2693" fmla="*/ 688767 w 4970067"/>
              <a:gd name="connsiteY2693" fmla="*/ 2118955 h 4970065"/>
              <a:gd name="connsiteX2694" fmla="*/ 3161081 w 4970067"/>
              <a:gd name="connsiteY2694" fmla="*/ 2578886 h 4970065"/>
              <a:gd name="connsiteX2695" fmla="*/ 3567245 w 4970067"/>
              <a:gd name="connsiteY2695" fmla="*/ 2703822 h 4970065"/>
              <a:gd name="connsiteX2696" fmla="*/ 3132116 w 4970067"/>
              <a:gd name="connsiteY2696" fmla="*/ 2662674 h 4970065"/>
              <a:gd name="connsiteX2697" fmla="*/ 3066132 w 4970067"/>
              <a:gd name="connsiteY2697" fmla="*/ 2608092 h 4970065"/>
              <a:gd name="connsiteX2698" fmla="*/ 2110263 w 4970067"/>
              <a:gd name="connsiteY2698" fmla="*/ 2369752 h 4970065"/>
              <a:gd name="connsiteX2699" fmla="*/ 2127990 w 4970067"/>
              <a:gd name="connsiteY2699" fmla="*/ 2403229 h 4970065"/>
              <a:gd name="connsiteX2700" fmla="*/ 2120994 w 4970067"/>
              <a:gd name="connsiteY2700" fmla="*/ 2409017 h 4970065"/>
              <a:gd name="connsiteX2701" fmla="*/ 2102133 w 4970067"/>
              <a:gd name="connsiteY2701" fmla="*/ 2374057 h 4970065"/>
              <a:gd name="connsiteX2702" fmla="*/ 2778337 w 4970067"/>
              <a:gd name="connsiteY2702" fmla="*/ 2501133 h 4970065"/>
              <a:gd name="connsiteX2703" fmla="*/ 2760584 w 4970067"/>
              <a:gd name="connsiteY2703" fmla="*/ 2560489 h 4970065"/>
              <a:gd name="connsiteX2704" fmla="*/ 2763617 w 4970067"/>
              <a:gd name="connsiteY2704" fmla="*/ 2528417 h 4970065"/>
              <a:gd name="connsiteX2705" fmla="*/ 2208217 w 4970067"/>
              <a:gd name="connsiteY2705" fmla="*/ 2387334 h 4970065"/>
              <a:gd name="connsiteX2706" fmla="*/ 2209902 w 4970067"/>
              <a:gd name="connsiteY2706" fmla="*/ 2405148 h 4970065"/>
              <a:gd name="connsiteX2707" fmla="*/ 2209689 w 4970067"/>
              <a:gd name="connsiteY2707" fmla="*/ 2407396 h 4970065"/>
              <a:gd name="connsiteX2708" fmla="*/ 2188282 w 4970067"/>
              <a:gd name="connsiteY2708" fmla="*/ 2447825 h 4970065"/>
              <a:gd name="connsiteX2709" fmla="*/ 2184965 w 4970067"/>
              <a:gd name="connsiteY2709" fmla="*/ 2415443 h 4970065"/>
              <a:gd name="connsiteX2710" fmla="*/ 2894193 w 4970067"/>
              <a:gd name="connsiteY2710" fmla="*/ 2523725 h 4970065"/>
              <a:gd name="connsiteX2711" fmla="*/ 2927774 w 4970067"/>
              <a:gd name="connsiteY2711" fmla="*/ 2564320 h 4970065"/>
              <a:gd name="connsiteX2712" fmla="*/ 2907948 w 4970067"/>
              <a:gd name="connsiteY2712" fmla="*/ 2574819 h 4970065"/>
              <a:gd name="connsiteX2713" fmla="*/ 2877554 w 4970067"/>
              <a:gd name="connsiteY2713" fmla="*/ 2537488 h 4970065"/>
              <a:gd name="connsiteX2714" fmla="*/ 2792223 w 4970067"/>
              <a:gd name="connsiteY2714" fmla="*/ 2502528 h 4970065"/>
              <a:gd name="connsiteX2715" fmla="*/ 2801972 w 4970067"/>
              <a:gd name="connsiteY2715" fmla="*/ 2534225 h 4970065"/>
              <a:gd name="connsiteX2716" fmla="*/ 2793535 w 4970067"/>
              <a:gd name="connsiteY2716" fmla="*/ 2544424 h 4970065"/>
              <a:gd name="connsiteX2717" fmla="*/ 2785054 w 4970067"/>
              <a:gd name="connsiteY2717" fmla="*/ 2516067 h 4970065"/>
              <a:gd name="connsiteX2718" fmla="*/ 4019127 w 4970067"/>
              <a:gd name="connsiteY2718" fmla="*/ 2746553 h 4970065"/>
              <a:gd name="connsiteX2719" fmla="*/ 4015348 w 4970067"/>
              <a:gd name="connsiteY2719" fmla="*/ 2783451 h 4970065"/>
              <a:gd name="connsiteX2720" fmla="*/ 3998991 w 4970067"/>
              <a:gd name="connsiteY2720" fmla="*/ 2836627 h 4970065"/>
              <a:gd name="connsiteX2721" fmla="*/ 3567245 w 4970067"/>
              <a:gd name="connsiteY2721" fmla="*/ 2703822 h 4970065"/>
              <a:gd name="connsiteX2722" fmla="*/ 4026484 w 4970067"/>
              <a:gd name="connsiteY2722" fmla="*/ 2747249 h 4970065"/>
              <a:gd name="connsiteX2723" fmla="*/ 4023589 w 4970067"/>
              <a:gd name="connsiteY2723" fmla="*/ 2756661 h 4970065"/>
              <a:gd name="connsiteX2724" fmla="*/ 4024496 w 4970067"/>
              <a:gd name="connsiteY2724" fmla="*/ 2747061 h 4970065"/>
              <a:gd name="connsiteX2725" fmla="*/ 2779784 w 4970067"/>
              <a:gd name="connsiteY2725" fmla="*/ 2498451 h 4970065"/>
              <a:gd name="connsiteX2726" fmla="*/ 2785054 w 4970067"/>
              <a:gd name="connsiteY2726" fmla="*/ 2516067 h 4970065"/>
              <a:gd name="connsiteX2727" fmla="*/ 2781785 w 4970067"/>
              <a:gd name="connsiteY2727" fmla="*/ 2522239 h 4970065"/>
              <a:gd name="connsiteX2728" fmla="*/ 2779418 w 4970067"/>
              <a:gd name="connsiteY2728" fmla="*/ 2499130 h 4970065"/>
              <a:gd name="connsiteX2729" fmla="*/ 2779295 w 4970067"/>
              <a:gd name="connsiteY2729" fmla="*/ 2497930 h 4970065"/>
              <a:gd name="connsiteX2730" fmla="*/ 2779418 w 4970067"/>
              <a:gd name="connsiteY2730" fmla="*/ 2499130 h 4970065"/>
              <a:gd name="connsiteX2731" fmla="*/ 2778337 w 4970067"/>
              <a:gd name="connsiteY2731" fmla="*/ 2501133 h 4970065"/>
              <a:gd name="connsiteX2732" fmla="*/ 2979870 w 4970067"/>
              <a:gd name="connsiteY2732" fmla="*/ 2536735 h 4970065"/>
              <a:gd name="connsiteX2733" fmla="*/ 2983052 w 4970067"/>
              <a:gd name="connsiteY2733" fmla="*/ 2539367 h 4970065"/>
              <a:gd name="connsiteX2734" fmla="*/ 2930559 w 4970067"/>
              <a:gd name="connsiteY2734" fmla="*/ 2567688 h 4970065"/>
              <a:gd name="connsiteX2735" fmla="*/ 2927774 w 4970067"/>
              <a:gd name="connsiteY2735" fmla="*/ 2564320 h 4970065"/>
              <a:gd name="connsiteX2736" fmla="*/ 2221193 w 4970067"/>
              <a:gd name="connsiteY2736" fmla="*/ 2385672 h 4970065"/>
              <a:gd name="connsiteX2737" fmla="*/ 2217571 w 4970067"/>
              <a:gd name="connsiteY2737" fmla="*/ 2421033 h 4970065"/>
              <a:gd name="connsiteX2738" fmla="*/ 2212324 w 4970067"/>
              <a:gd name="connsiteY2738" fmla="*/ 2430759 h 4970065"/>
              <a:gd name="connsiteX2739" fmla="*/ 2210120 w 4970067"/>
              <a:gd name="connsiteY2739" fmla="*/ 2407447 h 4970065"/>
              <a:gd name="connsiteX2740" fmla="*/ 2210713 w 4970067"/>
              <a:gd name="connsiteY2740" fmla="*/ 2405464 h 4970065"/>
              <a:gd name="connsiteX2741" fmla="*/ 2779122 w 4970067"/>
              <a:gd name="connsiteY2741" fmla="*/ 2496236 h 4970065"/>
              <a:gd name="connsiteX2742" fmla="*/ 2779462 w 4970067"/>
              <a:gd name="connsiteY2742" fmla="*/ 2497373 h 4970065"/>
              <a:gd name="connsiteX2743" fmla="*/ 2779295 w 4970067"/>
              <a:gd name="connsiteY2743" fmla="*/ 2497930 h 4970065"/>
              <a:gd name="connsiteX2744" fmla="*/ 1985363 w 4970067"/>
              <a:gd name="connsiteY2744" fmla="*/ 2336924 h 4970065"/>
              <a:gd name="connsiteX2745" fmla="*/ 1989888 w 4970067"/>
              <a:gd name="connsiteY2745" fmla="*/ 2342394 h 4970065"/>
              <a:gd name="connsiteX2746" fmla="*/ 1909378 w 4970067"/>
              <a:gd name="connsiteY2746" fmla="*/ 2366475 h 4970065"/>
              <a:gd name="connsiteX2747" fmla="*/ 1903934 w 4970067"/>
              <a:gd name="connsiteY2747" fmla="*/ 2361971 h 4970065"/>
              <a:gd name="connsiteX2748" fmla="*/ 1837951 w 4970067"/>
              <a:gd name="connsiteY2748" fmla="*/ 2307390 h 4970065"/>
              <a:gd name="connsiteX2749" fmla="*/ 1903934 w 4970067"/>
              <a:gd name="connsiteY2749" fmla="*/ 2361971 h 4970065"/>
              <a:gd name="connsiteX2750" fmla="*/ 1808985 w 4970067"/>
              <a:gd name="connsiteY2750" fmla="*/ 2391178 h 4970065"/>
              <a:gd name="connsiteX2751" fmla="*/ 1402825 w 4970067"/>
              <a:gd name="connsiteY2751" fmla="*/ 2266243 h 4970065"/>
              <a:gd name="connsiteX2752" fmla="*/ 2988995 w 4970067"/>
              <a:gd name="connsiteY2752" fmla="*/ 2536160 h 4970065"/>
              <a:gd name="connsiteX2753" fmla="*/ 3068825 w 4970067"/>
              <a:gd name="connsiteY2753" fmla="*/ 2601156 h 4970065"/>
              <a:gd name="connsiteX2754" fmla="*/ 3060689 w 4970067"/>
              <a:gd name="connsiteY2754" fmla="*/ 2603589 h 4970065"/>
              <a:gd name="connsiteX2755" fmla="*/ 2983052 w 4970067"/>
              <a:gd name="connsiteY2755" fmla="*/ 2539367 h 4970065"/>
              <a:gd name="connsiteX2756" fmla="*/ 4082959 w 4970067"/>
              <a:gd name="connsiteY2756" fmla="*/ 2752590 h 4970065"/>
              <a:gd name="connsiteX2757" fmla="*/ 4085756 w 4970067"/>
              <a:gd name="connsiteY2757" fmla="*/ 2779893 h 4970065"/>
              <a:gd name="connsiteX2758" fmla="*/ 4047154 w 4970067"/>
              <a:gd name="connsiteY2758" fmla="*/ 2851442 h 4970065"/>
              <a:gd name="connsiteX2759" fmla="*/ 4015546 w 4970067"/>
              <a:gd name="connsiteY2759" fmla="*/ 2841719 h 4970065"/>
              <a:gd name="connsiteX2760" fmla="*/ 4019836 w 4970067"/>
              <a:gd name="connsiteY2760" fmla="*/ 2796349 h 4970065"/>
              <a:gd name="connsiteX2761" fmla="*/ 4034300 w 4970067"/>
              <a:gd name="connsiteY2761" fmla="*/ 2747988 h 4970065"/>
              <a:gd name="connsiteX2762" fmla="*/ 971076 w 4970067"/>
              <a:gd name="connsiteY2762" fmla="*/ 2133436 h 4970065"/>
              <a:gd name="connsiteX2763" fmla="*/ 1402825 w 4970067"/>
              <a:gd name="connsiteY2763" fmla="*/ 2266243 h 4970065"/>
              <a:gd name="connsiteX2764" fmla="*/ 950939 w 4970067"/>
              <a:gd name="connsiteY2764" fmla="*/ 2223510 h 4970065"/>
              <a:gd name="connsiteX2765" fmla="*/ 954717 w 4970067"/>
              <a:gd name="connsiteY2765" fmla="*/ 2186617 h 4970065"/>
              <a:gd name="connsiteX2766" fmla="*/ 960498 w 4970067"/>
              <a:gd name="connsiteY2766" fmla="*/ 2130182 h 4970065"/>
              <a:gd name="connsiteX2767" fmla="*/ 963020 w 4970067"/>
              <a:gd name="connsiteY2767" fmla="*/ 2130958 h 4970065"/>
              <a:gd name="connsiteX2768" fmla="*/ 959063 w 4970067"/>
              <a:gd name="connsiteY2768" fmla="*/ 2144186 h 4970065"/>
              <a:gd name="connsiteX2769" fmla="*/ 2212401 w 4970067"/>
              <a:gd name="connsiteY2769" fmla="*/ 2378717 h 4970065"/>
              <a:gd name="connsiteX2770" fmla="*/ 2212022 w 4970067"/>
              <a:gd name="connsiteY2770" fmla="*/ 2382735 h 4970065"/>
              <a:gd name="connsiteX2771" fmla="*/ 2208217 w 4970067"/>
              <a:gd name="connsiteY2771" fmla="*/ 2387334 h 4970065"/>
              <a:gd name="connsiteX2772" fmla="*/ 2207923 w 4970067"/>
              <a:gd name="connsiteY2772" fmla="*/ 2384218 h 4970065"/>
              <a:gd name="connsiteX2773" fmla="*/ 922914 w 4970067"/>
              <a:gd name="connsiteY2773" fmla="*/ 2118622 h 4970065"/>
              <a:gd name="connsiteX2774" fmla="*/ 954520 w 4970067"/>
              <a:gd name="connsiteY2774" fmla="*/ 2128344 h 4970065"/>
              <a:gd name="connsiteX2775" fmla="*/ 950230 w 4970067"/>
              <a:gd name="connsiteY2775" fmla="*/ 2173720 h 4970065"/>
              <a:gd name="connsiteX2776" fmla="*/ 935766 w 4970067"/>
              <a:gd name="connsiteY2776" fmla="*/ 2222076 h 4970065"/>
              <a:gd name="connsiteX2777" fmla="*/ 887108 w 4970067"/>
              <a:gd name="connsiteY2777" fmla="*/ 2217474 h 4970065"/>
              <a:gd name="connsiteX2778" fmla="*/ 884311 w 4970067"/>
              <a:gd name="connsiteY2778" fmla="*/ 2190170 h 4970065"/>
              <a:gd name="connsiteX2779" fmla="*/ 2013369 w 4970067"/>
              <a:gd name="connsiteY2779" fmla="*/ 2335370 h 4970065"/>
              <a:gd name="connsiteX2780" fmla="*/ 2059252 w 4970067"/>
              <a:gd name="connsiteY2780" fmla="*/ 2391725 h 4970065"/>
              <a:gd name="connsiteX2781" fmla="*/ 2039507 w 4970067"/>
              <a:gd name="connsiteY2781" fmla="*/ 2402378 h 4970065"/>
              <a:gd name="connsiteX2782" fmla="*/ 1989888 w 4970067"/>
              <a:gd name="connsiteY2782" fmla="*/ 2342394 h 4970065"/>
              <a:gd name="connsiteX2783" fmla="*/ 2220620 w 4970067"/>
              <a:gd name="connsiteY2783" fmla="*/ 2372341 h 4970065"/>
              <a:gd name="connsiteX2784" fmla="*/ 2210713 w 4970067"/>
              <a:gd name="connsiteY2784" fmla="*/ 2405464 h 4970065"/>
              <a:gd name="connsiteX2785" fmla="*/ 2210050 w 4970067"/>
              <a:gd name="connsiteY2785" fmla="*/ 2406715 h 4970065"/>
              <a:gd name="connsiteX2786" fmla="*/ 2209902 w 4970067"/>
              <a:gd name="connsiteY2786" fmla="*/ 2405148 h 4970065"/>
              <a:gd name="connsiteX2787" fmla="*/ 2212022 w 4970067"/>
              <a:gd name="connsiteY2787" fmla="*/ 2382735 h 4970065"/>
              <a:gd name="connsiteX2788" fmla="*/ 4203970 w 4970067"/>
              <a:gd name="connsiteY2788" fmla="*/ 2764033 h 4970065"/>
              <a:gd name="connsiteX2789" fmla="*/ 4222211 w 4970067"/>
              <a:gd name="connsiteY2789" fmla="*/ 2823334 h 4970065"/>
              <a:gd name="connsiteX2790" fmla="*/ 4168168 w 4970067"/>
              <a:gd name="connsiteY2790" fmla="*/ 2888666 h 4970065"/>
              <a:gd name="connsiteX2791" fmla="*/ 4094578 w 4970067"/>
              <a:gd name="connsiteY2791" fmla="*/ 2866029 h 4970065"/>
              <a:gd name="connsiteX2792" fmla="*/ 4085756 w 4970067"/>
              <a:gd name="connsiteY2792" fmla="*/ 2779893 h 4970065"/>
              <a:gd name="connsiteX2793" fmla="*/ 4099636 w 4970067"/>
              <a:gd name="connsiteY2793" fmla="*/ 2754167 h 4970065"/>
              <a:gd name="connsiteX2794" fmla="*/ 2179362 w 4970067"/>
              <a:gd name="connsiteY2794" fmla="*/ 2360734 h 4970065"/>
              <a:gd name="connsiteX2795" fmla="*/ 2181570 w 4970067"/>
              <a:gd name="connsiteY2795" fmla="*/ 2382297 h 4970065"/>
              <a:gd name="connsiteX2796" fmla="*/ 2167093 w 4970067"/>
              <a:gd name="connsiteY2796" fmla="*/ 2394085 h 4970065"/>
              <a:gd name="connsiteX2797" fmla="*/ 2161530 w 4970067"/>
              <a:gd name="connsiteY2797" fmla="*/ 2375485 h 4970065"/>
              <a:gd name="connsiteX2798" fmla="*/ 2768460 w 4970067"/>
              <a:gd name="connsiteY2798" fmla="*/ 2477208 h 4970065"/>
              <a:gd name="connsiteX2799" fmla="*/ 2763617 w 4970067"/>
              <a:gd name="connsiteY2799" fmla="*/ 2528417 h 4970065"/>
              <a:gd name="connsiteX2800" fmla="*/ 2757743 w 4970067"/>
              <a:gd name="connsiteY2800" fmla="*/ 2539304 h 4970065"/>
              <a:gd name="connsiteX2801" fmla="*/ 2755772 w 4970067"/>
              <a:gd name="connsiteY2801" fmla="*/ 2518456 h 4970065"/>
              <a:gd name="connsiteX2802" fmla="*/ 2838724 w 4970067"/>
              <a:gd name="connsiteY2802" fmla="*/ 2489796 h 4970065"/>
              <a:gd name="connsiteX2803" fmla="*/ 2839535 w 4970067"/>
              <a:gd name="connsiteY2803" fmla="*/ 2490792 h 4970065"/>
              <a:gd name="connsiteX2804" fmla="*/ 2822474 w 4970067"/>
              <a:gd name="connsiteY2804" fmla="*/ 2511748 h 4970065"/>
              <a:gd name="connsiteX2805" fmla="*/ 2821720 w 4970067"/>
              <a:gd name="connsiteY2805" fmla="*/ 2510351 h 4970065"/>
              <a:gd name="connsiteX2806" fmla="*/ 2784971 w 4970067"/>
              <a:gd name="connsiteY2806" fmla="*/ 2478954 h 4970065"/>
              <a:gd name="connsiteX2807" fmla="*/ 2786908 w 4970067"/>
              <a:gd name="connsiteY2807" fmla="*/ 2485249 h 4970065"/>
              <a:gd name="connsiteX2808" fmla="*/ 2779784 w 4970067"/>
              <a:gd name="connsiteY2808" fmla="*/ 2498451 h 4970065"/>
              <a:gd name="connsiteX2809" fmla="*/ 2779462 w 4970067"/>
              <a:gd name="connsiteY2809" fmla="*/ 2497373 h 4970065"/>
              <a:gd name="connsiteX2810" fmla="*/ 2205870 w 4970067"/>
              <a:gd name="connsiteY2810" fmla="*/ 2362513 h 4970065"/>
              <a:gd name="connsiteX2811" fmla="*/ 2207923 w 4970067"/>
              <a:gd name="connsiteY2811" fmla="*/ 2384218 h 4970065"/>
              <a:gd name="connsiteX2812" fmla="*/ 2184690 w 4970067"/>
              <a:gd name="connsiteY2812" fmla="*/ 2412753 h 4970065"/>
              <a:gd name="connsiteX2813" fmla="*/ 2181570 w 4970067"/>
              <a:gd name="connsiteY2813" fmla="*/ 2382297 h 4970065"/>
              <a:gd name="connsiteX2814" fmla="*/ 2223273 w 4970067"/>
              <a:gd name="connsiteY2814" fmla="*/ 2365364 h 4970065"/>
              <a:gd name="connsiteX2815" fmla="*/ 2222832 w 4970067"/>
              <a:gd name="connsiteY2815" fmla="*/ 2369666 h 4970065"/>
              <a:gd name="connsiteX2816" fmla="*/ 2220620 w 4970067"/>
              <a:gd name="connsiteY2816" fmla="*/ 2372341 h 4970065"/>
              <a:gd name="connsiteX2817" fmla="*/ 2222378 w 4970067"/>
              <a:gd name="connsiteY2817" fmla="*/ 2366463 h 4970065"/>
              <a:gd name="connsiteX2818" fmla="*/ 801899 w 4970067"/>
              <a:gd name="connsiteY2818" fmla="*/ 2081397 h 4970065"/>
              <a:gd name="connsiteX2819" fmla="*/ 875489 w 4970067"/>
              <a:gd name="connsiteY2819" fmla="*/ 2104034 h 4970065"/>
              <a:gd name="connsiteX2820" fmla="*/ 884311 w 4970067"/>
              <a:gd name="connsiteY2820" fmla="*/ 2190170 h 4970065"/>
              <a:gd name="connsiteX2821" fmla="*/ 870431 w 4970067"/>
              <a:gd name="connsiteY2821" fmla="*/ 2215897 h 4970065"/>
              <a:gd name="connsiteX2822" fmla="*/ 766096 w 4970067"/>
              <a:gd name="connsiteY2822" fmla="*/ 2206031 h 4970065"/>
              <a:gd name="connsiteX2823" fmla="*/ 747856 w 4970067"/>
              <a:gd name="connsiteY2823" fmla="*/ 2146730 h 4970065"/>
              <a:gd name="connsiteX2824" fmla="*/ 2140965 w 4970067"/>
              <a:gd name="connsiteY2824" fmla="*/ 2347639 h 4970065"/>
              <a:gd name="connsiteX2825" fmla="*/ 2142514 w 4970067"/>
              <a:gd name="connsiteY2825" fmla="*/ 2352675 h 4970065"/>
              <a:gd name="connsiteX2826" fmla="*/ 2110263 w 4970067"/>
              <a:gd name="connsiteY2826" fmla="*/ 2369752 h 4970065"/>
              <a:gd name="connsiteX2827" fmla="*/ 2107977 w 4970067"/>
              <a:gd name="connsiteY2827" fmla="*/ 2365437 h 4970065"/>
              <a:gd name="connsiteX2828" fmla="*/ 4266384 w 4970067"/>
              <a:gd name="connsiteY2828" fmla="*/ 2769935 h 4970065"/>
              <a:gd name="connsiteX2829" fmla="*/ 4240267 w 4970067"/>
              <a:gd name="connsiteY2829" fmla="*/ 2801507 h 4970065"/>
              <a:gd name="connsiteX2830" fmla="*/ 4209717 w 4970067"/>
              <a:gd name="connsiteY2830" fmla="*/ 2764577 h 4970065"/>
              <a:gd name="connsiteX2831" fmla="*/ 2804742 w 4970067"/>
              <a:gd name="connsiteY2831" fmla="*/ 2478884 h 4970065"/>
              <a:gd name="connsiteX2832" fmla="*/ 2821720 w 4970067"/>
              <a:gd name="connsiteY2832" fmla="*/ 2510351 h 4970065"/>
              <a:gd name="connsiteX2833" fmla="*/ 2815896 w 4970067"/>
              <a:gd name="connsiteY2833" fmla="*/ 2517392 h 4970065"/>
              <a:gd name="connsiteX2834" fmla="*/ 2800124 w 4970067"/>
              <a:gd name="connsiteY2834" fmla="*/ 2487606 h 4970065"/>
              <a:gd name="connsiteX2835" fmla="*/ 2153040 w 4970067"/>
              <a:gd name="connsiteY2835" fmla="*/ 2347101 h 4970065"/>
              <a:gd name="connsiteX2836" fmla="*/ 2161530 w 4970067"/>
              <a:gd name="connsiteY2836" fmla="*/ 2375485 h 4970065"/>
              <a:gd name="connsiteX2837" fmla="*/ 2151964 w 4970067"/>
              <a:gd name="connsiteY2837" fmla="*/ 2383398 h 4970065"/>
              <a:gd name="connsiteX2838" fmla="*/ 2142514 w 4970067"/>
              <a:gd name="connsiteY2838" fmla="*/ 2352675 h 4970065"/>
              <a:gd name="connsiteX2839" fmla="*/ 2792948 w 4970067"/>
              <a:gd name="connsiteY2839" fmla="*/ 2474053 h 4970065"/>
              <a:gd name="connsiteX2840" fmla="*/ 2800124 w 4970067"/>
              <a:gd name="connsiteY2840" fmla="*/ 2487606 h 4970065"/>
              <a:gd name="connsiteX2841" fmla="*/ 2792223 w 4970067"/>
              <a:gd name="connsiteY2841" fmla="*/ 2502528 h 4970065"/>
              <a:gd name="connsiteX2842" fmla="*/ 2786908 w 4970067"/>
              <a:gd name="connsiteY2842" fmla="*/ 2485249 h 4970065"/>
              <a:gd name="connsiteX2843" fmla="*/ 4200834 w 4970067"/>
              <a:gd name="connsiteY2843" fmla="*/ 2753837 h 4970065"/>
              <a:gd name="connsiteX2844" fmla="*/ 4209717 w 4970067"/>
              <a:gd name="connsiteY2844" fmla="*/ 2764577 h 4970065"/>
              <a:gd name="connsiteX2845" fmla="*/ 4203970 w 4970067"/>
              <a:gd name="connsiteY2845" fmla="*/ 2764033 h 4970065"/>
              <a:gd name="connsiteX2846" fmla="*/ 2769654 w 4970067"/>
              <a:gd name="connsiteY2846" fmla="*/ 2464581 h 4970065"/>
              <a:gd name="connsiteX2847" fmla="*/ 2770980 w 4970067"/>
              <a:gd name="connsiteY2847" fmla="*/ 2469015 h 4970065"/>
              <a:gd name="connsiteX2848" fmla="*/ 2768460 w 4970067"/>
              <a:gd name="connsiteY2848" fmla="*/ 2477208 h 4970065"/>
              <a:gd name="connsiteX2849" fmla="*/ 720011 w 4970067"/>
              <a:gd name="connsiteY2849" fmla="*/ 2056209 h 4970065"/>
              <a:gd name="connsiteX2850" fmla="*/ 775203 w 4970067"/>
              <a:gd name="connsiteY2850" fmla="*/ 2073186 h 4970065"/>
              <a:gd name="connsiteX2851" fmla="*/ 732233 w 4970067"/>
              <a:gd name="connsiteY2851" fmla="*/ 2095939 h 4970065"/>
              <a:gd name="connsiteX2852" fmla="*/ 2933642 w 4970067"/>
              <a:gd name="connsiteY2852" fmla="*/ 2491092 h 4970065"/>
              <a:gd name="connsiteX2853" fmla="*/ 2985827 w 4970067"/>
              <a:gd name="connsiteY2853" fmla="*/ 2533580 h 4970065"/>
              <a:gd name="connsiteX2854" fmla="*/ 2979870 w 4970067"/>
              <a:gd name="connsiteY2854" fmla="*/ 2536735 h 4970065"/>
              <a:gd name="connsiteX2855" fmla="*/ 2929167 w 4970067"/>
              <a:gd name="connsiteY2855" fmla="*/ 2494793 h 4970065"/>
              <a:gd name="connsiteX2856" fmla="*/ 2853134 w 4970067"/>
              <a:gd name="connsiteY2856" fmla="*/ 2474089 h 4970065"/>
              <a:gd name="connsiteX2857" fmla="*/ 2883311 w 4970067"/>
              <a:gd name="connsiteY2857" fmla="*/ 2510570 h 4970065"/>
              <a:gd name="connsiteX2858" fmla="*/ 2866670 w 4970067"/>
              <a:gd name="connsiteY2858" fmla="*/ 2524120 h 4970065"/>
              <a:gd name="connsiteX2859" fmla="*/ 2839535 w 4970067"/>
              <a:gd name="connsiteY2859" fmla="*/ 2490792 h 4970065"/>
              <a:gd name="connsiteX2860" fmla="*/ 2225175 w 4970067"/>
              <a:gd name="connsiteY2860" fmla="*/ 2346795 h 4970065"/>
              <a:gd name="connsiteX2861" fmla="*/ 2223568 w 4970067"/>
              <a:gd name="connsiteY2861" fmla="*/ 2362484 h 4970065"/>
              <a:gd name="connsiteX2862" fmla="*/ 2222378 w 4970067"/>
              <a:gd name="connsiteY2862" fmla="*/ 2366463 h 4970065"/>
              <a:gd name="connsiteX2863" fmla="*/ 2212401 w 4970067"/>
              <a:gd name="connsiteY2863" fmla="*/ 2378717 h 4970065"/>
              <a:gd name="connsiteX2864" fmla="*/ 2214606 w 4970067"/>
              <a:gd name="connsiteY2864" fmla="*/ 2355400 h 4970065"/>
              <a:gd name="connsiteX2865" fmla="*/ 2774996 w 4970067"/>
              <a:gd name="connsiteY2865" fmla="*/ 2455957 h 4970065"/>
              <a:gd name="connsiteX2866" fmla="*/ 2779122 w 4970067"/>
              <a:gd name="connsiteY2866" fmla="*/ 2496236 h 4970065"/>
              <a:gd name="connsiteX2867" fmla="*/ 2770980 w 4970067"/>
              <a:gd name="connsiteY2867" fmla="*/ 2469015 h 4970065"/>
              <a:gd name="connsiteX2868" fmla="*/ 2916033 w 4970067"/>
              <a:gd name="connsiteY2868" fmla="*/ 2483928 h 4970065"/>
              <a:gd name="connsiteX2869" fmla="*/ 2929167 w 4970067"/>
              <a:gd name="connsiteY2869" fmla="*/ 2494793 h 4970065"/>
              <a:gd name="connsiteX2870" fmla="*/ 2894193 w 4970067"/>
              <a:gd name="connsiteY2870" fmla="*/ 2523725 h 4970065"/>
              <a:gd name="connsiteX2871" fmla="*/ 2883311 w 4970067"/>
              <a:gd name="connsiteY2871" fmla="*/ 2510570 h 4970065"/>
              <a:gd name="connsiteX2872" fmla="*/ 2081299 w 4970067"/>
              <a:gd name="connsiteY2872" fmla="*/ 2315053 h 4970065"/>
              <a:gd name="connsiteX2873" fmla="*/ 2107977 w 4970067"/>
              <a:gd name="connsiteY2873" fmla="*/ 2365437 h 4970065"/>
              <a:gd name="connsiteX2874" fmla="*/ 2099848 w 4970067"/>
              <a:gd name="connsiteY2874" fmla="*/ 2369823 h 4970065"/>
              <a:gd name="connsiteX2875" fmla="*/ 2071826 w 4970067"/>
              <a:gd name="connsiteY2875" fmla="*/ 2317886 h 4970065"/>
              <a:gd name="connsiteX2876" fmla="*/ 958001 w 4970067"/>
              <a:gd name="connsiteY2876" fmla="*/ 2091541 h 4970065"/>
              <a:gd name="connsiteX2877" fmla="*/ 963425 w 4970067"/>
              <a:gd name="connsiteY2877" fmla="*/ 2101596 h 4970065"/>
              <a:gd name="connsiteX2878" fmla="*/ 960498 w 4970067"/>
              <a:gd name="connsiteY2878" fmla="*/ 2130182 h 4970065"/>
              <a:gd name="connsiteX2879" fmla="*/ 954520 w 4970067"/>
              <a:gd name="connsiteY2879" fmla="*/ 2128344 h 4970065"/>
              <a:gd name="connsiteX2880" fmla="*/ 2241828 w 4970067"/>
              <a:gd name="connsiteY2880" fmla="*/ 2346703 h 4970065"/>
              <a:gd name="connsiteX2881" fmla="*/ 2221193 w 4970067"/>
              <a:gd name="connsiteY2881" fmla="*/ 2385672 h 4970065"/>
              <a:gd name="connsiteX2882" fmla="*/ 2222832 w 4970067"/>
              <a:gd name="connsiteY2882" fmla="*/ 2369666 h 4970065"/>
              <a:gd name="connsiteX2883" fmla="*/ 2068329 w 4970067"/>
              <a:gd name="connsiteY2883" fmla="*/ 2311404 h 4970065"/>
              <a:gd name="connsiteX2884" fmla="*/ 2071826 w 4970067"/>
              <a:gd name="connsiteY2884" fmla="*/ 2317886 h 4970065"/>
              <a:gd name="connsiteX2885" fmla="*/ 2013369 w 4970067"/>
              <a:gd name="connsiteY2885" fmla="*/ 2335370 h 4970065"/>
              <a:gd name="connsiteX2886" fmla="*/ 2008771 w 4970067"/>
              <a:gd name="connsiteY2886" fmla="*/ 2329724 h 4970065"/>
              <a:gd name="connsiteX2887" fmla="*/ 2792036 w 4970067"/>
              <a:gd name="connsiteY2887" fmla="*/ 2455333 h 4970065"/>
              <a:gd name="connsiteX2888" fmla="*/ 2797542 w 4970067"/>
              <a:gd name="connsiteY2888" fmla="*/ 2465537 h 4970065"/>
              <a:gd name="connsiteX2889" fmla="*/ 2792948 w 4970067"/>
              <a:gd name="connsiteY2889" fmla="*/ 2474053 h 4970065"/>
              <a:gd name="connsiteX2890" fmla="*/ 2788787 w 4970067"/>
              <a:gd name="connsiteY2890" fmla="*/ 2466196 h 4970065"/>
              <a:gd name="connsiteX2891" fmla="*/ 2176081 w 4970067"/>
              <a:gd name="connsiteY2891" fmla="*/ 2328693 h 4970065"/>
              <a:gd name="connsiteX2892" fmla="*/ 2176683 w 4970067"/>
              <a:gd name="connsiteY2892" fmla="*/ 2334582 h 4970065"/>
              <a:gd name="connsiteX2893" fmla="*/ 2153040 w 4970067"/>
              <a:gd name="connsiteY2893" fmla="*/ 2347101 h 4970065"/>
              <a:gd name="connsiteX2894" fmla="*/ 2151501 w 4970067"/>
              <a:gd name="connsiteY2894" fmla="*/ 2341954 h 4970065"/>
              <a:gd name="connsiteX2895" fmla="*/ 2778072 w 4970067"/>
              <a:gd name="connsiteY2895" fmla="*/ 2445960 h 4970065"/>
              <a:gd name="connsiteX2896" fmla="*/ 2788787 w 4970067"/>
              <a:gd name="connsiteY2896" fmla="*/ 2466196 h 4970065"/>
              <a:gd name="connsiteX2897" fmla="*/ 2784971 w 4970067"/>
              <a:gd name="connsiteY2897" fmla="*/ 2478954 h 4970065"/>
              <a:gd name="connsiteX2898" fmla="*/ 2776447 w 4970067"/>
              <a:gd name="connsiteY2898" fmla="*/ 2451242 h 4970065"/>
              <a:gd name="connsiteX2899" fmla="*/ 2806083 w 4970067"/>
              <a:gd name="connsiteY2899" fmla="*/ 2449706 h 4970065"/>
              <a:gd name="connsiteX2900" fmla="*/ 2814632 w 4970067"/>
              <a:gd name="connsiteY2900" fmla="*/ 2460206 h 4970065"/>
              <a:gd name="connsiteX2901" fmla="*/ 2804742 w 4970067"/>
              <a:gd name="connsiteY2901" fmla="*/ 2478884 h 4970065"/>
              <a:gd name="connsiteX2902" fmla="*/ 2797542 w 4970067"/>
              <a:gd name="connsiteY2902" fmla="*/ 2465537 h 4970065"/>
              <a:gd name="connsiteX2903" fmla="*/ 2773549 w 4970067"/>
              <a:gd name="connsiteY2903" fmla="*/ 2441821 h 4970065"/>
              <a:gd name="connsiteX2904" fmla="*/ 2776447 w 4970067"/>
              <a:gd name="connsiteY2904" fmla="*/ 2451242 h 4970065"/>
              <a:gd name="connsiteX2905" fmla="*/ 2774996 w 4970067"/>
              <a:gd name="connsiteY2905" fmla="*/ 2455957 h 4970065"/>
              <a:gd name="connsiteX2906" fmla="*/ 2217050 w 4970067"/>
              <a:gd name="connsiteY2906" fmla="*/ 2329558 h 4970065"/>
              <a:gd name="connsiteX2907" fmla="*/ 2214606 w 4970067"/>
              <a:gd name="connsiteY2907" fmla="*/ 2355400 h 4970065"/>
              <a:gd name="connsiteX2908" fmla="*/ 2205870 w 4970067"/>
              <a:gd name="connsiteY2908" fmla="*/ 2362513 h 4970065"/>
              <a:gd name="connsiteX2909" fmla="*/ 2203791 w 4970067"/>
              <a:gd name="connsiteY2909" fmla="*/ 2340526 h 4970065"/>
              <a:gd name="connsiteX2910" fmla="*/ 3060987 w 4970067"/>
              <a:gd name="connsiteY2910" fmla="*/ 2493782 h 4970065"/>
              <a:gd name="connsiteX2911" fmla="*/ 3064265 w 4970067"/>
              <a:gd name="connsiteY2911" fmla="*/ 2495550 h 4970065"/>
              <a:gd name="connsiteX2912" fmla="*/ 2988995 w 4970067"/>
              <a:gd name="connsiteY2912" fmla="*/ 2536160 h 4970065"/>
              <a:gd name="connsiteX2913" fmla="*/ 2985827 w 4970067"/>
              <a:gd name="connsiteY2913" fmla="*/ 2533580 h 4970065"/>
              <a:gd name="connsiteX2914" fmla="*/ 2772423 w 4970067"/>
              <a:gd name="connsiteY2914" fmla="*/ 2435292 h 4970065"/>
              <a:gd name="connsiteX2915" fmla="*/ 2772990 w 4970067"/>
              <a:gd name="connsiteY2915" fmla="*/ 2436362 h 4970065"/>
              <a:gd name="connsiteX2916" fmla="*/ 2773549 w 4970067"/>
              <a:gd name="connsiteY2916" fmla="*/ 2441821 h 4970065"/>
              <a:gd name="connsiteX2917" fmla="*/ 2772216 w 4970067"/>
              <a:gd name="connsiteY2917" fmla="*/ 2437487 h 4970065"/>
              <a:gd name="connsiteX2918" fmla="*/ 2201963 w 4970067"/>
              <a:gd name="connsiteY2918" fmla="*/ 2321195 h 4970065"/>
              <a:gd name="connsiteX2919" fmla="*/ 2203791 w 4970067"/>
              <a:gd name="connsiteY2919" fmla="*/ 2340526 h 4970065"/>
              <a:gd name="connsiteX2920" fmla="*/ 2179362 w 4970067"/>
              <a:gd name="connsiteY2920" fmla="*/ 2360734 h 4970065"/>
              <a:gd name="connsiteX2921" fmla="*/ 2176683 w 4970067"/>
              <a:gd name="connsiteY2921" fmla="*/ 2334582 h 4970065"/>
              <a:gd name="connsiteX2922" fmla="*/ 2251479 w 4970067"/>
              <a:gd name="connsiteY2922" fmla="*/ 2330721 h 4970065"/>
              <a:gd name="connsiteX2923" fmla="*/ 2249366 w 4970067"/>
              <a:gd name="connsiteY2923" fmla="*/ 2337590 h 4970065"/>
              <a:gd name="connsiteX2924" fmla="*/ 2241828 w 4970067"/>
              <a:gd name="connsiteY2924" fmla="*/ 2346703 h 4970065"/>
              <a:gd name="connsiteX2925" fmla="*/ 2248080 w 4970067"/>
              <a:gd name="connsiteY2925" fmla="*/ 2334897 h 4970065"/>
              <a:gd name="connsiteX2926" fmla="*/ 2825177 w 4970067"/>
              <a:gd name="connsiteY2926" fmla="*/ 2440293 h 4970065"/>
              <a:gd name="connsiteX2927" fmla="*/ 2852426 w 4970067"/>
              <a:gd name="connsiteY2927" fmla="*/ 2473233 h 4970065"/>
              <a:gd name="connsiteX2928" fmla="*/ 2838724 w 4970067"/>
              <a:gd name="connsiteY2928" fmla="*/ 2489796 h 4970065"/>
              <a:gd name="connsiteX2929" fmla="*/ 2814632 w 4970067"/>
              <a:gd name="connsiteY2929" fmla="*/ 2460206 h 4970065"/>
              <a:gd name="connsiteX2930" fmla="*/ 1957945 w 4970067"/>
              <a:gd name="connsiteY2930" fmla="*/ 2267298 h 4970065"/>
              <a:gd name="connsiteX2931" fmla="*/ 2008771 w 4970067"/>
              <a:gd name="connsiteY2931" fmla="*/ 2329724 h 4970065"/>
              <a:gd name="connsiteX2932" fmla="*/ 1985363 w 4970067"/>
              <a:gd name="connsiteY2932" fmla="*/ 2336924 h 4970065"/>
              <a:gd name="connsiteX2933" fmla="*/ 1929957 w 4970067"/>
              <a:gd name="connsiteY2933" fmla="*/ 2269945 h 4970065"/>
              <a:gd name="connsiteX2934" fmla="*/ 2873014 w 4970067"/>
              <a:gd name="connsiteY2934" fmla="*/ 2448343 h 4970065"/>
              <a:gd name="connsiteX2935" fmla="*/ 2873661 w 4970067"/>
              <a:gd name="connsiteY2935" fmla="*/ 2448878 h 4970065"/>
              <a:gd name="connsiteX2936" fmla="*/ 2853134 w 4970067"/>
              <a:gd name="connsiteY2936" fmla="*/ 2474089 h 4970065"/>
              <a:gd name="connsiteX2937" fmla="*/ 2852426 w 4970067"/>
              <a:gd name="connsiteY2937" fmla="*/ 2473233 h 4970065"/>
              <a:gd name="connsiteX2938" fmla="*/ 834795 w 4970067"/>
              <a:gd name="connsiteY2938" fmla="*/ 2041630 h 4970065"/>
              <a:gd name="connsiteX2939" fmla="*/ 801899 w 4970067"/>
              <a:gd name="connsiteY2939" fmla="*/ 2081397 h 4970065"/>
              <a:gd name="connsiteX2940" fmla="*/ 775203 w 4970067"/>
              <a:gd name="connsiteY2940" fmla="*/ 2073186 h 4970065"/>
              <a:gd name="connsiteX2941" fmla="*/ 2253671 w 4970067"/>
              <a:gd name="connsiteY2941" fmla="*/ 2323593 h 4970065"/>
              <a:gd name="connsiteX2942" fmla="*/ 2253126 w 4970067"/>
              <a:gd name="connsiteY2942" fmla="*/ 2325365 h 4970065"/>
              <a:gd name="connsiteX2943" fmla="*/ 2248080 w 4970067"/>
              <a:gd name="connsiteY2943" fmla="*/ 2334897 h 4970065"/>
              <a:gd name="connsiteX2944" fmla="*/ 2223273 w 4970067"/>
              <a:gd name="connsiteY2944" fmla="*/ 2365364 h 4970065"/>
              <a:gd name="connsiteX2945" fmla="*/ 2223568 w 4970067"/>
              <a:gd name="connsiteY2945" fmla="*/ 2362484 h 4970065"/>
              <a:gd name="connsiteX2946" fmla="*/ 2229254 w 4970067"/>
              <a:gd name="connsiteY2946" fmla="*/ 2343474 h 4970065"/>
              <a:gd name="connsiteX2947" fmla="*/ 2876903 w 4970067"/>
              <a:gd name="connsiteY2947" fmla="*/ 2444896 h 4970065"/>
              <a:gd name="connsiteX2948" fmla="*/ 2920439 w 4970067"/>
              <a:gd name="connsiteY2948" fmla="*/ 2480342 h 4970065"/>
              <a:gd name="connsiteX2949" fmla="*/ 2916033 w 4970067"/>
              <a:gd name="connsiteY2949" fmla="*/ 2483928 h 4970065"/>
              <a:gd name="connsiteX2950" fmla="*/ 2873661 w 4970067"/>
              <a:gd name="connsiteY2950" fmla="*/ 2448878 h 4970065"/>
              <a:gd name="connsiteX2951" fmla="*/ 2138351 w 4970067"/>
              <a:gd name="connsiteY2951" fmla="*/ 2297988 h 4970065"/>
              <a:gd name="connsiteX2952" fmla="*/ 2151501 w 4970067"/>
              <a:gd name="connsiteY2952" fmla="*/ 2341954 h 4970065"/>
              <a:gd name="connsiteX2953" fmla="*/ 2140965 w 4970067"/>
              <a:gd name="connsiteY2953" fmla="*/ 2347639 h 4970065"/>
              <a:gd name="connsiteX2954" fmla="*/ 2126759 w 4970067"/>
              <a:gd name="connsiteY2954" fmla="*/ 2301455 h 4970065"/>
              <a:gd name="connsiteX2955" fmla="*/ 2765488 w 4970067"/>
              <a:gd name="connsiteY2955" fmla="*/ 2422195 h 4970065"/>
              <a:gd name="connsiteX2956" fmla="*/ 2770317 w 4970067"/>
              <a:gd name="connsiteY2956" fmla="*/ 2431315 h 4970065"/>
              <a:gd name="connsiteX2957" fmla="*/ 2772216 w 4970067"/>
              <a:gd name="connsiteY2957" fmla="*/ 2437487 h 4970065"/>
              <a:gd name="connsiteX2958" fmla="*/ 2769654 w 4970067"/>
              <a:gd name="connsiteY2958" fmla="*/ 2464581 h 4970065"/>
              <a:gd name="connsiteX2959" fmla="*/ 2763317 w 4970067"/>
              <a:gd name="connsiteY2959" fmla="*/ 2443394 h 4970065"/>
              <a:gd name="connsiteX2960" fmla="*/ 2124504 w 4970067"/>
              <a:gd name="connsiteY2960" fmla="*/ 2294124 h 4970065"/>
              <a:gd name="connsiteX2961" fmla="*/ 2126759 w 4970067"/>
              <a:gd name="connsiteY2961" fmla="*/ 2301455 h 4970065"/>
              <a:gd name="connsiteX2962" fmla="*/ 2081299 w 4970067"/>
              <a:gd name="connsiteY2962" fmla="*/ 2315053 h 4970065"/>
              <a:gd name="connsiteX2963" fmla="*/ 2077820 w 4970067"/>
              <a:gd name="connsiteY2963" fmla="*/ 2308484 h 4970065"/>
              <a:gd name="connsiteX2964" fmla="*/ 2784916 w 4970067"/>
              <a:gd name="connsiteY2964" fmla="*/ 2423708 h 4970065"/>
              <a:gd name="connsiteX2965" fmla="*/ 2797041 w 4970067"/>
              <a:gd name="connsiteY2965" fmla="*/ 2438601 h 4970065"/>
              <a:gd name="connsiteX2966" fmla="*/ 2792036 w 4970067"/>
              <a:gd name="connsiteY2966" fmla="*/ 2455333 h 4970065"/>
              <a:gd name="connsiteX2967" fmla="*/ 2781306 w 4970067"/>
              <a:gd name="connsiteY2967" fmla="*/ 2435445 h 4970065"/>
              <a:gd name="connsiteX2968" fmla="*/ 2773736 w 4970067"/>
              <a:gd name="connsiteY2968" fmla="*/ 2421413 h 4970065"/>
              <a:gd name="connsiteX2969" fmla="*/ 2781306 w 4970067"/>
              <a:gd name="connsiteY2969" fmla="*/ 2435445 h 4970065"/>
              <a:gd name="connsiteX2970" fmla="*/ 2778072 w 4970067"/>
              <a:gd name="connsiteY2970" fmla="*/ 2445960 h 4970065"/>
              <a:gd name="connsiteX2971" fmla="*/ 2772990 w 4970067"/>
              <a:gd name="connsiteY2971" fmla="*/ 2436362 h 4970065"/>
              <a:gd name="connsiteX2972" fmla="*/ 2772643 w 4970067"/>
              <a:gd name="connsiteY2972" fmla="*/ 2432972 h 4970065"/>
              <a:gd name="connsiteX2973" fmla="*/ 2238798 w 4970067"/>
              <a:gd name="connsiteY2973" fmla="*/ 2311568 h 4970065"/>
              <a:gd name="connsiteX2974" fmla="*/ 2229254 w 4970067"/>
              <a:gd name="connsiteY2974" fmla="*/ 2343474 h 4970065"/>
              <a:gd name="connsiteX2975" fmla="*/ 2225175 w 4970067"/>
              <a:gd name="connsiteY2975" fmla="*/ 2346795 h 4970065"/>
              <a:gd name="connsiteX2976" fmla="*/ 2227856 w 4970067"/>
              <a:gd name="connsiteY2976" fmla="*/ 2320619 h 4970065"/>
              <a:gd name="connsiteX2977" fmla="*/ 2264383 w 4970067"/>
              <a:gd name="connsiteY2977" fmla="*/ 2314873 h 4970065"/>
              <a:gd name="connsiteX2978" fmla="*/ 2251479 w 4970067"/>
              <a:gd name="connsiteY2978" fmla="*/ 2330721 h 4970065"/>
              <a:gd name="connsiteX2979" fmla="*/ 2253126 w 4970067"/>
              <a:gd name="connsiteY2979" fmla="*/ 2325365 h 4970065"/>
              <a:gd name="connsiteX2980" fmla="*/ 2254362 w 4970067"/>
              <a:gd name="connsiteY2980" fmla="*/ 2323031 h 4970065"/>
              <a:gd name="connsiteX2981" fmla="*/ 2219339 w 4970067"/>
              <a:gd name="connsiteY2981" fmla="*/ 2305354 h 4970065"/>
              <a:gd name="connsiteX2982" fmla="*/ 2218678 w 4970067"/>
              <a:gd name="connsiteY2982" fmla="*/ 2312345 h 4970065"/>
              <a:gd name="connsiteX2983" fmla="*/ 2201963 w 4970067"/>
              <a:gd name="connsiteY2983" fmla="*/ 2321195 h 4970065"/>
              <a:gd name="connsiteX2984" fmla="*/ 2201381 w 4970067"/>
              <a:gd name="connsiteY2984" fmla="*/ 2315043 h 4970065"/>
              <a:gd name="connsiteX2985" fmla="*/ 2229278 w 4970067"/>
              <a:gd name="connsiteY2985" fmla="*/ 2306731 h 4970065"/>
              <a:gd name="connsiteX2986" fmla="*/ 2227856 w 4970067"/>
              <a:gd name="connsiteY2986" fmla="*/ 2320619 h 4970065"/>
              <a:gd name="connsiteX2987" fmla="*/ 2217050 w 4970067"/>
              <a:gd name="connsiteY2987" fmla="*/ 2329558 h 4970065"/>
              <a:gd name="connsiteX2988" fmla="*/ 2218678 w 4970067"/>
              <a:gd name="connsiteY2988" fmla="*/ 2312345 h 4970065"/>
              <a:gd name="connsiteX2989" fmla="*/ 2766871 w 4970067"/>
              <a:gd name="connsiteY2989" fmla="*/ 2408690 h 4970065"/>
              <a:gd name="connsiteX2990" fmla="*/ 2770925 w 4970067"/>
              <a:gd name="connsiteY2990" fmla="*/ 2416203 h 4970065"/>
              <a:gd name="connsiteX2991" fmla="*/ 2772643 w 4970067"/>
              <a:gd name="connsiteY2991" fmla="*/ 2432972 h 4970065"/>
              <a:gd name="connsiteX2992" fmla="*/ 2772423 w 4970067"/>
              <a:gd name="connsiteY2992" fmla="*/ 2435292 h 4970065"/>
              <a:gd name="connsiteX2993" fmla="*/ 2770317 w 4970067"/>
              <a:gd name="connsiteY2993" fmla="*/ 2431315 h 4970065"/>
              <a:gd name="connsiteX2994" fmla="*/ 2765993 w 4970067"/>
              <a:gd name="connsiteY2994" fmla="*/ 2417259 h 4970065"/>
              <a:gd name="connsiteX2995" fmla="*/ 2804141 w 4970067"/>
              <a:gd name="connsiteY2995" fmla="*/ 2414863 h 4970065"/>
              <a:gd name="connsiteX2996" fmla="*/ 2816695 w 4970067"/>
              <a:gd name="connsiteY2996" fmla="*/ 2430038 h 4970065"/>
              <a:gd name="connsiteX2997" fmla="*/ 2806083 w 4970067"/>
              <a:gd name="connsiteY2997" fmla="*/ 2449706 h 4970065"/>
              <a:gd name="connsiteX2998" fmla="*/ 2797041 w 4970067"/>
              <a:gd name="connsiteY2998" fmla="*/ 2438601 h 4970065"/>
              <a:gd name="connsiteX2999" fmla="*/ 2769791 w 4970067"/>
              <a:gd name="connsiteY2999" fmla="*/ 2405131 h 4970065"/>
              <a:gd name="connsiteX3000" fmla="*/ 2774705 w 4970067"/>
              <a:gd name="connsiteY3000" fmla="*/ 2411166 h 4970065"/>
              <a:gd name="connsiteX3001" fmla="*/ 2773736 w 4970067"/>
              <a:gd name="connsiteY3001" fmla="*/ 2421413 h 4970065"/>
              <a:gd name="connsiteX3002" fmla="*/ 2770925 w 4970067"/>
              <a:gd name="connsiteY3002" fmla="*/ 2416203 h 4970065"/>
              <a:gd name="connsiteX3003" fmla="*/ 962353 w 4970067"/>
              <a:gd name="connsiteY3003" fmla="*/ 2045522 h 4970065"/>
              <a:gd name="connsiteX3004" fmla="*/ 958001 w 4970067"/>
              <a:gd name="connsiteY3004" fmla="*/ 2091541 h 4970065"/>
              <a:gd name="connsiteX3005" fmla="*/ 947762 w 4970067"/>
              <a:gd name="connsiteY3005" fmla="*/ 2072565 h 4970065"/>
              <a:gd name="connsiteX3006" fmla="*/ 2966526 w 4970067"/>
              <a:gd name="connsiteY3006" fmla="*/ 2442818 h 4970065"/>
              <a:gd name="connsiteX3007" fmla="*/ 2981943 w 4970067"/>
              <a:gd name="connsiteY3007" fmla="*/ 2451136 h 4970065"/>
              <a:gd name="connsiteX3008" fmla="*/ 2933642 w 4970067"/>
              <a:gd name="connsiteY3008" fmla="*/ 2491092 h 4970065"/>
              <a:gd name="connsiteX3009" fmla="*/ 2920439 w 4970067"/>
              <a:gd name="connsiteY3009" fmla="*/ 2480342 h 4970065"/>
              <a:gd name="connsiteX3010" fmla="*/ 2051335 w 4970067"/>
              <a:gd name="connsiteY3010" fmla="*/ 2258467 h 4970065"/>
              <a:gd name="connsiteX3011" fmla="*/ 2077820 w 4970067"/>
              <a:gd name="connsiteY3011" fmla="*/ 2308484 h 4970065"/>
              <a:gd name="connsiteX3012" fmla="*/ 2068329 w 4970067"/>
              <a:gd name="connsiteY3012" fmla="*/ 2311404 h 4970065"/>
              <a:gd name="connsiteX3013" fmla="*/ 2040330 w 4970067"/>
              <a:gd name="connsiteY3013" fmla="*/ 2259507 h 4970065"/>
              <a:gd name="connsiteX3014" fmla="*/ 2839057 w 4970067"/>
              <a:gd name="connsiteY3014" fmla="*/ 2414082 h 4970065"/>
              <a:gd name="connsiteX3015" fmla="*/ 2876283 w 4970067"/>
              <a:gd name="connsiteY3015" fmla="*/ 2444391 h 4970065"/>
              <a:gd name="connsiteX3016" fmla="*/ 2873014 w 4970067"/>
              <a:gd name="connsiteY3016" fmla="*/ 2448343 h 4970065"/>
              <a:gd name="connsiteX3017" fmla="*/ 2836784 w 4970067"/>
              <a:gd name="connsiteY3017" fmla="*/ 2418372 h 4970065"/>
              <a:gd name="connsiteX3018" fmla="*/ 2827246 w 4970067"/>
              <a:gd name="connsiteY3018" fmla="*/ 2410482 h 4970065"/>
              <a:gd name="connsiteX3019" fmla="*/ 2836784 w 4970067"/>
              <a:gd name="connsiteY3019" fmla="*/ 2418372 h 4970065"/>
              <a:gd name="connsiteX3020" fmla="*/ 2825177 w 4970067"/>
              <a:gd name="connsiteY3020" fmla="*/ 2440293 h 4970065"/>
              <a:gd name="connsiteX3021" fmla="*/ 2816695 w 4970067"/>
              <a:gd name="connsiteY3021" fmla="*/ 2430038 h 4970065"/>
              <a:gd name="connsiteX3022" fmla="*/ 2171073 w 4970067"/>
              <a:gd name="connsiteY3022" fmla="*/ 2279800 h 4970065"/>
              <a:gd name="connsiteX3023" fmla="*/ 2171908 w 4970067"/>
              <a:gd name="connsiteY3023" fmla="*/ 2287951 h 4970065"/>
              <a:gd name="connsiteX3024" fmla="*/ 2138351 w 4970067"/>
              <a:gd name="connsiteY3024" fmla="*/ 2297988 h 4970065"/>
              <a:gd name="connsiteX3025" fmla="*/ 2136126 w 4970067"/>
              <a:gd name="connsiteY3025" fmla="*/ 2290549 h 4970065"/>
              <a:gd name="connsiteX3026" fmla="*/ 2283046 w 4970067"/>
              <a:gd name="connsiteY3026" fmla="*/ 2299677 h 4970065"/>
              <a:gd name="connsiteX3027" fmla="*/ 2231826 w 4970067"/>
              <a:gd name="connsiteY3027" fmla="*/ 2394612 h 4970065"/>
              <a:gd name="connsiteX3028" fmla="*/ 2249366 w 4970067"/>
              <a:gd name="connsiteY3028" fmla="*/ 2337590 h 4970065"/>
              <a:gd name="connsiteX3029" fmla="*/ 2275947 w 4970067"/>
              <a:gd name="connsiteY3029" fmla="*/ 2305457 h 4970065"/>
              <a:gd name="connsiteX3030" fmla="*/ 2244758 w 4970067"/>
              <a:gd name="connsiteY3030" fmla="*/ 2291640 h 4970065"/>
              <a:gd name="connsiteX3031" fmla="*/ 2242308 w 4970067"/>
              <a:gd name="connsiteY3031" fmla="*/ 2299832 h 4970065"/>
              <a:gd name="connsiteX3032" fmla="*/ 2229278 w 4970067"/>
              <a:gd name="connsiteY3032" fmla="*/ 2306731 h 4970065"/>
              <a:gd name="connsiteX3033" fmla="*/ 2230009 w 4970067"/>
              <a:gd name="connsiteY3033" fmla="*/ 2299597 h 4970065"/>
              <a:gd name="connsiteX3034" fmla="*/ 2996267 w 4970067"/>
              <a:gd name="connsiteY3034" fmla="*/ 2439287 h 4970065"/>
              <a:gd name="connsiteX3035" fmla="*/ 3080084 w 4970067"/>
              <a:gd name="connsiteY3035" fmla="*/ 2483670 h 4970065"/>
              <a:gd name="connsiteX3036" fmla="*/ 3060987 w 4970067"/>
              <a:gd name="connsiteY3036" fmla="*/ 2493782 h 4970065"/>
              <a:gd name="connsiteX3037" fmla="*/ 2981943 w 4970067"/>
              <a:gd name="connsiteY3037" fmla="*/ 2451136 h 4970065"/>
              <a:gd name="connsiteX3038" fmla="*/ 2198079 w 4970067"/>
              <a:gd name="connsiteY3038" fmla="*/ 2280123 h 4970065"/>
              <a:gd name="connsiteX3039" fmla="*/ 2201381 w 4970067"/>
              <a:gd name="connsiteY3039" fmla="*/ 2315043 h 4970065"/>
              <a:gd name="connsiteX3040" fmla="*/ 2176081 w 4970067"/>
              <a:gd name="connsiteY3040" fmla="*/ 2328693 h 4970065"/>
              <a:gd name="connsiteX3041" fmla="*/ 2171908 w 4970067"/>
              <a:gd name="connsiteY3041" fmla="*/ 2287951 h 4970065"/>
              <a:gd name="connsiteX3042" fmla="*/ 2768513 w 4970067"/>
              <a:gd name="connsiteY3042" fmla="*/ 2392655 h 4970065"/>
              <a:gd name="connsiteX3043" fmla="*/ 2769791 w 4970067"/>
              <a:gd name="connsiteY3043" fmla="*/ 2405131 h 4970065"/>
              <a:gd name="connsiteX3044" fmla="*/ 2767521 w 4970067"/>
              <a:gd name="connsiteY3044" fmla="*/ 2402343 h 4970065"/>
              <a:gd name="connsiteX3045" fmla="*/ 2757692 w 4970067"/>
              <a:gd name="connsiteY3045" fmla="*/ 2390271 h 4970065"/>
              <a:gd name="connsiteX3046" fmla="*/ 2767521 w 4970067"/>
              <a:gd name="connsiteY3046" fmla="*/ 2402343 h 4970065"/>
              <a:gd name="connsiteX3047" fmla="*/ 2766871 w 4970067"/>
              <a:gd name="connsiteY3047" fmla="*/ 2408690 h 4970065"/>
              <a:gd name="connsiteX3048" fmla="*/ 2758697 w 4970067"/>
              <a:gd name="connsiteY3048" fmla="*/ 2393540 h 4970065"/>
              <a:gd name="connsiteX3049" fmla="*/ 4123272 w 4970067"/>
              <a:gd name="connsiteY3049" fmla="*/ 2660074 h 4970065"/>
              <a:gd name="connsiteX3050" fmla="*/ 4139692 w 4970067"/>
              <a:gd name="connsiteY3050" fmla="*/ 2679924 h 4970065"/>
              <a:gd name="connsiteX3051" fmla="*/ 4099636 w 4970067"/>
              <a:gd name="connsiteY3051" fmla="*/ 2754167 h 4970065"/>
              <a:gd name="connsiteX3052" fmla="*/ 4082959 w 4970067"/>
              <a:gd name="connsiteY3052" fmla="*/ 2752590 h 4970065"/>
              <a:gd name="connsiteX3053" fmla="*/ 4077316 w 4970067"/>
              <a:gd name="connsiteY3053" fmla="*/ 2697491 h 4970065"/>
              <a:gd name="connsiteX3054" fmla="*/ 2264614 w 4970067"/>
              <a:gd name="connsiteY3054" fmla="*/ 2288021 h 4970065"/>
              <a:gd name="connsiteX3055" fmla="*/ 2263709 w 4970067"/>
              <a:gd name="connsiteY3055" fmla="*/ 2290961 h 4970065"/>
              <a:gd name="connsiteX3056" fmla="*/ 2238798 w 4970067"/>
              <a:gd name="connsiteY3056" fmla="*/ 2311568 h 4970065"/>
              <a:gd name="connsiteX3057" fmla="*/ 2242308 w 4970067"/>
              <a:gd name="connsiteY3057" fmla="*/ 2299832 h 4970065"/>
              <a:gd name="connsiteX3058" fmla="*/ 2029149 w 4970067"/>
              <a:gd name="connsiteY3058" fmla="*/ 2238784 h 4970065"/>
              <a:gd name="connsiteX3059" fmla="*/ 2040330 w 4970067"/>
              <a:gd name="connsiteY3059" fmla="*/ 2259507 h 4970065"/>
              <a:gd name="connsiteX3060" fmla="*/ 1957945 w 4970067"/>
              <a:gd name="connsiteY3060" fmla="*/ 2267298 h 4970065"/>
              <a:gd name="connsiteX3061" fmla="*/ 1941997 w 4970067"/>
              <a:gd name="connsiteY3061" fmla="*/ 2247710 h 4970065"/>
              <a:gd name="connsiteX3062" fmla="*/ 2742577 w 4970067"/>
              <a:gd name="connsiteY3062" fmla="*/ 2378927 h 4970065"/>
              <a:gd name="connsiteX3063" fmla="*/ 2745926 w 4970067"/>
              <a:gd name="connsiteY3063" fmla="*/ 2385253 h 4970065"/>
              <a:gd name="connsiteX3064" fmla="*/ 2763317 w 4970067"/>
              <a:gd name="connsiteY3064" fmla="*/ 2443394 h 4970065"/>
              <a:gd name="connsiteX3065" fmla="*/ 2755703 w 4970067"/>
              <a:gd name="connsiteY3065" fmla="*/ 2517731 h 4970065"/>
              <a:gd name="connsiteX3066" fmla="*/ 865318 w 4970067"/>
              <a:gd name="connsiteY3066" fmla="*/ 2004731 h 4970065"/>
              <a:gd name="connsiteX3067" fmla="*/ 867333 w 4970067"/>
              <a:gd name="connsiteY3067" fmla="*/ 2024401 h 4970065"/>
              <a:gd name="connsiteX3068" fmla="*/ 834795 w 4970067"/>
              <a:gd name="connsiteY3068" fmla="*/ 2041630 h 4970065"/>
              <a:gd name="connsiteX3069" fmla="*/ 2811167 w 4970067"/>
              <a:gd name="connsiteY3069" fmla="*/ 2391374 h 4970065"/>
              <a:gd name="connsiteX3070" fmla="*/ 2829501 w 4970067"/>
              <a:gd name="connsiteY3070" fmla="*/ 2406302 h 4970065"/>
              <a:gd name="connsiteX3071" fmla="*/ 2827246 w 4970067"/>
              <a:gd name="connsiteY3071" fmla="*/ 2410482 h 4970065"/>
              <a:gd name="connsiteX3072" fmla="*/ 2809774 w 4970067"/>
              <a:gd name="connsiteY3072" fmla="*/ 2396030 h 4970065"/>
              <a:gd name="connsiteX3073" fmla="*/ 2905030 w 4970067"/>
              <a:gd name="connsiteY3073" fmla="*/ 2409640 h 4970065"/>
              <a:gd name="connsiteX3074" fmla="*/ 2905432 w 4970067"/>
              <a:gd name="connsiteY3074" fmla="*/ 2409856 h 4970065"/>
              <a:gd name="connsiteX3075" fmla="*/ 2876903 w 4970067"/>
              <a:gd name="connsiteY3075" fmla="*/ 2444896 h 4970065"/>
              <a:gd name="connsiteX3076" fmla="*/ 2876283 w 4970067"/>
              <a:gd name="connsiteY3076" fmla="*/ 2444391 h 4970065"/>
              <a:gd name="connsiteX3077" fmla="*/ 2777411 w 4970067"/>
              <a:gd name="connsiteY3077" fmla="*/ 2382549 h 4970065"/>
              <a:gd name="connsiteX3078" fmla="*/ 2792110 w 4970067"/>
              <a:gd name="connsiteY3078" fmla="*/ 2400319 h 4970065"/>
              <a:gd name="connsiteX3079" fmla="*/ 2784916 w 4970067"/>
              <a:gd name="connsiteY3079" fmla="*/ 2423708 h 4970065"/>
              <a:gd name="connsiteX3080" fmla="*/ 2774705 w 4970067"/>
              <a:gd name="connsiteY3080" fmla="*/ 2411166 h 4970065"/>
              <a:gd name="connsiteX3081" fmla="*/ 2276131 w 4970067"/>
              <a:gd name="connsiteY3081" fmla="*/ 2281923 h 4970065"/>
              <a:gd name="connsiteX3082" fmla="*/ 2254362 w 4970067"/>
              <a:gd name="connsiteY3082" fmla="*/ 2323031 h 4970065"/>
              <a:gd name="connsiteX3083" fmla="*/ 2253671 w 4970067"/>
              <a:gd name="connsiteY3083" fmla="*/ 2323593 h 4970065"/>
              <a:gd name="connsiteX3084" fmla="*/ 2263709 w 4970067"/>
              <a:gd name="connsiteY3084" fmla="*/ 2290961 h 4970065"/>
              <a:gd name="connsiteX3085" fmla="*/ 2271976 w 4970067"/>
              <a:gd name="connsiteY3085" fmla="*/ 2284122 h 4970065"/>
              <a:gd name="connsiteX3086" fmla="*/ 2124461 w 4970067"/>
              <a:gd name="connsiteY3086" fmla="*/ 2251551 h 4970065"/>
              <a:gd name="connsiteX3087" fmla="*/ 2136126 w 4970067"/>
              <a:gd name="connsiteY3087" fmla="*/ 2290549 h 4970065"/>
              <a:gd name="connsiteX3088" fmla="*/ 2124504 w 4970067"/>
              <a:gd name="connsiteY3088" fmla="*/ 2294124 h 4970065"/>
              <a:gd name="connsiteX3089" fmla="*/ 2111777 w 4970067"/>
              <a:gd name="connsiteY3089" fmla="*/ 2252751 h 4970065"/>
              <a:gd name="connsiteX3090" fmla="*/ 2796745 w 4970067"/>
              <a:gd name="connsiteY3090" fmla="*/ 2385252 h 4970065"/>
              <a:gd name="connsiteX3091" fmla="*/ 2809774 w 4970067"/>
              <a:gd name="connsiteY3091" fmla="*/ 2396030 h 4970065"/>
              <a:gd name="connsiteX3092" fmla="*/ 2804141 w 4970067"/>
              <a:gd name="connsiteY3092" fmla="*/ 2414863 h 4970065"/>
              <a:gd name="connsiteX3093" fmla="*/ 2792110 w 4970067"/>
              <a:gd name="connsiteY3093" fmla="*/ 2400319 h 4970065"/>
              <a:gd name="connsiteX3094" fmla="*/ 2233076 w 4970067"/>
              <a:gd name="connsiteY3094" fmla="*/ 2269656 h 4970065"/>
              <a:gd name="connsiteX3095" fmla="*/ 2230009 w 4970067"/>
              <a:gd name="connsiteY3095" fmla="*/ 2299597 h 4970065"/>
              <a:gd name="connsiteX3096" fmla="*/ 2219339 w 4970067"/>
              <a:gd name="connsiteY3096" fmla="*/ 2305354 h 4970065"/>
              <a:gd name="connsiteX3097" fmla="*/ 2222413 w 4970067"/>
              <a:gd name="connsiteY3097" fmla="*/ 2272845 h 4970065"/>
              <a:gd name="connsiteX3098" fmla="*/ 2741804 w 4970067"/>
              <a:gd name="connsiteY3098" fmla="*/ 2370758 h 4970065"/>
              <a:gd name="connsiteX3099" fmla="*/ 2755445 w 4970067"/>
              <a:gd name="connsiteY3099" fmla="*/ 2387511 h 4970065"/>
              <a:gd name="connsiteX3100" fmla="*/ 2758697 w 4970067"/>
              <a:gd name="connsiteY3100" fmla="*/ 2393540 h 4970065"/>
              <a:gd name="connsiteX3101" fmla="*/ 2765993 w 4970067"/>
              <a:gd name="connsiteY3101" fmla="*/ 2417259 h 4970065"/>
              <a:gd name="connsiteX3102" fmla="*/ 2765488 w 4970067"/>
              <a:gd name="connsiteY3102" fmla="*/ 2422195 h 4970065"/>
              <a:gd name="connsiteX3103" fmla="*/ 2745926 w 4970067"/>
              <a:gd name="connsiteY3103" fmla="*/ 2385253 h 4970065"/>
              <a:gd name="connsiteX3104" fmla="*/ 2741903 w 4970067"/>
              <a:gd name="connsiteY3104" fmla="*/ 2371801 h 4970065"/>
              <a:gd name="connsiteX3105" fmla="*/ 2223274 w 4970067"/>
              <a:gd name="connsiteY3105" fmla="*/ 2263742 h 4970065"/>
              <a:gd name="connsiteX3106" fmla="*/ 2222413 w 4970067"/>
              <a:gd name="connsiteY3106" fmla="*/ 2272845 h 4970065"/>
              <a:gd name="connsiteX3107" fmla="*/ 2198079 w 4970067"/>
              <a:gd name="connsiteY3107" fmla="*/ 2280123 h 4970065"/>
              <a:gd name="connsiteX3108" fmla="*/ 2197286 w 4970067"/>
              <a:gd name="connsiteY3108" fmla="*/ 2271736 h 4970065"/>
              <a:gd name="connsiteX3109" fmla="*/ 909679 w 4970067"/>
              <a:gd name="connsiteY3109" fmla="*/ 2001978 h 4970065"/>
              <a:gd name="connsiteX3110" fmla="*/ 947762 w 4970067"/>
              <a:gd name="connsiteY3110" fmla="*/ 2072565 h 4970065"/>
              <a:gd name="connsiteX3111" fmla="*/ 922914 w 4970067"/>
              <a:gd name="connsiteY3111" fmla="*/ 2118622 h 4970065"/>
              <a:gd name="connsiteX3112" fmla="*/ 875489 w 4970067"/>
              <a:gd name="connsiteY3112" fmla="*/ 2104034 h 4970065"/>
              <a:gd name="connsiteX3113" fmla="*/ 867333 w 4970067"/>
              <a:gd name="connsiteY3113" fmla="*/ 2024401 h 4970065"/>
              <a:gd name="connsiteX3114" fmla="*/ 2295406 w 4970067"/>
              <a:gd name="connsiteY3114" fmla="*/ 2276770 h 4970065"/>
              <a:gd name="connsiteX3115" fmla="*/ 2287393 w 4970067"/>
              <a:gd name="connsiteY3115" fmla="*/ 2291620 h 4970065"/>
              <a:gd name="connsiteX3116" fmla="*/ 2275947 w 4970067"/>
              <a:gd name="connsiteY3116" fmla="*/ 2305457 h 4970065"/>
              <a:gd name="connsiteX3117" fmla="*/ 2264383 w 4970067"/>
              <a:gd name="connsiteY3117" fmla="*/ 2314873 h 4970065"/>
              <a:gd name="connsiteX3118" fmla="*/ 2766075 w 4970067"/>
              <a:gd name="connsiteY3118" fmla="*/ 2368845 h 4970065"/>
              <a:gd name="connsiteX3119" fmla="*/ 2770415 w 4970067"/>
              <a:gd name="connsiteY3119" fmla="*/ 2374091 h 4970065"/>
              <a:gd name="connsiteX3120" fmla="*/ 2768513 w 4970067"/>
              <a:gd name="connsiteY3120" fmla="*/ 2392655 h 4970065"/>
              <a:gd name="connsiteX3121" fmla="*/ 2281475 w 4970067"/>
              <a:gd name="connsiteY3121" fmla="*/ 2271831 h 4970065"/>
              <a:gd name="connsiteX3122" fmla="*/ 2277296 w 4970067"/>
              <a:gd name="connsiteY3122" fmla="*/ 2279722 h 4970065"/>
              <a:gd name="connsiteX3123" fmla="*/ 2271976 w 4970067"/>
              <a:gd name="connsiteY3123" fmla="*/ 2284122 h 4970065"/>
              <a:gd name="connsiteX3124" fmla="*/ 2264614 w 4970067"/>
              <a:gd name="connsiteY3124" fmla="*/ 2288021 h 4970065"/>
              <a:gd name="connsiteX3125" fmla="*/ 2267229 w 4970067"/>
              <a:gd name="connsiteY3125" fmla="*/ 2279516 h 4970065"/>
              <a:gd name="connsiteX3126" fmla="*/ 2916053 w 4970067"/>
              <a:gd name="connsiteY3126" fmla="*/ 2396812 h 4970065"/>
              <a:gd name="connsiteX3127" fmla="*/ 2980873 w 4970067"/>
              <a:gd name="connsiteY3127" fmla="*/ 2431136 h 4970065"/>
              <a:gd name="connsiteX3128" fmla="*/ 2966526 w 4970067"/>
              <a:gd name="connsiteY3128" fmla="*/ 2442818 h 4970065"/>
              <a:gd name="connsiteX3129" fmla="*/ 2905432 w 4970067"/>
              <a:gd name="connsiteY3129" fmla="*/ 2409856 h 4970065"/>
              <a:gd name="connsiteX3130" fmla="*/ 2731642 w 4970067"/>
              <a:gd name="connsiteY3130" fmla="*/ 2358276 h 4970065"/>
              <a:gd name="connsiteX3131" fmla="*/ 2741467 w 4970067"/>
              <a:gd name="connsiteY3131" fmla="*/ 2370344 h 4970065"/>
              <a:gd name="connsiteX3132" fmla="*/ 2741903 w 4970067"/>
              <a:gd name="connsiteY3132" fmla="*/ 2371801 h 4970065"/>
              <a:gd name="connsiteX3133" fmla="*/ 2742577 w 4970067"/>
              <a:gd name="connsiteY3133" fmla="*/ 2378927 h 4970065"/>
              <a:gd name="connsiteX3134" fmla="*/ 2771417 w 4970067"/>
              <a:gd name="connsiteY3134" fmla="*/ 2364300 h 4970065"/>
              <a:gd name="connsiteX3135" fmla="*/ 2778576 w 4970067"/>
              <a:gd name="connsiteY3135" fmla="*/ 2370222 h 4970065"/>
              <a:gd name="connsiteX3136" fmla="*/ 2777411 w 4970067"/>
              <a:gd name="connsiteY3136" fmla="*/ 2382549 h 4970065"/>
              <a:gd name="connsiteX3137" fmla="*/ 2770415 w 4970067"/>
              <a:gd name="connsiteY3137" fmla="*/ 2374091 h 4970065"/>
              <a:gd name="connsiteX3138" fmla="*/ 2779049 w 4970067"/>
              <a:gd name="connsiteY3138" fmla="*/ 2365224 h 4970065"/>
              <a:gd name="connsiteX3139" fmla="*/ 2798128 w 4970067"/>
              <a:gd name="connsiteY3139" fmla="*/ 2380758 h 4970065"/>
              <a:gd name="connsiteX3140" fmla="*/ 2796745 w 4970067"/>
              <a:gd name="connsiteY3140" fmla="*/ 2385252 h 4970065"/>
              <a:gd name="connsiteX3141" fmla="*/ 2778576 w 4970067"/>
              <a:gd name="connsiteY3141" fmla="*/ 2370222 h 4970065"/>
              <a:gd name="connsiteX3142" fmla="*/ 2105088 w 4970067"/>
              <a:gd name="connsiteY3142" fmla="*/ 2231006 h 4970065"/>
              <a:gd name="connsiteX3143" fmla="*/ 2111777 w 4970067"/>
              <a:gd name="connsiteY3143" fmla="*/ 2252751 h 4970065"/>
              <a:gd name="connsiteX3144" fmla="*/ 2051335 w 4970067"/>
              <a:gd name="connsiteY3144" fmla="*/ 2258467 h 4970065"/>
              <a:gd name="connsiteX3145" fmla="*/ 2040308 w 4970067"/>
              <a:gd name="connsiteY3145" fmla="*/ 2237641 h 4970065"/>
              <a:gd name="connsiteX3146" fmla="*/ 2845135 w 4970067"/>
              <a:gd name="connsiteY3146" fmla="*/ 2377325 h 4970065"/>
              <a:gd name="connsiteX3147" fmla="*/ 2855546 w 4970067"/>
              <a:gd name="connsiteY3147" fmla="*/ 2382942 h 4970065"/>
              <a:gd name="connsiteX3148" fmla="*/ 2839057 w 4970067"/>
              <a:gd name="connsiteY3148" fmla="*/ 2414082 h 4970065"/>
              <a:gd name="connsiteX3149" fmla="*/ 2829501 w 4970067"/>
              <a:gd name="connsiteY3149" fmla="*/ 2406302 h 4970065"/>
              <a:gd name="connsiteX3150" fmla="*/ 2302639 w 4970067"/>
              <a:gd name="connsiteY3150" fmla="*/ 2267886 h 4970065"/>
              <a:gd name="connsiteX3151" fmla="*/ 2295406 w 4970067"/>
              <a:gd name="connsiteY3151" fmla="*/ 2276770 h 4970065"/>
              <a:gd name="connsiteX3152" fmla="*/ 2299223 w 4970067"/>
              <a:gd name="connsiteY3152" fmla="*/ 2269695 h 4970065"/>
              <a:gd name="connsiteX3153" fmla="*/ 2194749 w 4970067"/>
              <a:gd name="connsiteY3153" fmla="*/ 2244905 h 4970065"/>
              <a:gd name="connsiteX3154" fmla="*/ 2197286 w 4970067"/>
              <a:gd name="connsiteY3154" fmla="*/ 2271736 h 4970065"/>
              <a:gd name="connsiteX3155" fmla="*/ 2171073 w 4970067"/>
              <a:gd name="connsiteY3155" fmla="*/ 2279800 h 4970065"/>
              <a:gd name="connsiteX3156" fmla="*/ 2167760 w 4970067"/>
              <a:gd name="connsiteY3156" fmla="*/ 2247457 h 4970065"/>
              <a:gd name="connsiteX3157" fmla="*/ 2735600 w 4970067"/>
              <a:gd name="connsiteY3157" fmla="*/ 2350730 h 4970065"/>
              <a:gd name="connsiteX3158" fmla="*/ 2740827 w 4970067"/>
              <a:gd name="connsiteY3158" fmla="*/ 2360417 h 4970065"/>
              <a:gd name="connsiteX3159" fmla="*/ 2741804 w 4970067"/>
              <a:gd name="connsiteY3159" fmla="*/ 2370758 h 4970065"/>
              <a:gd name="connsiteX3160" fmla="*/ 2741467 w 4970067"/>
              <a:gd name="connsiteY3160" fmla="*/ 2370344 h 4970065"/>
              <a:gd name="connsiteX3161" fmla="*/ 4164152 w 4970067"/>
              <a:gd name="connsiteY3161" fmla="*/ 2634587 h 4970065"/>
              <a:gd name="connsiteX3162" fmla="*/ 4200834 w 4970067"/>
              <a:gd name="connsiteY3162" fmla="*/ 2753837 h 4970065"/>
              <a:gd name="connsiteX3163" fmla="*/ 4139692 w 4970067"/>
              <a:gd name="connsiteY3163" fmla="*/ 2679924 h 4970065"/>
              <a:gd name="connsiteX3164" fmla="*/ 2274031 w 4970067"/>
              <a:gd name="connsiteY3164" fmla="*/ 2257406 h 4970065"/>
              <a:gd name="connsiteX3165" fmla="*/ 2267229 w 4970067"/>
              <a:gd name="connsiteY3165" fmla="*/ 2279516 h 4970065"/>
              <a:gd name="connsiteX3166" fmla="*/ 2244758 w 4970067"/>
              <a:gd name="connsiteY3166" fmla="*/ 2291640 h 4970065"/>
              <a:gd name="connsiteX3167" fmla="*/ 2253127 w 4970067"/>
              <a:gd name="connsiteY3167" fmla="*/ 2263658 h 4970065"/>
              <a:gd name="connsiteX3168" fmla="*/ 2256125 w 4970067"/>
              <a:gd name="connsiteY3168" fmla="*/ 2253638 h 4970065"/>
              <a:gd name="connsiteX3169" fmla="*/ 2253127 w 4970067"/>
              <a:gd name="connsiteY3169" fmla="*/ 2263658 h 4970065"/>
              <a:gd name="connsiteX3170" fmla="*/ 2233076 w 4970067"/>
              <a:gd name="connsiteY3170" fmla="*/ 2269656 h 4970065"/>
              <a:gd name="connsiteX3171" fmla="*/ 2234020 w 4970067"/>
              <a:gd name="connsiteY3171" fmla="*/ 2260437 h 4970065"/>
              <a:gd name="connsiteX3172" fmla="*/ 2764489 w 4970067"/>
              <a:gd name="connsiteY3172" fmla="*/ 2353370 h 4970065"/>
              <a:gd name="connsiteX3173" fmla="*/ 2771917 w 4970067"/>
              <a:gd name="connsiteY3173" fmla="*/ 2359418 h 4970065"/>
              <a:gd name="connsiteX3174" fmla="*/ 2771417 w 4970067"/>
              <a:gd name="connsiteY3174" fmla="*/ 2364300 h 4970065"/>
              <a:gd name="connsiteX3175" fmla="*/ 2765071 w 4970067"/>
              <a:gd name="connsiteY3175" fmla="*/ 2359051 h 4970065"/>
              <a:gd name="connsiteX3176" fmla="*/ 4068441 w 4970067"/>
              <a:gd name="connsiteY3176" fmla="*/ 2610846 h 4970065"/>
              <a:gd name="connsiteX3177" fmla="*/ 4077316 w 4970067"/>
              <a:gd name="connsiteY3177" fmla="*/ 2697491 h 4970065"/>
              <a:gd name="connsiteX3178" fmla="*/ 4040419 w 4970067"/>
              <a:gd name="connsiteY3178" fmla="*/ 2727531 h 4970065"/>
              <a:gd name="connsiteX3179" fmla="*/ 4034300 w 4970067"/>
              <a:gd name="connsiteY3179" fmla="*/ 2747988 h 4970065"/>
              <a:gd name="connsiteX3180" fmla="*/ 4026484 w 4970067"/>
              <a:gd name="connsiteY3180" fmla="*/ 2747249 h 4970065"/>
              <a:gd name="connsiteX3181" fmla="*/ 2304885 w 4970067"/>
              <a:gd name="connsiteY3181" fmla="*/ 2259200 h 4970065"/>
              <a:gd name="connsiteX3182" fmla="*/ 2299223 w 4970067"/>
              <a:gd name="connsiteY3182" fmla="*/ 2269695 h 4970065"/>
              <a:gd name="connsiteX3183" fmla="*/ 2276131 w 4970067"/>
              <a:gd name="connsiteY3183" fmla="*/ 2281923 h 4970065"/>
              <a:gd name="connsiteX3184" fmla="*/ 2277296 w 4970067"/>
              <a:gd name="connsiteY3184" fmla="*/ 2279722 h 4970065"/>
              <a:gd name="connsiteX3185" fmla="*/ 2296889 w 4970067"/>
              <a:gd name="connsiteY3185" fmla="*/ 2263514 h 4970065"/>
              <a:gd name="connsiteX3186" fmla="*/ 2863060 w 4970067"/>
              <a:gd name="connsiteY3186" fmla="*/ 2368752 h 4970065"/>
              <a:gd name="connsiteX3187" fmla="*/ 2915767 w 4970067"/>
              <a:gd name="connsiteY3187" fmla="*/ 2396661 h 4970065"/>
              <a:gd name="connsiteX3188" fmla="*/ 2905030 w 4970067"/>
              <a:gd name="connsiteY3188" fmla="*/ 2409640 h 4970065"/>
              <a:gd name="connsiteX3189" fmla="*/ 2855546 w 4970067"/>
              <a:gd name="connsiteY3189" fmla="*/ 2382942 h 4970065"/>
              <a:gd name="connsiteX3190" fmla="*/ 2805724 w 4970067"/>
              <a:gd name="connsiteY3190" fmla="*/ 2356062 h 4970065"/>
              <a:gd name="connsiteX3191" fmla="*/ 2819505 w 4970067"/>
              <a:gd name="connsiteY3191" fmla="*/ 2363497 h 4970065"/>
              <a:gd name="connsiteX3192" fmla="*/ 2811167 w 4970067"/>
              <a:gd name="connsiteY3192" fmla="*/ 2391374 h 4970065"/>
              <a:gd name="connsiteX3193" fmla="*/ 2798128 w 4970067"/>
              <a:gd name="connsiteY3193" fmla="*/ 2380758 h 4970065"/>
              <a:gd name="connsiteX3194" fmla="*/ 2236011 w 4970067"/>
              <a:gd name="connsiteY3194" fmla="*/ 2241003 h 4970065"/>
              <a:gd name="connsiteX3195" fmla="*/ 2234020 w 4970067"/>
              <a:gd name="connsiteY3195" fmla="*/ 2260437 h 4970065"/>
              <a:gd name="connsiteX3196" fmla="*/ 2223274 w 4970067"/>
              <a:gd name="connsiteY3196" fmla="*/ 2263742 h 4970065"/>
              <a:gd name="connsiteX3197" fmla="*/ 2225329 w 4970067"/>
              <a:gd name="connsiteY3197" fmla="*/ 2242013 h 4970065"/>
              <a:gd name="connsiteX3198" fmla="*/ 2742588 w 4970067"/>
              <a:gd name="connsiteY3198" fmla="*/ 2340452 h 4970065"/>
              <a:gd name="connsiteX3199" fmla="*/ 2765071 w 4970067"/>
              <a:gd name="connsiteY3199" fmla="*/ 2359051 h 4970065"/>
              <a:gd name="connsiteX3200" fmla="*/ 2766075 w 4970067"/>
              <a:gd name="connsiteY3200" fmla="*/ 2368845 h 4970065"/>
              <a:gd name="connsiteX3201" fmla="*/ 2742238 w 4970067"/>
              <a:gd name="connsiteY3201" fmla="*/ 2340029 h 4970065"/>
              <a:gd name="connsiteX3202" fmla="*/ 2742588 w 4970067"/>
              <a:gd name="connsiteY3202" fmla="*/ 2340452 h 4970065"/>
              <a:gd name="connsiteX3203" fmla="*/ 2742293 w 4970067"/>
              <a:gd name="connsiteY3203" fmla="*/ 2340208 h 4970065"/>
              <a:gd name="connsiteX3204" fmla="*/ 2165442 w 4970067"/>
              <a:gd name="connsiteY3204" fmla="*/ 2224824 h 4970065"/>
              <a:gd name="connsiteX3205" fmla="*/ 2167760 w 4970067"/>
              <a:gd name="connsiteY3205" fmla="*/ 2247457 h 4970065"/>
              <a:gd name="connsiteX3206" fmla="*/ 2124461 w 4970067"/>
              <a:gd name="connsiteY3206" fmla="*/ 2251551 h 4970065"/>
              <a:gd name="connsiteX3207" fmla="*/ 2117923 w 4970067"/>
              <a:gd name="connsiteY3207" fmla="*/ 2229691 h 4970065"/>
              <a:gd name="connsiteX3208" fmla="*/ 2738629 w 4970067"/>
              <a:gd name="connsiteY3208" fmla="*/ 2337177 h 4970065"/>
              <a:gd name="connsiteX3209" fmla="*/ 2742293 w 4970067"/>
              <a:gd name="connsiteY3209" fmla="*/ 2340208 h 4970065"/>
              <a:gd name="connsiteX3210" fmla="*/ 2757692 w 4970067"/>
              <a:gd name="connsiteY3210" fmla="*/ 2390271 h 4970065"/>
              <a:gd name="connsiteX3211" fmla="*/ 2755445 w 4970067"/>
              <a:gd name="connsiteY3211" fmla="*/ 2387511 h 4970065"/>
              <a:gd name="connsiteX3212" fmla="*/ 2740827 w 4970067"/>
              <a:gd name="connsiteY3212" fmla="*/ 2360417 h 4970065"/>
              <a:gd name="connsiteX3213" fmla="*/ 4171655 w 4970067"/>
              <a:gd name="connsiteY3213" fmla="*/ 2620681 h 4970065"/>
              <a:gd name="connsiteX3214" fmla="*/ 4164152 w 4970067"/>
              <a:gd name="connsiteY3214" fmla="*/ 2634587 h 4970065"/>
              <a:gd name="connsiteX3215" fmla="*/ 4162234 w 4970067"/>
              <a:gd name="connsiteY3215" fmla="*/ 2628351 h 4970065"/>
              <a:gd name="connsiteX3216" fmla="*/ 2321730 w 4970067"/>
              <a:gd name="connsiteY3216" fmla="*/ 2250112 h 4970065"/>
              <a:gd name="connsiteX3217" fmla="*/ 2310447 w 4970067"/>
              <a:gd name="connsiteY3217" fmla="*/ 2263751 h 4970065"/>
              <a:gd name="connsiteX3218" fmla="*/ 2302639 w 4970067"/>
              <a:gd name="connsiteY3218" fmla="*/ 2267886 h 4970065"/>
              <a:gd name="connsiteX3219" fmla="*/ 2313491 w 4970067"/>
              <a:gd name="connsiteY3219" fmla="*/ 2254557 h 4970065"/>
              <a:gd name="connsiteX3220" fmla="*/ 2738131 w 4970067"/>
              <a:gd name="connsiteY3220" fmla="*/ 2331909 h 4970065"/>
              <a:gd name="connsiteX3221" fmla="*/ 2740278 w 4970067"/>
              <a:gd name="connsiteY3221" fmla="*/ 2333657 h 4970065"/>
              <a:gd name="connsiteX3222" fmla="*/ 2742238 w 4970067"/>
              <a:gd name="connsiteY3222" fmla="*/ 2340029 h 4970065"/>
              <a:gd name="connsiteX3223" fmla="*/ 2738467 w 4970067"/>
              <a:gd name="connsiteY3223" fmla="*/ 2335471 h 4970065"/>
              <a:gd name="connsiteX3224" fmla="*/ 2774014 w 4970067"/>
              <a:gd name="connsiteY3224" fmla="*/ 2338953 h 4970065"/>
              <a:gd name="connsiteX3225" fmla="*/ 2781169 w 4970067"/>
              <a:gd name="connsiteY3225" fmla="*/ 2342813 h 4970065"/>
              <a:gd name="connsiteX3226" fmla="*/ 2779049 w 4970067"/>
              <a:gd name="connsiteY3226" fmla="*/ 2365224 h 4970065"/>
              <a:gd name="connsiteX3227" fmla="*/ 2771917 w 4970067"/>
              <a:gd name="connsiteY3227" fmla="*/ 2359418 h 4970065"/>
              <a:gd name="connsiteX3228" fmla="*/ 2824103 w 4970067"/>
              <a:gd name="connsiteY3228" fmla="*/ 2348123 h 4970065"/>
              <a:gd name="connsiteX3229" fmla="*/ 2852715 w 4970067"/>
              <a:gd name="connsiteY3229" fmla="*/ 2363274 h 4970065"/>
              <a:gd name="connsiteX3230" fmla="*/ 2845135 w 4970067"/>
              <a:gd name="connsiteY3230" fmla="*/ 2377325 h 4970065"/>
              <a:gd name="connsiteX3231" fmla="*/ 2819505 w 4970067"/>
              <a:gd name="connsiteY3231" fmla="*/ 2363497 h 4970065"/>
              <a:gd name="connsiteX3232" fmla="*/ 2311976 w 4970067"/>
              <a:gd name="connsiteY3232" fmla="*/ 2246056 h 4970065"/>
              <a:gd name="connsiteX3233" fmla="*/ 2307127 w 4970067"/>
              <a:gd name="connsiteY3233" fmla="*/ 2255045 h 4970065"/>
              <a:gd name="connsiteX3234" fmla="*/ 2296889 w 4970067"/>
              <a:gd name="connsiteY3234" fmla="*/ 2263514 h 4970065"/>
              <a:gd name="connsiteX3235" fmla="*/ 2281475 w 4970067"/>
              <a:gd name="connsiteY3235" fmla="*/ 2271831 h 4970065"/>
              <a:gd name="connsiteX3236" fmla="*/ 2291951 w 4970067"/>
              <a:gd name="connsiteY3236" fmla="*/ 2252046 h 4970065"/>
              <a:gd name="connsiteX3237" fmla="*/ 2297915 w 4970067"/>
              <a:gd name="connsiteY3237" fmla="*/ 2240783 h 4970065"/>
              <a:gd name="connsiteX3238" fmla="*/ 2291951 w 4970067"/>
              <a:gd name="connsiteY3238" fmla="*/ 2252046 h 4970065"/>
              <a:gd name="connsiteX3239" fmla="*/ 2274031 w 4970067"/>
              <a:gd name="connsiteY3239" fmla="*/ 2257406 h 4970065"/>
              <a:gd name="connsiteX3240" fmla="*/ 2277183 w 4970067"/>
              <a:gd name="connsiteY3240" fmla="*/ 2247160 h 4970065"/>
              <a:gd name="connsiteX3241" fmla="*/ 2280367 w 4970067"/>
              <a:gd name="connsiteY3241" fmla="*/ 2236808 h 4970065"/>
              <a:gd name="connsiteX3242" fmla="*/ 2277183 w 4970067"/>
              <a:gd name="connsiteY3242" fmla="*/ 2247160 h 4970065"/>
              <a:gd name="connsiteX3243" fmla="*/ 2256125 w 4970067"/>
              <a:gd name="connsiteY3243" fmla="*/ 2253638 h 4970065"/>
              <a:gd name="connsiteX3244" fmla="*/ 2260599 w 4970067"/>
              <a:gd name="connsiteY3244" fmla="*/ 2238678 h 4970065"/>
              <a:gd name="connsiteX3245" fmla="*/ 4066448 w 4970067"/>
              <a:gd name="connsiteY3245" fmla="*/ 2591380 h 4970065"/>
              <a:gd name="connsiteX3246" fmla="*/ 4072266 w 4970067"/>
              <a:gd name="connsiteY3246" fmla="*/ 2598414 h 4970065"/>
              <a:gd name="connsiteX3247" fmla="*/ 4068441 w 4970067"/>
              <a:gd name="connsiteY3247" fmla="*/ 2610846 h 4970065"/>
              <a:gd name="connsiteX3248" fmla="*/ 4581270 w 4970067"/>
              <a:gd name="connsiteY3248" fmla="*/ 2692269 h 4970065"/>
              <a:gd name="connsiteX3249" fmla="*/ 4922142 w 4970067"/>
              <a:gd name="connsiteY3249" fmla="*/ 2969803 h 4970065"/>
              <a:gd name="connsiteX3250" fmla="*/ 4487117 w 4970067"/>
              <a:gd name="connsiteY3250" fmla="*/ 3099920 h 4970065"/>
              <a:gd name="connsiteX3251" fmla="*/ 4281299 w 4970067"/>
              <a:gd name="connsiteY3251" fmla="*/ 2851110 h 4970065"/>
              <a:gd name="connsiteX3252" fmla="*/ 2719954 w 4970067"/>
              <a:gd name="connsiteY3252" fmla="*/ 2321729 h 4970065"/>
              <a:gd name="connsiteX3253" fmla="*/ 2729218 w 4970067"/>
              <a:gd name="connsiteY3253" fmla="*/ 2329393 h 4970065"/>
              <a:gd name="connsiteX3254" fmla="*/ 2735600 w 4970067"/>
              <a:gd name="connsiteY3254" fmla="*/ 2350730 h 4970065"/>
              <a:gd name="connsiteX3255" fmla="*/ 2727344 w 4970067"/>
              <a:gd name="connsiteY3255" fmla="*/ 2323127 h 4970065"/>
              <a:gd name="connsiteX3256" fmla="*/ 2730137 w 4970067"/>
              <a:gd name="connsiteY3256" fmla="*/ 2325400 h 4970065"/>
              <a:gd name="connsiteX3257" fmla="*/ 2738467 w 4970067"/>
              <a:gd name="connsiteY3257" fmla="*/ 2335471 h 4970065"/>
              <a:gd name="connsiteX3258" fmla="*/ 2738629 w 4970067"/>
              <a:gd name="connsiteY3258" fmla="*/ 2337177 h 4970065"/>
              <a:gd name="connsiteX3259" fmla="*/ 2729218 w 4970067"/>
              <a:gd name="connsiteY3259" fmla="*/ 2329393 h 4970065"/>
              <a:gd name="connsiteX3260" fmla="*/ 2323128 w 4970067"/>
              <a:gd name="connsiteY3260" fmla="*/ 2242721 h 4970065"/>
              <a:gd name="connsiteX3261" fmla="*/ 2313491 w 4970067"/>
              <a:gd name="connsiteY3261" fmla="*/ 2254557 h 4970065"/>
              <a:gd name="connsiteX3262" fmla="*/ 2304885 w 4970067"/>
              <a:gd name="connsiteY3262" fmla="*/ 2259200 h 4970065"/>
              <a:gd name="connsiteX3263" fmla="*/ 2307127 w 4970067"/>
              <a:gd name="connsiteY3263" fmla="*/ 2255045 h 4970065"/>
              <a:gd name="connsiteX3264" fmla="*/ 2321401 w 4970067"/>
              <a:gd name="connsiteY3264" fmla="*/ 2243238 h 4970065"/>
              <a:gd name="connsiteX3265" fmla="*/ 2941776 w 4970067"/>
              <a:gd name="connsiteY3265" fmla="*/ 2365218 h 4970065"/>
              <a:gd name="connsiteX3266" fmla="*/ 2916053 w 4970067"/>
              <a:gd name="connsiteY3266" fmla="*/ 2396812 h 4970065"/>
              <a:gd name="connsiteX3267" fmla="*/ 2915767 w 4970067"/>
              <a:gd name="connsiteY3267" fmla="*/ 2396661 h 4970065"/>
              <a:gd name="connsiteX3268" fmla="*/ 2227556 w 4970067"/>
              <a:gd name="connsiteY3268" fmla="*/ 2218463 h 4970065"/>
              <a:gd name="connsiteX3269" fmla="*/ 2225329 w 4970067"/>
              <a:gd name="connsiteY3269" fmla="*/ 2242013 h 4970065"/>
              <a:gd name="connsiteX3270" fmla="*/ 2194749 w 4970067"/>
              <a:gd name="connsiteY3270" fmla="*/ 2244905 h 4970065"/>
              <a:gd name="connsiteX3271" fmla="*/ 2192587 w 4970067"/>
              <a:gd name="connsiteY3271" fmla="*/ 2222044 h 4970065"/>
              <a:gd name="connsiteX3272" fmla="*/ 2736904 w 4970067"/>
              <a:gd name="connsiteY3272" fmla="*/ 2318931 h 4970065"/>
              <a:gd name="connsiteX3273" fmla="*/ 2762369 w 4970067"/>
              <a:gd name="connsiteY3273" fmla="*/ 2332671 h 4970065"/>
              <a:gd name="connsiteX3274" fmla="*/ 2764489 w 4970067"/>
              <a:gd name="connsiteY3274" fmla="*/ 2353370 h 4970065"/>
              <a:gd name="connsiteX3275" fmla="*/ 2740278 w 4970067"/>
              <a:gd name="connsiteY3275" fmla="*/ 2333657 h 4970065"/>
              <a:gd name="connsiteX3276" fmla="*/ 2737416 w 4970067"/>
              <a:gd name="connsiteY3276" fmla="*/ 2324356 h 4970065"/>
              <a:gd name="connsiteX3277" fmla="*/ 482948 w 4970067"/>
              <a:gd name="connsiteY3277" fmla="*/ 1870145 h 4970065"/>
              <a:gd name="connsiteX3278" fmla="*/ 688767 w 4970067"/>
              <a:gd name="connsiteY3278" fmla="*/ 2118955 h 4970065"/>
              <a:gd name="connsiteX3279" fmla="*/ 388795 w 4970067"/>
              <a:gd name="connsiteY3279" fmla="*/ 2277796 h 4970065"/>
              <a:gd name="connsiteX3280" fmla="*/ 47923 w 4970067"/>
              <a:gd name="connsiteY3280" fmla="*/ 2000262 h 4970065"/>
              <a:gd name="connsiteX3281" fmla="*/ 2782737 w 4970067"/>
              <a:gd name="connsiteY3281" fmla="*/ 2326220 h 4970065"/>
              <a:gd name="connsiteX3282" fmla="*/ 2810398 w 4970067"/>
              <a:gd name="connsiteY3282" fmla="*/ 2340867 h 4970065"/>
              <a:gd name="connsiteX3283" fmla="*/ 2805724 w 4970067"/>
              <a:gd name="connsiteY3283" fmla="*/ 2356062 h 4970065"/>
              <a:gd name="connsiteX3284" fmla="*/ 2781169 w 4970067"/>
              <a:gd name="connsiteY3284" fmla="*/ 2342813 h 4970065"/>
              <a:gd name="connsiteX3285" fmla="*/ 2318934 w 4970067"/>
              <a:gd name="connsiteY3285" fmla="*/ 2233161 h 4970065"/>
              <a:gd name="connsiteX3286" fmla="*/ 2318186 w 4970067"/>
              <a:gd name="connsiteY3286" fmla="*/ 2234547 h 4970065"/>
              <a:gd name="connsiteX3287" fmla="*/ 2297915 w 4970067"/>
              <a:gd name="connsiteY3287" fmla="*/ 2240783 h 4970065"/>
              <a:gd name="connsiteX3288" fmla="*/ 2301055 w 4970067"/>
              <a:gd name="connsiteY3288" fmla="*/ 2234852 h 4970065"/>
              <a:gd name="connsiteX3289" fmla="*/ 3047377 w 4970067"/>
              <a:gd name="connsiteY3289" fmla="*/ 2376990 h 4970065"/>
              <a:gd name="connsiteX3290" fmla="*/ 3065018 w 4970067"/>
              <a:gd name="connsiteY3290" fmla="*/ 2382416 h 4970065"/>
              <a:gd name="connsiteX3291" fmla="*/ 2996267 w 4970067"/>
              <a:gd name="connsiteY3291" fmla="*/ 2439287 h 4970065"/>
              <a:gd name="connsiteX3292" fmla="*/ 2980873 w 4970067"/>
              <a:gd name="connsiteY3292" fmla="*/ 2431136 h 4970065"/>
              <a:gd name="connsiteX3293" fmla="*/ 2724009 w 4970067"/>
              <a:gd name="connsiteY3293" fmla="*/ 2311974 h 4970065"/>
              <a:gd name="connsiteX3294" fmla="*/ 2735518 w 4970067"/>
              <a:gd name="connsiteY3294" fmla="*/ 2318184 h 4970065"/>
              <a:gd name="connsiteX3295" fmla="*/ 2737416 w 4970067"/>
              <a:gd name="connsiteY3295" fmla="*/ 2324356 h 4970065"/>
              <a:gd name="connsiteX3296" fmla="*/ 2738131 w 4970067"/>
              <a:gd name="connsiteY3296" fmla="*/ 2331909 h 4970065"/>
              <a:gd name="connsiteX3297" fmla="*/ 2730137 w 4970067"/>
              <a:gd name="connsiteY3297" fmla="*/ 2325400 h 4970065"/>
              <a:gd name="connsiteX3298" fmla="*/ 2726828 w 4970067"/>
              <a:gd name="connsiteY3298" fmla="*/ 2321400 h 4970065"/>
              <a:gd name="connsiteX3299" fmla="*/ 2358280 w 4970067"/>
              <a:gd name="connsiteY3299" fmla="*/ 2238422 h 4970065"/>
              <a:gd name="connsiteX3300" fmla="*/ 2283046 w 4970067"/>
              <a:gd name="connsiteY3300" fmla="*/ 2299677 h 4970065"/>
              <a:gd name="connsiteX3301" fmla="*/ 2287393 w 4970067"/>
              <a:gd name="connsiteY3301" fmla="*/ 2291620 h 4970065"/>
              <a:gd name="connsiteX3302" fmla="*/ 2310447 w 4970067"/>
              <a:gd name="connsiteY3302" fmla="*/ 2263751 h 4970065"/>
              <a:gd name="connsiteX3303" fmla="*/ 3625409 w 4970067"/>
              <a:gd name="connsiteY3303" fmla="*/ 2489853 h 4970065"/>
              <a:gd name="connsiteX3304" fmla="*/ 3144919 w 4970067"/>
              <a:gd name="connsiteY3304" fmla="*/ 2539066 h 4970065"/>
              <a:gd name="connsiteX3305" fmla="*/ 3064265 w 4970067"/>
              <a:gd name="connsiteY3305" fmla="*/ 2495550 h 4970065"/>
              <a:gd name="connsiteX3306" fmla="*/ 3162669 w 4970067"/>
              <a:gd name="connsiteY3306" fmla="*/ 2442459 h 4970065"/>
              <a:gd name="connsiteX3307" fmla="*/ 2331910 w 4970067"/>
              <a:gd name="connsiteY3307" fmla="*/ 2231934 h 4970065"/>
              <a:gd name="connsiteX3308" fmla="*/ 2325403 w 4970067"/>
              <a:gd name="connsiteY3308" fmla="*/ 2239928 h 4970065"/>
              <a:gd name="connsiteX3309" fmla="*/ 2321401 w 4970067"/>
              <a:gd name="connsiteY3309" fmla="*/ 2243238 h 4970065"/>
              <a:gd name="connsiteX3310" fmla="*/ 2311976 w 4970067"/>
              <a:gd name="connsiteY3310" fmla="*/ 2246056 h 4970065"/>
              <a:gd name="connsiteX3311" fmla="*/ 2318186 w 4970067"/>
              <a:gd name="connsiteY3311" fmla="*/ 2234547 h 4970065"/>
              <a:gd name="connsiteX3312" fmla="*/ 2324360 w 4970067"/>
              <a:gd name="connsiteY3312" fmla="*/ 2232648 h 4970065"/>
              <a:gd name="connsiteX3313" fmla="*/ 2350732 w 4970067"/>
              <a:gd name="connsiteY3313" fmla="*/ 2234465 h 4970065"/>
              <a:gd name="connsiteX3314" fmla="*/ 2321730 w 4970067"/>
              <a:gd name="connsiteY3314" fmla="*/ 2250112 h 4970065"/>
              <a:gd name="connsiteX3315" fmla="*/ 2329394 w 4970067"/>
              <a:gd name="connsiteY3315" fmla="*/ 2240847 h 4970065"/>
              <a:gd name="connsiteX3316" fmla="*/ 2337178 w 4970067"/>
              <a:gd name="connsiteY3316" fmla="*/ 2231436 h 4970065"/>
              <a:gd name="connsiteX3317" fmla="*/ 2329394 w 4970067"/>
              <a:gd name="connsiteY3317" fmla="*/ 2240847 h 4970065"/>
              <a:gd name="connsiteX3318" fmla="*/ 2323128 w 4970067"/>
              <a:gd name="connsiteY3318" fmla="*/ 2242721 h 4970065"/>
              <a:gd name="connsiteX3319" fmla="*/ 2325403 w 4970067"/>
              <a:gd name="connsiteY3319" fmla="*/ 2239928 h 4970065"/>
              <a:gd name="connsiteX3320" fmla="*/ 2335473 w 4970067"/>
              <a:gd name="connsiteY3320" fmla="*/ 2231598 h 4970065"/>
              <a:gd name="connsiteX3321" fmla="*/ 2710865 w 4970067"/>
              <a:gd name="connsiteY3321" fmla="*/ 2304883 h 4970065"/>
              <a:gd name="connsiteX3322" fmla="*/ 2715018 w 4970067"/>
              <a:gd name="connsiteY3322" fmla="*/ 2307124 h 4970065"/>
              <a:gd name="connsiteX3323" fmla="*/ 2726828 w 4970067"/>
              <a:gd name="connsiteY3323" fmla="*/ 2321400 h 4970065"/>
              <a:gd name="connsiteX3324" fmla="*/ 2727344 w 4970067"/>
              <a:gd name="connsiteY3324" fmla="*/ 2323127 h 4970065"/>
              <a:gd name="connsiteX3325" fmla="*/ 2715509 w 4970067"/>
              <a:gd name="connsiteY3325" fmla="*/ 2313491 h 4970065"/>
              <a:gd name="connsiteX3326" fmla="*/ 2760503 w 4970067"/>
              <a:gd name="connsiteY3326" fmla="*/ 2314446 h 4970065"/>
              <a:gd name="connsiteX3327" fmla="*/ 2775699 w 4970067"/>
              <a:gd name="connsiteY3327" fmla="*/ 2322493 h 4970065"/>
              <a:gd name="connsiteX3328" fmla="*/ 2774014 w 4970067"/>
              <a:gd name="connsiteY3328" fmla="*/ 2338953 h 4970065"/>
              <a:gd name="connsiteX3329" fmla="*/ 2762369 w 4970067"/>
              <a:gd name="connsiteY3329" fmla="*/ 2332671 h 4970065"/>
              <a:gd name="connsiteX3330" fmla="*/ 2702181 w 4970067"/>
              <a:gd name="connsiteY3330" fmla="*/ 2302639 h 4970065"/>
              <a:gd name="connsiteX3331" fmla="*/ 2715509 w 4970067"/>
              <a:gd name="connsiteY3331" fmla="*/ 2313491 h 4970065"/>
              <a:gd name="connsiteX3332" fmla="*/ 2719954 w 4970067"/>
              <a:gd name="connsiteY3332" fmla="*/ 2321729 h 4970065"/>
              <a:gd name="connsiteX3333" fmla="*/ 2706315 w 4970067"/>
              <a:gd name="connsiteY3333" fmla="*/ 2310447 h 4970065"/>
              <a:gd name="connsiteX3334" fmla="*/ 1463870 w 4970067"/>
              <a:gd name="connsiteY3334" fmla="*/ 2056135 h 4970065"/>
              <a:gd name="connsiteX3335" fmla="*/ 1889727 w 4970067"/>
              <a:gd name="connsiteY3335" fmla="*/ 2183510 h 4970065"/>
              <a:gd name="connsiteX3336" fmla="*/ 1941997 w 4970067"/>
              <a:gd name="connsiteY3336" fmla="*/ 2247710 h 4970065"/>
              <a:gd name="connsiteX3337" fmla="*/ 1838582 w 4970067"/>
              <a:gd name="connsiteY3337" fmla="*/ 2258302 h 4970065"/>
              <a:gd name="connsiteX3338" fmla="*/ 1999897 w 4970067"/>
              <a:gd name="connsiteY3338" fmla="*/ 2161326 h 4970065"/>
              <a:gd name="connsiteX3339" fmla="*/ 2040308 w 4970067"/>
              <a:gd name="connsiteY3339" fmla="*/ 2237641 h 4970065"/>
              <a:gd name="connsiteX3340" fmla="*/ 2029149 w 4970067"/>
              <a:gd name="connsiteY3340" fmla="*/ 2238784 h 4970065"/>
              <a:gd name="connsiteX3341" fmla="*/ 1986625 w 4970067"/>
              <a:gd name="connsiteY3341" fmla="*/ 2159966 h 4970065"/>
              <a:gd name="connsiteX3342" fmla="*/ 2267881 w 4970067"/>
              <a:gd name="connsiteY3342" fmla="*/ 2214332 h 4970065"/>
              <a:gd name="connsiteX3343" fmla="*/ 2260599 w 4970067"/>
              <a:gd name="connsiteY3343" fmla="*/ 2238678 h 4970065"/>
              <a:gd name="connsiteX3344" fmla="*/ 2236011 w 4970067"/>
              <a:gd name="connsiteY3344" fmla="*/ 2241003 h 4970065"/>
              <a:gd name="connsiteX3345" fmla="*/ 2238433 w 4970067"/>
              <a:gd name="connsiteY3345" fmla="*/ 2217348 h 4970065"/>
              <a:gd name="connsiteX3346" fmla="*/ 2340029 w 4970067"/>
              <a:gd name="connsiteY3346" fmla="*/ 2227829 h 4970065"/>
              <a:gd name="connsiteX3347" fmla="*/ 2335473 w 4970067"/>
              <a:gd name="connsiteY3347" fmla="*/ 2231598 h 4970065"/>
              <a:gd name="connsiteX3348" fmla="*/ 2331910 w 4970067"/>
              <a:gd name="connsiteY3348" fmla="*/ 2231934 h 4970065"/>
              <a:gd name="connsiteX3349" fmla="*/ 2333657 w 4970067"/>
              <a:gd name="connsiteY3349" fmla="*/ 2229788 h 4970065"/>
              <a:gd name="connsiteX3350" fmla="*/ 2340453 w 4970067"/>
              <a:gd name="connsiteY3350" fmla="*/ 2227477 h 4970065"/>
              <a:gd name="connsiteX3351" fmla="*/ 2340209 w 4970067"/>
              <a:gd name="connsiteY3351" fmla="*/ 2227773 h 4970065"/>
              <a:gd name="connsiteX3352" fmla="*/ 2340029 w 4970067"/>
              <a:gd name="connsiteY3352" fmla="*/ 2227829 h 4970065"/>
              <a:gd name="connsiteX3353" fmla="*/ 2955262 w 4970067"/>
              <a:gd name="connsiteY3353" fmla="*/ 2348655 h 4970065"/>
              <a:gd name="connsiteX3354" fmla="*/ 2955434 w 4970067"/>
              <a:gd name="connsiteY3354" fmla="*/ 2348708 h 4970065"/>
              <a:gd name="connsiteX3355" fmla="*/ 2941776 w 4970067"/>
              <a:gd name="connsiteY3355" fmla="*/ 2365218 h 4970065"/>
              <a:gd name="connsiteX3356" fmla="*/ 2693292 w 4970067"/>
              <a:gd name="connsiteY3356" fmla="*/ 2295401 h 4970065"/>
              <a:gd name="connsiteX3357" fmla="*/ 2700371 w 4970067"/>
              <a:gd name="connsiteY3357" fmla="*/ 2299221 h 4970065"/>
              <a:gd name="connsiteX3358" fmla="*/ 2702181 w 4970067"/>
              <a:gd name="connsiteY3358" fmla="*/ 2302639 h 4970065"/>
              <a:gd name="connsiteX3359" fmla="*/ 2370762 w 4970067"/>
              <a:gd name="connsiteY3359" fmla="*/ 2228260 h 4970065"/>
              <a:gd name="connsiteX3360" fmla="*/ 2370348 w 4970067"/>
              <a:gd name="connsiteY3360" fmla="*/ 2228597 h 4970065"/>
              <a:gd name="connsiteX3361" fmla="*/ 2350732 w 4970067"/>
              <a:gd name="connsiteY3361" fmla="*/ 2234465 h 4970065"/>
              <a:gd name="connsiteX3362" fmla="*/ 2360418 w 4970067"/>
              <a:gd name="connsiteY3362" fmla="*/ 2229238 h 4970065"/>
              <a:gd name="connsiteX3363" fmla="*/ 2729283 w 4970067"/>
              <a:gd name="connsiteY3363" fmla="*/ 2297915 h 4970065"/>
              <a:gd name="connsiteX3364" fmla="*/ 2735213 w 4970067"/>
              <a:gd name="connsiteY3364" fmla="*/ 2301054 h 4970065"/>
              <a:gd name="connsiteX3365" fmla="*/ 2736904 w 4970067"/>
              <a:gd name="connsiteY3365" fmla="*/ 2318931 h 4970065"/>
              <a:gd name="connsiteX3366" fmla="*/ 2735518 w 4970067"/>
              <a:gd name="connsiteY3366" fmla="*/ 2318184 h 4970065"/>
              <a:gd name="connsiteX3367" fmla="*/ 2378930 w 4970067"/>
              <a:gd name="connsiteY3367" fmla="*/ 2227488 h 4970065"/>
              <a:gd name="connsiteX3368" fmla="*/ 2358280 w 4970067"/>
              <a:gd name="connsiteY3368" fmla="*/ 2238422 h 4970065"/>
              <a:gd name="connsiteX3369" fmla="*/ 2370348 w 4970067"/>
              <a:gd name="connsiteY3369" fmla="*/ 2228597 h 4970065"/>
              <a:gd name="connsiteX3370" fmla="*/ 2371805 w 4970067"/>
              <a:gd name="connsiteY3370" fmla="*/ 2228162 h 4970065"/>
              <a:gd name="connsiteX3371" fmla="*/ 2100558 w 4970067"/>
              <a:gd name="connsiteY3371" fmla="*/ 2171636 h 4970065"/>
              <a:gd name="connsiteX3372" fmla="*/ 2117923 w 4970067"/>
              <a:gd name="connsiteY3372" fmla="*/ 2229691 h 4970065"/>
              <a:gd name="connsiteX3373" fmla="*/ 2105088 w 4970067"/>
              <a:gd name="connsiteY3373" fmla="*/ 2231006 h 4970065"/>
              <a:gd name="connsiteX3374" fmla="*/ 2086379 w 4970067"/>
              <a:gd name="connsiteY3374" fmla="*/ 2170184 h 4970065"/>
              <a:gd name="connsiteX3375" fmla="*/ 2874076 w 4970067"/>
              <a:gd name="connsiteY3375" fmla="*/ 2323682 h 4970065"/>
              <a:gd name="connsiteX3376" fmla="*/ 2885125 w 4970067"/>
              <a:gd name="connsiteY3376" fmla="*/ 2327081 h 4970065"/>
              <a:gd name="connsiteX3377" fmla="*/ 2863060 w 4970067"/>
              <a:gd name="connsiteY3377" fmla="*/ 2368752 h 4970065"/>
              <a:gd name="connsiteX3378" fmla="*/ 2852715 w 4970067"/>
              <a:gd name="connsiteY3378" fmla="*/ 2363274 h 4970065"/>
              <a:gd name="connsiteX3379" fmla="*/ 2670390 w 4970067"/>
              <a:gd name="connsiteY3379" fmla="*/ 2283046 h 4970065"/>
              <a:gd name="connsiteX3380" fmla="*/ 2678442 w 4970067"/>
              <a:gd name="connsiteY3380" fmla="*/ 2287390 h 4970065"/>
              <a:gd name="connsiteX3381" fmla="*/ 2706315 w 4970067"/>
              <a:gd name="connsiteY3381" fmla="*/ 2310447 h 4970065"/>
              <a:gd name="connsiteX3382" fmla="*/ 2731642 w 4970067"/>
              <a:gd name="connsiteY3382" fmla="*/ 2358276 h 4970065"/>
              <a:gd name="connsiteX3383" fmla="*/ 2084625 w 4970067"/>
              <a:gd name="connsiteY3383" fmla="*/ 2164482 h 4970065"/>
              <a:gd name="connsiteX3384" fmla="*/ 2086379 w 4970067"/>
              <a:gd name="connsiteY3384" fmla="*/ 2170184 h 4970065"/>
              <a:gd name="connsiteX3385" fmla="*/ 1999897 w 4970067"/>
              <a:gd name="connsiteY3385" fmla="*/ 2161326 h 4970065"/>
              <a:gd name="connsiteX3386" fmla="*/ 1997190 w 4970067"/>
              <a:gd name="connsiteY3386" fmla="*/ 2156214 h 4970065"/>
              <a:gd name="connsiteX3387" fmla="*/ 2314446 w 4970067"/>
              <a:gd name="connsiteY3387" fmla="*/ 2209563 h 4970065"/>
              <a:gd name="connsiteX3388" fmla="*/ 2301055 w 4970067"/>
              <a:gd name="connsiteY3388" fmla="*/ 2234852 h 4970065"/>
              <a:gd name="connsiteX3389" fmla="*/ 2280367 w 4970067"/>
              <a:gd name="connsiteY3389" fmla="*/ 2236808 h 4970065"/>
              <a:gd name="connsiteX3390" fmla="*/ 2287911 w 4970067"/>
              <a:gd name="connsiteY3390" fmla="*/ 2212281 h 4970065"/>
              <a:gd name="connsiteX3391" fmla="*/ 2820732 w 4970067"/>
              <a:gd name="connsiteY3391" fmla="*/ 2307273 h 4970065"/>
              <a:gd name="connsiteX3392" fmla="*/ 2835008 w 4970067"/>
              <a:gd name="connsiteY3392" fmla="*/ 2311665 h 4970065"/>
              <a:gd name="connsiteX3393" fmla="*/ 2824103 w 4970067"/>
              <a:gd name="connsiteY3393" fmla="*/ 2348123 h 4970065"/>
              <a:gd name="connsiteX3394" fmla="*/ 2810398 w 4970067"/>
              <a:gd name="connsiteY3394" fmla="*/ 2340867 h 4970065"/>
              <a:gd name="connsiteX3395" fmla="*/ 2188674 w 4970067"/>
              <a:gd name="connsiteY3395" fmla="*/ 2180661 h 4970065"/>
              <a:gd name="connsiteX3396" fmla="*/ 2192587 w 4970067"/>
              <a:gd name="connsiteY3396" fmla="*/ 2222044 h 4970065"/>
              <a:gd name="connsiteX3397" fmla="*/ 2165442 w 4970067"/>
              <a:gd name="connsiteY3397" fmla="*/ 2224824 h 4970065"/>
              <a:gd name="connsiteX3398" fmla="*/ 2160624 w 4970067"/>
              <a:gd name="connsiteY3398" fmla="*/ 2177788 h 4970065"/>
              <a:gd name="connsiteX3399" fmla="*/ 2698236 w 4970067"/>
              <a:gd name="connsiteY3399" fmla="*/ 2281474 h 4970065"/>
              <a:gd name="connsiteX3400" fmla="*/ 2718019 w 4970067"/>
              <a:gd name="connsiteY3400" fmla="*/ 2291950 h 4970065"/>
              <a:gd name="connsiteX3401" fmla="*/ 2724009 w 4970067"/>
              <a:gd name="connsiteY3401" fmla="*/ 2311974 h 4970065"/>
              <a:gd name="connsiteX3402" fmla="*/ 2715018 w 4970067"/>
              <a:gd name="connsiteY3402" fmla="*/ 2307124 h 4970065"/>
              <a:gd name="connsiteX3403" fmla="*/ 2706553 w 4970067"/>
              <a:gd name="connsiteY3403" fmla="*/ 2296891 h 4970065"/>
              <a:gd name="connsiteX3404" fmla="*/ 2159992 w 4970067"/>
              <a:gd name="connsiteY3404" fmla="*/ 2171609 h 4970065"/>
              <a:gd name="connsiteX3405" fmla="*/ 2160624 w 4970067"/>
              <a:gd name="connsiteY3405" fmla="*/ 2177788 h 4970065"/>
              <a:gd name="connsiteX3406" fmla="*/ 2100558 w 4970067"/>
              <a:gd name="connsiteY3406" fmla="*/ 2171636 h 4970065"/>
              <a:gd name="connsiteX3407" fmla="*/ 2098820 w 4970067"/>
              <a:gd name="connsiteY3407" fmla="*/ 2165824 h 4970065"/>
              <a:gd name="connsiteX3408" fmla="*/ 2778586 w 4970067"/>
              <a:gd name="connsiteY3408" fmla="*/ 2294309 h 4970065"/>
              <a:gd name="connsiteX3409" fmla="*/ 2785552 w 4970067"/>
              <a:gd name="connsiteY3409" fmla="*/ 2296452 h 4970065"/>
              <a:gd name="connsiteX3410" fmla="*/ 2782737 w 4970067"/>
              <a:gd name="connsiteY3410" fmla="*/ 2326220 h 4970065"/>
              <a:gd name="connsiteX3411" fmla="*/ 2775699 w 4970067"/>
              <a:gd name="connsiteY3411" fmla="*/ 2322493 h 4970065"/>
              <a:gd name="connsiteX3412" fmla="*/ 2688144 w 4970067"/>
              <a:gd name="connsiteY3412" fmla="*/ 2276130 h 4970065"/>
              <a:gd name="connsiteX3413" fmla="*/ 2690343 w 4970067"/>
              <a:gd name="connsiteY3413" fmla="*/ 2277295 h 4970065"/>
              <a:gd name="connsiteX3414" fmla="*/ 2706553 w 4970067"/>
              <a:gd name="connsiteY3414" fmla="*/ 2296891 h 4970065"/>
              <a:gd name="connsiteX3415" fmla="*/ 2710865 w 4970067"/>
              <a:gd name="connsiteY3415" fmla="*/ 2304883 h 4970065"/>
              <a:gd name="connsiteX3416" fmla="*/ 2700371 w 4970067"/>
              <a:gd name="connsiteY3416" fmla="*/ 2299221 h 4970065"/>
              <a:gd name="connsiteX3417" fmla="*/ 2969424 w 4970067"/>
              <a:gd name="connsiteY3417" fmla="*/ 2331795 h 4970065"/>
              <a:gd name="connsiteX3418" fmla="*/ 3067030 w 4970067"/>
              <a:gd name="connsiteY3418" fmla="*/ 2360989 h 4970065"/>
              <a:gd name="connsiteX3419" fmla="*/ 3047377 w 4970067"/>
              <a:gd name="connsiteY3419" fmla="*/ 2376990 h 4970065"/>
              <a:gd name="connsiteX3420" fmla="*/ 2955434 w 4970067"/>
              <a:gd name="connsiteY3420" fmla="*/ 2348708 h 4970065"/>
              <a:gd name="connsiteX3421" fmla="*/ 2241635 w 4970067"/>
              <a:gd name="connsiteY3421" fmla="*/ 2186085 h 4970065"/>
              <a:gd name="connsiteX3422" fmla="*/ 2238433 w 4970067"/>
              <a:gd name="connsiteY3422" fmla="*/ 2217348 h 4970065"/>
              <a:gd name="connsiteX3423" fmla="*/ 2227556 w 4970067"/>
              <a:gd name="connsiteY3423" fmla="*/ 2218463 h 4970065"/>
              <a:gd name="connsiteX3424" fmla="*/ 2230723 w 4970067"/>
              <a:gd name="connsiteY3424" fmla="*/ 2184967 h 4970065"/>
              <a:gd name="connsiteX3425" fmla="*/ 2353371 w 4970067"/>
              <a:gd name="connsiteY3425" fmla="*/ 2205576 h 4970065"/>
              <a:gd name="connsiteX3426" fmla="*/ 2333657 w 4970067"/>
              <a:gd name="connsiteY3426" fmla="*/ 2229788 h 4970065"/>
              <a:gd name="connsiteX3427" fmla="*/ 2324360 w 4970067"/>
              <a:gd name="connsiteY3427" fmla="*/ 2232648 h 4970065"/>
              <a:gd name="connsiteX3428" fmla="*/ 2318934 w 4970067"/>
              <a:gd name="connsiteY3428" fmla="*/ 2233161 h 4970065"/>
              <a:gd name="connsiteX3429" fmla="*/ 2332673 w 4970067"/>
              <a:gd name="connsiteY3429" fmla="*/ 2207696 h 4970065"/>
              <a:gd name="connsiteX3430" fmla="*/ 2390275 w 4970067"/>
              <a:gd name="connsiteY3430" fmla="*/ 2212373 h 4970065"/>
              <a:gd name="connsiteX3431" fmla="*/ 2387518 w 4970067"/>
              <a:gd name="connsiteY3431" fmla="*/ 2214618 h 4970065"/>
              <a:gd name="connsiteX3432" fmla="*/ 2360418 w 4970067"/>
              <a:gd name="connsiteY3432" fmla="*/ 2229238 h 4970065"/>
              <a:gd name="connsiteX3433" fmla="*/ 2337178 w 4970067"/>
              <a:gd name="connsiteY3433" fmla="*/ 2231436 h 4970065"/>
              <a:gd name="connsiteX3434" fmla="*/ 2340209 w 4970067"/>
              <a:gd name="connsiteY3434" fmla="*/ 2227773 h 4970065"/>
              <a:gd name="connsiteX3435" fmla="*/ 2733256 w 4970067"/>
              <a:gd name="connsiteY3435" fmla="*/ 2280366 h 4970065"/>
              <a:gd name="connsiteX3436" fmla="*/ 2757785 w 4970067"/>
              <a:gd name="connsiteY3436" fmla="*/ 2287911 h 4970065"/>
              <a:gd name="connsiteX3437" fmla="*/ 2760503 w 4970067"/>
              <a:gd name="connsiteY3437" fmla="*/ 2314446 h 4970065"/>
              <a:gd name="connsiteX3438" fmla="*/ 2735213 w 4970067"/>
              <a:gd name="connsiteY3438" fmla="*/ 2301054 h 4970065"/>
              <a:gd name="connsiteX3439" fmla="*/ 2655198 w 4970067"/>
              <a:gd name="connsiteY3439" fmla="*/ 2264386 h 4970065"/>
              <a:gd name="connsiteX3440" fmla="*/ 2693292 w 4970067"/>
              <a:gd name="connsiteY3440" fmla="*/ 2295401 h 4970065"/>
              <a:gd name="connsiteX3441" fmla="*/ 2678442 w 4970067"/>
              <a:gd name="connsiteY3441" fmla="*/ 2287390 h 4970065"/>
              <a:gd name="connsiteX3442" fmla="*/ 2664614 w 4970067"/>
              <a:gd name="connsiteY3442" fmla="*/ 2275952 h 4970065"/>
              <a:gd name="connsiteX3443" fmla="*/ 2294310 w 4970067"/>
              <a:gd name="connsiteY3443" fmla="*/ 2191480 h 4970065"/>
              <a:gd name="connsiteX3444" fmla="*/ 2287911 w 4970067"/>
              <a:gd name="connsiteY3444" fmla="*/ 2212281 h 4970065"/>
              <a:gd name="connsiteX3445" fmla="*/ 2267881 w 4970067"/>
              <a:gd name="connsiteY3445" fmla="*/ 2214332 h 4970065"/>
              <a:gd name="connsiteX3446" fmla="*/ 2275298 w 4970067"/>
              <a:gd name="connsiteY3446" fmla="*/ 2189533 h 4970065"/>
              <a:gd name="connsiteX3447" fmla="*/ 2231349 w 4970067"/>
              <a:gd name="connsiteY3447" fmla="*/ 2178357 h 4970065"/>
              <a:gd name="connsiteX3448" fmla="*/ 2230723 w 4970067"/>
              <a:gd name="connsiteY3448" fmla="*/ 2184967 h 4970065"/>
              <a:gd name="connsiteX3449" fmla="*/ 2188674 w 4970067"/>
              <a:gd name="connsiteY3449" fmla="*/ 2180661 h 4970065"/>
              <a:gd name="connsiteX3450" fmla="*/ 2188069 w 4970067"/>
              <a:gd name="connsiteY3450" fmla="*/ 2174264 h 4970065"/>
              <a:gd name="connsiteX3451" fmla="*/ 2712659 w 4970067"/>
              <a:gd name="connsiteY3451" fmla="*/ 2274030 h 4970065"/>
              <a:gd name="connsiteX3452" fmla="*/ 2722906 w 4970067"/>
              <a:gd name="connsiteY3452" fmla="*/ 2277182 h 4970065"/>
              <a:gd name="connsiteX3453" fmla="*/ 2729283 w 4970067"/>
              <a:gd name="connsiteY3453" fmla="*/ 2297915 h 4970065"/>
              <a:gd name="connsiteX3454" fmla="*/ 2718019 w 4970067"/>
              <a:gd name="connsiteY3454" fmla="*/ 2291950 h 4970065"/>
              <a:gd name="connsiteX3455" fmla="*/ 2894496 w 4970067"/>
              <a:gd name="connsiteY3455" fmla="*/ 2309384 h 4970065"/>
              <a:gd name="connsiteX3456" fmla="*/ 2969075 w 4970067"/>
              <a:gd name="connsiteY3456" fmla="*/ 2331690 h 4970065"/>
              <a:gd name="connsiteX3457" fmla="*/ 2955262 w 4970067"/>
              <a:gd name="connsiteY3457" fmla="*/ 2348655 h 4970065"/>
              <a:gd name="connsiteX3458" fmla="*/ 2885125 w 4970067"/>
              <a:gd name="connsiteY3458" fmla="*/ 2327081 h 4970065"/>
              <a:gd name="connsiteX3459" fmla="*/ 2368845 w 4970067"/>
              <a:gd name="connsiteY3459" fmla="*/ 2203991 h 4970065"/>
              <a:gd name="connsiteX3460" fmla="*/ 2340453 w 4970067"/>
              <a:gd name="connsiteY3460" fmla="*/ 2227477 h 4970065"/>
              <a:gd name="connsiteX3461" fmla="*/ 2359051 w 4970067"/>
              <a:gd name="connsiteY3461" fmla="*/ 2204994 h 4970065"/>
              <a:gd name="connsiteX3462" fmla="*/ 2682045 w 4970067"/>
              <a:gd name="connsiteY3462" fmla="*/ 2264613 h 4970065"/>
              <a:gd name="connsiteX3463" fmla="*/ 2690550 w 4970067"/>
              <a:gd name="connsiteY3463" fmla="*/ 2267229 h 4970065"/>
              <a:gd name="connsiteX3464" fmla="*/ 2698236 w 4970067"/>
              <a:gd name="connsiteY3464" fmla="*/ 2281474 h 4970065"/>
              <a:gd name="connsiteX3465" fmla="*/ 2690343 w 4970067"/>
              <a:gd name="connsiteY3465" fmla="*/ 2277295 h 4970065"/>
              <a:gd name="connsiteX3466" fmla="*/ 2685945 w 4970067"/>
              <a:gd name="connsiteY3466" fmla="*/ 2271978 h 4970065"/>
              <a:gd name="connsiteX3467" fmla="*/ 2338954 w 4970067"/>
              <a:gd name="connsiteY3467" fmla="*/ 2196053 h 4970065"/>
              <a:gd name="connsiteX3468" fmla="*/ 2332673 w 4970067"/>
              <a:gd name="connsiteY3468" fmla="*/ 2207696 h 4970065"/>
              <a:gd name="connsiteX3469" fmla="*/ 2314446 w 4970067"/>
              <a:gd name="connsiteY3469" fmla="*/ 2209563 h 4970065"/>
              <a:gd name="connsiteX3470" fmla="*/ 2322493 w 4970067"/>
              <a:gd name="connsiteY3470" fmla="*/ 2194367 h 4970065"/>
              <a:gd name="connsiteX3471" fmla="*/ 854576 w 4970067"/>
              <a:gd name="connsiteY3471" fmla="*/ 1899844 h 4970065"/>
              <a:gd name="connsiteX3472" fmla="*/ 893067 w 4970067"/>
              <a:gd name="connsiteY3472" fmla="*/ 1971187 h 4970065"/>
              <a:gd name="connsiteX3473" fmla="*/ 865318 w 4970067"/>
              <a:gd name="connsiteY3473" fmla="*/ 2004731 h 4970065"/>
              <a:gd name="connsiteX3474" fmla="*/ 2277340 w 4970067"/>
              <a:gd name="connsiteY3474" fmla="*/ 2182706 h 4970065"/>
              <a:gd name="connsiteX3475" fmla="*/ 2275298 w 4970067"/>
              <a:gd name="connsiteY3475" fmla="*/ 2189533 h 4970065"/>
              <a:gd name="connsiteX3476" fmla="*/ 2241635 w 4970067"/>
              <a:gd name="connsiteY3476" fmla="*/ 2186085 h 4970065"/>
              <a:gd name="connsiteX3477" fmla="*/ 2242321 w 4970067"/>
              <a:gd name="connsiteY3477" fmla="*/ 2179394 h 4970065"/>
              <a:gd name="connsiteX3478" fmla="*/ 2364301 w 4970067"/>
              <a:gd name="connsiteY3478" fmla="*/ 2198649 h 4970065"/>
              <a:gd name="connsiteX3479" fmla="*/ 2359051 w 4970067"/>
              <a:gd name="connsiteY3479" fmla="*/ 2204994 h 4970065"/>
              <a:gd name="connsiteX3480" fmla="*/ 2353371 w 4970067"/>
              <a:gd name="connsiteY3480" fmla="*/ 2205576 h 4970065"/>
              <a:gd name="connsiteX3481" fmla="*/ 2359418 w 4970067"/>
              <a:gd name="connsiteY3481" fmla="*/ 2198149 h 4970065"/>
              <a:gd name="connsiteX3482" fmla="*/ 4044758 w 4970067"/>
              <a:gd name="connsiteY3482" fmla="*/ 2532803 h 4970065"/>
              <a:gd name="connsiteX3483" fmla="*/ 4024496 w 4970067"/>
              <a:gd name="connsiteY3483" fmla="*/ 2747061 h 4970065"/>
              <a:gd name="connsiteX3484" fmla="*/ 4019127 w 4970067"/>
              <a:gd name="connsiteY3484" fmla="*/ 2746553 h 4970065"/>
              <a:gd name="connsiteX3485" fmla="*/ 4041059 w 4970067"/>
              <a:gd name="connsiteY3485" fmla="*/ 2532424 h 4970065"/>
              <a:gd name="connsiteX3486" fmla="*/ 2840519 w 4970067"/>
              <a:gd name="connsiteY3486" fmla="*/ 2293239 h 4970065"/>
              <a:gd name="connsiteX3487" fmla="*/ 2883556 w 4970067"/>
              <a:gd name="connsiteY3487" fmla="*/ 2306111 h 4970065"/>
              <a:gd name="connsiteX3488" fmla="*/ 2874076 w 4970067"/>
              <a:gd name="connsiteY3488" fmla="*/ 2323682 h 4970065"/>
              <a:gd name="connsiteX3489" fmla="*/ 2835008 w 4970067"/>
              <a:gd name="connsiteY3489" fmla="*/ 2311665 h 4970065"/>
              <a:gd name="connsiteX3490" fmla="*/ 2646475 w 4970067"/>
              <a:gd name="connsiteY3490" fmla="*/ 2253672 h 4970065"/>
              <a:gd name="connsiteX3491" fmla="*/ 2679105 w 4970067"/>
              <a:gd name="connsiteY3491" fmla="*/ 2263709 h 4970065"/>
              <a:gd name="connsiteX3492" fmla="*/ 2685945 w 4970067"/>
              <a:gd name="connsiteY3492" fmla="*/ 2271978 h 4970065"/>
              <a:gd name="connsiteX3493" fmla="*/ 2688144 w 4970067"/>
              <a:gd name="connsiteY3493" fmla="*/ 2276130 h 4970065"/>
              <a:gd name="connsiteX3494" fmla="*/ 2647038 w 4970067"/>
              <a:gd name="connsiteY3494" fmla="*/ 2254364 h 4970065"/>
              <a:gd name="connsiteX3495" fmla="*/ 4060615 w 4970067"/>
              <a:gd name="connsiteY3495" fmla="*/ 2534428 h 4970065"/>
              <a:gd name="connsiteX3496" fmla="*/ 4066448 w 4970067"/>
              <a:gd name="connsiteY3496" fmla="*/ 2591380 h 4970065"/>
              <a:gd name="connsiteX3497" fmla="*/ 4049380 w 4970067"/>
              <a:gd name="connsiteY3497" fmla="*/ 2570748 h 4970065"/>
              <a:gd name="connsiteX3498" fmla="*/ 4045802 w 4970067"/>
              <a:gd name="connsiteY3498" fmla="*/ 2532911 h 4970065"/>
              <a:gd name="connsiteX3499" fmla="*/ 2639344 w 4970067"/>
              <a:gd name="connsiteY3499" fmla="*/ 2251478 h 4970065"/>
              <a:gd name="connsiteX3500" fmla="*/ 2644699 w 4970067"/>
              <a:gd name="connsiteY3500" fmla="*/ 2253125 h 4970065"/>
              <a:gd name="connsiteX3501" fmla="*/ 2647038 w 4970067"/>
              <a:gd name="connsiteY3501" fmla="*/ 2254364 h 4970065"/>
              <a:gd name="connsiteX3502" fmla="*/ 2655198 w 4970067"/>
              <a:gd name="connsiteY3502" fmla="*/ 2264386 h 4970065"/>
              <a:gd name="connsiteX3503" fmla="*/ 2392655 w 4970067"/>
              <a:gd name="connsiteY3503" fmla="*/ 2201553 h 4970065"/>
              <a:gd name="connsiteX3504" fmla="*/ 2368845 w 4970067"/>
              <a:gd name="connsiteY3504" fmla="*/ 2203991 h 4970065"/>
              <a:gd name="connsiteX3505" fmla="*/ 2374092 w 4970067"/>
              <a:gd name="connsiteY3505" fmla="*/ 2199651 h 4970065"/>
              <a:gd name="connsiteX3506" fmla="*/ 2326220 w 4970067"/>
              <a:gd name="connsiteY3506" fmla="*/ 2187328 h 4970065"/>
              <a:gd name="connsiteX3507" fmla="*/ 2322493 w 4970067"/>
              <a:gd name="connsiteY3507" fmla="*/ 2194367 h 4970065"/>
              <a:gd name="connsiteX3508" fmla="*/ 2294310 w 4970067"/>
              <a:gd name="connsiteY3508" fmla="*/ 2191480 h 4970065"/>
              <a:gd name="connsiteX3509" fmla="*/ 2296453 w 4970067"/>
              <a:gd name="connsiteY3509" fmla="*/ 2184513 h 4970065"/>
              <a:gd name="connsiteX3510" fmla="*/ 2408690 w 4970067"/>
              <a:gd name="connsiteY3510" fmla="*/ 2203195 h 4970065"/>
              <a:gd name="connsiteX3511" fmla="*/ 2393541 w 4970067"/>
              <a:gd name="connsiteY3511" fmla="*/ 2211368 h 4970065"/>
              <a:gd name="connsiteX3512" fmla="*/ 2390275 w 4970067"/>
              <a:gd name="connsiteY3512" fmla="*/ 2212373 h 4970065"/>
              <a:gd name="connsiteX3513" fmla="*/ 2402345 w 4970067"/>
              <a:gd name="connsiteY3513" fmla="*/ 2202545 h 4970065"/>
              <a:gd name="connsiteX3514" fmla="*/ 2787360 w 4970067"/>
              <a:gd name="connsiteY3514" fmla="*/ 2277339 h 4970065"/>
              <a:gd name="connsiteX3515" fmla="*/ 2826352 w 4970067"/>
              <a:gd name="connsiteY3515" fmla="*/ 2289001 h 4970065"/>
              <a:gd name="connsiteX3516" fmla="*/ 2820732 w 4970067"/>
              <a:gd name="connsiteY3516" fmla="*/ 2307273 h 4970065"/>
              <a:gd name="connsiteX3517" fmla="*/ 2785552 w 4970067"/>
              <a:gd name="connsiteY3517" fmla="*/ 2296452 h 4970065"/>
              <a:gd name="connsiteX3518" fmla="*/ 2422195 w 4970067"/>
              <a:gd name="connsiteY3518" fmla="*/ 2204578 h 4970065"/>
              <a:gd name="connsiteX3519" fmla="*/ 2385256 w 4970067"/>
              <a:gd name="connsiteY3519" fmla="*/ 2224138 h 4970065"/>
              <a:gd name="connsiteX3520" fmla="*/ 2371805 w 4970067"/>
              <a:gd name="connsiteY3520" fmla="*/ 2228162 h 4970065"/>
              <a:gd name="connsiteX3521" fmla="*/ 2370762 w 4970067"/>
              <a:gd name="connsiteY3521" fmla="*/ 2228260 h 4970065"/>
              <a:gd name="connsiteX3522" fmla="*/ 2387518 w 4970067"/>
              <a:gd name="connsiteY3522" fmla="*/ 2214618 h 4970065"/>
              <a:gd name="connsiteX3523" fmla="*/ 2393541 w 4970067"/>
              <a:gd name="connsiteY3523" fmla="*/ 2211368 h 4970065"/>
              <a:gd name="connsiteX3524" fmla="*/ 2417258 w 4970067"/>
              <a:gd name="connsiteY3524" fmla="*/ 2204073 h 4970065"/>
              <a:gd name="connsiteX3525" fmla="*/ 4045275 w 4970067"/>
              <a:gd name="connsiteY3525" fmla="*/ 2527334 h 4970065"/>
              <a:gd name="connsiteX3526" fmla="*/ 4045802 w 4970067"/>
              <a:gd name="connsiteY3526" fmla="*/ 2532911 h 4970065"/>
              <a:gd name="connsiteX3527" fmla="*/ 4044758 w 4970067"/>
              <a:gd name="connsiteY3527" fmla="*/ 2532803 h 4970065"/>
              <a:gd name="connsiteX3528" fmla="*/ 2405134 w 4970067"/>
              <a:gd name="connsiteY3528" fmla="*/ 2200275 h 4970065"/>
              <a:gd name="connsiteX3529" fmla="*/ 2402345 w 4970067"/>
              <a:gd name="connsiteY3529" fmla="*/ 2202545 h 4970065"/>
              <a:gd name="connsiteX3530" fmla="*/ 2392655 w 4970067"/>
              <a:gd name="connsiteY3530" fmla="*/ 2201553 h 4970065"/>
              <a:gd name="connsiteX3531" fmla="*/ 1027108 w 4970067"/>
              <a:gd name="connsiteY3531" fmla="*/ 1925499 h 4970065"/>
              <a:gd name="connsiteX3532" fmla="*/ 1034370 w 4970067"/>
              <a:gd name="connsiteY3532" fmla="*/ 1927671 h 4970065"/>
              <a:gd name="connsiteX3533" fmla="*/ 971076 w 4970067"/>
              <a:gd name="connsiteY3533" fmla="*/ 2133436 h 4970065"/>
              <a:gd name="connsiteX3534" fmla="*/ 963020 w 4970067"/>
              <a:gd name="connsiteY3534" fmla="*/ 2130958 h 4970065"/>
              <a:gd name="connsiteX3535" fmla="*/ 1021195 w 4970067"/>
              <a:gd name="connsiteY3535" fmla="*/ 1936459 h 4970065"/>
              <a:gd name="connsiteX3536" fmla="*/ 1021078 w 4970067"/>
              <a:gd name="connsiteY3536" fmla="*/ 1923695 h 4970065"/>
              <a:gd name="connsiteX3537" fmla="*/ 1024690 w 4970067"/>
              <a:gd name="connsiteY3537" fmla="*/ 1924776 h 4970065"/>
              <a:gd name="connsiteX3538" fmla="*/ 1021195 w 4970067"/>
              <a:gd name="connsiteY3538" fmla="*/ 1936459 h 4970065"/>
              <a:gd name="connsiteX3539" fmla="*/ 962353 w 4970067"/>
              <a:gd name="connsiteY3539" fmla="*/ 2045522 h 4970065"/>
              <a:gd name="connsiteX3540" fmla="*/ 969464 w 4970067"/>
              <a:gd name="connsiteY3540" fmla="*/ 1970321 h 4970065"/>
              <a:gd name="connsiteX3541" fmla="*/ 1006880 w 4970067"/>
              <a:gd name="connsiteY3541" fmla="*/ 1950508 h 4970065"/>
              <a:gd name="connsiteX3542" fmla="*/ 2365225 w 4970067"/>
              <a:gd name="connsiteY3542" fmla="*/ 2191017 h 4970065"/>
              <a:gd name="connsiteX3543" fmla="*/ 2359418 w 4970067"/>
              <a:gd name="connsiteY3543" fmla="*/ 2198149 h 4970065"/>
              <a:gd name="connsiteX3544" fmla="*/ 2338954 w 4970067"/>
              <a:gd name="connsiteY3544" fmla="*/ 2196053 h 4970065"/>
              <a:gd name="connsiteX3545" fmla="*/ 2342815 w 4970067"/>
              <a:gd name="connsiteY3545" fmla="*/ 2188897 h 4970065"/>
              <a:gd name="connsiteX3546" fmla="*/ 2623362 w 4970067"/>
              <a:gd name="connsiteY3546" fmla="*/ 2241827 h 4970065"/>
              <a:gd name="connsiteX3547" fmla="*/ 2635170 w 4970067"/>
              <a:gd name="connsiteY3547" fmla="*/ 2248079 h 4970065"/>
              <a:gd name="connsiteX3548" fmla="*/ 2639344 w 4970067"/>
              <a:gd name="connsiteY3548" fmla="*/ 2251478 h 4970065"/>
              <a:gd name="connsiteX3549" fmla="*/ 2632474 w 4970067"/>
              <a:gd name="connsiteY3549" fmla="*/ 2249365 h 4970065"/>
              <a:gd name="connsiteX3550" fmla="*/ 2755733 w 4970067"/>
              <a:gd name="connsiteY3550" fmla="*/ 2267879 h 4970065"/>
              <a:gd name="connsiteX3551" fmla="*/ 2780534 w 4970067"/>
              <a:gd name="connsiteY3551" fmla="*/ 2275297 h 4970065"/>
              <a:gd name="connsiteX3552" fmla="*/ 2778586 w 4970067"/>
              <a:gd name="connsiteY3552" fmla="*/ 2294309 h 4970065"/>
              <a:gd name="connsiteX3553" fmla="*/ 2757785 w 4970067"/>
              <a:gd name="connsiteY3553" fmla="*/ 2287911 h 4970065"/>
              <a:gd name="connsiteX3554" fmla="*/ 2575455 w 4970067"/>
              <a:gd name="connsiteY3554" fmla="*/ 2231826 h 4970065"/>
              <a:gd name="connsiteX3555" fmla="*/ 2632474 w 4970067"/>
              <a:gd name="connsiteY3555" fmla="*/ 2249365 h 4970065"/>
              <a:gd name="connsiteX3556" fmla="*/ 2664614 w 4970067"/>
              <a:gd name="connsiteY3556" fmla="*/ 2275952 h 4970065"/>
              <a:gd name="connsiteX3557" fmla="*/ 2670390 w 4970067"/>
              <a:gd name="connsiteY3557" fmla="*/ 2283046 h 4970065"/>
              <a:gd name="connsiteX3558" fmla="*/ 4135709 w 4970067"/>
              <a:gd name="connsiteY3558" fmla="*/ 2542119 h 4970065"/>
              <a:gd name="connsiteX3559" fmla="*/ 4162234 w 4970067"/>
              <a:gd name="connsiteY3559" fmla="*/ 2628351 h 4970065"/>
              <a:gd name="connsiteX3560" fmla="*/ 4123272 w 4970067"/>
              <a:gd name="connsiteY3560" fmla="*/ 2660074 h 4970065"/>
              <a:gd name="connsiteX3561" fmla="*/ 4072266 w 4970067"/>
              <a:gd name="connsiteY3561" fmla="*/ 2598414 h 4970065"/>
              <a:gd name="connsiteX3562" fmla="*/ 4090991 w 4970067"/>
              <a:gd name="connsiteY3562" fmla="*/ 2537539 h 4970065"/>
              <a:gd name="connsiteX3563" fmla="*/ 2382550 w 4970067"/>
              <a:gd name="connsiteY3563" fmla="*/ 2192655 h 4970065"/>
              <a:gd name="connsiteX3564" fmla="*/ 2374092 w 4970067"/>
              <a:gd name="connsiteY3564" fmla="*/ 2199651 h 4970065"/>
              <a:gd name="connsiteX3565" fmla="*/ 2364301 w 4970067"/>
              <a:gd name="connsiteY3565" fmla="*/ 2198649 h 4970065"/>
              <a:gd name="connsiteX3566" fmla="*/ 2370223 w 4970067"/>
              <a:gd name="connsiteY3566" fmla="*/ 2191489 h 4970065"/>
              <a:gd name="connsiteX3567" fmla="*/ 2716428 w 4970067"/>
              <a:gd name="connsiteY3567" fmla="*/ 2256123 h 4970065"/>
              <a:gd name="connsiteX3568" fmla="*/ 2731387 w 4970067"/>
              <a:gd name="connsiteY3568" fmla="*/ 2260597 h 4970065"/>
              <a:gd name="connsiteX3569" fmla="*/ 2733256 w 4970067"/>
              <a:gd name="connsiteY3569" fmla="*/ 2280366 h 4970065"/>
              <a:gd name="connsiteX3570" fmla="*/ 2722906 w 4970067"/>
              <a:gd name="connsiteY3570" fmla="*/ 2277182 h 4970065"/>
              <a:gd name="connsiteX3571" fmla="*/ 2421414 w 4970067"/>
              <a:gd name="connsiteY3571" fmla="*/ 2196330 h 4970065"/>
              <a:gd name="connsiteX3572" fmla="*/ 2416204 w 4970067"/>
              <a:gd name="connsiteY3572" fmla="*/ 2199141 h 4970065"/>
              <a:gd name="connsiteX3573" fmla="*/ 2405134 w 4970067"/>
              <a:gd name="connsiteY3573" fmla="*/ 2200275 h 4970065"/>
              <a:gd name="connsiteX3574" fmla="*/ 2411169 w 4970067"/>
              <a:gd name="connsiteY3574" fmla="*/ 2195361 h 4970065"/>
              <a:gd name="connsiteX3575" fmla="*/ 2517726 w 4970067"/>
              <a:gd name="connsiteY3575" fmla="*/ 2214363 h 4970065"/>
              <a:gd name="connsiteX3576" fmla="*/ 2378930 w 4970067"/>
              <a:gd name="connsiteY3576" fmla="*/ 2227488 h 4970065"/>
              <a:gd name="connsiteX3577" fmla="*/ 2385256 w 4970067"/>
              <a:gd name="connsiteY3577" fmla="*/ 2224138 h 4970065"/>
              <a:gd name="connsiteX3578" fmla="*/ 2443393 w 4970067"/>
              <a:gd name="connsiteY3578" fmla="*/ 2206749 h 4970065"/>
              <a:gd name="connsiteX3579" fmla="*/ 949951 w 4970067"/>
              <a:gd name="connsiteY3579" fmla="*/ 1902421 h 4970065"/>
              <a:gd name="connsiteX3580" fmla="*/ 975172 w 4970067"/>
              <a:gd name="connsiteY3580" fmla="*/ 1909965 h 4970065"/>
              <a:gd name="connsiteX3581" fmla="*/ 969464 w 4970067"/>
              <a:gd name="connsiteY3581" fmla="*/ 1970321 h 4970065"/>
              <a:gd name="connsiteX3582" fmla="*/ 909679 w 4970067"/>
              <a:gd name="connsiteY3582" fmla="*/ 2001978 h 4970065"/>
              <a:gd name="connsiteX3583" fmla="*/ 893067 w 4970067"/>
              <a:gd name="connsiteY3583" fmla="*/ 1971187 h 4970065"/>
              <a:gd name="connsiteX3584" fmla="*/ 2518458 w 4970067"/>
              <a:gd name="connsiteY3584" fmla="*/ 2214293 h 4970065"/>
              <a:gd name="connsiteX3585" fmla="*/ 2519161 w 4970067"/>
              <a:gd name="connsiteY3585" fmla="*/ 2214510 h 4970065"/>
              <a:gd name="connsiteX3586" fmla="*/ 2517726 w 4970067"/>
              <a:gd name="connsiteY3586" fmla="*/ 2214363 h 4970065"/>
              <a:gd name="connsiteX3587" fmla="*/ 2435294 w 4970067"/>
              <a:gd name="connsiteY3587" fmla="*/ 2197643 h 4970065"/>
              <a:gd name="connsiteX3588" fmla="*/ 2431317 w 4970067"/>
              <a:gd name="connsiteY3588" fmla="*/ 2199748 h 4970065"/>
              <a:gd name="connsiteX3589" fmla="*/ 2417258 w 4970067"/>
              <a:gd name="connsiteY3589" fmla="*/ 2204073 h 4970065"/>
              <a:gd name="connsiteX3590" fmla="*/ 2408690 w 4970067"/>
              <a:gd name="connsiteY3590" fmla="*/ 2203195 h 4970065"/>
              <a:gd name="connsiteX3591" fmla="*/ 2416204 w 4970067"/>
              <a:gd name="connsiteY3591" fmla="*/ 2199141 h 4970065"/>
              <a:gd name="connsiteX3592" fmla="*/ 2432976 w 4970067"/>
              <a:gd name="connsiteY3592" fmla="*/ 2197423 h 4970065"/>
              <a:gd name="connsiteX3593" fmla="*/ 2678425 w 4970067"/>
              <a:gd name="connsiteY3593" fmla="*/ 2244756 h 4970065"/>
              <a:gd name="connsiteX3594" fmla="*/ 2706407 w 4970067"/>
              <a:gd name="connsiteY3594" fmla="*/ 2253125 h 4970065"/>
              <a:gd name="connsiteX3595" fmla="*/ 2712659 w 4970067"/>
              <a:gd name="connsiteY3595" fmla="*/ 2274030 h 4970065"/>
              <a:gd name="connsiteX3596" fmla="*/ 2690550 w 4970067"/>
              <a:gd name="connsiteY3596" fmla="*/ 2267229 h 4970065"/>
              <a:gd name="connsiteX3597" fmla="*/ 2441822 w 4970067"/>
              <a:gd name="connsiteY3597" fmla="*/ 2196517 h 4970065"/>
              <a:gd name="connsiteX3598" fmla="*/ 2437488 w 4970067"/>
              <a:gd name="connsiteY3598" fmla="*/ 2197850 h 4970065"/>
              <a:gd name="connsiteX3599" fmla="*/ 2435294 w 4970067"/>
              <a:gd name="connsiteY3599" fmla="*/ 2197643 h 4970065"/>
              <a:gd name="connsiteX3600" fmla="*/ 2436364 w 4970067"/>
              <a:gd name="connsiteY3600" fmla="*/ 2197076 h 4970065"/>
              <a:gd name="connsiteX3601" fmla="*/ 2549030 w 4970067"/>
              <a:gd name="connsiteY3601" fmla="*/ 2217569 h 4970065"/>
              <a:gd name="connsiteX3602" fmla="*/ 2575455 w 4970067"/>
              <a:gd name="connsiteY3602" fmla="*/ 2231826 h 4970065"/>
              <a:gd name="connsiteX3603" fmla="*/ 2519161 w 4970067"/>
              <a:gd name="connsiteY3603" fmla="*/ 2214510 h 4970065"/>
              <a:gd name="connsiteX3604" fmla="*/ 2464581 w 4970067"/>
              <a:gd name="connsiteY3604" fmla="*/ 2200412 h 4970065"/>
              <a:gd name="connsiteX3605" fmla="*/ 2443393 w 4970067"/>
              <a:gd name="connsiteY3605" fmla="*/ 2206749 h 4970065"/>
              <a:gd name="connsiteX3606" fmla="*/ 2422195 w 4970067"/>
              <a:gd name="connsiteY3606" fmla="*/ 2204578 h 4970065"/>
              <a:gd name="connsiteX3607" fmla="*/ 2431317 w 4970067"/>
              <a:gd name="connsiteY3607" fmla="*/ 2199748 h 4970065"/>
              <a:gd name="connsiteX3608" fmla="*/ 2437488 w 4970067"/>
              <a:gd name="connsiteY3608" fmla="*/ 2197850 h 4970065"/>
              <a:gd name="connsiteX3609" fmla="*/ 2658496 w 4970067"/>
              <a:gd name="connsiteY3609" fmla="*/ 2238795 h 4970065"/>
              <a:gd name="connsiteX3610" fmla="*/ 2670233 w 4970067"/>
              <a:gd name="connsiteY3610" fmla="*/ 2242306 h 4970065"/>
              <a:gd name="connsiteX3611" fmla="*/ 2682045 w 4970067"/>
              <a:gd name="connsiteY3611" fmla="*/ 2264613 h 4970065"/>
              <a:gd name="connsiteX3612" fmla="*/ 2679105 w 4970067"/>
              <a:gd name="connsiteY3612" fmla="*/ 2263709 h 4970065"/>
              <a:gd name="connsiteX3613" fmla="*/ 4253348 w 4970067"/>
              <a:gd name="connsiteY3613" fmla="*/ 2554167 h 4970065"/>
              <a:gd name="connsiteX3614" fmla="*/ 4171655 w 4970067"/>
              <a:gd name="connsiteY3614" fmla="*/ 2620681 h 4970065"/>
              <a:gd name="connsiteX3615" fmla="*/ 4209939 w 4970067"/>
              <a:gd name="connsiteY3615" fmla="*/ 2549721 h 4970065"/>
              <a:gd name="connsiteX3616" fmla="*/ 2469016 w 4970067"/>
              <a:gd name="connsiteY3616" fmla="*/ 2199085 h 4970065"/>
              <a:gd name="connsiteX3617" fmla="*/ 2477214 w 4970067"/>
              <a:gd name="connsiteY3617" fmla="*/ 2201607 h 4970065"/>
              <a:gd name="connsiteX3618" fmla="*/ 2464581 w 4970067"/>
              <a:gd name="connsiteY3618" fmla="*/ 2200412 h 4970065"/>
              <a:gd name="connsiteX3619" fmla="*/ 2451244 w 4970067"/>
              <a:gd name="connsiteY3619" fmla="*/ 2193619 h 4970065"/>
              <a:gd name="connsiteX3620" fmla="*/ 2455959 w 4970067"/>
              <a:gd name="connsiteY3620" fmla="*/ 2195069 h 4970065"/>
              <a:gd name="connsiteX3621" fmla="*/ 2441822 w 4970067"/>
              <a:gd name="connsiteY3621" fmla="*/ 2196517 h 4970065"/>
              <a:gd name="connsiteX3622" fmla="*/ 2600397 w 4970067"/>
              <a:gd name="connsiteY3622" fmla="*/ 2222830 h 4970065"/>
              <a:gd name="connsiteX3623" fmla="*/ 2623362 w 4970067"/>
              <a:gd name="connsiteY3623" fmla="*/ 2241827 h 4970065"/>
              <a:gd name="connsiteX3624" fmla="*/ 2584390 w 4970067"/>
              <a:gd name="connsiteY3624" fmla="*/ 2221190 h 4970065"/>
              <a:gd name="connsiteX3625" fmla="*/ 2607579 w 4970067"/>
              <a:gd name="connsiteY3625" fmla="*/ 2223566 h 4970065"/>
              <a:gd name="connsiteX3626" fmla="*/ 2626593 w 4970067"/>
              <a:gd name="connsiteY3626" fmla="*/ 2229253 h 4970065"/>
              <a:gd name="connsiteX3627" fmla="*/ 2646475 w 4970067"/>
              <a:gd name="connsiteY3627" fmla="*/ 2253672 h 4970065"/>
              <a:gd name="connsiteX3628" fmla="*/ 2644699 w 4970067"/>
              <a:gd name="connsiteY3628" fmla="*/ 2253125 h 4970065"/>
              <a:gd name="connsiteX3629" fmla="*/ 2635170 w 4970067"/>
              <a:gd name="connsiteY3629" fmla="*/ 2248079 h 4970065"/>
              <a:gd name="connsiteX3630" fmla="*/ 2604699 w 4970067"/>
              <a:gd name="connsiteY3630" fmla="*/ 2223271 h 4970065"/>
              <a:gd name="connsiteX3631" fmla="*/ 2435446 w 4970067"/>
              <a:gd name="connsiteY3631" fmla="*/ 2188759 h 4970065"/>
              <a:gd name="connsiteX3632" fmla="*/ 2445961 w 4970067"/>
              <a:gd name="connsiteY3632" fmla="*/ 2191994 h 4970065"/>
              <a:gd name="connsiteX3633" fmla="*/ 2436364 w 4970067"/>
              <a:gd name="connsiteY3633" fmla="*/ 2197076 h 4970065"/>
              <a:gd name="connsiteX3634" fmla="*/ 2432976 w 4970067"/>
              <a:gd name="connsiteY3634" fmla="*/ 2197423 h 4970065"/>
              <a:gd name="connsiteX3635" fmla="*/ 2421414 w 4970067"/>
              <a:gd name="connsiteY3635" fmla="*/ 2196330 h 4970065"/>
              <a:gd name="connsiteX3636" fmla="*/ 2597722 w 4970067"/>
              <a:gd name="connsiteY3636" fmla="*/ 2220618 h 4970065"/>
              <a:gd name="connsiteX3637" fmla="*/ 2603600 w 4970067"/>
              <a:gd name="connsiteY3637" fmla="*/ 2222376 h 4970065"/>
              <a:gd name="connsiteX3638" fmla="*/ 2604699 w 4970067"/>
              <a:gd name="connsiteY3638" fmla="*/ 2223271 h 4970065"/>
              <a:gd name="connsiteX3639" fmla="*/ 2600397 w 4970067"/>
              <a:gd name="connsiteY3639" fmla="*/ 2222830 h 4970065"/>
              <a:gd name="connsiteX3640" fmla="*/ 2528419 w 4970067"/>
              <a:gd name="connsiteY3640" fmla="*/ 2206449 h 4970065"/>
              <a:gd name="connsiteX3641" fmla="*/ 2539305 w 4970067"/>
              <a:gd name="connsiteY3641" fmla="*/ 2212322 h 4970065"/>
              <a:gd name="connsiteX3642" fmla="*/ 2518458 w 4970067"/>
              <a:gd name="connsiteY3642" fmla="*/ 2214293 h 4970065"/>
              <a:gd name="connsiteX3643" fmla="*/ 2477214 w 4970067"/>
              <a:gd name="connsiteY3643" fmla="*/ 2201607 h 4970065"/>
              <a:gd name="connsiteX3644" fmla="*/ 837881 w 4970067"/>
              <a:gd name="connsiteY3644" fmla="*/ 1868901 h 4970065"/>
              <a:gd name="connsiteX3645" fmla="*/ 851834 w 4970067"/>
              <a:gd name="connsiteY3645" fmla="*/ 1873074 h 4970065"/>
              <a:gd name="connsiteX3646" fmla="*/ 854576 w 4970067"/>
              <a:gd name="connsiteY3646" fmla="*/ 1899844 h 4970065"/>
              <a:gd name="connsiteX3647" fmla="*/ 2649445 w 4970067"/>
              <a:gd name="connsiteY3647" fmla="*/ 2227853 h 4970065"/>
              <a:gd name="connsiteX3648" fmla="*/ 2658496 w 4970067"/>
              <a:gd name="connsiteY3648" fmla="*/ 2238795 h 4970065"/>
              <a:gd name="connsiteX3649" fmla="*/ 2626593 w 4970067"/>
              <a:gd name="connsiteY3649" fmla="*/ 2229253 h 4970065"/>
              <a:gd name="connsiteX3650" fmla="*/ 2623271 w 4970067"/>
              <a:gd name="connsiteY3650" fmla="*/ 2225173 h 4970065"/>
              <a:gd name="connsiteX3651" fmla="*/ 2400320 w 4970067"/>
              <a:gd name="connsiteY3651" fmla="*/ 2177954 h 4970065"/>
              <a:gd name="connsiteX3652" fmla="*/ 2423711 w 4970067"/>
              <a:gd name="connsiteY3652" fmla="*/ 2185149 h 4970065"/>
              <a:gd name="connsiteX3653" fmla="*/ 2411169 w 4970067"/>
              <a:gd name="connsiteY3653" fmla="*/ 2195361 h 4970065"/>
              <a:gd name="connsiteX3654" fmla="*/ 2382550 w 4970067"/>
              <a:gd name="connsiteY3654" fmla="*/ 2192655 h 4970065"/>
              <a:gd name="connsiteX3655" fmla="*/ 2562618 w 4970067"/>
              <a:gd name="connsiteY3655" fmla="*/ 2210118 h 4970065"/>
              <a:gd name="connsiteX3656" fmla="*/ 2564596 w 4970067"/>
              <a:gd name="connsiteY3656" fmla="*/ 2210709 h 4970065"/>
              <a:gd name="connsiteX3657" fmla="*/ 2584390 w 4970067"/>
              <a:gd name="connsiteY3657" fmla="*/ 2221190 h 4970065"/>
              <a:gd name="connsiteX3658" fmla="*/ 2549030 w 4970067"/>
              <a:gd name="connsiteY3658" fmla="*/ 2217569 h 4970065"/>
              <a:gd name="connsiteX3659" fmla="*/ 2539305 w 4970067"/>
              <a:gd name="connsiteY3659" fmla="*/ 2212322 h 4970065"/>
              <a:gd name="connsiteX3660" fmla="*/ 2562666 w 4970067"/>
              <a:gd name="connsiteY3660" fmla="*/ 2209687 h 4970065"/>
              <a:gd name="connsiteX3661" fmla="*/ 2563348 w 4970067"/>
              <a:gd name="connsiteY3661" fmla="*/ 2210049 h 4970065"/>
              <a:gd name="connsiteX3662" fmla="*/ 2562618 w 4970067"/>
              <a:gd name="connsiteY3662" fmla="*/ 2210118 h 4970065"/>
              <a:gd name="connsiteX3663" fmla="*/ 2560492 w 4970067"/>
              <a:gd name="connsiteY3663" fmla="*/ 2209482 h 4970065"/>
              <a:gd name="connsiteX3664" fmla="*/ 2670468 w 4970067"/>
              <a:gd name="connsiteY3664" fmla="*/ 2230007 h 4970065"/>
              <a:gd name="connsiteX3665" fmla="*/ 2678425 w 4970067"/>
              <a:gd name="connsiteY3665" fmla="*/ 2244756 h 4970065"/>
              <a:gd name="connsiteX3666" fmla="*/ 2670233 w 4970067"/>
              <a:gd name="connsiteY3666" fmla="*/ 2242306 h 4970065"/>
              <a:gd name="connsiteX3667" fmla="*/ 2663334 w 4970067"/>
              <a:gd name="connsiteY3667" fmla="*/ 2229276 h 4970065"/>
              <a:gd name="connsiteX3668" fmla="*/ 2380759 w 4970067"/>
              <a:gd name="connsiteY3668" fmla="*/ 2171937 h 4970065"/>
              <a:gd name="connsiteX3669" fmla="*/ 2385253 w 4970067"/>
              <a:gd name="connsiteY3669" fmla="*/ 2173319 h 4970065"/>
              <a:gd name="connsiteX3670" fmla="*/ 2370223 w 4970067"/>
              <a:gd name="connsiteY3670" fmla="*/ 2191489 h 4970065"/>
              <a:gd name="connsiteX3671" fmla="*/ 2365225 w 4970067"/>
              <a:gd name="connsiteY3671" fmla="*/ 2191017 h 4970065"/>
              <a:gd name="connsiteX3672" fmla="*/ 2587328 w 4970067"/>
              <a:gd name="connsiteY3672" fmla="*/ 2212020 h 4970065"/>
              <a:gd name="connsiteX3673" fmla="*/ 2597722 w 4970067"/>
              <a:gd name="connsiteY3673" fmla="*/ 2220618 h 4970065"/>
              <a:gd name="connsiteX3674" fmla="*/ 2564596 w 4970067"/>
              <a:gd name="connsiteY3674" fmla="*/ 2210709 h 4970065"/>
              <a:gd name="connsiteX3675" fmla="*/ 2563348 w 4970067"/>
              <a:gd name="connsiteY3675" fmla="*/ 2210049 h 4970065"/>
              <a:gd name="connsiteX3676" fmla="*/ 2564917 w 4970067"/>
              <a:gd name="connsiteY3676" fmla="*/ 2209900 h 4970065"/>
              <a:gd name="connsiteX3677" fmla="*/ 2709628 w 4970067"/>
              <a:gd name="connsiteY3677" fmla="*/ 2234018 h 4970065"/>
              <a:gd name="connsiteX3678" fmla="*/ 2716428 w 4970067"/>
              <a:gd name="connsiteY3678" fmla="*/ 2256123 h 4970065"/>
              <a:gd name="connsiteX3679" fmla="*/ 2706407 w 4970067"/>
              <a:gd name="connsiteY3679" fmla="*/ 2253125 h 4970065"/>
              <a:gd name="connsiteX3680" fmla="*/ 2700409 w 4970067"/>
              <a:gd name="connsiteY3680" fmla="*/ 2233073 h 4970065"/>
              <a:gd name="connsiteX3681" fmla="*/ 2614666 w 4970067"/>
              <a:gd name="connsiteY3681" fmla="*/ 2214605 h 4970065"/>
              <a:gd name="connsiteX3682" fmla="*/ 2623271 w 4970067"/>
              <a:gd name="connsiteY3682" fmla="*/ 2225173 h 4970065"/>
              <a:gd name="connsiteX3683" fmla="*/ 2607579 w 4970067"/>
              <a:gd name="connsiteY3683" fmla="*/ 2223566 h 4970065"/>
              <a:gd name="connsiteX3684" fmla="*/ 2603600 w 4970067"/>
              <a:gd name="connsiteY3684" fmla="*/ 2222376 h 4970065"/>
              <a:gd name="connsiteX3685" fmla="*/ 2591347 w 4970067"/>
              <a:gd name="connsiteY3685" fmla="*/ 2212400 h 4970065"/>
              <a:gd name="connsiteX3686" fmla="*/ 2496236 w 4970067"/>
              <a:gd name="connsiteY3686" fmla="*/ 2190944 h 4970065"/>
              <a:gd name="connsiteX3687" fmla="*/ 2469016 w 4970067"/>
              <a:gd name="connsiteY3687" fmla="*/ 2199085 h 4970065"/>
              <a:gd name="connsiteX3688" fmla="*/ 2455959 w 4970067"/>
              <a:gd name="connsiteY3688" fmla="*/ 2195069 h 4970065"/>
              <a:gd name="connsiteX3689" fmla="*/ 2501133 w 4970067"/>
              <a:gd name="connsiteY3689" fmla="*/ 2191727 h 4970065"/>
              <a:gd name="connsiteX3690" fmla="*/ 2560492 w 4970067"/>
              <a:gd name="connsiteY3690" fmla="*/ 2209482 h 4970065"/>
              <a:gd name="connsiteX3691" fmla="*/ 2528419 w 4970067"/>
              <a:gd name="connsiteY3691" fmla="*/ 2206449 h 4970065"/>
              <a:gd name="connsiteX3692" fmla="*/ 2340867 w 4970067"/>
              <a:gd name="connsiteY3692" fmla="*/ 2159666 h 4970065"/>
              <a:gd name="connsiteX3693" fmla="*/ 2356064 w 4970067"/>
              <a:gd name="connsiteY3693" fmla="*/ 2164341 h 4970065"/>
              <a:gd name="connsiteX3694" fmla="*/ 2342815 w 4970067"/>
              <a:gd name="connsiteY3694" fmla="*/ 2188897 h 4970065"/>
              <a:gd name="connsiteX3695" fmla="*/ 2326220 w 4970067"/>
              <a:gd name="connsiteY3695" fmla="*/ 2187328 h 4970065"/>
              <a:gd name="connsiteX3696" fmla="*/ 2497375 w 4970067"/>
              <a:gd name="connsiteY3696" fmla="*/ 2190603 h 4970065"/>
              <a:gd name="connsiteX3697" fmla="*/ 2497933 w 4970067"/>
              <a:gd name="connsiteY3697" fmla="*/ 2190770 h 4970065"/>
              <a:gd name="connsiteX3698" fmla="*/ 2496236 w 4970067"/>
              <a:gd name="connsiteY3698" fmla="*/ 2190944 h 4970065"/>
              <a:gd name="connsiteX3699" fmla="*/ 2585847 w 4970067"/>
              <a:gd name="connsiteY3699" fmla="*/ 2207921 h 4970065"/>
              <a:gd name="connsiteX3700" fmla="*/ 2591347 w 4970067"/>
              <a:gd name="connsiteY3700" fmla="*/ 2212400 h 4970065"/>
              <a:gd name="connsiteX3701" fmla="*/ 2587328 w 4970067"/>
              <a:gd name="connsiteY3701" fmla="*/ 2212020 h 4970065"/>
              <a:gd name="connsiteX3702" fmla="*/ 2582730 w 4970067"/>
              <a:gd name="connsiteY3702" fmla="*/ 2208216 h 4970065"/>
              <a:gd name="connsiteX3703" fmla="*/ 2499131 w 4970067"/>
              <a:gd name="connsiteY3703" fmla="*/ 2190647 h 4970065"/>
              <a:gd name="connsiteX3704" fmla="*/ 2501133 w 4970067"/>
              <a:gd name="connsiteY3704" fmla="*/ 2191727 h 4970065"/>
              <a:gd name="connsiteX3705" fmla="*/ 2497933 w 4970067"/>
              <a:gd name="connsiteY3705" fmla="*/ 2190770 h 4970065"/>
              <a:gd name="connsiteX3706" fmla="*/ 2752717 w 4970067"/>
              <a:gd name="connsiteY3706" fmla="*/ 2238431 h 4970065"/>
              <a:gd name="connsiteX3707" fmla="*/ 2755733 w 4970067"/>
              <a:gd name="connsiteY3707" fmla="*/ 2267879 h 4970065"/>
              <a:gd name="connsiteX3708" fmla="*/ 2731387 w 4970067"/>
              <a:gd name="connsiteY3708" fmla="*/ 2260597 h 4970065"/>
              <a:gd name="connsiteX3709" fmla="*/ 2729062 w 4970067"/>
              <a:gd name="connsiteY3709" fmla="*/ 2236008 h 4970065"/>
              <a:gd name="connsiteX3710" fmla="*/ 2466198 w 4970067"/>
              <a:gd name="connsiteY3710" fmla="*/ 2181278 h 4970065"/>
              <a:gd name="connsiteX3711" fmla="*/ 2478956 w 4970067"/>
              <a:gd name="connsiteY3711" fmla="*/ 2185094 h 4970065"/>
              <a:gd name="connsiteX3712" fmla="*/ 2451244 w 4970067"/>
              <a:gd name="connsiteY3712" fmla="*/ 2193619 h 4970065"/>
              <a:gd name="connsiteX3713" fmla="*/ 2445961 w 4970067"/>
              <a:gd name="connsiteY3713" fmla="*/ 2191994 h 4970065"/>
              <a:gd name="connsiteX3714" fmla="*/ 2657721 w 4970067"/>
              <a:gd name="connsiteY3714" fmla="*/ 2218676 h 4970065"/>
              <a:gd name="connsiteX3715" fmla="*/ 2663334 w 4970067"/>
              <a:gd name="connsiteY3715" fmla="*/ 2229276 h 4970065"/>
              <a:gd name="connsiteX3716" fmla="*/ 2649445 w 4970067"/>
              <a:gd name="connsiteY3716" fmla="*/ 2227853 h 4970065"/>
              <a:gd name="connsiteX3717" fmla="*/ 2640507 w 4970067"/>
              <a:gd name="connsiteY3717" fmla="*/ 2217048 h 4970065"/>
              <a:gd name="connsiteX3718" fmla="*/ 2485251 w 4970067"/>
              <a:gd name="connsiteY3718" fmla="*/ 2183158 h 4970065"/>
              <a:gd name="connsiteX3719" fmla="*/ 2498452 w 4970067"/>
              <a:gd name="connsiteY3719" fmla="*/ 2190281 h 4970065"/>
              <a:gd name="connsiteX3720" fmla="*/ 2497375 w 4970067"/>
              <a:gd name="connsiteY3720" fmla="*/ 2190603 h 4970065"/>
              <a:gd name="connsiteX3721" fmla="*/ 2478956 w 4970067"/>
              <a:gd name="connsiteY3721" fmla="*/ 2185094 h 4970065"/>
              <a:gd name="connsiteX3722" fmla="*/ 2289003 w 4970067"/>
              <a:gd name="connsiteY3722" fmla="*/ 2143713 h 4970065"/>
              <a:gd name="connsiteX3723" fmla="*/ 2307274 w 4970067"/>
              <a:gd name="connsiteY3723" fmla="*/ 2149333 h 4970065"/>
              <a:gd name="connsiteX3724" fmla="*/ 2296453 w 4970067"/>
              <a:gd name="connsiteY3724" fmla="*/ 2184513 h 4970065"/>
              <a:gd name="connsiteX3725" fmla="*/ 2277340 w 4970067"/>
              <a:gd name="connsiteY3725" fmla="*/ 2182706 h 4970065"/>
              <a:gd name="connsiteX3726" fmla="*/ 2438603 w 4970067"/>
              <a:gd name="connsiteY3726" fmla="*/ 2173025 h 4970065"/>
              <a:gd name="connsiteX3727" fmla="*/ 2455334 w 4970067"/>
              <a:gd name="connsiteY3727" fmla="*/ 2178029 h 4970065"/>
              <a:gd name="connsiteX3728" fmla="*/ 2435446 w 4970067"/>
              <a:gd name="connsiteY3728" fmla="*/ 2188759 h 4970065"/>
              <a:gd name="connsiteX3729" fmla="*/ 2423711 w 4970067"/>
              <a:gd name="connsiteY3729" fmla="*/ 2185149 h 4970065"/>
              <a:gd name="connsiteX3730" fmla="*/ 2790671 w 4970067"/>
              <a:gd name="connsiteY3730" fmla="*/ 2242318 h 4970065"/>
              <a:gd name="connsiteX3731" fmla="*/ 2787360 w 4970067"/>
              <a:gd name="connsiteY3731" fmla="*/ 2277339 h 4970065"/>
              <a:gd name="connsiteX3732" fmla="*/ 2780534 w 4970067"/>
              <a:gd name="connsiteY3732" fmla="*/ 2275297 h 4970065"/>
              <a:gd name="connsiteX3733" fmla="*/ 2783981 w 4970067"/>
              <a:gd name="connsiteY3733" fmla="*/ 2241633 h 4970065"/>
              <a:gd name="connsiteX3734" fmla="*/ 2697220 w 4970067"/>
              <a:gd name="connsiteY3734" fmla="*/ 2222411 h 4970065"/>
              <a:gd name="connsiteX3735" fmla="*/ 2700409 w 4970067"/>
              <a:gd name="connsiteY3735" fmla="*/ 2233073 h 4970065"/>
              <a:gd name="connsiteX3736" fmla="*/ 2670468 w 4970067"/>
              <a:gd name="connsiteY3736" fmla="*/ 2230007 h 4970065"/>
              <a:gd name="connsiteX3737" fmla="*/ 2664711 w 4970067"/>
              <a:gd name="connsiteY3737" fmla="*/ 2219337 h 4970065"/>
              <a:gd name="connsiteX3738" fmla="*/ 2516067 w 4970067"/>
              <a:gd name="connsiteY3738" fmla="*/ 2185012 h 4970065"/>
              <a:gd name="connsiteX3739" fmla="*/ 2522239 w 4970067"/>
              <a:gd name="connsiteY3739" fmla="*/ 2188281 h 4970065"/>
              <a:gd name="connsiteX3740" fmla="*/ 2499131 w 4970067"/>
              <a:gd name="connsiteY3740" fmla="*/ 2190647 h 4970065"/>
              <a:gd name="connsiteX3741" fmla="*/ 2498452 w 4970067"/>
              <a:gd name="connsiteY3741" fmla="*/ 2190281 h 4970065"/>
              <a:gd name="connsiteX3742" fmla="*/ 2396030 w 4970067"/>
              <a:gd name="connsiteY3742" fmla="*/ 2160291 h 4970065"/>
              <a:gd name="connsiteX3743" fmla="*/ 2414864 w 4970067"/>
              <a:gd name="connsiteY3743" fmla="*/ 2165924 h 4970065"/>
              <a:gd name="connsiteX3744" fmla="*/ 2400320 w 4970067"/>
              <a:gd name="connsiteY3744" fmla="*/ 2177954 h 4970065"/>
              <a:gd name="connsiteX3745" fmla="*/ 2385253 w 4970067"/>
              <a:gd name="connsiteY3745" fmla="*/ 2173319 h 4970065"/>
              <a:gd name="connsiteX3746" fmla="*/ 2728052 w 4970067"/>
              <a:gd name="connsiteY3746" fmla="*/ 2225327 h 4970065"/>
              <a:gd name="connsiteX3747" fmla="*/ 2729062 w 4970067"/>
              <a:gd name="connsiteY3747" fmla="*/ 2236008 h 4970065"/>
              <a:gd name="connsiteX3748" fmla="*/ 2709628 w 4970067"/>
              <a:gd name="connsiteY3748" fmla="*/ 2234018 h 4970065"/>
              <a:gd name="connsiteX3749" fmla="*/ 2706323 w 4970067"/>
              <a:gd name="connsiteY3749" fmla="*/ 2223272 h 4970065"/>
              <a:gd name="connsiteX3750" fmla="*/ 2236162 w 4970067"/>
              <a:gd name="connsiteY3750" fmla="*/ 2127459 h 4970065"/>
              <a:gd name="connsiteX3751" fmla="*/ 2247289 w 4970067"/>
              <a:gd name="connsiteY3751" fmla="*/ 2130882 h 4970065"/>
              <a:gd name="connsiteX3752" fmla="*/ 2242321 w 4970067"/>
              <a:gd name="connsiteY3752" fmla="*/ 2179394 h 4970065"/>
              <a:gd name="connsiteX3753" fmla="*/ 2231349 w 4970067"/>
              <a:gd name="connsiteY3753" fmla="*/ 2178357 h 4970065"/>
              <a:gd name="connsiteX3754" fmla="*/ 2465539 w 4970067"/>
              <a:gd name="connsiteY3754" fmla="*/ 2172523 h 4970065"/>
              <a:gd name="connsiteX3755" fmla="*/ 2474054 w 4970067"/>
              <a:gd name="connsiteY3755" fmla="*/ 2177118 h 4970065"/>
              <a:gd name="connsiteX3756" fmla="*/ 2466198 w 4970067"/>
              <a:gd name="connsiteY3756" fmla="*/ 2181278 h 4970065"/>
              <a:gd name="connsiteX3757" fmla="*/ 2455334 w 4970067"/>
              <a:gd name="connsiteY3757" fmla="*/ 2178029 h 4970065"/>
              <a:gd name="connsiteX3758" fmla="*/ 2853815 w 4970067"/>
              <a:gd name="connsiteY3758" fmla="*/ 2248785 h 4970065"/>
              <a:gd name="connsiteX3759" fmla="*/ 2840519 w 4970067"/>
              <a:gd name="connsiteY3759" fmla="*/ 2293239 h 4970065"/>
              <a:gd name="connsiteX3760" fmla="*/ 2826352 w 4970067"/>
              <a:gd name="connsiteY3760" fmla="*/ 2289001 h 4970065"/>
              <a:gd name="connsiteX3761" fmla="*/ 2839183 w 4970067"/>
              <a:gd name="connsiteY3761" fmla="*/ 2247287 h 4970065"/>
              <a:gd name="connsiteX3762" fmla="*/ 2629539 w 4970067"/>
              <a:gd name="connsiteY3762" fmla="*/ 2203789 h 4970065"/>
              <a:gd name="connsiteX3763" fmla="*/ 2640507 w 4970067"/>
              <a:gd name="connsiteY3763" fmla="*/ 2217048 h 4970065"/>
              <a:gd name="connsiteX3764" fmla="*/ 2614666 w 4970067"/>
              <a:gd name="connsiteY3764" fmla="*/ 2214605 h 4970065"/>
              <a:gd name="connsiteX3765" fmla="*/ 2607554 w 4970067"/>
              <a:gd name="connsiteY3765" fmla="*/ 2205868 h 4970065"/>
              <a:gd name="connsiteX3766" fmla="*/ 2363499 w 4970067"/>
              <a:gd name="connsiteY3766" fmla="*/ 2150561 h 4970065"/>
              <a:gd name="connsiteX3767" fmla="*/ 2391375 w 4970067"/>
              <a:gd name="connsiteY3767" fmla="*/ 2158899 h 4970065"/>
              <a:gd name="connsiteX3768" fmla="*/ 2380759 w 4970067"/>
              <a:gd name="connsiteY3768" fmla="*/ 2171937 h 4970065"/>
              <a:gd name="connsiteX3769" fmla="*/ 2356064 w 4970067"/>
              <a:gd name="connsiteY3769" fmla="*/ 2164341 h 4970065"/>
              <a:gd name="connsiteX3770" fmla="*/ 4281390 w 4970067"/>
              <a:gd name="connsiteY3770" fmla="*/ 2531336 h 4970065"/>
              <a:gd name="connsiteX3771" fmla="*/ 4296068 w 4970067"/>
              <a:gd name="connsiteY3771" fmla="*/ 2558543 h 4970065"/>
              <a:gd name="connsiteX3772" fmla="*/ 4253348 w 4970067"/>
              <a:gd name="connsiteY3772" fmla="*/ 2554167 h 4970065"/>
              <a:gd name="connsiteX3773" fmla="*/ 2554621 w 4970067"/>
              <a:gd name="connsiteY3773" fmla="*/ 2184964 h 4970065"/>
              <a:gd name="connsiteX3774" fmla="*/ 2582730 w 4970067"/>
              <a:gd name="connsiteY3774" fmla="*/ 2208216 h 4970065"/>
              <a:gd name="connsiteX3775" fmla="*/ 2564917 w 4970067"/>
              <a:gd name="connsiteY3775" fmla="*/ 2209900 h 4970065"/>
              <a:gd name="connsiteX3776" fmla="*/ 2562666 w 4970067"/>
              <a:gd name="connsiteY3776" fmla="*/ 2209687 h 4970065"/>
              <a:gd name="connsiteX3777" fmla="*/ 2522239 w 4970067"/>
              <a:gd name="connsiteY3777" fmla="*/ 2188281 h 4970065"/>
              <a:gd name="connsiteX3778" fmla="*/ 2785099 w 4970067"/>
              <a:gd name="connsiteY3778" fmla="*/ 2230722 h 4970065"/>
              <a:gd name="connsiteX3779" fmla="*/ 2783981 w 4970067"/>
              <a:gd name="connsiteY3779" fmla="*/ 2241633 h 4970065"/>
              <a:gd name="connsiteX3780" fmla="*/ 2752717 w 4970067"/>
              <a:gd name="connsiteY3780" fmla="*/ 2238431 h 4970065"/>
              <a:gd name="connsiteX3781" fmla="*/ 2751603 w 4970067"/>
              <a:gd name="connsiteY3781" fmla="*/ 2227554 h 4970065"/>
              <a:gd name="connsiteX3782" fmla="*/ 2311666 w 4970067"/>
              <a:gd name="connsiteY3782" fmla="*/ 2135057 h 4970065"/>
              <a:gd name="connsiteX3783" fmla="*/ 2348124 w 4970067"/>
              <a:gd name="connsiteY3783" fmla="*/ 2145962 h 4970065"/>
              <a:gd name="connsiteX3784" fmla="*/ 2340867 w 4970067"/>
              <a:gd name="connsiteY3784" fmla="*/ 2159666 h 4970065"/>
              <a:gd name="connsiteX3785" fmla="*/ 2307274 w 4970067"/>
              <a:gd name="connsiteY3785" fmla="*/ 2149333 h 4970065"/>
              <a:gd name="connsiteX3786" fmla="*/ 2487606 w 4970067"/>
              <a:gd name="connsiteY3786" fmla="*/ 2169942 h 4970065"/>
              <a:gd name="connsiteX3787" fmla="*/ 2502528 w 4970067"/>
              <a:gd name="connsiteY3787" fmla="*/ 2177843 h 4970065"/>
              <a:gd name="connsiteX3788" fmla="*/ 2485251 w 4970067"/>
              <a:gd name="connsiteY3788" fmla="*/ 2183158 h 4970065"/>
              <a:gd name="connsiteX3789" fmla="*/ 2474054 w 4970067"/>
              <a:gd name="connsiteY3789" fmla="*/ 2177118 h 4970065"/>
              <a:gd name="connsiteX3790" fmla="*/ 821312 w 4970067"/>
              <a:gd name="connsiteY3790" fmla="*/ 1838191 h 4970065"/>
              <a:gd name="connsiteX3791" fmla="*/ 837881 w 4970067"/>
              <a:gd name="connsiteY3791" fmla="*/ 1868901 h 4970065"/>
              <a:gd name="connsiteX3792" fmla="*/ 798179 w 4970067"/>
              <a:gd name="connsiteY3792" fmla="*/ 1857026 h 4970065"/>
              <a:gd name="connsiteX3793" fmla="*/ 2922840 w 4970067"/>
              <a:gd name="connsiteY3793" fmla="*/ 2255855 h 4970065"/>
              <a:gd name="connsiteX3794" fmla="*/ 2894496 w 4970067"/>
              <a:gd name="connsiteY3794" fmla="*/ 2309384 h 4970065"/>
              <a:gd name="connsiteX3795" fmla="*/ 2883556 w 4970067"/>
              <a:gd name="connsiteY3795" fmla="*/ 2306111 h 4970065"/>
              <a:gd name="connsiteX3796" fmla="*/ 2911308 w 4970067"/>
              <a:gd name="connsiteY3796" fmla="*/ 2254674 h 4970065"/>
              <a:gd name="connsiteX3797" fmla="*/ 2152845 w 4970067"/>
              <a:gd name="connsiteY3797" fmla="*/ 2101831 h 4970065"/>
              <a:gd name="connsiteX3798" fmla="*/ 2182069 w 4970067"/>
              <a:gd name="connsiteY3798" fmla="*/ 2110820 h 4970065"/>
              <a:gd name="connsiteX3799" fmla="*/ 2188069 w 4970067"/>
              <a:gd name="connsiteY3799" fmla="*/ 2174264 h 4970065"/>
              <a:gd name="connsiteX3800" fmla="*/ 2159992 w 4970067"/>
              <a:gd name="connsiteY3800" fmla="*/ 2171609 h 4970065"/>
              <a:gd name="connsiteX3801" fmla="*/ 2655022 w 4970067"/>
              <a:gd name="connsiteY3801" fmla="*/ 2201379 h 4970065"/>
              <a:gd name="connsiteX3802" fmla="*/ 2664711 w 4970067"/>
              <a:gd name="connsiteY3802" fmla="*/ 2219337 h 4970065"/>
              <a:gd name="connsiteX3803" fmla="*/ 2657721 w 4970067"/>
              <a:gd name="connsiteY3803" fmla="*/ 2218676 h 4970065"/>
              <a:gd name="connsiteX3804" fmla="*/ 2648870 w 4970067"/>
              <a:gd name="connsiteY3804" fmla="*/ 2201961 h 4970065"/>
              <a:gd name="connsiteX3805" fmla="*/ 2842606 w 4970067"/>
              <a:gd name="connsiteY3805" fmla="*/ 2236160 h 4970065"/>
              <a:gd name="connsiteX3806" fmla="*/ 2839183 w 4970067"/>
              <a:gd name="connsiteY3806" fmla="*/ 2247287 h 4970065"/>
              <a:gd name="connsiteX3807" fmla="*/ 2790671 w 4970067"/>
              <a:gd name="connsiteY3807" fmla="*/ 2242318 h 4970065"/>
              <a:gd name="connsiteX3808" fmla="*/ 2791709 w 4970067"/>
              <a:gd name="connsiteY3808" fmla="*/ 2231347 h 4970065"/>
              <a:gd name="connsiteX3809" fmla="*/ 2430039 w 4970067"/>
              <a:gd name="connsiteY3809" fmla="*/ 2153371 h 4970065"/>
              <a:gd name="connsiteX3810" fmla="*/ 2449709 w 4970067"/>
              <a:gd name="connsiteY3810" fmla="*/ 2163982 h 4970065"/>
              <a:gd name="connsiteX3811" fmla="*/ 2438603 w 4970067"/>
              <a:gd name="connsiteY3811" fmla="*/ 2173025 h 4970065"/>
              <a:gd name="connsiteX3812" fmla="*/ 2414864 w 4970067"/>
              <a:gd name="connsiteY3812" fmla="*/ 2165924 h 4970065"/>
              <a:gd name="connsiteX3813" fmla="*/ 2546521 w 4970067"/>
              <a:gd name="connsiteY3813" fmla="*/ 2175903 h 4970065"/>
              <a:gd name="connsiteX3814" fmla="*/ 2557312 w 4970067"/>
              <a:gd name="connsiteY3814" fmla="*/ 2184689 h 4970065"/>
              <a:gd name="connsiteX3815" fmla="*/ 2554621 w 4970067"/>
              <a:gd name="connsiteY3815" fmla="*/ 2184964 h 4970065"/>
              <a:gd name="connsiteX3816" fmla="*/ 2544426 w 4970067"/>
              <a:gd name="connsiteY3816" fmla="*/ 2176530 h 4970065"/>
              <a:gd name="connsiteX3817" fmla="*/ 2248788 w 4970067"/>
              <a:gd name="connsiteY3817" fmla="*/ 2116250 h 4970065"/>
              <a:gd name="connsiteX3818" fmla="*/ 2293241 w 4970067"/>
              <a:gd name="connsiteY3818" fmla="*/ 2129546 h 4970065"/>
              <a:gd name="connsiteX3819" fmla="*/ 2289003 w 4970067"/>
              <a:gd name="connsiteY3819" fmla="*/ 2143713 h 4970065"/>
              <a:gd name="connsiteX3820" fmla="*/ 2247289 w 4970067"/>
              <a:gd name="connsiteY3820" fmla="*/ 2130882 h 4970065"/>
              <a:gd name="connsiteX3821" fmla="*/ 2587769 w 4970067"/>
              <a:gd name="connsiteY3821" fmla="*/ 2181569 h 4970065"/>
              <a:gd name="connsiteX3822" fmla="*/ 2607554 w 4970067"/>
              <a:gd name="connsiteY3822" fmla="*/ 2205868 h 4970065"/>
              <a:gd name="connsiteX3823" fmla="*/ 2585847 w 4970067"/>
              <a:gd name="connsiteY3823" fmla="*/ 2207921 h 4970065"/>
              <a:gd name="connsiteX3824" fmla="*/ 2557312 w 4970067"/>
              <a:gd name="connsiteY3824" fmla="*/ 2184689 h 4970065"/>
              <a:gd name="connsiteX3825" fmla="*/ 2460208 w 4970067"/>
              <a:gd name="connsiteY3825" fmla="*/ 2155434 h 4970065"/>
              <a:gd name="connsiteX3826" fmla="*/ 2478884 w 4970067"/>
              <a:gd name="connsiteY3826" fmla="*/ 2165323 h 4970065"/>
              <a:gd name="connsiteX3827" fmla="*/ 2465539 w 4970067"/>
              <a:gd name="connsiteY3827" fmla="*/ 2172523 h 4970065"/>
              <a:gd name="connsiteX3828" fmla="*/ 2449709 w 4970067"/>
              <a:gd name="connsiteY3828" fmla="*/ 2163982 h 4970065"/>
              <a:gd name="connsiteX3829" fmla="*/ 3023697 w 4970067"/>
              <a:gd name="connsiteY3829" fmla="*/ 2266185 h 4970065"/>
              <a:gd name="connsiteX3830" fmla="*/ 2969424 w 4970067"/>
              <a:gd name="connsiteY3830" fmla="*/ 2331795 h 4970065"/>
              <a:gd name="connsiteX3831" fmla="*/ 2969075 w 4970067"/>
              <a:gd name="connsiteY3831" fmla="*/ 2331690 h 4970065"/>
              <a:gd name="connsiteX3832" fmla="*/ 3022507 w 4970067"/>
              <a:gd name="connsiteY3832" fmla="*/ 2266063 h 4970065"/>
              <a:gd name="connsiteX3833" fmla="*/ 2534226 w 4970067"/>
              <a:gd name="connsiteY3833" fmla="*/ 2168093 h 4970065"/>
              <a:gd name="connsiteX3834" fmla="*/ 2544426 w 4970067"/>
              <a:gd name="connsiteY3834" fmla="*/ 2176530 h 4970065"/>
              <a:gd name="connsiteX3835" fmla="*/ 2516067 w 4970067"/>
              <a:gd name="connsiteY3835" fmla="*/ 2185012 h 4970065"/>
              <a:gd name="connsiteX3836" fmla="*/ 2502528 w 4970067"/>
              <a:gd name="connsiteY3836" fmla="*/ 2177843 h 4970065"/>
              <a:gd name="connsiteX3837" fmla="*/ 2056210 w 4970067"/>
              <a:gd name="connsiteY3837" fmla="*/ 2072106 h 4970065"/>
              <a:gd name="connsiteX3838" fmla="*/ 2072266 w 4970067"/>
              <a:gd name="connsiteY3838" fmla="*/ 2077045 h 4970065"/>
              <a:gd name="connsiteX3839" fmla="*/ 2098820 w 4970067"/>
              <a:gd name="connsiteY3839" fmla="*/ 2165824 h 4970065"/>
              <a:gd name="connsiteX3840" fmla="*/ 2084625 w 4970067"/>
              <a:gd name="connsiteY3840" fmla="*/ 2164482 h 4970065"/>
              <a:gd name="connsiteX3841" fmla="*/ 2917477 w 4970067"/>
              <a:gd name="connsiteY3841" fmla="*/ 2243240 h 4970065"/>
              <a:gd name="connsiteX3842" fmla="*/ 2911308 w 4970067"/>
              <a:gd name="connsiteY3842" fmla="*/ 2254674 h 4970065"/>
              <a:gd name="connsiteX3843" fmla="*/ 2853815 w 4970067"/>
              <a:gd name="connsiteY3843" fmla="*/ 2248785 h 4970065"/>
              <a:gd name="connsiteX3844" fmla="*/ 2857180 w 4970067"/>
              <a:gd name="connsiteY3844" fmla="*/ 2237538 h 4970065"/>
              <a:gd name="connsiteX3845" fmla="*/ 2180656 w 4970067"/>
              <a:gd name="connsiteY3845" fmla="*/ 2095872 h 4970065"/>
              <a:gd name="connsiteX3846" fmla="*/ 2237540 w 4970067"/>
              <a:gd name="connsiteY3846" fmla="*/ 2112886 h 4970065"/>
              <a:gd name="connsiteX3847" fmla="*/ 2236162 w 4970067"/>
              <a:gd name="connsiteY3847" fmla="*/ 2127459 h 4970065"/>
              <a:gd name="connsiteX3848" fmla="*/ 2182069 w 4970067"/>
              <a:gd name="connsiteY3848" fmla="*/ 2110820 h 4970065"/>
              <a:gd name="connsiteX3849" fmla="*/ 2406303 w 4970067"/>
              <a:gd name="connsiteY3849" fmla="*/ 2140564 h 4970065"/>
              <a:gd name="connsiteX3850" fmla="*/ 2410483 w 4970067"/>
              <a:gd name="connsiteY3850" fmla="*/ 2142819 h 4970065"/>
              <a:gd name="connsiteX3851" fmla="*/ 2396030 w 4970067"/>
              <a:gd name="connsiteY3851" fmla="*/ 2160291 h 4970065"/>
              <a:gd name="connsiteX3852" fmla="*/ 2391375 w 4970067"/>
              <a:gd name="connsiteY3852" fmla="*/ 2158899 h 4970065"/>
              <a:gd name="connsiteX3853" fmla="*/ 2698329 w 4970067"/>
              <a:gd name="connsiteY3853" fmla="*/ 2197284 h 4970065"/>
              <a:gd name="connsiteX3854" fmla="*/ 2706323 w 4970067"/>
              <a:gd name="connsiteY3854" fmla="*/ 2223272 h 4970065"/>
              <a:gd name="connsiteX3855" fmla="*/ 2697220 w 4970067"/>
              <a:gd name="connsiteY3855" fmla="*/ 2222411 h 4970065"/>
              <a:gd name="connsiteX3856" fmla="*/ 2689942 w 4970067"/>
              <a:gd name="connsiteY3856" fmla="*/ 2198077 h 4970065"/>
              <a:gd name="connsiteX3857" fmla="*/ 2635484 w 4970067"/>
              <a:gd name="connsiteY3857" fmla="*/ 2176682 h 4970065"/>
              <a:gd name="connsiteX3858" fmla="*/ 2648870 w 4970067"/>
              <a:gd name="connsiteY3858" fmla="*/ 2201961 h 4970065"/>
              <a:gd name="connsiteX3859" fmla="*/ 2629539 w 4970067"/>
              <a:gd name="connsiteY3859" fmla="*/ 2203789 h 4970065"/>
              <a:gd name="connsiteX3860" fmla="*/ 2609331 w 4970067"/>
              <a:gd name="connsiteY3860" fmla="*/ 2179361 h 4970065"/>
              <a:gd name="connsiteX3861" fmla="*/ 2518868 w 4970067"/>
              <a:gd name="connsiteY3861" fmla="*/ 2153388 h 4970065"/>
              <a:gd name="connsiteX3862" fmla="*/ 2536188 w 4970067"/>
              <a:gd name="connsiteY3862" fmla="*/ 2167490 h 4970065"/>
              <a:gd name="connsiteX3863" fmla="*/ 2534226 w 4970067"/>
              <a:gd name="connsiteY3863" fmla="*/ 2168093 h 4970065"/>
              <a:gd name="connsiteX3864" fmla="*/ 2517394 w 4970067"/>
              <a:gd name="connsiteY3864" fmla="*/ 2154169 h 4970065"/>
              <a:gd name="connsiteX3865" fmla="*/ 2418373 w 4970067"/>
              <a:gd name="connsiteY3865" fmla="*/ 2133281 h 4970065"/>
              <a:gd name="connsiteX3866" fmla="*/ 2440293 w 4970067"/>
              <a:gd name="connsiteY3866" fmla="*/ 2144888 h 4970065"/>
              <a:gd name="connsiteX3867" fmla="*/ 2430039 w 4970067"/>
              <a:gd name="connsiteY3867" fmla="*/ 2153371 h 4970065"/>
              <a:gd name="connsiteX3868" fmla="*/ 2410483 w 4970067"/>
              <a:gd name="connsiteY3868" fmla="*/ 2142819 h 4970065"/>
              <a:gd name="connsiteX3869" fmla="*/ 3032253 w 4970067"/>
              <a:gd name="connsiteY3869" fmla="*/ 2254094 h 4970065"/>
              <a:gd name="connsiteX3870" fmla="*/ 3022507 w 4970067"/>
              <a:gd name="connsiteY3870" fmla="*/ 2266063 h 4970065"/>
              <a:gd name="connsiteX3871" fmla="*/ 2922840 w 4970067"/>
              <a:gd name="connsiteY3871" fmla="*/ 2255855 h 4970065"/>
              <a:gd name="connsiteX3872" fmla="*/ 2928946 w 4970067"/>
              <a:gd name="connsiteY3872" fmla="*/ 2244324 h 4970065"/>
              <a:gd name="connsiteX3873" fmla="*/ 2067801 w 4970067"/>
              <a:gd name="connsiteY3873" fmla="*/ 2062117 h 4970065"/>
              <a:gd name="connsiteX3874" fmla="*/ 2151336 w 4970067"/>
              <a:gd name="connsiteY3874" fmla="*/ 2087102 h 4970065"/>
              <a:gd name="connsiteX3875" fmla="*/ 2152845 w 4970067"/>
              <a:gd name="connsiteY3875" fmla="*/ 2101831 h 4970065"/>
              <a:gd name="connsiteX3876" fmla="*/ 2072266 w 4970067"/>
              <a:gd name="connsiteY3876" fmla="*/ 2077045 h 4970065"/>
              <a:gd name="connsiteX3877" fmla="*/ 2510353 w 4970067"/>
              <a:gd name="connsiteY3877" fmla="*/ 2148345 h 4970065"/>
              <a:gd name="connsiteX3878" fmla="*/ 2517394 w 4970067"/>
              <a:gd name="connsiteY3878" fmla="*/ 2154169 h 4970065"/>
              <a:gd name="connsiteX3879" fmla="*/ 2487606 w 4970067"/>
              <a:gd name="connsiteY3879" fmla="*/ 2169942 h 4970065"/>
              <a:gd name="connsiteX3880" fmla="*/ 2478884 w 4970067"/>
              <a:gd name="connsiteY3880" fmla="*/ 2165323 h 4970065"/>
              <a:gd name="connsiteX3881" fmla="*/ 1055711 w 4970067"/>
              <a:gd name="connsiteY3881" fmla="*/ 1858291 h 4970065"/>
              <a:gd name="connsiteX3882" fmla="*/ 1045555 w 4970067"/>
              <a:gd name="connsiteY3882" fmla="*/ 1891309 h 4970065"/>
              <a:gd name="connsiteX3883" fmla="*/ 1027108 w 4970067"/>
              <a:gd name="connsiteY3883" fmla="*/ 1925499 h 4970065"/>
              <a:gd name="connsiteX3884" fmla="*/ 1024690 w 4970067"/>
              <a:gd name="connsiteY3884" fmla="*/ 1924776 h 4970065"/>
              <a:gd name="connsiteX3885" fmla="*/ 1030120 w 4970067"/>
              <a:gd name="connsiteY3885" fmla="*/ 1906619 h 4970065"/>
              <a:gd name="connsiteX3886" fmla="*/ 2363275 w 4970067"/>
              <a:gd name="connsiteY3886" fmla="*/ 2117349 h 4970065"/>
              <a:gd name="connsiteX3887" fmla="*/ 2377326 w 4970067"/>
              <a:gd name="connsiteY3887" fmla="*/ 2124931 h 4970065"/>
              <a:gd name="connsiteX3888" fmla="*/ 2363499 w 4970067"/>
              <a:gd name="connsiteY3888" fmla="*/ 2150561 h 4970065"/>
              <a:gd name="connsiteX3889" fmla="*/ 2348124 w 4970067"/>
              <a:gd name="connsiteY3889" fmla="*/ 2145962 h 4970065"/>
              <a:gd name="connsiteX3890" fmla="*/ 2568271 w 4970067"/>
              <a:gd name="connsiteY3890" fmla="*/ 2157621 h 4970065"/>
              <a:gd name="connsiteX3891" fmla="*/ 2575982 w 4970067"/>
              <a:gd name="connsiteY3891" fmla="*/ 2167092 h 4970065"/>
              <a:gd name="connsiteX3892" fmla="*/ 2546521 w 4970067"/>
              <a:gd name="connsiteY3892" fmla="*/ 2175903 h 4970065"/>
              <a:gd name="connsiteX3893" fmla="*/ 2536188 w 4970067"/>
              <a:gd name="connsiteY3893" fmla="*/ 2167490 h 4970065"/>
              <a:gd name="connsiteX3894" fmla="*/ 2748022 w 4970067"/>
              <a:gd name="connsiteY3894" fmla="*/ 2192585 h 4970065"/>
              <a:gd name="connsiteX3895" fmla="*/ 2751603 w 4970067"/>
              <a:gd name="connsiteY3895" fmla="*/ 2227554 h 4970065"/>
              <a:gd name="connsiteX3896" fmla="*/ 2728052 w 4970067"/>
              <a:gd name="connsiteY3896" fmla="*/ 2225327 h 4970065"/>
              <a:gd name="connsiteX3897" fmla="*/ 2725160 w 4970067"/>
              <a:gd name="connsiteY3897" fmla="*/ 2194747 h 4970065"/>
              <a:gd name="connsiteX3898" fmla="*/ 2594580 w 4970067"/>
              <a:gd name="connsiteY3898" fmla="*/ 2161529 h 4970065"/>
              <a:gd name="connsiteX3899" fmla="*/ 2609331 w 4970067"/>
              <a:gd name="connsiteY3899" fmla="*/ 2179361 h 4970065"/>
              <a:gd name="connsiteX3900" fmla="*/ 2587769 w 4970067"/>
              <a:gd name="connsiteY3900" fmla="*/ 2181569 h 4970065"/>
              <a:gd name="connsiteX3901" fmla="*/ 2575982 w 4970067"/>
              <a:gd name="connsiteY3901" fmla="*/ 2167092 h 4970065"/>
              <a:gd name="connsiteX3902" fmla="*/ 4037737 w 4970067"/>
              <a:gd name="connsiteY3902" fmla="*/ 2447622 h 4970065"/>
              <a:gd name="connsiteX3903" fmla="*/ 4043501 w 4970067"/>
              <a:gd name="connsiteY3903" fmla="*/ 2508575 h 4970065"/>
              <a:gd name="connsiteX3904" fmla="*/ 4041059 w 4970067"/>
              <a:gd name="connsiteY3904" fmla="*/ 2532424 h 4970065"/>
              <a:gd name="connsiteX3905" fmla="*/ 3625409 w 4970067"/>
              <a:gd name="connsiteY3905" fmla="*/ 2489853 h 4970065"/>
              <a:gd name="connsiteX3906" fmla="*/ 2382943 w 4970067"/>
              <a:gd name="connsiteY3906" fmla="*/ 2114520 h 4970065"/>
              <a:gd name="connsiteX3907" fmla="*/ 2414082 w 4970067"/>
              <a:gd name="connsiteY3907" fmla="*/ 2131009 h 4970065"/>
              <a:gd name="connsiteX3908" fmla="*/ 2406303 w 4970067"/>
              <a:gd name="connsiteY3908" fmla="*/ 2140564 h 4970065"/>
              <a:gd name="connsiteX3909" fmla="*/ 2377326 w 4970067"/>
              <a:gd name="connsiteY3909" fmla="*/ 2124931 h 4970065"/>
              <a:gd name="connsiteX3910" fmla="*/ 4051578 w 4970067"/>
              <a:gd name="connsiteY3910" fmla="*/ 2446204 h 4970065"/>
              <a:gd name="connsiteX3911" fmla="*/ 4052290 w 4970067"/>
              <a:gd name="connsiteY3911" fmla="*/ 2453152 h 4970065"/>
              <a:gd name="connsiteX3912" fmla="*/ 4045275 w 4970067"/>
              <a:gd name="connsiteY3912" fmla="*/ 2527334 h 4970065"/>
              <a:gd name="connsiteX3913" fmla="*/ 4043501 w 4970067"/>
              <a:gd name="connsiteY3913" fmla="*/ 2508575 h 4970065"/>
              <a:gd name="connsiteX3914" fmla="*/ 4049871 w 4970067"/>
              <a:gd name="connsiteY3914" fmla="*/ 2446379 h 4970065"/>
              <a:gd name="connsiteX3915" fmla="*/ 2682114 w 4970067"/>
              <a:gd name="connsiteY3915" fmla="*/ 2171906 h 4970065"/>
              <a:gd name="connsiteX3916" fmla="*/ 2689942 w 4970067"/>
              <a:gd name="connsiteY3916" fmla="*/ 2198077 h 4970065"/>
              <a:gd name="connsiteX3917" fmla="*/ 2655022 w 4970067"/>
              <a:gd name="connsiteY3917" fmla="*/ 2201379 h 4970065"/>
              <a:gd name="connsiteX3918" fmla="*/ 2641372 w 4970067"/>
              <a:gd name="connsiteY3918" fmla="*/ 2176079 h 4970065"/>
              <a:gd name="connsiteX3919" fmla="*/ 2490794 w 4970067"/>
              <a:gd name="connsiteY3919" fmla="*/ 2130531 h 4970065"/>
              <a:gd name="connsiteX3920" fmla="*/ 2511749 w 4970067"/>
              <a:gd name="connsiteY3920" fmla="*/ 2147592 h 4970065"/>
              <a:gd name="connsiteX3921" fmla="*/ 2510353 w 4970067"/>
              <a:gd name="connsiteY3921" fmla="*/ 2148345 h 4970065"/>
              <a:gd name="connsiteX3922" fmla="*/ 2489798 w 4970067"/>
              <a:gd name="connsiteY3922" fmla="*/ 2131342 h 4970065"/>
              <a:gd name="connsiteX3923" fmla="*/ 2795802 w 4970067"/>
              <a:gd name="connsiteY3923" fmla="*/ 2188067 h 4970065"/>
              <a:gd name="connsiteX3924" fmla="*/ 2791709 w 4970067"/>
              <a:gd name="connsiteY3924" fmla="*/ 2231347 h 4970065"/>
              <a:gd name="connsiteX3925" fmla="*/ 2785099 w 4970067"/>
              <a:gd name="connsiteY3925" fmla="*/ 2230722 h 4970065"/>
              <a:gd name="connsiteX3926" fmla="*/ 2789406 w 4970067"/>
              <a:gd name="connsiteY3926" fmla="*/ 2188672 h 4970065"/>
              <a:gd name="connsiteX3927" fmla="*/ 1070989 w 4970067"/>
              <a:gd name="connsiteY3927" fmla="*/ 1844167 h 4970065"/>
              <a:gd name="connsiteX3928" fmla="*/ 1463870 w 4970067"/>
              <a:gd name="connsiteY3928" fmla="*/ 2056135 h 4970065"/>
              <a:gd name="connsiteX3929" fmla="*/ 1034370 w 4970067"/>
              <a:gd name="connsiteY3929" fmla="*/ 1927671 h 4970065"/>
              <a:gd name="connsiteX3930" fmla="*/ 1045555 w 4970067"/>
              <a:gd name="connsiteY3930" fmla="*/ 1891309 h 4970065"/>
              <a:gd name="connsiteX3931" fmla="*/ 2628111 w 4970067"/>
              <a:gd name="connsiteY3931" fmla="*/ 2151500 h 4970065"/>
              <a:gd name="connsiteX3932" fmla="*/ 2641372 w 4970067"/>
              <a:gd name="connsiteY3932" fmla="*/ 2176079 h 4970065"/>
              <a:gd name="connsiteX3933" fmla="*/ 2635484 w 4970067"/>
              <a:gd name="connsiteY3933" fmla="*/ 2176682 h 4970065"/>
              <a:gd name="connsiteX3934" fmla="*/ 2622965 w 4970067"/>
              <a:gd name="connsiteY3934" fmla="*/ 2153039 h 4970065"/>
              <a:gd name="connsiteX3935" fmla="*/ 1061612 w 4970067"/>
              <a:gd name="connsiteY3935" fmla="*/ 1839108 h 4970065"/>
              <a:gd name="connsiteX3936" fmla="*/ 1064923 w 4970067"/>
              <a:gd name="connsiteY3936" fmla="*/ 1840894 h 4970065"/>
              <a:gd name="connsiteX3937" fmla="*/ 1055711 w 4970067"/>
              <a:gd name="connsiteY3937" fmla="*/ 1858291 h 4970065"/>
              <a:gd name="connsiteX3938" fmla="*/ 2306113 w 4970067"/>
              <a:gd name="connsiteY3938" fmla="*/ 2086509 h 4970065"/>
              <a:gd name="connsiteX3939" fmla="*/ 2323683 w 4970067"/>
              <a:gd name="connsiteY3939" fmla="*/ 2095989 h 4970065"/>
              <a:gd name="connsiteX3940" fmla="*/ 2311666 w 4970067"/>
              <a:gd name="connsiteY3940" fmla="*/ 2135057 h 4970065"/>
              <a:gd name="connsiteX3941" fmla="*/ 2293241 w 4970067"/>
              <a:gd name="connsiteY3941" fmla="*/ 2129546 h 4970065"/>
              <a:gd name="connsiteX3942" fmla="*/ 2722608 w 4970067"/>
              <a:gd name="connsiteY3942" fmla="*/ 2167759 h 4970065"/>
              <a:gd name="connsiteX3943" fmla="*/ 2725160 w 4970067"/>
              <a:gd name="connsiteY3943" fmla="*/ 2194747 h 4970065"/>
              <a:gd name="connsiteX3944" fmla="*/ 2698329 w 4970067"/>
              <a:gd name="connsiteY3944" fmla="*/ 2197284 h 4970065"/>
              <a:gd name="connsiteX3945" fmla="*/ 2690266 w 4970067"/>
              <a:gd name="connsiteY3945" fmla="*/ 2171071 h 4970065"/>
              <a:gd name="connsiteX3946" fmla="*/ 2473234 w 4970067"/>
              <a:gd name="connsiteY3946" fmla="*/ 2117640 h 4970065"/>
              <a:gd name="connsiteX3947" fmla="*/ 2489798 w 4970067"/>
              <a:gd name="connsiteY3947" fmla="*/ 2131342 h 4970065"/>
              <a:gd name="connsiteX3948" fmla="*/ 2460208 w 4970067"/>
              <a:gd name="connsiteY3948" fmla="*/ 2155434 h 4970065"/>
              <a:gd name="connsiteX3949" fmla="*/ 2440293 w 4970067"/>
              <a:gd name="connsiteY3949" fmla="*/ 2144888 h 4970065"/>
              <a:gd name="connsiteX3950" fmla="*/ 4104537 w 4970067"/>
              <a:gd name="connsiteY3950" fmla="*/ 2440780 h 4970065"/>
              <a:gd name="connsiteX3951" fmla="*/ 4112645 w 4970067"/>
              <a:gd name="connsiteY3951" fmla="*/ 2467140 h 4970065"/>
              <a:gd name="connsiteX3952" fmla="*/ 4090991 w 4970067"/>
              <a:gd name="connsiteY3952" fmla="*/ 2537539 h 4970065"/>
              <a:gd name="connsiteX3953" fmla="*/ 4060615 w 4970067"/>
              <a:gd name="connsiteY3953" fmla="*/ 2534428 h 4970065"/>
              <a:gd name="connsiteX3954" fmla="*/ 4052290 w 4970067"/>
              <a:gd name="connsiteY3954" fmla="*/ 2453152 h 4970065"/>
              <a:gd name="connsiteX3955" fmla="*/ 4052961 w 4970067"/>
              <a:gd name="connsiteY3955" fmla="*/ 2446063 h 4970065"/>
              <a:gd name="connsiteX3956" fmla="*/ 2545347 w 4970067"/>
              <a:gd name="connsiteY3956" fmla="*/ 2129465 h 4970065"/>
              <a:gd name="connsiteX3957" fmla="*/ 2550980 w 4970067"/>
              <a:gd name="connsiteY3957" fmla="*/ 2136384 h 4970065"/>
              <a:gd name="connsiteX3958" fmla="*/ 2518868 w 4970067"/>
              <a:gd name="connsiteY3958" fmla="*/ 2153388 h 4970065"/>
              <a:gd name="connsiteX3959" fmla="*/ 2511749 w 4970067"/>
              <a:gd name="connsiteY3959" fmla="*/ 2147592 h 4970065"/>
              <a:gd name="connsiteX3960" fmla="*/ 2327081 w 4970067"/>
              <a:gd name="connsiteY3960" fmla="*/ 2084941 h 4970065"/>
              <a:gd name="connsiteX3961" fmla="*/ 2368752 w 4970067"/>
              <a:gd name="connsiteY3961" fmla="*/ 2107006 h 4970065"/>
              <a:gd name="connsiteX3962" fmla="*/ 2363275 w 4970067"/>
              <a:gd name="connsiteY3962" fmla="*/ 2117349 h 4970065"/>
              <a:gd name="connsiteX3963" fmla="*/ 2323683 w 4970067"/>
              <a:gd name="connsiteY3963" fmla="*/ 2095989 h 4970065"/>
              <a:gd name="connsiteX3964" fmla="*/ 2617390 w 4970067"/>
              <a:gd name="connsiteY3964" fmla="*/ 2142512 h 4970065"/>
              <a:gd name="connsiteX3965" fmla="*/ 2622965 w 4970067"/>
              <a:gd name="connsiteY3965" fmla="*/ 2153039 h 4970065"/>
              <a:gd name="connsiteX3966" fmla="*/ 2594580 w 4970067"/>
              <a:gd name="connsiteY3966" fmla="*/ 2161529 h 4970065"/>
              <a:gd name="connsiteX3967" fmla="*/ 2586667 w 4970067"/>
              <a:gd name="connsiteY3967" fmla="*/ 2151962 h 4970065"/>
              <a:gd name="connsiteX3968" fmla="*/ 2566835 w 4970067"/>
              <a:gd name="connsiteY3968" fmla="*/ 2127989 h 4970065"/>
              <a:gd name="connsiteX3969" fmla="*/ 2586667 w 4970067"/>
              <a:gd name="connsiteY3969" fmla="*/ 2151962 h 4970065"/>
              <a:gd name="connsiteX3970" fmla="*/ 2568271 w 4970067"/>
              <a:gd name="connsiteY3970" fmla="*/ 2157621 h 4970065"/>
              <a:gd name="connsiteX3971" fmla="*/ 2550980 w 4970067"/>
              <a:gd name="connsiteY3971" fmla="*/ 2136384 h 4970065"/>
              <a:gd name="connsiteX3972" fmla="*/ 1020619 w 4970067"/>
              <a:gd name="connsiteY3972" fmla="*/ 1816991 h 4970065"/>
              <a:gd name="connsiteX3973" fmla="*/ 1051883 w 4970067"/>
              <a:gd name="connsiteY3973" fmla="*/ 1833859 h 4970065"/>
              <a:gd name="connsiteX3974" fmla="*/ 1030120 w 4970067"/>
              <a:gd name="connsiteY3974" fmla="*/ 1906619 h 4970065"/>
              <a:gd name="connsiteX3975" fmla="*/ 1021078 w 4970067"/>
              <a:gd name="connsiteY3975" fmla="*/ 1923695 h 4970065"/>
              <a:gd name="connsiteX3976" fmla="*/ 975172 w 4970067"/>
              <a:gd name="connsiteY3976" fmla="*/ 1909965 h 4970065"/>
              <a:gd name="connsiteX3977" fmla="*/ 979232 w 4970067"/>
              <a:gd name="connsiteY3977" fmla="*/ 1867023 h 4970065"/>
              <a:gd name="connsiteX3978" fmla="*/ 2448878 w 4970067"/>
              <a:gd name="connsiteY3978" fmla="*/ 2096403 h 4970065"/>
              <a:gd name="connsiteX3979" fmla="*/ 2474090 w 4970067"/>
              <a:gd name="connsiteY3979" fmla="*/ 2116931 h 4970065"/>
              <a:gd name="connsiteX3980" fmla="*/ 2473234 w 4970067"/>
              <a:gd name="connsiteY3980" fmla="*/ 2117640 h 4970065"/>
              <a:gd name="connsiteX3981" fmla="*/ 2448343 w 4970067"/>
              <a:gd name="connsiteY3981" fmla="*/ 2097050 h 4970065"/>
              <a:gd name="connsiteX3982" fmla="*/ 2874194 w 4970067"/>
              <a:gd name="connsiteY3982" fmla="*/ 2180654 h 4970065"/>
              <a:gd name="connsiteX3983" fmla="*/ 2857180 w 4970067"/>
              <a:gd name="connsiteY3983" fmla="*/ 2237538 h 4970065"/>
              <a:gd name="connsiteX3984" fmla="*/ 2842606 w 4970067"/>
              <a:gd name="connsiteY3984" fmla="*/ 2236160 h 4970065"/>
              <a:gd name="connsiteX3985" fmla="*/ 2859245 w 4970067"/>
              <a:gd name="connsiteY3985" fmla="*/ 2182067 h 4970065"/>
              <a:gd name="connsiteX3986" fmla="*/ 2444392 w 4970067"/>
              <a:gd name="connsiteY3986" fmla="*/ 2093782 h 4970065"/>
              <a:gd name="connsiteX3987" fmla="*/ 2448343 w 4970067"/>
              <a:gd name="connsiteY3987" fmla="*/ 2097050 h 4970065"/>
              <a:gd name="connsiteX3988" fmla="*/ 2418373 w 4970067"/>
              <a:gd name="connsiteY3988" fmla="*/ 2133281 h 4970065"/>
              <a:gd name="connsiteX3989" fmla="*/ 2414082 w 4970067"/>
              <a:gd name="connsiteY3989" fmla="*/ 2131009 h 4970065"/>
              <a:gd name="connsiteX3990" fmla="*/ 2243242 w 4970067"/>
              <a:gd name="connsiteY3990" fmla="*/ 2052589 h 4970065"/>
              <a:gd name="connsiteX3991" fmla="*/ 2254676 w 4970067"/>
              <a:gd name="connsiteY3991" fmla="*/ 2058758 h 4970065"/>
              <a:gd name="connsiteX3992" fmla="*/ 2248788 w 4970067"/>
              <a:gd name="connsiteY3992" fmla="*/ 2116250 h 4970065"/>
              <a:gd name="connsiteX3993" fmla="*/ 2237540 w 4970067"/>
              <a:gd name="connsiteY3993" fmla="*/ 2112886 h 4970065"/>
              <a:gd name="connsiteX3994" fmla="*/ 2792278 w 4970067"/>
              <a:gd name="connsiteY3994" fmla="*/ 2160623 h 4970065"/>
              <a:gd name="connsiteX3995" fmla="*/ 2789406 w 4970067"/>
              <a:gd name="connsiteY3995" fmla="*/ 2188672 h 4970065"/>
              <a:gd name="connsiteX3996" fmla="*/ 2748022 w 4970067"/>
              <a:gd name="connsiteY3996" fmla="*/ 2192585 h 4970065"/>
              <a:gd name="connsiteX3997" fmla="*/ 2745241 w 4970067"/>
              <a:gd name="connsiteY3997" fmla="*/ 2165440 h 4970065"/>
              <a:gd name="connsiteX3998" fmla="*/ 2679516 w 4970067"/>
              <a:gd name="connsiteY3998" fmla="*/ 2136124 h 4970065"/>
              <a:gd name="connsiteX3999" fmla="*/ 2690266 w 4970067"/>
              <a:gd name="connsiteY3999" fmla="*/ 2171071 h 4970065"/>
              <a:gd name="connsiteX4000" fmla="*/ 2682114 w 4970067"/>
              <a:gd name="connsiteY4000" fmla="*/ 2171906 h 4970065"/>
              <a:gd name="connsiteX4001" fmla="*/ 2672077 w 4970067"/>
              <a:gd name="connsiteY4001" fmla="*/ 2138349 h 4970065"/>
              <a:gd name="connsiteX4002" fmla="*/ 2255857 w 4970067"/>
              <a:gd name="connsiteY4002" fmla="*/ 2047226 h 4970065"/>
              <a:gd name="connsiteX4003" fmla="*/ 2309385 w 4970067"/>
              <a:gd name="connsiteY4003" fmla="*/ 2075570 h 4970065"/>
              <a:gd name="connsiteX4004" fmla="*/ 2306113 w 4970067"/>
              <a:gd name="connsiteY4004" fmla="*/ 2086509 h 4970065"/>
              <a:gd name="connsiteX4005" fmla="*/ 2254676 w 4970067"/>
              <a:gd name="connsiteY4005" fmla="*/ 2058758 h 4970065"/>
              <a:gd name="connsiteX4006" fmla="*/ 840578 w 4970067"/>
              <a:gd name="connsiteY4006" fmla="*/ 1763177 h 4970065"/>
              <a:gd name="connsiteX4007" fmla="*/ 846187 w 4970067"/>
              <a:gd name="connsiteY4007" fmla="*/ 1817938 h 4970065"/>
              <a:gd name="connsiteX4008" fmla="*/ 821312 w 4970067"/>
              <a:gd name="connsiteY4008" fmla="*/ 1838191 h 4970065"/>
              <a:gd name="connsiteX4009" fmla="*/ 789141 w 4970067"/>
              <a:gd name="connsiteY4009" fmla="*/ 1778562 h 4970065"/>
              <a:gd name="connsiteX4010" fmla="*/ 2668610 w 4970067"/>
              <a:gd name="connsiteY4010" fmla="*/ 2126757 h 4970065"/>
              <a:gd name="connsiteX4011" fmla="*/ 2672077 w 4970067"/>
              <a:gd name="connsiteY4011" fmla="*/ 2138349 h 4970065"/>
              <a:gd name="connsiteX4012" fmla="*/ 2628111 w 4970067"/>
              <a:gd name="connsiteY4012" fmla="*/ 2151500 h 4970065"/>
              <a:gd name="connsiteX4013" fmla="*/ 2622426 w 4970067"/>
              <a:gd name="connsiteY4013" fmla="*/ 2140963 h 4970065"/>
              <a:gd name="connsiteX4014" fmla="*/ 2604629 w 4970067"/>
              <a:gd name="connsiteY4014" fmla="*/ 2107976 h 4970065"/>
              <a:gd name="connsiteX4015" fmla="*/ 2622426 w 4970067"/>
              <a:gd name="connsiteY4015" fmla="*/ 2140963 h 4970065"/>
              <a:gd name="connsiteX4016" fmla="*/ 2617390 w 4970067"/>
              <a:gd name="connsiteY4016" fmla="*/ 2142512 h 4970065"/>
              <a:gd name="connsiteX4017" fmla="*/ 2600313 w 4970067"/>
              <a:gd name="connsiteY4017" fmla="*/ 2110261 h 4970065"/>
              <a:gd name="connsiteX4018" fmla="*/ 4269836 w 4970067"/>
              <a:gd name="connsiteY4018" fmla="*/ 2438703 h 4970065"/>
              <a:gd name="connsiteX4019" fmla="*/ 4332500 w 4970067"/>
              <a:gd name="connsiteY4019" fmla="*/ 2489723 h 4970065"/>
              <a:gd name="connsiteX4020" fmla="*/ 4281390 w 4970067"/>
              <a:gd name="connsiteY4020" fmla="*/ 2531336 h 4970065"/>
              <a:gd name="connsiteX4021" fmla="*/ 4250624 w 4970067"/>
              <a:gd name="connsiteY4021" fmla="*/ 2474313 h 4970065"/>
              <a:gd name="connsiteX4022" fmla="*/ 4225830 w 4970067"/>
              <a:gd name="connsiteY4022" fmla="*/ 2428357 h 4970065"/>
              <a:gd name="connsiteX4023" fmla="*/ 4250624 w 4970067"/>
              <a:gd name="connsiteY4023" fmla="*/ 2474313 h 4970065"/>
              <a:gd name="connsiteX4024" fmla="*/ 4209939 w 4970067"/>
              <a:gd name="connsiteY4024" fmla="*/ 2549721 h 4970065"/>
              <a:gd name="connsiteX4025" fmla="*/ 4135709 w 4970067"/>
              <a:gd name="connsiteY4025" fmla="*/ 2542119 h 4970065"/>
              <a:gd name="connsiteX4026" fmla="*/ 4112645 w 4970067"/>
              <a:gd name="connsiteY4026" fmla="*/ 2467140 h 4970065"/>
              <a:gd name="connsiteX4027" fmla="*/ 4121281 w 4970067"/>
              <a:gd name="connsiteY4027" fmla="*/ 2439065 h 4970065"/>
              <a:gd name="connsiteX4028" fmla="*/ 2537489 w 4970067"/>
              <a:gd name="connsiteY4028" fmla="*/ 2092513 h 4970065"/>
              <a:gd name="connsiteX4029" fmla="*/ 2561049 w 4970067"/>
              <a:gd name="connsiteY4029" fmla="*/ 2120994 h 4970065"/>
              <a:gd name="connsiteX4030" fmla="*/ 2545347 w 4970067"/>
              <a:gd name="connsiteY4030" fmla="*/ 2129465 h 4970065"/>
              <a:gd name="connsiteX4031" fmla="*/ 2524122 w 4970067"/>
              <a:gd name="connsiteY4031" fmla="*/ 2103396 h 4970065"/>
              <a:gd name="connsiteX4032" fmla="*/ 2510572 w 4970067"/>
              <a:gd name="connsiteY4032" fmla="*/ 2086753 h 4970065"/>
              <a:gd name="connsiteX4033" fmla="*/ 2524122 w 4970067"/>
              <a:gd name="connsiteY4033" fmla="*/ 2103396 h 4970065"/>
              <a:gd name="connsiteX4034" fmla="*/ 2490794 w 4970067"/>
              <a:gd name="connsiteY4034" fmla="*/ 2130531 h 4970065"/>
              <a:gd name="connsiteX4035" fmla="*/ 2474090 w 4970067"/>
              <a:gd name="connsiteY4035" fmla="*/ 2116931 h 4970065"/>
              <a:gd name="connsiteX4036" fmla="*/ 2596009 w 4970067"/>
              <a:gd name="connsiteY4036" fmla="*/ 2102132 h 4970065"/>
              <a:gd name="connsiteX4037" fmla="*/ 2600313 w 4970067"/>
              <a:gd name="connsiteY4037" fmla="*/ 2110261 h 4970065"/>
              <a:gd name="connsiteX4038" fmla="*/ 2566835 w 4970067"/>
              <a:gd name="connsiteY4038" fmla="*/ 2127989 h 4970065"/>
              <a:gd name="connsiteX4039" fmla="*/ 2561049 w 4970067"/>
              <a:gd name="connsiteY4039" fmla="*/ 2120994 h 4970065"/>
              <a:gd name="connsiteX4040" fmla="*/ 2409858 w 4970067"/>
              <a:gd name="connsiteY4040" fmla="*/ 2064634 h 4970065"/>
              <a:gd name="connsiteX4041" fmla="*/ 2444897 w 4970067"/>
              <a:gd name="connsiteY4041" fmla="*/ 2093162 h 4970065"/>
              <a:gd name="connsiteX4042" fmla="*/ 2444392 w 4970067"/>
              <a:gd name="connsiteY4042" fmla="*/ 2093782 h 4970065"/>
              <a:gd name="connsiteX4043" fmla="*/ 2409641 w 4970067"/>
              <a:gd name="connsiteY4043" fmla="*/ 2065035 h 4970065"/>
              <a:gd name="connsiteX4044" fmla="*/ 2868235 w 4970067"/>
              <a:gd name="connsiteY4044" fmla="*/ 2152843 h 4970065"/>
              <a:gd name="connsiteX4045" fmla="*/ 2859245 w 4970067"/>
              <a:gd name="connsiteY4045" fmla="*/ 2182067 h 4970065"/>
              <a:gd name="connsiteX4046" fmla="*/ 2795802 w 4970067"/>
              <a:gd name="connsiteY4046" fmla="*/ 2188067 h 4970065"/>
              <a:gd name="connsiteX4047" fmla="*/ 2798457 w 4970067"/>
              <a:gd name="connsiteY4047" fmla="*/ 2159990 h 4970065"/>
              <a:gd name="connsiteX4048" fmla="*/ 2967324 w 4970067"/>
              <a:gd name="connsiteY4048" fmla="*/ 2171847 h 4970065"/>
              <a:gd name="connsiteX4049" fmla="*/ 2928946 w 4970067"/>
              <a:gd name="connsiteY4049" fmla="*/ 2244324 h 4970065"/>
              <a:gd name="connsiteX4050" fmla="*/ 2917477 w 4970067"/>
              <a:gd name="connsiteY4050" fmla="*/ 2243240 h 4970065"/>
              <a:gd name="connsiteX4051" fmla="*/ 2955386 w 4970067"/>
              <a:gd name="connsiteY4051" fmla="*/ 2172976 h 4970065"/>
              <a:gd name="connsiteX4052" fmla="*/ 916407 w 4970067"/>
              <a:gd name="connsiteY4052" fmla="*/ 1760766 h 4970065"/>
              <a:gd name="connsiteX4053" fmla="*/ 985743 w 4970067"/>
              <a:gd name="connsiteY4053" fmla="*/ 1798175 h 4970065"/>
              <a:gd name="connsiteX4054" fmla="*/ 979232 w 4970067"/>
              <a:gd name="connsiteY4054" fmla="*/ 1867023 h 4970065"/>
              <a:gd name="connsiteX4055" fmla="*/ 949951 w 4970067"/>
              <a:gd name="connsiteY4055" fmla="*/ 1902421 h 4970065"/>
              <a:gd name="connsiteX4056" fmla="*/ 851834 w 4970067"/>
              <a:gd name="connsiteY4056" fmla="*/ 1873074 h 4970065"/>
              <a:gd name="connsiteX4057" fmla="*/ 846187 w 4970067"/>
              <a:gd name="connsiteY4057" fmla="*/ 1817938 h 4970065"/>
              <a:gd name="connsiteX4058" fmla="*/ 1065019 w 4970067"/>
              <a:gd name="connsiteY4058" fmla="*/ 1789939 h 4970065"/>
              <a:gd name="connsiteX4059" fmla="*/ 1070878 w 4970067"/>
              <a:gd name="connsiteY4059" fmla="*/ 1808984 h 4970065"/>
              <a:gd name="connsiteX4060" fmla="*/ 1061612 w 4970067"/>
              <a:gd name="connsiteY4060" fmla="*/ 1839108 h 4970065"/>
              <a:gd name="connsiteX4061" fmla="*/ 1051883 w 4970067"/>
              <a:gd name="connsiteY4061" fmla="*/ 1833859 h 4970065"/>
              <a:gd name="connsiteX4062" fmla="*/ 2396662 w 4970067"/>
              <a:gd name="connsiteY4062" fmla="*/ 2054298 h 4970065"/>
              <a:gd name="connsiteX4063" fmla="*/ 2409641 w 4970067"/>
              <a:gd name="connsiteY4063" fmla="*/ 2065035 h 4970065"/>
              <a:gd name="connsiteX4064" fmla="*/ 2382943 w 4970067"/>
              <a:gd name="connsiteY4064" fmla="*/ 2114520 h 4970065"/>
              <a:gd name="connsiteX4065" fmla="*/ 2368752 w 4970067"/>
              <a:gd name="connsiteY4065" fmla="*/ 2107006 h 4970065"/>
              <a:gd name="connsiteX4066" fmla="*/ 2740374 w 4970067"/>
              <a:gd name="connsiteY4066" fmla="*/ 2117922 h 4970065"/>
              <a:gd name="connsiteX4067" fmla="*/ 2745241 w 4970067"/>
              <a:gd name="connsiteY4067" fmla="*/ 2165440 h 4970065"/>
              <a:gd name="connsiteX4068" fmla="*/ 2722608 w 4970067"/>
              <a:gd name="connsiteY4068" fmla="*/ 2167759 h 4970065"/>
              <a:gd name="connsiteX4069" fmla="*/ 2718514 w 4970067"/>
              <a:gd name="connsiteY4069" fmla="*/ 2124460 h 4970065"/>
              <a:gd name="connsiteX4070" fmla="*/ 4278319 w 4970067"/>
              <a:gd name="connsiteY4070" fmla="*/ 2422981 h 4970065"/>
              <a:gd name="connsiteX4071" fmla="*/ 4269836 w 4970067"/>
              <a:gd name="connsiteY4071" fmla="*/ 2438703 h 4970065"/>
              <a:gd name="connsiteX4072" fmla="*/ 4253632 w 4970067"/>
              <a:gd name="connsiteY4072" fmla="*/ 2425510 h 4970065"/>
              <a:gd name="connsiteX4073" fmla="*/ 2142219 w 4970067"/>
              <a:gd name="connsiteY4073" fmla="*/ 1998084 h 4970065"/>
              <a:gd name="connsiteX4074" fmla="*/ 2172977 w 4970067"/>
              <a:gd name="connsiteY4074" fmla="*/ 2014679 h 4970065"/>
              <a:gd name="connsiteX4075" fmla="*/ 2180656 w 4970067"/>
              <a:gd name="connsiteY4075" fmla="*/ 2095872 h 4970065"/>
              <a:gd name="connsiteX4076" fmla="*/ 2151336 w 4970067"/>
              <a:gd name="connsiteY4076" fmla="*/ 2087102 h 4970065"/>
              <a:gd name="connsiteX4077" fmla="*/ 2717314 w 4970067"/>
              <a:gd name="connsiteY4077" fmla="*/ 2111775 h 4970065"/>
              <a:gd name="connsiteX4078" fmla="*/ 2718514 w 4970067"/>
              <a:gd name="connsiteY4078" fmla="*/ 2124460 h 4970065"/>
              <a:gd name="connsiteX4079" fmla="*/ 2679516 w 4970067"/>
              <a:gd name="connsiteY4079" fmla="*/ 2136124 h 4970065"/>
              <a:gd name="connsiteX4080" fmla="*/ 2675941 w 4970067"/>
              <a:gd name="connsiteY4080" fmla="*/ 2124502 h 4970065"/>
              <a:gd name="connsiteX4081" fmla="*/ 2171849 w 4970067"/>
              <a:gd name="connsiteY4081" fmla="*/ 2002742 h 4970065"/>
              <a:gd name="connsiteX4082" fmla="*/ 2244326 w 4970067"/>
              <a:gd name="connsiteY4082" fmla="*/ 2041120 h 4970065"/>
              <a:gd name="connsiteX4083" fmla="*/ 2243242 w 4970067"/>
              <a:gd name="connsiteY4083" fmla="*/ 2052589 h 4970065"/>
              <a:gd name="connsiteX4084" fmla="*/ 2172977 w 4970067"/>
              <a:gd name="connsiteY4084" fmla="*/ 2014679 h 4970065"/>
              <a:gd name="connsiteX4085" fmla="*/ 3581353 w 4970067"/>
              <a:gd name="connsiteY4085" fmla="*/ 2272909 h 4970065"/>
              <a:gd name="connsiteX4086" fmla="*/ 3145185 w 4970067"/>
              <a:gd name="connsiteY4086" fmla="*/ 2407075 h 4970065"/>
              <a:gd name="connsiteX4087" fmla="*/ 3065018 w 4970067"/>
              <a:gd name="connsiteY4087" fmla="*/ 2382416 h 4970065"/>
              <a:gd name="connsiteX4088" fmla="*/ 3147840 w 4970067"/>
              <a:gd name="connsiteY4088" fmla="*/ 2313904 h 4970065"/>
              <a:gd name="connsiteX4089" fmla="*/ 2365289 w 4970067"/>
              <a:gd name="connsiteY4089" fmla="*/ 2028346 h 4970065"/>
              <a:gd name="connsiteX4090" fmla="*/ 2396813 w 4970067"/>
              <a:gd name="connsiteY4090" fmla="*/ 2054013 h 4970065"/>
              <a:gd name="connsiteX4091" fmla="*/ 2396662 w 4970067"/>
              <a:gd name="connsiteY4091" fmla="*/ 2054298 h 4970065"/>
              <a:gd name="connsiteX4092" fmla="*/ 2480343 w 4970067"/>
              <a:gd name="connsiteY4092" fmla="*/ 2049626 h 4970065"/>
              <a:gd name="connsiteX4093" fmla="*/ 2483930 w 4970067"/>
              <a:gd name="connsiteY4093" fmla="*/ 2054031 h 4970065"/>
              <a:gd name="connsiteX4094" fmla="*/ 2448878 w 4970067"/>
              <a:gd name="connsiteY4094" fmla="*/ 2096403 h 4970065"/>
              <a:gd name="connsiteX4095" fmla="*/ 2444897 w 4970067"/>
              <a:gd name="connsiteY4095" fmla="*/ 2093162 h 4970065"/>
              <a:gd name="connsiteX4096" fmla="*/ 1555678 w 4970067"/>
              <a:gd name="connsiteY4096" fmla="*/ 1862689 h 4970065"/>
              <a:gd name="connsiteX4097" fmla="*/ 1953234 w 4970067"/>
              <a:gd name="connsiteY4097" fmla="*/ 2073203 h 4970065"/>
              <a:gd name="connsiteX4098" fmla="*/ 1997190 w 4970067"/>
              <a:gd name="connsiteY4098" fmla="*/ 2156214 h 4970065"/>
              <a:gd name="connsiteX4099" fmla="*/ 1899327 w 4970067"/>
              <a:gd name="connsiteY4099" fmla="*/ 2146959 h 4970065"/>
              <a:gd name="connsiteX4100" fmla="*/ 2971981 w 4970067"/>
              <a:gd name="connsiteY4100" fmla="*/ 2142217 h 4970065"/>
              <a:gd name="connsiteX4101" fmla="*/ 2955386 w 4970067"/>
              <a:gd name="connsiteY4101" fmla="*/ 2172976 h 4970065"/>
              <a:gd name="connsiteX4102" fmla="*/ 2874194 w 4970067"/>
              <a:gd name="connsiteY4102" fmla="*/ 2180654 h 4970065"/>
              <a:gd name="connsiteX4103" fmla="*/ 2882963 w 4970067"/>
              <a:gd name="connsiteY4103" fmla="*/ 2151335 h 4970065"/>
              <a:gd name="connsiteX4104" fmla="*/ 835881 w 4970067"/>
              <a:gd name="connsiteY4104" fmla="*/ 1717321 h 4970065"/>
              <a:gd name="connsiteX4105" fmla="*/ 892236 w 4970067"/>
              <a:gd name="connsiteY4105" fmla="*/ 1747726 h 4970065"/>
              <a:gd name="connsiteX4106" fmla="*/ 840578 w 4970067"/>
              <a:gd name="connsiteY4106" fmla="*/ 1763177 h 4970065"/>
              <a:gd name="connsiteX4107" fmla="*/ 2661581 w 4970067"/>
              <a:gd name="connsiteY4107" fmla="*/ 2077819 h 4970065"/>
              <a:gd name="connsiteX4108" fmla="*/ 2675941 w 4970067"/>
              <a:gd name="connsiteY4108" fmla="*/ 2124502 h 4970065"/>
              <a:gd name="connsiteX4109" fmla="*/ 2668610 w 4970067"/>
              <a:gd name="connsiteY4109" fmla="*/ 2126757 h 4970065"/>
              <a:gd name="connsiteX4110" fmla="*/ 2655013 w 4970067"/>
              <a:gd name="connsiteY4110" fmla="*/ 2081297 h 4970065"/>
              <a:gd name="connsiteX4111" fmla="*/ 2348708 w 4970067"/>
              <a:gd name="connsiteY4111" fmla="*/ 2014631 h 4970065"/>
              <a:gd name="connsiteX4112" fmla="*/ 2365289 w 4970067"/>
              <a:gd name="connsiteY4112" fmla="*/ 2028346 h 4970065"/>
              <a:gd name="connsiteX4113" fmla="*/ 2348655 w 4970067"/>
              <a:gd name="connsiteY4113" fmla="*/ 2014803 h 4970065"/>
              <a:gd name="connsiteX4114" fmla="*/ 4201310 w 4970067"/>
              <a:gd name="connsiteY4114" fmla="*/ 2382909 h 4970065"/>
              <a:gd name="connsiteX4115" fmla="*/ 4253632 w 4970067"/>
              <a:gd name="connsiteY4115" fmla="*/ 2425510 h 4970065"/>
              <a:gd name="connsiteX4116" fmla="*/ 4225830 w 4970067"/>
              <a:gd name="connsiteY4116" fmla="*/ 2428357 h 4970065"/>
              <a:gd name="connsiteX4117" fmla="*/ 2578341 w 4970067"/>
              <a:gd name="connsiteY4117" fmla="*/ 2059252 h 4970065"/>
              <a:gd name="connsiteX4118" fmla="*/ 2600243 w 4970067"/>
              <a:gd name="connsiteY4118" fmla="*/ 2099847 h 4970065"/>
              <a:gd name="connsiteX4119" fmla="*/ 2596009 w 4970067"/>
              <a:gd name="connsiteY4119" fmla="*/ 2102132 h 4970065"/>
              <a:gd name="connsiteX4120" fmla="*/ 2574820 w 4970067"/>
              <a:gd name="connsiteY4120" fmla="*/ 2062118 h 4970065"/>
              <a:gd name="connsiteX4121" fmla="*/ 2494793 w 4970067"/>
              <a:gd name="connsiteY4121" fmla="*/ 2040898 h 4970065"/>
              <a:gd name="connsiteX4122" fmla="*/ 2523725 w 4970067"/>
              <a:gd name="connsiteY4122" fmla="*/ 2075873 h 4970065"/>
              <a:gd name="connsiteX4123" fmla="*/ 2510572 w 4970067"/>
              <a:gd name="connsiteY4123" fmla="*/ 2086753 h 4970065"/>
              <a:gd name="connsiteX4124" fmla="*/ 2483930 w 4970067"/>
              <a:gd name="connsiteY4124" fmla="*/ 2054031 h 4970065"/>
              <a:gd name="connsiteX4125" fmla="*/ 2652180 w 4970067"/>
              <a:gd name="connsiteY4125" fmla="*/ 2071826 h 4970065"/>
              <a:gd name="connsiteX4126" fmla="*/ 2655013 w 4970067"/>
              <a:gd name="connsiteY4126" fmla="*/ 2081297 h 4970065"/>
              <a:gd name="connsiteX4127" fmla="*/ 2604629 w 4970067"/>
              <a:gd name="connsiteY4127" fmla="*/ 2107976 h 4970065"/>
              <a:gd name="connsiteX4128" fmla="*/ 2600243 w 4970067"/>
              <a:gd name="connsiteY4128" fmla="*/ 2099847 h 4970065"/>
              <a:gd name="connsiteX4129" fmla="*/ 2804241 w 4970067"/>
              <a:gd name="connsiteY4129" fmla="*/ 2098819 h 4970065"/>
              <a:gd name="connsiteX4130" fmla="*/ 2798457 w 4970067"/>
              <a:gd name="connsiteY4130" fmla="*/ 2159990 h 4970065"/>
              <a:gd name="connsiteX4131" fmla="*/ 2792278 w 4970067"/>
              <a:gd name="connsiteY4131" fmla="*/ 2160623 h 4970065"/>
              <a:gd name="connsiteX4132" fmla="*/ 2798430 w 4970067"/>
              <a:gd name="connsiteY4132" fmla="*/ 2100557 h 4970065"/>
              <a:gd name="connsiteX4133" fmla="*/ 955759 w 4970067"/>
              <a:gd name="connsiteY4133" fmla="*/ 1728726 h 4970065"/>
              <a:gd name="connsiteX4134" fmla="*/ 916407 w 4970067"/>
              <a:gd name="connsiteY4134" fmla="*/ 1760766 h 4970065"/>
              <a:gd name="connsiteX4135" fmla="*/ 892236 w 4970067"/>
              <a:gd name="connsiteY4135" fmla="*/ 1747726 h 4970065"/>
              <a:gd name="connsiteX4136" fmla="*/ 2331692 w 4970067"/>
              <a:gd name="connsiteY4136" fmla="*/ 2000992 h 4970065"/>
              <a:gd name="connsiteX4137" fmla="*/ 2348655 w 4970067"/>
              <a:gd name="connsiteY4137" fmla="*/ 2014803 h 4970065"/>
              <a:gd name="connsiteX4138" fmla="*/ 2327081 w 4970067"/>
              <a:gd name="connsiteY4138" fmla="*/ 2084941 h 4970065"/>
              <a:gd name="connsiteX4139" fmla="*/ 2309385 w 4970067"/>
              <a:gd name="connsiteY4139" fmla="*/ 2075570 h 4970065"/>
              <a:gd name="connsiteX4140" fmla="*/ 1077492 w 4970067"/>
              <a:gd name="connsiteY4140" fmla="*/ 1748238 h 4970065"/>
              <a:gd name="connsiteX4141" fmla="*/ 1065019 w 4970067"/>
              <a:gd name="connsiteY4141" fmla="*/ 1789939 h 4970065"/>
              <a:gd name="connsiteX4142" fmla="*/ 1059050 w 4970067"/>
              <a:gd name="connsiteY4142" fmla="*/ 1770533 h 4970065"/>
              <a:gd name="connsiteX4143" fmla="*/ 2564322 w 4970067"/>
              <a:gd name="connsiteY4143" fmla="*/ 2042291 h 4970065"/>
              <a:gd name="connsiteX4144" fmla="*/ 2574820 w 4970067"/>
              <a:gd name="connsiteY4144" fmla="*/ 2062118 h 4970065"/>
              <a:gd name="connsiteX4145" fmla="*/ 2537489 w 4970067"/>
              <a:gd name="connsiteY4145" fmla="*/ 2092513 h 4970065"/>
              <a:gd name="connsiteX4146" fmla="*/ 2523725 w 4970067"/>
              <a:gd name="connsiteY4146" fmla="*/ 2075873 h 4970065"/>
              <a:gd name="connsiteX4147" fmla="*/ 2799883 w 4970067"/>
              <a:gd name="connsiteY4147" fmla="*/ 2086377 h 4970065"/>
              <a:gd name="connsiteX4148" fmla="*/ 2798430 w 4970067"/>
              <a:gd name="connsiteY4148" fmla="*/ 2100557 h 4970065"/>
              <a:gd name="connsiteX4149" fmla="*/ 2740374 w 4970067"/>
              <a:gd name="connsiteY4149" fmla="*/ 2117922 h 4970065"/>
              <a:gd name="connsiteX4150" fmla="*/ 2739059 w 4970067"/>
              <a:gd name="connsiteY4150" fmla="*/ 2105086 h 4970065"/>
              <a:gd name="connsiteX4151" fmla="*/ 2431137 w 4970067"/>
              <a:gd name="connsiteY4151" fmla="*/ 1989191 h 4970065"/>
              <a:gd name="connsiteX4152" fmla="*/ 2442820 w 4970067"/>
              <a:gd name="connsiteY4152" fmla="*/ 2003539 h 4970065"/>
              <a:gd name="connsiteX4153" fmla="*/ 2409858 w 4970067"/>
              <a:gd name="connsiteY4153" fmla="*/ 2064634 h 4970065"/>
              <a:gd name="connsiteX4154" fmla="*/ 2396813 w 4970067"/>
              <a:gd name="connsiteY4154" fmla="*/ 2054013 h 4970065"/>
              <a:gd name="connsiteX4155" fmla="*/ 4130299 w 4970067"/>
              <a:gd name="connsiteY4155" fmla="*/ 2325093 h 4970065"/>
              <a:gd name="connsiteX4156" fmla="*/ 4151124 w 4970067"/>
              <a:gd name="connsiteY4156" fmla="*/ 2342049 h 4970065"/>
              <a:gd name="connsiteX4157" fmla="*/ 4121281 w 4970067"/>
              <a:gd name="connsiteY4157" fmla="*/ 2439065 h 4970065"/>
              <a:gd name="connsiteX4158" fmla="*/ 4104537 w 4970067"/>
              <a:gd name="connsiteY4158" fmla="*/ 2440780 h 4970065"/>
              <a:gd name="connsiteX4159" fmla="*/ 4085580 w 4970067"/>
              <a:gd name="connsiteY4159" fmla="*/ 2379153 h 4970065"/>
              <a:gd name="connsiteX4160" fmla="*/ 2710558 w 4970067"/>
              <a:gd name="connsiteY4160" fmla="*/ 2040330 h 4970065"/>
              <a:gd name="connsiteX4161" fmla="*/ 2711598 w 4970067"/>
              <a:gd name="connsiteY4161" fmla="*/ 2051334 h 4970065"/>
              <a:gd name="connsiteX4162" fmla="*/ 2661581 w 4970067"/>
              <a:gd name="connsiteY4162" fmla="*/ 2077819 h 4970065"/>
              <a:gd name="connsiteX4163" fmla="*/ 2658662 w 4970067"/>
              <a:gd name="connsiteY4163" fmla="*/ 2068329 h 4970065"/>
              <a:gd name="connsiteX4164" fmla="*/ 2451137 w 4970067"/>
              <a:gd name="connsiteY4164" fmla="*/ 1988123 h 4970065"/>
              <a:gd name="connsiteX4165" fmla="*/ 2491092 w 4970067"/>
              <a:gd name="connsiteY4165" fmla="*/ 2036424 h 4970065"/>
              <a:gd name="connsiteX4166" fmla="*/ 2480343 w 4970067"/>
              <a:gd name="connsiteY4166" fmla="*/ 2049626 h 4970065"/>
              <a:gd name="connsiteX4167" fmla="*/ 2442820 w 4970067"/>
              <a:gd name="connsiteY4167" fmla="*/ 2003539 h 4970065"/>
              <a:gd name="connsiteX4168" fmla="*/ 4063957 w 4970067"/>
              <a:gd name="connsiteY4168" fmla="*/ 2308856 h 4970065"/>
              <a:gd name="connsiteX4169" fmla="*/ 4085580 w 4970067"/>
              <a:gd name="connsiteY4169" fmla="*/ 2379153 h 4970065"/>
              <a:gd name="connsiteX4170" fmla="*/ 4055894 w 4970067"/>
              <a:gd name="connsiteY4170" fmla="*/ 2415040 h 4970065"/>
              <a:gd name="connsiteX4171" fmla="*/ 4052961 w 4970067"/>
              <a:gd name="connsiteY4171" fmla="*/ 2446063 h 4970065"/>
              <a:gd name="connsiteX4172" fmla="*/ 4051578 w 4970067"/>
              <a:gd name="connsiteY4172" fmla="*/ 2446204 h 4970065"/>
              <a:gd name="connsiteX4173" fmla="*/ 4050734 w 4970067"/>
              <a:gd name="connsiteY4173" fmla="*/ 2437958 h 4970065"/>
              <a:gd name="connsiteX4174" fmla="*/ 995359 w 4970067"/>
              <a:gd name="connsiteY4174" fmla="*/ 1696484 h 4970065"/>
              <a:gd name="connsiteX4175" fmla="*/ 993374 w 4970067"/>
              <a:gd name="connsiteY4175" fmla="*/ 1717475 h 4970065"/>
              <a:gd name="connsiteX4176" fmla="*/ 955759 w 4970067"/>
              <a:gd name="connsiteY4176" fmla="*/ 1728726 h 4970065"/>
              <a:gd name="connsiteX4177" fmla="*/ 1038571 w 4970067"/>
              <a:gd name="connsiteY4177" fmla="*/ 1703956 h 4970065"/>
              <a:gd name="connsiteX4178" fmla="*/ 1059050 w 4970067"/>
              <a:gd name="connsiteY4178" fmla="*/ 1770533 h 4970065"/>
              <a:gd name="connsiteX4179" fmla="*/ 1020619 w 4970067"/>
              <a:gd name="connsiteY4179" fmla="*/ 1816991 h 4970065"/>
              <a:gd name="connsiteX4180" fmla="*/ 985743 w 4970067"/>
              <a:gd name="connsiteY4180" fmla="*/ 1798175 h 4970065"/>
              <a:gd name="connsiteX4181" fmla="*/ 993374 w 4970067"/>
              <a:gd name="connsiteY4181" fmla="*/ 1717475 h 4970065"/>
              <a:gd name="connsiteX4182" fmla="*/ 2732424 w 4970067"/>
              <a:gd name="connsiteY4182" fmla="*/ 2040306 h 4970065"/>
              <a:gd name="connsiteX4183" fmla="*/ 2739059 w 4970067"/>
              <a:gd name="connsiteY4183" fmla="*/ 2105086 h 4970065"/>
              <a:gd name="connsiteX4184" fmla="*/ 2717314 w 4970067"/>
              <a:gd name="connsiteY4184" fmla="*/ 2111775 h 4970065"/>
              <a:gd name="connsiteX4185" fmla="*/ 2711598 w 4970067"/>
              <a:gd name="connsiteY4185" fmla="*/ 2051334 h 4970065"/>
              <a:gd name="connsiteX4186" fmla="*/ 2266187 w 4970067"/>
              <a:gd name="connsiteY4186" fmla="*/ 1946368 h 4970065"/>
              <a:gd name="connsiteX4187" fmla="*/ 2331797 w 4970067"/>
              <a:gd name="connsiteY4187" fmla="*/ 2000641 h 4970065"/>
              <a:gd name="connsiteX4188" fmla="*/ 2331692 w 4970067"/>
              <a:gd name="connsiteY4188" fmla="*/ 2000992 h 4970065"/>
              <a:gd name="connsiteX4189" fmla="*/ 2266065 w 4970067"/>
              <a:gd name="connsiteY4189" fmla="*/ 1947559 h 4970065"/>
              <a:gd name="connsiteX4190" fmla="*/ 2254095 w 4970067"/>
              <a:gd name="connsiteY4190" fmla="*/ 1937814 h 4970065"/>
              <a:gd name="connsiteX4191" fmla="*/ 2266065 w 4970067"/>
              <a:gd name="connsiteY4191" fmla="*/ 1947559 h 4970065"/>
              <a:gd name="connsiteX4192" fmla="*/ 2255857 w 4970067"/>
              <a:gd name="connsiteY4192" fmla="*/ 2047226 h 4970065"/>
              <a:gd name="connsiteX4193" fmla="*/ 2244326 w 4970067"/>
              <a:gd name="connsiteY4193" fmla="*/ 2041120 h 4970065"/>
              <a:gd name="connsiteX4194" fmla="*/ 2907948 w 4970067"/>
              <a:gd name="connsiteY4194" fmla="*/ 2067799 h 4970065"/>
              <a:gd name="connsiteX4195" fmla="*/ 2882963 w 4970067"/>
              <a:gd name="connsiteY4195" fmla="*/ 2151335 h 4970065"/>
              <a:gd name="connsiteX4196" fmla="*/ 2868235 w 4970067"/>
              <a:gd name="connsiteY4196" fmla="*/ 2152843 h 4970065"/>
              <a:gd name="connsiteX4197" fmla="*/ 2893020 w 4970067"/>
              <a:gd name="connsiteY4197" fmla="*/ 2072264 h 4970065"/>
              <a:gd name="connsiteX4198" fmla="*/ 2640342 w 4970067"/>
              <a:gd name="connsiteY4198" fmla="*/ 2008771 h 4970065"/>
              <a:gd name="connsiteX4199" fmla="*/ 2658662 w 4970067"/>
              <a:gd name="connsiteY4199" fmla="*/ 2068329 h 4970065"/>
              <a:gd name="connsiteX4200" fmla="*/ 2652180 w 4970067"/>
              <a:gd name="connsiteY4200" fmla="*/ 2071826 h 4970065"/>
              <a:gd name="connsiteX4201" fmla="*/ 2634695 w 4970067"/>
              <a:gd name="connsiteY4201" fmla="*/ 2013369 h 4970065"/>
              <a:gd name="connsiteX4202" fmla="*/ 2539367 w 4970067"/>
              <a:gd name="connsiteY4202" fmla="*/ 1987013 h 4970065"/>
              <a:gd name="connsiteX4203" fmla="*/ 2567688 w 4970067"/>
              <a:gd name="connsiteY4203" fmla="*/ 2039506 h 4970065"/>
              <a:gd name="connsiteX4204" fmla="*/ 2564322 w 4970067"/>
              <a:gd name="connsiteY4204" fmla="*/ 2042291 h 4970065"/>
              <a:gd name="connsiteX4205" fmla="*/ 2536736 w 4970067"/>
              <a:gd name="connsiteY4205" fmla="*/ 1990195 h 4970065"/>
              <a:gd name="connsiteX4206" fmla="*/ 4161342 w 4970067"/>
              <a:gd name="connsiteY4206" fmla="*/ 2308830 h 4970065"/>
              <a:gd name="connsiteX4207" fmla="*/ 4201310 w 4970067"/>
              <a:gd name="connsiteY4207" fmla="*/ 2382909 h 4970065"/>
              <a:gd name="connsiteX4208" fmla="*/ 4151124 w 4970067"/>
              <a:gd name="connsiteY4208" fmla="*/ 2342049 h 4970065"/>
              <a:gd name="connsiteX4209" fmla="*/ 2533582 w 4970067"/>
              <a:gd name="connsiteY4209" fmla="*/ 1984238 h 4970065"/>
              <a:gd name="connsiteX4210" fmla="*/ 2536736 w 4970067"/>
              <a:gd name="connsiteY4210" fmla="*/ 1990195 h 4970065"/>
              <a:gd name="connsiteX4211" fmla="*/ 2494793 w 4970067"/>
              <a:gd name="connsiteY4211" fmla="*/ 2040898 h 4970065"/>
              <a:gd name="connsiteX4212" fmla="*/ 2491092 w 4970067"/>
              <a:gd name="connsiteY4212" fmla="*/ 2036424 h 4970065"/>
              <a:gd name="connsiteX4213" fmla="*/ 2897959 w 4970067"/>
              <a:gd name="connsiteY4213" fmla="*/ 2056208 h 4970065"/>
              <a:gd name="connsiteX4214" fmla="*/ 2893020 w 4970067"/>
              <a:gd name="connsiteY4214" fmla="*/ 2072264 h 4970065"/>
              <a:gd name="connsiteX4215" fmla="*/ 2804241 w 4970067"/>
              <a:gd name="connsiteY4215" fmla="*/ 2098819 h 4970065"/>
              <a:gd name="connsiteX4216" fmla="*/ 2805584 w 4970067"/>
              <a:gd name="connsiteY4216" fmla="*/ 2084623 h 4970065"/>
              <a:gd name="connsiteX4217" fmla="*/ 2627671 w 4970067"/>
              <a:gd name="connsiteY4217" fmla="*/ 1989887 h 4970065"/>
              <a:gd name="connsiteX4218" fmla="*/ 2634695 w 4970067"/>
              <a:gd name="connsiteY4218" fmla="*/ 2013369 h 4970065"/>
              <a:gd name="connsiteX4219" fmla="*/ 2578341 w 4970067"/>
              <a:gd name="connsiteY4219" fmla="*/ 2059252 h 4970065"/>
              <a:gd name="connsiteX4220" fmla="*/ 2567688 w 4970067"/>
              <a:gd name="connsiteY4220" fmla="*/ 2039506 h 4970065"/>
              <a:gd name="connsiteX4221" fmla="*/ 4048454 w 4970067"/>
              <a:gd name="connsiteY4221" fmla="*/ 2258456 h 4970065"/>
              <a:gd name="connsiteX4222" fmla="*/ 4067528 w 4970067"/>
              <a:gd name="connsiteY4222" fmla="*/ 2273986 h 4970065"/>
              <a:gd name="connsiteX4223" fmla="*/ 4063957 w 4970067"/>
              <a:gd name="connsiteY4223" fmla="*/ 2308856 h 4970065"/>
              <a:gd name="connsiteX4224" fmla="*/ 1138962 w 4970067"/>
              <a:gd name="connsiteY4224" fmla="*/ 1673929 h 4970065"/>
              <a:gd name="connsiteX4225" fmla="*/ 1077492 w 4970067"/>
              <a:gd name="connsiteY4225" fmla="*/ 1748238 h 4970065"/>
              <a:gd name="connsiteX4226" fmla="*/ 1095863 w 4970067"/>
              <a:gd name="connsiteY4226" fmla="*/ 1686820 h 4970065"/>
              <a:gd name="connsiteX4227" fmla="*/ 4171754 w 4970067"/>
              <a:gd name="connsiteY4227" fmla="*/ 2274978 h 4970065"/>
              <a:gd name="connsiteX4228" fmla="*/ 4161342 w 4970067"/>
              <a:gd name="connsiteY4228" fmla="*/ 2308830 h 4970065"/>
              <a:gd name="connsiteX4229" fmla="*/ 4154398 w 4970067"/>
              <a:gd name="connsiteY4229" fmla="*/ 2295960 h 4970065"/>
              <a:gd name="connsiteX4230" fmla="*/ 2813852 w 4970067"/>
              <a:gd name="connsiteY4230" fmla="*/ 1997188 h 4970065"/>
              <a:gd name="connsiteX4231" fmla="*/ 2805584 w 4970067"/>
              <a:gd name="connsiteY4231" fmla="*/ 2084623 h 4970065"/>
              <a:gd name="connsiteX4232" fmla="*/ 2799883 w 4970067"/>
              <a:gd name="connsiteY4232" fmla="*/ 2086377 h 4970065"/>
              <a:gd name="connsiteX4233" fmla="*/ 2808741 w 4970067"/>
              <a:gd name="connsiteY4233" fmla="*/ 1999895 h 4970065"/>
              <a:gd name="connsiteX4234" fmla="*/ 2360991 w 4970067"/>
              <a:gd name="connsiteY4234" fmla="*/ 1903035 h 4970065"/>
              <a:gd name="connsiteX4235" fmla="*/ 2376991 w 4970067"/>
              <a:gd name="connsiteY4235" fmla="*/ 1922687 h 4970065"/>
              <a:gd name="connsiteX4236" fmla="*/ 2348708 w 4970067"/>
              <a:gd name="connsiteY4236" fmla="*/ 2014631 h 4970065"/>
              <a:gd name="connsiteX4237" fmla="*/ 2331797 w 4970067"/>
              <a:gd name="connsiteY4237" fmla="*/ 2000641 h 4970065"/>
              <a:gd name="connsiteX4238" fmla="*/ 2382416 w 4970067"/>
              <a:gd name="connsiteY4238" fmla="*/ 1905048 h 4970065"/>
              <a:gd name="connsiteX4239" fmla="*/ 2439288 w 4970067"/>
              <a:gd name="connsiteY4239" fmla="*/ 1973799 h 4970065"/>
              <a:gd name="connsiteX4240" fmla="*/ 2431137 w 4970067"/>
              <a:gd name="connsiteY4240" fmla="*/ 1989191 h 4970065"/>
              <a:gd name="connsiteX4241" fmla="*/ 2376991 w 4970067"/>
              <a:gd name="connsiteY4241" fmla="*/ 1922687 h 4970065"/>
              <a:gd name="connsiteX4242" fmla="*/ 4029489 w 4970067"/>
              <a:gd name="connsiteY4242" fmla="*/ 2230532 h 4970065"/>
              <a:gd name="connsiteX4243" fmla="*/ 4050734 w 4970067"/>
              <a:gd name="connsiteY4243" fmla="*/ 2437958 h 4970065"/>
              <a:gd name="connsiteX4244" fmla="*/ 4049871 w 4970067"/>
              <a:gd name="connsiteY4244" fmla="*/ 2446379 h 4970065"/>
              <a:gd name="connsiteX4245" fmla="*/ 4037737 w 4970067"/>
              <a:gd name="connsiteY4245" fmla="*/ 2447622 h 4970065"/>
              <a:gd name="connsiteX4246" fmla="*/ 4017317 w 4970067"/>
              <a:gd name="connsiteY4246" fmla="*/ 2231683 h 4970065"/>
              <a:gd name="connsiteX4247" fmla="*/ 2810100 w 4970067"/>
              <a:gd name="connsiteY4247" fmla="*/ 1986625 h 4970065"/>
              <a:gd name="connsiteX4248" fmla="*/ 2808741 w 4970067"/>
              <a:gd name="connsiteY4248" fmla="*/ 1999895 h 4970065"/>
              <a:gd name="connsiteX4249" fmla="*/ 2732424 w 4970067"/>
              <a:gd name="connsiteY4249" fmla="*/ 2040306 h 4970065"/>
              <a:gd name="connsiteX4250" fmla="*/ 2731282 w 4970067"/>
              <a:gd name="connsiteY4250" fmla="*/ 2029149 h 4970065"/>
              <a:gd name="connsiteX4251" fmla="*/ 4039571 w 4970067"/>
              <a:gd name="connsiteY4251" fmla="*/ 2229578 h 4970065"/>
              <a:gd name="connsiteX4252" fmla="*/ 4048454 w 4970067"/>
              <a:gd name="connsiteY4252" fmla="*/ 2258456 h 4970065"/>
              <a:gd name="connsiteX4253" fmla="*/ 4038624 w 4970067"/>
              <a:gd name="connsiteY4253" fmla="*/ 2250453 h 4970065"/>
              <a:gd name="connsiteX4254" fmla="*/ 4032578 w 4970067"/>
              <a:gd name="connsiteY4254" fmla="*/ 2230239 h 4970065"/>
              <a:gd name="connsiteX4255" fmla="*/ 1163379 w 4970067"/>
              <a:gd name="connsiteY4255" fmla="*/ 1654959 h 4970065"/>
              <a:gd name="connsiteX4256" fmla="*/ 1170918 w 4970067"/>
              <a:gd name="connsiteY4256" fmla="*/ 1658951 h 4970065"/>
              <a:gd name="connsiteX4257" fmla="*/ 1070989 w 4970067"/>
              <a:gd name="connsiteY4257" fmla="*/ 1844167 h 4970065"/>
              <a:gd name="connsiteX4258" fmla="*/ 1064923 w 4970067"/>
              <a:gd name="connsiteY4258" fmla="*/ 1840894 h 4970065"/>
              <a:gd name="connsiteX4259" fmla="*/ 1157311 w 4970067"/>
              <a:gd name="connsiteY4259" fmla="*/ 1651747 h 4970065"/>
              <a:gd name="connsiteX4260" fmla="*/ 1157379 w 4970067"/>
              <a:gd name="connsiteY4260" fmla="*/ 1651782 h 4970065"/>
              <a:gd name="connsiteX4261" fmla="*/ 1139471 w 4970067"/>
              <a:gd name="connsiteY4261" fmla="*/ 1673777 h 4970065"/>
              <a:gd name="connsiteX4262" fmla="*/ 1138962 w 4970067"/>
              <a:gd name="connsiteY4262" fmla="*/ 1673929 h 4970065"/>
              <a:gd name="connsiteX4263" fmla="*/ 4027835 w 4970067"/>
              <a:gd name="connsiteY4263" fmla="*/ 2214381 h 4970065"/>
              <a:gd name="connsiteX4264" fmla="*/ 4032578 w 4970067"/>
              <a:gd name="connsiteY4264" fmla="*/ 2230239 h 4970065"/>
              <a:gd name="connsiteX4265" fmla="*/ 4029489 w 4970067"/>
              <a:gd name="connsiteY4265" fmla="*/ 2230532 h 4970065"/>
              <a:gd name="connsiteX4266" fmla="*/ 2495551 w 4970067"/>
              <a:gd name="connsiteY4266" fmla="*/ 1905802 h 4970065"/>
              <a:gd name="connsiteX4267" fmla="*/ 2536161 w 4970067"/>
              <a:gd name="connsiteY4267" fmla="*/ 1981071 h 4970065"/>
              <a:gd name="connsiteX4268" fmla="*/ 2533582 w 4970067"/>
              <a:gd name="connsiteY4268" fmla="*/ 1984238 h 4970065"/>
              <a:gd name="connsiteX4269" fmla="*/ 2493784 w 4970067"/>
              <a:gd name="connsiteY4269" fmla="*/ 1909079 h 4970065"/>
              <a:gd name="connsiteX4270" fmla="*/ 4114748 w 4970067"/>
              <a:gd name="connsiteY4270" fmla="*/ 2222469 h 4970065"/>
              <a:gd name="connsiteX4271" fmla="*/ 4154398 w 4970067"/>
              <a:gd name="connsiteY4271" fmla="*/ 2295960 h 4970065"/>
              <a:gd name="connsiteX4272" fmla="*/ 4130299 w 4970067"/>
              <a:gd name="connsiteY4272" fmla="*/ 2325093 h 4970065"/>
              <a:gd name="connsiteX4273" fmla="*/ 4067528 w 4970067"/>
              <a:gd name="connsiteY4273" fmla="*/ 2273986 h 4970065"/>
              <a:gd name="connsiteX4274" fmla="*/ 4072394 w 4970067"/>
              <a:gd name="connsiteY4274" fmla="*/ 2226474 h 4970065"/>
              <a:gd name="connsiteX4275" fmla="*/ 2722356 w 4970067"/>
              <a:gd name="connsiteY4275" fmla="*/ 1941996 h 4970065"/>
              <a:gd name="connsiteX4276" fmla="*/ 2731282 w 4970067"/>
              <a:gd name="connsiteY4276" fmla="*/ 2029149 h 4970065"/>
              <a:gd name="connsiteX4277" fmla="*/ 2710558 w 4970067"/>
              <a:gd name="connsiteY4277" fmla="*/ 2040330 h 4970065"/>
              <a:gd name="connsiteX4278" fmla="*/ 2702767 w 4970067"/>
              <a:gd name="connsiteY4278" fmla="*/ 1957945 h 4970065"/>
              <a:gd name="connsiteX4279" fmla="*/ 1092474 w 4970067"/>
              <a:gd name="connsiteY4279" fmla="*/ 1617414 h 4970065"/>
              <a:gd name="connsiteX4280" fmla="*/ 1113321 w 4970067"/>
              <a:gd name="connsiteY4280" fmla="*/ 1628453 h 4970065"/>
              <a:gd name="connsiteX4281" fmla="*/ 1095863 w 4970067"/>
              <a:gd name="connsiteY4281" fmla="*/ 1686820 h 4970065"/>
              <a:gd name="connsiteX4282" fmla="*/ 1038571 w 4970067"/>
              <a:gd name="connsiteY4282" fmla="*/ 1703956 h 4970065"/>
              <a:gd name="connsiteX4283" fmla="*/ 1028078 w 4970067"/>
              <a:gd name="connsiteY4283" fmla="*/ 1669844 h 4970065"/>
              <a:gd name="connsiteX4284" fmla="*/ 2483671 w 4970067"/>
              <a:gd name="connsiteY4284" fmla="*/ 1889981 h 4970065"/>
              <a:gd name="connsiteX4285" fmla="*/ 2493784 w 4970067"/>
              <a:gd name="connsiteY4285" fmla="*/ 1909079 h 4970065"/>
              <a:gd name="connsiteX4286" fmla="*/ 2451137 w 4970067"/>
              <a:gd name="connsiteY4286" fmla="*/ 1988123 h 4970065"/>
              <a:gd name="connsiteX4287" fmla="*/ 2439288 w 4970067"/>
              <a:gd name="connsiteY4287" fmla="*/ 1973799 h 4970065"/>
              <a:gd name="connsiteX4288" fmla="*/ 1004979 w 4970067"/>
              <a:gd name="connsiteY4288" fmla="*/ 1594751 h 4970065"/>
              <a:gd name="connsiteX4289" fmla="*/ 1028078 w 4970067"/>
              <a:gd name="connsiteY4289" fmla="*/ 1669844 h 4970065"/>
              <a:gd name="connsiteX4290" fmla="*/ 995359 w 4970067"/>
              <a:gd name="connsiteY4290" fmla="*/ 1696484 h 4970065"/>
              <a:gd name="connsiteX4291" fmla="*/ 2700120 w 4970067"/>
              <a:gd name="connsiteY4291" fmla="*/ 1929957 h 4970065"/>
              <a:gd name="connsiteX4292" fmla="*/ 2702767 w 4970067"/>
              <a:gd name="connsiteY4292" fmla="*/ 1957945 h 4970065"/>
              <a:gd name="connsiteX4293" fmla="*/ 2640342 w 4970067"/>
              <a:gd name="connsiteY4293" fmla="*/ 2008771 h 4970065"/>
              <a:gd name="connsiteX4294" fmla="*/ 2633142 w 4970067"/>
              <a:gd name="connsiteY4294" fmla="*/ 1985362 h 4970065"/>
              <a:gd name="connsiteX4295" fmla="*/ 1178898 w 4970067"/>
              <a:gd name="connsiteY4295" fmla="*/ 1625651 h 4970065"/>
              <a:gd name="connsiteX4296" fmla="*/ 1163379 w 4970067"/>
              <a:gd name="connsiteY4296" fmla="*/ 1654959 h 4970065"/>
              <a:gd name="connsiteX4297" fmla="*/ 1157379 w 4970067"/>
              <a:gd name="connsiteY4297" fmla="*/ 1651782 h 4970065"/>
              <a:gd name="connsiteX4298" fmla="*/ 1163452 w 4970067"/>
              <a:gd name="connsiteY4298" fmla="*/ 1644323 h 4970065"/>
              <a:gd name="connsiteX4299" fmla="*/ 2608093 w 4970067"/>
              <a:gd name="connsiteY4299" fmla="*/ 1903931 h 4970065"/>
              <a:gd name="connsiteX4300" fmla="*/ 2633142 w 4970067"/>
              <a:gd name="connsiteY4300" fmla="*/ 1985362 h 4970065"/>
              <a:gd name="connsiteX4301" fmla="*/ 2627671 w 4970067"/>
              <a:gd name="connsiteY4301" fmla="*/ 1989887 h 4970065"/>
              <a:gd name="connsiteX4302" fmla="*/ 2603590 w 4970067"/>
              <a:gd name="connsiteY4302" fmla="*/ 1909375 h 4970065"/>
              <a:gd name="connsiteX4303" fmla="*/ 2601157 w 4970067"/>
              <a:gd name="connsiteY4303" fmla="*/ 1901240 h 4970065"/>
              <a:gd name="connsiteX4304" fmla="*/ 2603590 w 4970067"/>
              <a:gd name="connsiteY4304" fmla="*/ 1909375 h 4970065"/>
              <a:gd name="connsiteX4305" fmla="*/ 2539367 w 4970067"/>
              <a:gd name="connsiteY4305" fmla="*/ 1987013 h 4970065"/>
              <a:gd name="connsiteX4306" fmla="*/ 2536161 w 4970067"/>
              <a:gd name="connsiteY4306" fmla="*/ 1981071 h 4970065"/>
              <a:gd name="connsiteX4307" fmla="*/ 4223715 w 4970067"/>
              <a:gd name="connsiteY4307" fmla="*/ 2212165 h 4970065"/>
              <a:gd name="connsiteX4308" fmla="*/ 4171754 w 4970067"/>
              <a:gd name="connsiteY4308" fmla="*/ 2274978 h 4970065"/>
              <a:gd name="connsiteX4309" fmla="*/ 4190098 w 4970067"/>
              <a:gd name="connsiteY4309" fmla="*/ 2215344 h 4970065"/>
              <a:gd name="connsiteX4310" fmla="*/ 4586225 w 4970067"/>
              <a:gd name="connsiteY4310" fmla="*/ 2283143 h 4970065"/>
              <a:gd name="connsiteX4311" fmla="*/ 4970067 w 4970067"/>
              <a:gd name="connsiteY4311" fmla="*/ 2486395 h 4970065"/>
              <a:gd name="connsiteX4312" fmla="*/ 4581270 w 4970067"/>
              <a:gd name="connsiteY4312" fmla="*/ 2692269 h 4970065"/>
              <a:gd name="connsiteX4313" fmla="*/ 4332500 w 4970067"/>
              <a:gd name="connsiteY4313" fmla="*/ 2489723 h 4970065"/>
              <a:gd name="connsiteX4314" fmla="*/ 996283 w 4970067"/>
              <a:gd name="connsiteY4314" fmla="*/ 1566479 h 4970065"/>
              <a:gd name="connsiteX4315" fmla="*/ 1007111 w 4970067"/>
              <a:gd name="connsiteY4315" fmla="*/ 1572213 h 4970065"/>
              <a:gd name="connsiteX4316" fmla="*/ 1004979 w 4970067"/>
              <a:gd name="connsiteY4316" fmla="*/ 1594751 h 4970065"/>
              <a:gd name="connsiteX4317" fmla="*/ 1705617 w 4970067"/>
              <a:gd name="connsiteY4317" fmla="*/ 1703051 h 4970065"/>
              <a:gd name="connsiteX4318" fmla="*/ 2042425 w 4970067"/>
              <a:gd name="connsiteY4318" fmla="*/ 1977275 h 4970065"/>
              <a:gd name="connsiteX4319" fmla="*/ 2067801 w 4970067"/>
              <a:gd name="connsiteY4319" fmla="*/ 2062117 h 4970065"/>
              <a:gd name="connsiteX4320" fmla="*/ 1975482 w 4970067"/>
              <a:gd name="connsiteY4320" fmla="*/ 2034504 h 4970065"/>
              <a:gd name="connsiteX4321" fmla="*/ 628276 w 4970067"/>
              <a:gd name="connsiteY4321" fmla="*/ 1480402 h 4970065"/>
              <a:gd name="connsiteX4322" fmla="*/ 789141 w 4970067"/>
              <a:gd name="connsiteY4322" fmla="*/ 1778562 h 4970065"/>
              <a:gd name="connsiteX4323" fmla="*/ 482948 w 4970067"/>
              <a:gd name="connsiteY4323" fmla="*/ 1870145 h 4970065"/>
              <a:gd name="connsiteX4324" fmla="*/ 194482 w 4970067"/>
              <a:gd name="connsiteY4324" fmla="*/ 1521423 h 4970065"/>
              <a:gd name="connsiteX4325" fmla="*/ 1208976 w 4970067"/>
              <a:gd name="connsiteY4325" fmla="*/ 1588410 h 4970065"/>
              <a:gd name="connsiteX4326" fmla="*/ 1207611 w 4970067"/>
              <a:gd name="connsiteY4326" fmla="*/ 1590940 h 4970065"/>
              <a:gd name="connsiteX4327" fmla="*/ 1178898 w 4970067"/>
              <a:gd name="connsiteY4327" fmla="*/ 1625651 h 4970065"/>
              <a:gd name="connsiteX4328" fmla="*/ 1179350 w 4970067"/>
              <a:gd name="connsiteY4328" fmla="*/ 1624796 h 4970065"/>
              <a:gd name="connsiteX4329" fmla="*/ 3536990 w 4970067"/>
              <a:gd name="connsiteY4329" fmla="*/ 2051088 h 4970065"/>
              <a:gd name="connsiteX4330" fmla="*/ 3120024 w 4970067"/>
              <a:gd name="connsiteY4330" fmla="*/ 2276051 h 4970065"/>
              <a:gd name="connsiteX4331" fmla="*/ 3023697 w 4970067"/>
              <a:gd name="connsiteY4331" fmla="*/ 2266185 h 4970065"/>
              <a:gd name="connsiteX4332" fmla="*/ 3033595 w 4970067"/>
              <a:gd name="connsiteY4332" fmla="*/ 2254220 h 4970065"/>
              <a:gd name="connsiteX4333" fmla="*/ 3032253 w 4970067"/>
              <a:gd name="connsiteY4333" fmla="*/ 2254094 h 4970065"/>
              <a:gd name="connsiteX4334" fmla="*/ 3088259 w 4970067"/>
              <a:gd name="connsiteY4334" fmla="*/ 2185305 h 4970065"/>
              <a:gd name="connsiteX4335" fmla="*/ 4006248 w 4970067"/>
              <a:gd name="connsiteY4335" fmla="*/ 2142211 h 4970065"/>
              <a:gd name="connsiteX4336" fmla="*/ 4010061 w 4970067"/>
              <a:gd name="connsiteY4336" fmla="*/ 2154960 h 4970065"/>
              <a:gd name="connsiteX4337" fmla="*/ 4017317 w 4970067"/>
              <a:gd name="connsiteY4337" fmla="*/ 2231683 h 4970065"/>
              <a:gd name="connsiteX4338" fmla="*/ 3581353 w 4970067"/>
              <a:gd name="connsiteY4338" fmla="*/ 2272909 h 4970065"/>
              <a:gd name="connsiteX4339" fmla="*/ 4012140 w 4970067"/>
              <a:gd name="connsiteY4339" fmla="*/ 2140399 h 4970065"/>
              <a:gd name="connsiteX4340" fmla="*/ 4024310 w 4970067"/>
              <a:gd name="connsiteY4340" fmla="*/ 2179965 h 4970065"/>
              <a:gd name="connsiteX4341" fmla="*/ 4027835 w 4970067"/>
              <a:gd name="connsiteY4341" fmla="*/ 2214381 h 4970065"/>
              <a:gd name="connsiteX4342" fmla="*/ 4010061 w 4970067"/>
              <a:gd name="connsiteY4342" fmla="*/ 2154960 h 4970065"/>
              <a:gd name="connsiteX4343" fmla="*/ 4008782 w 4970067"/>
              <a:gd name="connsiteY4343" fmla="*/ 2141432 h 4970065"/>
              <a:gd name="connsiteX4344" fmla="*/ 1215556 w 4970067"/>
              <a:gd name="connsiteY4344" fmla="*/ 1581336 h 4970065"/>
              <a:gd name="connsiteX4345" fmla="*/ 1555678 w 4970067"/>
              <a:gd name="connsiteY4345" fmla="*/ 1862689 h 4970065"/>
              <a:gd name="connsiteX4346" fmla="*/ 1170918 w 4970067"/>
              <a:gd name="connsiteY4346" fmla="*/ 1658951 h 4970065"/>
              <a:gd name="connsiteX4347" fmla="*/ 1207611 w 4970067"/>
              <a:gd name="connsiteY4347" fmla="*/ 1590940 h 4970065"/>
              <a:gd name="connsiteX4348" fmla="*/ 1213645 w 4970067"/>
              <a:gd name="connsiteY4348" fmla="*/ 1579755 h 4970065"/>
              <a:gd name="connsiteX4349" fmla="*/ 1215065 w 4970067"/>
              <a:gd name="connsiteY4349" fmla="*/ 1580931 h 4970065"/>
              <a:gd name="connsiteX4350" fmla="*/ 1208976 w 4970067"/>
              <a:gd name="connsiteY4350" fmla="*/ 1588410 h 4970065"/>
              <a:gd name="connsiteX4351" fmla="*/ 4255195 w 4970067"/>
              <a:gd name="connsiteY4351" fmla="*/ 2174108 h 4970065"/>
              <a:gd name="connsiteX4352" fmla="*/ 4282108 w 4970067"/>
              <a:gd name="connsiteY4352" fmla="*/ 2206643 h 4970065"/>
              <a:gd name="connsiteX4353" fmla="*/ 4223715 w 4970067"/>
              <a:gd name="connsiteY4353" fmla="*/ 2212165 h 4970065"/>
              <a:gd name="connsiteX4354" fmla="*/ 982296 w 4970067"/>
              <a:gd name="connsiteY4354" fmla="*/ 1521009 h 4970065"/>
              <a:gd name="connsiteX4355" fmla="*/ 996283 w 4970067"/>
              <a:gd name="connsiteY4355" fmla="*/ 1566479 h 4970065"/>
              <a:gd name="connsiteX4356" fmla="*/ 946354 w 4970067"/>
              <a:gd name="connsiteY4356" fmla="*/ 1540041 h 4970065"/>
              <a:gd name="connsiteX4357" fmla="*/ 4062167 w 4970067"/>
              <a:gd name="connsiteY4357" fmla="*/ 2125010 h 4970065"/>
              <a:gd name="connsiteX4358" fmla="*/ 4079497 w 4970067"/>
              <a:gd name="connsiteY4358" fmla="*/ 2157132 h 4970065"/>
              <a:gd name="connsiteX4359" fmla="*/ 4072394 w 4970067"/>
              <a:gd name="connsiteY4359" fmla="*/ 2226474 h 4970065"/>
              <a:gd name="connsiteX4360" fmla="*/ 4039571 w 4970067"/>
              <a:gd name="connsiteY4360" fmla="*/ 2229578 h 4970065"/>
              <a:gd name="connsiteX4361" fmla="*/ 4024310 w 4970067"/>
              <a:gd name="connsiteY4361" fmla="*/ 2179965 h 4970065"/>
              <a:gd name="connsiteX4362" fmla="*/ 4020010 w 4970067"/>
              <a:gd name="connsiteY4362" fmla="*/ 2137978 h 4970065"/>
              <a:gd name="connsiteX4363" fmla="*/ 1176483 w 4970067"/>
              <a:gd name="connsiteY4363" fmla="*/ 1549015 h 4970065"/>
              <a:gd name="connsiteX4364" fmla="*/ 1206382 w 4970067"/>
              <a:gd name="connsiteY4364" fmla="*/ 1573747 h 4970065"/>
              <a:gd name="connsiteX4365" fmla="*/ 1179350 w 4970067"/>
              <a:gd name="connsiteY4365" fmla="*/ 1624796 h 4970065"/>
              <a:gd name="connsiteX4366" fmla="*/ 1163452 w 4970067"/>
              <a:gd name="connsiteY4366" fmla="*/ 1644323 h 4970065"/>
              <a:gd name="connsiteX4367" fmla="*/ 1157311 w 4970067"/>
              <a:gd name="connsiteY4367" fmla="*/ 1651747 h 4970065"/>
              <a:gd name="connsiteX4368" fmla="*/ 1113321 w 4970067"/>
              <a:gd name="connsiteY4368" fmla="*/ 1628453 h 4970065"/>
              <a:gd name="connsiteX4369" fmla="*/ 1124396 w 4970067"/>
              <a:gd name="connsiteY4369" fmla="*/ 1591424 h 4970065"/>
              <a:gd name="connsiteX4370" fmla="*/ 1230980 w 4970067"/>
              <a:gd name="connsiteY4370" fmla="*/ 1527294 h 4970065"/>
              <a:gd name="connsiteX4371" fmla="*/ 1232730 w 4970067"/>
              <a:gd name="connsiteY4371" fmla="*/ 1544382 h 4970065"/>
              <a:gd name="connsiteX4372" fmla="*/ 1213645 w 4970067"/>
              <a:gd name="connsiteY4372" fmla="*/ 1579755 h 4970065"/>
              <a:gd name="connsiteX4373" fmla="*/ 1206382 w 4970067"/>
              <a:gd name="connsiteY4373" fmla="*/ 1573747 h 4970065"/>
              <a:gd name="connsiteX4374" fmla="*/ 4183666 w 4970067"/>
              <a:gd name="connsiteY4374" fmla="*/ 2087637 h 4970065"/>
              <a:gd name="connsiteX4375" fmla="*/ 4216989 w 4970067"/>
              <a:gd name="connsiteY4375" fmla="*/ 2127922 h 4970065"/>
              <a:gd name="connsiteX4376" fmla="*/ 4190098 w 4970067"/>
              <a:gd name="connsiteY4376" fmla="*/ 2215344 h 4970065"/>
              <a:gd name="connsiteX4377" fmla="*/ 4114748 w 4970067"/>
              <a:gd name="connsiteY4377" fmla="*/ 2222469 h 4970065"/>
              <a:gd name="connsiteX4378" fmla="*/ 4079497 w 4970067"/>
              <a:gd name="connsiteY4378" fmla="*/ 2157132 h 4970065"/>
              <a:gd name="connsiteX4379" fmla="*/ 4083458 w 4970067"/>
              <a:gd name="connsiteY4379" fmla="*/ 2118461 h 4970065"/>
              <a:gd name="connsiteX4380" fmla="*/ 1080052 w 4970067"/>
              <a:gd name="connsiteY4380" fmla="*/ 1469246 h 4970065"/>
              <a:gd name="connsiteX4381" fmla="*/ 1144896 w 4970067"/>
              <a:gd name="connsiteY4381" fmla="*/ 1522886 h 4970065"/>
              <a:gd name="connsiteX4382" fmla="*/ 1124396 w 4970067"/>
              <a:gd name="connsiteY4382" fmla="*/ 1591424 h 4970065"/>
              <a:gd name="connsiteX4383" fmla="*/ 1092474 w 4970067"/>
              <a:gd name="connsiteY4383" fmla="*/ 1617414 h 4970065"/>
              <a:gd name="connsiteX4384" fmla="*/ 1007111 w 4970067"/>
              <a:gd name="connsiteY4384" fmla="*/ 1572213 h 4970065"/>
              <a:gd name="connsiteX4385" fmla="*/ 1013516 w 4970067"/>
              <a:gd name="connsiteY4385" fmla="*/ 1504478 h 4970065"/>
              <a:gd name="connsiteX4386" fmla="*/ 4227648 w 4970067"/>
              <a:gd name="connsiteY4386" fmla="*/ 2093270 h 4970065"/>
              <a:gd name="connsiteX4387" fmla="*/ 4293306 w 4970067"/>
              <a:gd name="connsiteY4387" fmla="*/ 2128037 h 4970065"/>
              <a:gd name="connsiteX4388" fmla="*/ 4255195 w 4970067"/>
              <a:gd name="connsiteY4388" fmla="*/ 2174108 h 4970065"/>
              <a:gd name="connsiteX4389" fmla="*/ 4216989 w 4970067"/>
              <a:gd name="connsiteY4389" fmla="*/ 2127922 h 4970065"/>
              <a:gd name="connsiteX4390" fmla="*/ 1019289 w 4970067"/>
              <a:gd name="connsiteY4390" fmla="*/ 1443426 h 4970065"/>
              <a:gd name="connsiteX4391" fmla="*/ 1013516 w 4970067"/>
              <a:gd name="connsiteY4391" fmla="*/ 1504478 h 4970065"/>
              <a:gd name="connsiteX4392" fmla="*/ 982296 w 4970067"/>
              <a:gd name="connsiteY4392" fmla="*/ 1521009 h 4970065"/>
              <a:gd name="connsiteX4393" fmla="*/ 960152 w 4970067"/>
              <a:gd name="connsiteY4393" fmla="*/ 1449018 h 4970065"/>
              <a:gd name="connsiteX4394" fmla="*/ 1252063 w 4970067"/>
              <a:gd name="connsiteY4394" fmla="*/ 1487479 h 4970065"/>
              <a:gd name="connsiteX4395" fmla="*/ 1230980 w 4970067"/>
              <a:gd name="connsiteY4395" fmla="*/ 1527294 h 4970065"/>
              <a:gd name="connsiteX4396" fmla="*/ 1228838 w 4970067"/>
              <a:gd name="connsiteY4396" fmla="*/ 1506388 h 4970065"/>
              <a:gd name="connsiteX4397" fmla="*/ 4234158 w 4970067"/>
              <a:gd name="connsiteY4397" fmla="*/ 2072106 h 4970065"/>
              <a:gd name="connsiteX4398" fmla="*/ 4227648 w 4970067"/>
              <a:gd name="connsiteY4398" fmla="*/ 2093270 h 4970065"/>
              <a:gd name="connsiteX4399" fmla="*/ 4204758 w 4970067"/>
              <a:gd name="connsiteY4399" fmla="*/ 2081149 h 4970065"/>
              <a:gd name="connsiteX4400" fmla="*/ 4157675 w 4970067"/>
              <a:gd name="connsiteY4400" fmla="*/ 2056218 h 4970065"/>
              <a:gd name="connsiteX4401" fmla="*/ 4204758 w 4970067"/>
              <a:gd name="connsiteY4401" fmla="*/ 2081149 h 4970065"/>
              <a:gd name="connsiteX4402" fmla="*/ 4183666 w 4970067"/>
              <a:gd name="connsiteY4402" fmla="*/ 2087637 h 4970065"/>
              <a:gd name="connsiteX4403" fmla="*/ 1021433 w 4970067"/>
              <a:gd name="connsiteY4403" fmla="*/ 1420756 h 4970065"/>
              <a:gd name="connsiteX4404" fmla="*/ 1045807 w 4970067"/>
              <a:gd name="connsiteY4404" fmla="*/ 1440918 h 4970065"/>
              <a:gd name="connsiteX4405" fmla="*/ 1019289 w 4970067"/>
              <a:gd name="connsiteY4405" fmla="*/ 1443426 h 4970065"/>
              <a:gd name="connsiteX4406" fmla="*/ 3995554 w 4970067"/>
              <a:gd name="connsiteY4406" fmla="*/ 2001545 h 4970065"/>
              <a:gd name="connsiteX4407" fmla="*/ 4038605 w 4970067"/>
              <a:gd name="connsiteY4407" fmla="*/ 2081340 h 4970065"/>
              <a:gd name="connsiteX4408" fmla="*/ 4018101 w 4970067"/>
              <a:gd name="connsiteY4408" fmla="*/ 2119344 h 4970065"/>
              <a:gd name="connsiteX4409" fmla="*/ 4020010 w 4970067"/>
              <a:gd name="connsiteY4409" fmla="*/ 2137978 h 4970065"/>
              <a:gd name="connsiteX4410" fmla="*/ 4012140 w 4970067"/>
              <a:gd name="connsiteY4410" fmla="*/ 2140399 h 4970065"/>
              <a:gd name="connsiteX4411" fmla="*/ 4007151 w 4970067"/>
              <a:gd name="connsiteY4411" fmla="*/ 2124183 h 4970065"/>
              <a:gd name="connsiteX4412" fmla="*/ 4075605 w 4970067"/>
              <a:gd name="connsiteY4412" fmla="*/ 2012761 h 4970065"/>
              <a:gd name="connsiteX4413" fmla="*/ 4093323 w 4970067"/>
              <a:gd name="connsiteY4413" fmla="*/ 2022142 h 4970065"/>
              <a:gd name="connsiteX4414" fmla="*/ 4083458 w 4970067"/>
              <a:gd name="connsiteY4414" fmla="*/ 2118461 h 4970065"/>
              <a:gd name="connsiteX4415" fmla="*/ 4062167 w 4970067"/>
              <a:gd name="connsiteY4415" fmla="*/ 2125010 h 4970065"/>
              <a:gd name="connsiteX4416" fmla="*/ 4038605 w 4970067"/>
              <a:gd name="connsiteY4416" fmla="*/ 2081340 h 4970065"/>
              <a:gd name="connsiteX4417" fmla="*/ 1152625 w 4970067"/>
              <a:gd name="connsiteY4417" fmla="*/ 1430817 h 4970065"/>
              <a:gd name="connsiteX4418" fmla="*/ 1080052 w 4970067"/>
              <a:gd name="connsiteY4418" fmla="*/ 1469246 h 4970065"/>
              <a:gd name="connsiteX4419" fmla="*/ 1045807 w 4970067"/>
              <a:gd name="connsiteY4419" fmla="*/ 1440918 h 4970065"/>
              <a:gd name="connsiteX4420" fmla="*/ 1176162 w 4970067"/>
              <a:gd name="connsiteY4420" fmla="*/ 1418354 h 4970065"/>
              <a:gd name="connsiteX4421" fmla="*/ 1173011 w 4970067"/>
              <a:gd name="connsiteY4421" fmla="*/ 1428889 h 4970065"/>
              <a:gd name="connsiteX4422" fmla="*/ 1152625 w 4970067"/>
              <a:gd name="connsiteY4422" fmla="*/ 1430817 h 4970065"/>
              <a:gd name="connsiteX4423" fmla="*/ 1220441 w 4970067"/>
              <a:gd name="connsiteY4423" fmla="*/ 1424404 h 4970065"/>
              <a:gd name="connsiteX4424" fmla="*/ 1228838 w 4970067"/>
              <a:gd name="connsiteY4424" fmla="*/ 1506388 h 4970065"/>
              <a:gd name="connsiteX4425" fmla="*/ 1176483 w 4970067"/>
              <a:gd name="connsiteY4425" fmla="*/ 1549015 h 4970065"/>
              <a:gd name="connsiteX4426" fmla="*/ 1144896 w 4970067"/>
              <a:gd name="connsiteY4426" fmla="*/ 1522886 h 4970065"/>
              <a:gd name="connsiteX4427" fmla="*/ 1173011 w 4970067"/>
              <a:gd name="connsiteY4427" fmla="*/ 1428889 h 4970065"/>
              <a:gd name="connsiteX4428" fmla="*/ 4097307 w 4970067"/>
              <a:gd name="connsiteY4428" fmla="*/ 1983240 h 4970065"/>
              <a:gd name="connsiteX4429" fmla="*/ 4157675 w 4970067"/>
              <a:gd name="connsiteY4429" fmla="*/ 2056218 h 4970065"/>
              <a:gd name="connsiteX4430" fmla="*/ 4093323 w 4970067"/>
              <a:gd name="connsiteY4430" fmla="*/ 2022142 h 4970065"/>
              <a:gd name="connsiteX4431" fmla="*/ 3972009 w 4970067"/>
              <a:gd name="connsiteY4431" fmla="*/ 1957904 h 4970065"/>
              <a:gd name="connsiteX4432" fmla="*/ 3992451 w 4970067"/>
              <a:gd name="connsiteY4432" fmla="*/ 1968729 h 4970065"/>
              <a:gd name="connsiteX4433" fmla="*/ 3995554 w 4970067"/>
              <a:gd name="connsiteY4433" fmla="*/ 2001545 h 4970065"/>
              <a:gd name="connsiteX4434" fmla="*/ 3444258 w 4970067"/>
              <a:gd name="connsiteY4434" fmla="*/ 1848316 h 4970065"/>
              <a:gd name="connsiteX4435" fmla="*/ 3064225 w 4970067"/>
              <a:gd name="connsiteY4435" fmla="*/ 2162683 h 4970065"/>
              <a:gd name="connsiteX4436" fmla="*/ 2967324 w 4970067"/>
              <a:gd name="connsiteY4436" fmla="*/ 2171847 h 4970065"/>
              <a:gd name="connsiteX4437" fmla="*/ 3019558 w 4970067"/>
              <a:gd name="connsiteY4437" fmla="*/ 2073203 h 4970065"/>
              <a:gd name="connsiteX4438" fmla="*/ 1848315 w 4970067"/>
              <a:gd name="connsiteY4438" fmla="*/ 1525805 h 4970065"/>
              <a:gd name="connsiteX4439" fmla="*/ 2162685 w 4970067"/>
              <a:gd name="connsiteY4439" fmla="*/ 1905840 h 4970065"/>
              <a:gd name="connsiteX4440" fmla="*/ 2171849 w 4970067"/>
              <a:gd name="connsiteY4440" fmla="*/ 2002742 h 4970065"/>
              <a:gd name="connsiteX4441" fmla="*/ 2073204 w 4970067"/>
              <a:gd name="connsiteY4441" fmla="*/ 1950508 h 4970065"/>
              <a:gd name="connsiteX4442" fmla="*/ 4098660 w 4970067"/>
              <a:gd name="connsiteY4442" fmla="*/ 1970030 h 4970065"/>
              <a:gd name="connsiteX4443" fmla="*/ 4097307 w 4970067"/>
              <a:gd name="connsiteY4443" fmla="*/ 1983240 h 4970065"/>
              <a:gd name="connsiteX4444" fmla="*/ 4093812 w 4970067"/>
              <a:gd name="connsiteY4444" fmla="*/ 1979015 h 4970065"/>
              <a:gd name="connsiteX4445" fmla="*/ 1350827 w 4970067"/>
              <a:gd name="connsiteY4445" fmla="*/ 1414186 h 4970065"/>
              <a:gd name="connsiteX4446" fmla="*/ 1352618 w 4970067"/>
              <a:gd name="connsiteY4446" fmla="*/ 1415644 h 4970065"/>
              <a:gd name="connsiteX4447" fmla="*/ 1215556 w 4970067"/>
              <a:gd name="connsiteY4447" fmla="*/ 1581336 h 4970065"/>
              <a:gd name="connsiteX4448" fmla="*/ 1215065 w 4970067"/>
              <a:gd name="connsiteY4448" fmla="*/ 1580931 h 4970065"/>
              <a:gd name="connsiteX4449" fmla="*/ 3946949 w 4970067"/>
              <a:gd name="connsiteY4449" fmla="*/ 1928468 h 4970065"/>
              <a:gd name="connsiteX4450" fmla="*/ 4007151 w 4970067"/>
              <a:gd name="connsiteY4450" fmla="*/ 2124183 h 4970065"/>
              <a:gd name="connsiteX4451" fmla="*/ 4008782 w 4970067"/>
              <a:gd name="connsiteY4451" fmla="*/ 2141432 h 4970065"/>
              <a:gd name="connsiteX4452" fmla="*/ 4006248 w 4970067"/>
              <a:gd name="connsiteY4452" fmla="*/ 2142211 h 4970065"/>
              <a:gd name="connsiteX4453" fmla="*/ 3942698 w 4970067"/>
              <a:gd name="connsiteY4453" fmla="*/ 1929739 h 4970065"/>
              <a:gd name="connsiteX4454" fmla="*/ 3954852 w 4970067"/>
              <a:gd name="connsiteY4454" fmla="*/ 1926104 h 4970065"/>
              <a:gd name="connsiteX4455" fmla="*/ 3972009 w 4970067"/>
              <a:gd name="connsiteY4455" fmla="*/ 1957904 h 4970065"/>
              <a:gd name="connsiteX4456" fmla="*/ 3963187 w 4970067"/>
              <a:gd name="connsiteY4456" fmla="*/ 1953233 h 4970065"/>
              <a:gd name="connsiteX4457" fmla="*/ 3949646 w 4970067"/>
              <a:gd name="connsiteY4457" fmla="*/ 1927661 h 4970065"/>
              <a:gd name="connsiteX4458" fmla="*/ 1339686 w 4970067"/>
              <a:gd name="connsiteY4458" fmla="*/ 1405115 h 4970065"/>
              <a:gd name="connsiteX4459" fmla="*/ 1346455 w 4970067"/>
              <a:gd name="connsiteY4459" fmla="*/ 1410626 h 4970065"/>
              <a:gd name="connsiteX4460" fmla="*/ 1252063 w 4970067"/>
              <a:gd name="connsiteY4460" fmla="*/ 1487479 h 4970065"/>
              <a:gd name="connsiteX4461" fmla="*/ 1288889 w 4970067"/>
              <a:gd name="connsiteY4461" fmla="*/ 1417931 h 4970065"/>
              <a:gd name="connsiteX4462" fmla="*/ 1328750 w 4970067"/>
              <a:gd name="connsiteY4462" fmla="*/ 1414162 h 4970065"/>
              <a:gd name="connsiteX4463" fmla="*/ 3942619 w 4970067"/>
              <a:gd name="connsiteY4463" fmla="*/ 1914390 h 4970065"/>
              <a:gd name="connsiteX4464" fmla="*/ 3949646 w 4970067"/>
              <a:gd name="connsiteY4464" fmla="*/ 1927661 h 4970065"/>
              <a:gd name="connsiteX4465" fmla="*/ 3946949 w 4970067"/>
              <a:gd name="connsiteY4465" fmla="*/ 1928468 h 4970065"/>
              <a:gd name="connsiteX4466" fmla="*/ 1368024 w 4970067"/>
              <a:gd name="connsiteY4466" fmla="*/ 1393065 h 4970065"/>
              <a:gd name="connsiteX4467" fmla="*/ 1350827 w 4970067"/>
              <a:gd name="connsiteY4467" fmla="*/ 1414186 h 4970065"/>
              <a:gd name="connsiteX4468" fmla="*/ 1346455 w 4970067"/>
              <a:gd name="connsiteY4468" fmla="*/ 1410626 h 4970065"/>
              <a:gd name="connsiteX4469" fmla="*/ 1285098 w 4970067"/>
              <a:gd name="connsiteY4469" fmla="*/ 1360670 h 4970065"/>
              <a:gd name="connsiteX4470" fmla="*/ 1308934 w 4970067"/>
              <a:gd name="connsiteY4470" fmla="*/ 1380077 h 4970065"/>
              <a:gd name="connsiteX4471" fmla="*/ 1288889 w 4970067"/>
              <a:gd name="connsiteY4471" fmla="*/ 1417931 h 4970065"/>
              <a:gd name="connsiteX4472" fmla="*/ 1220441 w 4970067"/>
              <a:gd name="connsiteY4472" fmla="*/ 1424404 h 4970065"/>
              <a:gd name="connsiteX4473" fmla="*/ 1217575 w 4970067"/>
              <a:gd name="connsiteY4473" fmla="*/ 1396424 h 4970065"/>
              <a:gd name="connsiteX4474" fmla="*/ 4031163 w 4970067"/>
              <a:gd name="connsiteY4474" fmla="*/ 1903279 h 4970065"/>
              <a:gd name="connsiteX4475" fmla="*/ 4093812 w 4970067"/>
              <a:gd name="connsiteY4475" fmla="*/ 1979015 h 4970065"/>
              <a:gd name="connsiteX4476" fmla="*/ 4075605 w 4970067"/>
              <a:gd name="connsiteY4476" fmla="*/ 2012761 h 4970065"/>
              <a:gd name="connsiteX4477" fmla="*/ 3992451 w 4970067"/>
              <a:gd name="connsiteY4477" fmla="*/ 1968729 h 4970065"/>
              <a:gd name="connsiteX4478" fmla="*/ 3987497 w 4970067"/>
              <a:gd name="connsiteY4478" fmla="*/ 1916340 h 4970065"/>
              <a:gd name="connsiteX4479" fmla="*/ 3925137 w 4970067"/>
              <a:gd name="connsiteY4479" fmla="*/ 1871028 h 4970065"/>
              <a:gd name="connsiteX4480" fmla="*/ 3934776 w 4970067"/>
              <a:gd name="connsiteY4480" fmla="*/ 1888895 h 4970065"/>
              <a:gd name="connsiteX4481" fmla="*/ 3942619 w 4970067"/>
              <a:gd name="connsiteY4481" fmla="*/ 1914390 h 4970065"/>
              <a:gd name="connsiteX4482" fmla="*/ 3932249 w 4970067"/>
              <a:gd name="connsiteY4482" fmla="*/ 1894807 h 4970065"/>
              <a:gd name="connsiteX4483" fmla="*/ 3908785 w 4970067"/>
              <a:gd name="connsiteY4483" fmla="*/ 1850496 h 4970065"/>
              <a:gd name="connsiteX4484" fmla="*/ 3932249 w 4970067"/>
              <a:gd name="connsiteY4484" fmla="*/ 1894807 h 4970065"/>
              <a:gd name="connsiteX4485" fmla="*/ 3942698 w 4970067"/>
              <a:gd name="connsiteY4485" fmla="*/ 1929739 h 4970065"/>
              <a:gd name="connsiteX4486" fmla="*/ 3536990 w 4970067"/>
              <a:gd name="connsiteY4486" fmla="*/ 2051088 h 4970065"/>
              <a:gd name="connsiteX4487" fmla="*/ 1208685 w 4970067"/>
              <a:gd name="connsiteY4487" fmla="*/ 1309619 h 4970065"/>
              <a:gd name="connsiteX4488" fmla="*/ 1217575 w 4970067"/>
              <a:gd name="connsiteY4488" fmla="*/ 1396424 h 4970065"/>
              <a:gd name="connsiteX4489" fmla="*/ 1176162 w 4970067"/>
              <a:gd name="connsiteY4489" fmla="*/ 1418354 h 4970065"/>
              <a:gd name="connsiteX4490" fmla="*/ 1419264 w 4970067"/>
              <a:gd name="connsiteY4490" fmla="*/ 1351346 h 4970065"/>
              <a:gd name="connsiteX4491" fmla="*/ 1705617 w 4970067"/>
              <a:gd name="connsiteY4491" fmla="*/ 1703051 h 4970065"/>
              <a:gd name="connsiteX4492" fmla="*/ 1352618 w 4970067"/>
              <a:gd name="connsiteY4492" fmla="*/ 1415644 h 4970065"/>
              <a:gd name="connsiteX4493" fmla="*/ 1378045 w 4970067"/>
              <a:gd name="connsiteY4493" fmla="*/ 1384905 h 4970065"/>
              <a:gd name="connsiteX4494" fmla="*/ 1408231 w 4970067"/>
              <a:gd name="connsiteY4494" fmla="*/ 1348414 h 4970065"/>
              <a:gd name="connsiteX4495" fmla="*/ 1378045 w 4970067"/>
              <a:gd name="connsiteY4495" fmla="*/ 1384905 h 4970065"/>
              <a:gd name="connsiteX4496" fmla="*/ 1368024 w 4970067"/>
              <a:gd name="connsiteY4496" fmla="*/ 1393065 h 4970065"/>
              <a:gd name="connsiteX4497" fmla="*/ 1396429 w 4970067"/>
              <a:gd name="connsiteY4497" fmla="*/ 1358177 h 4970065"/>
              <a:gd name="connsiteX4498" fmla="*/ 3917577 w 4970067"/>
              <a:gd name="connsiteY4498" fmla="*/ 1845752 h 4970065"/>
              <a:gd name="connsiteX4499" fmla="*/ 3925137 w 4970067"/>
              <a:gd name="connsiteY4499" fmla="*/ 1871028 h 4970065"/>
              <a:gd name="connsiteX4500" fmla="*/ 3912870 w 4970067"/>
              <a:gd name="connsiteY4500" fmla="*/ 1848292 h 4970065"/>
              <a:gd name="connsiteX4501" fmla="*/ 1412588 w 4970067"/>
              <a:gd name="connsiteY4501" fmla="*/ 1343147 h 4970065"/>
              <a:gd name="connsiteX4502" fmla="*/ 1413397 w 4970067"/>
              <a:gd name="connsiteY4502" fmla="*/ 1344141 h 4970065"/>
              <a:gd name="connsiteX4503" fmla="*/ 1408231 w 4970067"/>
              <a:gd name="connsiteY4503" fmla="*/ 1348414 h 4970065"/>
              <a:gd name="connsiteX4504" fmla="*/ 1207437 w 4970067"/>
              <a:gd name="connsiteY4504" fmla="*/ 1297439 h 4970065"/>
              <a:gd name="connsiteX4505" fmla="*/ 1211370 w 4970067"/>
              <a:gd name="connsiteY4505" fmla="*/ 1300641 h 4970065"/>
              <a:gd name="connsiteX4506" fmla="*/ 1208685 w 4970067"/>
              <a:gd name="connsiteY4506" fmla="*/ 1309619 h 4970065"/>
              <a:gd name="connsiteX4507" fmla="*/ 3267013 w 4970067"/>
              <a:gd name="connsiteY4507" fmla="*/ 1705616 h 4970065"/>
              <a:gd name="connsiteX4508" fmla="*/ 2992789 w 4970067"/>
              <a:gd name="connsiteY4508" fmla="*/ 2042423 h 4970065"/>
              <a:gd name="connsiteX4509" fmla="*/ 2907948 w 4970067"/>
              <a:gd name="connsiteY4509" fmla="*/ 2067799 h 4970065"/>
              <a:gd name="connsiteX4510" fmla="*/ 2935561 w 4970067"/>
              <a:gd name="connsiteY4510" fmla="*/ 1975480 h 4970065"/>
              <a:gd name="connsiteX4511" fmla="*/ 4154592 w 4970067"/>
              <a:gd name="connsiteY4511" fmla="*/ 1866361 h 4970065"/>
              <a:gd name="connsiteX4512" fmla="*/ 4098660 w 4970067"/>
              <a:gd name="connsiteY4512" fmla="*/ 1970030 h 4970065"/>
              <a:gd name="connsiteX4513" fmla="*/ 4107846 w 4970067"/>
              <a:gd name="connsiteY4513" fmla="*/ 1880343 h 4970065"/>
              <a:gd name="connsiteX4514" fmla="*/ 1384150 w 4970067"/>
              <a:gd name="connsiteY4514" fmla="*/ 1308220 h 4970065"/>
              <a:gd name="connsiteX4515" fmla="*/ 1410627 w 4970067"/>
              <a:gd name="connsiteY4515" fmla="*/ 1340738 h 4970065"/>
              <a:gd name="connsiteX4516" fmla="*/ 1396429 w 4970067"/>
              <a:gd name="connsiteY4516" fmla="*/ 1358177 h 4970065"/>
              <a:gd name="connsiteX4517" fmla="*/ 1339686 w 4970067"/>
              <a:gd name="connsiteY4517" fmla="*/ 1405115 h 4970065"/>
              <a:gd name="connsiteX4518" fmla="*/ 1308934 w 4970067"/>
              <a:gd name="connsiteY4518" fmla="*/ 1380077 h 4970065"/>
              <a:gd name="connsiteX4519" fmla="*/ 1332502 w 4970067"/>
              <a:gd name="connsiteY4519" fmla="*/ 1335569 h 4970065"/>
              <a:gd name="connsiteX4520" fmla="*/ 3963210 w 4970067"/>
              <a:gd name="connsiteY4520" fmla="*/ 1821132 h 4970065"/>
              <a:gd name="connsiteX4521" fmla="*/ 3980466 w 4970067"/>
              <a:gd name="connsiteY4521" fmla="*/ 1841993 h 4970065"/>
              <a:gd name="connsiteX4522" fmla="*/ 3987497 w 4970067"/>
              <a:gd name="connsiteY4522" fmla="*/ 1916340 h 4970065"/>
              <a:gd name="connsiteX4523" fmla="*/ 3954852 w 4970067"/>
              <a:gd name="connsiteY4523" fmla="*/ 1926104 h 4970065"/>
              <a:gd name="connsiteX4524" fmla="*/ 3934776 w 4970067"/>
              <a:gd name="connsiteY4524" fmla="*/ 1888895 h 4970065"/>
              <a:gd name="connsiteX4525" fmla="*/ 3920947 w 4970067"/>
              <a:gd name="connsiteY4525" fmla="*/ 1843934 h 4970065"/>
              <a:gd name="connsiteX4526" fmla="*/ 1430438 w 4970067"/>
              <a:gd name="connsiteY4526" fmla="*/ 1316407 h 4970065"/>
              <a:gd name="connsiteX4527" fmla="*/ 1429886 w 4970067"/>
              <a:gd name="connsiteY4527" fmla="*/ 1322235 h 4970065"/>
              <a:gd name="connsiteX4528" fmla="*/ 1412588 w 4970067"/>
              <a:gd name="connsiteY4528" fmla="*/ 1343147 h 4970065"/>
              <a:gd name="connsiteX4529" fmla="*/ 1410627 w 4970067"/>
              <a:gd name="connsiteY4529" fmla="*/ 1340738 h 4970065"/>
              <a:gd name="connsiteX4530" fmla="*/ 2051089 w 4970067"/>
              <a:gd name="connsiteY4530" fmla="*/ 1433075 h 4970065"/>
              <a:gd name="connsiteX4531" fmla="*/ 2276053 w 4970067"/>
              <a:gd name="connsiteY4531" fmla="*/ 1850041 h 4970065"/>
              <a:gd name="connsiteX4532" fmla="*/ 2266187 w 4970067"/>
              <a:gd name="connsiteY4532" fmla="*/ 1946368 h 4970065"/>
              <a:gd name="connsiteX4533" fmla="*/ 2254222 w 4970067"/>
              <a:gd name="connsiteY4533" fmla="*/ 1936471 h 4970065"/>
              <a:gd name="connsiteX4534" fmla="*/ 2254095 w 4970067"/>
              <a:gd name="connsiteY4534" fmla="*/ 1937814 h 4970065"/>
              <a:gd name="connsiteX4535" fmla="*/ 2185306 w 4970067"/>
              <a:gd name="connsiteY4535" fmla="*/ 1881806 h 4970065"/>
              <a:gd name="connsiteX4536" fmla="*/ 4165114 w 4970067"/>
              <a:gd name="connsiteY4536" fmla="*/ 1846857 h 4970065"/>
              <a:gd name="connsiteX4537" fmla="*/ 4179807 w 4970067"/>
              <a:gd name="connsiteY4537" fmla="*/ 1858819 h 4970065"/>
              <a:gd name="connsiteX4538" fmla="*/ 4154592 w 4970067"/>
              <a:gd name="connsiteY4538" fmla="*/ 1866361 h 4970065"/>
              <a:gd name="connsiteX4539" fmla="*/ 1202068 w 4970067"/>
              <a:gd name="connsiteY4539" fmla="*/ 1245016 h 4970065"/>
              <a:gd name="connsiteX4540" fmla="*/ 1207437 w 4970067"/>
              <a:gd name="connsiteY4540" fmla="*/ 1297439 h 4970065"/>
              <a:gd name="connsiteX4541" fmla="*/ 1158906 w 4970067"/>
              <a:gd name="connsiteY4541" fmla="*/ 1257926 h 4970065"/>
              <a:gd name="connsiteX4542" fmla="*/ 4497870 w 4970067"/>
              <a:gd name="connsiteY4542" fmla="*/ 1880743 h 4970065"/>
              <a:gd name="connsiteX4543" fmla="*/ 4923938 w 4970067"/>
              <a:gd name="connsiteY4543" fmla="*/ 2008181 h 4970065"/>
              <a:gd name="connsiteX4544" fmla="*/ 4586225 w 4970067"/>
              <a:gd name="connsiteY4544" fmla="*/ 2283143 h 4970065"/>
              <a:gd name="connsiteX4545" fmla="*/ 4293306 w 4970067"/>
              <a:gd name="connsiteY4545" fmla="*/ 2128037 h 4970065"/>
              <a:gd name="connsiteX4546" fmla="*/ 866442 w 4970067"/>
              <a:gd name="connsiteY4546" fmla="*/ 1144370 h 4970065"/>
              <a:gd name="connsiteX4547" fmla="*/ 960152 w 4970067"/>
              <a:gd name="connsiteY4547" fmla="*/ 1449018 h 4970065"/>
              <a:gd name="connsiteX4548" fmla="*/ 628276 w 4970067"/>
              <a:gd name="connsiteY4548" fmla="*/ 1480402 h 4970065"/>
              <a:gd name="connsiteX4549" fmla="*/ 422444 w 4970067"/>
              <a:gd name="connsiteY4549" fmla="*/ 1098895 h 4970065"/>
              <a:gd name="connsiteX4550" fmla="*/ 1477234 w 4970067"/>
              <a:gd name="connsiteY4550" fmla="*/ 1258930 h 4970065"/>
              <a:gd name="connsiteX4551" fmla="*/ 1430438 w 4970067"/>
              <a:gd name="connsiteY4551" fmla="*/ 1316407 h 4970065"/>
              <a:gd name="connsiteX4552" fmla="*/ 1433693 w 4970067"/>
              <a:gd name="connsiteY4552" fmla="*/ 1281986 h 4970065"/>
              <a:gd name="connsiteX4553" fmla="*/ 4065641 w 4970067"/>
              <a:gd name="connsiteY4553" fmla="*/ 1765868 h 4970065"/>
              <a:gd name="connsiteX4554" fmla="*/ 4115419 w 4970067"/>
              <a:gd name="connsiteY4554" fmla="*/ 1806396 h 4970065"/>
              <a:gd name="connsiteX4555" fmla="*/ 4107846 w 4970067"/>
              <a:gd name="connsiteY4555" fmla="*/ 1880343 h 4970065"/>
              <a:gd name="connsiteX4556" fmla="*/ 4031163 w 4970067"/>
              <a:gd name="connsiteY4556" fmla="*/ 1903279 h 4970065"/>
              <a:gd name="connsiteX4557" fmla="*/ 3980466 w 4970067"/>
              <a:gd name="connsiteY4557" fmla="*/ 1841993 h 4970065"/>
              <a:gd name="connsiteX4558" fmla="*/ 3977752 w 4970067"/>
              <a:gd name="connsiteY4558" fmla="*/ 1813287 h 4970065"/>
              <a:gd name="connsiteX4559" fmla="*/ 1307111 w 4970067"/>
              <a:gd name="connsiteY4559" fmla="*/ 1213598 h 4970065"/>
              <a:gd name="connsiteX4560" fmla="*/ 1361630 w 4970067"/>
              <a:gd name="connsiteY4560" fmla="*/ 1280560 h 4970065"/>
              <a:gd name="connsiteX4561" fmla="*/ 1332502 w 4970067"/>
              <a:gd name="connsiteY4561" fmla="*/ 1335569 h 4970065"/>
              <a:gd name="connsiteX4562" fmla="*/ 1285098 w 4970067"/>
              <a:gd name="connsiteY4562" fmla="*/ 1360670 h 4970065"/>
              <a:gd name="connsiteX4563" fmla="*/ 1211370 w 4970067"/>
              <a:gd name="connsiteY4563" fmla="*/ 1300641 h 4970065"/>
              <a:gd name="connsiteX4564" fmla="*/ 1230556 w 4970067"/>
              <a:gd name="connsiteY4564" fmla="*/ 1236495 h 4970065"/>
              <a:gd name="connsiteX4565" fmla="*/ 3880198 w 4970067"/>
              <a:gd name="connsiteY4565" fmla="*/ 1720781 h 4970065"/>
              <a:gd name="connsiteX4566" fmla="*/ 3928971 w 4970067"/>
              <a:gd name="connsiteY4566" fmla="*/ 1779741 h 4970065"/>
              <a:gd name="connsiteX4567" fmla="*/ 3915086 w 4970067"/>
              <a:gd name="connsiteY4567" fmla="*/ 1824881 h 4970065"/>
              <a:gd name="connsiteX4568" fmla="*/ 3920947 w 4970067"/>
              <a:gd name="connsiteY4568" fmla="*/ 1843934 h 4970065"/>
              <a:gd name="connsiteX4569" fmla="*/ 3917577 w 4970067"/>
              <a:gd name="connsiteY4569" fmla="*/ 1845752 h 4970065"/>
              <a:gd name="connsiteX4570" fmla="*/ 4119399 w 4970067"/>
              <a:gd name="connsiteY4570" fmla="*/ 1767542 h 4970065"/>
              <a:gd name="connsiteX4571" fmla="*/ 4195609 w 4970067"/>
              <a:gd name="connsiteY4571" fmla="*/ 1790336 h 4970065"/>
              <a:gd name="connsiteX4572" fmla="*/ 4165114 w 4970067"/>
              <a:gd name="connsiteY4572" fmla="*/ 1846857 h 4970065"/>
              <a:gd name="connsiteX4573" fmla="*/ 4115419 w 4970067"/>
              <a:gd name="connsiteY4573" fmla="*/ 1806396 h 4970065"/>
              <a:gd name="connsiteX4574" fmla="*/ 4037675 w 4970067"/>
              <a:gd name="connsiteY4574" fmla="*/ 1743099 h 4970065"/>
              <a:gd name="connsiteX4575" fmla="*/ 4082818 w 4970067"/>
              <a:gd name="connsiteY4575" fmla="*/ 1756602 h 4970065"/>
              <a:gd name="connsiteX4576" fmla="*/ 4065641 w 4970067"/>
              <a:gd name="connsiteY4576" fmla="*/ 1765868 h 4970065"/>
              <a:gd name="connsiteX4577" fmla="*/ 3107376 w 4970067"/>
              <a:gd name="connsiteY4577" fmla="*/ 1555678 h 4970065"/>
              <a:gd name="connsiteX4578" fmla="*/ 2896863 w 4970067"/>
              <a:gd name="connsiteY4578" fmla="*/ 1953233 h 4970065"/>
              <a:gd name="connsiteX4579" fmla="*/ 2813852 w 4970067"/>
              <a:gd name="connsiteY4579" fmla="*/ 1997188 h 4970065"/>
              <a:gd name="connsiteX4580" fmla="*/ 2823106 w 4970067"/>
              <a:gd name="connsiteY4580" fmla="*/ 1899325 h 4970065"/>
              <a:gd name="connsiteX4581" fmla="*/ 2272909 w 4970067"/>
              <a:gd name="connsiteY4581" fmla="*/ 1388713 h 4970065"/>
              <a:gd name="connsiteX4582" fmla="*/ 2407076 w 4970067"/>
              <a:gd name="connsiteY4582" fmla="*/ 1824881 h 4970065"/>
              <a:gd name="connsiteX4583" fmla="*/ 2382416 w 4970067"/>
              <a:gd name="connsiteY4583" fmla="*/ 1905048 h 4970065"/>
              <a:gd name="connsiteX4584" fmla="*/ 2313905 w 4970067"/>
              <a:gd name="connsiteY4584" fmla="*/ 1822226 h 4970065"/>
              <a:gd name="connsiteX4585" fmla="*/ 1246468 w 4970067"/>
              <a:gd name="connsiteY4585" fmla="*/ 1183295 h 4970065"/>
              <a:gd name="connsiteX4586" fmla="*/ 1230556 w 4970067"/>
              <a:gd name="connsiteY4586" fmla="*/ 1236495 h 4970065"/>
              <a:gd name="connsiteX4587" fmla="*/ 1202068 w 4970067"/>
              <a:gd name="connsiteY4587" fmla="*/ 1245016 h 4970065"/>
              <a:gd name="connsiteX4588" fmla="*/ 1195208 w 4970067"/>
              <a:gd name="connsiteY4588" fmla="*/ 1178045 h 4970065"/>
              <a:gd name="connsiteX4589" fmla="*/ 3948451 w 4970067"/>
              <a:gd name="connsiteY4589" fmla="*/ 1716412 h 4970065"/>
              <a:gd name="connsiteX4590" fmla="*/ 3969177 w 4970067"/>
              <a:gd name="connsiteY4590" fmla="*/ 1722612 h 4970065"/>
              <a:gd name="connsiteX4591" fmla="*/ 3977752 w 4970067"/>
              <a:gd name="connsiteY4591" fmla="*/ 1813287 h 4970065"/>
              <a:gd name="connsiteX4592" fmla="*/ 3963210 w 4970067"/>
              <a:gd name="connsiteY4592" fmla="*/ 1821132 h 4970065"/>
              <a:gd name="connsiteX4593" fmla="*/ 3928971 w 4970067"/>
              <a:gd name="connsiteY4593" fmla="*/ 1779741 h 4970065"/>
              <a:gd name="connsiteX4594" fmla="*/ 1367113 w 4970067"/>
              <a:gd name="connsiteY4594" fmla="*/ 1195652 h 4970065"/>
              <a:gd name="connsiteX4595" fmla="*/ 1307111 w 4970067"/>
              <a:gd name="connsiteY4595" fmla="*/ 1213598 h 4970065"/>
              <a:gd name="connsiteX4596" fmla="*/ 1285711 w 4970067"/>
              <a:gd name="connsiteY4596" fmla="*/ 1187314 h 4970065"/>
              <a:gd name="connsiteX4597" fmla="*/ 3852954 w 4970067"/>
              <a:gd name="connsiteY4597" fmla="*/ 1687849 h 4970065"/>
              <a:gd name="connsiteX4598" fmla="*/ 3872056 w 4970067"/>
              <a:gd name="connsiteY4598" fmla="*/ 1693562 h 4970065"/>
              <a:gd name="connsiteX4599" fmla="*/ 3880198 w 4970067"/>
              <a:gd name="connsiteY4599" fmla="*/ 1720781 h 4970065"/>
              <a:gd name="connsiteX4600" fmla="*/ 1441140 w 4970067"/>
              <a:gd name="connsiteY4600" fmla="*/ 1203233 h 4970065"/>
              <a:gd name="connsiteX4601" fmla="*/ 1433693 w 4970067"/>
              <a:gd name="connsiteY4601" fmla="*/ 1281986 h 4970065"/>
              <a:gd name="connsiteX4602" fmla="*/ 1384150 w 4970067"/>
              <a:gd name="connsiteY4602" fmla="*/ 1308220 h 4970065"/>
              <a:gd name="connsiteX4603" fmla="*/ 1361630 w 4970067"/>
              <a:gd name="connsiteY4603" fmla="*/ 1280560 h 4970065"/>
              <a:gd name="connsiteX4604" fmla="*/ 1404560 w 4970067"/>
              <a:gd name="connsiteY4604" fmla="*/ 1199487 h 4970065"/>
              <a:gd name="connsiteX4605" fmla="*/ 4122725 w 4970067"/>
              <a:gd name="connsiteY4605" fmla="*/ 1735071 h 4970065"/>
              <a:gd name="connsiteX4606" fmla="*/ 4119399 w 4970067"/>
              <a:gd name="connsiteY4606" fmla="*/ 1767542 h 4970065"/>
              <a:gd name="connsiteX4607" fmla="*/ 4082818 w 4970067"/>
              <a:gd name="connsiteY4607" fmla="*/ 1756602 h 4970065"/>
              <a:gd name="connsiteX4608" fmla="*/ 1256132 w 4970067"/>
              <a:gd name="connsiteY4608" fmla="*/ 1150986 h 4970065"/>
              <a:gd name="connsiteX4609" fmla="*/ 1285711 w 4970067"/>
              <a:gd name="connsiteY4609" fmla="*/ 1187314 h 4970065"/>
              <a:gd name="connsiteX4610" fmla="*/ 1246468 w 4970067"/>
              <a:gd name="connsiteY4610" fmla="*/ 1183295 h 4970065"/>
              <a:gd name="connsiteX4611" fmla="*/ 1414020 w 4970067"/>
              <a:gd name="connsiteY4611" fmla="*/ 1181622 h 4970065"/>
              <a:gd name="connsiteX4612" fmla="*/ 1404560 w 4970067"/>
              <a:gd name="connsiteY4612" fmla="*/ 1199487 h 4970065"/>
              <a:gd name="connsiteX4613" fmla="*/ 1367113 w 4970067"/>
              <a:gd name="connsiteY4613" fmla="*/ 1195652 h 4970065"/>
              <a:gd name="connsiteX4614" fmla="*/ 3808751 w 4970067"/>
              <a:gd name="connsiteY4614" fmla="*/ 1655311 h 4970065"/>
              <a:gd name="connsiteX4615" fmla="*/ 3912870 w 4970067"/>
              <a:gd name="connsiteY4615" fmla="*/ 1848292 h 4970065"/>
              <a:gd name="connsiteX4616" fmla="*/ 3908785 w 4970067"/>
              <a:gd name="connsiteY4616" fmla="*/ 1850496 h 4970065"/>
              <a:gd name="connsiteX4617" fmla="*/ 3806158 w 4970067"/>
              <a:gd name="connsiteY4617" fmla="*/ 1656685 h 4970065"/>
              <a:gd name="connsiteX4618" fmla="*/ 3965562 w 4970067"/>
              <a:gd name="connsiteY4618" fmla="*/ 1684386 h 4970065"/>
              <a:gd name="connsiteX4619" fmla="*/ 4037675 w 4970067"/>
              <a:gd name="connsiteY4619" fmla="*/ 1743099 h 4970065"/>
              <a:gd name="connsiteX4620" fmla="*/ 3969177 w 4970067"/>
              <a:gd name="connsiteY4620" fmla="*/ 1722612 h 4970065"/>
              <a:gd name="connsiteX4621" fmla="*/ 3804519 w 4970067"/>
              <a:gd name="connsiteY4621" fmla="*/ 1647466 h 4970065"/>
              <a:gd name="connsiteX4622" fmla="*/ 3810257 w 4970067"/>
              <a:gd name="connsiteY4622" fmla="*/ 1654514 h 4970065"/>
              <a:gd name="connsiteX4623" fmla="*/ 3808751 w 4970067"/>
              <a:gd name="connsiteY4623" fmla="*/ 1655311 h 4970065"/>
              <a:gd name="connsiteX4624" fmla="*/ 1582397 w 4970067"/>
              <a:gd name="connsiteY4624" fmla="*/ 1204343 h 4970065"/>
              <a:gd name="connsiteX4625" fmla="*/ 1589408 w 4970067"/>
              <a:gd name="connsiteY4625" fmla="*/ 1212818 h 4970065"/>
              <a:gd name="connsiteX4626" fmla="*/ 1419264 w 4970067"/>
              <a:gd name="connsiteY4626" fmla="*/ 1351346 h 4970065"/>
              <a:gd name="connsiteX4627" fmla="*/ 1413397 w 4970067"/>
              <a:gd name="connsiteY4627" fmla="*/ 1344141 h 4970065"/>
              <a:gd name="connsiteX4628" fmla="*/ 3820773 w 4970067"/>
              <a:gd name="connsiteY4628" fmla="*/ 1648946 h 4970065"/>
              <a:gd name="connsiteX4629" fmla="*/ 3852954 w 4970067"/>
              <a:gd name="connsiteY4629" fmla="*/ 1687849 h 4970065"/>
              <a:gd name="connsiteX4630" fmla="*/ 3832390 w 4970067"/>
              <a:gd name="connsiteY4630" fmla="*/ 1681698 h 4970065"/>
              <a:gd name="connsiteX4631" fmla="*/ 3810257 w 4970067"/>
              <a:gd name="connsiteY4631" fmla="*/ 1654514 h 4970065"/>
              <a:gd name="connsiteX4632" fmla="*/ 1580287 w 4970067"/>
              <a:gd name="connsiteY4632" fmla="*/ 1201793 h 4970065"/>
              <a:gd name="connsiteX4633" fmla="*/ 1581766 w 4970067"/>
              <a:gd name="connsiteY4633" fmla="*/ 1203580 h 4970065"/>
              <a:gd name="connsiteX4634" fmla="*/ 1477234 w 4970067"/>
              <a:gd name="connsiteY4634" fmla="*/ 1258930 h 4970065"/>
              <a:gd name="connsiteX4635" fmla="*/ 1516314 w 4970067"/>
              <a:gd name="connsiteY4635" fmla="*/ 1210933 h 4970065"/>
              <a:gd name="connsiteX4636" fmla="*/ 1555843 w 4970067"/>
              <a:gd name="connsiteY4636" fmla="*/ 1214981 h 4970065"/>
              <a:gd name="connsiteX4637" fmla="*/ 1586084 w 4970067"/>
              <a:gd name="connsiteY4637" fmla="*/ 1201293 h 4970065"/>
              <a:gd name="connsiteX4638" fmla="*/ 1582397 w 4970067"/>
              <a:gd name="connsiteY4638" fmla="*/ 1204343 h 4970065"/>
              <a:gd name="connsiteX4639" fmla="*/ 1581766 w 4970067"/>
              <a:gd name="connsiteY4639" fmla="*/ 1203580 h 4970065"/>
              <a:gd name="connsiteX4640" fmla="*/ 2913931 w 4970067"/>
              <a:gd name="connsiteY4640" fmla="*/ 1463866 h 4970065"/>
              <a:gd name="connsiteX4641" fmla="*/ 2786555 w 4970067"/>
              <a:gd name="connsiteY4641" fmla="*/ 1889726 h 4970065"/>
              <a:gd name="connsiteX4642" fmla="*/ 2722356 w 4970067"/>
              <a:gd name="connsiteY4642" fmla="*/ 1941996 h 4970065"/>
              <a:gd name="connsiteX4643" fmla="*/ 2711764 w 4970067"/>
              <a:gd name="connsiteY4643" fmla="*/ 1838580 h 4970065"/>
              <a:gd name="connsiteX4644" fmla="*/ 3963855 w 4970067"/>
              <a:gd name="connsiteY4644" fmla="*/ 1666335 h 4970065"/>
              <a:gd name="connsiteX4645" fmla="*/ 3965562 w 4970067"/>
              <a:gd name="connsiteY4645" fmla="*/ 1684386 h 4970065"/>
              <a:gd name="connsiteX4646" fmla="*/ 3959756 w 4970067"/>
              <a:gd name="connsiteY4646" fmla="*/ 1679659 h 4970065"/>
              <a:gd name="connsiteX4647" fmla="*/ 2703822 w 4970067"/>
              <a:gd name="connsiteY4647" fmla="*/ 1402826 h 4970065"/>
              <a:gd name="connsiteX4648" fmla="*/ 2662674 w 4970067"/>
              <a:gd name="connsiteY4648" fmla="*/ 1837949 h 4970065"/>
              <a:gd name="connsiteX4649" fmla="*/ 2608093 w 4970067"/>
              <a:gd name="connsiteY4649" fmla="*/ 1903931 h 4970065"/>
              <a:gd name="connsiteX4650" fmla="*/ 2578887 w 4970067"/>
              <a:gd name="connsiteY4650" fmla="*/ 1808984 h 4970065"/>
              <a:gd name="connsiteX4651" fmla="*/ 2489854 w 4970067"/>
              <a:gd name="connsiteY4651" fmla="*/ 1344652 h 4970065"/>
              <a:gd name="connsiteX4652" fmla="*/ 2539067 w 4970067"/>
              <a:gd name="connsiteY4652" fmla="*/ 1825146 h 4970065"/>
              <a:gd name="connsiteX4653" fmla="*/ 2495551 w 4970067"/>
              <a:gd name="connsiteY4653" fmla="*/ 1905802 h 4970065"/>
              <a:gd name="connsiteX4654" fmla="*/ 2442460 w 4970067"/>
              <a:gd name="connsiteY4654" fmla="*/ 1807397 h 4970065"/>
              <a:gd name="connsiteX4655" fmla="*/ 3882129 w 4970067"/>
              <a:gd name="connsiteY4655" fmla="*/ 1616456 h 4970065"/>
              <a:gd name="connsiteX4656" fmla="*/ 3959756 w 4970067"/>
              <a:gd name="connsiteY4656" fmla="*/ 1679659 h 4970065"/>
              <a:gd name="connsiteX4657" fmla="*/ 3948451 w 4970067"/>
              <a:gd name="connsiteY4657" fmla="*/ 1716412 h 4970065"/>
              <a:gd name="connsiteX4658" fmla="*/ 3872056 w 4970067"/>
              <a:gd name="connsiteY4658" fmla="*/ 1693562 h 4970065"/>
              <a:gd name="connsiteX4659" fmla="*/ 3853524 w 4970067"/>
              <a:gd name="connsiteY4659" fmla="*/ 1631604 h 4970065"/>
              <a:gd name="connsiteX4660" fmla="*/ 3757249 w 4970067"/>
              <a:gd name="connsiteY4660" fmla="*/ 1589408 h 4970065"/>
              <a:gd name="connsiteX4661" fmla="*/ 3795246 w 4970067"/>
              <a:gd name="connsiteY4661" fmla="*/ 1636077 h 4970065"/>
              <a:gd name="connsiteX4662" fmla="*/ 3806158 w 4970067"/>
              <a:gd name="connsiteY4662" fmla="*/ 1656685 h 4970065"/>
              <a:gd name="connsiteX4663" fmla="*/ 3444258 w 4970067"/>
              <a:gd name="connsiteY4663" fmla="*/ 1848316 h 4970065"/>
              <a:gd name="connsiteX4664" fmla="*/ 1533932 w 4970067"/>
              <a:gd name="connsiteY4664" fmla="*/ 1145756 h 4970065"/>
              <a:gd name="connsiteX4665" fmla="*/ 1551798 w 4970067"/>
              <a:gd name="connsiteY4665" fmla="*/ 1167351 h 4970065"/>
              <a:gd name="connsiteX4666" fmla="*/ 1516314 w 4970067"/>
              <a:gd name="connsiteY4666" fmla="*/ 1210933 h 4970065"/>
              <a:gd name="connsiteX4667" fmla="*/ 1441140 w 4970067"/>
              <a:gd name="connsiteY4667" fmla="*/ 1203233 h 4970065"/>
              <a:gd name="connsiteX4668" fmla="*/ 1444032 w 4970067"/>
              <a:gd name="connsiteY4668" fmla="*/ 1172645 h 4970065"/>
              <a:gd name="connsiteX4669" fmla="*/ 1647462 w 4970067"/>
              <a:gd name="connsiteY4669" fmla="*/ 1165551 h 4970065"/>
              <a:gd name="connsiteX4670" fmla="*/ 1636074 w 4970067"/>
              <a:gd name="connsiteY4670" fmla="*/ 1174823 h 4970065"/>
              <a:gd name="connsiteX4671" fmla="*/ 1586084 w 4970067"/>
              <a:gd name="connsiteY4671" fmla="*/ 1201293 h 4970065"/>
              <a:gd name="connsiteX4672" fmla="*/ 1595218 w 4970067"/>
              <a:gd name="connsiteY4672" fmla="*/ 1193738 h 4970065"/>
              <a:gd name="connsiteX4673" fmla="*/ 3768774 w 4970067"/>
              <a:gd name="connsiteY4673" fmla="*/ 1586085 h 4970065"/>
              <a:gd name="connsiteX4674" fmla="*/ 3776330 w 4970067"/>
              <a:gd name="connsiteY4674" fmla="*/ 1595220 h 4970065"/>
              <a:gd name="connsiteX4675" fmla="*/ 3804519 w 4970067"/>
              <a:gd name="connsiteY4675" fmla="*/ 1647466 h 4970065"/>
              <a:gd name="connsiteX4676" fmla="*/ 3795246 w 4970067"/>
              <a:gd name="connsiteY4676" fmla="*/ 1636077 h 4970065"/>
              <a:gd name="connsiteX4677" fmla="*/ 1656684 w 4970067"/>
              <a:gd name="connsiteY4677" fmla="*/ 1163910 h 4970065"/>
              <a:gd name="connsiteX4678" fmla="*/ 1848315 w 4970067"/>
              <a:gd name="connsiteY4678" fmla="*/ 1525805 h 4970065"/>
              <a:gd name="connsiteX4679" fmla="*/ 1589408 w 4970067"/>
              <a:gd name="connsiteY4679" fmla="*/ 1212818 h 4970065"/>
              <a:gd name="connsiteX4680" fmla="*/ 1636074 w 4970067"/>
              <a:gd name="connsiteY4680" fmla="*/ 1174823 h 4970065"/>
              <a:gd name="connsiteX4681" fmla="*/ 3766487 w 4970067"/>
              <a:gd name="connsiteY4681" fmla="*/ 1581766 h 4970065"/>
              <a:gd name="connsiteX4682" fmla="*/ 3768774 w 4970067"/>
              <a:gd name="connsiteY4682" fmla="*/ 1586085 h 4970065"/>
              <a:gd name="connsiteX4683" fmla="*/ 3765724 w 4970067"/>
              <a:gd name="connsiteY4683" fmla="*/ 1582397 h 4970065"/>
              <a:gd name="connsiteX4684" fmla="*/ 1654513 w 4970067"/>
              <a:gd name="connsiteY4684" fmla="*/ 1159810 h 4970065"/>
              <a:gd name="connsiteX4685" fmla="*/ 1655310 w 4970067"/>
              <a:gd name="connsiteY4685" fmla="*/ 1161317 h 4970065"/>
              <a:gd name="connsiteX4686" fmla="*/ 1647462 w 4970067"/>
              <a:gd name="connsiteY4686" fmla="*/ 1165551 h 4970065"/>
              <a:gd name="connsiteX4687" fmla="*/ 1449523 w 4970067"/>
              <a:gd name="connsiteY4687" fmla="*/ 1114573 h 4970065"/>
              <a:gd name="connsiteX4688" fmla="*/ 1444032 w 4970067"/>
              <a:gd name="connsiteY4688" fmla="*/ 1172645 h 4970065"/>
              <a:gd name="connsiteX4689" fmla="*/ 1414020 w 4970067"/>
              <a:gd name="connsiteY4689" fmla="*/ 1181622 h 4970065"/>
              <a:gd name="connsiteX4690" fmla="*/ 3802715 w 4970067"/>
              <a:gd name="connsiteY4690" fmla="*/ 1551798 h 4970065"/>
              <a:gd name="connsiteX4691" fmla="*/ 3838326 w 4970067"/>
              <a:gd name="connsiteY4691" fmla="*/ 1580792 h 4970065"/>
              <a:gd name="connsiteX4692" fmla="*/ 3853524 w 4970067"/>
              <a:gd name="connsiteY4692" fmla="*/ 1631604 h 4970065"/>
              <a:gd name="connsiteX4693" fmla="*/ 3820773 w 4970067"/>
              <a:gd name="connsiteY4693" fmla="*/ 1648946 h 4970065"/>
              <a:gd name="connsiteX4694" fmla="*/ 3776330 w 4970067"/>
              <a:gd name="connsiteY4694" fmla="*/ 1595220 h 4970065"/>
              <a:gd name="connsiteX4695" fmla="*/ 3768274 w 4970067"/>
              <a:gd name="connsiteY4695" fmla="*/ 1580287 h 4970065"/>
              <a:gd name="connsiteX4696" fmla="*/ 1631602 w 4970067"/>
              <a:gd name="connsiteY4696" fmla="*/ 1116542 h 4970065"/>
              <a:gd name="connsiteX4697" fmla="*/ 1648944 w 4970067"/>
              <a:gd name="connsiteY4697" fmla="*/ 1149295 h 4970065"/>
              <a:gd name="connsiteX4698" fmla="*/ 1595218 w 4970067"/>
              <a:gd name="connsiteY4698" fmla="*/ 1193738 h 4970065"/>
              <a:gd name="connsiteX4699" fmla="*/ 1580287 w 4970067"/>
              <a:gd name="connsiteY4699" fmla="*/ 1201793 h 4970065"/>
              <a:gd name="connsiteX4700" fmla="*/ 1551798 w 4970067"/>
              <a:gd name="connsiteY4700" fmla="*/ 1167351 h 4970065"/>
              <a:gd name="connsiteX4701" fmla="*/ 1580792 w 4970067"/>
              <a:gd name="connsiteY4701" fmla="*/ 1131740 h 4970065"/>
              <a:gd name="connsiteX4702" fmla="*/ 1687848 w 4970067"/>
              <a:gd name="connsiteY4702" fmla="*/ 1117114 h 4970065"/>
              <a:gd name="connsiteX4703" fmla="*/ 1681697 w 4970067"/>
              <a:gd name="connsiteY4703" fmla="*/ 1137677 h 4970065"/>
              <a:gd name="connsiteX4704" fmla="*/ 1654513 w 4970067"/>
              <a:gd name="connsiteY4704" fmla="*/ 1159810 h 4970065"/>
              <a:gd name="connsiteX4705" fmla="*/ 1648944 w 4970067"/>
              <a:gd name="connsiteY4705" fmla="*/ 1149295 h 4970065"/>
              <a:gd name="connsiteX4706" fmla="*/ 1455537 w 4970067"/>
              <a:gd name="connsiteY4706" fmla="*/ 1050984 h 4970065"/>
              <a:gd name="connsiteX4707" fmla="*/ 1472401 w 4970067"/>
              <a:gd name="connsiteY4707" fmla="*/ 1071370 h 4970065"/>
              <a:gd name="connsiteX4708" fmla="*/ 1449523 w 4970067"/>
              <a:gd name="connsiteY4708" fmla="*/ 1114573 h 4970065"/>
              <a:gd name="connsiteX4709" fmla="*/ 3998084 w 4970067"/>
              <a:gd name="connsiteY4709" fmla="*/ 1555056 h 4970065"/>
              <a:gd name="connsiteX4710" fmla="*/ 3963855 w 4970067"/>
              <a:gd name="connsiteY4710" fmla="*/ 1666335 h 4970065"/>
              <a:gd name="connsiteX4711" fmla="*/ 3955466 w 4970067"/>
              <a:gd name="connsiteY4711" fmla="*/ 1577623 h 4970065"/>
              <a:gd name="connsiteX4712" fmla="*/ 1720785 w 4970067"/>
              <a:gd name="connsiteY4712" fmla="*/ 1089867 h 4970065"/>
              <a:gd name="connsiteX4713" fmla="*/ 1687848 w 4970067"/>
              <a:gd name="connsiteY4713" fmla="*/ 1117114 h 4970065"/>
              <a:gd name="connsiteX4714" fmla="*/ 1693561 w 4970067"/>
              <a:gd name="connsiteY4714" fmla="*/ 1098010 h 4970065"/>
              <a:gd name="connsiteX4715" fmla="*/ 3711136 w 4970067"/>
              <a:gd name="connsiteY4715" fmla="*/ 1477236 h 4970065"/>
              <a:gd name="connsiteX4716" fmla="*/ 3759135 w 4970067"/>
              <a:gd name="connsiteY4716" fmla="*/ 1516315 h 4970065"/>
              <a:gd name="connsiteX4717" fmla="*/ 3755087 w 4970067"/>
              <a:gd name="connsiteY4717" fmla="*/ 1555844 h 4970065"/>
              <a:gd name="connsiteX4718" fmla="*/ 3768274 w 4970067"/>
              <a:gd name="connsiteY4718" fmla="*/ 1580287 h 4970065"/>
              <a:gd name="connsiteX4719" fmla="*/ 3766487 w 4970067"/>
              <a:gd name="connsiteY4719" fmla="*/ 1581766 h 4970065"/>
              <a:gd name="connsiteX4720" fmla="*/ 1457907 w 4970067"/>
              <a:gd name="connsiteY4720" fmla="*/ 1025922 h 4970065"/>
              <a:gd name="connsiteX4721" fmla="*/ 1455537 w 4970067"/>
              <a:gd name="connsiteY4721" fmla="*/ 1050984 h 4970065"/>
              <a:gd name="connsiteX4722" fmla="*/ 1436481 w 4970067"/>
              <a:gd name="connsiteY4722" fmla="*/ 1027948 h 4970065"/>
              <a:gd name="connsiteX4723" fmla="*/ 4006027 w 4970067"/>
              <a:gd name="connsiteY4723" fmla="*/ 1529234 h 4970065"/>
              <a:gd name="connsiteX4724" fmla="*/ 4026438 w 4970067"/>
              <a:gd name="connsiteY4724" fmla="*/ 1540042 h 4970065"/>
              <a:gd name="connsiteX4725" fmla="*/ 3998084 w 4970067"/>
              <a:gd name="connsiteY4725" fmla="*/ 1555056 h 4970065"/>
              <a:gd name="connsiteX4726" fmla="*/ 1577622 w 4970067"/>
              <a:gd name="connsiteY4726" fmla="*/ 1014601 h 4970065"/>
              <a:gd name="connsiteX4727" fmla="*/ 1616455 w 4970067"/>
              <a:gd name="connsiteY4727" fmla="*/ 1087938 h 4970065"/>
              <a:gd name="connsiteX4728" fmla="*/ 1580792 w 4970067"/>
              <a:gd name="connsiteY4728" fmla="*/ 1131740 h 4970065"/>
              <a:gd name="connsiteX4729" fmla="*/ 1533932 w 4970067"/>
              <a:gd name="connsiteY4729" fmla="*/ 1145756 h 4970065"/>
              <a:gd name="connsiteX4730" fmla="*/ 1472401 w 4970067"/>
              <a:gd name="connsiteY4730" fmla="*/ 1071370 h 4970065"/>
              <a:gd name="connsiteX4731" fmla="*/ 1498499 w 4970067"/>
              <a:gd name="connsiteY4731" fmla="*/ 1022084 h 4970065"/>
              <a:gd name="connsiteX4732" fmla="*/ 3688080 w 4970067"/>
              <a:gd name="connsiteY4732" fmla="*/ 1433693 h 4970065"/>
              <a:gd name="connsiteX4733" fmla="*/ 3711136 w 4970067"/>
              <a:gd name="connsiteY4733" fmla="*/ 1477236 h 4970065"/>
              <a:gd name="connsiteX4734" fmla="*/ 3653658 w 4970067"/>
              <a:gd name="connsiteY4734" fmla="*/ 1430437 h 4970065"/>
              <a:gd name="connsiteX4735" fmla="*/ 3898696 w 4970067"/>
              <a:gd name="connsiteY4735" fmla="*/ 1472401 h 4970065"/>
              <a:gd name="connsiteX4736" fmla="*/ 3947983 w 4970067"/>
              <a:gd name="connsiteY4736" fmla="*/ 1498499 h 4970065"/>
              <a:gd name="connsiteX4737" fmla="*/ 3955466 w 4970067"/>
              <a:gd name="connsiteY4737" fmla="*/ 1577623 h 4970065"/>
              <a:gd name="connsiteX4738" fmla="*/ 3882129 w 4970067"/>
              <a:gd name="connsiteY4738" fmla="*/ 1616456 h 4970065"/>
              <a:gd name="connsiteX4739" fmla="*/ 3838326 w 4970067"/>
              <a:gd name="connsiteY4739" fmla="*/ 1580792 h 4970065"/>
              <a:gd name="connsiteX4740" fmla="*/ 3824311 w 4970067"/>
              <a:gd name="connsiteY4740" fmla="*/ 1533934 h 4970065"/>
              <a:gd name="connsiteX4741" fmla="*/ 3625924 w 4970067"/>
              <a:gd name="connsiteY4741" fmla="*/ 1413396 h 4970065"/>
              <a:gd name="connsiteX4742" fmla="*/ 3765724 w 4970067"/>
              <a:gd name="connsiteY4742" fmla="*/ 1582397 h 4970065"/>
              <a:gd name="connsiteX4743" fmla="*/ 3757249 w 4970067"/>
              <a:gd name="connsiteY4743" fmla="*/ 1589408 h 4970065"/>
              <a:gd name="connsiteX4744" fmla="*/ 3618719 w 4970067"/>
              <a:gd name="connsiteY4744" fmla="*/ 1419263 h 4970065"/>
              <a:gd name="connsiteX4745" fmla="*/ 1848293 w 4970067"/>
              <a:gd name="connsiteY4745" fmla="*/ 1057197 h 4970065"/>
              <a:gd name="connsiteX4746" fmla="*/ 1850497 w 4970067"/>
              <a:gd name="connsiteY4746" fmla="*/ 1061282 h 4970065"/>
              <a:gd name="connsiteX4747" fmla="*/ 1656684 w 4970067"/>
              <a:gd name="connsiteY4747" fmla="*/ 1163910 h 4970065"/>
              <a:gd name="connsiteX4748" fmla="*/ 1655310 w 4970067"/>
              <a:gd name="connsiteY4748" fmla="*/ 1161317 h 4970065"/>
              <a:gd name="connsiteX4749" fmla="*/ 3629326 w 4970067"/>
              <a:gd name="connsiteY4749" fmla="*/ 1410627 h 4970065"/>
              <a:gd name="connsiteX4750" fmla="*/ 3653658 w 4970067"/>
              <a:gd name="connsiteY4750" fmla="*/ 1430437 h 4970065"/>
              <a:gd name="connsiteX4751" fmla="*/ 3647829 w 4970067"/>
              <a:gd name="connsiteY4751" fmla="*/ 1429886 h 4970065"/>
              <a:gd name="connsiteX4752" fmla="*/ 3626918 w 4970067"/>
              <a:gd name="connsiteY4752" fmla="*/ 1412588 h 4970065"/>
              <a:gd name="connsiteX4753" fmla="*/ 3797421 w 4970067"/>
              <a:gd name="connsiteY4753" fmla="*/ 1444032 h 4970065"/>
              <a:gd name="connsiteX4754" fmla="*/ 3824311 w 4970067"/>
              <a:gd name="connsiteY4754" fmla="*/ 1533934 h 4970065"/>
              <a:gd name="connsiteX4755" fmla="*/ 3802715 w 4970067"/>
              <a:gd name="connsiteY4755" fmla="*/ 1551798 h 4970065"/>
              <a:gd name="connsiteX4756" fmla="*/ 3759135 w 4970067"/>
              <a:gd name="connsiteY4756" fmla="*/ 1516315 h 4970065"/>
              <a:gd name="connsiteX4757" fmla="*/ 3766834 w 4970067"/>
              <a:gd name="connsiteY4757" fmla="*/ 1441140 h 4970065"/>
              <a:gd name="connsiteX4758" fmla="*/ 3621653 w 4970067"/>
              <a:gd name="connsiteY4758" fmla="*/ 1408233 h 4970065"/>
              <a:gd name="connsiteX4759" fmla="*/ 3626918 w 4970067"/>
              <a:gd name="connsiteY4759" fmla="*/ 1412588 h 4970065"/>
              <a:gd name="connsiteX4760" fmla="*/ 3625924 w 4970067"/>
              <a:gd name="connsiteY4760" fmla="*/ 1413396 h 4970065"/>
              <a:gd name="connsiteX4761" fmla="*/ 1843935 w 4970067"/>
              <a:gd name="connsiteY4761" fmla="*/ 1049120 h 4970065"/>
              <a:gd name="connsiteX4762" fmla="*/ 1845753 w 4970067"/>
              <a:gd name="connsiteY4762" fmla="*/ 1052489 h 4970065"/>
              <a:gd name="connsiteX4763" fmla="*/ 1720785 w 4970067"/>
              <a:gd name="connsiteY4763" fmla="*/ 1089867 h 4970065"/>
              <a:gd name="connsiteX4764" fmla="*/ 1779743 w 4970067"/>
              <a:gd name="connsiteY4764" fmla="*/ 1041096 h 4970065"/>
              <a:gd name="connsiteX4765" fmla="*/ 1824882 w 4970067"/>
              <a:gd name="connsiteY4765" fmla="*/ 1054980 h 4970065"/>
              <a:gd name="connsiteX4766" fmla="*/ 1679659 w 4970067"/>
              <a:gd name="connsiteY4766" fmla="*/ 1010310 h 4970065"/>
              <a:gd name="connsiteX4767" fmla="*/ 1716411 w 4970067"/>
              <a:gd name="connsiteY4767" fmla="*/ 1021615 h 4970065"/>
              <a:gd name="connsiteX4768" fmla="*/ 1693561 w 4970067"/>
              <a:gd name="connsiteY4768" fmla="*/ 1098010 h 4970065"/>
              <a:gd name="connsiteX4769" fmla="*/ 1631602 w 4970067"/>
              <a:gd name="connsiteY4769" fmla="*/ 1116542 h 4970065"/>
              <a:gd name="connsiteX4770" fmla="*/ 1616455 w 4970067"/>
              <a:gd name="connsiteY4770" fmla="*/ 1087938 h 4970065"/>
              <a:gd name="connsiteX4771" fmla="*/ 3919082 w 4970067"/>
              <a:gd name="connsiteY4771" fmla="*/ 1455537 h 4970065"/>
              <a:gd name="connsiteX4772" fmla="*/ 3898696 w 4970067"/>
              <a:gd name="connsiteY4772" fmla="*/ 1472401 h 4970065"/>
              <a:gd name="connsiteX4773" fmla="*/ 3855494 w 4970067"/>
              <a:gd name="connsiteY4773" fmla="*/ 1449524 h 4970065"/>
              <a:gd name="connsiteX4774" fmla="*/ 1871036 w 4970067"/>
              <a:gd name="connsiteY4774" fmla="*/ 1044927 h 4970065"/>
              <a:gd name="connsiteX4775" fmla="*/ 1848293 w 4970067"/>
              <a:gd name="connsiteY4775" fmla="*/ 1057197 h 4970065"/>
              <a:gd name="connsiteX4776" fmla="*/ 1845753 w 4970067"/>
              <a:gd name="connsiteY4776" fmla="*/ 1052489 h 4970065"/>
              <a:gd name="connsiteX4777" fmla="*/ 1684385 w 4970067"/>
              <a:gd name="connsiteY4777" fmla="*/ 1004505 h 4970065"/>
              <a:gd name="connsiteX4778" fmla="*/ 1679659 w 4970067"/>
              <a:gd name="connsiteY4778" fmla="*/ 1010310 h 4970065"/>
              <a:gd name="connsiteX4779" fmla="*/ 1666337 w 4970067"/>
              <a:gd name="connsiteY4779" fmla="*/ 1006212 h 4970065"/>
              <a:gd name="connsiteX4780" fmla="*/ 4025598 w 4970067"/>
              <a:gd name="connsiteY4780" fmla="*/ 1465610 h 4970065"/>
              <a:gd name="connsiteX4781" fmla="*/ 4006027 w 4970067"/>
              <a:gd name="connsiteY4781" fmla="*/ 1529234 h 4970065"/>
              <a:gd name="connsiteX4782" fmla="*/ 3947983 w 4970067"/>
              <a:gd name="connsiteY4782" fmla="*/ 1498499 h 4970065"/>
              <a:gd name="connsiteX4783" fmla="*/ 3944145 w 4970067"/>
              <a:gd name="connsiteY4783" fmla="*/ 1457907 h 4970065"/>
              <a:gd name="connsiteX4784" fmla="*/ 1555054 w 4970067"/>
              <a:gd name="connsiteY4784" fmla="*/ 971982 h 4970065"/>
              <a:gd name="connsiteX4785" fmla="*/ 1666337 w 4970067"/>
              <a:gd name="connsiteY4785" fmla="*/ 1006212 h 4970065"/>
              <a:gd name="connsiteX4786" fmla="*/ 1577622 w 4970067"/>
              <a:gd name="connsiteY4786" fmla="*/ 1014601 h 4970065"/>
              <a:gd name="connsiteX4787" fmla="*/ 3788444 w 4970067"/>
              <a:gd name="connsiteY4787" fmla="*/ 1414020 h 4970065"/>
              <a:gd name="connsiteX4788" fmla="*/ 3855494 w 4970067"/>
              <a:gd name="connsiteY4788" fmla="*/ 1449524 h 4970065"/>
              <a:gd name="connsiteX4789" fmla="*/ 3797421 w 4970067"/>
              <a:gd name="connsiteY4789" fmla="*/ 1444032 h 4970065"/>
              <a:gd name="connsiteX4790" fmla="*/ 3577000 w 4970067"/>
              <a:gd name="connsiteY4790" fmla="*/ 1368023 h 4970065"/>
              <a:gd name="connsiteX4791" fmla="*/ 3611889 w 4970067"/>
              <a:gd name="connsiteY4791" fmla="*/ 1396430 h 4970065"/>
              <a:gd name="connsiteX4792" fmla="*/ 3621653 w 4970067"/>
              <a:gd name="connsiteY4792" fmla="*/ 1408233 h 4970065"/>
              <a:gd name="connsiteX4793" fmla="*/ 3585159 w 4970067"/>
              <a:gd name="connsiteY4793" fmla="*/ 1378045 h 4970065"/>
              <a:gd name="connsiteX4794" fmla="*/ 1465609 w 4970067"/>
              <a:gd name="connsiteY4794" fmla="*/ 944468 h 4970065"/>
              <a:gd name="connsiteX4795" fmla="*/ 1529234 w 4970067"/>
              <a:gd name="connsiteY4795" fmla="*/ 964039 h 4970065"/>
              <a:gd name="connsiteX4796" fmla="*/ 1498499 w 4970067"/>
              <a:gd name="connsiteY4796" fmla="*/ 1022084 h 4970065"/>
              <a:gd name="connsiteX4797" fmla="*/ 1457907 w 4970067"/>
              <a:gd name="connsiteY4797" fmla="*/ 1025922 h 4970065"/>
              <a:gd name="connsiteX4798" fmla="*/ 3942119 w 4970067"/>
              <a:gd name="connsiteY4798" fmla="*/ 1436481 h 4970065"/>
              <a:gd name="connsiteX4799" fmla="*/ 3944145 w 4970067"/>
              <a:gd name="connsiteY4799" fmla="*/ 1457907 h 4970065"/>
              <a:gd name="connsiteX4800" fmla="*/ 3919082 w 4970067"/>
              <a:gd name="connsiteY4800" fmla="*/ 1455537 h 4970065"/>
              <a:gd name="connsiteX4801" fmla="*/ 1914395 w 4970067"/>
              <a:gd name="connsiteY4801" fmla="*/ 1027446 h 4970065"/>
              <a:gd name="connsiteX4802" fmla="*/ 1894814 w 4970067"/>
              <a:gd name="connsiteY4802" fmla="*/ 1037815 h 4970065"/>
              <a:gd name="connsiteX4803" fmla="*/ 1871036 w 4970067"/>
              <a:gd name="connsiteY4803" fmla="*/ 1044927 h 4970065"/>
              <a:gd name="connsiteX4804" fmla="*/ 1888902 w 4970067"/>
              <a:gd name="connsiteY4804" fmla="*/ 1035288 h 4970065"/>
              <a:gd name="connsiteX4805" fmla="*/ 3554421 w 4970067"/>
              <a:gd name="connsiteY4805" fmla="*/ 1352618 h 4970065"/>
              <a:gd name="connsiteX4806" fmla="*/ 3585159 w 4970067"/>
              <a:gd name="connsiteY4806" fmla="*/ 1378045 h 4970065"/>
              <a:gd name="connsiteX4807" fmla="*/ 3618719 w 4970067"/>
              <a:gd name="connsiteY4807" fmla="*/ 1419263 h 4970065"/>
              <a:gd name="connsiteX4808" fmla="*/ 3267013 w 4970067"/>
              <a:gd name="connsiteY4808" fmla="*/ 1705616 h 4970065"/>
              <a:gd name="connsiteX4809" fmla="*/ 1929740 w 4970067"/>
              <a:gd name="connsiteY4809" fmla="*/ 1027368 h 4970065"/>
              <a:gd name="connsiteX4810" fmla="*/ 2051089 w 4970067"/>
              <a:gd name="connsiteY4810" fmla="*/ 1433075 h 4970065"/>
              <a:gd name="connsiteX4811" fmla="*/ 1850497 w 4970067"/>
              <a:gd name="connsiteY4811" fmla="*/ 1061282 h 4970065"/>
              <a:gd name="connsiteX4812" fmla="*/ 1894814 w 4970067"/>
              <a:gd name="connsiteY4812" fmla="*/ 1037815 h 4970065"/>
              <a:gd name="connsiteX4813" fmla="*/ 3559439 w 4970067"/>
              <a:gd name="connsiteY4813" fmla="*/ 1346455 h 4970065"/>
              <a:gd name="connsiteX4814" fmla="*/ 3577000 w 4970067"/>
              <a:gd name="connsiteY4814" fmla="*/ 1368023 h 4970065"/>
              <a:gd name="connsiteX4815" fmla="*/ 3555879 w 4970067"/>
              <a:gd name="connsiteY4815" fmla="*/ 1350827 h 4970065"/>
              <a:gd name="connsiteX4816" fmla="*/ 1540042 w 4970067"/>
              <a:gd name="connsiteY4816" fmla="*/ 943630 h 4970065"/>
              <a:gd name="connsiteX4817" fmla="*/ 1555054 w 4970067"/>
              <a:gd name="connsiteY4817" fmla="*/ 971982 h 4970065"/>
              <a:gd name="connsiteX4818" fmla="*/ 1529234 w 4970067"/>
              <a:gd name="connsiteY4818" fmla="*/ 964039 h 4970065"/>
              <a:gd name="connsiteX4819" fmla="*/ 1927662 w 4970067"/>
              <a:gd name="connsiteY4819" fmla="*/ 1020421 h 4970065"/>
              <a:gd name="connsiteX4820" fmla="*/ 1928469 w 4970067"/>
              <a:gd name="connsiteY4820" fmla="*/ 1023117 h 4970065"/>
              <a:gd name="connsiteX4821" fmla="*/ 1914395 w 4970067"/>
              <a:gd name="connsiteY4821" fmla="*/ 1027446 h 4970065"/>
              <a:gd name="connsiteX4822" fmla="*/ 1813288 w 4970067"/>
              <a:gd name="connsiteY4822" fmla="*/ 992316 h 4970065"/>
              <a:gd name="connsiteX4823" fmla="*/ 1821134 w 4970067"/>
              <a:gd name="connsiteY4823" fmla="*/ 1006858 h 4970065"/>
              <a:gd name="connsiteX4824" fmla="*/ 1779743 w 4970067"/>
              <a:gd name="connsiteY4824" fmla="*/ 1041096 h 4970065"/>
              <a:gd name="connsiteX4825" fmla="*/ 1716411 w 4970067"/>
              <a:gd name="connsiteY4825" fmla="*/ 1021615 h 4970065"/>
              <a:gd name="connsiteX4826" fmla="*/ 1722610 w 4970067"/>
              <a:gd name="connsiteY4826" fmla="*/ 1000891 h 4970065"/>
              <a:gd name="connsiteX4827" fmla="*/ 3689505 w 4970067"/>
              <a:gd name="connsiteY4827" fmla="*/ 1361630 h 4970065"/>
              <a:gd name="connsiteX4828" fmla="*/ 3770581 w 4970067"/>
              <a:gd name="connsiteY4828" fmla="*/ 1404561 h 4970065"/>
              <a:gd name="connsiteX4829" fmla="*/ 3766834 w 4970067"/>
              <a:gd name="connsiteY4829" fmla="*/ 1441140 h 4970065"/>
              <a:gd name="connsiteX4830" fmla="*/ 3688080 w 4970067"/>
              <a:gd name="connsiteY4830" fmla="*/ 1433693 h 4970065"/>
              <a:gd name="connsiteX4831" fmla="*/ 3661846 w 4970067"/>
              <a:gd name="connsiteY4831" fmla="*/ 1384150 h 4970065"/>
              <a:gd name="connsiteX4832" fmla="*/ 3774416 w 4970067"/>
              <a:gd name="connsiteY4832" fmla="*/ 1367119 h 4970065"/>
              <a:gd name="connsiteX4833" fmla="*/ 3788444 w 4970067"/>
              <a:gd name="connsiteY4833" fmla="*/ 1414020 h 4970065"/>
              <a:gd name="connsiteX4834" fmla="*/ 3770581 w 4970067"/>
              <a:gd name="connsiteY4834" fmla="*/ 1404561 h 4970065"/>
              <a:gd name="connsiteX4835" fmla="*/ 1957905 w 4970067"/>
              <a:gd name="connsiteY4835" fmla="*/ 998060 h 4970065"/>
              <a:gd name="connsiteX4836" fmla="*/ 1953234 w 4970067"/>
              <a:gd name="connsiteY4836" fmla="*/ 1006881 h 4970065"/>
              <a:gd name="connsiteX4837" fmla="*/ 1927662 w 4970067"/>
              <a:gd name="connsiteY4837" fmla="*/ 1020421 h 4970065"/>
              <a:gd name="connsiteX4838" fmla="*/ 1926105 w 4970067"/>
              <a:gd name="connsiteY4838" fmla="*/ 1015216 h 4970065"/>
              <a:gd name="connsiteX4839" fmla="*/ 1916341 w 4970067"/>
              <a:gd name="connsiteY4839" fmla="*/ 982571 h 4970065"/>
              <a:gd name="connsiteX4840" fmla="*/ 1926105 w 4970067"/>
              <a:gd name="connsiteY4840" fmla="*/ 1015216 h 4970065"/>
              <a:gd name="connsiteX4841" fmla="*/ 1888902 w 4970067"/>
              <a:gd name="connsiteY4841" fmla="*/ 1035288 h 4970065"/>
              <a:gd name="connsiteX4842" fmla="*/ 1843935 w 4970067"/>
              <a:gd name="connsiteY4842" fmla="*/ 1049120 h 4970065"/>
              <a:gd name="connsiteX4843" fmla="*/ 1821134 w 4970067"/>
              <a:gd name="connsiteY4843" fmla="*/ 1006858 h 4970065"/>
              <a:gd name="connsiteX4844" fmla="*/ 1841995 w 4970067"/>
              <a:gd name="connsiteY4844" fmla="*/ 989601 h 4970065"/>
              <a:gd name="connsiteX4845" fmla="*/ 3589988 w 4970067"/>
              <a:gd name="connsiteY4845" fmla="*/ 1308934 h 4970065"/>
              <a:gd name="connsiteX4846" fmla="*/ 3634497 w 4970067"/>
              <a:gd name="connsiteY4846" fmla="*/ 1332502 h 4970065"/>
              <a:gd name="connsiteX4847" fmla="*/ 3661846 w 4970067"/>
              <a:gd name="connsiteY4847" fmla="*/ 1384150 h 4970065"/>
              <a:gd name="connsiteX4848" fmla="*/ 3629326 w 4970067"/>
              <a:gd name="connsiteY4848" fmla="*/ 1410627 h 4970065"/>
              <a:gd name="connsiteX4849" fmla="*/ 3611889 w 4970067"/>
              <a:gd name="connsiteY4849" fmla="*/ 1396430 h 4970065"/>
              <a:gd name="connsiteX4850" fmla="*/ 3564950 w 4970067"/>
              <a:gd name="connsiteY4850" fmla="*/ 1339686 h 4970065"/>
              <a:gd name="connsiteX4851" fmla="*/ 4782098 w 4970067"/>
              <a:gd name="connsiteY4851" fmla="*/ 1537147 h 4970065"/>
              <a:gd name="connsiteX4852" fmla="*/ 4497870 w 4970067"/>
              <a:gd name="connsiteY4852" fmla="*/ 1880743 h 4970065"/>
              <a:gd name="connsiteX4853" fmla="*/ 4195609 w 4970067"/>
              <a:gd name="connsiteY4853" fmla="*/ 1790336 h 4970065"/>
              <a:gd name="connsiteX4854" fmla="*/ 4354050 w 4970067"/>
              <a:gd name="connsiteY4854" fmla="*/ 1496670 h 4970065"/>
              <a:gd name="connsiteX4855" fmla="*/ 1743098 w 4970067"/>
              <a:gd name="connsiteY4855" fmla="*/ 932394 h 4970065"/>
              <a:gd name="connsiteX4856" fmla="*/ 1722610 w 4970067"/>
              <a:gd name="connsiteY4856" fmla="*/ 1000891 h 4970065"/>
              <a:gd name="connsiteX4857" fmla="*/ 1684385 w 4970067"/>
              <a:gd name="connsiteY4857" fmla="*/ 1004505 h 4970065"/>
              <a:gd name="connsiteX4858" fmla="*/ 2001548 w 4970067"/>
              <a:gd name="connsiteY4858" fmla="*/ 974513 h 4970065"/>
              <a:gd name="connsiteX4859" fmla="*/ 1957905 w 4970067"/>
              <a:gd name="connsiteY4859" fmla="*/ 998060 h 4970065"/>
              <a:gd name="connsiteX4860" fmla="*/ 1968730 w 4970067"/>
              <a:gd name="connsiteY4860" fmla="*/ 977616 h 4970065"/>
              <a:gd name="connsiteX4861" fmla="*/ 735907 w 4970067"/>
              <a:gd name="connsiteY4861" fmla="*/ 720012 h 4970065"/>
              <a:gd name="connsiteX4862" fmla="*/ 1161710 w 4970067"/>
              <a:gd name="connsiteY4862" fmla="*/ 850989 h 4970065"/>
              <a:gd name="connsiteX4863" fmla="*/ 1195208 w 4970067"/>
              <a:gd name="connsiteY4863" fmla="*/ 1178045 h 4970065"/>
              <a:gd name="connsiteX4864" fmla="*/ 866442 w 4970067"/>
              <a:gd name="connsiteY4864" fmla="*/ 1144370 h 4970065"/>
              <a:gd name="connsiteX4865" fmla="*/ 3482585 w 4970067"/>
              <a:gd name="connsiteY4865" fmla="*/ 1252062 h 4970065"/>
              <a:gd name="connsiteX4866" fmla="*/ 3552135 w 4970067"/>
              <a:gd name="connsiteY4866" fmla="*/ 1288890 h 4970065"/>
              <a:gd name="connsiteX4867" fmla="*/ 3555904 w 4970067"/>
              <a:gd name="connsiteY4867" fmla="*/ 1328751 h 4970065"/>
              <a:gd name="connsiteX4868" fmla="*/ 3564950 w 4970067"/>
              <a:gd name="connsiteY4868" fmla="*/ 1339686 h 4970065"/>
              <a:gd name="connsiteX4869" fmla="*/ 3559439 w 4970067"/>
              <a:gd name="connsiteY4869" fmla="*/ 1346455 h 4970065"/>
              <a:gd name="connsiteX4870" fmla="*/ 3389134 w 4970067"/>
              <a:gd name="connsiteY4870" fmla="*/ 1215066 h 4970065"/>
              <a:gd name="connsiteX4871" fmla="*/ 3555879 w 4970067"/>
              <a:gd name="connsiteY4871" fmla="*/ 1350827 h 4970065"/>
              <a:gd name="connsiteX4872" fmla="*/ 3554421 w 4970067"/>
              <a:gd name="connsiteY4872" fmla="*/ 1352618 h 4970065"/>
              <a:gd name="connsiteX4873" fmla="*/ 3388729 w 4970067"/>
              <a:gd name="connsiteY4873" fmla="*/ 1215556 h 4970065"/>
              <a:gd name="connsiteX4874" fmla="*/ 3463677 w 4970067"/>
              <a:gd name="connsiteY4874" fmla="*/ 1228838 h 4970065"/>
              <a:gd name="connsiteX4875" fmla="*/ 3482585 w 4970067"/>
              <a:gd name="connsiteY4875" fmla="*/ 1252062 h 4970065"/>
              <a:gd name="connsiteX4876" fmla="*/ 3442771 w 4970067"/>
              <a:gd name="connsiteY4876" fmla="*/ 1230980 h 4970065"/>
              <a:gd name="connsiteX4877" fmla="*/ 1756601 w 4970067"/>
              <a:gd name="connsiteY4877" fmla="*/ 887248 h 4970065"/>
              <a:gd name="connsiteX4878" fmla="*/ 1765869 w 4970067"/>
              <a:gd name="connsiteY4878" fmla="*/ 904426 h 4970065"/>
              <a:gd name="connsiteX4879" fmla="*/ 1743098 w 4970067"/>
              <a:gd name="connsiteY4879" fmla="*/ 932394 h 4970065"/>
              <a:gd name="connsiteX4880" fmla="*/ 3381652 w 4970067"/>
              <a:gd name="connsiteY4880" fmla="*/ 1208974 h 4970065"/>
              <a:gd name="connsiteX4881" fmla="*/ 3390310 w 4970067"/>
              <a:gd name="connsiteY4881" fmla="*/ 1213645 h 4970065"/>
              <a:gd name="connsiteX4882" fmla="*/ 3389134 w 4970067"/>
              <a:gd name="connsiteY4882" fmla="*/ 1215066 h 4970065"/>
              <a:gd name="connsiteX4883" fmla="*/ 2141432 w 4970067"/>
              <a:gd name="connsiteY4883" fmla="*/ 961285 h 4970065"/>
              <a:gd name="connsiteX4884" fmla="*/ 2142211 w 4970067"/>
              <a:gd name="connsiteY4884" fmla="*/ 963818 h 4970065"/>
              <a:gd name="connsiteX4885" fmla="*/ 1929740 w 4970067"/>
              <a:gd name="connsiteY4885" fmla="*/ 1027368 h 4970065"/>
              <a:gd name="connsiteX4886" fmla="*/ 1928469 w 4970067"/>
              <a:gd name="connsiteY4886" fmla="*/ 1023117 h 4970065"/>
              <a:gd name="connsiteX4887" fmla="*/ 2124180 w 4970067"/>
              <a:gd name="connsiteY4887" fmla="*/ 962916 h 4970065"/>
              <a:gd name="connsiteX4888" fmla="*/ 3782754 w 4970067"/>
              <a:gd name="connsiteY4888" fmla="*/ 1285708 h 4970065"/>
              <a:gd name="connsiteX4889" fmla="*/ 3774416 w 4970067"/>
              <a:gd name="connsiteY4889" fmla="*/ 1367119 h 4970065"/>
              <a:gd name="connsiteX4890" fmla="*/ 3756467 w 4970067"/>
              <a:gd name="connsiteY4890" fmla="*/ 1307110 h 4970065"/>
              <a:gd name="connsiteX4891" fmla="*/ 3396318 w 4970067"/>
              <a:gd name="connsiteY4891" fmla="*/ 1206382 h 4970065"/>
              <a:gd name="connsiteX4892" fmla="*/ 3442771 w 4970067"/>
              <a:gd name="connsiteY4892" fmla="*/ 1230980 h 4970065"/>
              <a:gd name="connsiteX4893" fmla="*/ 3425683 w 4970067"/>
              <a:gd name="connsiteY4893" fmla="*/ 1232730 h 4970065"/>
              <a:gd name="connsiteX4894" fmla="*/ 3390310 w 4970067"/>
              <a:gd name="connsiteY4894" fmla="*/ 1213645 h 4970065"/>
              <a:gd name="connsiteX4895" fmla="*/ 2081341 w 4970067"/>
              <a:gd name="connsiteY4895" fmla="*/ 931462 h 4970065"/>
              <a:gd name="connsiteX4896" fmla="*/ 2119345 w 4970067"/>
              <a:gd name="connsiteY4896" fmla="*/ 951966 h 4970065"/>
              <a:gd name="connsiteX4897" fmla="*/ 2137978 w 4970067"/>
              <a:gd name="connsiteY4897" fmla="*/ 950058 h 4970065"/>
              <a:gd name="connsiteX4898" fmla="*/ 2140399 w 4970067"/>
              <a:gd name="connsiteY4898" fmla="*/ 957928 h 4970065"/>
              <a:gd name="connsiteX4899" fmla="*/ 2124180 w 4970067"/>
              <a:gd name="connsiteY4899" fmla="*/ 962916 h 4970065"/>
              <a:gd name="connsiteX4900" fmla="*/ 2001548 w 4970067"/>
              <a:gd name="connsiteY4900" fmla="*/ 974513 h 4970065"/>
              <a:gd name="connsiteX4901" fmla="*/ 3344413 w 4970067"/>
              <a:gd name="connsiteY4901" fmla="*/ 1178897 h 4970065"/>
              <a:gd name="connsiteX4902" fmla="*/ 3345266 w 4970067"/>
              <a:gd name="connsiteY4902" fmla="*/ 1179349 h 4970065"/>
              <a:gd name="connsiteX4903" fmla="*/ 3381652 w 4970067"/>
              <a:gd name="connsiteY4903" fmla="*/ 1208974 h 4970065"/>
              <a:gd name="connsiteX4904" fmla="*/ 3379123 w 4970067"/>
              <a:gd name="connsiteY4904" fmla="*/ 1207610 h 4970065"/>
              <a:gd name="connsiteX4905" fmla="*/ 3311114 w 4970067"/>
              <a:gd name="connsiteY4905" fmla="*/ 1170917 h 4970065"/>
              <a:gd name="connsiteX4906" fmla="*/ 3379123 w 4970067"/>
              <a:gd name="connsiteY4906" fmla="*/ 1207610 h 4970065"/>
              <a:gd name="connsiteX4907" fmla="*/ 3388729 w 4970067"/>
              <a:gd name="connsiteY4907" fmla="*/ 1215556 h 4970065"/>
              <a:gd name="connsiteX4908" fmla="*/ 3107376 w 4970067"/>
              <a:gd name="connsiteY4908" fmla="*/ 1555678 h 4970065"/>
              <a:gd name="connsiteX4909" fmla="*/ 2231682 w 4970067"/>
              <a:gd name="connsiteY4909" fmla="*/ 952750 h 4970065"/>
              <a:gd name="connsiteX4910" fmla="*/ 2272909 w 4970067"/>
              <a:gd name="connsiteY4910" fmla="*/ 1388713 h 4970065"/>
              <a:gd name="connsiteX4911" fmla="*/ 2142211 w 4970067"/>
              <a:gd name="connsiteY4911" fmla="*/ 963818 h 4970065"/>
              <a:gd name="connsiteX4912" fmla="*/ 2154954 w 4970067"/>
              <a:gd name="connsiteY4912" fmla="*/ 960007 h 4970065"/>
              <a:gd name="connsiteX4913" fmla="*/ 3573641 w 4970067"/>
              <a:gd name="connsiteY4913" fmla="*/ 1217575 h 4970065"/>
              <a:gd name="connsiteX4914" fmla="*/ 3609396 w 4970067"/>
              <a:gd name="connsiteY4914" fmla="*/ 1285097 h 4970065"/>
              <a:gd name="connsiteX4915" fmla="*/ 3589988 w 4970067"/>
              <a:gd name="connsiteY4915" fmla="*/ 1308934 h 4970065"/>
              <a:gd name="connsiteX4916" fmla="*/ 3552135 w 4970067"/>
              <a:gd name="connsiteY4916" fmla="*/ 1288890 h 4970065"/>
              <a:gd name="connsiteX4917" fmla="*/ 3545662 w 4970067"/>
              <a:gd name="connsiteY4917" fmla="*/ 1220441 h 4970065"/>
              <a:gd name="connsiteX4918" fmla="*/ 2214377 w 4970067"/>
              <a:gd name="connsiteY4918" fmla="*/ 942233 h 4970065"/>
              <a:gd name="connsiteX4919" fmla="*/ 2154954 w 4970067"/>
              <a:gd name="connsiteY4919" fmla="*/ 960007 h 4970065"/>
              <a:gd name="connsiteX4920" fmla="*/ 2141432 w 4970067"/>
              <a:gd name="connsiteY4920" fmla="*/ 961285 h 4970065"/>
              <a:gd name="connsiteX4921" fmla="*/ 2140399 w 4970067"/>
              <a:gd name="connsiteY4921" fmla="*/ 957928 h 4970065"/>
              <a:gd name="connsiteX4922" fmla="*/ 2179963 w 4970067"/>
              <a:gd name="connsiteY4922" fmla="*/ 945758 h 4970065"/>
              <a:gd name="connsiteX4923" fmla="*/ 1767542 w 4970067"/>
              <a:gd name="connsiteY4923" fmla="*/ 850668 h 4970065"/>
              <a:gd name="connsiteX4924" fmla="*/ 1756601 w 4970067"/>
              <a:gd name="connsiteY4924" fmla="*/ 887248 h 4970065"/>
              <a:gd name="connsiteX4925" fmla="*/ 1735071 w 4970067"/>
              <a:gd name="connsiteY4925" fmla="*/ 847343 h 4970065"/>
              <a:gd name="connsiteX4926" fmla="*/ 3318283 w 4970067"/>
              <a:gd name="connsiteY4926" fmla="*/ 1157379 h 4970065"/>
              <a:gd name="connsiteX4927" fmla="*/ 3325770 w 4970067"/>
              <a:gd name="connsiteY4927" fmla="*/ 1163475 h 4970065"/>
              <a:gd name="connsiteX4928" fmla="*/ 3344413 w 4970067"/>
              <a:gd name="connsiteY4928" fmla="*/ 1178897 h 4970065"/>
              <a:gd name="connsiteX4929" fmla="*/ 3315106 w 4970067"/>
              <a:gd name="connsiteY4929" fmla="*/ 1163378 h 4970065"/>
              <a:gd name="connsiteX4930" fmla="*/ 2230239 w 4970067"/>
              <a:gd name="connsiteY4930" fmla="*/ 937488 h 4970065"/>
              <a:gd name="connsiteX4931" fmla="*/ 2230531 w 4970067"/>
              <a:gd name="connsiteY4931" fmla="*/ 940578 h 4970065"/>
              <a:gd name="connsiteX4932" fmla="*/ 2214377 w 4970067"/>
              <a:gd name="connsiteY4932" fmla="*/ 942233 h 4970065"/>
              <a:gd name="connsiteX4933" fmla="*/ 3786773 w 4970067"/>
              <a:gd name="connsiteY4933" fmla="*/ 1246469 h 4970065"/>
              <a:gd name="connsiteX4934" fmla="*/ 3819079 w 4970067"/>
              <a:gd name="connsiteY4934" fmla="*/ 1256132 h 4970065"/>
              <a:gd name="connsiteX4935" fmla="*/ 3782754 w 4970067"/>
              <a:gd name="connsiteY4935" fmla="*/ 1285708 h 4970065"/>
              <a:gd name="connsiteX4936" fmla="*/ 1880344 w 4970067"/>
              <a:gd name="connsiteY4936" fmla="*/ 862221 h 4970065"/>
              <a:gd name="connsiteX4937" fmla="*/ 1903280 w 4970067"/>
              <a:gd name="connsiteY4937" fmla="*/ 938905 h 4970065"/>
              <a:gd name="connsiteX4938" fmla="*/ 1841995 w 4970067"/>
              <a:gd name="connsiteY4938" fmla="*/ 989601 h 4970065"/>
              <a:gd name="connsiteX4939" fmla="*/ 1813288 w 4970067"/>
              <a:gd name="connsiteY4939" fmla="*/ 992316 h 4970065"/>
              <a:gd name="connsiteX4940" fmla="*/ 1765869 w 4970067"/>
              <a:gd name="connsiteY4940" fmla="*/ 904426 h 4970065"/>
              <a:gd name="connsiteX4941" fmla="*/ 1806397 w 4970067"/>
              <a:gd name="connsiteY4941" fmla="*/ 854648 h 4970065"/>
              <a:gd name="connsiteX4942" fmla="*/ 3296136 w 4970067"/>
              <a:gd name="connsiteY4942" fmla="*/ 1138961 h 4970065"/>
              <a:gd name="connsiteX4943" fmla="*/ 3318318 w 4970067"/>
              <a:gd name="connsiteY4943" fmla="*/ 1157311 h 4970065"/>
              <a:gd name="connsiteX4944" fmla="*/ 3318283 w 4970067"/>
              <a:gd name="connsiteY4944" fmla="*/ 1157379 h 4970065"/>
              <a:gd name="connsiteX4945" fmla="*/ 3296288 w 4970067"/>
              <a:gd name="connsiteY4945" fmla="*/ 1139471 h 4970065"/>
              <a:gd name="connsiteX4946" fmla="*/ 1979016 w 4970067"/>
              <a:gd name="connsiteY4946" fmla="*/ 876255 h 4970065"/>
              <a:gd name="connsiteX4947" fmla="*/ 2012761 w 4970067"/>
              <a:gd name="connsiteY4947" fmla="*/ 894462 h 4970065"/>
              <a:gd name="connsiteX4948" fmla="*/ 1968730 w 4970067"/>
              <a:gd name="connsiteY4948" fmla="*/ 977616 h 4970065"/>
              <a:gd name="connsiteX4949" fmla="*/ 1916341 w 4970067"/>
              <a:gd name="connsiteY4949" fmla="*/ 982571 h 4970065"/>
              <a:gd name="connsiteX4950" fmla="*/ 1903280 w 4970067"/>
              <a:gd name="connsiteY4950" fmla="*/ 938905 h 4970065"/>
              <a:gd name="connsiteX4951" fmla="*/ 3669424 w 4970067"/>
              <a:gd name="connsiteY4951" fmla="*/ 1211370 h 4970065"/>
              <a:gd name="connsiteX4952" fmla="*/ 3733569 w 4970067"/>
              <a:gd name="connsiteY4952" fmla="*/ 1230556 h 4970065"/>
              <a:gd name="connsiteX4953" fmla="*/ 3756467 w 4970067"/>
              <a:gd name="connsiteY4953" fmla="*/ 1307110 h 4970065"/>
              <a:gd name="connsiteX4954" fmla="*/ 3689505 w 4970067"/>
              <a:gd name="connsiteY4954" fmla="*/ 1361630 h 4970065"/>
              <a:gd name="connsiteX4955" fmla="*/ 3634497 w 4970067"/>
              <a:gd name="connsiteY4955" fmla="*/ 1332502 h 4970065"/>
              <a:gd name="connsiteX4956" fmla="*/ 3609396 w 4970067"/>
              <a:gd name="connsiteY4956" fmla="*/ 1285097 h 4970065"/>
              <a:gd name="connsiteX4957" fmla="*/ 1983241 w 4970067"/>
              <a:gd name="connsiteY4957" fmla="*/ 872761 h 4970065"/>
              <a:gd name="connsiteX4958" fmla="*/ 1979016 w 4970067"/>
              <a:gd name="connsiteY4958" fmla="*/ 876255 h 4970065"/>
              <a:gd name="connsiteX4959" fmla="*/ 1970030 w 4970067"/>
              <a:gd name="connsiteY4959" fmla="*/ 871408 h 4970065"/>
              <a:gd name="connsiteX4960" fmla="*/ 3672626 w 4970067"/>
              <a:gd name="connsiteY4960" fmla="*/ 1207437 h 4970065"/>
              <a:gd name="connsiteX4961" fmla="*/ 3669424 w 4970067"/>
              <a:gd name="connsiteY4961" fmla="*/ 1211370 h 4970065"/>
              <a:gd name="connsiteX4962" fmla="*/ 3660447 w 4970067"/>
              <a:gd name="connsiteY4962" fmla="*/ 1208685 h 4970065"/>
              <a:gd name="connsiteX4963" fmla="*/ 2258456 w 4970067"/>
              <a:gd name="connsiteY4963" fmla="*/ 921613 h 4970065"/>
              <a:gd name="connsiteX4964" fmla="*/ 2250453 w 4970067"/>
              <a:gd name="connsiteY4964" fmla="*/ 931442 h 4970065"/>
              <a:gd name="connsiteX4965" fmla="*/ 2230239 w 4970067"/>
              <a:gd name="connsiteY4965" fmla="*/ 937488 h 4970065"/>
              <a:gd name="connsiteX4966" fmla="*/ 2229578 w 4970067"/>
              <a:gd name="connsiteY4966" fmla="*/ 930496 h 4970065"/>
              <a:gd name="connsiteX4967" fmla="*/ 3551712 w 4970067"/>
              <a:gd name="connsiteY4967" fmla="*/ 1176162 h 4970065"/>
              <a:gd name="connsiteX4968" fmla="*/ 3660447 w 4970067"/>
              <a:gd name="connsiteY4968" fmla="*/ 1208685 h 4970065"/>
              <a:gd name="connsiteX4969" fmla="*/ 3573641 w 4970067"/>
              <a:gd name="connsiteY4969" fmla="*/ 1217575 h 4970065"/>
              <a:gd name="connsiteX4970" fmla="*/ 2118462 w 4970067"/>
              <a:gd name="connsiteY4970" fmla="*/ 886610 h 4970065"/>
              <a:gd name="connsiteX4971" fmla="*/ 2125011 w 4970067"/>
              <a:gd name="connsiteY4971" fmla="*/ 907902 h 4970065"/>
              <a:gd name="connsiteX4972" fmla="*/ 2081341 w 4970067"/>
              <a:gd name="connsiteY4972" fmla="*/ 931462 h 4970065"/>
              <a:gd name="connsiteX4973" fmla="*/ 2012761 w 4970067"/>
              <a:gd name="connsiteY4973" fmla="*/ 894462 h 4970065"/>
              <a:gd name="connsiteX4974" fmla="*/ 2022143 w 4970067"/>
              <a:gd name="connsiteY4974" fmla="*/ 876745 h 4970065"/>
              <a:gd name="connsiteX4975" fmla="*/ 3447180 w 4970067"/>
              <a:gd name="connsiteY4975" fmla="*/ 1144896 h 4970065"/>
              <a:gd name="connsiteX4976" fmla="*/ 3541177 w 4970067"/>
              <a:gd name="connsiteY4976" fmla="*/ 1173011 h 4970065"/>
              <a:gd name="connsiteX4977" fmla="*/ 3545662 w 4970067"/>
              <a:gd name="connsiteY4977" fmla="*/ 1220441 h 4970065"/>
              <a:gd name="connsiteX4978" fmla="*/ 3463677 w 4970067"/>
              <a:gd name="connsiteY4978" fmla="*/ 1228838 h 4970065"/>
              <a:gd name="connsiteX4979" fmla="*/ 3421050 w 4970067"/>
              <a:gd name="connsiteY4979" fmla="*/ 1176484 h 4970065"/>
              <a:gd name="connsiteX4980" fmla="*/ 2226474 w 4970067"/>
              <a:gd name="connsiteY4980" fmla="*/ 897673 h 4970065"/>
              <a:gd name="connsiteX4981" fmla="*/ 2229578 w 4970067"/>
              <a:gd name="connsiteY4981" fmla="*/ 930496 h 4970065"/>
              <a:gd name="connsiteX4982" fmla="*/ 2179963 w 4970067"/>
              <a:gd name="connsiteY4982" fmla="*/ 945758 h 4970065"/>
              <a:gd name="connsiteX4983" fmla="*/ 2137978 w 4970067"/>
              <a:gd name="connsiteY4983" fmla="*/ 950058 h 4970065"/>
              <a:gd name="connsiteX4984" fmla="*/ 2125011 w 4970067"/>
              <a:gd name="connsiteY4984" fmla="*/ 907902 h 4970065"/>
              <a:gd name="connsiteX4985" fmla="*/ 2157133 w 4970067"/>
              <a:gd name="connsiteY4985" fmla="*/ 890571 h 4970065"/>
              <a:gd name="connsiteX4986" fmla="*/ 3341613 w 4970067"/>
              <a:gd name="connsiteY4986" fmla="*/ 1113320 h 4970065"/>
              <a:gd name="connsiteX4987" fmla="*/ 3378641 w 4970067"/>
              <a:gd name="connsiteY4987" fmla="*/ 1124396 h 4970065"/>
              <a:gd name="connsiteX4988" fmla="*/ 3421050 w 4970067"/>
              <a:gd name="connsiteY4988" fmla="*/ 1176484 h 4970065"/>
              <a:gd name="connsiteX4989" fmla="*/ 3396318 w 4970067"/>
              <a:gd name="connsiteY4989" fmla="*/ 1206382 h 4970065"/>
              <a:gd name="connsiteX4990" fmla="*/ 3345266 w 4970067"/>
              <a:gd name="connsiteY4990" fmla="*/ 1179349 h 4970065"/>
              <a:gd name="connsiteX4991" fmla="*/ 3325770 w 4970067"/>
              <a:gd name="connsiteY4991" fmla="*/ 1163475 h 4970065"/>
              <a:gd name="connsiteX4992" fmla="*/ 3318318 w 4970067"/>
              <a:gd name="connsiteY4992" fmla="*/ 1157311 h 4970065"/>
              <a:gd name="connsiteX4993" fmla="*/ 3539249 w 4970067"/>
              <a:gd name="connsiteY4993" fmla="*/ 1152625 h 4970065"/>
              <a:gd name="connsiteX4994" fmla="*/ 3551712 w 4970067"/>
              <a:gd name="connsiteY4994" fmla="*/ 1176162 h 4970065"/>
              <a:gd name="connsiteX4995" fmla="*/ 3541177 w 4970067"/>
              <a:gd name="connsiteY4995" fmla="*/ 1173011 h 4970065"/>
              <a:gd name="connsiteX4996" fmla="*/ 2308855 w 4970067"/>
              <a:gd name="connsiteY4996" fmla="*/ 906110 h 4970065"/>
              <a:gd name="connsiteX4997" fmla="*/ 2258456 w 4970067"/>
              <a:gd name="connsiteY4997" fmla="*/ 921613 h 4970065"/>
              <a:gd name="connsiteX4998" fmla="*/ 2273986 w 4970067"/>
              <a:gd name="connsiteY4998" fmla="*/ 902539 h 4970065"/>
              <a:gd name="connsiteX4999" fmla="*/ 1866363 w 4970067"/>
              <a:gd name="connsiteY4999" fmla="*/ 815476 h 4970065"/>
              <a:gd name="connsiteX5000" fmla="*/ 1970030 w 4970067"/>
              <a:gd name="connsiteY5000" fmla="*/ 871408 h 4970065"/>
              <a:gd name="connsiteX5001" fmla="*/ 1880344 w 4970067"/>
              <a:gd name="connsiteY5001" fmla="*/ 862221 h 4970065"/>
              <a:gd name="connsiteX5002" fmla="*/ 3129171 w 4970067"/>
              <a:gd name="connsiteY5002" fmla="*/ 1064922 h 4970065"/>
              <a:gd name="connsiteX5003" fmla="*/ 3315106 w 4970067"/>
              <a:gd name="connsiteY5003" fmla="*/ 1163378 h 4970065"/>
              <a:gd name="connsiteX5004" fmla="*/ 3311114 w 4970067"/>
              <a:gd name="connsiteY5004" fmla="*/ 1170917 h 4970065"/>
              <a:gd name="connsiteX5005" fmla="*/ 3125898 w 4970067"/>
              <a:gd name="connsiteY5005" fmla="*/ 1070989 h 4970065"/>
              <a:gd name="connsiteX5006" fmla="*/ 3792024 w 4970067"/>
              <a:gd name="connsiteY5006" fmla="*/ 1195209 h 4970065"/>
              <a:gd name="connsiteX5007" fmla="*/ 3786773 w 4970067"/>
              <a:gd name="connsiteY5007" fmla="*/ 1246469 h 4970065"/>
              <a:gd name="connsiteX5008" fmla="*/ 3733569 w 4970067"/>
              <a:gd name="connsiteY5008" fmla="*/ 1230556 h 4970065"/>
              <a:gd name="connsiteX5009" fmla="*/ 3725049 w 4970067"/>
              <a:gd name="connsiteY5009" fmla="*/ 1202068 h 4970065"/>
              <a:gd name="connsiteX5010" fmla="*/ 3111775 w 4970067"/>
              <a:gd name="connsiteY5010" fmla="*/ 1055711 h 4970065"/>
              <a:gd name="connsiteX5011" fmla="*/ 3130957 w 4970067"/>
              <a:gd name="connsiteY5011" fmla="*/ 1061612 h 4970065"/>
              <a:gd name="connsiteX5012" fmla="*/ 3129171 w 4970067"/>
              <a:gd name="connsiteY5012" fmla="*/ 1064922 h 4970065"/>
              <a:gd name="connsiteX5013" fmla="*/ 3221827 w 4970067"/>
              <a:gd name="connsiteY5013" fmla="*/ 1077493 h 4970065"/>
              <a:gd name="connsiteX5014" fmla="*/ 3283244 w 4970067"/>
              <a:gd name="connsiteY5014" fmla="*/ 1095863 h 4970065"/>
              <a:gd name="connsiteX5015" fmla="*/ 3296136 w 4970067"/>
              <a:gd name="connsiteY5015" fmla="*/ 1138961 h 4970065"/>
              <a:gd name="connsiteX5016" fmla="*/ 2446380 w 4970067"/>
              <a:gd name="connsiteY5016" fmla="*/ 920196 h 4970065"/>
              <a:gd name="connsiteX5017" fmla="*/ 2447623 w 4970067"/>
              <a:gd name="connsiteY5017" fmla="*/ 932330 h 4970065"/>
              <a:gd name="connsiteX5018" fmla="*/ 2231682 w 4970067"/>
              <a:gd name="connsiteY5018" fmla="*/ 952750 h 4970065"/>
              <a:gd name="connsiteX5019" fmla="*/ 2230531 w 4970067"/>
              <a:gd name="connsiteY5019" fmla="*/ 940578 h 4970065"/>
              <a:gd name="connsiteX5020" fmla="*/ 2437958 w 4970067"/>
              <a:gd name="connsiteY5020" fmla="*/ 919333 h 4970065"/>
              <a:gd name="connsiteX5021" fmla="*/ 3042395 w 4970067"/>
              <a:gd name="connsiteY5021" fmla="*/ 1034370 h 4970065"/>
              <a:gd name="connsiteX5022" fmla="*/ 3078757 w 4970067"/>
              <a:gd name="connsiteY5022" fmla="*/ 1045555 h 4970065"/>
              <a:gd name="connsiteX5023" fmla="*/ 3125898 w 4970067"/>
              <a:gd name="connsiteY5023" fmla="*/ 1070989 h 4970065"/>
              <a:gd name="connsiteX5024" fmla="*/ 2913931 w 4970067"/>
              <a:gd name="connsiteY5024" fmla="*/ 1463866 h 4970065"/>
              <a:gd name="connsiteX5025" fmla="*/ 3136206 w 4970067"/>
              <a:gd name="connsiteY5025" fmla="*/ 1051883 h 4970065"/>
              <a:gd name="connsiteX5026" fmla="*/ 3180125 w 4970067"/>
              <a:gd name="connsiteY5026" fmla="*/ 1065019 h 4970065"/>
              <a:gd name="connsiteX5027" fmla="*/ 3161080 w 4970067"/>
              <a:gd name="connsiteY5027" fmla="*/ 1070877 h 4970065"/>
              <a:gd name="connsiteX5028" fmla="*/ 3130957 w 4970067"/>
              <a:gd name="connsiteY5028" fmla="*/ 1061612 h 4970065"/>
              <a:gd name="connsiteX5029" fmla="*/ 2532424 w 4970067"/>
              <a:gd name="connsiteY5029" fmla="*/ 929009 h 4970065"/>
              <a:gd name="connsiteX5030" fmla="*/ 2489854 w 4970067"/>
              <a:gd name="connsiteY5030" fmla="*/ 1344652 h 4970065"/>
              <a:gd name="connsiteX5031" fmla="*/ 2447623 w 4970067"/>
              <a:gd name="connsiteY5031" fmla="*/ 932330 h 4970065"/>
              <a:gd name="connsiteX5032" fmla="*/ 2508577 w 4970067"/>
              <a:gd name="connsiteY5032" fmla="*/ 926566 h 4970065"/>
              <a:gd name="connsiteX5033" fmla="*/ 3199532 w 4970067"/>
              <a:gd name="connsiteY5033" fmla="*/ 1059050 h 4970065"/>
              <a:gd name="connsiteX5034" fmla="*/ 3221827 w 4970067"/>
              <a:gd name="connsiteY5034" fmla="*/ 1077493 h 4970065"/>
              <a:gd name="connsiteX5035" fmla="*/ 3180125 w 4970067"/>
              <a:gd name="connsiteY5035" fmla="*/ 1065019 h 4970065"/>
              <a:gd name="connsiteX5036" fmla="*/ 2527340 w 4970067"/>
              <a:gd name="connsiteY5036" fmla="*/ 924792 h 4970065"/>
              <a:gd name="connsiteX5037" fmla="*/ 2508577 w 4970067"/>
              <a:gd name="connsiteY5037" fmla="*/ 926566 h 4970065"/>
              <a:gd name="connsiteX5038" fmla="*/ 2446380 w 4970067"/>
              <a:gd name="connsiteY5038" fmla="*/ 920196 h 4970065"/>
              <a:gd name="connsiteX5039" fmla="*/ 2446205 w 4970067"/>
              <a:gd name="connsiteY5039" fmla="*/ 918489 h 4970065"/>
              <a:gd name="connsiteX5040" fmla="*/ 2453155 w 4970067"/>
              <a:gd name="connsiteY5040" fmla="*/ 917777 h 4970065"/>
              <a:gd name="connsiteX5041" fmla="*/ 1858820 w 4970067"/>
              <a:gd name="connsiteY5041" fmla="*/ 790261 h 4970065"/>
              <a:gd name="connsiteX5042" fmla="*/ 1866363 w 4970067"/>
              <a:gd name="connsiteY5042" fmla="*/ 815476 h 4970065"/>
              <a:gd name="connsiteX5043" fmla="*/ 1846858 w 4970067"/>
              <a:gd name="connsiteY5043" fmla="*/ 804953 h 4970065"/>
              <a:gd name="connsiteX5044" fmla="*/ 3712139 w 4970067"/>
              <a:gd name="connsiteY5044" fmla="*/ 1158906 h 4970065"/>
              <a:gd name="connsiteX5045" fmla="*/ 3725049 w 4970067"/>
              <a:gd name="connsiteY5045" fmla="*/ 1202068 h 4970065"/>
              <a:gd name="connsiteX5046" fmla="*/ 3672626 w 4970067"/>
              <a:gd name="connsiteY5046" fmla="*/ 1207437 h 4970065"/>
              <a:gd name="connsiteX5047" fmla="*/ 2532911 w 4970067"/>
              <a:gd name="connsiteY5047" fmla="*/ 924265 h 4970065"/>
              <a:gd name="connsiteX5048" fmla="*/ 2532803 w 4970067"/>
              <a:gd name="connsiteY5048" fmla="*/ 925309 h 4970065"/>
              <a:gd name="connsiteX5049" fmla="*/ 2527340 w 4970067"/>
              <a:gd name="connsiteY5049" fmla="*/ 924792 h 4970065"/>
              <a:gd name="connsiteX5050" fmla="*/ 3045290 w 4970067"/>
              <a:gd name="connsiteY5050" fmla="*/ 1024690 h 4970065"/>
              <a:gd name="connsiteX5051" fmla="*/ 3063448 w 4970067"/>
              <a:gd name="connsiteY5051" fmla="*/ 1030120 h 4970065"/>
              <a:gd name="connsiteX5052" fmla="*/ 3111775 w 4970067"/>
              <a:gd name="connsiteY5052" fmla="*/ 1055711 h 4970065"/>
              <a:gd name="connsiteX5053" fmla="*/ 3078757 w 4970067"/>
              <a:gd name="connsiteY5053" fmla="*/ 1045555 h 4970065"/>
              <a:gd name="connsiteX5054" fmla="*/ 3044567 w 4970067"/>
              <a:gd name="connsiteY5054" fmla="*/ 1027108 h 4970065"/>
              <a:gd name="connsiteX5055" fmla="*/ 1790336 w 4970067"/>
              <a:gd name="connsiteY5055" fmla="*/ 774458 h 4970065"/>
              <a:gd name="connsiteX5056" fmla="*/ 1846858 w 4970067"/>
              <a:gd name="connsiteY5056" fmla="*/ 804953 h 4970065"/>
              <a:gd name="connsiteX5057" fmla="*/ 1806397 w 4970067"/>
              <a:gd name="connsiteY5057" fmla="*/ 854648 h 4970065"/>
              <a:gd name="connsiteX5058" fmla="*/ 1767542 w 4970067"/>
              <a:gd name="connsiteY5058" fmla="*/ 850668 h 4970065"/>
              <a:gd name="connsiteX5059" fmla="*/ 2379154 w 4970067"/>
              <a:gd name="connsiteY5059" fmla="*/ 884486 h 4970065"/>
              <a:gd name="connsiteX5060" fmla="*/ 2415041 w 4970067"/>
              <a:gd name="connsiteY5060" fmla="*/ 914172 h 4970065"/>
              <a:gd name="connsiteX5061" fmla="*/ 2446064 w 4970067"/>
              <a:gd name="connsiteY5061" fmla="*/ 917106 h 4970065"/>
              <a:gd name="connsiteX5062" fmla="*/ 2446205 w 4970067"/>
              <a:gd name="connsiteY5062" fmla="*/ 918489 h 4970065"/>
              <a:gd name="connsiteX5063" fmla="*/ 2437958 w 4970067"/>
              <a:gd name="connsiteY5063" fmla="*/ 919333 h 4970065"/>
              <a:gd name="connsiteX5064" fmla="*/ 2308855 w 4970067"/>
              <a:gd name="connsiteY5064" fmla="*/ 906110 h 4970065"/>
              <a:gd name="connsiteX5065" fmla="*/ 2056219 w 4970067"/>
              <a:gd name="connsiteY5065" fmla="*/ 812392 h 4970065"/>
              <a:gd name="connsiteX5066" fmla="*/ 2022143 w 4970067"/>
              <a:gd name="connsiteY5066" fmla="*/ 876745 h 4970065"/>
              <a:gd name="connsiteX5067" fmla="*/ 1983241 w 4970067"/>
              <a:gd name="connsiteY5067" fmla="*/ 872761 h 4970065"/>
              <a:gd name="connsiteX5068" fmla="*/ 2783454 w 4970067"/>
              <a:gd name="connsiteY5068" fmla="*/ 954719 h 4970065"/>
              <a:gd name="connsiteX5069" fmla="*/ 2836628 w 4970067"/>
              <a:gd name="connsiteY5069" fmla="*/ 971076 h 4970065"/>
              <a:gd name="connsiteX5070" fmla="*/ 2703822 w 4970067"/>
              <a:gd name="connsiteY5070" fmla="*/ 1402826 h 4970065"/>
              <a:gd name="connsiteX5071" fmla="*/ 2746554 w 4970067"/>
              <a:gd name="connsiteY5071" fmla="*/ 950940 h 4970065"/>
              <a:gd name="connsiteX5072" fmla="*/ 2747062 w 4970067"/>
              <a:gd name="connsiteY5072" fmla="*/ 945570 h 4970065"/>
              <a:gd name="connsiteX5073" fmla="*/ 2746554 w 4970067"/>
              <a:gd name="connsiteY5073" fmla="*/ 950940 h 4970065"/>
              <a:gd name="connsiteX5074" fmla="*/ 2532424 w 4970067"/>
              <a:gd name="connsiteY5074" fmla="*/ 929009 h 4970065"/>
              <a:gd name="connsiteX5075" fmla="*/ 2532803 w 4970067"/>
              <a:gd name="connsiteY5075" fmla="*/ 925309 h 4970065"/>
              <a:gd name="connsiteX5076" fmla="*/ 2839106 w 4970067"/>
              <a:gd name="connsiteY5076" fmla="*/ 963020 h 4970065"/>
              <a:gd name="connsiteX5077" fmla="*/ 3033608 w 4970067"/>
              <a:gd name="connsiteY5077" fmla="*/ 1021195 h 4970065"/>
              <a:gd name="connsiteX5078" fmla="*/ 3044567 w 4970067"/>
              <a:gd name="connsiteY5078" fmla="*/ 1027108 h 4970065"/>
              <a:gd name="connsiteX5079" fmla="*/ 3042395 w 4970067"/>
              <a:gd name="connsiteY5079" fmla="*/ 1034370 h 4970065"/>
              <a:gd name="connsiteX5080" fmla="*/ 2836628 w 4970067"/>
              <a:gd name="connsiteY5080" fmla="*/ 971076 h 4970065"/>
              <a:gd name="connsiteX5081" fmla="*/ 2747250 w 4970067"/>
              <a:gd name="connsiteY5081" fmla="*/ 943583 h 4970065"/>
              <a:gd name="connsiteX5082" fmla="*/ 2756658 w 4970067"/>
              <a:gd name="connsiteY5082" fmla="*/ 946477 h 4970065"/>
              <a:gd name="connsiteX5083" fmla="*/ 2747062 w 4970067"/>
              <a:gd name="connsiteY5083" fmla="*/ 945570 h 4970065"/>
              <a:gd name="connsiteX5084" fmla="*/ 2839882 w 4970067"/>
              <a:gd name="connsiteY5084" fmla="*/ 960499 h 4970065"/>
              <a:gd name="connsiteX5085" fmla="*/ 2839106 w 4970067"/>
              <a:gd name="connsiteY5085" fmla="*/ 963020 h 4970065"/>
              <a:gd name="connsiteX5086" fmla="*/ 2825885 w 4970067"/>
              <a:gd name="connsiteY5086" fmla="*/ 959065 h 4970065"/>
              <a:gd name="connsiteX5087" fmla="*/ 2796346 w 4970067"/>
              <a:gd name="connsiteY5087" fmla="*/ 950230 h 4970065"/>
              <a:gd name="connsiteX5088" fmla="*/ 2825885 w 4970067"/>
              <a:gd name="connsiteY5088" fmla="*/ 959065 h 4970065"/>
              <a:gd name="connsiteX5089" fmla="*/ 2783454 w 4970067"/>
              <a:gd name="connsiteY5089" fmla="*/ 954719 h 4970065"/>
              <a:gd name="connsiteX5090" fmla="*/ 2756658 w 4970067"/>
              <a:gd name="connsiteY5090" fmla="*/ 946477 h 4970065"/>
              <a:gd name="connsiteX5091" fmla="*/ 2591382 w 4970067"/>
              <a:gd name="connsiteY5091" fmla="*/ 903619 h 4970065"/>
              <a:gd name="connsiteX5092" fmla="*/ 2570749 w 4970067"/>
              <a:gd name="connsiteY5092" fmla="*/ 920687 h 4970065"/>
              <a:gd name="connsiteX5093" fmla="*/ 2532911 w 4970067"/>
              <a:gd name="connsiteY5093" fmla="*/ 924265 h 4970065"/>
              <a:gd name="connsiteX5094" fmla="*/ 2534427 w 4970067"/>
              <a:gd name="connsiteY5094" fmla="*/ 909452 h 4970065"/>
              <a:gd name="connsiteX5095" fmla="*/ 2878526 w 4970067"/>
              <a:gd name="connsiteY5095" fmla="*/ 958002 h 4970065"/>
              <a:gd name="connsiteX5096" fmla="*/ 2868470 w 4970067"/>
              <a:gd name="connsiteY5096" fmla="*/ 963427 h 4970065"/>
              <a:gd name="connsiteX5097" fmla="*/ 2839882 w 4970067"/>
              <a:gd name="connsiteY5097" fmla="*/ 960499 h 4970065"/>
              <a:gd name="connsiteX5098" fmla="*/ 2841721 w 4970067"/>
              <a:gd name="connsiteY5098" fmla="*/ 954521 h 4970065"/>
              <a:gd name="connsiteX5099" fmla="*/ 2598414 w 4970067"/>
              <a:gd name="connsiteY5099" fmla="*/ 897801 h 4970065"/>
              <a:gd name="connsiteX5100" fmla="*/ 2610846 w 4970067"/>
              <a:gd name="connsiteY5100" fmla="*/ 901625 h 4970065"/>
              <a:gd name="connsiteX5101" fmla="*/ 2591382 w 4970067"/>
              <a:gd name="connsiteY5101" fmla="*/ 903619 h 4970065"/>
              <a:gd name="connsiteX5102" fmla="*/ 2999745 w 4970067"/>
              <a:gd name="connsiteY5102" fmla="*/ 969464 h 4970065"/>
              <a:gd name="connsiteX5103" fmla="*/ 3019558 w 4970067"/>
              <a:gd name="connsiteY5103" fmla="*/ 1006880 h 4970065"/>
              <a:gd name="connsiteX5104" fmla="*/ 3046370 w 4970067"/>
              <a:gd name="connsiteY5104" fmla="*/ 1021078 h 4970065"/>
              <a:gd name="connsiteX5105" fmla="*/ 3045290 w 4970067"/>
              <a:gd name="connsiteY5105" fmla="*/ 1024690 h 4970065"/>
              <a:gd name="connsiteX5106" fmla="*/ 3033608 w 4970067"/>
              <a:gd name="connsiteY5106" fmla="*/ 1021195 h 4970065"/>
              <a:gd name="connsiteX5107" fmla="*/ 2924544 w 4970067"/>
              <a:gd name="connsiteY5107" fmla="*/ 962353 h 4970065"/>
              <a:gd name="connsiteX5108" fmla="*/ 3300220 w 4970067"/>
              <a:gd name="connsiteY5108" fmla="*/ 1028078 h 4970065"/>
              <a:gd name="connsiteX5109" fmla="*/ 3352651 w 4970067"/>
              <a:gd name="connsiteY5109" fmla="*/ 1092474 h 4970065"/>
              <a:gd name="connsiteX5110" fmla="*/ 3341613 w 4970067"/>
              <a:gd name="connsiteY5110" fmla="*/ 1113320 h 4970065"/>
              <a:gd name="connsiteX5111" fmla="*/ 3283244 w 4970067"/>
              <a:gd name="connsiteY5111" fmla="*/ 1095863 h 4970065"/>
              <a:gd name="connsiteX5112" fmla="*/ 3266108 w 4970067"/>
              <a:gd name="connsiteY5112" fmla="*/ 1038570 h 4970065"/>
              <a:gd name="connsiteX5113" fmla="*/ 2897502 w 4970067"/>
              <a:gd name="connsiteY5113" fmla="*/ 947763 h 4970065"/>
              <a:gd name="connsiteX5114" fmla="*/ 2924544 w 4970067"/>
              <a:gd name="connsiteY5114" fmla="*/ 962353 h 4970065"/>
              <a:gd name="connsiteX5115" fmla="*/ 2878526 w 4970067"/>
              <a:gd name="connsiteY5115" fmla="*/ 958002 h 4970065"/>
              <a:gd name="connsiteX5116" fmla="*/ 2467140 w 4970067"/>
              <a:gd name="connsiteY5116" fmla="*/ 857421 h 4970065"/>
              <a:gd name="connsiteX5117" fmla="*/ 2537539 w 4970067"/>
              <a:gd name="connsiteY5117" fmla="*/ 879076 h 4970065"/>
              <a:gd name="connsiteX5118" fmla="*/ 2534427 w 4970067"/>
              <a:gd name="connsiteY5118" fmla="*/ 909452 h 4970065"/>
              <a:gd name="connsiteX5119" fmla="*/ 2453155 w 4970067"/>
              <a:gd name="connsiteY5119" fmla="*/ 917777 h 4970065"/>
              <a:gd name="connsiteX5120" fmla="*/ 2446064 w 4970067"/>
              <a:gd name="connsiteY5120" fmla="*/ 917106 h 4970065"/>
              <a:gd name="connsiteX5121" fmla="*/ 2440782 w 4970067"/>
              <a:gd name="connsiteY5121" fmla="*/ 865529 h 4970065"/>
              <a:gd name="connsiteX5122" fmla="*/ 3103042 w 4970067"/>
              <a:gd name="connsiteY5122" fmla="*/ 979232 h 4970065"/>
              <a:gd name="connsiteX5123" fmla="*/ 3153074 w 4970067"/>
              <a:gd name="connsiteY5123" fmla="*/ 1020619 h 4970065"/>
              <a:gd name="connsiteX5124" fmla="*/ 3136206 w 4970067"/>
              <a:gd name="connsiteY5124" fmla="*/ 1051883 h 4970065"/>
              <a:gd name="connsiteX5125" fmla="*/ 3063448 w 4970067"/>
              <a:gd name="connsiteY5125" fmla="*/ 1030120 h 4970065"/>
              <a:gd name="connsiteX5126" fmla="*/ 3046370 w 4970067"/>
              <a:gd name="connsiteY5126" fmla="*/ 1021078 h 4970065"/>
              <a:gd name="connsiteX5127" fmla="*/ 3060101 w 4970067"/>
              <a:gd name="connsiteY5127" fmla="*/ 975172 h 4970065"/>
              <a:gd name="connsiteX5128" fmla="*/ 2295962 w 4970067"/>
              <a:gd name="connsiteY5128" fmla="*/ 815669 h 4970065"/>
              <a:gd name="connsiteX5129" fmla="*/ 2325094 w 4970067"/>
              <a:gd name="connsiteY5129" fmla="*/ 839767 h 4970065"/>
              <a:gd name="connsiteX5130" fmla="*/ 2273986 w 4970067"/>
              <a:gd name="connsiteY5130" fmla="*/ 902539 h 4970065"/>
              <a:gd name="connsiteX5131" fmla="*/ 2226474 w 4970067"/>
              <a:gd name="connsiteY5131" fmla="*/ 897673 h 4970065"/>
              <a:gd name="connsiteX5132" fmla="*/ 2222469 w 4970067"/>
              <a:gd name="connsiteY5132" fmla="*/ 855320 h 4970065"/>
              <a:gd name="connsiteX5133" fmla="*/ 2697491 w 4970067"/>
              <a:gd name="connsiteY5133" fmla="*/ 892751 h 4970065"/>
              <a:gd name="connsiteX5134" fmla="*/ 2727532 w 4970067"/>
              <a:gd name="connsiteY5134" fmla="*/ 929647 h 4970065"/>
              <a:gd name="connsiteX5135" fmla="*/ 2747989 w 4970067"/>
              <a:gd name="connsiteY5135" fmla="*/ 935766 h 4970065"/>
              <a:gd name="connsiteX5136" fmla="*/ 2747250 w 4970067"/>
              <a:gd name="connsiteY5136" fmla="*/ 943583 h 4970065"/>
              <a:gd name="connsiteX5137" fmla="*/ 2610846 w 4970067"/>
              <a:gd name="connsiteY5137" fmla="*/ 901625 h 4970065"/>
              <a:gd name="connsiteX5138" fmla="*/ 2342048 w 4970067"/>
              <a:gd name="connsiteY5138" fmla="*/ 818943 h 4970065"/>
              <a:gd name="connsiteX5139" fmla="*/ 2439067 w 4970067"/>
              <a:gd name="connsiteY5139" fmla="*/ 848786 h 4970065"/>
              <a:gd name="connsiteX5140" fmla="*/ 2440782 w 4970067"/>
              <a:gd name="connsiteY5140" fmla="*/ 865529 h 4970065"/>
              <a:gd name="connsiteX5141" fmla="*/ 2379154 w 4970067"/>
              <a:gd name="connsiteY5141" fmla="*/ 884486 h 4970065"/>
              <a:gd name="connsiteX5142" fmla="*/ 2325094 w 4970067"/>
              <a:gd name="connsiteY5142" fmla="*/ 839767 h 4970065"/>
              <a:gd name="connsiteX5143" fmla="*/ 2081150 w 4970067"/>
              <a:gd name="connsiteY5143" fmla="*/ 765310 h 4970065"/>
              <a:gd name="connsiteX5144" fmla="*/ 2087638 w 4970067"/>
              <a:gd name="connsiteY5144" fmla="*/ 786402 h 4970065"/>
              <a:gd name="connsiteX5145" fmla="*/ 2056219 w 4970067"/>
              <a:gd name="connsiteY5145" fmla="*/ 812392 h 4970065"/>
              <a:gd name="connsiteX5146" fmla="*/ 3252590 w 4970067"/>
              <a:gd name="connsiteY5146" fmla="*/ 993374 h 4970065"/>
              <a:gd name="connsiteX5147" fmla="*/ 3266108 w 4970067"/>
              <a:gd name="connsiteY5147" fmla="*/ 1038570 h 4970065"/>
              <a:gd name="connsiteX5148" fmla="*/ 3199532 w 4970067"/>
              <a:gd name="connsiteY5148" fmla="*/ 1059050 h 4970065"/>
              <a:gd name="connsiteX5149" fmla="*/ 3153074 w 4970067"/>
              <a:gd name="connsiteY5149" fmla="*/ 1020619 h 4970065"/>
              <a:gd name="connsiteX5150" fmla="*/ 3171890 w 4970067"/>
              <a:gd name="connsiteY5150" fmla="*/ 985742 h 4970065"/>
              <a:gd name="connsiteX5151" fmla="*/ 2274980 w 4970067"/>
              <a:gd name="connsiteY5151" fmla="*/ 798313 h 4970065"/>
              <a:gd name="connsiteX5152" fmla="*/ 2308832 w 4970067"/>
              <a:gd name="connsiteY5152" fmla="*/ 808725 h 4970065"/>
              <a:gd name="connsiteX5153" fmla="*/ 2295962 w 4970067"/>
              <a:gd name="connsiteY5153" fmla="*/ 815669 h 4970065"/>
              <a:gd name="connsiteX5154" fmla="*/ 3529147 w 4970067"/>
              <a:gd name="connsiteY5154" fmla="*/ 1045806 h 4970065"/>
              <a:gd name="connsiteX5155" fmla="*/ 3539249 w 4970067"/>
              <a:gd name="connsiteY5155" fmla="*/ 1152625 h 4970065"/>
              <a:gd name="connsiteX5156" fmla="*/ 3500820 w 4970067"/>
              <a:gd name="connsiteY5156" fmla="*/ 1080051 h 4970065"/>
              <a:gd name="connsiteX5157" fmla="*/ 3375312 w 4970067"/>
              <a:gd name="connsiteY5157" fmla="*/ 1004979 h 4970065"/>
              <a:gd name="connsiteX5158" fmla="*/ 3300220 w 4970067"/>
              <a:gd name="connsiteY5158" fmla="*/ 1028078 h 4970065"/>
              <a:gd name="connsiteX5159" fmla="*/ 3273581 w 4970067"/>
              <a:gd name="connsiteY5159" fmla="*/ 995359 h 4970065"/>
              <a:gd name="connsiteX5160" fmla="*/ 2779895 w 4970067"/>
              <a:gd name="connsiteY5160" fmla="*/ 884311 h 4970065"/>
              <a:gd name="connsiteX5161" fmla="*/ 2851443 w 4970067"/>
              <a:gd name="connsiteY5161" fmla="*/ 922914 h 4970065"/>
              <a:gd name="connsiteX5162" fmla="*/ 2841721 w 4970067"/>
              <a:gd name="connsiteY5162" fmla="*/ 954521 h 4970065"/>
              <a:gd name="connsiteX5163" fmla="*/ 2796346 w 4970067"/>
              <a:gd name="connsiteY5163" fmla="*/ 950230 h 4970065"/>
              <a:gd name="connsiteX5164" fmla="*/ 2747989 w 4970067"/>
              <a:gd name="connsiteY5164" fmla="*/ 935766 h 4970065"/>
              <a:gd name="connsiteX5165" fmla="*/ 2752590 w 4970067"/>
              <a:gd name="connsiteY5165" fmla="*/ 887107 h 4970065"/>
              <a:gd name="connsiteX5166" fmla="*/ 2127923 w 4970067"/>
              <a:gd name="connsiteY5166" fmla="*/ 753078 h 4970065"/>
              <a:gd name="connsiteX5167" fmla="*/ 2215343 w 4970067"/>
              <a:gd name="connsiteY5167" fmla="*/ 779969 h 4970065"/>
              <a:gd name="connsiteX5168" fmla="*/ 2222469 w 4970067"/>
              <a:gd name="connsiteY5168" fmla="*/ 855320 h 4970065"/>
              <a:gd name="connsiteX5169" fmla="*/ 2157133 w 4970067"/>
              <a:gd name="connsiteY5169" fmla="*/ 890571 h 4970065"/>
              <a:gd name="connsiteX5170" fmla="*/ 2118462 w 4970067"/>
              <a:gd name="connsiteY5170" fmla="*/ 886610 h 4970065"/>
              <a:gd name="connsiteX5171" fmla="*/ 2087638 w 4970067"/>
              <a:gd name="connsiteY5171" fmla="*/ 786402 h 4970065"/>
              <a:gd name="connsiteX5172" fmla="*/ 3465588 w 4970067"/>
              <a:gd name="connsiteY5172" fmla="*/ 1013516 h 4970065"/>
              <a:gd name="connsiteX5173" fmla="*/ 3500820 w 4970067"/>
              <a:gd name="connsiteY5173" fmla="*/ 1080051 h 4970065"/>
              <a:gd name="connsiteX5174" fmla="*/ 3447180 w 4970067"/>
              <a:gd name="connsiteY5174" fmla="*/ 1144896 h 4970065"/>
              <a:gd name="connsiteX5175" fmla="*/ 3378641 w 4970067"/>
              <a:gd name="connsiteY5175" fmla="*/ 1124396 h 4970065"/>
              <a:gd name="connsiteX5176" fmla="*/ 3352651 w 4970067"/>
              <a:gd name="connsiteY5176" fmla="*/ 1092474 h 4970065"/>
              <a:gd name="connsiteX5177" fmla="*/ 3397853 w 4970067"/>
              <a:gd name="connsiteY5177" fmla="*/ 1007110 h 4970065"/>
              <a:gd name="connsiteX5178" fmla="*/ 2072106 w 4970067"/>
              <a:gd name="connsiteY5178" fmla="*/ 735908 h 4970065"/>
              <a:gd name="connsiteX5179" fmla="*/ 2093271 w 4970067"/>
              <a:gd name="connsiteY5179" fmla="*/ 742419 h 4970065"/>
              <a:gd name="connsiteX5180" fmla="*/ 2081150 w 4970067"/>
              <a:gd name="connsiteY5180" fmla="*/ 765310 h 4970065"/>
              <a:gd name="connsiteX5181" fmla="*/ 3403586 w 4970067"/>
              <a:gd name="connsiteY5181" fmla="*/ 996282 h 4970065"/>
              <a:gd name="connsiteX5182" fmla="*/ 3397853 w 4970067"/>
              <a:gd name="connsiteY5182" fmla="*/ 1007110 h 4970065"/>
              <a:gd name="connsiteX5183" fmla="*/ 3375312 w 4970067"/>
              <a:gd name="connsiteY5183" fmla="*/ 1004979 h 4970065"/>
              <a:gd name="connsiteX5184" fmla="*/ 3549309 w 4970067"/>
              <a:gd name="connsiteY5184" fmla="*/ 1021433 h 4970065"/>
              <a:gd name="connsiteX5185" fmla="*/ 3529147 w 4970067"/>
              <a:gd name="connsiteY5185" fmla="*/ 1045806 h 4970065"/>
              <a:gd name="connsiteX5186" fmla="*/ 3526640 w 4970067"/>
              <a:gd name="connsiteY5186" fmla="*/ 1019289 h 4970065"/>
              <a:gd name="connsiteX5187" fmla="*/ 3241339 w 4970067"/>
              <a:gd name="connsiteY5187" fmla="*/ 955759 h 4970065"/>
              <a:gd name="connsiteX5188" fmla="*/ 3273581 w 4970067"/>
              <a:gd name="connsiteY5188" fmla="*/ 995359 h 4970065"/>
              <a:gd name="connsiteX5189" fmla="*/ 3252590 w 4970067"/>
              <a:gd name="connsiteY5189" fmla="*/ 993374 h 4970065"/>
              <a:gd name="connsiteX5190" fmla="*/ 2212164 w 4970067"/>
              <a:gd name="connsiteY5190" fmla="*/ 746351 h 4970065"/>
              <a:gd name="connsiteX5191" fmla="*/ 2274980 w 4970067"/>
              <a:gd name="connsiteY5191" fmla="*/ 798313 h 4970065"/>
              <a:gd name="connsiteX5192" fmla="*/ 2215343 w 4970067"/>
              <a:gd name="connsiteY5192" fmla="*/ 779969 h 4970065"/>
              <a:gd name="connsiteX5193" fmla="*/ 2679925 w 4970067"/>
              <a:gd name="connsiteY5193" fmla="*/ 830375 h 4970065"/>
              <a:gd name="connsiteX5194" fmla="*/ 2754167 w 4970067"/>
              <a:gd name="connsiteY5194" fmla="*/ 870430 h 4970065"/>
              <a:gd name="connsiteX5195" fmla="*/ 2752590 w 4970067"/>
              <a:gd name="connsiteY5195" fmla="*/ 887107 h 4970065"/>
              <a:gd name="connsiteX5196" fmla="*/ 2697491 w 4970067"/>
              <a:gd name="connsiteY5196" fmla="*/ 892751 h 4970065"/>
              <a:gd name="connsiteX5197" fmla="*/ 2660074 w 4970067"/>
              <a:gd name="connsiteY5197" fmla="*/ 846796 h 4970065"/>
              <a:gd name="connsiteX5198" fmla="*/ 2998880 w 4970067"/>
              <a:gd name="connsiteY5198" fmla="*/ 893068 h 4970065"/>
              <a:gd name="connsiteX5199" fmla="*/ 3067645 w 4970067"/>
              <a:gd name="connsiteY5199" fmla="*/ 949951 h 4970065"/>
              <a:gd name="connsiteX5200" fmla="*/ 3060101 w 4970067"/>
              <a:gd name="connsiteY5200" fmla="*/ 975172 h 4970065"/>
              <a:gd name="connsiteX5201" fmla="*/ 2999745 w 4970067"/>
              <a:gd name="connsiteY5201" fmla="*/ 969464 h 4970065"/>
              <a:gd name="connsiteX5202" fmla="*/ 2968089 w 4970067"/>
              <a:gd name="connsiteY5202" fmla="*/ 909680 h 4970065"/>
              <a:gd name="connsiteX5203" fmla="*/ 2382907 w 4970067"/>
              <a:gd name="connsiteY5203" fmla="*/ 768760 h 4970065"/>
              <a:gd name="connsiteX5204" fmla="*/ 2342048 w 4970067"/>
              <a:gd name="connsiteY5204" fmla="*/ 818943 h 4970065"/>
              <a:gd name="connsiteX5205" fmla="*/ 2308832 w 4970067"/>
              <a:gd name="connsiteY5205" fmla="*/ 808725 h 4970065"/>
              <a:gd name="connsiteX5206" fmla="*/ 2628351 w 4970067"/>
              <a:gd name="connsiteY5206" fmla="*/ 807832 h 4970065"/>
              <a:gd name="connsiteX5207" fmla="*/ 2660074 w 4970067"/>
              <a:gd name="connsiteY5207" fmla="*/ 846796 h 4970065"/>
              <a:gd name="connsiteX5208" fmla="*/ 2598414 w 4970067"/>
              <a:gd name="connsiteY5208" fmla="*/ 897801 h 4970065"/>
              <a:gd name="connsiteX5209" fmla="*/ 2537539 w 4970067"/>
              <a:gd name="connsiteY5209" fmla="*/ 879076 h 4970065"/>
              <a:gd name="connsiteX5210" fmla="*/ 2542119 w 4970067"/>
              <a:gd name="connsiteY5210" fmla="*/ 834358 h 4970065"/>
              <a:gd name="connsiteX5211" fmla="*/ 2945665 w 4970067"/>
              <a:gd name="connsiteY5211" fmla="*/ 867333 h 4970065"/>
              <a:gd name="connsiteX5212" fmla="*/ 2968089 w 4970067"/>
              <a:gd name="connsiteY5212" fmla="*/ 909680 h 4970065"/>
              <a:gd name="connsiteX5213" fmla="*/ 2897502 w 4970067"/>
              <a:gd name="connsiteY5213" fmla="*/ 947763 h 4970065"/>
              <a:gd name="connsiteX5214" fmla="*/ 2851443 w 4970067"/>
              <a:gd name="connsiteY5214" fmla="*/ 922914 h 4970065"/>
              <a:gd name="connsiteX5215" fmla="*/ 2866031 w 4970067"/>
              <a:gd name="connsiteY5215" fmla="*/ 875489 h 4970065"/>
              <a:gd name="connsiteX5216" fmla="*/ 2620681 w 4970067"/>
              <a:gd name="connsiteY5216" fmla="*/ 798411 h 4970065"/>
              <a:gd name="connsiteX5217" fmla="*/ 2634587 w 4970067"/>
              <a:gd name="connsiteY5217" fmla="*/ 805914 h 4970065"/>
              <a:gd name="connsiteX5218" fmla="*/ 2628351 w 4970067"/>
              <a:gd name="connsiteY5218" fmla="*/ 807832 h 4970065"/>
              <a:gd name="connsiteX5219" fmla="*/ 3430024 w 4970067"/>
              <a:gd name="connsiteY5219" fmla="*/ 946354 h 4970065"/>
              <a:gd name="connsiteX5220" fmla="*/ 3449056 w 4970067"/>
              <a:gd name="connsiteY5220" fmla="*/ 982296 h 4970065"/>
              <a:gd name="connsiteX5221" fmla="*/ 3403586 w 4970067"/>
              <a:gd name="connsiteY5221" fmla="*/ 996282 h 4970065"/>
              <a:gd name="connsiteX5222" fmla="*/ 3521048 w 4970067"/>
              <a:gd name="connsiteY5222" fmla="*/ 960151 h 4970065"/>
              <a:gd name="connsiteX5223" fmla="*/ 3526640 w 4970067"/>
              <a:gd name="connsiteY5223" fmla="*/ 1019289 h 4970065"/>
              <a:gd name="connsiteX5224" fmla="*/ 3465588 w 4970067"/>
              <a:gd name="connsiteY5224" fmla="*/ 1013516 h 4970065"/>
              <a:gd name="connsiteX5225" fmla="*/ 3449056 w 4970067"/>
              <a:gd name="connsiteY5225" fmla="*/ 982296 h 4970065"/>
              <a:gd name="connsiteX5226" fmla="*/ 2128039 w 4970067"/>
              <a:gd name="connsiteY5226" fmla="*/ 676761 h 4970065"/>
              <a:gd name="connsiteX5227" fmla="*/ 2174110 w 4970067"/>
              <a:gd name="connsiteY5227" fmla="*/ 714871 h 4970065"/>
              <a:gd name="connsiteX5228" fmla="*/ 2127923 w 4970067"/>
              <a:gd name="connsiteY5228" fmla="*/ 753078 h 4970065"/>
              <a:gd name="connsiteX5229" fmla="*/ 2093271 w 4970067"/>
              <a:gd name="connsiteY5229" fmla="*/ 742419 h 4970065"/>
              <a:gd name="connsiteX5230" fmla="*/ 2928436 w 4970067"/>
              <a:gd name="connsiteY5230" fmla="*/ 834796 h 4970065"/>
              <a:gd name="connsiteX5231" fmla="*/ 2965334 w 4970067"/>
              <a:gd name="connsiteY5231" fmla="*/ 865318 h 4970065"/>
              <a:gd name="connsiteX5232" fmla="*/ 2945665 w 4970067"/>
              <a:gd name="connsiteY5232" fmla="*/ 867333 h 4970065"/>
              <a:gd name="connsiteX5233" fmla="*/ 3222339 w 4970067"/>
              <a:gd name="connsiteY5233" fmla="*/ 892236 h 4970065"/>
              <a:gd name="connsiteX5234" fmla="*/ 3241339 w 4970067"/>
              <a:gd name="connsiteY5234" fmla="*/ 955759 h 4970065"/>
              <a:gd name="connsiteX5235" fmla="*/ 3209299 w 4970067"/>
              <a:gd name="connsiteY5235" fmla="*/ 916406 h 4970065"/>
              <a:gd name="connsiteX5236" fmla="*/ 2206643 w 4970067"/>
              <a:gd name="connsiteY5236" fmla="*/ 687960 h 4970065"/>
              <a:gd name="connsiteX5237" fmla="*/ 2212164 w 4970067"/>
              <a:gd name="connsiteY5237" fmla="*/ 746351 h 4970065"/>
              <a:gd name="connsiteX5238" fmla="*/ 2174110 w 4970067"/>
              <a:gd name="connsiteY5238" fmla="*/ 714871 h 4970065"/>
              <a:gd name="connsiteX5239" fmla="*/ 3070225 w 4970067"/>
              <a:gd name="connsiteY5239" fmla="*/ 854575 h 4970065"/>
              <a:gd name="connsiteX5240" fmla="*/ 2998880 w 4970067"/>
              <a:gd name="connsiteY5240" fmla="*/ 893068 h 4970065"/>
              <a:gd name="connsiteX5241" fmla="*/ 2965334 w 4970067"/>
              <a:gd name="connsiteY5241" fmla="*/ 865318 h 4970065"/>
              <a:gd name="connsiteX5242" fmla="*/ 2425511 w 4970067"/>
              <a:gd name="connsiteY5242" fmla="*/ 716433 h 4970065"/>
              <a:gd name="connsiteX5243" fmla="*/ 2428359 w 4970067"/>
              <a:gd name="connsiteY5243" fmla="*/ 744237 h 4970065"/>
              <a:gd name="connsiteX5244" fmla="*/ 2382907 w 4970067"/>
              <a:gd name="connsiteY5244" fmla="*/ 768760 h 4970065"/>
              <a:gd name="connsiteX5245" fmla="*/ 2474315 w 4970067"/>
              <a:gd name="connsiteY5245" fmla="*/ 719443 h 4970065"/>
              <a:gd name="connsiteX5246" fmla="*/ 2549722 w 4970067"/>
              <a:gd name="connsiteY5246" fmla="*/ 760127 h 4970065"/>
              <a:gd name="connsiteX5247" fmla="*/ 2542119 w 4970067"/>
              <a:gd name="connsiteY5247" fmla="*/ 834358 h 4970065"/>
              <a:gd name="connsiteX5248" fmla="*/ 2467140 w 4970067"/>
              <a:gd name="connsiteY5248" fmla="*/ 857421 h 4970065"/>
              <a:gd name="connsiteX5249" fmla="*/ 2439067 w 4970067"/>
              <a:gd name="connsiteY5249" fmla="*/ 848786 h 4970065"/>
              <a:gd name="connsiteX5250" fmla="*/ 2428359 w 4970067"/>
              <a:gd name="connsiteY5250" fmla="*/ 744237 h 4970065"/>
              <a:gd name="connsiteX5251" fmla="*/ 2753839 w 4970067"/>
              <a:gd name="connsiteY5251" fmla="*/ 769232 h 4970065"/>
              <a:gd name="connsiteX5252" fmla="*/ 2679925 w 4970067"/>
              <a:gd name="connsiteY5252" fmla="*/ 830375 h 4970065"/>
              <a:gd name="connsiteX5253" fmla="*/ 2634587 w 4970067"/>
              <a:gd name="connsiteY5253" fmla="*/ 805914 h 4970065"/>
              <a:gd name="connsiteX5254" fmla="*/ 3101165 w 4970067"/>
              <a:gd name="connsiteY5254" fmla="*/ 837882 h 4970065"/>
              <a:gd name="connsiteX5255" fmla="*/ 3096992 w 4970067"/>
              <a:gd name="connsiteY5255" fmla="*/ 851833 h 4970065"/>
              <a:gd name="connsiteX5256" fmla="*/ 3070225 w 4970067"/>
              <a:gd name="connsiteY5256" fmla="*/ 854575 h 4970065"/>
              <a:gd name="connsiteX5257" fmla="*/ 3152127 w 4970067"/>
              <a:gd name="connsiteY5257" fmla="*/ 846187 h 4970065"/>
              <a:gd name="connsiteX5258" fmla="*/ 3209299 w 4970067"/>
              <a:gd name="connsiteY5258" fmla="*/ 916406 h 4970065"/>
              <a:gd name="connsiteX5259" fmla="*/ 3171890 w 4970067"/>
              <a:gd name="connsiteY5259" fmla="*/ 985742 h 4970065"/>
              <a:gd name="connsiteX5260" fmla="*/ 3103042 w 4970067"/>
              <a:gd name="connsiteY5260" fmla="*/ 979232 h 4970065"/>
              <a:gd name="connsiteX5261" fmla="*/ 3067645 w 4970067"/>
              <a:gd name="connsiteY5261" fmla="*/ 949951 h 4970065"/>
              <a:gd name="connsiteX5262" fmla="*/ 3096992 w 4970067"/>
              <a:gd name="connsiteY5262" fmla="*/ 851833 h 4970065"/>
              <a:gd name="connsiteX5263" fmla="*/ 2764577 w 4970067"/>
              <a:gd name="connsiteY5263" fmla="*/ 760350 h 4970065"/>
              <a:gd name="connsiteX5264" fmla="*/ 2764034 w 4970067"/>
              <a:gd name="connsiteY5264" fmla="*/ 766096 h 4970065"/>
              <a:gd name="connsiteX5265" fmla="*/ 2753839 w 4970067"/>
              <a:gd name="connsiteY5265" fmla="*/ 769232 h 4970065"/>
              <a:gd name="connsiteX5266" fmla="*/ 4559082 w 4970067"/>
              <a:gd name="connsiteY5266" fmla="*/ 1116645 h 4970065"/>
              <a:gd name="connsiteX5267" fmla="*/ 4354050 w 4970067"/>
              <a:gd name="connsiteY5267" fmla="*/ 1496670 h 4970065"/>
              <a:gd name="connsiteX5268" fmla="*/ 4025598 w 4970067"/>
              <a:gd name="connsiteY5268" fmla="*/ 1465610 h 4970065"/>
              <a:gd name="connsiteX5269" fmla="*/ 4119077 w 4970067"/>
              <a:gd name="connsiteY5269" fmla="*/ 1161711 h 4970065"/>
              <a:gd name="connsiteX5270" fmla="*/ 2422982 w 4970067"/>
              <a:gd name="connsiteY5270" fmla="*/ 691749 h 4970065"/>
              <a:gd name="connsiteX5271" fmla="*/ 2438703 w 4970067"/>
              <a:gd name="connsiteY5271" fmla="*/ 700230 h 4970065"/>
              <a:gd name="connsiteX5272" fmla="*/ 2425511 w 4970067"/>
              <a:gd name="connsiteY5272" fmla="*/ 716433 h 4970065"/>
              <a:gd name="connsiteX5273" fmla="*/ 2554168 w 4970067"/>
              <a:gd name="connsiteY5273" fmla="*/ 716719 h 4970065"/>
              <a:gd name="connsiteX5274" fmla="*/ 2620681 w 4970067"/>
              <a:gd name="connsiteY5274" fmla="*/ 798411 h 4970065"/>
              <a:gd name="connsiteX5275" fmla="*/ 2549722 w 4970067"/>
              <a:gd name="connsiteY5275" fmla="*/ 760127 h 4970065"/>
              <a:gd name="connsiteX5276" fmla="*/ 2896879 w 4970067"/>
              <a:gd name="connsiteY5276" fmla="*/ 775201 h 4970065"/>
              <a:gd name="connsiteX5277" fmla="*/ 2928436 w 4970067"/>
              <a:gd name="connsiteY5277" fmla="*/ 834796 h 4970065"/>
              <a:gd name="connsiteX5278" fmla="*/ 2888667 w 4970067"/>
              <a:gd name="connsiteY5278" fmla="*/ 801899 h 4970065"/>
              <a:gd name="connsiteX5279" fmla="*/ 3252744 w 4970067"/>
              <a:gd name="connsiteY5279" fmla="*/ 835881 h 4970065"/>
              <a:gd name="connsiteX5280" fmla="*/ 3222339 w 4970067"/>
              <a:gd name="connsiteY5280" fmla="*/ 892236 h 4970065"/>
              <a:gd name="connsiteX5281" fmla="*/ 3206888 w 4970067"/>
              <a:gd name="connsiteY5281" fmla="*/ 840578 h 4970065"/>
              <a:gd name="connsiteX5282" fmla="*/ 1116644 w 4970067"/>
              <a:gd name="connsiteY5282" fmla="*/ 410985 h 4970065"/>
              <a:gd name="connsiteX5283" fmla="*/ 1496669 w 4970067"/>
              <a:gd name="connsiteY5283" fmla="*/ 616017 h 4970065"/>
              <a:gd name="connsiteX5284" fmla="*/ 1465609 w 4970067"/>
              <a:gd name="connsiteY5284" fmla="*/ 944468 h 4970065"/>
              <a:gd name="connsiteX5285" fmla="*/ 1161710 w 4970067"/>
              <a:gd name="connsiteY5285" fmla="*/ 850989 h 4970065"/>
              <a:gd name="connsiteX5286" fmla="*/ 2823335 w 4970067"/>
              <a:gd name="connsiteY5286" fmla="*/ 747856 h 4970065"/>
              <a:gd name="connsiteX5287" fmla="*/ 2888667 w 4970067"/>
              <a:gd name="connsiteY5287" fmla="*/ 801899 h 4970065"/>
              <a:gd name="connsiteX5288" fmla="*/ 2866031 w 4970067"/>
              <a:gd name="connsiteY5288" fmla="*/ 875489 h 4970065"/>
              <a:gd name="connsiteX5289" fmla="*/ 2779895 w 4970067"/>
              <a:gd name="connsiteY5289" fmla="*/ 884311 h 4970065"/>
              <a:gd name="connsiteX5290" fmla="*/ 2754167 w 4970067"/>
              <a:gd name="connsiteY5290" fmla="*/ 870430 h 4970065"/>
              <a:gd name="connsiteX5291" fmla="*/ 2764034 w 4970067"/>
              <a:gd name="connsiteY5291" fmla="*/ 766096 h 4970065"/>
              <a:gd name="connsiteX5292" fmla="*/ 3113040 w 4970067"/>
              <a:gd name="connsiteY5292" fmla="*/ 798180 h 4970065"/>
              <a:gd name="connsiteX5293" fmla="*/ 3131875 w 4970067"/>
              <a:gd name="connsiteY5293" fmla="*/ 821313 h 4970065"/>
              <a:gd name="connsiteX5294" fmla="*/ 3101165 w 4970067"/>
              <a:gd name="connsiteY5294" fmla="*/ 837882 h 4970065"/>
              <a:gd name="connsiteX5295" fmla="*/ 2558543 w 4970067"/>
              <a:gd name="connsiteY5295" fmla="*/ 674001 h 4970065"/>
              <a:gd name="connsiteX5296" fmla="*/ 2554168 w 4970067"/>
              <a:gd name="connsiteY5296" fmla="*/ 716719 h 4970065"/>
              <a:gd name="connsiteX5297" fmla="*/ 2531337 w 4970067"/>
              <a:gd name="connsiteY5297" fmla="*/ 688678 h 4970065"/>
              <a:gd name="connsiteX5298" fmla="*/ 3191504 w 4970067"/>
              <a:gd name="connsiteY5298" fmla="*/ 789142 h 4970065"/>
              <a:gd name="connsiteX5299" fmla="*/ 3206888 w 4970067"/>
              <a:gd name="connsiteY5299" fmla="*/ 840578 h 4970065"/>
              <a:gd name="connsiteX5300" fmla="*/ 3152127 w 4970067"/>
              <a:gd name="connsiteY5300" fmla="*/ 846187 h 4970065"/>
              <a:gd name="connsiteX5301" fmla="*/ 3131875 w 4970067"/>
              <a:gd name="connsiteY5301" fmla="*/ 821313 h 4970065"/>
              <a:gd name="connsiteX5302" fmla="*/ 2769936 w 4970067"/>
              <a:gd name="connsiteY5302" fmla="*/ 703683 h 4970065"/>
              <a:gd name="connsiteX5303" fmla="*/ 2801508 w 4970067"/>
              <a:gd name="connsiteY5303" fmla="*/ 729800 h 4970065"/>
              <a:gd name="connsiteX5304" fmla="*/ 2764577 w 4970067"/>
              <a:gd name="connsiteY5304" fmla="*/ 760350 h 4970065"/>
              <a:gd name="connsiteX5305" fmla="*/ 2489723 w 4970067"/>
              <a:gd name="connsiteY5305" fmla="*/ 637567 h 4970065"/>
              <a:gd name="connsiteX5306" fmla="*/ 2531337 w 4970067"/>
              <a:gd name="connsiteY5306" fmla="*/ 688678 h 4970065"/>
              <a:gd name="connsiteX5307" fmla="*/ 2474315 w 4970067"/>
              <a:gd name="connsiteY5307" fmla="*/ 719443 h 4970065"/>
              <a:gd name="connsiteX5308" fmla="*/ 2438703 w 4970067"/>
              <a:gd name="connsiteY5308" fmla="*/ 700230 h 4970065"/>
              <a:gd name="connsiteX5309" fmla="*/ 2913856 w 4970067"/>
              <a:gd name="connsiteY5309" fmla="*/ 720011 h 4970065"/>
              <a:gd name="connsiteX5310" fmla="*/ 2896879 w 4970067"/>
              <a:gd name="connsiteY5310" fmla="*/ 775201 h 4970065"/>
              <a:gd name="connsiteX5311" fmla="*/ 2874127 w 4970067"/>
              <a:gd name="connsiteY5311" fmla="*/ 732232 h 4970065"/>
              <a:gd name="connsiteX5312" fmla="*/ 2851111 w 4970067"/>
              <a:gd name="connsiteY5312" fmla="*/ 688768 h 4970065"/>
              <a:gd name="connsiteX5313" fmla="*/ 2874127 w 4970067"/>
              <a:gd name="connsiteY5313" fmla="*/ 732232 h 4970065"/>
              <a:gd name="connsiteX5314" fmla="*/ 2823335 w 4970067"/>
              <a:gd name="connsiteY5314" fmla="*/ 747856 h 4970065"/>
              <a:gd name="connsiteX5315" fmla="*/ 2801508 w 4970067"/>
              <a:gd name="connsiteY5315" fmla="*/ 729800 h 4970065"/>
              <a:gd name="connsiteX5316" fmla="*/ 4250054 w 4970067"/>
              <a:gd name="connsiteY5316" fmla="*/ 735908 h 4970065"/>
              <a:gd name="connsiteX5317" fmla="*/ 4119077 w 4970067"/>
              <a:gd name="connsiteY5317" fmla="*/ 1161711 h 4970065"/>
              <a:gd name="connsiteX5318" fmla="*/ 3792024 w 4970067"/>
              <a:gd name="connsiteY5318" fmla="*/ 1195209 h 4970065"/>
              <a:gd name="connsiteX5319" fmla="*/ 3825696 w 4970067"/>
              <a:gd name="connsiteY5319" fmla="*/ 866441 h 4970065"/>
              <a:gd name="connsiteX5320" fmla="*/ 1537147 w 4970067"/>
              <a:gd name="connsiteY5320" fmla="*/ 187968 h 4970065"/>
              <a:gd name="connsiteX5321" fmla="*/ 1880744 w 4970067"/>
              <a:gd name="connsiteY5321" fmla="*/ 472196 h 4970065"/>
              <a:gd name="connsiteX5322" fmla="*/ 1790336 w 4970067"/>
              <a:gd name="connsiteY5322" fmla="*/ 774458 h 4970065"/>
              <a:gd name="connsiteX5323" fmla="*/ 1496669 w 4970067"/>
              <a:gd name="connsiteY5323" fmla="*/ 616017 h 4970065"/>
              <a:gd name="connsiteX5324" fmla="*/ 3871171 w 4970067"/>
              <a:gd name="connsiteY5324" fmla="*/ 422445 h 4970065"/>
              <a:gd name="connsiteX5325" fmla="*/ 3825696 w 4970067"/>
              <a:gd name="connsiteY5325" fmla="*/ 866441 h 4970065"/>
              <a:gd name="connsiteX5326" fmla="*/ 3521048 w 4970067"/>
              <a:gd name="connsiteY5326" fmla="*/ 960151 h 4970065"/>
              <a:gd name="connsiteX5327" fmla="*/ 3489664 w 4970067"/>
              <a:gd name="connsiteY5327" fmla="*/ 628277 h 4970065"/>
              <a:gd name="connsiteX5328" fmla="*/ 2008181 w 4970067"/>
              <a:gd name="connsiteY5328" fmla="*/ 46129 h 4970065"/>
              <a:gd name="connsiteX5329" fmla="*/ 2283144 w 4970067"/>
              <a:gd name="connsiteY5329" fmla="*/ 383842 h 4970065"/>
              <a:gd name="connsiteX5330" fmla="*/ 2128039 w 4970067"/>
              <a:gd name="connsiteY5330" fmla="*/ 676761 h 4970065"/>
              <a:gd name="connsiteX5331" fmla="*/ 1880744 w 4970067"/>
              <a:gd name="connsiteY5331" fmla="*/ 472196 h 4970065"/>
              <a:gd name="connsiteX5332" fmla="*/ 3448643 w 4970067"/>
              <a:gd name="connsiteY5332" fmla="*/ 194483 h 4970065"/>
              <a:gd name="connsiteX5333" fmla="*/ 3489664 w 4970067"/>
              <a:gd name="connsiteY5333" fmla="*/ 628277 h 4970065"/>
              <a:gd name="connsiteX5334" fmla="*/ 3191504 w 4970067"/>
              <a:gd name="connsiteY5334" fmla="*/ 789142 h 4970065"/>
              <a:gd name="connsiteX5335" fmla="*/ 3099921 w 4970067"/>
              <a:gd name="connsiteY5335" fmla="*/ 482949 h 4970065"/>
              <a:gd name="connsiteX5336" fmla="*/ 2486395 w 4970067"/>
              <a:gd name="connsiteY5336" fmla="*/ 0 h 4970065"/>
              <a:gd name="connsiteX5337" fmla="*/ 2692270 w 4970067"/>
              <a:gd name="connsiteY5337" fmla="*/ 388795 h 4970065"/>
              <a:gd name="connsiteX5338" fmla="*/ 2489723 w 4970067"/>
              <a:gd name="connsiteY5338" fmla="*/ 637567 h 4970065"/>
              <a:gd name="connsiteX5339" fmla="*/ 2283144 w 4970067"/>
              <a:gd name="connsiteY5339" fmla="*/ 383842 h 4970065"/>
              <a:gd name="connsiteX5340" fmla="*/ 2969803 w 4970067"/>
              <a:gd name="connsiteY5340" fmla="*/ 47923 h 4970065"/>
              <a:gd name="connsiteX5341" fmla="*/ 3099921 w 4970067"/>
              <a:gd name="connsiteY5341" fmla="*/ 482949 h 4970065"/>
              <a:gd name="connsiteX5342" fmla="*/ 2851111 w 4970067"/>
              <a:gd name="connsiteY5342" fmla="*/ 688768 h 4970065"/>
              <a:gd name="connsiteX5343" fmla="*/ 2692270 w 4970067"/>
              <a:gd name="connsiteY5343" fmla="*/ 388795 h 497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</a:cxnLst>
            <a:rect l="l" t="t" r="r" b="b"/>
            <a:pathLst>
              <a:path w="4970067" h="4970065">
                <a:moveTo>
                  <a:pt x="2118956" y="4281298"/>
                </a:moveTo>
                <a:lnTo>
                  <a:pt x="2277796" y="4581269"/>
                </a:lnTo>
                <a:lnTo>
                  <a:pt x="2000262" y="4922142"/>
                </a:lnTo>
                <a:lnTo>
                  <a:pt x="1870145" y="4487117"/>
                </a:lnTo>
                <a:close/>
                <a:moveTo>
                  <a:pt x="2480343" y="4332498"/>
                </a:moveTo>
                <a:lnTo>
                  <a:pt x="2686922" y="4586223"/>
                </a:lnTo>
                <a:lnTo>
                  <a:pt x="2483671" y="4970065"/>
                </a:lnTo>
                <a:lnTo>
                  <a:pt x="2277796" y="4581269"/>
                </a:lnTo>
                <a:close/>
                <a:moveTo>
                  <a:pt x="1778563" y="4180925"/>
                </a:moveTo>
                <a:lnTo>
                  <a:pt x="1870145" y="4487117"/>
                </a:lnTo>
                <a:lnTo>
                  <a:pt x="1521423" y="4775583"/>
                </a:lnTo>
                <a:lnTo>
                  <a:pt x="1480402" y="4341789"/>
                </a:lnTo>
                <a:close/>
                <a:moveTo>
                  <a:pt x="2146731" y="4222210"/>
                </a:moveTo>
                <a:lnTo>
                  <a:pt x="2168559" y="4240266"/>
                </a:lnTo>
                <a:lnTo>
                  <a:pt x="2118956" y="4281298"/>
                </a:lnTo>
                <a:lnTo>
                  <a:pt x="2095940" y="4237833"/>
                </a:lnTo>
                <a:close/>
                <a:moveTo>
                  <a:pt x="2073187" y="4194864"/>
                </a:moveTo>
                <a:lnTo>
                  <a:pt x="2095940" y="4237833"/>
                </a:lnTo>
                <a:lnTo>
                  <a:pt x="2056211" y="4250054"/>
                </a:lnTo>
                <a:close/>
                <a:moveTo>
                  <a:pt x="2415897" y="4253345"/>
                </a:moveTo>
                <a:lnTo>
                  <a:pt x="2438729" y="4281387"/>
                </a:lnTo>
                <a:lnTo>
                  <a:pt x="2411522" y="4296066"/>
                </a:lnTo>
                <a:close/>
                <a:moveTo>
                  <a:pt x="2205489" y="4209718"/>
                </a:moveTo>
                <a:lnTo>
                  <a:pt x="2200130" y="4266382"/>
                </a:lnTo>
                <a:lnTo>
                  <a:pt x="2168559" y="4240266"/>
                </a:lnTo>
                <a:close/>
                <a:moveTo>
                  <a:pt x="1817939" y="4123879"/>
                </a:moveTo>
                <a:lnTo>
                  <a:pt x="1838192" y="4148753"/>
                </a:lnTo>
                <a:lnTo>
                  <a:pt x="1778563" y="4180925"/>
                </a:lnTo>
                <a:lnTo>
                  <a:pt x="1763177" y="4129488"/>
                </a:lnTo>
                <a:close/>
                <a:moveTo>
                  <a:pt x="1868901" y="4132185"/>
                </a:moveTo>
                <a:lnTo>
                  <a:pt x="1857027" y="4171886"/>
                </a:lnTo>
                <a:lnTo>
                  <a:pt x="1838192" y="4148753"/>
                </a:lnTo>
                <a:close/>
                <a:moveTo>
                  <a:pt x="2216229" y="4200832"/>
                </a:moveTo>
                <a:lnTo>
                  <a:pt x="2205489" y="4209718"/>
                </a:lnTo>
                <a:lnTo>
                  <a:pt x="2206032" y="4203969"/>
                </a:lnTo>
                <a:close/>
                <a:moveTo>
                  <a:pt x="2495752" y="4250622"/>
                </a:moveTo>
                <a:lnTo>
                  <a:pt x="2531363" y="4269835"/>
                </a:lnTo>
                <a:lnTo>
                  <a:pt x="2480343" y="4332498"/>
                </a:lnTo>
                <a:lnTo>
                  <a:pt x="2438729" y="4281387"/>
                </a:lnTo>
                <a:close/>
                <a:moveTo>
                  <a:pt x="2544556" y="4253631"/>
                </a:moveTo>
                <a:lnTo>
                  <a:pt x="2547084" y="4278317"/>
                </a:lnTo>
                <a:lnTo>
                  <a:pt x="2531363" y="4269835"/>
                </a:lnTo>
                <a:close/>
                <a:moveTo>
                  <a:pt x="1899846" y="4115490"/>
                </a:moveTo>
                <a:lnTo>
                  <a:pt x="1868901" y="4132185"/>
                </a:lnTo>
                <a:lnTo>
                  <a:pt x="1873075" y="4118232"/>
                </a:lnTo>
                <a:close/>
                <a:moveTo>
                  <a:pt x="1747726" y="4077830"/>
                </a:moveTo>
                <a:lnTo>
                  <a:pt x="1763177" y="4129488"/>
                </a:lnTo>
                <a:lnTo>
                  <a:pt x="1717322" y="4134184"/>
                </a:lnTo>
                <a:close/>
                <a:moveTo>
                  <a:pt x="2041631" y="4135270"/>
                </a:moveTo>
                <a:lnTo>
                  <a:pt x="2081399" y="4168167"/>
                </a:lnTo>
                <a:lnTo>
                  <a:pt x="2073187" y="4194864"/>
                </a:lnTo>
                <a:close/>
                <a:moveTo>
                  <a:pt x="2842028" y="4293305"/>
                </a:moveTo>
                <a:lnTo>
                  <a:pt x="3089323" y="4497870"/>
                </a:lnTo>
                <a:lnTo>
                  <a:pt x="2961885" y="4923936"/>
                </a:lnTo>
                <a:lnTo>
                  <a:pt x="2686922" y="4586223"/>
                </a:lnTo>
                <a:close/>
                <a:moveTo>
                  <a:pt x="1449019" y="4009913"/>
                </a:moveTo>
                <a:lnTo>
                  <a:pt x="1480402" y="4341789"/>
                </a:lnTo>
                <a:lnTo>
                  <a:pt x="1098896" y="4547621"/>
                </a:lnTo>
                <a:lnTo>
                  <a:pt x="1144372" y="4103624"/>
                </a:lnTo>
                <a:close/>
                <a:moveTo>
                  <a:pt x="2349386" y="4171654"/>
                </a:moveTo>
                <a:lnTo>
                  <a:pt x="2420343" y="4209937"/>
                </a:lnTo>
                <a:lnTo>
                  <a:pt x="2415897" y="4253345"/>
                </a:lnTo>
                <a:close/>
                <a:moveTo>
                  <a:pt x="2024402" y="4102732"/>
                </a:moveTo>
                <a:lnTo>
                  <a:pt x="2041631" y="4135270"/>
                </a:lnTo>
                <a:lnTo>
                  <a:pt x="2004732" y="4104747"/>
                </a:lnTo>
                <a:close/>
                <a:moveTo>
                  <a:pt x="2341715" y="4162233"/>
                </a:moveTo>
                <a:lnTo>
                  <a:pt x="2349386" y="4171654"/>
                </a:lnTo>
                <a:lnTo>
                  <a:pt x="2335479" y="4164151"/>
                </a:lnTo>
                <a:close/>
                <a:moveTo>
                  <a:pt x="2587157" y="4201307"/>
                </a:moveTo>
                <a:lnTo>
                  <a:pt x="2544556" y="4253631"/>
                </a:lnTo>
                <a:lnTo>
                  <a:pt x="2541708" y="4225828"/>
                </a:lnTo>
                <a:close/>
                <a:moveTo>
                  <a:pt x="1971188" y="4076999"/>
                </a:moveTo>
                <a:lnTo>
                  <a:pt x="2004732" y="4104747"/>
                </a:lnTo>
                <a:lnTo>
                  <a:pt x="1899846" y="4115490"/>
                </a:lnTo>
                <a:close/>
                <a:moveTo>
                  <a:pt x="2290142" y="4139691"/>
                </a:moveTo>
                <a:lnTo>
                  <a:pt x="2335479" y="4164151"/>
                </a:lnTo>
                <a:lnTo>
                  <a:pt x="2216229" y="4200832"/>
                </a:lnTo>
                <a:close/>
                <a:moveTo>
                  <a:pt x="2757900" y="4223714"/>
                </a:moveTo>
                <a:lnTo>
                  <a:pt x="2795956" y="4255194"/>
                </a:lnTo>
                <a:lnTo>
                  <a:pt x="2763422" y="4282107"/>
                </a:lnTo>
                <a:close/>
                <a:moveTo>
                  <a:pt x="1728726" y="4014305"/>
                </a:moveTo>
                <a:lnTo>
                  <a:pt x="1760767" y="4053659"/>
                </a:lnTo>
                <a:lnTo>
                  <a:pt x="1747726" y="4077830"/>
                </a:lnTo>
                <a:close/>
                <a:moveTo>
                  <a:pt x="1566481" y="3973782"/>
                </a:moveTo>
                <a:lnTo>
                  <a:pt x="1540042" y="4023712"/>
                </a:lnTo>
                <a:lnTo>
                  <a:pt x="1521010" y="3987769"/>
                </a:lnTo>
                <a:close/>
                <a:moveTo>
                  <a:pt x="1504478" y="3956549"/>
                </a:moveTo>
                <a:lnTo>
                  <a:pt x="1521010" y="3987769"/>
                </a:lnTo>
                <a:lnTo>
                  <a:pt x="1449019" y="4009913"/>
                </a:lnTo>
                <a:lnTo>
                  <a:pt x="1443426" y="3950776"/>
                </a:lnTo>
                <a:close/>
                <a:moveTo>
                  <a:pt x="2842143" y="4216988"/>
                </a:moveTo>
                <a:lnTo>
                  <a:pt x="2876795" y="4227647"/>
                </a:lnTo>
                <a:lnTo>
                  <a:pt x="2842028" y="4293305"/>
                </a:lnTo>
                <a:lnTo>
                  <a:pt x="2795956" y="4255194"/>
                </a:lnTo>
                <a:close/>
                <a:moveTo>
                  <a:pt x="2190172" y="4085754"/>
                </a:moveTo>
                <a:lnTo>
                  <a:pt x="2215898" y="4099634"/>
                </a:lnTo>
                <a:lnTo>
                  <a:pt x="2206032" y="4203969"/>
                </a:lnTo>
                <a:lnTo>
                  <a:pt x="2146731" y="4222210"/>
                </a:lnTo>
                <a:lnTo>
                  <a:pt x="2081399" y="4168167"/>
                </a:lnTo>
                <a:lnTo>
                  <a:pt x="2104036" y="4094576"/>
                </a:lnTo>
                <a:close/>
                <a:moveTo>
                  <a:pt x="1594753" y="3965086"/>
                </a:moveTo>
                <a:lnTo>
                  <a:pt x="1566481" y="3973782"/>
                </a:lnTo>
                <a:lnTo>
                  <a:pt x="1572214" y="3962954"/>
                </a:lnTo>
                <a:close/>
                <a:moveTo>
                  <a:pt x="1440919" y="3924259"/>
                </a:moveTo>
                <a:lnTo>
                  <a:pt x="1443426" y="3950776"/>
                </a:lnTo>
                <a:lnTo>
                  <a:pt x="1420757" y="3948632"/>
                </a:lnTo>
                <a:close/>
                <a:moveTo>
                  <a:pt x="2695086" y="4171753"/>
                </a:moveTo>
                <a:lnTo>
                  <a:pt x="2754721" y="4190097"/>
                </a:lnTo>
                <a:lnTo>
                  <a:pt x="2757900" y="4223714"/>
                </a:lnTo>
                <a:close/>
                <a:moveTo>
                  <a:pt x="1717475" y="3976691"/>
                </a:moveTo>
                <a:lnTo>
                  <a:pt x="1728726" y="4014305"/>
                </a:lnTo>
                <a:lnTo>
                  <a:pt x="1696485" y="3974706"/>
                </a:lnTo>
                <a:close/>
                <a:moveTo>
                  <a:pt x="2888916" y="4204757"/>
                </a:moveTo>
                <a:lnTo>
                  <a:pt x="2897959" y="4234157"/>
                </a:lnTo>
                <a:lnTo>
                  <a:pt x="2876795" y="4227647"/>
                </a:lnTo>
                <a:close/>
                <a:moveTo>
                  <a:pt x="2628017" y="4151122"/>
                </a:moveTo>
                <a:lnTo>
                  <a:pt x="2661235" y="4161340"/>
                </a:lnTo>
                <a:lnTo>
                  <a:pt x="2587157" y="4201307"/>
                </a:lnTo>
                <a:close/>
                <a:moveTo>
                  <a:pt x="2272576" y="4077315"/>
                </a:moveTo>
                <a:lnTo>
                  <a:pt x="2309993" y="4123270"/>
                </a:lnTo>
                <a:lnTo>
                  <a:pt x="2290142" y="4139691"/>
                </a:lnTo>
                <a:lnTo>
                  <a:pt x="2215898" y="4099634"/>
                </a:lnTo>
                <a:lnTo>
                  <a:pt x="2217475" y="4082958"/>
                </a:lnTo>
                <a:close/>
                <a:moveTo>
                  <a:pt x="2674104" y="4154397"/>
                </a:moveTo>
                <a:lnTo>
                  <a:pt x="2695086" y="4171753"/>
                </a:lnTo>
                <a:lnTo>
                  <a:pt x="2661235" y="4161340"/>
                </a:lnTo>
                <a:close/>
                <a:moveTo>
                  <a:pt x="1867024" y="3990833"/>
                </a:moveTo>
                <a:lnTo>
                  <a:pt x="1902422" y="4020115"/>
                </a:lnTo>
                <a:lnTo>
                  <a:pt x="1873075" y="4118232"/>
                </a:lnTo>
                <a:lnTo>
                  <a:pt x="1817939" y="4123879"/>
                </a:lnTo>
                <a:lnTo>
                  <a:pt x="1760767" y="4053659"/>
                </a:lnTo>
                <a:lnTo>
                  <a:pt x="1798176" y="3984322"/>
                </a:lnTo>
                <a:close/>
                <a:moveTo>
                  <a:pt x="2502926" y="4112644"/>
                </a:moveTo>
                <a:lnTo>
                  <a:pt x="2531000" y="4121280"/>
                </a:lnTo>
                <a:lnTo>
                  <a:pt x="2541708" y="4225828"/>
                </a:lnTo>
                <a:lnTo>
                  <a:pt x="2495752" y="4250622"/>
                </a:lnTo>
                <a:lnTo>
                  <a:pt x="2420343" y="4209937"/>
                </a:lnTo>
                <a:lnTo>
                  <a:pt x="2427946" y="4135708"/>
                </a:lnTo>
                <a:close/>
                <a:moveTo>
                  <a:pt x="2072566" y="4022303"/>
                </a:moveTo>
                <a:lnTo>
                  <a:pt x="2118623" y="4047152"/>
                </a:lnTo>
                <a:lnTo>
                  <a:pt x="2104036" y="4094576"/>
                </a:lnTo>
                <a:lnTo>
                  <a:pt x="2024402" y="4102732"/>
                </a:lnTo>
                <a:lnTo>
                  <a:pt x="2001979" y="4060387"/>
                </a:lnTo>
                <a:close/>
                <a:moveTo>
                  <a:pt x="1669845" y="3941987"/>
                </a:moveTo>
                <a:lnTo>
                  <a:pt x="1696485" y="3974706"/>
                </a:lnTo>
                <a:lnTo>
                  <a:pt x="1594753" y="3965086"/>
                </a:lnTo>
                <a:close/>
                <a:moveTo>
                  <a:pt x="1970321" y="4000601"/>
                </a:moveTo>
                <a:lnTo>
                  <a:pt x="2001979" y="4060387"/>
                </a:lnTo>
                <a:lnTo>
                  <a:pt x="1971188" y="4076999"/>
                </a:lnTo>
                <a:lnTo>
                  <a:pt x="1902422" y="4020115"/>
                </a:lnTo>
                <a:lnTo>
                  <a:pt x="1909966" y="3994894"/>
                </a:lnTo>
                <a:close/>
                <a:moveTo>
                  <a:pt x="2371653" y="4072264"/>
                </a:moveTo>
                <a:lnTo>
                  <a:pt x="2432526" y="4090989"/>
                </a:lnTo>
                <a:lnTo>
                  <a:pt x="2427946" y="4135708"/>
                </a:lnTo>
                <a:lnTo>
                  <a:pt x="2341715" y="4162233"/>
                </a:lnTo>
                <a:lnTo>
                  <a:pt x="2309993" y="4123270"/>
                </a:lnTo>
                <a:close/>
                <a:moveTo>
                  <a:pt x="2091543" y="4012065"/>
                </a:moveTo>
                <a:lnTo>
                  <a:pt x="2072566" y="4022303"/>
                </a:lnTo>
                <a:lnTo>
                  <a:pt x="2045524" y="4007713"/>
                </a:lnTo>
                <a:close/>
                <a:moveTo>
                  <a:pt x="2378686" y="4066447"/>
                </a:moveTo>
                <a:lnTo>
                  <a:pt x="2371653" y="4072264"/>
                </a:lnTo>
                <a:lnTo>
                  <a:pt x="2359221" y="4068441"/>
                </a:lnTo>
                <a:close/>
                <a:moveTo>
                  <a:pt x="2173722" y="4019836"/>
                </a:moveTo>
                <a:lnTo>
                  <a:pt x="2222077" y="4034299"/>
                </a:lnTo>
                <a:lnTo>
                  <a:pt x="2217475" y="4082958"/>
                </a:lnTo>
                <a:lnTo>
                  <a:pt x="2190172" y="4085754"/>
                </a:lnTo>
                <a:lnTo>
                  <a:pt x="2118623" y="4047152"/>
                </a:lnTo>
                <a:lnTo>
                  <a:pt x="2128346" y="4015545"/>
                </a:lnTo>
                <a:close/>
                <a:moveTo>
                  <a:pt x="2130184" y="4009568"/>
                </a:moveTo>
                <a:lnTo>
                  <a:pt x="2128346" y="4015545"/>
                </a:lnTo>
                <a:lnTo>
                  <a:pt x="2091543" y="4012065"/>
                </a:lnTo>
                <a:lnTo>
                  <a:pt x="2101597" y="4006640"/>
                </a:lnTo>
                <a:close/>
                <a:moveTo>
                  <a:pt x="2222816" y="4026483"/>
                </a:moveTo>
                <a:lnTo>
                  <a:pt x="2359221" y="4068441"/>
                </a:lnTo>
                <a:lnTo>
                  <a:pt x="2272576" y="4077315"/>
                </a:lnTo>
                <a:lnTo>
                  <a:pt x="2242535" y="4040418"/>
                </a:lnTo>
                <a:lnTo>
                  <a:pt x="2222077" y="4034299"/>
                </a:lnTo>
                <a:close/>
                <a:moveTo>
                  <a:pt x="2130960" y="4007046"/>
                </a:moveTo>
                <a:lnTo>
                  <a:pt x="2144189" y="4011002"/>
                </a:lnTo>
                <a:lnTo>
                  <a:pt x="2130184" y="4009568"/>
                </a:lnTo>
                <a:close/>
                <a:moveTo>
                  <a:pt x="2223004" y="4024496"/>
                </a:moveTo>
                <a:lnTo>
                  <a:pt x="2222816" y="4026483"/>
                </a:lnTo>
                <a:lnTo>
                  <a:pt x="2213410" y="4023589"/>
                </a:lnTo>
                <a:close/>
                <a:moveTo>
                  <a:pt x="2186620" y="4015348"/>
                </a:moveTo>
                <a:lnTo>
                  <a:pt x="2213410" y="4023589"/>
                </a:lnTo>
                <a:lnTo>
                  <a:pt x="2173722" y="4019836"/>
                </a:lnTo>
                <a:lnTo>
                  <a:pt x="2144189" y="4011002"/>
                </a:lnTo>
                <a:close/>
                <a:moveTo>
                  <a:pt x="2913848" y="4157673"/>
                </a:moveTo>
                <a:lnTo>
                  <a:pt x="2888916" y="4204757"/>
                </a:lnTo>
                <a:lnTo>
                  <a:pt x="2882428" y="4183664"/>
                </a:lnTo>
                <a:close/>
                <a:moveTo>
                  <a:pt x="2590912" y="4085580"/>
                </a:moveTo>
                <a:lnTo>
                  <a:pt x="2644972" y="4130298"/>
                </a:lnTo>
                <a:lnTo>
                  <a:pt x="2628017" y="4151122"/>
                </a:lnTo>
                <a:lnTo>
                  <a:pt x="2531000" y="4121280"/>
                </a:lnTo>
                <a:lnTo>
                  <a:pt x="2529285" y="4104536"/>
                </a:lnTo>
                <a:close/>
                <a:moveTo>
                  <a:pt x="3179730" y="4195608"/>
                </a:moveTo>
                <a:lnTo>
                  <a:pt x="3473397" y="4354048"/>
                </a:lnTo>
                <a:lnTo>
                  <a:pt x="3432919" y="4782097"/>
                </a:lnTo>
                <a:lnTo>
                  <a:pt x="3089323" y="4497870"/>
                </a:lnTo>
                <a:close/>
                <a:moveTo>
                  <a:pt x="1924777" y="3945375"/>
                </a:moveTo>
                <a:lnTo>
                  <a:pt x="1936458" y="3948869"/>
                </a:lnTo>
                <a:lnTo>
                  <a:pt x="2045524" y="4007713"/>
                </a:lnTo>
                <a:lnTo>
                  <a:pt x="1970321" y="4000601"/>
                </a:lnTo>
                <a:lnTo>
                  <a:pt x="1950509" y="3963185"/>
                </a:lnTo>
                <a:lnTo>
                  <a:pt x="1923696" y="3948988"/>
                </a:lnTo>
                <a:close/>
                <a:moveTo>
                  <a:pt x="2437155" y="4045802"/>
                </a:moveTo>
                <a:lnTo>
                  <a:pt x="2435638" y="4060613"/>
                </a:lnTo>
                <a:lnTo>
                  <a:pt x="2378686" y="4066447"/>
                </a:lnTo>
                <a:lnTo>
                  <a:pt x="2399317" y="4049380"/>
                </a:lnTo>
                <a:close/>
                <a:moveTo>
                  <a:pt x="2442732" y="4045274"/>
                </a:moveTo>
                <a:lnTo>
                  <a:pt x="2437155" y="4045802"/>
                </a:lnTo>
                <a:lnTo>
                  <a:pt x="2437262" y="4044757"/>
                </a:lnTo>
                <a:close/>
                <a:moveTo>
                  <a:pt x="1770534" y="3911015"/>
                </a:moveTo>
                <a:lnTo>
                  <a:pt x="1816993" y="3949447"/>
                </a:lnTo>
                <a:lnTo>
                  <a:pt x="1798176" y="3984322"/>
                </a:lnTo>
                <a:lnTo>
                  <a:pt x="1717475" y="3976691"/>
                </a:lnTo>
                <a:lnTo>
                  <a:pt x="1703957" y="3931494"/>
                </a:lnTo>
                <a:close/>
                <a:moveTo>
                  <a:pt x="2437641" y="4041058"/>
                </a:moveTo>
                <a:lnTo>
                  <a:pt x="2437262" y="4044757"/>
                </a:lnTo>
                <a:lnTo>
                  <a:pt x="2223004" y="4024496"/>
                </a:lnTo>
                <a:lnTo>
                  <a:pt x="2223512" y="4019127"/>
                </a:lnTo>
                <a:close/>
                <a:moveTo>
                  <a:pt x="1833861" y="3918182"/>
                </a:moveTo>
                <a:lnTo>
                  <a:pt x="1906618" y="3939944"/>
                </a:lnTo>
                <a:lnTo>
                  <a:pt x="1923696" y="3948988"/>
                </a:lnTo>
                <a:lnTo>
                  <a:pt x="1909966" y="3994894"/>
                </a:lnTo>
                <a:lnTo>
                  <a:pt x="1867024" y="3990833"/>
                </a:lnTo>
                <a:lnTo>
                  <a:pt x="1816993" y="3949447"/>
                </a:lnTo>
                <a:close/>
                <a:moveTo>
                  <a:pt x="1927672" y="3935696"/>
                </a:moveTo>
                <a:lnTo>
                  <a:pt x="2133439" y="3998990"/>
                </a:lnTo>
                <a:lnTo>
                  <a:pt x="2130960" y="4007046"/>
                </a:lnTo>
                <a:lnTo>
                  <a:pt x="1936458" y="3948869"/>
                </a:lnTo>
                <a:lnTo>
                  <a:pt x="1925500" y="3942958"/>
                </a:lnTo>
                <a:close/>
                <a:moveTo>
                  <a:pt x="2524003" y="4052960"/>
                </a:moveTo>
                <a:lnTo>
                  <a:pt x="2529285" y="4104536"/>
                </a:lnTo>
                <a:lnTo>
                  <a:pt x="2502926" y="4112644"/>
                </a:lnTo>
                <a:lnTo>
                  <a:pt x="2432526" y="4090989"/>
                </a:lnTo>
                <a:lnTo>
                  <a:pt x="2435638" y="4060613"/>
                </a:lnTo>
                <a:lnTo>
                  <a:pt x="2516911" y="4052289"/>
                </a:lnTo>
                <a:close/>
                <a:moveTo>
                  <a:pt x="2523687" y="4049871"/>
                </a:moveTo>
                <a:lnTo>
                  <a:pt x="2523861" y="4051578"/>
                </a:lnTo>
                <a:lnTo>
                  <a:pt x="2516911" y="4052289"/>
                </a:lnTo>
                <a:lnTo>
                  <a:pt x="2442732" y="4045274"/>
                </a:lnTo>
                <a:lnTo>
                  <a:pt x="2461488" y="4043501"/>
                </a:lnTo>
                <a:close/>
                <a:moveTo>
                  <a:pt x="1748239" y="3892573"/>
                </a:moveTo>
                <a:lnTo>
                  <a:pt x="1789941" y="3905046"/>
                </a:lnTo>
                <a:lnTo>
                  <a:pt x="1770534" y="3911015"/>
                </a:lnTo>
                <a:close/>
                <a:moveTo>
                  <a:pt x="1858291" y="3914354"/>
                </a:moveTo>
                <a:lnTo>
                  <a:pt x="1891310" y="3924511"/>
                </a:lnTo>
                <a:lnTo>
                  <a:pt x="1925500" y="3942958"/>
                </a:lnTo>
                <a:lnTo>
                  <a:pt x="1924777" y="3945375"/>
                </a:lnTo>
                <a:lnTo>
                  <a:pt x="1906618" y="3939944"/>
                </a:lnTo>
                <a:close/>
                <a:moveTo>
                  <a:pt x="1178044" y="3774857"/>
                </a:moveTo>
                <a:lnTo>
                  <a:pt x="1144372" y="4103624"/>
                </a:lnTo>
                <a:lnTo>
                  <a:pt x="720011" y="4234157"/>
                </a:lnTo>
                <a:lnTo>
                  <a:pt x="850989" y="3808354"/>
                </a:lnTo>
                <a:close/>
                <a:moveTo>
                  <a:pt x="1808985" y="3899188"/>
                </a:moveTo>
                <a:lnTo>
                  <a:pt x="1839109" y="3908454"/>
                </a:lnTo>
                <a:lnTo>
                  <a:pt x="1833861" y="3918182"/>
                </a:lnTo>
                <a:lnTo>
                  <a:pt x="1789941" y="3905046"/>
                </a:lnTo>
                <a:close/>
                <a:moveTo>
                  <a:pt x="1840895" y="3905143"/>
                </a:moveTo>
                <a:lnTo>
                  <a:pt x="1858291" y="3914354"/>
                </a:lnTo>
                <a:lnTo>
                  <a:pt x="1839109" y="3908454"/>
                </a:lnTo>
                <a:close/>
                <a:moveTo>
                  <a:pt x="3103702" y="4154588"/>
                </a:moveTo>
                <a:lnTo>
                  <a:pt x="3123208" y="4165113"/>
                </a:lnTo>
                <a:lnTo>
                  <a:pt x="3111244" y="4179806"/>
                </a:lnTo>
                <a:close/>
                <a:moveTo>
                  <a:pt x="2661209" y="4063956"/>
                </a:moveTo>
                <a:lnTo>
                  <a:pt x="2590912" y="4085580"/>
                </a:lnTo>
                <a:lnTo>
                  <a:pt x="2555025" y="4055893"/>
                </a:lnTo>
                <a:lnTo>
                  <a:pt x="2524003" y="4052960"/>
                </a:lnTo>
                <a:lnTo>
                  <a:pt x="2523861" y="4051578"/>
                </a:lnTo>
                <a:lnTo>
                  <a:pt x="2532105" y="4050733"/>
                </a:lnTo>
                <a:close/>
                <a:moveTo>
                  <a:pt x="1430817" y="3817439"/>
                </a:moveTo>
                <a:lnTo>
                  <a:pt x="1469247" y="3890014"/>
                </a:lnTo>
                <a:lnTo>
                  <a:pt x="1440919" y="3924259"/>
                </a:lnTo>
                <a:close/>
                <a:moveTo>
                  <a:pt x="1628454" y="3856745"/>
                </a:moveTo>
                <a:lnTo>
                  <a:pt x="1686821" y="3874203"/>
                </a:lnTo>
                <a:lnTo>
                  <a:pt x="1703957" y="3931494"/>
                </a:lnTo>
                <a:lnTo>
                  <a:pt x="1669845" y="3941987"/>
                </a:lnTo>
                <a:lnTo>
                  <a:pt x="1617416" y="3877592"/>
                </a:lnTo>
                <a:close/>
                <a:moveTo>
                  <a:pt x="2743591" y="4072394"/>
                </a:moveTo>
                <a:lnTo>
                  <a:pt x="2747596" y="4114746"/>
                </a:lnTo>
                <a:lnTo>
                  <a:pt x="2674104" y="4154397"/>
                </a:lnTo>
                <a:lnTo>
                  <a:pt x="2644972" y="4130298"/>
                </a:lnTo>
                <a:lnTo>
                  <a:pt x="2696078" y="4067528"/>
                </a:lnTo>
                <a:close/>
                <a:moveTo>
                  <a:pt x="1522887" y="3825169"/>
                </a:moveTo>
                <a:lnTo>
                  <a:pt x="1591425" y="3845669"/>
                </a:lnTo>
                <a:lnTo>
                  <a:pt x="1617416" y="3877592"/>
                </a:lnTo>
                <a:lnTo>
                  <a:pt x="1572214" y="3962954"/>
                </a:lnTo>
                <a:lnTo>
                  <a:pt x="1504478" y="3956549"/>
                </a:lnTo>
                <a:lnTo>
                  <a:pt x="1469247" y="3890014"/>
                </a:lnTo>
                <a:close/>
                <a:moveTo>
                  <a:pt x="2851604" y="4083457"/>
                </a:moveTo>
                <a:lnTo>
                  <a:pt x="2882428" y="4183664"/>
                </a:lnTo>
                <a:lnTo>
                  <a:pt x="2842143" y="4216988"/>
                </a:lnTo>
                <a:lnTo>
                  <a:pt x="2754721" y="4190097"/>
                </a:lnTo>
                <a:lnTo>
                  <a:pt x="2747596" y="4114746"/>
                </a:lnTo>
                <a:lnTo>
                  <a:pt x="2812932" y="4079496"/>
                </a:lnTo>
                <a:close/>
                <a:moveTo>
                  <a:pt x="1418354" y="3793903"/>
                </a:moveTo>
                <a:lnTo>
                  <a:pt x="1428890" y="3797054"/>
                </a:lnTo>
                <a:lnTo>
                  <a:pt x="1430817" y="3817439"/>
                </a:lnTo>
                <a:close/>
                <a:moveTo>
                  <a:pt x="2711609" y="4048453"/>
                </a:moveTo>
                <a:lnTo>
                  <a:pt x="2696078" y="4067528"/>
                </a:lnTo>
                <a:lnTo>
                  <a:pt x="2661209" y="4063956"/>
                </a:lnTo>
                <a:close/>
                <a:moveTo>
                  <a:pt x="1297441" y="3762628"/>
                </a:moveTo>
                <a:lnTo>
                  <a:pt x="1257927" y="3811159"/>
                </a:lnTo>
                <a:lnTo>
                  <a:pt x="1245018" y="3767997"/>
                </a:lnTo>
                <a:close/>
                <a:moveTo>
                  <a:pt x="2986824" y="4097306"/>
                </a:moveTo>
                <a:lnTo>
                  <a:pt x="2913848" y="4157673"/>
                </a:lnTo>
                <a:lnTo>
                  <a:pt x="2947923" y="4093322"/>
                </a:lnTo>
                <a:close/>
                <a:moveTo>
                  <a:pt x="1300643" y="3758695"/>
                </a:moveTo>
                <a:lnTo>
                  <a:pt x="1309620" y="3761380"/>
                </a:lnTo>
                <a:lnTo>
                  <a:pt x="1297441" y="3762628"/>
                </a:lnTo>
                <a:close/>
                <a:moveTo>
                  <a:pt x="2991050" y="4093811"/>
                </a:moveTo>
                <a:lnTo>
                  <a:pt x="3000038" y="4098660"/>
                </a:lnTo>
                <a:lnTo>
                  <a:pt x="2986824" y="4097306"/>
                </a:lnTo>
                <a:close/>
                <a:moveTo>
                  <a:pt x="1673930" y="3831104"/>
                </a:moveTo>
                <a:lnTo>
                  <a:pt x="1748239" y="3892573"/>
                </a:lnTo>
                <a:lnTo>
                  <a:pt x="1686821" y="3874203"/>
                </a:lnTo>
                <a:close/>
                <a:moveTo>
                  <a:pt x="3089721" y="4107845"/>
                </a:moveTo>
                <a:lnTo>
                  <a:pt x="3103702" y="4154588"/>
                </a:lnTo>
                <a:lnTo>
                  <a:pt x="3000038" y="4098660"/>
                </a:lnTo>
                <a:close/>
                <a:moveTo>
                  <a:pt x="1183294" y="3723596"/>
                </a:moveTo>
                <a:lnTo>
                  <a:pt x="1236497" y="3739509"/>
                </a:lnTo>
                <a:lnTo>
                  <a:pt x="1245018" y="3767997"/>
                </a:lnTo>
                <a:lnTo>
                  <a:pt x="1178044" y="3774857"/>
                </a:lnTo>
                <a:close/>
                <a:moveTo>
                  <a:pt x="2739826" y="4032577"/>
                </a:moveTo>
                <a:lnTo>
                  <a:pt x="2740487" y="4039570"/>
                </a:lnTo>
                <a:lnTo>
                  <a:pt x="2711609" y="4048453"/>
                </a:lnTo>
                <a:lnTo>
                  <a:pt x="2719612" y="4038623"/>
                </a:lnTo>
                <a:close/>
                <a:moveTo>
                  <a:pt x="1651784" y="3812687"/>
                </a:moveTo>
                <a:lnTo>
                  <a:pt x="1673777" y="3830593"/>
                </a:lnTo>
                <a:lnTo>
                  <a:pt x="1673930" y="3831104"/>
                </a:lnTo>
                <a:lnTo>
                  <a:pt x="1651748" y="3812755"/>
                </a:lnTo>
                <a:close/>
                <a:moveTo>
                  <a:pt x="3202524" y="4119399"/>
                </a:moveTo>
                <a:lnTo>
                  <a:pt x="3179730" y="4195608"/>
                </a:lnTo>
                <a:lnTo>
                  <a:pt x="3123208" y="4165113"/>
                </a:lnTo>
                <a:lnTo>
                  <a:pt x="3163668" y="4115419"/>
                </a:lnTo>
                <a:close/>
                <a:moveTo>
                  <a:pt x="2755687" y="4027833"/>
                </a:moveTo>
                <a:lnTo>
                  <a:pt x="2739826" y="4032577"/>
                </a:lnTo>
                <a:lnTo>
                  <a:pt x="2739534" y="4029488"/>
                </a:lnTo>
                <a:close/>
                <a:moveTo>
                  <a:pt x="1396425" y="3752490"/>
                </a:moveTo>
                <a:lnTo>
                  <a:pt x="1418354" y="3793903"/>
                </a:lnTo>
                <a:lnTo>
                  <a:pt x="1309620" y="3761380"/>
                </a:lnTo>
                <a:close/>
                <a:moveTo>
                  <a:pt x="2738382" y="4017316"/>
                </a:moveTo>
                <a:lnTo>
                  <a:pt x="2739534" y="4029488"/>
                </a:lnTo>
                <a:lnTo>
                  <a:pt x="2532105" y="4050733"/>
                </a:lnTo>
                <a:lnTo>
                  <a:pt x="2523687" y="4049871"/>
                </a:lnTo>
                <a:lnTo>
                  <a:pt x="2522444" y="4037736"/>
                </a:lnTo>
                <a:close/>
                <a:moveTo>
                  <a:pt x="1658953" y="3799149"/>
                </a:moveTo>
                <a:lnTo>
                  <a:pt x="1844168" y="3899077"/>
                </a:lnTo>
                <a:lnTo>
                  <a:pt x="1840895" y="3905143"/>
                </a:lnTo>
                <a:lnTo>
                  <a:pt x="1654961" y="3806687"/>
                </a:lnTo>
                <a:close/>
                <a:moveTo>
                  <a:pt x="1625653" y="3791168"/>
                </a:moveTo>
                <a:lnTo>
                  <a:pt x="1654961" y="3806687"/>
                </a:lnTo>
                <a:lnTo>
                  <a:pt x="1651784" y="3812687"/>
                </a:lnTo>
                <a:lnTo>
                  <a:pt x="1644308" y="3806600"/>
                </a:lnTo>
                <a:close/>
                <a:moveTo>
                  <a:pt x="2888725" y="4038604"/>
                </a:moveTo>
                <a:lnTo>
                  <a:pt x="2957305" y="4075604"/>
                </a:lnTo>
                <a:lnTo>
                  <a:pt x="2947923" y="4093322"/>
                </a:lnTo>
                <a:lnTo>
                  <a:pt x="2851604" y="4083457"/>
                </a:lnTo>
                <a:lnTo>
                  <a:pt x="2845055" y="4062165"/>
                </a:lnTo>
                <a:close/>
                <a:moveTo>
                  <a:pt x="2832087" y="4020008"/>
                </a:moveTo>
                <a:lnTo>
                  <a:pt x="2845055" y="4062165"/>
                </a:lnTo>
                <a:lnTo>
                  <a:pt x="2812932" y="4079496"/>
                </a:lnTo>
                <a:lnTo>
                  <a:pt x="2743591" y="4072394"/>
                </a:lnTo>
                <a:lnTo>
                  <a:pt x="2740487" y="4039570"/>
                </a:lnTo>
                <a:lnTo>
                  <a:pt x="2790103" y="4024308"/>
                </a:lnTo>
                <a:close/>
                <a:moveTo>
                  <a:pt x="1573749" y="3763684"/>
                </a:moveTo>
                <a:lnTo>
                  <a:pt x="1624799" y="3790716"/>
                </a:lnTo>
                <a:lnTo>
                  <a:pt x="1644308" y="3806600"/>
                </a:lnTo>
                <a:lnTo>
                  <a:pt x="1651748" y="3812755"/>
                </a:lnTo>
                <a:lnTo>
                  <a:pt x="1628454" y="3856745"/>
                </a:lnTo>
                <a:lnTo>
                  <a:pt x="1591425" y="3845669"/>
                </a:lnTo>
                <a:lnTo>
                  <a:pt x="1549016" y="3793582"/>
                </a:lnTo>
                <a:close/>
                <a:moveTo>
                  <a:pt x="1187313" y="3684357"/>
                </a:moveTo>
                <a:lnTo>
                  <a:pt x="1183294" y="3723596"/>
                </a:lnTo>
                <a:lnTo>
                  <a:pt x="1150987" y="3713933"/>
                </a:lnTo>
                <a:close/>
                <a:moveTo>
                  <a:pt x="2828634" y="4008782"/>
                </a:moveTo>
                <a:lnTo>
                  <a:pt x="2829667" y="4012138"/>
                </a:lnTo>
                <a:lnTo>
                  <a:pt x="2790103" y="4024308"/>
                </a:lnTo>
                <a:lnTo>
                  <a:pt x="2755687" y="4027833"/>
                </a:lnTo>
                <a:lnTo>
                  <a:pt x="2815105" y="4010061"/>
                </a:lnTo>
                <a:close/>
                <a:moveTo>
                  <a:pt x="1588413" y="3761090"/>
                </a:moveTo>
                <a:lnTo>
                  <a:pt x="1590942" y="3762455"/>
                </a:lnTo>
                <a:lnTo>
                  <a:pt x="1625653" y="3791168"/>
                </a:lnTo>
                <a:lnTo>
                  <a:pt x="1624799" y="3790716"/>
                </a:lnTo>
                <a:close/>
                <a:moveTo>
                  <a:pt x="3213465" y="4082818"/>
                </a:moveTo>
                <a:lnTo>
                  <a:pt x="3234996" y="4122724"/>
                </a:lnTo>
                <a:lnTo>
                  <a:pt x="3202524" y="4119399"/>
                </a:lnTo>
                <a:close/>
                <a:moveTo>
                  <a:pt x="1506389" y="3741227"/>
                </a:moveTo>
                <a:lnTo>
                  <a:pt x="1549016" y="3793582"/>
                </a:lnTo>
                <a:lnTo>
                  <a:pt x="1522887" y="3825169"/>
                </a:lnTo>
                <a:lnTo>
                  <a:pt x="1428890" y="3797054"/>
                </a:lnTo>
                <a:lnTo>
                  <a:pt x="1424404" y="3749624"/>
                </a:lnTo>
                <a:close/>
                <a:moveTo>
                  <a:pt x="1580932" y="3755000"/>
                </a:moveTo>
                <a:lnTo>
                  <a:pt x="1588413" y="3761090"/>
                </a:lnTo>
                <a:lnTo>
                  <a:pt x="1579757" y="3756420"/>
                </a:lnTo>
                <a:close/>
                <a:moveTo>
                  <a:pt x="1544384" y="3737336"/>
                </a:moveTo>
                <a:lnTo>
                  <a:pt x="1579757" y="3756420"/>
                </a:lnTo>
                <a:lnTo>
                  <a:pt x="1573749" y="3763684"/>
                </a:lnTo>
                <a:lnTo>
                  <a:pt x="1527295" y="3739086"/>
                </a:lnTo>
                <a:close/>
                <a:moveTo>
                  <a:pt x="1487481" y="3718004"/>
                </a:moveTo>
                <a:lnTo>
                  <a:pt x="1527295" y="3739086"/>
                </a:lnTo>
                <a:lnTo>
                  <a:pt x="1506389" y="3741227"/>
                </a:lnTo>
                <a:close/>
                <a:moveTo>
                  <a:pt x="2968518" y="3995554"/>
                </a:moveTo>
                <a:lnTo>
                  <a:pt x="2888725" y="4038604"/>
                </a:lnTo>
                <a:lnTo>
                  <a:pt x="2850721" y="4018100"/>
                </a:lnTo>
                <a:lnTo>
                  <a:pt x="2832087" y="4020008"/>
                </a:lnTo>
                <a:lnTo>
                  <a:pt x="2829667" y="4012138"/>
                </a:lnTo>
                <a:lnTo>
                  <a:pt x="2845881" y="4007151"/>
                </a:lnTo>
                <a:close/>
                <a:moveTo>
                  <a:pt x="3226969" y="4037671"/>
                </a:moveTo>
                <a:lnTo>
                  <a:pt x="3213465" y="4082818"/>
                </a:lnTo>
                <a:lnTo>
                  <a:pt x="3204198" y="4065640"/>
                </a:lnTo>
                <a:close/>
                <a:moveTo>
                  <a:pt x="1380079" y="3661132"/>
                </a:moveTo>
                <a:lnTo>
                  <a:pt x="1417932" y="3681176"/>
                </a:lnTo>
                <a:lnTo>
                  <a:pt x="1424404" y="3749624"/>
                </a:lnTo>
                <a:lnTo>
                  <a:pt x="1396425" y="3752490"/>
                </a:lnTo>
                <a:lnTo>
                  <a:pt x="1360671" y="3684968"/>
                </a:lnTo>
                <a:close/>
                <a:moveTo>
                  <a:pt x="3053724" y="3987496"/>
                </a:moveTo>
                <a:lnTo>
                  <a:pt x="3066784" y="4031162"/>
                </a:lnTo>
                <a:lnTo>
                  <a:pt x="2991050" y="4093811"/>
                </a:lnTo>
                <a:lnTo>
                  <a:pt x="2957305" y="4075604"/>
                </a:lnTo>
                <a:lnTo>
                  <a:pt x="3001336" y="3992450"/>
                </a:lnTo>
                <a:close/>
                <a:moveTo>
                  <a:pt x="3012161" y="3972007"/>
                </a:moveTo>
                <a:lnTo>
                  <a:pt x="3001336" y="3992450"/>
                </a:lnTo>
                <a:lnTo>
                  <a:pt x="2968518" y="3995554"/>
                </a:lnTo>
                <a:close/>
                <a:moveTo>
                  <a:pt x="1195651" y="3602949"/>
                </a:moveTo>
                <a:lnTo>
                  <a:pt x="1213599" y="3662955"/>
                </a:lnTo>
                <a:lnTo>
                  <a:pt x="1187313" y="3684357"/>
                </a:lnTo>
                <a:close/>
                <a:moveTo>
                  <a:pt x="1280561" y="3608435"/>
                </a:moveTo>
                <a:lnTo>
                  <a:pt x="1335569" y="3637563"/>
                </a:lnTo>
                <a:lnTo>
                  <a:pt x="1360671" y="3684968"/>
                </a:lnTo>
                <a:lnTo>
                  <a:pt x="1300643" y="3758695"/>
                </a:lnTo>
                <a:lnTo>
                  <a:pt x="1236497" y="3739509"/>
                </a:lnTo>
                <a:lnTo>
                  <a:pt x="1213599" y="3662955"/>
                </a:lnTo>
                <a:close/>
                <a:moveTo>
                  <a:pt x="3156779" y="3977751"/>
                </a:moveTo>
                <a:lnTo>
                  <a:pt x="3204198" y="4065640"/>
                </a:lnTo>
                <a:lnTo>
                  <a:pt x="3163668" y="4115419"/>
                </a:lnTo>
                <a:lnTo>
                  <a:pt x="3089721" y="4107845"/>
                </a:lnTo>
                <a:lnTo>
                  <a:pt x="3066784" y="4031162"/>
                </a:lnTo>
                <a:lnTo>
                  <a:pt x="3128070" y="3980465"/>
                </a:lnTo>
                <a:close/>
                <a:moveTo>
                  <a:pt x="3042403" y="3949645"/>
                </a:moveTo>
                <a:lnTo>
                  <a:pt x="3043959" y="3954851"/>
                </a:lnTo>
                <a:lnTo>
                  <a:pt x="3012161" y="3972007"/>
                </a:lnTo>
                <a:lnTo>
                  <a:pt x="3016833" y="3963185"/>
                </a:lnTo>
                <a:close/>
                <a:moveTo>
                  <a:pt x="1410628" y="3623611"/>
                </a:moveTo>
                <a:lnTo>
                  <a:pt x="1487481" y="3718004"/>
                </a:lnTo>
                <a:lnTo>
                  <a:pt x="1417932" y="3681176"/>
                </a:lnTo>
                <a:lnTo>
                  <a:pt x="1414162" y="3641315"/>
                </a:lnTo>
                <a:lnTo>
                  <a:pt x="1405116" y="3630380"/>
                </a:lnTo>
                <a:close/>
                <a:moveTo>
                  <a:pt x="3040324" y="3942697"/>
                </a:moveTo>
                <a:lnTo>
                  <a:pt x="3041596" y="3946949"/>
                </a:lnTo>
                <a:lnTo>
                  <a:pt x="2845881" y="4007151"/>
                </a:lnTo>
                <a:lnTo>
                  <a:pt x="2828634" y="4008782"/>
                </a:lnTo>
                <a:lnTo>
                  <a:pt x="2827854" y="4006248"/>
                </a:lnTo>
                <a:close/>
                <a:moveTo>
                  <a:pt x="1415646" y="3617448"/>
                </a:moveTo>
                <a:lnTo>
                  <a:pt x="1581338" y="3754510"/>
                </a:lnTo>
                <a:lnTo>
                  <a:pt x="1580932" y="3755000"/>
                </a:lnTo>
                <a:lnTo>
                  <a:pt x="1414187" y="3619239"/>
                </a:lnTo>
                <a:close/>
                <a:moveTo>
                  <a:pt x="3055673" y="3942619"/>
                </a:moveTo>
                <a:lnTo>
                  <a:pt x="3042403" y="3949645"/>
                </a:lnTo>
                <a:lnTo>
                  <a:pt x="3041596" y="3946949"/>
                </a:lnTo>
                <a:close/>
                <a:moveTo>
                  <a:pt x="3504457" y="4025597"/>
                </a:moveTo>
                <a:lnTo>
                  <a:pt x="3808356" y="4119077"/>
                </a:lnTo>
                <a:lnTo>
                  <a:pt x="3853422" y="4559081"/>
                </a:lnTo>
                <a:lnTo>
                  <a:pt x="3473397" y="4354048"/>
                </a:lnTo>
                <a:close/>
                <a:moveTo>
                  <a:pt x="1393066" y="3602042"/>
                </a:moveTo>
                <a:lnTo>
                  <a:pt x="1414187" y="3619239"/>
                </a:lnTo>
                <a:lnTo>
                  <a:pt x="1410628" y="3623611"/>
                </a:lnTo>
                <a:close/>
                <a:moveTo>
                  <a:pt x="1181622" y="3556045"/>
                </a:moveTo>
                <a:lnTo>
                  <a:pt x="1199487" y="3565505"/>
                </a:lnTo>
                <a:lnTo>
                  <a:pt x="1195651" y="3602949"/>
                </a:lnTo>
                <a:close/>
                <a:moveTo>
                  <a:pt x="3415012" y="3998084"/>
                </a:moveTo>
                <a:lnTo>
                  <a:pt x="3440832" y="4006026"/>
                </a:lnTo>
                <a:lnTo>
                  <a:pt x="3430025" y="4026436"/>
                </a:lnTo>
                <a:close/>
                <a:moveTo>
                  <a:pt x="944468" y="3504455"/>
                </a:moveTo>
                <a:lnTo>
                  <a:pt x="850989" y="3808354"/>
                </a:lnTo>
                <a:lnTo>
                  <a:pt x="410984" y="3853420"/>
                </a:lnTo>
                <a:lnTo>
                  <a:pt x="616017" y="3473395"/>
                </a:lnTo>
                <a:close/>
                <a:moveTo>
                  <a:pt x="3285680" y="3965562"/>
                </a:moveTo>
                <a:lnTo>
                  <a:pt x="3226969" y="4037671"/>
                </a:lnTo>
                <a:lnTo>
                  <a:pt x="3247456" y="3969176"/>
                </a:lnTo>
                <a:close/>
                <a:moveTo>
                  <a:pt x="3099033" y="3925137"/>
                </a:moveTo>
                <a:lnTo>
                  <a:pt x="3081167" y="3934777"/>
                </a:lnTo>
                <a:lnTo>
                  <a:pt x="3055673" y="3942619"/>
                </a:lnTo>
                <a:lnTo>
                  <a:pt x="3075254" y="3932250"/>
                </a:lnTo>
                <a:close/>
                <a:moveTo>
                  <a:pt x="1050985" y="3514528"/>
                </a:moveTo>
                <a:lnTo>
                  <a:pt x="1027947" y="3533585"/>
                </a:lnTo>
                <a:lnTo>
                  <a:pt x="1025921" y="3512158"/>
                </a:lnTo>
                <a:close/>
                <a:moveTo>
                  <a:pt x="3290407" y="3959756"/>
                </a:moveTo>
                <a:lnTo>
                  <a:pt x="3303732" y="3963854"/>
                </a:lnTo>
                <a:lnTo>
                  <a:pt x="3285680" y="3965562"/>
                </a:lnTo>
                <a:close/>
                <a:moveTo>
                  <a:pt x="3126131" y="3920945"/>
                </a:moveTo>
                <a:lnTo>
                  <a:pt x="3148933" y="3963208"/>
                </a:lnTo>
                <a:lnTo>
                  <a:pt x="3128070" y="3980465"/>
                </a:lnTo>
                <a:lnTo>
                  <a:pt x="3053724" y="3987496"/>
                </a:lnTo>
                <a:lnTo>
                  <a:pt x="3043959" y="3954851"/>
                </a:lnTo>
                <a:lnTo>
                  <a:pt x="3081167" y="3934777"/>
                </a:lnTo>
                <a:close/>
                <a:moveTo>
                  <a:pt x="3190323" y="3928970"/>
                </a:moveTo>
                <a:lnTo>
                  <a:pt x="3253655" y="3948451"/>
                </a:lnTo>
                <a:lnTo>
                  <a:pt x="3247456" y="3969176"/>
                </a:lnTo>
                <a:lnTo>
                  <a:pt x="3156779" y="3977751"/>
                </a:lnTo>
                <a:lnTo>
                  <a:pt x="3148933" y="3963208"/>
                </a:lnTo>
                <a:close/>
                <a:moveTo>
                  <a:pt x="1348413" y="3561832"/>
                </a:moveTo>
                <a:lnTo>
                  <a:pt x="1384906" y="3592020"/>
                </a:lnTo>
                <a:lnTo>
                  <a:pt x="1393066" y="3602042"/>
                </a:lnTo>
                <a:lnTo>
                  <a:pt x="1358176" y="3573635"/>
                </a:lnTo>
                <a:close/>
                <a:moveTo>
                  <a:pt x="1172645" y="3526033"/>
                </a:moveTo>
                <a:lnTo>
                  <a:pt x="1181622" y="3556045"/>
                </a:lnTo>
                <a:lnTo>
                  <a:pt x="1114572" y="3520541"/>
                </a:lnTo>
                <a:close/>
                <a:moveTo>
                  <a:pt x="1340740" y="3559439"/>
                </a:moveTo>
                <a:lnTo>
                  <a:pt x="1358176" y="3573635"/>
                </a:lnTo>
                <a:lnTo>
                  <a:pt x="1405116" y="3630380"/>
                </a:lnTo>
                <a:lnTo>
                  <a:pt x="1380079" y="3661132"/>
                </a:lnTo>
                <a:lnTo>
                  <a:pt x="1335569" y="3637563"/>
                </a:lnTo>
                <a:lnTo>
                  <a:pt x="1308221" y="3585915"/>
                </a:lnTo>
                <a:close/>
                <a:moveTo>
                  <a:pt x="3121774" y="3912869"/>
                </a:moveTo>
                <a:lnTo>
                  <a:pt x="3124314" y="3917576"/>
                </a:lnTo>
                <a:lnTo>
                  <a:pt x="3099033" y="3925137"/>
                </a:lnTo>
                <a:close/>
                <a:moveTo>
                  <a:pt x="1344142" y="3556669"/>
                </a:moveTo>
                <a:lnTo>
                  <a:pt x="1348413" y="3561832"/>
                </a:lnTo>
                <a:lnTo>
                  <a:pt x="1343149" y="3557477"/>
                </a:lnTo>
                <a:close/>
                <a:moveTo>
                  <a:pt x="1071370" y="3497665"/>
                </a:moveTo>
                <a:lnTo>
                  <a:pt x="1114572" y="3520541"/>
                </a:lnTo>
                <a:lnTo>
                  <a:pt x="1050985" y="3514528"/>
                </a:lnTo>
                <a:close/>
                <a:moveTo>
                  <a:pt x="1281987" y="3536372"/>
                </a:moveTo>
                <a:lnTo>
                  <a:pt x="1308221" y="3585915"/>
                </a:lnTo>
                <a:lnTo>
                  <a:pt x="1280561" y="3608435"/>
                </a:lnTo>
                <a:lnTo>
                  <a:pt x="1199487" y="3565505"/>
                </a:lnTo>
                <a:lnTo>
                  <a:pt x="1203233" y="3528925"/>
                </a:lnTo>
                <a:close/>
                <a:moveTo>
                  <a:pt x="3392445" y="3955465"/>
                </a:moveTo>
                <a:lnTo>
                  <a:pt x="3415012" y="3998084"/>
                </a:lnTo>
                <a:lnTo>
                  <a:pt x="3303732" y="3963854"/>
                </a:lnTo>
                <a:close/>
                <a:moveTo>
                  <a:pt x="1322236" y="3540179"/>
                </a:moveTo>
                <a:lnTo>
                  <a:pt x="1343149" y="3557477"/>
                </a:lnTo>
                <a:lnTo>
                  <a:pt x="1340740" y="3559439"/>
                </a:lnTo>
                <a:lnTo>
                  <a:pt x="1316408" y="3539628"/>
                </a:lnTo>
                <a:close/>
                <a:moveTo>
                  <a:pt x="964039" y="3440831"/>
                </a:moveTo>
                <a:lnTo>
                  <a:pt x="1022082" y="3471566"/>
                </a:lnTo>
                <a:lnTo>
                  <a:pt x="1025921" y="3512158"/>
                </a:lnTo>
                <a:lnTo>
                  <a:pt x="944468" y="3504455"/>
                </a:lnTo>
                <a:close/>
                <a:moveTo>
                  <a:pt x="3512159" y="3944144"/>
                </a:moveTo>
                <a:lnTo>
                  <a:pt x="3504457" y="4025597"/>
                </a:lnTo>
                <a:lnTo>
                  <a:pt x="3440832" y="4006026"/>
                </a:lnTo>
                <a:lnTo>
                  <a:pt x="3471567" y="3947983"/>
                </a:lnTo>
                <a:close/>
                <a:moveTo>
                  <a:pt x="1258931" y="3492830"/>
                </a:moveTo>
                <a:lnTo>
                  <a:pt x="1316408" y="3539628"/>
                </a:lnTo>
                <a:lnTo>
                  <a:pt x="1281987" y="3536372"/>
                </a:lnTo>
                <a:close/>
                <a:moveTo>
                  <a:pt x="3249283" y="3880198"/>
                </a:moveTo>
                <a:lnTo>
                  <a:pt x="3190323" y="3928970"/>
                </a:lnTo>
                <a:lnTo>
                  <a:pt x="3145184" y="3915085"/>
                </a:lnTo>
                <a:lnTo>
                  <a:pt x="3126131" y="3920945"/>
                </a:lnTo>
                <a:lnTo>
                  <a:pt x="3124314" y="3917576"/>
                </a:lnTo>
                <a:close/>
                <a:moveTo>
                  <a:pt x="971982" y="3415010"/>
                </a:moveTo>
                <a:lnTo>
                  <a:pt x="964039" y="3440831"/>
                </a:lnTo>
                <a:lnTo>
                  <a:pt x="943629" y="3430023"/>
                </a:lnTo>
                <a:close/>
                <a:moveTo>
                  <a:pt x="3514529" y="3919082"/>
                </a:moveTo>
                <a:lnTo>
                  <a:pt x="3533585" y="3942118"/>
                </a:lnTo>
                <a:lnTo>
                  <a:pt x="3512159" y="3944144"/>
                </a:lnTo>
                <a:close/>
                <a:moveTo>
                  <a:pt x="3282219" y="3852952"/>
                </a:moveTo>
                <a:lnTo>
                  <a:pt x="3276505" y="3872055"/>
                </a:lnTo>
                <a:lnTo>
                  <a:pt x="3249283" y="3880198"/>
                </a:lnTo>
                <a:close/>
                <a:moveTo>
                  <a:pt x="3338464" y="3853523"/>
                </a:moveTo>
                <a:lnTo>
                  <a:pt x="3353611" y="3882127"/>
                </a:lnTo>
                <a:lnTo>
                  <a:pt x="3290407" y="3959756"/>
                </a:lnTo>
                <a:lnTo>
                  <a:pt x="3253655" y="3948451"/>
                </a:lnTo>
                <a:lnTo>
                  <a:pt x="3276505" y="3872055"/>
                </a:lnTo>
                <a:close/>
                <a:moveTo>
                  <a:pt x="1167351" y="3418268"/>
                </a:moveTo>
                <a:lnTo>
                  <a:pt x="1210932" y="3453751"/>
                </a:lnTo>
                <a:lnTo>
                  <a:pt x="1203233" y="3528925"/>
                </a:lnTo>
                <a:lnTo>
                  <a:pt x="1172645" y="3526033"/>
                </a:lnTo>
                <a:lnTo>
                  <a:pt x="1145756" y="3436132"/>
                </a:lnTo>
                <a:close/>
                <a:moveTo>
                  <a:pt x="3520543" y="3855492"/>
                </a:moveTo>
                <a:lnTo>
                  <a:pt x="3514529" y="3919082"/>
                </a:lnTo>
                <a:lnTo>
                  <a:pt x="3497666" y="3898695"/>
                </a:lnTo>
                <a:close/>
                <a:moveTo>
                  <a:pt x="3315553" y="3810256"/>
                </a:moveTo>
                <a:lnTo>
                  <a:pt x="3321121" y="3820771"/>
                </a:lnTo>
                <a:lnTo>
                  <a:pt x="3282219" y="3852952"/>
                </a:lnTo>
                <a:lnTo>
                  <a:pt x="3288370" y="3832388"/>
                </a:lnTo>
                <a:close/>
                <a:moveTo>
                  <a:pt x="1203580" y="3388300"/>
                </a:moveTo>
                <a:lnTo>
                  <a:pt x="1258931" y="3492830"/>
                </a:lnTo>
                <a:lnTo>
                  <a:pt x="1210932" y="3453751"/>
                </a:lnTo>
                <a:lnTo>
                  <a:pt x="1214981" y="3414222"/>
                </a:lnTo>
                <a:lnTo>
                  <a:pt x="1201793" y="3389778"/>
                </a:lnTo>
                <a:close/>
                <a:moveTo>
                  <a:pt x="3313383" y="3806156"/>
                </a:moveTo>
                <a:lnTo>
                  <a:pt x="3314756" y="3808750"/>
                </a:lnTo>
                <a:lnTo>
                  <a:pt x="3121774" y="3912869"/>
                </a:lnTo>
                <a:lnTo>
                  <a:pt x="3119570" y="3908784"/>
                </a:lnTo>
                <a:close/>
                <a:moveTo>
                  <a:pt x="1201293" y="3383982"/>
                </a:moveTo>
                <a:lnTo>
                  <a:pt x="1204343" y="3387669"/>
                </a:lnTo>
                <a:lnTo>
                  <a:pt x="1203580" y="3388300"/>
                </a:lnTo>
                <a:close/>
                <a:moveTo>
                  <a:pt x="3322603" y="3804516"/>
                </a:moveTo>
                <a:lnTo>
                  <a:pt x="3315553" y="3810256"/>
                </a:lnTo>
                <a:lnTo>
                  <a:pt x="3314756" y="3808750"/>
                </a:lnTo>
                <a:close/>
                <a:moveTo>
                  <a:pt x="3436133" y="3824310"/>
                </a:moveTo>
                <a:lnTo>
                  <a:pt x="3497666" y="3898695"/>
                </a:lnTo>
                <a:lnTo>
                  <a:pt x="3471567" y="3947983"/>
                </a:lnTo>
                <a:lnTo>
                  <a:pt x="3392445" y="3955465"/>
                </a:lnTo>
                <a:lnTo>
                  <a:pt x="3353611" y="3882127"/>
                </a:lnTo>
                <a:lnTo>
                  <a:pt x="3389274" y="3838326"/>
                </a:lnTo>
                <a:close/>
                <a:moveTo>
                  <a:pt x="1212818" y="3380658"/>
                </a:moveTo>
                <a:lnTo>
                  <a:pt x="1351348" y="3550802"/>
                </a:lnTo>
                <a:lnTo>
                  <a:pt x="1344142" y="3556669"/>
                </a:lnTo>
                <a:lnTo>
                  <a:pt x="1204343" y="3387669"/>
                </a:lnTo>
                <a:close/>
                <a:moveTo>
                  <a:pt x="1087937" y="3353609"/>
                </a:moveTo>
                <a:lnTo>
                  <a:pt x="1131740" y="3389273"/>
                </a:lnTo>
                <a:lnTo>
                  <a:pt x="1145756" y="3436132"/>
                </a:lnTo>
                <a:lnTo>
                  <a:pt x="1071370" y="3497665"/>
                </a:lnTo>
                <a:lnTo>
                  <a:pt x="1022082" y="3471566"/>
                </a:lnTo>
                <a:lnTo>
                  <a:pt x="1014600" y="3392442"/>
                </a:lnTo>
                <a:close/>
                <a:moveTo>
                  <a:pt x="2480212" y="3625406"/>
                </a:moveTo>
                <a:lnTo>
                  <a:pt x="2522444" y="4037736"/>
                </a:lnTo>
                <a:lnTo>
                  <a:pt x="2461488" y="4043501"/>
                </a:lnTo>
                <a:lnTo>
                  <a:pt x="2437641" y="4041058"/>
                </a:lnTo>
                <a:close/>
                <a:moveTo>
                  <a:pt x="2266244" y="3567243"/>
                </a:moveTo>
                <a:lnTo>
                  <a:pt x="2223512" y="4019127"/>
                </a:lnTo>
                <a:lnTo>
                  <a:pt x="2186620" y="4015348"/>
                </a:lnTo>
                <a:lnTo>
                  <a:pt x="2133439" y="3998990"/>
                </a:lnTo>
                <a:close/>
                <a:moveTo>
                  <a:pt x="1006211" y="3303730"/>
                </a:moveTo>
                <a:lnTo>
                  <a:pt x="1014600" y="3392442"/>
                </a:lnTo>
                <a:lnTo>
                  <a:pt x="971982" y="3415010"/>
                </a:lnTo>
                <a:close/>
                <a:moveTo>
                  <a:pt x="2056136" y="3506198"/>
                </a:moveTo>
                <a:lnTo>
                  <a:pt x="1927672" y="3935696"/>
                </a:lnTo>
                <a:lnTo>
                  <a:pt x="1891310" y="3924511"/>
                </a:lnTo>
                <a:lnTo>
                  <a:pt x="1844168" y="3899077"/>
                </a:lnTo>
                <a:close/>
                <a:moveTo>
                  <a:pt x="3383982" y="3768772"/>
                </a:moveTo>
                <a:lnTo>
                  <a:pt x="3374846" y="3776330"/>
                </a:lnTo>
                <a:lnTo>
                  <a:pt x="3322603" y="3804516"/>
                </a:lnTo>
                <a:lnTo>
                  <a:pt x="3333992" y="3795243"/>
                </a:lnTo>
                <a:close/>
                <a:moveTo>
                  <a:pt x="3389779" y="3768273"/>
                </a:moveTo>
                <a:lnTo>
                  <a:pt x="3418268" y="3802714"/>
                </a:lnTo>
                <a:lnTo>
                  <a:pt x="3389274" y="3838326"/>
                </a:lnTo>
                <a:lnTo>
                  <a:pt x="3338464" y="3853523"/>
                </a:lnTo>
                <a:lnTo>
                  <a:pt x="3321121" y="3820771"/>
                </a:lnTo>
                <a:lnTo>
                  <a:pt x="3374846" y="3776330"/>
                </a:lnTo>
                <a:close/>
                <a:moveTo>
                  <a:pt x="1149293" y="3321120"/>
                </a:moveTo>
                <a:lnTo>
                  <a:pt x="1193738" y="3374849"/>
                </a:lnTo>
                <a:lnTo>
                  <a:pt x="1201793" y="3389778"/>
                </a:lnTo>
                <a:lnTo>
                  <a:pt x="1167351" y="3418268"/>
                </a:lnTo>
                <a:lnTo>
                  <a:pt x="1131740" y="3389273"/>
                </a:lnTo>
                <a:lnTo>
                  <a:pt x="1116542" y="3338462"/>
                </a:lnTo>
                <a:close/>
                <a:moveTo>
                  <a:pt x="3387669" y="3765723"/>
                </a:moveTo>
                <a:lnTo>
                  <a:pt x="3388300" y="3766486"/>
                </a:lnTo>
                <a:lnTo>
                  <a:pt x="3383982" y="3768772"/>
                </a:lnTo>
                <a:close/>
                <a:moveTo>
                  <a:pt x="1165550" y="3322602"/>
                </a:moveTo>
                <a:lnTo>
                  <a:pt x="1174822" y="3333990"/>
                </a:lnTo>
                <a:lnTo>
                  <a:pt x="1201293" y="3383982"/>
                </a:lnTo>
                <a:lnTo>
                  <a:pt x="1193738" y="3374849"/>
                </a:lnTo>
                <a:close/>
                <a:moveTo>
                  <a:pt x="1004504" y="3285679"/>
                </a:moveTo>
                <a:lnTo>
                  <a:pt x="1010310" y="3290406"/>
                </a:lnTo>
                <a:lnTo>
                  <a:pt x="1006211" y="3303730"/>
                </a:lnTo>
                <a:close/>
                <a:moveTo>
                  <a:pt x="1161315" y="3314754"/>
                </a:moveTo>
                <a:lnTo>
                  <a:pt x="1165550" y="3322602"/>
                </a:lnTo>
                <a:lnTo>
                  <a:pt x="1159809" y="3315552"/>
                </a:lnTo>
                <a:close/>
                <a:moveTo>
                  <a:pt x="3556046" y="3788444"/>
                </a:moveTo>
                <a:lnTo>
                  <a:pt x="3520543" y="3855492"/>
                </a:lnTo>
                <a:lnTo>
                  <a:pt x="3526034" y="3797420"/>
                </a:lnTo>
                <a:close/>
                <a:moveTo>
                  <a:pt x="3528927" y="3766833"/>
                </a:moveTo>
                <a:lnTo>
                  <a:pt x="3526034" y="3797420"/>
                </a:lnTo>
                <a:lnTo>
                  <a:pt x="3436133" y="3824310"/>
                </a:lnTo>
                <a:lnTo>
                  <a:pt x="3418268" y="3802714"/>
                </a:lnTo>
                <a:lnTo>
                  <a:pt x="3453751" y="3759134"/>
                </a:lnTo>
                <a:close/>
                <a:moveTo>
                  <a:pt x="1117112" y="3282217"/>
                </a:moveTo>
                <a:lnTo>
                  <a:pt x="1137677" y="3288368"/>
                </a:lnTo>
                <a:lnTo>
                  <a:pt x="1159809" y="3315552"/>
                </a:lnTo>
                <a:lnTo>
                  <a:pt x="1149293" y="3321120"/>
                </a:lnTo>
                <a:close/>
                <a:moveTo>
                  <a:pt x="3602949" y="3774415"/>
                </a:moveTo>
                <a:lnTo>
                  <a:pt x="3556046" y="3788444"/>
                </a:lnTo>
                <a:lnTo>
                  <a:pt x="3565506" y="3770580"/>
                </a:lnTo>
                <a:close/>
                <a:moveTo>
                  <a:pt x="1021615" y="3253654"/>
                </a:moveTo>
                <a:lnTo>
                  <a:pt x="1098011" y="3276504"/>
                </a:lnTo>
                <a:lnTo>
                  <a:pt x="1116542" y="3338462"/>
                </a:lnTo>
                <a:lnTo>
                  <a:pt x="1087937" y="3353609"/>
                </a:lnTo>
                <a:lnTo>
                  <a:pt x="1010310" y="3290406"/>
                </a:lnTo>
                <a:close/>
                <a:moveTo>
                  <a:pt x="3723597" y="3786772"/>
                </a:moveTo>
                <a:lnTo>
                  <a:pt x="3713934" y="3819079"/>
                </a:lnTo>
                <a:lnTo>
                  <a:pt x="3684358" y="3782753"/>
                </a:lnTo>
                <a:close/>
                <a:moveTo>
                  <a:pt x="2697156" y="3581350"/>
                </a:moveTo>
                <a:lnTo>
                  <a:pt x="2827854" y="4006248"/>
                </a:lnTo>
                <a:lnTo>
                  <a:pt x="2815105" y="4010061"/>
                </a:lnTo>
                <a:lnTo>
                  <a:pt x="2738382" y="4017316"/>
                </a:lnTo>
                <a:close/>
                <a:moveTo>
                  <a:pt x="1862692" y="3414386"/>
                </a:moveTo>
                <a:lnTo>
                  <a:pt x="1658953" y="3799149"/>
                </a:lnTo>
                <a:lnTo>
                  <a:pt x="1590942" y="3762455"/>
                </a:lnTo>
                <a:lnTo>
                  <a:pt x="1581338" y="3754510"/>
                </a:lnTo>
                <a:close/>
                <a:moveTo>
                  <a:pt x="932393" y="3226967"/>
                </a:moveTo>
                <a:lnTo>
                  <a:pt x="1000889" y="3247455"/>
                </a:lnTo>
                <a:lnTo>
                  <a:pt x="1004504" y="3285679"/>
                </a:lnTo>
                <a:close/>
                <a:moveTo>
                  <a:pt x="850667" y="3202523"/>
                </a:moveTo>
                <a:lnTo>
                  <a:pt x="887248" y="3213464"/>
                </a:lnTo>
                <a:lnTo>
                  <a:pt x="847341" y="3234995"/>
                </a:lnTo>
                <a:close/>
                <a:moveTo>
                  <a:pt x="1089869" y="3249283"/>
                </a:moveTo>
                <a:lnTo>
                  <a:pt x="1117112" y="3282217"/>
                </a:lnTo>
                <a:lnTo>
                  <a:pt x="1098011" y="3276504"/>
                </a:lnTo>
                <a:close/>
                <a:moveTo>
                  <a:pt x="3662956" y="3756467"/>
                </a:moveTo>
                <a:lnTo>
                  <a:pt x="3684358" y="3782753"/>
                </a:lnTo>
                <a:lnTo>
                  <a:pt x="3602949" y="3774415"/>
                </a:lnTo>
                <a:close/>
                <a:moveTo>
                  <a:pt x="904426" y="3204196"/>
                </a:moveTo>
                <a:lnTo>
                  <a:pt x="932393" y="3226967"/>
                </a:lnTo>
                <a:lnTo>
                  <a:pt x="887248" y="3213464"/>
                </a:lnTo>
                <a:close/>
                <a:moveTo>
                  <a:pt x="3492831" y="3711135"/>
                </a:moveTo>
                <a:lnTo>
                  <a:pt x="3453751" y="3759134"/>
                </a:lnTo>
                <a:lnTo>
                  <a:pt x="3414223" y="3755085"/>
                </a:lnTo>
                <a:lnTo>
                  <a:pt x="3389779" y="3768273"/>
                </a:lnTo>
                <a:lnTo>
                  <a:pt x="3388300" y="3766486"/>
                </a:lnTo>
                <a:close/>
                <a:moveTo>
                  <a:pt x="4103625" y="3825695"/>
                </a:moveTo>
                <a:lnTo>
                  <a:pt x="4234159" y="4250054"/>
                </a:lnTo>
                <a:lnTo>
                  <a:pt x="3808356" y="4119077"/>
                </a:lnTo>
                <a:lnTo>
                  <a:pt x="3774859" y="3792022"/>
                </a:lnTo>
                <a:close/>
                <a:moveTo>
                  <a:pt x="472195" y="3089321"/>
                </a:moveTo>
                <a:lnTo>
                  <a:pt x="774458" y="3179728"/>
                </a:lnTo>
                <a:lnTo>
                  <a:pt x="616017" y="3473395"/>
                </a:lnTo>
                <a:lnTo>
                  <a:pt x="187969" y="3432917"/>
                </a:lnTo>
                <a:close/>
                <a:moveTo>
                  <a:pt x="3767999" y="3725048"/>
                </a:moveTo>
                <a:lnTo>
                  <a:pt x="3774859" y="3792022"/>
                </a:lnTo>
                <a:lnTo>
                  <a:pt x="3723597" y="3786772"/>
                </a:lnTo>
                <a:lnTo>
                  <a:pt x="3739510" y="3733569"/>
                </a:lnTo>
                <a:close/>
                <a:moveTo>
                  <a:pt x="804952" y="3123207"/>
                </a:moveTo>
                <a:lnTo>
                  <a:pt x="854647" y="3163667"/>
                </a:lnTo>
                <a:lnTo>
                  <a:pt x="850667" y="3202523"/>
                </a:lnTo>
                <a:lnTo>
                  <a:pt x="774458" y="3179728"/>
                </a:lnTo>
                <a:close/>
                <a:moveTo>
                  <a:pt x="2918973" y="3536981"/>
                </a:moveTo>
                <a:lnTo>
                  <a:pt x="3119570" y="3908784"/>
                </a:lnTo>
                <a:lnTo>
                  <a:pt x="3075254" y="3932250"/>
                </a:lnTo>
                <a:lnTo>
                  <a:pt x="3040324" y="3942697"/>
                </a:lnTo>
                <a:close/>
                <a:moveTo>
                  <a:pt x="3539630" y="3653656"/>
                </a:moveTo>
                <a:lnTo>
                  <a:pt x="3536375" y="3688078"/>
                </a:lnTo>
                <a:lnTo>
                  <a:pt x="3492831" y="3711135"/>
                </a:lnTo>
                <a:close/>
                <a:moveTo>
                  <a:pt x="1006857" y="3148932"/>
                </a:moveTo>
                <a:lnTo>
                  <a:pt x="1041095" y="3190322"/>
                </a:lnTo>
                <a:lnTo>
                  <a:pt x="1021615" y="3253654"/>
                </a:lnTo>
                <a:lnTo>
                  <a:pt x="1000889" y="3247455"/>
                </a:lnTo>
                <a:lnTo>
                  <a:pt x="992315" y="3156778"/>
                </a:lnTo>
                <a:close/>
                <a:moveTo>
                  <a:pt x="3585916" y="3661845"/>
                </a:moveTo>
                <a:lnTo>
                  <a:pt x="3608436" y="3689505"/>
                </a:lnTo>
                <a:lnTo>
                  <a:pt x="3565506" y="3770580"/>
                </a:lnTo>
                <a:lnTo>
                  <a:pt x="3528927" y="3766833"/>
                </a:lnTo>
                <a:lnTo>
                  <a:pt x="3536375" y="3688078"/>
                </a:lnTo>
                <a:close/>
                <a:moveTo>
                  <a:pt x="815476" y="3103701"/>
                </a:moveTo>
                <a:lnTo>
                  <a:pt x="804952" y="3123207"/>
                </a:lnTo>
                <a:lnTo>
                  <a:pt x="790259" y="3111244"/>
                </a:lnTo>
                <a:close/>
                <a:moveTo>
                  <a:pt x="1703054" y="3264447"/>
                </a:moveTo>
                <a:lnTo>
                  <a:pt x="1415646" y="3617448"/>
                </a:lnTo>
                <a:lnTo>
                  <a:pt x="1384906" y="3592020"/>
                </a:lnTo>
                <a:lnTo>
                  <a:pt x="1351348" y="3550802"/>
                </a:lnTo>
                <a:close/>
                <a:moveTo>
                  <a:pt x="3762630" y="3672626"/>
                </a:moveTo>
                <a:lnTo>
                  <a:pt x="3811160" y="3712138"/>
                </a:lnTo>
                <a:lnTo>
                  <a:pt x="3767999" y="3725048"/>
                </a:lnTo>
                <a:close/>
                <a:moveTo>
                  <a:pt x="3557478" y="3626918"/>
                </a:moveTo>
                <a:lnTo>
                  <a:pt x="3559439" y="3629325"/>
                </a:lnTo>
                <a:lnTo>
                  <a:pt x="3539630" y="3653656"/>
                </a:lnTo>
                <a:lnTo>
                  <a:pt x="3540180" y="3647829"/>
                </a:lnTo>
                <a:close/>
                <a:moveTo>
                  <a:pt x="1052490" y="3124312"/>
                </a:moveTo>
                <a:lnTo>
                  <a:pt x="1089869" y="3249283"/>
                </a:lnTo>
                <a:lnTo>
                  <a:pt x="1041095" y="3190322"/>
                </a:lnTo>
                <a:lnTo>
                  <a:pt x="1054980" y="3145183"/>
                </a:lnTo>
                <a:lnTo>
                  <a:pt x="1049120" y="3126130"/>
                </a:lnTo>
                <a:close/>
                <a:moveTo>
                  <a:pt x="3561836" y="3621649"/>
                </a:moveTo>
                <a:lnTo>
                  <a:pt x="3557478" y="3626918"/>
                </a:lnTo>
                <a:lnTo>
                  <a:pt x="3556669" y="3625924"/>
                </a:lnTo>
                <a:close/>
                <a:moveTo>
                  <a:pt x="3550803" y="3618719"/>
                </a:moveTo>
                <a:lnTo>
                  <a:pt x="3556669" y="3625924"/>
                </a:lnTo>
                <a:lnTo>
                  <a:pt x="3387669" y="3765723"/>
                </a:lnTo>
                <a:lnTo>
                  <a:pt x="3380658" y="3757248"/>
                </a:lnTo>
                <a:close/>
                <a:moveTo>
                  <a:pt x="3761382" y="3660445"/>
                </a:moveTo>
                <a:lnTo>
                  <a:pt x="3762630" y="3672626"/>
                </a:lnTo>
                <a:lnTo>
                  <a:pt x="3758697" y="3669424"/>
                </a:lnTo>
                <a:close/>
                <a:moveTo>
                  <a:pt x="1061281" y="3119569"/>
                </a:moveTo>
                <a:lnTo>
                  <a:pt x="1163909" y="3313381"/>
                </a:lnTo>
                <a:lnTo>
                  <a:pt x="1161315" y="3314754"/>
                </a:lnTo>
                <a:lnTo>
                  <a:pt x="1057197" y="3121772"/>
                </a:lnTo>
                <a:close/>
                <a:moveTo>
                  <a:pt x="1044928" y="3099031"/>
                </a:moveTo>
                <a:lnTo>
                  <a:pt x="1057197" y="3121772"/>
                </a:lnTo>
                <a:lnTo>
                  <a:pt x="1052490" y="3124312"/>
                </a:lnTo>
                <a:close/>
                <a:moveTo>
                  <a:pt x="938903" y="3066784"/>
                </a:moveTo>
                <a:lnTo>
                  <a:pt x="989600" y="3128070"/>
                </a:lnTo>
                <a:lnTo>
                  <a:pt x="992315" y="3156778"/>
                </a:lnTo>
                <a:lnTo>
                  <a:pt x="904426" y="3204196"/>
                </a:lnTo>
                <a:lnTo>
                  <a:pt x="854647" y="3163667"/>
                </a:lnTo>
                <a:lnTo>
                  <a:pt x="862221" y="3089720"/>
                </a:lnTo>
                <a:close/>
                <a:moveTo>
                  <a:pt x="3684968" y="3609394"/>
                </a:moveTo>
                <a:lnTo>
                  <a:pt x="3758697" y="3669424"/>
                </a:lnTo>
                <a:lnTo>
                  <a:pt x="3739510" y="3733569"/>
                </a:lnTo>
                <a:lnTo>
                  <a:pt x="3662956" y="3756467"/>
                </a:lnTo>
                <a:lnTo>
                  <a:pt x="3608436" y="3689505"/>
                </a:lnTo>
                <a:lnTo>
                  <a:pt x="3637565" y="3634496"/>
                </a:lnTo>
                <a:close/>
                <a:moveTo>
                  <a:pt x="3602040" y="3577002"/>
                </a:moveTo>
                <a:lnTo>
                  <a:pt x="3573635" y="3611890"/>
                </a:lnTo>
                <a:lnTo>
                  <a:pt x="3561836" y="3621649"/>
                </a:lnTo>
                <a:lnTo>
                  <a:pt x="3592022" y="3585158"/>
                </a:lnTo>
                <a:close/>
                <a:moveTo>
                  <a:pt x="1027447" y="3055672"/>
                </a:moveTo>
                <a:lnTo>
                  <a:pt x="1037816" y="3075255"/>
                </a:lnTo>
                <a:lnTo>
                  <a:pt x="1044928" y="3099031"/>
                </a:lnTo>
                <a:lnTo>
                  <a:pt x="1035288" y="3081164"/>
                </a:lnTo>
                <a:close/>
                <a:moveTo>
                  <a:pt x="3630380" y="3564949"/>
                </a:moveTo>
                <a:lnTo>
                  <a:pt x="3661133" y="3589988"/>
                </a:lnTo>
                <a:lnTo>
                  <a:pt x="3637565" y="3634496"/>
                </a:lnTo>
                <a:lnTo>
                  <a:pt x="3585916" y="3661845"/>
                </a:lnTo>
                <a:lnTo>
                  <a:pt x="3559439" y="3629325"/>
                </a:lnTo>
                <a:lnTo>
                  <a:pt x="3573635" y="3611890"/>
                </a:lnTo>
                <a:close/>
                <a:moveTo>
                  <a:pt x="1015215" y="3043959"/>
                </a:moveTo>
                <a:lnTo>
                  <a:pt x="1035288" y="3081164"/>
                </a:lnTo>
                <a:lnTo>
                  <a:pt x="1049120" y="3126130"/>
                </a:lnTo>
                <a:lnTo>
                  <a:pt x="1006857" y="3148932"/>
                </a:lnTo>
                <a:lnTo>
                  <a:pt x="989600" y="3128070"/>
                </a:lnTo>
                <a:lnTo>
                  <a:pt x="982569" y="3053723"/>
                </a:lnTo>
                <a:close/>
                <a:moveTo>
                  <a:pt x="1023117" y="3041595"/>
                </a:moveTo>
                <a:lnTo>
                  <a:pt x="1027447" y="3055672"/>
                </a:lnTo>
                <a:lnTo>
                  <a:pt x="1020420" y="3042402"/>
                </a:lnTo>
                <a:close/>
                <a:moveTo>
                  <a:pt x="3619239" y="3555878"/>
                </a:moveTo>
                <a:lnTo>
                  <a:pt x="3623612" y="3559439"/>
                </a:lnTo>
                <a:lnTo>
                  <a:pt x="3602040" y="3577002"/>
                </a:lnTo>
                <a:close/>
                <a:moveTo>
                  <a:pt x="871406" y="3000036"/>
                </a:moveTo>
                <a:lnTo>
                  <a:pt x="862221" y="3089720"/>
                </a:lnTo>
                <a:lnTo>
                  <a:pt x="815476" y="3103701"/>
                </a:lnTo>
                <a:close/>
                <a:moveTo>
                  <a:pt x="3121752" y="3444261"/>
                </a:moveTo>
                <a:lnTo>
                  <a:pt x="3380658" y="3757248"/>
                </a:lnTo>
                <a:lnTo>
                  <a:pt x="3333992" y="3795243"/>
                </a:lnTo>
                <a:lnTo>
                  <a:pt x="3313383" y="3806156"/>
                </a:lnTo>
                <a:close/>
                <a:moveTo>
                  <a:pt x="1525809" y="3121748"/>
                </a:moveTo>
                <a:lnTo>
                  <a:pt x="1212818" y="3380658"/>
                </a:lnTo>
                <a:lnTo>
                  <a:pt x="1174822" y="3333990"/>
                </a:lnTo>
                <a:lnTo>
                  <a:pt x="1163909" y="3313381"/>
                </a:lnTo>
                <a:close/>
                <a:moveTo>
                  <a:pt x="998060" y="3012162"/>
                </a:moveTo>
                <a:lnTo>
                  <a:pt x="1006880" y="3016832"/>
                </a:lnTo>
                <a:lnTo>
                  <a:pt x="1020420" y="3042402"/>
                </a:lnTo>
                <a:lnTo>
                  <a:pt x="1015215" y="3043959"/>
                </a:lnTo>
                <a:close/>
                <a:moveTo>
                  <a:pt x="872759" y="2986824"/>
                </a:moveTo>
                <a:lnTo>
                  <a:pt x="876255" y="2991049"/>
                </a:lnTo>
                <a:lnTo>
                  <a:pt x="871406" y="3000036"/>
                </a:lnTo>
                <a:close/>
                <a:moveTo>
                  <a:pt x="3749626" y="3545661"/>
                </a:moveTo>
                <a:lnTo>
                  <a:pt x="3752491" y="3573640"/>
                </a:lnTo>
                <a:lnTo>
                  <a:pt x="3684968" y="3609394"/>
                </a:lnTo>
                <a:lnTo>
                  <a:pt x="3661133" y="3589988"/>
                </a:lnTo>
                <a:lnTo>
                  <a:pt x="3681177" y="3552134"/>
                </a:lnTo>
                <a:close/>
                <a:moveTo>
                  <a:pt x="3793905" y="3551710"/>
                </a:moveTo>
                <a:lnTo>
                  <a:pt x="3761382" y="3660445"/>
                </a:lnTo>
                <a:lnTo>
                  <a:pt x="3752491" y="3573640"/>
                </a:lnTo>
                <a:close/>
                <a:moveTo>
                  <a:pt x="3817440" y="3539248"/>
                </a:moveTo>
                <a:lnTo>
                  <a:pt x="3793905" y="3551710"/>
                </a:lnTo>
                <a:lnTo>
                  <a:pt x="3797056" y="3541176"/>
                </a:lnTo>
                <a:close/>
                <a:moveTo>
                  <a:pt x="894461" y="2957304"/>
                </a:moveTo>
                <a:lnTo>
                  <a:pt x="977615" y="3001336"/>
                </a:lnTo>
                <a:lnTo>
                  <a:pt x="982569" y="3053723"/>
                </a:lnTo>
                <a:lnTo>
                  <a:pt x="938903" y="3066784"/>
                </a:lnTo>
                <a:lnTo>
                  <a:pt x="876255" y="2991049"/>
                </a:lnTo>
                <a:close/>
                <a:moveTo>
                  <a:pt x="974512" y="2968516"/>
                </a:moveTo>
                <a:lnTo>
                  <a:pt x="998060" y="3012162"/>
                </a:lnTo>
                <a:lnTo>
                  <a:pt x="977615" y="3001336"/>
                </a:lnTo>
                <a:close/>
                <a:moveTo>
                  <a:pt x="812392" y="2913847"/>
                </a:moveTo>
                <a:lnTo>
                  <a:pt x="876744" y="2947922"/>
                </a:lnTo>
                <a:lnTo>
                  <a:pt x="872759" y="2986824"/>
                </a:lnTo>
                <a:close/>
                <a:moveTo>
                  <a:pt x="3718004" y="3482586"/>
                </a:moveTo>
                <a:lnTo>
                  <a:pt x="3681177" y="3552134"/>
                </a:lnTo>
                <a:lnTo>
                  <a:pt x="3641316" y="3555903"/>
                </a:lnTo>
                <a:lnTo>
                  <a:pt x="3630380" y="3564949"/>
                </a:lnTo>
                <a:lnTo>
                  <a:pt x="3623612" y="3559439"/>
                </a:lnTo>
                <a:close/>
                <a:moveTo>
                  <a:pt x="3950776" y="3526639"/>
                </a:moveTo>
                <a:lnTo>
                  <a:pt x="3948633" y="3549308"/>
                </a:lnTo>
                <a:lnTo>
                  <a:pt x="3924260" y="3529146"/>
                </a:lnTo>
                <a:close/>
                <a:moveTo>
                  <a:pt x="742418" y="2876795"/>
                </a:moveTo>
                <a:lnTo>
                  <a:pt x="765308" y="2888915"/>
                </a:lnTo>
                <a:lnTo>
                  <a:pt x="735909" y="2897958"/>
                </a:lnTo>
                <a:close/>
                <a:moveTo>
                  <a:pt x="3890015" y="3500819"/>
                </a:moveTo>
                <a:lnTo>
                  <a:pt x="3924260" y="3529146"/>
                </a:lnTo>
                <a:lnTo>
                  <a:pt x="3817440" y="3539248"/>
                </a:lnTo>
                <a:close/>
                <a:moveTo>
                  <a:pt x="786401" y="2882427"/>
                </a:moveTo>
                <a:lnTo>
                  <a:pt x="812392" y="2913847"/>
                </a:lnTo>
                <a:lnTo>
                  <a:pt x="765308" y="2888915"/>
                </a:lnTo>
                <a:close/>
                <a:moveTo>
                  <a:pt x="3739087" y="3442769"/>
                </a:moveTo>
                <a:lnTo>
                  <a:pt x="3741229" y="3463676"/>
                </a:lnTo>
                <a:lnTo>
                  <a:pt x="3718004" y="3482586"/>
                </a:lnTo>
                <a:close/>
                <a:moveTo>
                  <a:pt x="3793584" y="3421050"/>
                </a:moveTo>
                <a:lnTo>
                  <a:pt x="3825171" y="3447179"/>
                </a:lnTo>
                <a:lnTo>
                  <a:pt x="3797056" y="3541176"/>
                </a:lnTo>
                <a:lnTo>
                  <a:pt x="3749626" y="3545661"/>
                </a:lnTo>
                <a:lnTo>
                  <a:pt x="3741229" y="3463676"/>
                </a:lnTo>
                <a:close/>
                <a:moveTo>
                  <a:pt x="907901" y="2845053"/>
                </a:moveTo>
                <a:lnTo>
                  <a:pt x="931462" y="2888723"/>
                </a:lnTo>
                <a:lnTo>
                  <a:pt x="894461" y="2957304"/>
                </a:lnTo>
                <a:lnTo>
                  <a:pt x="876744" y="2947922"/>
                </a:lnTo>
                <a:lnTo>
                  <a:pt x="886609" y="2851603"/>
                </a:lnTo>
                <a:close/>
                <a:moveTo>
                  <a:pt x="3987771" y="3449055"/>
                </a:moveTo>
                <a:lnTo>
                  <a:pt x="4009916" y="3521047"/>
                </a:lnTo>
                <a:lnTo>
                  <a:pt x="3950776" y="3526639"/>
                </a:lnTo>
                <a:lnTo>
                  <a:pt x="3956549" y="3465587"/>
                </a:lnTo>
                <a:close/>
                <a:moveTo>
                  <a:pt x="714871" y="2795955"/>
                </a:moveTo>
                <a:lnTo>
                  <a:pt x="753077" y="2842142"/>
                </a:lnTo>
                <a:lnTo>
                  <a:pt x="742418" y="2876795"/>
                </a:lnTo>
                <a:lnTo>
                  <a:pt x="676760" y="2842027"/>
                </a:lnTo>
                <a:close/>
                <a:moveTo>
                  <a:pt x="3756422" y="3390309"/>
                </a:moveTo>
                <a:lnTo>
                  <a:pt x="3763685" y="3396317"/>
                </a:lnTo>
                <a:lnTo>
                  <a:pt x="3739087" y="3442769"/>
                </a:lnTo>
                <a:lnTo>
                  <a:pt x="3737337" y="3425682"/>
                </a:lnTo>
                <a:close/>
                <a:moveTo>
                  <a:pt x="3754511" y="3388728"/>
                </a:moveTo>
                <a:lnTo>
                  <a:pt x="3755000" y="3389133"/>
                </a:lnTo>
                <a:lnTo>
                  <a:pt x="3619239" y="3555878"/>
                </a:lnTo>
                <a:lnTo>
                  <a:pt x="3617449" y="3554421"/>
                </a:lnTo>
                <a:close/>
                <a:moveTo>
                  <a:pt x="957927" y="2829665"/>
                </a:moveTo>
                <a:lnTo>
                  <a:pt x="962914" y="2845878"/>
                </a:lnTo>
                <a:lnTo>
                  <a:pt x="974512" y="2968516"/>
                </a:lnTo>
                <a:lnTo>
                  <a:pt x="931462" y="2888723"/>
                </a:lnTo>
                <a:lnTo>
                  <a:pt x="951966" y="2850720"/>
                </a:lnTo>
                <a:lnTo>
                  <a:pt x="950057" y="2832086"/>
                </a:lnTo>
                <a:close/>
                <a:moveTo>
                  <a:pt x="963817" y="2827853"/>
                </a:moveTo>
                <a:lnTo>
                  <a:pt x="1027368" y="3040324"/>
                </a:lnTo>
                <a:lnTo>
                  <a:pt x="1023117" y="3041595"/>
                </a:lnTo>
                <a:lnTo>
                  <a:pt x="962914" y="2845878"/>
                </a:lnTo>
                <a:lnTo>
                  <a:pt x="961283" y="2828633"/>
                </a:lnTo>
                <a:close/>
                <a:moveTo>
                  <a:pt x="1433080" y="2918974"/>
                </a:moveTo>
                <a:lnTo>
                  <a:pt x="1061281" y="3119569"/>
                </a:lnTo>
                <a:lnTo>
                  <a:pt x="1037816" y="3075255"/>
                </a:lnTo>
                <a:lnTo>
                  <a:pt x="1027368" y="3040324"/>
                </a:lnTo>
                <a:close/>
                <a:moveTo>
                  <a:pt x="3761094" y="3381649"/>
                </a:moveTo>
                <a:lnTo>
                  <a:pt x="3756422" y="3390309"/>
                </a:lnTo>
                <a:lnTo>
                  <a:pt x="3755000" y="3389133"/>
                </a:lnTo>
                <a:close/>
                <a:moveTo>
                  <a:pt x="4341790" y="3489663"/>
                </a:moveTo>
                <a:lnTo>
                  <a:pt x="4547621" y="3871170"/>
                </a:lnTo>
                <a:lnTo>
                  <a:pt x="4103625" y="3825695"/>
                </a:lnTo>
                <a:lnTo>
                  <a:pt x="4009916" y="3521047"/>
                </a:lnTo>
                <a:close/>
                <a:moveTo>
                  <a:pt x="3264447" y="3267011"/>
                </a:moveTo>
                <a:lnTo>
                  <a:pt x="3617449" y="3554421"/>
                </a:lnTo>
                <a:lnTo>
                  <a:pt x="3592022" y="3585158"/>
                </a:lnTo>
                <a:lnTo>
                  <a:pt x="3550803" y="3618719"/>
                </a:lnTo>
                <a:close/>
                <a:moveTo>
                  <a:pt x="3973784" y="3403585"/>
                </a:moveTo>
                <a:lnTo>
                  <a:pt x="4023712" y="3430023"/>
                </a:lnTo>
                <a:lnTo>
                  <a:pt x="3987771" y="3449055"/>
                </a:lnTo>
                <a:close/>
                <a:moveTo>
                  <a:pt x="383842" y="2686922"/>
                </a:moveTo>
                <a:lnTo>
                  <a:pt x="676760" y="2842027"/>
                </a:lnTo>
                <a:lnTo>
                  <a:pt x="472195" y="3089321"/>
                </a:lnTo>
                <a:lnTo>
                  <a:pt x="46129" y="2961883"/>
                </a:lnTo>
                <a:close/>
                <a:moveTo>
                  <a:pt x="746351" y="2757899"/>
                </a:moveTo>
                <a:lnTo>
                  <a:pt x="714871" y="2795955"/>
                </a:lnTo>
                <a:lnTo>
                  <a:pt x="687958" y="2763421"/>
                </a:lnTo>
                <a:close/>
                <a:moveTo>
                  <a:pt x="2361973" y="3066131"/>
                </a:moveTo>
                <a:lnTo>
                  <a:pt x="2391179" y="3161080"/>
                </a:lnTo>
                <a:lnTo>
                  <a:pt x="2266244" y="3567243"/>
                </a:lnTo>
                <a:lnTo>
                  <a:pt x="2307392" y="3132114"/>
                </a:lnTo>
                <a:close/>
                <a:moveTo>
                  <a:pt x="3791169" y="3344413"/>
                </a:moveTo>
                <a:lnTo>
                  <a:pt x="3790719" y="3345264"/>
                </a:lnTo>
                <a:lnTo>
                  <a:pt x="3761094" y="3381649"/>
                </a:lnTo>
                <a:lnTo>
                  <a:pt x="3762457" y="3379123"/>
                </a:lnTo>
                <a:close/>
                <a:moveTo>
                  <a:pt x="3965087" y="3375309"/>
                </a:moveTo>
                <a:lnTo>
                  <a:pt x="3973784" y="3403585"/>
                </a:lnTo>
                <a:lnTo>
                  <a:pt x="3962955" y="3397851"/>
                </a:lnTo>
                <a:close/>
                <a:moveTo>
                  <a:pt x="3877593" y="3352650"/>
                </a:moveTo>
                <a:lnTo>
                  <a:pt x="3962955" y="3397851"/>
                </a:lnTo>
                <a:lnTo>
                  <a:pt x="3956549" y="3465587"/>
                </a:lnTo>
                <a:lnTo>
                  <a:pt x="3890015" y="3500819"/>
                </a:lnTo>
                <a:lnTo>
                  <a:pt x="3825171" y="3447179"/>
                </a:lnTo>
                <a:lnTo>
                  <a:pt x="3845671" y="3378641"/>
                </a:lnTo>
                <a:close/>
                <a:moveTo>
                  <a:pt x="2247712" y="3028068"/>
                </a:moveTo>
                <a:lnTo>
                  <a:pt x="2258303" y="3131483"/>
                </a:lnTo>
                <a:lnTo>
                  <a:pt x="2056136" y="3506198"/>
                </a:lnTo>
                <a:lnTo>
                  <a:pt x="2183512" y="3080339"/>
                </a:lnTo>
                <a:close/>
                <a:moveTo>
                  <a:pt x="855320" y="2747595"/>
                </a:moveTo>
                <a:lnTo>
                  <a:pt x="890570" y="2812931"/>
                </a:lnTo>
                <a:lnTo>
                  <a:pt x="886609" y="2851603"/>
                </a:lnTo>
                <a:lnTo>
                  <a:pt x="786401" y="2882427"/>
                </a:lnTo>
                <a:lnTo>
                  <a:pt x="753077" y="2842142"/>
                </a:lnTo>
                <a:lnTo>
                  <a:pt x="779969" y="2754720"/>
                </a:lnTo>
                <a:close/>
                <a:moveTo>
                  <a:pt x="2474515" y="3064263"/>
                </a:moveTo>
                <a:lnTo>
                  <a:pt x="2527606" y="3162667"/>
                </a:lnTo>
                <a:lnTo>
                  <a:pt x="2480212" y="3625406"/>
                </a:lnTo>
                <a:lnTo>
                  <a:pt x="2431000" y="3144918"/>
                </a:lnTo>
                <a:close/>
                <a:moveTo>
                  <a:pt x="942233" y="2755687"/>
                </a:moveTo>
                <a:lnTo>
                  <a:pt x="960004" y="2815104"/>
                </a:lnTo>
                <a:lnTo>
                  <a:pt x="961283" y="2828633"/>
                </a:lnTo>
                <a:lnTo>
                  <a:pt x="957927" y="2829665"/>
                </a:lnTo>
                <a:lnTo>
                  <a:pt x="945757" y="2790101"/>
                </a:lnTo>
                <a:close/>
                <a:moveTo>
                  <a:pt x="3812756" y="3318317"/>
                </a:moveTo>
                <a:lnTo>
                  <a:pt x="3856747" y="3341611"/>
                </a:lnTo>
                <a:lnTo>
                  <a:pt x="3845671" y="3378641"/>
                </a:lnTo>
                <a:lnTo>
                  <a:pt x="3793584" y="3421050"/>
                </a:lnTo>
                <a:lnTo>
                  <a:pt x="3763685" y="3396317"/>
                </a:lnTo>
                <a:lnTo>
                  <a:pt x="3790719" y="3345264"/>
                </a:lnTo>
                <a:lnTo>
                  <a:pt x="3806539" y="3325832"/>
                </a:lnTo>
                <a:close/>
                <a:moveTo>
                  <a:pt x="3806688" y="3315105"/>
                </a:moveTo>
                <a:lnTo>
                  <a:pt x="3812687" y="3318281"/>
                </a:lnTo>
                <a:lnTo>
                  <a:pt x="3806539" y="3325832"/>
                </a:lnTo>
                <a:lnTo>
                  <a:pt x="3791169" y="3344413"/>
                </a:lnTo>
                <a:close/>
                <a:moveTo>
                  <a:pt x="930496" y="2740486"/>
                </a:moveTo>
                <a:lnTo>
                  <a:pt x="945757" y="2790101"/>
                </a:lnTo>
                <a:lnTo>
                  <a:pt x="950057" y="2832086"/>
                </a:lnTo>
                <a:lnTo>
                  <a:pt x="907901" y="2845053"/>
                </a:lnTo>
                <a:lnTo>
                  <a:pt x="890570" y="2812931"/>
                </a:lnTo>
                <a:lnTo>
                  <a:pt x="897672" y="2743590"/>
                </a:lnTo>
                <a:close/>
                <a:moveTo>
                  <a:pt x="940578" y="2739532"/>
                </a:moveTo>
                <a:lnTo>
                  <a:pt x="942233" y="2755687"/>
                </a:lnTo>
                <a:lnTo>
                  <a:pt x="937488" y="2739825"/>
                </a:lnTo>
                <a:close/>
                <a:moveTo>
                  <a:pt x="2587650" y="3065016"/>
                </a:moveTo>
                <a:lnTo>
                  <a:pt x="2656161" y="3147838"/>
                </a:lnTo>
                <a:lnTo>
                  <a:pt x="2697156" y="3581350"/>
                </a:lnTo>
                <a:lnTo>
                  <a:pt x="2562990" y="3145183"/>
                </a:lnTo>
                <a:close/>
                <a:moveTo>
                  <a:pt x="2156215" y="2972876"/>
                </a:moveTo>
                <a:lnTo>
                  <a:pt x="2146961" y="3070738"/>
                </a:lnTo>
                <a:lnTo>
                  <a:pt x="1862692" y="3414386"/>
                </a:lnTo>
                <a:lnTo>
                  <a:pt x="2073204" y="3016832"/>
                </a:lnTo>
                <a:close/>
                <a:moveTo>
                  <a:pt x="798313" y="2695083"/>
                </a:moveTo>
                <a:lnTo>
                  <a:pt x="779969" y="2754720"/>
                </a:lnTo>
                <a:lnTo>
                  <a:pt x="746351" y="2757899"/>
                </a:lnTo>
                <a:close/>
                <a:moveTo>
                  <a:pt x="3831106" y="3296135"/>
                </a:moveTo>
                <a:lnTo>
                  <a:pt x="3812756" y="3318317"/>
                </a:lnTo>
                <a:lnTo>
                  <a:pt x="3812687" y="3318281"/>
                </a:lnTo>
                <a:lnTo>
                  <a:pt x="3830594" y="3296288"/>
                </a:lnTo>
                <a:close/>
                <a:moveTo>
                  <a:pt x="921613" y="2711609"/>
                </a:moveTo>
                <a:lnTo>
                  <a:pt x="931442" y="2719612"/>
                </a:lnTo>
                <a:lnTo>
                  <a:pt x="937488" y="2739825"/>
                </a:lnTo>
                <a:lnTo>
                  <a:pt x="930496" y="2740486"/>
                </a:lnTo>
                <a:close/>
                <a:moveTo>
                  <a:pt x="2342395" y="2980178"/>
                </a:moveTo>
                <a:lnTo>
                  <a:pt x="2366476" y="3060688"/>
                </a:lnTo>
                <a:lnTo>
                  <a:pt x="2361973" y="3066131"/>
                </a:lnTo>
                <a:lnTo>
                  <a:pt x="2336926" y="2984702"/>
                </a:lnTo>
                <a:close/>
                <a:moveTo>
                  <a:pt x="2436486" y="2985825"/>
                </a:moveTo>
                <a:lnTo>
                  <a:pt x="2476284" y="3060984"/>
                </a:lnTo>
                <a:lnTo>
                  <a:pt x="2474515" y="3064263"/>
                </a:lnTo>
                <a:lnTo>
                  <a:pt x="2433905" y="2988994"/>
                </a:lnTo>
                <a:close/>
                <a:moveTo>
                  <a:pt x="808725" y="2661233"/>
                </a:moveTo>
                <a:lnTo>
                  <a:pt x="815669" y="2674102"/>
                </a:lnTo>
                <a:lnTo>
                  <a:pt x="798313" y="2695083"/>
                </a:lnTo>
                <a:close/>
                <a:moveTo>
                  <a:pt x="2430699" y="2983050"/>
                </a:moveTo>
                <a:lnTo>
                  <a:pt x="2433905" y="2988994"/>
                </a:lnTo>
                <a:lnTo>
                  <a:pt x="2368910" y="3068823"/>
                </a:lnTo>
                <a:lnTo>
                  <a:pt x="2366476" y="3060688"/>
                </a:lnTo>
                <a:close/>
                <a:moveTo>
                  <a:pt x="2329725" y="2961293"/>
                </a:moveTo>
                <a:lnTo>
                  <a:pt x="2336926" y="2984702"/>
                </a:lnTo>
                <a:lnTo>
                  <a:pt x="2269947" y="3040108"/>
                </a:lnTo>
                <a:lnTo>
                  <a:pt x="2267300" y="3012119"/>
                </a:lnTo>
                <a:close/>
                <a:moveTo>
                  <a:pt x="2062118" y="2902265"/>
                </a:moveTo>
                <a:lnTo>
                  <a:pt x="2034505" y="2994583"/>
                </a:lnTo>
                <a:lnTo>
                  <a:pt x="1703054" y="3264447"/>
                </a:lnTo>
                <a:lnTo>
                  <a:pt x="1977277" y="2927641"/>
                </a:lnTo>
                <a:close/>
                <a:moveTo>
                  <a:pt x="2703881" y="3023696"/>
                </a:moveTo>
                <a:lnTo>
                  <a:pt x="2715845" y="3033593"/>
                </a:lnTo>
                <a:lnTo>
                  <a:pt x="2715972" y="3032252"/>
                </a:lnTo>
                <a:lnTo>
                  <a:pt x="2784759" y="3088258"/>
                </a:lnTo>
                <a:lnTo>
                  <a:pt x="2918973" y="3536981"/>
                </a:lnTo>
                <a:lnTo>
                  <a:pt x="2694015" y="3120024"/>
                </a:lnTo>
                <a:close/>
                <a:moveTo>
                  <a:pt x="2237642" y="2929759"/>
                </a:moveTo>
                <a:lnTo>
                  <a:pt x="2238785" y="2940917"/>
                </a:lnTo>
                <a:lnTo>
                  <a:pt x="2159969" y="2983440"/>
                </a:lnTo>
                <a:lnTo>
                  <a:pt x="2161328" y="2970169"/>
                </a:lnTo>
                <a:close/>
                <a:moveTo>
                  <a:pt x="3931496" y="3266108"/>
                </a:moveTo>
                <a:lnTo>
                  <a:pt x="3941989" y="3300219"/>
                </a:lnTo>
                <a:lnTo>
                  <a:pt x="3877593" y="3352650"/>
                </a:lnTo>
                <a:lnTo>
                  <a:pt x="3856747" y="3341611"/>
                </a:lnTo>
                <a:lnTo>
                  <a:pt x="3874204" y="3283244"/>
                </a:lnTo>
                <a:close/>
                <a:moveTo>
                  <a:pt x="3974706" y="3273581"/>
                </a:moveTo>
                <a:lnTo>
                  <a:pt x="3965087" y="3375309"/>
                </a:lnTo>
                <a:lnTo>
                  <a:pt x="3941989" y="3300219"/>
                </a:lnTo>
                <a:close/>
                <a:moveTo>
                  <a:pt x="906109" y="2661208"/>
                </a:moveTo>
                <a:lnTo>
                  <a:pt x="921613" y="2711609"/>
                </a:lnTo>
                <a:lnTo>
                  <a:pt x="902538" y="2696078"/>
                </a:lnTo>
                <a:close/>
                <a:moveTo>
                  <a:pt x="2518929" y="2981942"/>
                </a:moveTo>
                <a:lnTo>
                  <a:pt x="2530779" y="2996266"/>
                </a:lnTo>
                <a:lnTo>
                  <a:pt x="2486397" y="3080082"/>
                </a:lnTo>
                <a:lnTo>
                  <a:pt x="2476284" y="3060984"/>
                </a:lnTo>
                <a:close/>
                <a:moveTo>
                  <a:pt x="2259509" y="2929735"/>
                </a:moveTo>
                <a:lnTo>
                  <a:pt x="2267300" y="3012119"/>
                </a:lnTo>
                <a:lnTo>
                  <a:pt x="2247712" y="3028068"/>
                </a:lnTo>
                <a:lnTo>
                  <a:pt x="2238785" y="2940917"/>
                </a:lnTo>
                <a:close/>
                <a:moveTo>
                  <a:pt x="839767" y="2644971"/>
                </a:moveTo>
                <a:lnTo>
                  <a:pt x="902538" y="2696078"/>
                </a:lnTo>
                <a:lnTo>
                  <a:pt x="897672" y="2743590"/>
                </a:lnTo>
                <a:lnTo>
                  <a:pt x="855320" y="2747595"/>
                </a:lnTo>
                <a:lnTo>
                  <a:pt x="815669" y="2674102"/>
                </a:lnTo>
                <a:close/>
                <a:moveTo>
                  <a:pt x="2538930" y="2980873"/>
                </a:moveTo>
                <a:lnTo>
                  <a:pt x="2593076" y="3047376"/>
                </a:lnTo>
                <a:lnTo>
                  <a:pt x="2587650" y="3065016"/>
                </a:lnTo>
                <a:lnTo>
                  <a:pt x="2530779" y="2996266"/>
                </a:lnTo>
                <a:close/>
                <a:moveTo>
                  <a:pt x="2170186" y="2883686"/>
                </a:moveTo>
                <a:lnTo>
                  <a:pt x="2161328" y="2970169"/>
                </a:lnTo>
                <a:lnTo>
                  <a:pt x="2156215" y="2972876"/>
                </a:lnTo>
                <a:lnTo>
                  <a:pt x="2164484" y="2885440"/>
                </a:lnTo>
                <a:close/>
                <a:moveTo>
                  <a:pt x="2405746" y="2927774"/>
                </a:moveTo>
                <a:lnTo>
                  <a:pt x="2433331" y="2979868"/>
                </a:lnTo>
                <a:lnTo>
                  <a:pt x="2430699" y="2983050"/>
                </a:lnTo>
                <a:lnTo>
                  <a:pt x="2402378" y="2930559"/>
                </a:lnTo>
                <a:close/>
                <a:moveTo>
                  <a:pt x="3892575" y="3221826"/>
                </a:moveTo>
                <a:lnTo>
                  <a:pt x="3874204" y="3283244"/>
                </a:lnTo>
                <a:lnTo>
                  <a:pt x="3831106" y="3296135"/>
                </a:lnTo>
                <a:close/>
                <a:moveTo>
                  <a:pt x="2638375" y="2969074"/>
                </a:moveTo>
                <a:lnTo>
                  <a:pt x="2704003" y="3022507"/>
                </a:lnTo>
                <a:lnTo>
                  <a:pt x="2703881" y="3023696"/>
                </a:lnTo>
                <a:lnTo>
                  <a:pt x="2638271" y="2969423"/>
                </a:lnTo>
                <a:close/>
                <a:moveTo>
                  <a:pt x="4014308" y="3241338"/>
                </a:moveTo>
                <a:lnTo>
                  <a:pt x="3974706" y="3273581"/>
                </a:lnTo>
                <a:lnTo>
                  <a:pt x="3976691" y="3252590"/>
                </a:lnTo>
                <a:close/>
                <a:moveTo>
                  <a:pt x="2165826" y="2871246"/>
                </a:moveTo>
                <a:lnTo>
                  <a:pt x="2164484" y="2885440"/>
                </a:lnTo>
                <a:lnTo>
                  <a:pt x="2072107" y="2913855"/>
                </a:lnTo>
                <a:lnTo>
                  <a:pt x="2077045" y="2897800"/>
                </a:lnTo>
                <a:close/>
                <a:moveTo>
                  <a:pt x="2317887" y="2898239"/>
                </a:moveTo>
                <a:lnTo>
                  <a:pt x="2335372" y="2956696"/>
                </a:lnTo>
                <a:lnTo>
                  <a:pt x="2329725" y="2961293"/>
                </a:lnTo>
                <a:lnTo>
                  <a:pt x="2311405" y="2901737"/>
                </a:lnTo>
                <a:close/>
                <a:moveTo>
                  <a:pt x="2475272" y="2929166"/>
                </a:moveTo>
                <a:lnTo>
                  <a:pt x="2478974" y="2933640"/>
                </a:lnTo>
                <a:lnTo>
                  <a:pt x="2436486" y="2985825"/>
                </a:lnTo>
                <a:lnTo>
                  <a:pt x="2433331" y="2979868"/>
                </a:lnTo>
                <a:close/>
                <a:moveTo>
                  <a:pt x="2391725" y="2910814"/>
                </a:moveTo>
                <a:lnTo>
                  <a:pt x="2402378" y="2930559"/>
                </a:lnTo>
                <a:lnTo>
                  <a:pt x="2342395" y="2980178"/>
                </a:lnTo>
                <a:lnTo>
                  <a:pt x="2335372" y="2956696"/>
                </a:lnTo>
                <a:close/>
                <a:moveTo>
                  <a:pt x="768760" y="2587158"/>
                </a:moveTo>
                <a:lnTo>
                  <a:pt x="818943" y="2628016"/>
                </a:lnTo>
                <a:lnTo>
                  <a:pt x="808725" y="2661233"/>
                </a:lnTo>
                <a:close/>
                <a:moveTo>
                  <a:pt x="2621358" y="2955432"/>
                </a:moveTo>
                <a:lnTo>
                  <a:pt x="2638271" y="2969423"/>
                </a:lnTo>
                <a:lnTo>
                  <a:pt x="2609077" y="3067028"/>
                </a:lnTo>
                <a:lnTo>
                  <a:pt x="2593076" y="3047376"/>
                </a:lnTo>
                <a:close/>
                <a:moveTo>
                  <a:pt x="2308486" y="2892246"/>
                </a:moveTo>
                <a:lnTo>
                  <a:pt x="2311405" y="2901737"/>
                </a:lnTo>
                <a:lnTo>
                  <a:pt x="2259509" y="2929735"/>
                </a:lnTo>
                <a:lnTo>
                  <a:pt x="2258469" y="2918731"/>
                </a:lnTo>
                <a:close/>
                <a:moveTo>
                  <a:pt x="3414387" y="3107373"/>
                </a:moveTo>
                <a:lnTo>
                  <a:pt x="3799150" y="3311113"/>
                </a:lnTo>
                <a:lnTo>
                  <a:pt x="3762457" y="3379123"/>
                </a:lnTo>
                <a:lnTo>
                  <a:pt x="3754511" y="3388728"/>
                </a:lnTo>
                <a:close/>
                <a:moveTo>
                  <a:pt x="2489724" y="2920437"/>
                </a:moveTo>
                <a:lnTo>
                  <a:pt x="2527247" y="2966524"/>
                </a:lnTo>
                <a:lnTo>
                  <a:pt x="2518929" y="2981942"/>
                </a:lnTo>
                <a:lnTo>
                  <a:pt x="2478974" y="2933640"/>
                </a:lnTo>
                <a:close/>
                <a:moveTo>
                  <a:pt x="2604985" y="2941888"/>
                </a:moveTo>
                <a:lnTo>
                  <a:pt x="2621410" y="2955261"/>
                </a:lnTo>
                <a:lnTo>
                  <a:pt x="2621358" y="2955432"/>
                </a:lnTo>
                <a:close/>
                <a:moveTo>
                  <a:pt x="1388712" y="2697155"/>
                </a:moveTo>
                <a:lnTo>
                  <a:pt x="963817" y="2827853"/>
                </a:lnTo>
                <a:lnTo>
                  <a:pt x="960004" y="2815104"/>
                </a:lnTo>
                <a:lnTo>
                  <a:pt x="952749" y="2738382"/>
                </a:lnTo>
                <a:close/>
                <a:moveTo>
                  <a:pt x="2798218" y="2967322"/>
                </a:moveTo>
                <a:lnTo>
                  <a:pt x="2896863" y="3019557"/>
                </a:lnTo>
                <a:lnTo>
                  <a:pt x="3121752" y="3444261"/>
                </a:lnTo>
                <a:lnTo>
                  <a:pt x="2807382" y="3064225"/>
                </a:lnTo>
                <a:close/>
                <a:moveTo>
                  <a:pt x="2252753" y="2858288"/>
                </a:moveTo>
                <a:lnTo>
                  <a:pt x="2258469" y="2918731"/>
                </a:lnTo>
                <a:lnTo>
                  <a:pt x="2237642" y="2929759"/>
                </a:lnTo>
                <a:lnTo>
                  <a:pt x="2231008" y="2864977"/>
                </a:lnTo>
                <a:close/>
                <a:moveTo>
                  <a:pt x="2229693" y="2852143"/>
                </a:moveTo>
                <a:lnTo>
                  <a:pt x="2231008" y="2864977"/>
                </a:lnTo>
                <a:lnTo>
                  <a:pt x="2170186" y="2883686"/>
                </a:lnTo>
                <a:lnTo>
                  <a:pt x="2171638" y="2869507"/>
                </a:lnTo>
                <a:close/>
                <a:moveTo>
                  <a:pt x="2573406" y="2915765"/>
                </a:moveTo>
                <a:lnTo>
                  <a:pt x="2604985" y="2941888"/>
                </a:lnTo>
                <a:lnTo>
                  <a:pt x="2573254" y="2916053"/>
                </a:lnTo>
                <a:close/>
                <a:moveTo>
                  <a:pt x="3905047" y="3180125"/>
                </a:moveTo>
                <a:lnTo>
                  <a:pt x="3911017" y="3199531"/>
                </a:lnTo>
                <a:lnTo>
                  <a:pt x="3892575" y="3221826"/>
                </a:lnTo>
                <a:close/>
                <a:moveTo>
                  <a:pt x="4053661" y="3209298"/>
                </a:moveTo>
                <a:lnTo>
                  <a:pt x="4077831" y="3222338"/>
                </a:lnTo>
                <a:lnTo>
                  <a:pt x="4014308" y="3241338"/>
                </a:lnTo>
                <a:close/>
                <a:moveTo>
                  <a:pt x="2002743" y="2798217"/>
                </a:moveTo>
                <a:lnTo>
                  <a:pt x="1950509" y="2896861"/>
                </a:lnTo>
                <a:lnTo>
                  <a:pt x="1525809" y="3121748"/>
                </a:lnTo>
                <a:lnTo>
                  <a:pt x="1905841" y="2807381"/>
                </a:lnTo>
                <a:close/>
                <a:moveTo>
                  <a:pt x="2101831" y="2817221"/>
                </a:moveTo>
                <a:lnTo>
                  <a:pt x="2077045" y="2897800"/>
                </a:lnTo>
                <a:lnTo>
                  <a:pt x="2062118" y="2902265"/>
                </a:lnTo>
                <a:lnTo>
                  <a:pt x="2087104" y="2818729"/>
                </a:lnTo>
                <a:close/>
                <a:moveTo>
                  <a:pt x="2560208" y="2905431"/>
                </a:moveTo>
                <a:lnTo>
                  <a:pt x="2573254" y="2916053"/>
                </a:lnTo>
                <a:lnTo>
                  <a:pt x="2538930" y="2980873"/>
                </a:lnTo>
                <a:lnTo>
                  <a:pt x="2527247" y="2966524"/>
                </a:lnTo>
                <a:close/>
                <a:moveTo>
                  <a:pt x="2374060" y="2867933"/>
                </a:moveTo>
                <a:lnTo>
                  <a:pt x="2395247" y="2907946"/>
                </a:lnTo>
                <a:lnTo>
                  <a:pt x="2391725" y="2910814"/>
                </a:lnTo>
                <a:lnTo>
                  <a:pt x="2369823" y="2870219"/>
                </a:lnTo>
                <a:close/>
                <a:moveTo>
                  <a:pt x="2459496" y="2883311"/>
                </a:moveTo>
                <a:lnTo>
                  <a:pt x="2486138" y="2916032"/>
                </a:lnTo>
                <a:lnTo>
                  <a:pt x="2475272" y="2929166"/>
                </a:lnTo>
                <a:lnTo>
                  <a:pt x="2446342" y="2894192"/>
                </a:lnTo>
                <a:close/>
                <a:moveTo>
                  <a:pt x="2432577" y="2877552"/>
                </a:moveTo>
                <a:lnTo>
                  <a:pt x="2446342" y="2894192"/>
                </a:lnTo>
                <a:lnTo>
                  <a:pt x="2405746" y="2927774"/>
                </a:lnTo>
                <a:lnTo>
                  <a:pt x="2395247" y="2907946"/>
                </a:lnTo>
                <a:close/>
                <a:moveTo>
                  <a:pt x="744238" y="2541707"/>
                </a:moveTo>
                <a:lnTo>
                  <a:pt x="768760" y="2587158"/>
                </a:lnTo>
                <a:lnTo>
                  <a:pt x="716434" y="2544555"/>
                </a:lnTo>
                <a:close/>
                <a:moveTo>
                  <a:pt x="700231" y="2531362"/>
                </a:moveTo>
                <a:lnTo>
                  <a:pt x="716434" y="2544555"/>
                </a:lnTo>
                <a:lnTo>
                  <a:pt x="691749" y="2547083"/>
                </a:lnTo>
                <a:close/>
                <a:moveTo>
                  <a:pt x="2365437" y="2862089"/>
                </a:moveTo>
                <a:lnTo>
                  <a:pt x="2369823" y="2870219"/>
                </a:lnTo>
                <a:lnTo>
                  <a:pt x="2317887" y="2898239"/>
                </a:lnTo>
                <a:lnTo>
                  <a:pt x="2315054" y="2888767"/>
                </a:lnTo>
                <a:close/>
                <a:moveTo>
                  <a:pt x="2301457" y="2843307"/>
                </a:moveTo>
                <a:lnTo>
                  <a:pt x="2315054" y="2888767"/>
                </a:lnTo>
                <a:lnTo>
                  <a:pt x="2308486" y="2892246"/>
                </a:lnTo>
                <a:lnTo>
                  <a:pt x="2294126" y="2845562"/>
                </a:lnTo>
                <a:close/>
                <a:moveTo>
                  <a:pt x="4129489" y="3206887"/>
                </a:moveTo>
                <a:lnTo>
                  <a:pt x="4134186" y="3252743"/>
                </a:lnTo>
                <a:lnTo>
                  <a:pt x="4077831" y="3222338"/>
                </a:lnTo>
                <a:close/>
                <a:moveTo>
                  <a:pt x="2714211" y="2922839"/>
                </a:moveTo>
                <a:lnTo>
                  <a:pt x="2725741" y="2928945"/>
                </a:lnTo>
                <a:lnTo>
                  <a:pt x="2715972" y="3032252"/>
                </a:lnTo>
                <a:lnTo>
                  <a:pt x="2704003" y="3022507"/>
                </a:lnTo>
                <a:close/>
                <a:moveTo>
                  <a:pt x="2290551" y="2833940"/>
                </a:moveTo>
                <a:lnTo>
                  <a:pt x="2294126" y="2845562"/>
                </a:lnTo>
                <a:lnTo>
                  <a:pt x="2252753" y="2858288"/>
                </a:lnTo>
                <a:lnTo>
                  <a:pt x="2251554" y="2845604"/>
                </a:lnTo>
                <a:close/>
                <a:moveTo>
                  <a:pt x="2177790" y="2809441"/>
                </a:moveTo>
                <a:lnTo>
                  <a:pt x="2171638" y="2869507"/>
                </a:lnTo>
                <a:lnTo>
                  <a:pt x="2165826" y="2871246"/>
                </a:lnTo>
                <a:lnTo>
                  <a:pt x="2171610" y="2810074"/>
                </a:lnTo>
                <a:close/>
                <a:moveTo>
                  <a:pt x="2726826" y="2917475"/>
                </a:moveTo>
                <a:lnTo>
                  <a:pt x="2797089" y="2955384"/>
                </a:lnTo>
                <a:lnTo>
                  <a:pt x="2798218" y="2967322"/>
                </a:lnTo>
                <a:lnTo>
                  <a:pt x="2725741" y="2928945"/>
                </a:lnTo>
                <a:close/>
                <a:moveTo>
                  <a:pt x="2525675" y="2876282"/>
                </a:moveTo>
                <a:lnTo>
                  <a:pt x="2560426" y="2905028"/>
                </a:lnTo>
                <a:lnTo>
                  <a:pt x="2560208" y="2905431"/>
                </a:lnTo>
                <a:lnTo>
                  <a:pt x="2525169" y="2876903"/>
                </a:lnTo>
                <a:close/>
                <a:moveTo>
                  <a:pt x="2095873" y="2789410"/>
                </a:moveTo>
                <a:lnTo>
                  <a:pt x="2087104" y="2818729"/>
                </a:lnTo>
                <a:lnTo>
                  <a:pt x="1998086" y="2827846"/>
                </a:lnTo>
                <a:lnTo>
                  <a:pt x="2014681" y="2797088"/>
                </a:lnTo>
                <a:close/>
                <a:moveTo>
                  <a:pt x="2521187" y="2873661"/>
                </a:moveTo>
                <a:lnTo>
                  <a:pt x="2525169" y="2876903"/>
                </a:lnTo>
                <a:lnTo>
                  <a:pt x="2489724" y="2920437"/>
                </a:lnTo>
                <a:lnTo>
                  <a:pt x="2486138" y="2916032"/>
                </a:lnTo>
                <a:close/>
                <a:moveTo>
                  <a:pt x="3949448" y="3153073"/>
                </a:moveTo>
                <a:lnTo>
                  <a:pt x="3984323" y="3171889"/>
                </a:lnTo>
                <a:lnTo>
                  <a:pt x="3976691" y="3252590"/>
                </a:lnTo>
                <a:lnTo>
                  <a:pt x="3931496" y="3266108"/>
                </a:lnTo>
                <a:lnTo>
                  <a:pt x="3911017" y="3199531"/>
                </a:lnTo>
                <a:close/>
                <a:moveTo>
                  <a:pt x="2403231" y="2842076"/>
                </a:moveTo>
                <a:lnTo>
                  <a:pt x="2409018" y="2849072"/>
                </a:lnTo>
                <a:lnTo>
                  <a:pt x="2374060" y="2867933"/>
                </a:lnTo>
                <a:lnTo>
                  <a:pt x="2369754" y="2859803"/>
                </a:lnTo>
                <a:close/>
                <a:moveTo>
                  <a:pt x="2352677" y="2827551"/>
                </a:moveTo>
                <a:lnTo>
                  <a:pt x="2369754" y="2859803"/>
                </a:lnTo>
                <a:lnTo>
                  <a:pt x="2365437" y="2862089"/>
                </a:lnTo>
                <a:lnTo>
                  <a:pt x="2347640" y="2829101"/>
                </a:lnTo>
                <a:close/>
                <a:moveTo>
                  <a:pt x="2642985" y="2885123"/>
                </a:moveTo>
                <a:lnTo>
                  <a:pt x="2660682" y="2894494"/>
                </a:lnTo>
                <a:lnTo>
                  <a:pt x="2638375" y="2969074"/>
                </a:lnTo>
                <a:lnTo>
                  <a:pt x="2621410" y="2955261"/>
                </a:lnTo>
                <a:close/>
                <a:moveTo>
                  <a:pt x="2424721" y="2840600"/>
                </a:moveTo>
                <a:lnTo>
                  <a:pt x="2445946" y="2866668"/>
                </a:lnTo>
                <a:lnTo>
                  <a:pt x="2432577" y="2877552"/>
                </a:lnTo>
                <a:lnTo>
                  <a:pt x="2409018" y="2849072"/>
                </a:lnTo>
                <a:close/>
                <a:moveTo>
                  <a:pt x="865530" y="2529284"/>
                </a:moveTo>
                <a:lnTo>
                  <a:pt x="884486" y="2590910"/>
                </a:lnTo>
                <a:lnTo>
                  <a:pt x="839767" y="2644971"/>
                </a:lnTo>
                <a:lnTo>
                  <a:pt x="818943" y="2628016"/>
                </a:lnTo>
                <a:lnTo>
                  <a:pt x="848785" y="2530999"/>
                </a:lnTo>
                <a:close/>
                <a:moveTo>
                  <a:pt x="2496834" y="2852425"/>
                </a:moveTo>
                <a:lnTo>
                  <a:pt x="2521723" y="2873013"/>
                </a:lnTo>
                <a:lnTo>
                  <a:pt x="2521187" y="2873661"/>
                </a:lnTo>
                <a:lnTo>
                  <a:pt x="2495976" y="2853134"/>
                </a:lnTo>
                <a:close/>
                <a:moveTo>
                  <a:pt x="2247459" y="2802305"/>
                </a:moveTo>
                <a:lnTo>
                  <a:pt x="2251554" y="2845604"/>
                </a:lnTo>
                <a:lnTo>
                  <a:pt x="2229693" y="2852143"/>
                </a:lnTo>
                <a:lnTo>
                  <a:pt x="2224826" y="2804624"/>
                </a:lnTo>
                <a:close/>
                <a:moveTo>
                  <a:pt x="2663954" y="2883554"/>
                </a:moveTo>
                <a:lnTo>
                  <a:pt x="2715392" y="2911306"/>
                </a:lnTo>
                <a:lnTo>
                  <a:pt x="2714211" y="2922839"/>
                </a:lnTo>
                <a:lnTo>
                  <a:pt x="2660682" y="2894494"/>
                </a:lnTo>
                <a:close/>
                <a:moveTo>
                  <a:pt x="3908455" y="3130956"/>
                </a:moveTo>
                <a:lnTo>
                  <a:pt x="3918184" y="3136205"/>
                </a:lnTo>
                <a:lnTo>
                  <a:pt x="3905047" y="3180125"/>
                </a:lnTo>
                <a:lnTo>
                  <a:pt x="3899189" y="3161080"/>
                </a:lnTo>
                <a:close/>
                <a:moveTo>
                  <a:pt x="2341955" y="2818565"/>
                </a:moveTo>
                <a:lnTo>
                  <a:pt x="2347640" y="2829101"/>
                </a:lnTo>
                <a:lnTo>
                  <a:pt x="2301457" y="2843307"/>
                </a:lnTo>
                <a:lnTo>
                  <a:pt x="2297990" y="2831715"/>
                </a:lnTo>
                <a:close/>
                <a:moveTo>
                  <a:pt x="3899079" y="3125897"/>
                </a:moveTo>
                <a:lnTo>
                  <a:pt x="3905145" y="3129170"/>
                </a:lnTo>
                <a:lnTo>
                  <a:pt x="3806688" y="3315105"/>
                </a:lnTo>
                <a:lnTo>
                  <a:pt x="3799150" y="3311113"/>
                </a:lnTo>
                <a:close/>
                <a:moveTo>
                  <a:pt x="2174265" y="2781997"/>
                </a:moveTo>
                <a:lnTo>
                  <a:pt x="2171610" y="2810074"/>
                </a:lnTo>
                <a:lnTo>
                  <a:pt x="2101831" y="2817221"/>
                </a:lnTo>
                <a:lnTo>
                  <a:pt x="2110821" y="2787997"/>
                </a:lnTo>
                <a:close/>
                <a:moveTo>
                  <a:pt x="2479272" y="2839534"/>
                </a:moveTo>
                <a:lnTo>
                  <a:pt x="2495976" y="2853134"/>
                </a:lnTo>
                <a:lnTo>
                  <a:pt x="2459496" y="2883311"/>
                </a:lnTo>
                <a:lnTo>
                  <a:pt x="2445946" y="2866668"/>
                </a:lnTo>
                <a:close/>
                <a:moveTo>
                  <a:pt x="2287952" y="2798158"/>
                </a:moveTo>
                <a:lnTo>
                  <a:pt x="2297990" y="2831715"/>
                </a:lnTo>
                <a:lnTo>
                  <a:pt x="2290551" y="2833940"/>
                </a:lnTo>
                <a:lnTo>
                  <a:pt x="2279801" y="2798993"/>
                </a:lnTo>
                <a:close/>
                <a:moveTo>
                  <a:pt x="918488" y="2523860"/>
                </a:moveTo>
                <a:lnTo>
                  <a:pt x="919332" y="2532101"/>
                </a:lnTo>
                <a:lnTo>
                  <a:pt x="906109" y="2661208"/>
                </a:lnTo>
                <a:lnTo>
                  <a:pt x="884486" y="2590910"/>
                </a:lnTo>
                <a:lnTo>
                  <a:pt x="914172" y="2555024"/>
                </a:lnTo>
                <a:lnTo>
                  <a:pt x="917105" y="2524001"/>
                </a:lnTo>
                <a:close/>
                <a:moveTo>
                  <a:pt x="2587124" y="2855544"/>
                </a:moveTo>
                <a:lnTo>
                  <a:pt x="2601315" y="2863059"/>
                </a:lnTo>
                <a:lnTo>
                  <a:pt x="2573406" y="2915765"/>
                </a:lnTo>
                <a:lnTo>
                  <a:pt x="2560426" y="2905028"/>
                </a:lnTo>
                <a:close/>
                <a:moveTo>
                  <a:pt x="932328" y="2522442"/>
                </a:moveTo>
                <a:lnTo>
                  <a:pt x="952749" y="2738382"/>
                </a:lnTo>
                <a:lnTo>
                  <a:pt x="940578" y="2739532"/>
                </a:lnTo>
                <a:lnTo>
                  <a:pt x="919332" y="2532101"/>
                </a:lnTo>
                <a:lnTo>
                  <a:pt x="920194" y="2523685"/>
                </a:lnTo>
                <a:close/>
                <a:moveTo>
                  <a:pt x="2375486" y="2808535"/>
                </a:moveTo>
                <a:lnTo>
                  <a:pt x="2383399" y="2818101"/>
                </a:lnTo>
                <a:lnTo>
                  <a:pt x="2352677" y="2827551"/>
                </a:lnTo>
                <a:lnTo>
                  <a:pt x="2347103" y="2817025"/>
                </a:lnTo>
                <a:close/>
                <a:moveTo>
                  <a:pt x="2222046" y="2777479"/>
                </a:moveTo>
                <a:lnTo>
                  <a:pt x="2224826" y="2804624"/>
                </a:lnTo>
                <a:lnTo>
                  <a:pt x="2177790" y="2809441"/>
                </a:lnTo>
                <a:lnTo>
                  <a:pt x="2180663" y="2781392"/>
                </a:lnTo>
                <a:close/>
                <a:moveTo>
                  <a:pt x="2401796" y="2812442"/>
                </a:moveTo>
                <a:lnTo>
                  <a:pt x="2419088" y="2833680"/>
                </a:lnTo>
                <a:lnTo>
                  <a:pt x="2403231" y="2842076"/>
                </a:lnTo>
                <a:lnTo>
                  <a:pt x="2383399" y="2818101"/>
                </a:lnTo>
                <a:close/>
                <a:moveTo>
                  <a:pt x="2606792" y="2852714"/>
                </a:moveTo>
                <a:lnTo>
                  <a:pt x="2646384" y="2874074"/>
                </a:lnTo>
                <a:lnTo>
                  <a:pt x="2642985" y="2885123"/>
                </a:lnTo>
                <a:lnTo>
                  <a:pt x="2601315" y="2863059"/>
                </a:lnTo>
                <a:close/>
                <a:moveTo>
                  <a:pt x="3914356" y="3111774"/>
                </a:moveTo>
                <a:lnTo>
                  <a:pt x="3908455" y="3130956"/>
                </a:lnTo>
                <a:lnTo>
                  <a:pt x="3905145" y="3129170"/>
                </a:lnTo>
                <a:close/>
                <a:moveTo>
                  <a:pt x="2459715" y="2821720"/>
                </a:moveTo>
                <a:lnTo>
                  <a:pt x="2480270" y="2838722"/>
                </a:lnTo>
                <a:lnTo>
                  <a:pt x="2479272" y="2839534"/>
                </a:lnTo>
                <a:lnTo>
                  <a:pt x="2458318" y="2822473"/>
                </a:lnTo>
                <a:close/>
                <a:moveTo>
                  <a:pt x="2902266" y="2907948"/>
                </a:moveTo>
                <a:lnTo>
                  <a:pt x="2994585" y="2935561"/>
                </a:lnTo>
                <a:lnTo>
                  <a:pt x="3264447" y="3267011"/>
                </a:lnTo>
                <a:lnTo>
                  <a:pt x="2927642" y="2992788"/>
                </a:lnTo>
                <a:close/>
                <a:moveTo>
                  <a:pt x="2551693" y="2836783"/>
                </a:moveTo>
                <a:lnTo>
                  <a:pt x="2555984" y="2839055"/>
                </a:lnTo>
                <a:lnTo>
                  <a:pt x="2525675" y="2876282"/>
                </a:lnTo>
                <a:lnTo>
                  <a:pt x="2521723" y="2873013"/>
                </a:lnTo>
                <a:close/>
                <a:moveTo>
                  <a:pt x="2451198" y="2816677"/>
                </a:moveTo>
                <a:lnTo>
                  <a:pt x="2458318" y="2822473"/>
                </a:lnTo>
                <a:lnTo>
                  <a:pt x="2424721" y="2840600"/>
                </a:lnTo>
                <a:lnTo>
                  <a:pt x="2419088" y="2833680"/>
                </a:lnTo>
                <a:close/>
                <a:moveTo>
                  <a:pt x="2334583" y="2793382"/>
                </a:moveTo>
                <a:lnTo>
                  <a:pt x="2347103" y="2817025"/>
                </a:lnTo>
                <a:lnTo>
                  <a:pt x="2341955" y="2818565"/>
                </a:lnTo>
                <a:lnTo>
                  <a:pt x="2328693" y="2793985"/>
                </a:lnTo>
                <a:close/>
                <a:moveTo>
                  <a:pt x="2271738" y="2772780"/>
                </a:moveTo>
                <a:lnTo>
                  <a:pt x="2279801" y="2798993"/>
                </a:lnTo>
                <a:lnTo>
                  <a:pt x="2247459" y="2802305"/>
                </a:lnTo>
                <a:lnTo>
                  <a:pt x="2244907" y="2775317"/>
                </a:lnTo>
                <a:close/>
                <a:moveTo>
                  <a:pt x="2563764" y="2829499"/>
                </a:moveTo>
                <a:lnTo>
                  <a:pt x="2592741" y="2845133"/>
                </a:lnTo>
                <a:lnTo>
                  <a:pt x="2587124" y="2855544"/>
                </a:lnTo>
                <a:lnTo>
                  <a:pt x="2555984" y="2839055"/>
                </a:lnTo>
                <a:close/>
                <a:moveTo>
                  <a:pt x="2789412" y="2874193"/>
                </a:moveTo>
                <a:lnTo>
                  <a:pt x="2818732" y="2882963"/>
                </a:lnTo>
                <a:lnTo>
                  <a:pt x="2827849" y="2971979"/>
                </a:lnTo>
                <a:lnTo>
                  <a:pt x="2797089" y="2955384"/>
                </a:lnTo>
                <a:close/>
                <a:moveTo>
                  <a:pt x="2052590" y="2726824"/>
                </a:moveTo>
                <a:lnTo>
                  <a:pt x="2014681" y="2797088"/>
                </a:lnTo>
                <a:lnTo>
                  <a:pt x="2002743" y="2798217"/>
                </a:lnTo>
                <a:lnTo>
                  <a:pt x="2041121" y="2725739"/>
                </a:lnTo>
                <a:close/>
                <a:moveTo>
                  <a:pt x="2435841" y="2801970"/>
                </a:moveTo>
                <a:lnTo>
                  <a:pt x="2452674" y="2815895"/>
                </a:lnTo>
                <a:lnTo>
                  <a:pt x="2451198" y="2816677"/>
                </a:lnTo>
                <a:lnTo>
                  <a:pt x="2433877" y="2802574"/>
                </a:lnTo>
                <a:close/>
                <a:moveTo>
                  <a:pt x="1946368" y="2703879"/>
                </a:moveTo>
                <a:lnTo>
                  <a:pt x="1936471" y="2715843"/>
                </a:lnTo>
                <a:lnTo>
                  <a:pt x="1937814" y="2715970"/>
                </a:lnTo>
                <a:lnTo>
                  <a:pt x="1881807" y="2784759"/>
                </a:lnTo>
                <a:lnTo>
                  <a:pt x="1433080" y="2918974"/>
                </a:lnTo>
                <a:lnTo>
                  <a:pt x="1850042" y="2694013"/>
                </a:lnTo>
                <a:close/>
                <a:moveTo>
                  <a:pt x="2509859" y="2814631"/>
                </a:moveTo>
                <a:lnTo>
                  <a:pt x="2529774" y="2825176"/>
                </a:lnTo>
                <a:lnTo>
                  <a:pt x="2496834" y="2852425"/>
                </a:lnTo>
                <a:lnTo>
                  <a:pt x="2480270" y="2838722"/>
                </a:lnTo>
                <a:close/>
                <a:moveTo>
                  <a:pt x="2382298" y="2788495"/>
                </a:moveTo>
                <a:lnTo>
                  <a:pt x="2394086" y="2802972"/>
                </a:lnTo>
                <a:lnTo>
                  <a:pt x="2375486" y="2808535"/>
                </a:lnTo>
                <a:lnTo>
                  <a:pt x="2360735" y="2790703"/>
                </a:lnTo>
                <a:close/>
                <a:moveTo>
                  <a:pt x="2721281" y="2853815"/>
                </a:moveTo>
                <a:lnTo>
                  <a:pt x="2732527" y="2857179"/>
                </a:lnTo>
                <a:lnTo>
                  <a:pt x="2726826" y="2917475"/>
                </a:lnTo>
                <a:lnTo>
                  <a:pt x="2715392" y="2911306"/>
                </a:lnTo>
                <a:close/>
                <a:moveTo>
                  <a:pt x="2423544" y="2794161"/>
                </a:moveTo>
                <a:lnTo>
                  <a:pt x="2433877" y="2802574"/>
                </a:lnTo>
                <a:lnTo>
                  <a:pt x="2401796" y="2812442"/>
                </a:lnTo>
                <a:lnTo>
                  <a:pt x="2394086" y="2802972"/>
                </a:lnTo>
                <a:close/>
                <a:moveTo>
                  <a:pt x="2540029" y="2816693"/>
                </a:moveTo>
                <a:lnTo>
                  <a:pt x="2559584" y="2827244"/>
                </a:lnTo>
                <a:lnTo>
                  <a:pt x="2551693" y="2836783"/>
                </a:lnTo>
                <a:lnTo>
                  <a:pt x="2529774" y="2825176"/>
                </a:lnTo>
                <a:close/>
                <a:moveTo>
                  <a:pt x="2127460" y="2733904"/>
                </a:moveTo>
                <a:lnTo>
                  <a:pt x="2110821" y="2787997"/>
                </a:lnTo>
                <a:lnTo>
                  <a:pt x="2095873" y="2789410"/>
                </a:lnTo>
                <a:lnTo>
                  <a:pt x="2112888" y="2732526"/>
                </a:lnTo>
                <a:close/>
                <a:moveTo>
                  <a:pt x="2315043" y="2768685"/>
                </a:moveTo>
                <a:lnTo>
                  <a:pt x="2328693" y="2793985"/>
                </a:lnTo>
                <a:lnTo>
                  <a:pt x="2287952" y="2798158"/>
                </a:lnTo>
                <a:lnTo>
                  <a:pt x="2280125" y="2771987"/>
                </a:lnTo>
                <a:close/>
                <a:moveTo>
                  <a:pt x="2817223" y="2868233"/>
                </a:moveTo>
                <a:lnTo>
                  <a:pt x="2897801" y="2893018"/>
                </a:lnTo>
                <a:lnTo>
                  <a:pt x="2902266" y="2907948"/>
                </a:lnTo>
                <a:lnTo>
                  <a:pt x="2818732" y="2882963"/>
                </a:lnTo>
                <a:close/>
                <a:moveTo>
                  <a:pt x="2047227" y="2714209"/>
                </a:moveTo>
                <a:lnTo>
                  <a:pt x="2041121" y="2725739"/>
                </a:lnTo>
                <a:lnTo>
                  <a:pt x="1937814" y="2715970"/>
                </a:lnTo>
                <a:lnTo>
                  <a:pt x="1947559" y="2704001"/>
                </a:lnTo>
                <a:close/>
                <a:moveTo>
                  <a:pt x="4148753" y="3131874"/>
                </a:moveTo>
                <a:lnTo>
                  <a:pt x="4180925" y="3191503"/>
                </a:lnTo>
                <a:lnTo>
                  <a:pt x="4129489" y="3206887"/>
                </a:lnTo>
                <a:lnTo>
                  <a:pt x="4123880" y="3152126"/>
                </a:lnTo>
                <a:close/>
                <a:moveTo>
                  <a:pt x="2482461" y="2800123"/>
                </a:moveTo>
                <a:lnTo>
                  <a:pt x="2491183" y="2804742"/>
                </a:lnTo>
                <a:lnTo>
                  <a:pt x="2459715" y="2821720"/>
                </a:lnTo>
                <a:lnTo>
                  <a:pt x="2452674" y="2815895"/>
                </a:lnTo>
                <a:close/>
                <a:moveTo>
                  <a:pt x="2658401" y="2835007"/>
                </a:moveTo>
                <a:lnTo>
                  <a:pt x="2676826" y="2840518"/>
                </a:lnTo>
                <a:lnTo>
                  <a:pt x="2663954" y="2883554"/>
                </a:lnTo>
                <a:lnTo>
                  <a:pt x="2646384" y="2874074"/>
                </a:lnTo>
                <a:close/>
                <a:moveTo>
                  <a:pt x="2184970" y="2739342"/>
                </a:moveTo>
                <a:lnTo>
                  <a:pt x="2180663" y="2781392"/>
                </a:lnTo>
                <a:lnTo>
                  <a:pt x="2174265" y="2781997"/>
                </a:lnTo>
                <a:lnTo>
                  <a:pt x="2178358" y="2738717"/>
                </a:lnTo>
                <a:close/>
                <a:moveTo>
                  <a:pt x="2415446" y="2785100"/>
                </a:moveTo>
                <a:lnTo>
                  <a:pt x="2425642" y="2793534"/>
                </a:lnTo>
                <a:lnTo>
                  <a:pt x="2423544" y="2794161"/>
                </a:lnTo>
                <a:lnTo>
                  <a:pt x="2412754" y="2785376"/>
                </a:lnTo>
                <a:close/>
                <a:moveTo>
                  <a:pt x="688678" y="2438728"/>
                </a:moveTo>
                <a:lnTo>
                  <a:pt x="719444" y="2495751"/>
                </a:lnTo>
                <a:lnTo>
                  <a:pt x="700231" y="2531362"/>
                </a:lnTo>
                <a:lnTo>
                  <a:pt x="637567" y="2480342"/>
                </a:lnTo>
                <a:close/>
                <a:moveTo>
                  <a:pt x="2606569" y="2819504"/>
                </a:moveTo>
                <a:lnTo>
                  <a:pt x="2621943" y="2824103"/>
                </a:lnTo>
                <a:lnTo>
                  <a:pt x="2606792" y="2852714"/>
                </a:lnTo>
                <a:lnTo>
                  <a:pt x="2592741" y="2845133"/>
                </a:lnTo>
                <a:close/>
                <a:moveTo>
                  <a:pt x="2340527" y="2766275"/>
                </a:moveTo>
                <a:lnTo>
                  <a:pt x="2360735" y="2790703"/>
                </a:lnTo>
                <a:lnTo>
                  <a:pt x="2334583" y="2793382"/>
                </a:lnTo>
                <a:lnTo>
                  <a:pt x="2321197" y="2768103"/>
                </a:lnTo>
                <a:close/>
                <a:moveTo>
                  <a:pt x="2116252" y="2721279"/>
                </a:moveTo>
                <a:lnTo>
                  <a:pt x="2112888" y="2732526"/>
                </a:lnTo>
                <a:lnTo>
                  <a:pt x="2052590" y="2726824"/>
                </a:lnTo>
                <a:lnTo>
                  <a:pt x="2058759" y="2715390"/>
                </a:lnTo>
                <a:close/>
                <a:moveTo>
                  <a:pt x="2504530" y="2797541"/>
                </a:moveTo>
                <a:lnTo>
                  <a:pt x="2520359" y="2806081"/>
                </a:lnTo>
                <a:lnTo>
                  <a:pt x="2509859" y="2814631"/>
                </a:lnTo>
                <a:lnTo>
                  <a:pt x="2491183" y="2804742"/>
                </a:lnTo>
                <a:close/>
                <a:moveTo>
                  <a:pt x="2733906" y="2842604"/>
                </a:moveTo>
                <a:lnTo>
                  <a:pt x="2787998" y="2859243"/>
                </a:lnTo>
                <a:lnTo>
                  <a:pt x="2789412" y="2874193"/>
                </a:lnTo>
                <a:lnTo>
                  <a:pt x="2732527" y="2857179"/>
                </a:lnTo>
                <a:close/>
                <a:moveTo>
                  <a:pt x="2242015" y="2744737"/>
                </a:moveTo>
                <a:lnTo>
                  <a:pt x="2244907" y="2775317"/>
                </a:lnTo>
                <a:lnTo>
                  <a:pt x="2222046" y="2777479"/>
                </a:lnTo>
                <a:lnTo>
                  <a:pt x="2218464" y="2742509"/>
                </a:lnTo>
                <a:close/>
                <a:moveTo>
                  <a:pt x="2574035" y="2809773"/>
                </a:moveTo>
                <a:lnTo>
                  <a:pt x="2578691" y="2811166"/>
                </a:lnTo>
                <a:lnTo>
                  <a:pt x="2563764" y="2829499"/>
                </a:lnTo>
                <a:lnTo>
                  <a:pt x="2559584" y="2827244"/>
                </a:lnTo>
                <a:close/>
                <a:moveTo>
                  <a:pt x="2453999" y="2785052"/>
                </a:moveTo>
                <a:lnTo>
                  <a:pt x="2467537" y="2792220"/>
                </a:lnTo>
                <a:lnTo>
                  <a:pt x="2435841" y="2801970"/>
                </a:lnTo>
                <a:lnTo>
                  <a:pt x="2425642" y="2793534"/>
                </a:lnTo>
                <a:close/>
                <a:moveTo>
                  <a:pt x="2272846" y="2747652"/>
                </a:moveTo>
                <a:lnTo>
                  <a:pt x="2280125" y="2771987"/>
                </a:lnTo>
                <a:lnTo>
                  <a:pt x="2271738" y="2772780"/>
                </a:lnTo>
                <a:lnTo>
                  <a:pt x="2263744" y="2746791"/>
                </a:lnTo>
                <a:close/>
                <a:moveTo>
                  <a:pt x="2179396" y="2727746"/>
                </a:moveTo>
                <a:lnTo>
                  <a:pt x="2178358" y="2738717"/>
                </a:lnTo>
                <a:lnTo>
                  <a:pt x="2127460" y="2733904"/>
                </a:lnTo>
                <a:lnTo>
                  <a:pt x="2130882" y="2722777"/>
                </a:lnTo>
                <a:close/>
                <a:moveTo>
                  <a:pt x="2531464" y="2797040"/>
                </a:moveTo>
                <a:lnTo>
                  <a:pt x="2555203" y="2804141"/>
                </a:lnTo>
                <a:lnTo>
                  <a:pt x="2540029" y="2816693"/>
                </a:lnTo>
                <a:lnTo>
                  <a:pt x="2520359" y="2806081"/>
                </a:lnTo>
                <a:close/>
                <a:moveTo>
                  <a:pt x="2681064" y="2826350"/>
                </a:moveTo>
                <a:lnTo>
                  <a:pt x="2722779" y="2839182"/>
                </a:lnTo>
                <a:lnTo>
                  <a:pt x="2721281" y="2853815"/>
                </a:lnTo>
                <a:lnTo>
                  <a:pt x="2676826" y="2840518"/>
                </a:lnTo>
                <a:close/>
                <a:moveTo>
                  <a:pt x="2484817" y="2786905"/>
                </a:moveTo>
                <a:lnTo>
                  <a:pt x="2496014" y="2792946"/>
                </a:lnTo>
                <a:lnTo>
                  <a:pt x="2482461" y="2800123"/>
                </a:lnTo>
                <a:lnTo>
                  <a:pt x="2467537" y="2792220"/>
                </a:lnTo>
                <a:close/>
                <a:moveTo>
                  <a:pt x="2312346" y="2751387"/>
                </a:moveTo>
                <a:lnTo>
                  <a:pt x="2321197" y="2768103"/>
                </a:lnTo>
                <a:lnTo>
                  <a:pt x="2315043" y="2768685"/>
                </a:lnTo>
                <a:lnTo>
                  <a:pt x="2305354" y="2750726"/>
                </a:lnTo>
                <a:close/>
                <a:moveTo>
                  <a:pt x="2503869" y="2788786"/>
                </a:moveTo>
                <a:lnTo>
                  <a:pt x="2514733" y="2792036"/>
                </a:lnTo>
                <a:lnTo>
                  <a:pt x="2504530" y="2797541"/>
                </a:lnTo>
                <a:lnTo>
                  <a:pt x="2496014" y="2792946"/>
                </a:lnTo>
                <a:close/>
                <a:moveTo>
                  <a:pt x="2217350" y="2731634"/>
                </a:moveTo>
                <a:lnTo>
                  <a:pt x="2218464" y="2742509"/>
                </a:lnTo>
                <a:lnTo>
                  <a:pt x="2184970" y="2739342"/>
                </a:lnTo>
                <a:lnTo>
                  <a:pt x="2186087" y="2728432"/>
                </a:lnTo>
                <a:close/>
                <a:moveTo>
                  <a:pt x="2470936" y="2779416"/>
                </a:moveTo>
                <a:lnTo>
                  <a:pt x="2471615" y="2779783"/>
                </a:lnTo>
                <a:lnTo>
                  <a:pt x="2453999" y="2785052"/>
                </a:lnTo>
                <a:lnTo>
                  <a:pt x="2447826" y="2781783"/>
                </a:lnTo>
                <a:close/>
                <a:moveTo>
                  <a:pt x="2384219" y="2762143"/>
                </a:moveTo>
                <a:lnTo>
                  <a:pt x="2412754" y="2785376"/>
                </a:lnTo>
                <a:lnTo>
                  <a:pt x="2382298" y="2788495"/>
                </a:lnTo>
                <a:lnTo>
                  <a:pt x="2362514" y="2764196"/>
                </a:lnTo>
                <a:close/>
                <a:moveTo>
                  <a:pt x="2472691" y="2779461"/>
                </a:moveTo>
                <a:lnTo>
                  <a:pt x="2491109" y="2784970"/>
                </a:lnTo>
                <a:lnTo>
                  <a:pt x="2484817" y="2786905"/>
                </a:lnTo>
                <a:lnTo>
                  <a:pt x="2471615" y="2779783"/>
                </a:lnTo>
                <a:close/>
                <a:moveTo>
                  <a:pt x="2629200" y="2810397"/>
                </a:moveTo>
                <a:lnTo>
                  <a:pt x="2662792" y="2820730"/>
                </a:lnTo>
                <a:lnTo>
                  <a:pt x="2658401" y="2835007"/>
                </a:lnTo>
                <a:lnTo>
                  <a:pt x="2621943" y="2824103"/>
                </a:lnTo>
                <a:close/>
                <a:moveTo>
                  <a:pt x="2468939" y="2778339"/>
                </a:moveTo>
                <a:lnTo>
                  <a:pt x="2472132" y="2779294"/>
                </a:lnTo>
                <a:lnTo>
                  <a:pt x="2470936" y="2779416"/>
                </a:lnTo>
                <a:close/>
                <a:moveTo>
                  <a:pt x="2473832" y="2779120"/>
                </a:moveTo>
                <a:lnTo>
                  <a:pt x="2472691" y="2779461"/>
                </a:lnTo>
                <a:lnTo>
                  <a:pt x="2472132" y="2779294"/>
                </a:lnTo>
                <a:close/>
                <a:moveTo>
                  <a:pt x="2355401" y="2755459"/>
                </a:moveTo>
                <a:lnTo>
                  <a:pt x="2362514" y="2764196"/>
                </a:lnTo>
                <a:lnTo>
                  <a:pt x="2340527" y="2766275"/>
                </a:lnTo>
                <a:lnTo>
                  <a:pt x="2329559" y="2753015"/>
                </a:lnTo>
                <a:close/>
                <a:moveTo>
                  <a:pt x="2260439" y="2736047"/>
                </a:moveTo>
                <a:lnTo>
                  <a:pt x="2263744" y="2746791"/>
                </a:lnTo>
                <a:lnTo>
                  <a:pt x="2242015" y="2744737"/>
                </a:lnTo>
                <a:lnTo>
                  <a:pt x="2241005" y="2734056"/>
                </a:lnTo>
                <a:close/>
                <a:moveTo>
                  <a:pt x="2382739" y="2758044"/>
                </a:moveTo>
                <a:lnTo>
                  <a:pt x="2387338" y="2761848"/>
                </a:lnTo>
                <a:lnTo>
                  <a:pt x="2384219" y="2762143"/>
                </a:lnTo>
                <a:lnTo>
                  <a:pt x="2378717" y="2757664"/>
                </a:lnTo>
                <a:close/>
                <a:moveTo>
                  <a:pt x="2589308" y="2798126"/>
                </a:moveTo>
                <a:lnTo>
                  <a:pt x="2614004" y="2805722"/>
                </a:lnTo>
                <a:lnTo>
                  <a:pt x="2606569" y="2819504"/>
                </a:lnTo>
                <a:lnTo>
                  <a:pt x="2578691" y="2811166"/>
                </a:lnTo>
                <a:close/>
                <a:moveTo>
                  <a:pt x="2299598" y="2740058"/>
                </a:moveTo>
                <a:lnTo>
                  <a:pt x="2305354" y="2750726"/>
                </a:lnTo>
                <a:lnTo>
                  <a:pt x="2272846" y="2747652"/>
                </a:lnTo>
                <a:lnTo>
                  <a:pt x="2269657" y="2736991"/>
                </a:lnTo>
                <a:close/>
                <a:moveTo>
                  <a:pt x="2407398" y="2760376"/>
                </a:moveTo>
                <a:lnTo>
                  <a:pt x="2447826" y="2781783"/>
                </a:lnTo>
                <a:lnTo>
                  <a:pt x="2415446" y="2785100"/>
                </a:lnTo>
                <a:lnTo>
                  <a:pt x="2387338" y="2761848"/>
                </a:lnTo>
                <a:lnTo>
                  <a:pt x="2405152" y="2760163"/>
                </a:lnTo>
                <a:close/>
                <a:moveTo>
                  <a:pt x="2407447" y="2759946"/>
                </a:moveTo>
                <a:lnTo>
                  <a:pt x="2409570" y="2760581"/>
                </a:lnTo>
                <a:lnTo>
                  <a:pt x="2407398" y="2760376"/>
                </a:lnTo>
                <a:lnTo>
                  <a:pt x="2406717" y="2760015"/>
                </a:lnTo>
                <a:close/>
                <a:moveTo>
                  <a:pt x="2569748" y="2792109"/>
                </a:moveTo>
                <a:lnTo>
                  <a:pt x="2584814" y="2796744"/>
                </a:lnTo>
                <a:lnTo>
                  <a:pt x="2574035" y="2809773"/>
                </a:lnTo>
                <a:lnTo>
                  <a:pt x="2555203" y="2804141"/>
                </a:lnTo>
                <a:close/>
                <a:moveTo>
                  <a:pt x="2320621" y="2742211"/>
                </a:moveTo>
                <a:lnTo>
                  <a:pt x="2329559" y="2753015"/>
                </a:lnTo>
                <a:lnTo>
                  <a:pt x="2312346" y="2751387"/>
                </a:lnTo>
                <a:lnTo>
                  <a:pt x="2306734" y="2740788"/>
                </a:lnTo>
                <a:close/>
                <a:moveTo>
                  <a:pt x="4132184" y="3101163"/>
                </a:moveTo>
                <a:lnTo>
                  <a:pt x="4171888" y="3113039"/>
                </a:lnTo>
                <a:lnTo>
                  <a:pt x="4148753" y="3131874"/>
                </a:lnTo>
                <a:close/>
                <a:moveTo>
                  <a:pt x="2441648" y="2763615"/>
                </a:moveTo>
                <a:lnTo>
                  <a:pt x="2468939" y="2778339"/>
                </a:lnTo>
                <a:lnTo>
                  <a:pt x="2409570" y="2760581"/>
                </a:lnTo>
                <a:close/>
                <a:moveTo>
                  <a:pt x="2372347" y="2749448"/>
                </a:moveTo>
                <a:lnTo>
                  <a:pt x="2405471" y="2759355"/>
                </a:lnTo>
                <a:lnTo>
                  <a:pt x="2406717" y="2760015"/>
                </a:lnTo>
                <a:lnTo>
                  <a:pt x="2405152" y="2760163"/>
                </a:lnTo>
                <a:lnTo>
                  <a:pt x="2382739" y="2758044"/>
                </a:lnTo>
                <a:close/>
                <a:moveTo>
                  <a:pt x="2534623" y="2781305"/>
                </a:moveTo>
                <a:lnTo>
                  <a:pt x="2546357" y="2784914"/>
                </a:lnTo>
                <a:lnTo>
                  <a:pt x="2531464" y="2797040"/>
                </a:lnTo>
                <a:lnTo>
                  <a:pt x="2514733" y="2792036"/>
                </a:lnTo>
                <a:close/>
                <a:moveTo>
                  <a:pt x="2362487" y="2746499"/>
                </a:moveTo>
                <a:lnTo>
                  <a:pt x="2366466" y="2747689"/>
                </a:lnTo>
                <a:lnTo>
                  <a:pt x="2378717" y="2757664"/>
                </a:lnTo>
                <a:lnTo>
                  <a:pt x="2355401" y="2755459"/>
                </a:lnTo>
                <a:lnTo>
                  <a:pt x="2346797" y="2744892"/>
                </a:lnTo>
                <a:close/>
                <a:moveTo>
                  <a:pt x="2369671" y="2747234"/>
                </a:moveTo>
                <a:lnTo>
                  <a:pt x="2372347" y="2749448"/>
                </a:lnTo>
                <a:lnTo>
                  <a:pt x="2366466" y="2747689"/>
                </a:lnTo>
                <a:lnTo>
                  <a:pt x="2365367" y="2746794"/>
                </a:lnTo>
                <a:close/>
                <a:moveTo>
                  <a:pt x="2518823" y="2776445"/>
                </a:moveTo>
                <a:lnTo>
                  <a:pt x="2524107" y="2778070"/>
                </a:lnTo>
                <a:lnTo>
                  <a:pt x="2503869" y="2788786"/>
                </a:lnTo>
                <a:lnTo>
                  <a:pt x="2491109" y="2784970"/>
                </a:lnTo>
                <a:close/>
                <a:moveTo>
                  <a:pt x="2501052" y="2770978"/>
                </a:moveTo>
                <a:lnTo>
                  <a:pt x="2514108" y="2774995"/>
                </a:lnTo>
                <a:lnTo>
                  <a:pt x="2473832" y="2779120"/>
                </a:lnTo>
                <a:close/>
                <a:moveTo>
                  <a:pt x="716720" y="2415897"/>
                </a:moveTo>
                <a:lnTo>
                  <a:pt x="688678" y="2438728"/>
                </a:lnTo>
                <a:lnTo>
                  <a:pt x="674000" y="2411521"/>
                </a:lnTo>
                <a:close/>
                <a:moveTo>
                  <a:pt x="2311570" y="2731270"/>
                </a:moveTo>
                <a:lnTo>
                  <a:pt x="2343475" y="2740812"/>
                </a:lnTo>
                <a:lnTo>
                  <a:pt x="2346797" y="2744892"/>
                </a:lnTo>
                <a:lnTo>
                  <a:pt x="2320621" y="2742211"/>
                </a:lnTo>
                <a:close/>
                <a:moveTo>
                  <a:pt x="2505487" y="2769652"/>
                </a:moveTo>
                <a:lnTo>
                  <a:pt x="2501052" y="2770978"/>
                </a:lnTo>
                <a:lnTo>
                  <a:pt x="2492855" y="2768457"/>
                </a:lnTo>
                <a:close/>
                <a:moveTo>
                  <a:pt x="2421039" y="2752496"/>
                </a:moveTo>
                <a:lnTo>
                  <a:pt x="2430763" y="2757742"/>
                </a:lnTo>
                <a:lnTo>
                  <a:pt x="2407447" y="2759946"/>
                </a:lnTo>
                <a:lnTo>
                  <a:pt x="2405471" y="2759355"/>
                </a:lnTo>
                <a:lnTo>
                  <a:pt x="2385676" y="2748874"/>
                </a:lnTo>
                <a:close/>
                <a:moveTo>
                  <a:pt x="2528245" y="2773547"/>
                </a:moveTo>
                <a:lnTo>
                  <a:pt x="2518823" y="2776445"/>
                </a:lnTo>
                <a:lnTo>
                  <a:pt x="2514108" y="2774995"/>
                </a:lnTo>
                <a:close/>
                <a:moveTo>
                  <a:pt x="2291641" y="2725308"/>
                </a:moveTo>
                <a:lnTo>
                  <a:pt x="2299835" y="2727759"/>
                </a:lnTo>
                <a:lnTo>
                  <a:pt x="2306734" y="2740788"/>
                </a:lnTo>
                <a:lnTo>
                  <a:pt x="2299598" y="2740058"/>
                </a:lnTo>
                <a:close/>
                <a:moveTo>
                  <a:pt x="2534775" y="2772421"/>
                </a:moveTo>
                <a:lnTo>
                  <a:pt x="2533706" y="2772987"/>
                </a:lnTo>
                <a:lnTo>
                  <a:pt x="2528245" y="2773547"/>
                </a:lnTo>
                <a:lnTo>
                  <a:pt x="2532579" y="2772214"/>
                </a:lnTo>
                <a:close/>
                <a:moveTo>
                  <a:pt x="2451611" y="2755770"/>
                </a:moveTo>
                <a:lnTo>
                  <a:pt x="2492855" y="2768457"/>
                </a:lnTo>
                <a:lnTo>
                  <a:pt x="2441648" y="2763615"/>
                </a:lnTo>
                <a:lnTo>
                  <a:pt x="2430763" y="2757742"/>
                </a:lnTo>
                <a:close/>
                <a:moveTo>
                  <a:pt x="4020116" y="3067643"/>
                </a:moveTo>
                <a:lnTo>
                  <a:pt x="4118233" y="3096990"/>
                </a:lnTo>
                <a:lnTo>
                  <a:pt x="4123880" y="3152126"/>
                </a:lnTo>
                <a:lnTo>
                  <a:pt x="4053661" y="3209298"/>
                </a:lnTo>
                <a:lnTo>
                  <a:pt x="3984323" y="3171889"/>
                </a:lnTo>
                <a:lnTo>
                  <a:pt x="3990833" y="3103043"/>
                </a:lnTo>
                <a:close/>
                <a:moveTo>
                  <a:pt x="2452339" y="2755701"/>
                </a:moveTo>
                <a:lnTo>
                  <a:pt x="2451611" y="2755770"/>
                </a:lnTo>
                <a:lnTo>
                  <a:pt x="2450911" y="2755555"/>
                </a:lnTo>
                <a:close/>
                <a:moveTo>
                  <a:pt x="2548656" y="2773734"/>
                </a:moveTo>
                <a:lnTo>
                  <a:pt x="2534623" y="2781305"/>
                </a:lnTo>
                <a:lnTo>
                  <a:pt x="2524107" y="2778070"/>
                </a:lnTo>
                <a:lnTo>
                  <a:pt x="2533706" y="2772987"/>
                </a:lnTo>
                <a:lnTo>
                  <a:pt x="2537093" y="2772640"/>
                </a:lnTo>
                <a:close/>
                <a:moveTo>
                  <a:pt x="2253640" y="2713942"/>
                </a:moveTo>
                <a:lnTo>
                  <a:pt x="2263660" y="2716939"/>
                </a:lnTo>
                <a:lnTo>
                  <a:pt x="2269657" y="2736991"/>
                </a:lnTo>
                <a:lnTo>
                  <a:pt x="2260439" y="2736047"/>
                </a:lnTo>
                <a:close/>
                <a:moveTo>
                  <a:pt x="2587519" y="2777409"/>
                </a:moveTo>
                <a:lnTo>
                  <a:pt x="2569748" y="2792109"/>
                </a:lnTo>
                <a:lnTo>
                  <a:pt x="2546357" y="2784914"/>
                </a:lnTo>
                <a:lnTo>
                  <a:pt x="2558899" y="2774702"/>
                </a:lnTo>
                <a:close/>
                <a:moveTo>
                  <a:pt x="834358" y="2427945"/>
                </a:moveTo>
                <a:lnTo>
                  <a:pt x="857421" y="2502924"/>
                </a:lnTo>
                <a:lnTo>
                  <a:pt x="848785" y="2530999"/>
                </a:lnTo>
                <a:lnTo>
                  <a:pt x="744238" y="2541707"/>
                </a:lnTo>
                <a:lnTo>
                  <a:pt x="719444" y="2495751"/>
                </a:lnTo>
                <a:lnTo>
                  <a:pt x="760128" y="2420343"/>
                </a:lnTo>
                <a:close/>
                <a:moveTo>
                  <a:pt x="2394612" y="2738237"/>
                </a:moveTo>
                <a:lnTo>
                  <a:pt x="2450911" y="2755555"/>
                </a:lnTo>
                <a:lnTo>
                  <a:pt x="2421039" y="2752496"/>
                </a:lnTo>
                <a:close/>
                <a:moveTo>
                  <a:pt x="2214334" y="2702186"/>
                </a:moveTo>
                <a:lnTo>
                  <a:pt x="2238680" y="2709468"/>
                </a:lnTo>
                <a:lnTo>
                  <a:pt x="2241005" y="2734056"/>
                </a:lnTo>
                <a:lnTo>
                  <a:pt x="2217350" y="2731634"/>
                </a:lnTo>
                <a:close/>
                <a:moveTo>
                  <a:pt x="2346710" y="2728240"/>
                </a:moveTo>
                <a:lnTo>
                  <a:pt x="2385676" y="2748874"/>
                </a:lnTo>
                <a:lnTo>
                  <a:pt x="2369671" y="2747234"/>
                </a:lnTo>
                <a:close/>
                <a:moveTo>
                  <a:pt x="2604842" y="2779047"/>
                </a:moveTo>
                <a:lnTo>
                  <a:pt x="2589308" y="2798126"/>
                </a:lnTo>
                <a:lnTo>
                  <a:pt x="2584814" y="2796744"/>
                </a:lnTo>
                <a:lnTo>
                  <a:pt x="2599843" y="2778574"/>
                </a:lnTo>
                <a:close/>
                <a:moveTo>
                  <a:pt x="3948989" y="3046369"/>
                </a:moveTo>
                <a:lnTo>
                  <a:pt x="3994894" y="3060099"/>
                </a:lnTo>
                <a:lnTo>
                  <a:pt x="3990833" y="3103043"/>
                </a:lnTo>
                <a:lnTo>
                  <a:pt x="3949448" y="3153073"/>
                </a:lnTo>
                <a:lnTo>
                  <a:pt x="3918184" y="3136205"/>
                </a:lnTo>
                <a:lnTo>
                  <a:pt x="3939946" y="3063446"/>
                </a:lnTo>
                <a:close/>
                <a:moveTo>
                  <a:pt x="3942959" y="3044565"/>
                </a:moveTo>
                <a:lnTo>
                  <a:pt x="3945377" y="3045288"/>
                </a:lnTo>
                <a:lnTo>
                  <a:pt x="3939946" y="3063446"/>
                </a:lnTo>
                <a:lnTo>
                  <a:pt x="3914356" y="3111774"/>
                </a:lnTo>
                <a:lnTo>
                  <a:pt x="3924513" y="3078756"/>
                </a:lnTo>
                <a:close/>
                <a:moveTo>
                  <a:pt x="2564935" y="2769789"/>
                </a:moveTo>
                <a:lnTo>
                  <a:pt x="2558899" y="2774702"/>
                </a:lnTo>
                <a:lnTo>
                  <a:pt x="2548656" y="2773734"/>
                </a:lnTo>
                <a:lnTo>
                  <a:pt x="2553867" y="2770922"/>
                </a:lnTo>
                <a:close/>
                <a:moveTo>
                  <a:pt x="924791" y="2442730"/>
                </a:moveTo>
                <a:lnTo>
                  <a:pt x="926565" y="2461489"/>
                </a:lnTo>
                <a:lnTo>
                  <a:pt x="920194" y="2523685"/>
                </a:lnTo>
                <a:lnTo>
                  <a:pt x="918488" y="2523860"/>
                </a:lnTo>
                <a:lnTo>
                  <a:pt x="917776" y="2516906"/>
                </a:lnTo>
                <a:close/>
                <a:moveTo>
                  <a:pt x="2547872" y="2765486"/>
                </a:moveTo>
                <a:lnTo>
                  <a:pt x="2538755" y="2770314"/>
                </a:lnTo>
                <a:lnTo>
                  <a:pt x="2532579" y="2772214"/>
                </a:lnTo>
                <a:lnTo>
                  <a:pt x="2505487" y="2769652"/>
                </a:lnTo>
                <a:lnTo>
                  <a:pt x="2526673" y="2763315"/>
                </a:lnTo>
                <a:close/>
                <a:moveTo>
                  <a:pt x="2182707" y="2692726"/>
                </a:moveTo>
                <a:lnTo>
                  <a:pt x="2189535" y="2694768"/>
                </a:lnTo>
                <a:lnTo>
                  <a:pt x="2186087" y="2728432"/>
                </a:lnTo>
                <a:lnTo>
                  <a:pt x="2179396" y="2727746"/>
                </a:lnTo>
                <a:close/>
                <a:moveTo>
                  <a:pt x="2561379" y="2766870"/>
                </a:moveTo>
                <a:lnTo>
                  <a:pt x="2553867" y="2770922"/>
                </a:lnTo>
                <a:lnTo>
                  <a:pt x="2537093" y="2772640"/>
                </a:lnTo>
                <a:lnTo>
                  <a:pt x="2534775" y="2772421"/>
                </a:lnTo>
                <a:lnTo>
                  <a:pt x="2538755" y="2770314"/>
                </a:lnTo>
                <a:lnTo>
                  <a:pt x="2552806" y="2765991"/>
                </a:lnTo>
                <a:close/>
                <a:moveTo>
                  <a:pt x="2643848" y="2782736"/>
                </a:moveTo>
                <a:lnTo>
                  <a:pt x="2629200" y="2810397"/>
                </a:lnTo>
                <a:lnTo>
                  <a:pt x="2614004" y="2805722"/>
                </a:lnTo>
                <a:lnTo>
                  <a:pt x="2627252" y="2781166"/>
                </a:lnTo>
                <a:close/>
                <a:moveTo>
                  <a:pt x="2577409" y="2768511"/>
                </a:moveTo>
                <a:lnTo>
                  <a:pt x="2564935" y="2769789"/>
                </a:lnTo>
                <a:lnTo>
                  <a:pt x="2567722" y="2767519"/>
                </a:lnTo>
                <a:close/>
                <a:moveTo>
                  <a:pt x="2330719" y="2718584"/>
                </a:moveTo>
                <a:lnTo>
                  <a:pt x="2337592" y="2720698"/>
                </a:lnTo>
                <a:lnTo>
                  <a:pt x="2346710" y="2728240"/>
                </a:lnTo>
                <a:lnTo>
                  <a:pt x="2334895" y="2721984"/>
                </a:lnTo>
                <a:close/>
                <a:moveTo>
                  <a:pt x="909452" y="2435637"/>
                </a:moveTo>
                <a:lnTo>
                  <a:pt x="917776" y="2516906"/>
                </a:lnTo>
                <a:lnTo>
                  <a:pt x="917105" y="2524001"/>
                </a:lnTo>
                <a:lnTo>
                  <a:pt x="865530" y="2529284"/>
                </a:lnTo>
                <a:lnTo>
                  <a:pt x="857421" y="2502924"/>
                </a:lnTo>
                <a:lnTo>
                  <a:pt x="879076" y="2432525"/>
                </a:lnTo>
                <a:close/>
                <a:moveTo>
                  <a:pt x="2323593" y="2716392"/>
                </a:moveTo>
                <a:lnTo>
                  <a:pt x="2325363" y="2716937"/>
                </a:lnTo>
                <a:lnTo>
                  <a:pt x="2334895" y="2721984"/>
                </a:lnTo>
                <a:lnTo>
                  <a:pt x="2365367" y="2746794"/>
                </a:lnTo>
                <a:lnTo>
                  <a:pt x="2362487" y="2746499"/>
                </a:lnTo>
                <a:lnTo>
                  <a:pt x="2343475" y="2740812"/>
                </a:lnTo>
                <a:close/>
                <a:moveTo>
                  <a:pt x="2129548" y="2676826"/>
                </a:moveTo>
                <a:lnTo>
                  <a:pt x="2143714" y="2681063"/>
                </a:lnTo>
                <a:lnTo>
                  <a:pt x="2130882" y="2722777"/>
                </a:lnTo>
                <a:lnTo>
                  <a:pt x="2116252" y="2721279"/>
                </a:lnTo>
                <a:close/>
                <a:moveTo>
                  <a:pt x="925308" y="2437260"/>
                </a:moveTo>
                <a:lnTo>
                  <a:pt x="924791" y="2442730"/>
                </a:lnTo>
                <a:lnTo>
                  <a:pt x="924263" y="2437154"/>
                </a:lnTo>
                <a:close/>
                <a:moveTo>
                  <a:pt x="2605765" y="2771415"/>
                </a:moveTo>
                <a:lnTo>
                  <a:pt x="2599843" y="2778574"/>
                </a:lnTo>
                <a:lnTo>
                  <a:pt x="2587519" y="2777409"/>
                </a:lnTo>
                <a:lnTo>
                  <a:pt x="2595976" y="2770413"/>
                </a:lnTo>
                <a:close/>
                <a:moveTo>
                  <a:pt x="2692727" y="2787358"/>
                </a:moveTo>
                <a:lnTo>
                  <a:pt x="2681064" y="2826350"/>
                </a:lnTo>
                <a:lnTo>
                  <a:pt x="2662792" y="2820730"/>
                </a:lnTo>
                <a:lnTo>
                  <a:pt x="2673613" y="2785550"/>
                </a:lnTo>
                <a:close/>
                <a:moveTo>
                  <a:pt x="4115492" y="3070224"/>
                </a:moveTo>
                <a:lnTo>
                  <a:pt x="4132184" y="3101163"/>
                </a:lnTo>
                <a:lnTo>
                  <a:pt x="4118233" y="3096990"/>
                </a:lnTo>
                <a:close/>
                <a:moveTo>
                  <a:pt x="2631113" y="2774012"/>
                </a:moveTo>
                <a:lnTo>
                  <a:pt x="2627252" y="2781166"/>
                </a:lnTo>
                <a:lnTo>
                  <a:pt x="2604842" y="2779047"/>
                </a:lnTo>
                <a:lnTo>
                  <a:pt x="2610648" y="2771916"/>
                </a:lnTo>
                <a:close/>
                <a:moveTo>
                  <a:pt x="2288022" y="2705451"/>
                </a:moveTo>
                <a:lnTo>
                  <a:pt x="2290961" y="2706355"/>
                </a:lnTo>
                <a:lnTo>
                  <a:pt x="2311570" y="2731270"/>
                </a:lnTo>
                <a:lnTo>
                  <a:pt x="2299835" y="2727759"/>
                </a:lnTo>
                <a:close/>
                <a:moveTo>
                  <a:pt x="2601224" y="2766072"/>
                </a:moveTo>
                <a:lnTo>
                  <a:pt x="2595976" y="2770413"/>
                </a:lnTo>
                <a:lnTo>
                  <a:pt x="2577409" y="2768511"/>
                </a:lnTo>
                <a:close/>
                <a:moveTo>
                  <a:pt x="2075570" y="2660681"/>
                </a:moveTo>
                <a:lnTo>
                  <a:pt x="2086510" y="2663953"/>
                </a:lnTo>
                <a:lnTo>
                  <a:pt x="2058759" y="2715390"/>
                </a:lnTo>
                <a:lnTo>
                  <a:pt x="2047227" y="2714209"/>
                </a:lnTo>
                <a:close/>
                <a:moveTo>
                  <a:pt x="2257407" y="2696034"/>
                </a:moveTo>
                <a:lnTo>
                  <a:pt x="2279516" y="2702834"/>
                </a:lnTo>
                <a:lnTo>
                  <a:pt x="2291641" y="2725308"/>
                </a:lnTo>
                <a:lnTo>
                  <a:pt x="2263660" y="2716939"/>
                </a:lnTo>
                <a:close/>
                <a:moveTo>
                  <a:pt x="2738719" y="2791707"/>
                </a:moveTo>
                <a:lnTo>
                  <a:pt x="2733906" y="2842604"/>
                </a:lnTo>
                <a:lnTo>
                  <a:pt x="2722779" y="2839182"/>
                </a:lnTo>
                <a:lnTo>
                  <a:pt x="2727748" y="2790669"/>
                </a:lnTo>
                <a:close/>
                <a:moveTo>
                  <a:pt x="2675756" y="2778584"/>
                </a:moveTo>
                <a:lnTo>
                  <a:pt x="2673613" y="2785550"/>
                </a:lnTo>
                <a:lnTo>
                  <a:pt x="2643848" y="2782736"/>
                </a:lnTo>
                <a:lnTo>
                  <a:pt x="2647574" y="2775698"/>
                </a:lnTo>
                <a:close/>
                <a:moveTo>
                  <a:pt x="2314874" y="2705683"/>
                </a:moveTo>
                <a:lnTo>
                  <a:pt x="2330719" y="2718584"/>
                </a:lnTo>
                <a:lnTo>
                  <a:pt x="2325363" y="2716937"/>
                </a:lnTo>
                <a:lnTo>
                  <a:pt x="2323031" y="2715702"/>
                </a:lnTo>
                <a:close/>
                <a:moveTo>
                  <a:pt x="2236811" y="2689698"/>
                </a:moveTo>
                <a:lnTo>
                  <a:pt x="2247161" y="2692882"/>
                </a:lnTo>
                <a:lnTo>
                  <a:pt x="2253640" y="2713942"/>
                </a:lnTo>
                <a:lnTo>
                  <a:pt x="2238680" y="2709468"/>
                </a:lnTo>
                <a:close/>
                <a:moveTo>
                  <a:pt x="2579794" y="2757690"/>
                </a:moveTo>
                <a:lnTo>
                  <a:pt x="2567722" y="2767519"/>
                </a:lnTo>
                <a:lnTo>
                  <a:pt x="2561379" y="2766870"/>
                </a:lnTo>
                <a:lnTo>
                  <a:pt x="2576535" y="2758693"/>
                </a:lnTo>
                <a:close/>
                <a:moveTo>
                  <a:pt x="2616696" y="2764487"/>
                </a:moveTo>
                <a:lnTo>
                  <a:pt x="2610648" y="2771916"/>
                </a:lnTo>
                <a:lnTo>
                  <a:pt x="2605765" y="2771415"/>
                </a:lnTo>
                <a:lnTo>
                  <a:pt x="2611015" y="2765069"/>
                </a:lnTo>
                <a:close/>
                <a:moveTo>
                  <a:pt x="2728433" y="2783979"/>
                </a:moveTo>
                <a:lnTo>
                  <a:pt x="2727748" y="2790669"/>
                </a:lnTo>
                <a:lnTo>
                  <a:pt x="2692727" y="2787358"/>
                </a:lnTo>
                <a:lnTo>
                  <a:pt x="2694769" y="2780531"/>
                </a:lnTo>
                <a:close/>
                <a:moveTo>
                  <a:pt x="2000641" y="2638269"/>
                </a:moveTo>
                <a:lnTo>
                  <a:pt x="2000992" y="2638374"/>
                </a:lnTo>
                <a:lnTo>
                  <a:pt x="1947559" y="2704001"/>
                </a:lnTo>
                <a:lnTo>
                  <a:pt x="1946368" y="2703879"/>
                </a:lnTo>
                <a:close/>
                <a:moveTo>
                  <a:pt x="2281924" y="2693935"/>
                </a:moveTo>
                <a:lnTo>
                  <a:pt x="2323031" y="2715702"/>
                </a:lnTo>
                <a:lnTo>
                  <a:pt x="2323593" y="2716392"/>
                </a:lnTo>
                <a:lnTo>
                  <a:pt x="2290961" y="2706355"/>
                </a:lnTo>
                <a:lnTo>
                  <a:pt x="2284125" y="2698092"/>
                </a:lnTo>
                <a:close/>
                <a:moveTo>
                  <a:pt x="2191482" y="2675755"/>
                </a:moveTo>
                <a:lnTo>
                  <a:pt x="2212282" y="2682153"/>
                </a:lnTo>
                <a:lnTo>
                  <a:pt x="2214334" y="2702186"/>
                </a:lnTo>
                <a:lnTo>
                  <a:pt x="2189535" y="2694768"/>
                </a:lnTo>
                <a:close/>
                <a:moveTo>
                  <a:pt x="2810076" y="2798455"/>
                </a:moveTo>
                <a:lnTo>
                  <a:pt x="2817223" y="2868233"/>
                </a:lnTo>
                <a:lnTo>
                  <a:pt x="2787998" y="2859243"/>
                </a:lnTo>
                <a:lnTo>
                  <a:pt x="2781998" y="2795800"/>
                </a:lnTo>
                <a:close/>
                <a:moveTo>
                  <a:pt x="2271830" y="2688590"/>
                </a:moveTo>
                <a:lnTo>
                  <a:pt x="2279723" y="2692769"/>
                </a:lnTo>
                <a:lnTo>
                  <a:pt x="2284125" y="2698092"/>
                </a:lnTo>
                <a:lnTo>
                  <a:pt x="2288022" y="2705451"/>
                </a:lnTo>
                <a:lnTo>
                  <a:pt x="2279516" y="2702834"/>
                </a:lnTo>
                <a:close/>
                <a:moveTo>
                  <a:pt x="2781393" y="2789403"/>
                </a:moveTo>
                <a:lnTo>
                  <a:pt x="2781998" y="2795800"/>
                </a:lnTo>
                <a:lnTo>
                  <a:pt x="2738719" y="2791707"/>
                </a:lnTo>
                <a:lnTo>
                  <a:pt x="2739344" y="2785097"/>
                </a:lnTo>
                <a:close/>
                <a:moveTo>
                  <a:pt x="2149334" y="2662790"/>
                </a:moveTo>
                <a:lnTo>
                  <a:pt x="2184515" y="2673612"/>
                </a:lnTo>
                <a:lnTo>
                  <a:pt x="2182707" y="2692726"/>
                </a:lnTo>
                <a:lnTo>
                  <a:pt x="2143714" y="2681063"/>
                </a:lnTo>
                <a:close/>
                <a:moveTo>
                  <a:pt x="2655622" y="2760501"/>
                </a:moveTo>
                <a:lnTo>
                  <a:pt x="2647574" y="2775698"/>
                </a:lnTo>
                <a:lnTo>
                  <a:pt x="2631113" y="2774012"/>
                </a:lnTo>
                <a:lnTo>
                  <a:pt x="2637395" y="2762367"/>
                </a:lnTo>
                <a:close/>
                <a:moveTo>
                  <a:pt x="2885442" y="2805582"/>
                </a:moveTo>
                <a:lnTo>
                  <a:pt x="2913857" y="2897957"/>
                </a:lnTo>
                <a:lnTo>
                  <a:pt x="2897801" y="2893018"/>
                </a:lnTo>
                <a:lnTo>
                  <a:pt x="2871246" y="2804239"/>
                </a:lnTo>
                <a:close/>
                <a:moveTo>
                  <a:pt x="2299677" y="2687018"/>
                </a:moveTo>
                <a:lnTo>
                  <a:pt x="2394612" y="2738237"/>
                </a:lnTo>
                <a:lnTo>
                  <a:pt x="2337592" y="2720698"/>
                </a:lnTo>
                <a:lnTo>
                  <a:pt x="2305453" y="2694112"/>
                </a:lnTo>
                <a:close/>
                <a:moveTo>
                  <a:pt x="2095990" y="2646382"/>
                </a:moveTo>
                <a:lnTo>
                  <a:pt x="2135059" y="2658399"/>
                </a:lnTo>
                <a:lnTo>
                  <a:pt x="2129548" y="2676826"/>
                </a:lnTo>
                <a:lnTo>
                  <a:pt x="2086510" y="2663953"/>
                </a:lnTo>
                <a:close/>
                <a:moveTo>
                  <a:pt x="2869509" y="2798429"/>
                </a:moveTo>
                <a:lnTo>
                  <a:pt x="2871246" y="2804239"/>
                </a:lnTo>
                <a:lnTo>
                  <a:pt x="2810076" y="2798455"/>
                </a:lnTo>
                <a:lnTo>
                  <a:pt x="2809443" y="2792276"/>
                </a:lnTo>
                <a:close/>
                <a:moveTo>
                  <a:pt x="2591137" y="2742576"/>
                </a:moveTo>
                <a:lnTo>
                  <a:pt x="2584813" y="2745925"/>
                </a:lnTo>
                <a:lnTo>
                  <a:pt x="2526673" y="2763315"/>
                </a:lnTo>
                <a:lnTo>
                  <a:pt x="2452339" y="2755701"/>
                </a:lnTo>
                <a:close/>
                <a:moveTo>
                  <a:pt x="2240785" y="2672151"/>
                </a:moveTo>
                <a:lnTo>
                  <a:pt x="2252048" y="2678115"/>
                </a:lnTo>
                <a:lnTo>
                  <a:pt x="2257407" y="2696034"/>
                </a:lnTo>
                <a:lnTo>
                  <a:pt x="2247161" y="2692882"/>
                </a:lnTo>
                <a:close/>
                <a:moveTo>
                  <a:pt x="2599307" y="2741804"/>
                </a:moveTo>
                <a:lnTo>
                  <a:pt x="2582546" y="2755449"/>
                </a:lnTo>
                <a:lnTo>
                  <a:pt x="2576535" y="2758693"/>
                </a:lnTo>
                <a:lnTo>
                  <a:pt x="2552806" y="2765991"/>
                </a:lnTo>
                <a:lnTo>
                  <a:pt x="2547872" y="2765486"/>
                </a:lnTo>
                <a:lnTo>
                  <a:pt x="2584813" y="2745925"/>
                </a:lnTo>
                <a:lnTo>
                  <a:pt x="2598262" y="2741902"/>
                </a:lnTo>
                <a:close/>
                <a:moveTo>
                  <a:pt x="2276769" y="2674658"/>
                </a:moveTo>
                <a:lnTo>
                  <a:pt x="2291625" y="2682674"/>
                </a:lnTo>
                <a:lnTo>
                  <a:pt x="2305453" y="2694112"/>
                </a:lnTo>
                <a:lnTo>
                  <a:pt x="2314874" y="2705683"/>
                </a:lnTo>
                <a:close/>
                <a:moveTo>
                  <a:pt x="2014805" y="2621409"/>
                </a:moveTo>
                <a:lnTo>
                  <a:pt x="2084942" y="2642983"/>
                </a:lnTo>
                <a:lnTo>
                  <a:pt x="2075570" y="2660681"/>
                </a:lnTo>
                <a:lnTo>
                  <a:pt x="2000992" y="2638374"/>
                </a:lnTo>
                <a:close/>
                <a:moveTo>
                  <a:pt x="2629609" y="2742592"/>
                </a:moveTo>
                <a:lnTo>
                  <a:pt x="2611015" y="2765069"/>
                </a:lnTo>
                <a:lnTo>
                  <a:pt x="2601224" y="2766072"/>
                </a:lnTo>
                <a:close/>
                <a:moveTo>
                  <a:pt x="2630041" y="2742234"/>
                </a:moveTo>
                <a:lnTo>
                  <a:pt x="2629609" y="2742592"/>
                </a:lnTo>
                <a:lnTo>
                  <a:pt x="2629858" y="2742290"/>
                </a:lnTo>
                <a:close/>
                <a:moveTo>
                  <a:pt x="2702187" y="2755731"/>
                </a:moveTo>
                <a:lnTo>
                  <a:pt x="2694769" y="2780531"/>
                </a:lnTo>
                <a:lnTo>
                  <a:pt x="2675756" y="2778584"/>
                </a:lnTo>
                <a:lnTo>
                  <a:pt x="2682155" y="2757783"/>
                </a:lnTo>
                <a:close/>
                <a:moveTo>
                  <a:pt x="2970170" y="2808738"/>
                </a:moveTo>
                <a:lnTo>
                  <a:pt x="2972877" y="2813850"/>
                </a:lnTo>
                <a:lnTo>
                  <a:pt x="2885442" y="2805582"/>
                </a:lnTo>
                <a:lnTo>
                  <a:pt x="2883689" y="2799881"/>
                </a:lnTo>
                <a:close/>
                <a:moveTo>
                  <a:pt x="3506200" y="2913929"/>
                </a:moveTo>
                <a:lnTo>
                  <a:pt x="3935698" y="3042393"/>
                </a:lnTo>
                <a:lnTo>
                  <a:pt x="3924513" y="3078756"/>
                </a:lnTo>
                <a:lnTo>
                  <a:pt x="3899079" y="3125897"/>
                </a:lnTo>
                <a:close/>
                <a:moveTo>
                  <a:pt x="2267888" y="2667428"/>
                </a:moveTo>
                <a:lnTo>
                  <a:pt x="2276769" y="2674658"/>
                </a:lnTo>
                <a:lnTo>
                  <a:pt x="2269697" y="2670843"/>
                </a:lnTo>
                <a:close/>
                <a:moveTo>
                  <a:pt x="2209565" y="2655619"/>
                </a:moveTo>
                <a:lnTo>
                  <a:pt x="2234854" y="2669011"/>
                </a:lnTo>
                <a:lnTo>
                  <a:pt x="2236811" y="2689698"/>
                </a:lnTo>
                <a:lnTo>
                  <a:pt x="2212282" y="2682153"/>
                </a:lnTo>
                <a:close/>
                <a:moveTo>
                  <a:pt x="2259199" y="2665179"/>
                </a:moveTo>
                <a:lnTo>
                  <a:pt x="2269697" y="2670843"/>
                </a:lnTo>
                <a:lnTo>
                  <a:pt x="2281924" y="2693935"/>
                </a:lnTo>
                <a:lnTo>
                  <a:pt x="2279723" y="2692769"/>
                </a:lnTo>
                <a:lnTo>
                  <a:pt x="2263512" y="2673172"/>
                </a:lnTo>
                <a:close/>
                <a:moveTo>
                  <a:pt x="2632887" y="2738628"/>
                </a:moveTo>
                <a:lnTo>
                  <a:pt x="2629858" y="2742290"/>
                </a:lnTo>
                <a:lnTo>
                  <a:pt x="2579794" y="2757690"/>
                </a:lnTo>
                <a:lnTo>
                  <a:pt x="2582546" y="2755449"/>
                </a:lnTo>
                <a:lnTo>
                  <a:pt x="2609651" y="2740825"/>
                </a:lnTo>
                <a:close/>
                <a:moveTo>
                  <a:pt x="2619341" y="2735598"/>
                </a:moveTo>
                <a:lnTo>
                  <a:pt x="2609651" y="2740825"/>
                </a:lnTo>
                <a:lnTo>
                  <a:pt x="2599307" y="2741804"/>
                </a:lnTo>
                <a:lnTo>
                  <a:pt x="2599721" y="2741466"/>
                </a:lnTo>
                <a:close/>
                <a:moveTo>
                  <a:pt x="2638156" y="2738130"/>
                </a:moveTo>
                <a:lnTo>
                  <a:pt x="2636409" y="2740275"/>
                </a:lnTo>
                <a:lnTo>
                  <a:pt x="2630041" y="2742234"/>
                </a:lnTo>
                <a:lnTo>
                  <a:pt x="2634596" y="2738467"/>
                </a:lnTo>
                <a:close/>
                <a:moveTo>
                  <a:pt x="1344657" y="2480211"/>
                </a:moveTo>
                <a:lnTo>
                  <a:pt x="932328" y="2522442"/>
                </a:lnTo>
                <a:lnTo>
                  <a:pt x="926565" y="2461489"/>
                </a:lnTo>
                <a:lnTo>
                  <a:pt x="929007" y="2437639"/>
                </a:lnTo>
                <a:close/>
                <a:moveTo>
                  <a:pt x="3070739" y="2823104"/>
                </a:moveTo>
                <a:lnTo>
                  <a:pt x="3414387" y="3107373"/>
                </a:lnTo>
                <a:lnTo>
                  <a:pt x="3016833" y="2896861"/>
                </a:lnTo>
                <a:lnTo>
                  <a:pt x="2972877" y="2813850"/>
                </a:lnTo>
                <a:close/>
                <a:moveTo>
                  <a:pt x="2611787" y="2731641"/>
                </a:moveTo>
                <a:lnTo>
                  <a:pt x="2599721" y="2741466"/>
                </a:lnTo>
                <a:lnTo>
                  <a:pt x="2598262" y="2741902"/>
                </a:lnTo>
                <a:lnTo>
                  <a:pt x="2591137" y="2742576"/>
                </a:lnTo>
                <a:close/>
                <a:moveTo>
                  <a:pt x="2246058" y="2658089"/>
                </a:moveTo>
                <a:lnTo>
                  <a:pt x="2255046" y="2662938"/>
                </a:lnTo>
                <a:lnTo>
                  <a:pt x="2263512" y="2673172"/>
                </a:lnTo>
                <a:lnTo>
                  <a:pt x="2271830" y="2688590"/>
                </a:lnTo>
                <a:lnTo>
                  <a:pt x="2252048" y="2678115"/>
                </a:lnTo>
                <a:close/>
                <a:moveTo>
                  <a:pt x="1922690" y="2593074"/>
                </a:moveTo>
                <a:lnTo>
                  <a:pt x="2014632" y="2621356"/>
                </a:lnTo>
                <a:lnTo>
                  <a:pt x="2000641" y="2638269"/>
                </a:lnTo>
                <a:lnTo>
                  <a:pt x="1903037" y="2609076"/>
                </a:lnTo>
                <a:close/>
                <a:moveTo>
                  <a:pt x="2651134" y="2736903"/>
                </a:moveTo>
                <a:lnTo>
                  <a:pt x="2637395" y="2762367"/>
                </a:lnTo>
                <a:lnTo>
                  <a:pt x="2616696" y="2764487"/>
                </a:lnTo>
                <a:lnTo>
                  <a:pt x="2636409" y="2740275"/>
                </a:lnTo>
                <a:lnTo>
                  <a:pt x="2645705" y="2737416"/>
                </a:lnTo>
                <a:close/>
                <a:moveTo>
                  <a:pt x="2187330" y="2643845"/>
                </a:moveTo>
                <a:lnTo>
                  <a:pt x="2194369" y="2647573"/>
                </a:lnTo>
                <a:lnTo>
                  <a:pt x="2191482" y="2675755"/>
                </a:lnTo>
                <a:lnTo>
                  <a:pt x="2184515" y="2673612"/>
                </a:lnTo>
                <a:close/>
                <a:moveTo>
                  <a:pt x="4487117" y="3099920"/>
                </a:moveTo>
                <a:lnTo>
                  <a:pt x="4775584" y="3448642"/>
                </a:lnTo>
                <a:lnTo>
                  <a:pt x="4341790" y="3489663"/>
                </a:lnTo>
                <a:lnTo>
                  <a:pt x="4180925" y="3191503"/>
                </a:lnTo>
                <a:close/>
                <a:moveTo>
                  <a:pt x="2233163" y="2651132"/>
                </a:moveTo>
                <a:lnTo>
                  <a:pt x="2234549" y="2651880"/>
                </a:lnTo>
                <a:lnTo>
                  <a:pt x="2240785" y="2672151"/>
                </a:lnTo>
                <a:lnTo>
                  <a:pt x="2234854" y="2669011"/>
                </a:lnTo>
                <a:close/>
                <a:moveTo>
                  <a:pt x="2742512" y="2751601"/>
                </a:moveTo>
                <a:lnTo>
                  <a:pt x="2739344" y="2785097"/>
                </a:lnTo>
                <a:lnTo>
                  <a:pt x="2728433" y="2783979"/>
                </a:lnTo>
                <a:lnTo>
                  <a:pt x="2731636" y="2752715"/>
                </a:lnTo>
                <a:close/>
                <a:moveTo>
                  <a:pt x="2028338" y="2604787"/>
                </a:moveTo>
                <a:lnTo>
                  <a:pt x="2014805" y="2621409"/>
                </a:lnTo>
                <a:lnTo>
                  <a:pt x="2014632" y="2621356"/>
                </a:lnTo>
                <a:close/>
                <a:moveTo>
                  <a:pt x="2646938" y="2727343"/>
                </a:moveTo>
                <a:lnTo>
                  <a:pt x="2644661" y="2730140"/>
                </a:lnTo>
                <a:lnTo>
                  <a:pt x="2634596" y="2738467"/>
                </a:lnTo>
                <a:lnTo>
                  <a:pt x="2632887" y="2738628"/>
                </a:lnTo>
                <a:lnTo>
                  <a:pt x="2640672" y="2729217"/>
                </a:lnTo>
                <a:close/>
                <a:moveTo>
                  <a:pt x="2242723" y="2646938"/>
                </a:moveTo>
                <a:lnTo>
                  <a:pt x="2254557" y="2656574"/>
                </a:lnTo>
                <a:lnTo>
                  <a:pt x="2259199" y="2665179"/>
                </a:lnTo>
                <a:lnTo>
                  <a:pt x="2255046" y="2662938"/>
                </a:lnTo>
                <a:lnTo>
                  <a:pt x="2243239" y="2648665"/>
                </a:lnTo>
                <a:close/>
                <a:moveTo>
                  <a:pt x="2250110" y="2648332"/>
                </a:moveTo>
                <a:lnTo>
                  <a:pt x="2263752" y="2659617"/>
                </a:lnTo>
                <a:lnTo>
                  <a:pt x="2267888" y="2667428"/>
                </a:lnTo>
                <a:lnTo>
                  <a:pt x="2254557" y="2656574"/>
                </a:lnTo>
                <a:close/>
                <a:moveTo>
                  <a:pt x="388795" y="2277796"/>
                </a:moveTo>
                <a:lnTo>
                  <a:pt x="637567" y="2480342"/>
                </a:lnTo>
                <a:lnTo>
                  <a:pt x="383842" y="2686922"/>
                </a:lnTo>
                <a:lnTo>
                  <a:pt x="0" y="2483670"/>
                </a:lnTo>
                <a:close/>
                <a:moveTo>
                  <a:pt x="1824883" y="2562989"/>
                </a:moveTo>
                <a:lnTo>
                  <a:pt x="1905049" y="2587648"/>
                </a:lnTo>
                <a:lnTo>
                  <a:pt x="1822227" y="2656160"/>
                </a:lnTo>
                <a:lnTo>
                  <a:pt x="1388712" y="2697155"/>
                </a:lnTo>
                <a:close/>
                <a:moveTo>
                  <a:pt x="903619" y="2378686"/>
                </a:moveTo>
                <a:lnTo>
                  <a:pt x="920685" y="2399317"/>
                </a:lnTo>
                <a:lnTo>
                  <a:pt x="924263" y="2437154"/>
                </a:lnTo>
                <a:lnTo>
                  <a:pt x="909452" y="2435637"/>
                </a:lnTo>
                <a:close/>
                <a:moveTo>
                  <a:pt x="2689699" y="2733256"/>
                </a:moveTo>
                <a:lnTo>
                  <a:pt x="2682155" y="2757783"/>
                </a:lnTo>
                <a:lnTo>
                  <a:pt x="2655622" y="2760501"/>
                </a:lnTo>
                <a:lnTo>
                  <a:pt x="2669012" y="2735212"/>
                </a:lnTo>
                <a:close/>
                <a:moveTo>
                  <a:pt x="2672153" y="2729280"/>
                </a:moveTo>
                <a:lnTo>
                  <a:pt x="2669012" y="2735212"/>
                </a:lnTo>
                <a:lnTo>
                  <a:pt x="2651134" y="2736903"/>
                </a:lnTo>
                <a:lnTo>
                  <a:pt x="2651882" y="2735516"/>
                </a:lnTo>
                <a:close/>
                <a:moveTo>
                  <a:pt x="2658091" y="2724007"/>
                </a:moveTo>
                <a:lnTo>
                  <a:pt x="2651882" y="2735516"/>
                </a:lnTo>
                <a:lnTo>
                  <a:pt x="2645705" y="2737416"/>
                </a:lnTo>
                <a:lnTo>
                  <a:pt x="2638156" y="2738130"/>
                </a:lnTo>
                <a:lnTo>
                  <a:pt x="2644661" y="2730140"/>
                </a:lnTo>
                <a:lnTo>
                  <a:pt x="2648668" y="2726826"/>
                </a:lnTo>
                <a:close/>
                <a:moveTo>
                  <a:pt x="2145964" y="2621941"/>
                </a:moveTo>
                <a:lnTo>
                  <a:pt x="2159667" y="2629198"/>
                </a:lnTo>
                <a:lnTo>
                  <a:pt x="2149334" y="2662790"/>
                </a:lnTo>
                <a:lnTo>
                  <a:pt x="2135059" y="2658399"/>
                </a:lnTo>
                <a:close/>
                <a:moveTo>
                  <a:pt x="2196055" y="2631111"/>
                </a:moveTo>
                <a:lnTo>
                  <a:pt x="2207698" y="2637393"/>
                </a:lnTo>
                <a:lnTo>
                  <a:pt x="2209565" y="2655619"/>
                </a:lnTo>
                <a:lnTo>
                  <a:pt x="2194369" y="2647573"/>
                </a:lnTo>
                <a:close/>
                <a:moveTo>
                  <a:pt x="2231937" y="2638156"/>
                </a:moveTo>
                <a:lnTo>
                  <a:pt x="2239930" y="2644664"/>
                </a:lnTo>
                <a:lnTo>
                  <a:pt x="2243239" y="2648665"/>
                </a:lnTo>
                <a:lnTo>
                  <a:pt x="2246058" y="2658089"/>
                </a:lnTo>
                <a:lnTo>
                  <a:pt x="2234549" y="2651880"/>
                </a:lnTo>
                <a:lnTo>
                  <a:pt x="2232651" y="2645708"/>
                </a:lnTo>
                <a:close/>
                <a:moveTo>
                  <a:pt x="2648334" y="2719955"/>
                </a:moveTo>
                <a:lnTo>
                  <a:pt x="2640672" y="2729217"/>
                </a:lnTo>
                <a:lnTo>
                  <a:pt x="2619341" y="2735598"/>
                </a:lnTo>
                <a:close/>
                <a:moveTo>
                  <a:pt x="798413" y="2349383"/>
                </a:moveTo>
                <a:lnTo>
                  <a:pt x="760128" y="2420343"/>
                </a:lnTo>
                <a:lnTo>
                  <a:pt x="716720" y="2415897"/>
                </a:lnTo>
                <a:close/>
                <a:moveTo>
                  <a:pt x="2231438" y="2632887"/>
                </a:moveTo>
                <a:lnTo>
                  <a:pt x="2240848" y="2640670"/>
                </a:lnTo>
                <a:lnTo>
                  <a:pt x="2242723" y="2646938"/>
                </a:lnTo>
                <a:lnTo>
                  <a:pt x="2239930" y="2644664"/>
                </a:lnTo>
                <a:lnTo>
                  <a:pt x="2231600" y="2634595"/>
                </a:lnTo>
                <a:close/>
                <a:moveTo>
                  <a:pt x="2804625" y="2745239"/>
                </a:moveTo>
                <a:lnTo>
                  <a:pt x="2809443" y="2792276"/>
                </a:lnTo>
                <a:lnTo>
                  <a:pt x="2781393" y="2789403"/>
                </a:lnTo>
                <a:lnTo>
                  <a:pt x="2777480" y="2748020"/>
                </a:lnTo>
                <a:close/>
                <a:moveTo>
                  <a:pt x="2227831" y="2630038"/>
                </a:moveTo>
                <a:lnTo>
                  <a:pt x="2231600" y="2634595"/>
                </a:lnTo>
                <a:lnTo>
                  <a:pt x="2231937" y="2638156"/>
                </a:lnTo>
                <a:lnTo>
                  <a:pt x="2229790" y="2636409"/>
                </a:lnTo>
                <a:close/>
                <a:moveTo>
                  <a:pt x="2227475" y="2629608"/>
                </a:moveTo>
                <a:lnTo>
                  <a:pt x="2227775" y="2629856"/>
                </a:lnTo>
                <a:lnTo>
                  <a:pt x="2227831" y="2630038"/>
                </a:lnTo>
                <a:close/>
                <a:moveTo>
                  <a:pt x="2734058" y="2729061"/>
                </a:moveTo>
                <a:lnTo>
                  <a:pt x="2731636" y="2752715"/>
                </a:lnTo>
                <a:lnTo>
                  <a:pt x="2702187" y="2755731"/>
                </a:lnTo>
                <a:lnTo>
                  <a:pt x="2709468" y="2731386"/>
                </a:lnTo>
                <a:close/>
                <a:moveTo>
                  <a:pt x="2164342" y="2614001"/>
                </a:moveTo>
                <a:lnTo>
                  <a:pt x="2188899" y="2627250"/>
                </a:lnTo>
                <a:lnTo>
                  <a:pt x="2187330" y="2643845"/>
                </a:lnTo>
                <a:lnTo>
                  <a:pt x="2159667" y="2629198"/>
                </a:lnTo>
                <a:close/>
                <a:moveTo>
                  <a:pt x="2107007" y="2601313"/>
                </a:moveTo>
                <a:lnTo>
                  <a:pt x="2117351" y="2606791"/>
                </a:lnTo>
                <a:lnTo>
                  <a:pt x="2095990" y="2646382"/>
                </a:lnTo>
                <a:lnTo>
                  <a:pt x="2084942" y="2642983"/>
                </a:lnTo>
                <a:close/>
                <a:moveTo>
                  <a:pt x="2665182" y="2710865"/>
                </a:moveTo>
                <a:lnTo>
                  <a:pt x="2662940" y="2715019"/>
                </a:lnTo>
                <a:lnTo>
                  <a:pt x="2648668" y="2726826"/>
                </a:lnTo>
                <a:lnTo>
                  <a:pt x="2646938" y="2727343"/>
                </a:lnTo>
                <a:lnTo>
                  <a:pt x="2656573" y="2715510"/>
                </a:lnTo>
                <a:close/>
                <a:moveTo>
                  <a:pt x="901625" y="2359218"/>
                </a:moveTo>
                <a:lnTo>
                  <a:pt x="903619" y="2378686"/>
                </a:lnTo>
                <a:lnTo>
                  <a:pt x="897801" y="2371652"/>
                </a:lnTo>
                <a:close/>
                <a:moveTo>
                  <a:pt x="2205578" y="2616696"/>
                </a:moveTo>
                <a:lnTo>
                  <a:pt x="2229790" y="2636409"/>
                </a:lnTo>
                <a:lnTo>
                  <a:pt x="2232651" y="2645708"/>
                </a:lnTo>
                <a:lnTo>
                  <a:pt x="2233163" y="2651132"/>
                </a:lnTo>
                <a:lnTo>
                  <a:pt x="2207698" y="2637393"/>
                </a:lnTo>
                <a:close/>
                <a:moveTo>
                  <a:pt x="2713943" y="2716426"/>
                </a:moveTo>
                <a:lnTo>
                  <a:pt x="2709468" y="2731386"/>
                </a:lnTo>
                <a:lnTo>
                  <a:pt x="2689699" y="2733256"/>
                </a:lnTo>
                <a:lnTo>
                  <a:pt x="2692883" y="2722904"/>
                </a:lnTo>
                <a:close/>
                <a:moveTo>
                  <a:pt x="2696035" y="2712658"/>
                </a:moveTo>
                <a:lnTo>
                  <a:pt x="2692883" y="2722904"/>
                </a:lnTo>
                <a:lnTo>
                  <a:pt x="2672153" y="2729280"/>
                </a:lnTo>
                <a:lnTo>
                  <a:pt x="2678117" y="2718018"/>
                </a:lnTo>
                <a:close/>
                <a:moveTo>
                  <a:pt x="805915" y="2335478"/>
                </a:moveTo>
                <a:lnTo>
                  <a:pt x="807833" y="2341713"/>
                </a:lnTo>
                <a:lnTo>
                  <a:pt x="798413" y="2349383"/>
                </a:lnTo>
                <a:close/>
                <a:moveTo>
                  <a:pt x="2234467" y="2619338"/>
                </a:moveTo>
                <a:lnTo>
                  <a:pt x="2250110" y="2648332"/>
                </a:lnTo>
                <a:lnTo>
                  <a:pt x="2240848" y="2640670"/>
                </a:lnTo>
                <a:close/>
                <a:moveTo>
                  <a:pt x="2775318" y="2725159"/>
                </a:moveTo>
                <a:lnTo>
                  <a:pt x="2777480" y="2748020"/>
                </a:lnTo>
                <a:lnTo>
                  <a:pt x="2742512" y="2751601"/>
                </a:lnTo>
                <a:lnTo>
                  <a:pt x="2744739" y="2728051"/>
                </a:lnTo>
                <a:close/>
                <a:moveTo>
                  <a:pt x="2667426" y="2702180"/>
                </a:moveTo>
                <a:lnTo>
                  <a:pt x="2656573" y="2715510"/>
                </a:lnTo>
                <a:lnTo>
                  <a:pt x="2648334" y="2719955"/>
                </a:lnTo>
                <a:lnTo>
                  <a:pt x="2659617" y="2706315"/>
                </a:lnTo>
                <a:close/>
                <a:moveTo>
                  <a:pt x="2124932" y="2592739"/>
                </a:moveTo>
                <a:lnTo>
                  <a:pt x="2150562" y="2606567"/>
                </a:lnTo>
                <a:lnTo>
                  <a:pt x="2145964" y="2621941"/>
                </a:lnTo>
                <a:lnTo>
                  <a:pt x="2117351" y="2606791"/>
                </a:lnTo>
                <a:close/>
                <a:moveTo>
                  <a:pt x="2864980" y="2739058"/>
                </a:moveTo>
                <a:lnTo>
                  <a:pt x="2883689" y="2799881"/>
                </a:lnTo>
                <a:lnTo>
                  <a:pt x="2869509" y="2798429"/>
                </a:lnTo>
                <a:lnTo>
                  <a:pt x="2852143" y="2740372"/>
                </a:lnTo>
                <a:close/>
                <a:moveTo>
                  <a:pt x="2191018" y="2604841"/>
                </a:moveTo>
                <a:lnTo>
                  <a:pt x="2198151" y="2610648"/>
                </a:lnTo>
                <a:lnTo>
                  <a:pt x="2196055" y="2631111"/>
                </a:lnTo>
                <a:lnTo>
                  <a:pt x="2188899" y="2627250"/>
                </a:lnTo>
                <a:close/>
                <a:moveTo>
                  <a:pt x="2198651" y="2605764"/>
                </a:moveTo>
                <a:lnTo>
                  <a:pt x="2204996" y="2611013"/>
                </a:lnTo>
                <a:lnTo>
                  <a:pt x="2205578" y="2616696"/>
                </a:lnTo>
                <a:lnTo>
                  <a:pt x="2198151" y="2610648"/>
                </a:lnTo>
                <a:close/>
                <a:moveTo>
                  <a:pt x="2238426" y="2611789"/>
                </a:moveTo>
                <a:lnTo>
                  <a:pt x="2299677" y="2687018"/>
                </a:lnTo>
                <a:lnTo>
                  <a:pt x="2291625" y="2682674"/>
                </a:lnTo>
                <a:lnTo>
                  <a:pt x="2263752" y="2659617"/>
                </a:lnTo>
                <a:close/>
                <a:moveTo>
                  <a:pt x="2054014" y="2573252"/>
                </a:moveTo>
                <a:lnTo>
                  <a:pt x="2054299" y="2573403"/>
                </a:lnTo>
                <a:lnTo>
                  <a:pt x="2028338" y="2604787"/>
                </a:lnTo>
                <a:close/>
                <a:moveTo>
                  <a:pt x="2688593" y="2698235"/>
                </a:moveTo>
                <a:lnTo>
                  <a:pt x="2678117" y="2718018"/>
                </a:lnTo>
                <a:lnTo>
                  <a:pt x="2658091" y="2724007"/>
                </a:lnTo>
                <a:lnTo>
                  <a:pt x="2662940" y="2715019"/>
                </a:lnTo>
                <a:lnTo>
                  <a:pt x="2673177" y="2706552"/>
                </a:lnTo>
                <a:close/>
                <a:moveTo>
                  <a:pt x="2203993" y="2601221"/>
                </a:moveTo>
                <a:lnTo>
                  <a:pt x="2227475" y="2629608"/>
                </a:lnTo>
                <a:lnTo>
                  <a:pt x="2204996" y="2611013"/>
                </a:lnTo>
                <a:close/>
                <a:moveTo>
                  <a:pt x="2674663" y="2693291"/>
                </a:moveTo>
                <a:lnTo>
                  <a:pt x="2670844" y="2700370"/>
                </a:lnTo>
                <a:lnTo>
                  <a:pt x="2667426" y="2702180"/>
                </a:lnTo>
                <a:close/>
                <a:moveTo>
                  <a:pt x="4060387" y="2968087"/>
                </a:moveTo>
                <a:lnTo>
                  <a:pt x="4076999" y="2998878"/>
                </a:lnTo>
                <a:lnTo>
                  <a:pt x="4020116" y="3067643"/>
                </a:lnTo>
                <a:lnTo>
                  <a:pt x="3994894" y="3060099"/>
                </a:lnTo>
                <a:lnTo>
                  <a:pt x="4000602" y="2999745"/>
                </a:lnTo>
                <a:close/>
                <a:moveTo>
                  <a:pt x="2746793" y="2706321"/>
                </a:moveTo>
                <a:lnTo>
                  <a:pt x="2744739" y="2728051"/>
                </a:lnTo>
                <a:lnTo>
                  <a:pt x="2734058" y="2729061"/>
                </a:lnTo>
                <a:lnTo>
                  <a:pt x="2736049" y="2709626"/>
                </a:lnTo>
                <a:close/>
                <a:moveTo>
                  <a:pt x="2228263" y="2599306"/>
                </a:moveTo>
                <a:lnTo>
                  <a:pt x="2228599" y="2599720"/>
                </a:lnTo>
                <a:lnTo>
                  <a:pt x="2234467" y="2619338"/>
                </a:lnTo>
                <a:lnTo>
                  <a:pt x="2229241" y="2609651"/>
                </a:lnTo>
                <a:close/>
                <a:moveTo>
                  <a:pt x="2736993" y="2700408"/>
                </a:moveTo>
                <a:lnTo>
                  <a:pt x="2736049" y="2709626"/>
                </a:lnTo>
                <a:lnTo>
                  <a:pt x="2713943" y="2716426"/>
                </a:lnTo>
                <a:lnTo>
                  <a:pt x="2716940" y="2706406"/>
                </a:lnTo>
                <a:close/>
                <a:moveTo>
                  <a:pt x="2173321" y="2584811"/>
                </a:moveTo>
                <a:lnTo>
                  <a:pt x="2191491" y="2599842"/>
                </a:lnTo>
                <a:lnTo>
                  <a:pt x="2191018" y="2604841"/>
                </a:lnTo>
                <a:lnTo>
                  <a:pt x="2171938" y="2589306"/>
                </a:lnTo>
                <a:close/>
                <a:moveTo>
                  <a:pt x="2845606" y="2718512"/>
                </a:moveTo>
                <a:lnTo>
                  <a:pt x="2852143" y="2740372"/>
                </a:lnTo>
                <a:lnTo>
                  <a:pt x="2804625" y="2745239"/>
                </a:lnTo>
                <a:lnTo>
                  <a:pt x="2802307" y="2722607"/>
                </a:lnTo>
                <a:close/>
                <a:moveTo>
                  <a:pt x="2693937" y="2688142"/>
                </a:moveTo>
                <a:lnTo>
                  <a:pt x="2692771" y="2690343"/>
                </a:lnTo>
                <a:lnTo>
                  <a:pt x="2673177" y="2706552"/>
                </a:lnTo>
                <a:lnTo>
                  <a:pt x="2665182" y="2710865"/>
                </a:lnTo>
                <a:lnTo>
                  <a:pt x="2670844" y="2700370"/>
                </a:lnTo>
                <a:close/>
                <a:moveTo>
                  <a:pt x="2192656" y="2587517"/>
                </a:moveTo>
                <a:lnTo>
                  <a:pt x="2199653" y="2595975"/>
                </a:lnTo>
                <a:lnTo>
                  <a:pt x="2198651" y="2605764"/>
                </a:lnTo>
                <a:lnTo>
                  <a:pt x="2191491" y="2599842"/>
                </a:lnTo>
                <a:close/>
                <a:moveTo>
                  <a:pt x="2065036" y="2560424"/>
                </a:moveTo>
                <a:lnTo>
                  <a:pt x="2114522" y="2587122"/>
                </a:lnTo>
                <a:lnTo>
                  <a:pt x="2107007" y="2601313"/>
                </a:lnTo>
                <a:lnTo>
                  <a:pt x="2054299" y="2573403"/>
                </a:lnTo>
                <a:close/>
                <a:moveTo>
                  <a:pt x="2158900" y="2578691"/>
                </a:moveTo>
                <a:lnTo>
                  <a:pt x="2171938" y="2589306"/>
                </a:lnTo>
                <a:lnTo>
                  <a:pt x="2164342" y="2614001"/>
                </a:lnTo>
                <a:lnTo>
                  <a:pt x="2150562" y="2606567"/>
                </a:lnTo>
                <a:close/>
                <a:moveTo>
                  <a:pt x="4104749" y="2965332"/>
                </a:moveTo>
                <a:lnTo>
                  <a:pt x="4115492" y="3070224"/>
                </a:lnTo>
                <a:lnTo>
                  <a:pt x="4076999" y="2998878"/>
                </a:lnTo>
                <a:close/>
                <a:moveTo>
                  <a:pt x="2227490" y="2591136"/>
                </a:moveTo>
                <a:lnTo>
                  <a:pt x="2238426" y="2611789"/>
                </a:lnTo>
                <a:lnTo>
                  <a:pt x="2228599" y="2599720"/>
                </a:lnTo>
                <a:lnTo>
                  <a:pt x="2228164" y="2598264"/>
                </a:lnTo>
                <a:close/>
                <a:moveTo>
                  <a:pt x="2940917" y="2731280"/>
                </a:moveTo>
                <a:lnTo>
                  <a:pt x="2983441" y="2810097"/>
                </a:lnTo>
                <a:lnTo>
                  <a:pt x="2970170" y="2808738"/>
                </a:lnTo>
                <a:lnTo>
                  <a:pt x="2929759" y="2732423"/>
                </a:lnTo>
                <a:close/>
                <a:moveTo>
                  <a:pt x="2705452" y="2682044"/>
                </a:moveTo>
                <a:lnTo>
                  <a:pt x="2702835" y="2690550"/>
                </a:lnTo>
                <a:lnTo>
                  <a:pt x="2688593" y="2698235"/>
                </a:lnTo>
                <a:lnTo>
                  <a:pt x="2692771" y="2690343"/>
                </a:lnTo>
                <a:lnTo>
                  <a:pt x="2698091" y="2685942"/>
                </a:lnTo>
                <a:close/>
                <a:moveTo>
                  <a:pt x="846794" y="2309991"/>
                </a:moveTo>
                <a:lnTo>
                  <a:pt x="897801" y="2371652"/>
                </a:lnTo>
                <a:lnTo>
                  <a:pt x="879076" y="2432525"/>
                </a:lnTo>
                <a:lnTo>
                  <a:pt x="834358" y="2427945"/>
                </a:lnTo>
                <a:lnTo>
                  <a:pt x="807833" y="2341713"/>
                </a:lnTo>
                <a:close/>
                <a:moveTo>
                  <a:pt x="2212375" y="2579793"/>
                </a:moveTo>
                <a:lnTo>
                  <a:pt x="2214617" y="2582547"/>
                </a:lnTo>
                <a:lnTo>
                  <a:pt x="2229241" y="2609651"/>
                </a:lnTo>
                <a:lnTo>
                  <a:pt x="2231438" y="2632887"/>
                </a:lnTo>
                <a:lnTo>
                  <a:pt x="2227775" y="2629856"/>
                </a:lnTo>
                <a:close/>
                <a:moveTo>
                  <a:pt x="2201555" y="2577412"/>
                </a:moveTo>
                <a:lnTo>
                  <a:pt x="2203993" y="2601221"/>
                </a:lnTo>
                <a:lnTo>
                  <a:pt x="2199653" y="2595975"/>
                </a:lnTo>
                <a:close/>
                <a:moveTo>
                  <a:pt x="2771988" y="2689941"/>
                </a:moveTo>
                <a:lnTo>
                  <a:pt x="2772781" y="2698327"/>
                </a:lnTo>
                <a:lnTo>
                  <a:pt x="2746793" y="2706321"/>
                </a:lnTo>
                <a:lnTo>
                  <a:pt x="2747654" y="2697219"/>
                </a:lnTo>
                <a:close/>
                <a:moveTo>
                  <a:pt x="1973799" y="2530777"/>
                </a:moveTo>
                <a:lnTo>
                  <a:pt x="1989193" y="2538929"/>
                </a:lnTo>
                <a:lnTo>
                  <a:pt x="1922690" y="2593074"/>
                </a:lnTo>
                <a:lnTo>
                  <a:pt x="1905049" y="2587648"/>
                </a:lnTo>
                <a:close/>
                <a:moveTo>
                  <a:pt x="2725309" y="2678425"/>
                </a:moveTo>
                <a:lnTo>
                  <a:pt x="2716940" y="2706406"/>
                </a:lnTo>
                <a:lnTo>
                  <a:pt x="2696035" y="2712658"/>
                </a:lnTo>
                <a:lnTo>
                  <a:pt x="2702835" y="2690550"/>
                </a:lnTo>
                <a:close/>
                <a:moveTo>
                  <a:pt x="2687020" y="2670388"/>
                </a:moveTo>
                <a:lnTo>
                  <a:pt x="2682676" y="2678440"/>
                </a:lnTo>
                <a:lnTo>
                  <a:pt x="2659617" y="2706315"/>
                </a:lnTo>
                <a:lnTo>
                  <a:pt x="2611787" y="2731641"/>
                </a:lnTo>
                <a:close/>
                <a:moveTo>
                  <a:pt x="2798994" y="2690264"/>
                </a:moveTo>
                <a:lnTo>
                  <a:pt x="2802307" y="2722607"/>
                </a:lnTo>
                <a:lnTo>
                  <a:pt x="2775318" y="2725159"/>
                </a:lnTo>
                <a:lnTo>
                  <a:pt x="2772781" y="2698327"/>
                </a:lnTo>
                <a:close/>
                <a:moveTo>
                  <a:pt x="2142821" y="2559582"/>
                </a:moveTo>
                <a:lnTo>
                  <a:pt x="2160293" y="2574035"/>
                </a:lnTo>
                <a:lnTo>
                  <a:pt x="2158900" y="2578691"/>
                </a:lnTo>
                <a:lnTo>
                  <a:pt x="2140565" y="2563763"/>
                </a:lnTo>
                <a:close/>
                <a:moveTo>
                  <a:pt x="2131010" y="2555983"/>
                </a:moveTo>
                <a:lnTo>
                  <a:pt x="2140565" y="2563763"/>
                </a:lnTo>
                <a:lnTo>
                  <a:pt x="2124932" y="2592739"/>
                </a:lnTo>
                <a:lnTo>
                  <a:pt x="2114522" y="2587122"/>
                </a:lnTo>
                <a:close/>
                <a:moveTo>
                  <a:pt x="2918732" y="2711597"/>
                </a:moveTo>
                <a:lnTo>
                  <a:pt x="2929759" y="2732423"/>
                </a:lnTo>
                <a:lnTo>
                  <a:pt x="2864980" y="2739058"/>
                </a:lnTo>
                <a:lnTo>
                  <a:pt x="2858291" y="2717313"/>
                </a:lnTo>
                <a:close/>
                <a:moveTo>
                  <a:pt x="2003542" y="2527246"/>
                </a:moveTo>
                <a:lnTo>
                  <a:pt x="2064635" y="2560207"/>
                </a:lnTo>
                <a:lnTo>
                  <a:pt x="2054014" y="2573252"/>
                </a:lnTo>
                <a:lnTo>
                  <a:pt x="1989193" y="2538929"/>
                </a:lnTo>
                <a:close/>
                <a:moveTo>
                  <a:pt x="4007713" y="2924544"/>
                </a:moveTo>
                <a:lnTo>
                  <a:pt x="4000602" y="2999745"/>
                </a:lnTo>
                <a:lnTo>
                  <a:pt x="3963187" y="3019557"/>
                </a:lnTo>
                <a:lnTo>
                  <a:pt x="3948989" y="3046369"/>
                </a:lnTo>
                <a:lnTo>
                  <a:pt x="3945377" y="3045288"/>
                </a:lnTo>
                <a:lnTo>
                  <a:pt x="3948871" y="3033606"/>
                </a:lnTo>
                <a:close/>
                <a:moveTo>
                  <a:pt x="2200277" y="2564933"/>
                </a:moveTo>
                <a:lnTo>
                  <a:pt x="2202547" y="2567722"/>
                </a:lnTo>
                <a:lnTo>
                  <a:pt x="2201555" y="2577412"/>
                </a:lnTo>
                <a:close/>
                <a:moveTo>
                  <a:pt x="2165926" y="2555202"/>
                </a:moveTo>
                <a:lnTo>
                  <a:pt x="2177955" y="2569744"/>
                </a:lnTo>
                <a:lnTo>
                  <a:pt x="2173321" y="2584811"/>
                </a:lnTo>
                <a:lnTo>
                  <a:pt x="2160293" y="2574035"/>
                </a:lnTo>
                <a:close/>
                <a:moveTo>
                  <a:pt x="2203197" y="2561379"/>
                </a:moveTo>
                <a:lnTo>
                  <a:pt x="2211372" y="2576531"/>
                </a:lnTo>
                <a:lnTo>
                  <a:pt x="2212375" y="2579793"/>
                </a:lnTo>
                <a:lnTo>
                  <a:pt x="2202547" y="2567722"/>
                </a:lnTo>
                <a:close/>
                <a:moveTo>
                  <a:pt x="2740790" y="2663332"/>
                </a:moveTo>
                <a:lnTo>
                  <a:pt x="2740059" y="2670467"/>
                </a:lnTo>
                <a:lnTo>
                  <a:pt x="2725309" y="2678425"/>
                </a:lnTo>
                <a:lnTo>
                  <a:pt x="2727760" y="2670232"/>
                </a:lnTo>
                <a:close/>
                <a:moveTo>
                  <a:pt x="2750728" y="2664711"/>
                </a:moveTo>
                <a:lnTo>
                  <a:pt x="2747654" y="2697219"/>
                </a:lnTo>
                <a:lnTo>
                  <a:pt x="2736993" y="2700408"/>
                </a:lnTo>
                <a:lnTo>
                  <a:pt x="2740059" y="2670467"/>
                </a:lnTo>
                <a:close/>
                <a:moveTo>
                  <a:pt x="2705679" y="2655196"/>
                </a:moveTo>
                <a:lnTo>
                  <a:pt x="2674663" y="2693291"/>
                </a:lnTo>
                <a:lnTo>
                  <a:pt x="2682676" y="2678440"/>
                </a:lnTo>
                <a:lnTo>
                  <a:pt x="2694115" y="2664612"/>
                </a:lnTo>
                <a:close/>
                <a:moveTo>
                  <a:pt x="2731270" y="2658496"/>
                </a:moveTo>
                <a:lnTo>
                  <a:pt x="2727760" y="2670232"/>
                </a:lnTo>
                <a:lnTo>
                  <a:pt x="2705452" y="2682044"/>
                </a:lnTo>
                <a:lnTo>
                  <a:pt x="2706356" y="2679105"/>
                </a:lnTo>
                <a:close/>
                <a:moveTo>
                  <a:pt x="2196332" y="2548654"/>
                </a:moveTo>
                <a:lnTo>
                  <a:pt x="2199143" y="2553865"/>
                </a:lnTo>
                <a:lnTo>
                  <a:pt x="2200277" y="2564933"/>
                </a:lnTo>
                <a:lnTo>
                  <a:pt x="2195363" y="2558898"/>
                </a:lnTo>
                <a:close/>
                <a:moveTo>
                  <a:pt x="2185150" y="2546354"/>
                </a:moveTo>
                <a:lnTo>
                  <a:pt x="2195363" y="2558898"/>
                </a:lnTo>
                <a:lnTo>
                  <a:pt x="2192656" y="2587517"/>
                </a:lnTo>
                <a:lnTo>
                  <a:pt x="2177955" y="2569744"/>
                </a:lnTo>
                <a:close/>
                <a:moveTo>
                  <a:pt x="2845564" y="2675939"/>
                </a:moveTo>
                <a:lnTo>
                  <a:pt x="2858291" y="2717313"/>
                </a:lnTo>
                <a:lnTo>
                  <a:pt x="2845606" y="2718512"/>
                </a:lnTo>
                <a:lnTo>
                  <a:pt x="2833941" y="2679514"/>
                </a:lnTo>
                <a:close/>
                <a:moveTo>
                  <a:pt x="2204580" y="2547870"/>
                </a:moveTo>
                <a:lnTo>
                  <a:pt x="2224139" y="2584808"/>
                </a:lnTo>
                <a:lnTo>
                  <a:pt x="2228164" y="2598264"/>
                </a:lnTo>
                <a:lnTo>
                  <a:pt x="2228263" y="2599306"/>
                </a:lnTo>
                <a:lnTo>
                  <a:pt x="2214617" y="2582547"/>
                </a:lnTo>
                <a:lnTo>
                  <a:pt x="2211372" y="2576531"/>
                </a:lnTo>
                <a:lnTo>
                  <a:pt x="2204075" y="2552807"/>
                </a:lnTo>
                <a:close/>
                <a:moveTo>
                  <a:pt x="2831716" y="2672076"/>
                </a:moveTo>
                <a:lnTo>
                  <a:pt x="2833941" y="2679514"/>
                </a:lnTo>
                <a:lnTo>
                  <a:pt x="2798994" y="2690264"/>
                </a:lnTo>
                <a:lnTo>
                  <a:pt x="2798160" y="2682112"/>
                </a:lnTo>
                <a:close/>
                <a:moveTo>
                  <a:pt x="2093163" y="2525168"/>
                </a:moveTo>
                <a:lnTo>
                  <a:pt x="2093782" y="2525673"/>
                </a:lnTo>
                <a:lnTo>
                  <a:pt x="2065036" y="2560424"/>
                </a:lnTo>
                <a:lnTo>
                  <a:pt x="2064635" y="2560207"/>
                </a:lnTo>
                <a:close/>
                <a:moveTo>
                  <a:pt x="2716394" y="2646472"/>
                </a:moveTo>
                <a:lnTo>
                  <a:pt x="2706356" y="2679105"/>
                </a:lnTo>
                <a:lnTo>
                  <a:pt x="2698091" y="2685942"/>
                </a:lnTo>
                <a:lnTo>
                  <a:pt x="2693937" y="2688142"/>
                </a:lnTo>
                <a:lnTo>
                  <a:pt x="2715704" y="2647034"/>
                </a:lnTo>
                <a:close/>
                <a:moveTo>
                  <a:pt x="4135271" y="2928435"/>
                </a:moveTo>
                <a:lnTo>
                  <a:pt x="4104749" y="2965332"/>
                </a:lnTo>
                <a:lnTo>
                  <a:pt x="4102734" y="2945664"/>
                </a:lnTo>
                <a:close/>
                <a:moveTo>
                  <a:pt x="2097051" y="2521721"/>
                </a:moveTo>
                <a:lnTo>
                  <a:pt x="2133283" y="2551691"/>
                </a:lnTo>
                <a:lnTo>
                  <a:pt x="2131010" y="2555983"/>
                </a:lnTo>
                <a:lnTo>
                  <a:pt x="2093782" y="2525673"/>
                </a:lnTo>
                <a:close/>
                <a:moveTo>
                  <a:pt x="3012121" y="2702766"/>
                </a:moveTo>
                <a:lnTo>
                  <a:pt x="3028070" y="2722354"/>
                </a:lnTo>
                <a:lnTo>
                  <a:pt x="2940917" y="2731280"/>
                </a:lnTo>
                <a:lnTo>
                  <a:pt x="2929736" y="2710557"/>
                </a:lnTo>
                <a:close/>
                <a:moveTo>
                  <a:pt x="2144889" y="2529772"/>
                </a:moveTo>
                <a:lnTo>
                  <a:pt x="2153372" y="2540026"/>
                </a:lnTo>
                <a:lnTo>
                  <a:pt x="2142821" y="2559582"/>
                </a:lnTo>
                <a:lnTo>
                  <a:pt x="2133283" y="2551691"/>
                </a:lnTo>
                <a:close/>
                <a:moveTo>
                  <a:pt x="2718587" y="2639343"/>
                </a:moveTo>
                <a:lnTo>
                  <a:pt x="2716938" y="2644704"/>
                </a:lnTo>
                <a:lnTo>
                  <a:pt x="2715704" y="2647034"/>
                </a:lnTo>
                <a:lnTo>
                  <a:pt x="2705679" y="2655196"/>
                </a:lnTo>
                <a:close/>
                <a:moveTo>
                  <a:pt x="2768104" y="2648869"/>
                </a:moveTo>
                <a:lnTo>
                  <a:pt x="2768686" y="2655023"/>
                </a:lnTo>
                <a:lnTo>
                  <a:pt x="2750728" y="2664711"/>
                </a:lnTo>
                <a:lnTo>
                  <a:pt x="2751389" y="2657719"/>
                </a:lnTo>
                <a:close/>
                <a:moveTo>
                  <a:pt x="2197644" y="2534772"/>
                </a:moveTo>
                <a:lnTo>
                  <a:pt x="2199750" y="2538749"/>
                </a:lnTo>
                <a:lnTo>
                  <a:pt x="2204075" y="2552807"/>
                </a:lnTo>
                <a:lnTo>
                  <a:pt x="2203197" y="2561379"/>
                </a:lnTo>
                <a:lnTo>
                  <a:pt x="2199143" y="2553865"/>
                </a:lnTo>
                <a:lnTo>
                  <a:pt x="2197425" y="2537090"/>
                </a:lnTo>
                <a:close/>
                <a:moveTo>
                  <a:pt x="1909081" y="2476282"/>
                </a:moveTo>
                <a:lnTo>
                  <a:pt x="1988124" y="2518927"/>
                </a:lnTo>
                <a:lnTo>
                  <a:pt x="1973799" y="2530777"/>
                </a:lnTo>
                <a:lnTo>
                  <a:pt x="1889983" y="2486395"/>
                </a:lnTo>
                <a:close/>
                <a:moveTo>
                  <a:pt x="2753017" y="2640507"/>
                </a:moveTo>
                <a:lnTo>
                  <a:pt x="2751389" y="2657719"/>
                </a:lnTo>
                <a:lnTo>
                  <a:pt x="2740790" y="2663332"/>
                </a:lnTo>
                <a:lnTo>
                  <a:pt x="2742212" y="2649445"/>
                </a:lnTo>
                <a:close/>
                <a:moveTo>
                  <a:pt x="2196519" y="2528243"/>
                </a:moveTo>
                <a:lnTo>
                  <a:pt x="2197852" y="2532577"/>
                </a:lnTo>
                <a:lnTo>
                  <a:pt x="2197644" y="2534772"/>
                </a:lnTo>
                <a:lnTo>
                  <a:pt x="2197078" y="2533703"/>
                </a:lnTo>
                <a:close/>
                <a:moveTo>
                  <a:pt x="2163983" y="2520358"/>
                </a:moveTo>
                <a:lnTo>
                  <a:pt x="2173026" y="2531464"/>
                </a:lnTo>
                <a:lnTo>
                  <a:pt x="2165926" y="2555202"/>
                </a:lnTo>
                <a:lnTo>
                  <a:pt x="2153372" y="2540026"/>
                </a:lnTo>
                <a:close/>
                <a:moveTo>
                  <a:pt x="3131485" y="2711762"/>
                </a:moveTo>
                <a:lnTo>
                  <a:pt x="3506200" y="2913929"/>
                </a:lnTo>
                <a:lnTo>
                  <a:pt x="3080340" y="2786554"/>
                </a:lnTo>
                <a:lnTo>
                  <a:pt x="3028070" y="2722354"/>
                </a:lnTo>
                <a:close/>
                <a:moveTo>
                  <a:pt x="2191994" y="2524103"/>
                </a:moveTo>
                <a:lnTo>
                  <a:pt x="2197078" y="2533703"/>
                </a:lnTo>
                <a:lnTo>
                  <a:pt x="2197425" y="2537090"/>
                </a:lnTo>
                <a:lnTo>
                  <a:pt x="2196332" y="2548654"/>
                </a:lnTo>
                <a:lnTo>
                  <a:pt x="2188760" y="2534620"/>
                </a:lnTo>
                <a:close/>
                <a:moveTo>
                  <a:pt x="2793987" y="2641372"/>
                </a:moveTo>
                <a:lnTo>
                  <a:pt x="2798160" y="2682112"/>
                </a:lnTo>
                <a:lnTo>
                  <a:pt x="2771988" y="2689941"/>
                </a:lnTo>
                <a:lnTo>
                  <a:pt x="2768686" y="2655023"/>
                </a:lnTo>
                <a:close/>
                <a:moveTo>
                  <a:pt x="2178030" y="2514733"/>
                </a:moveTo>
                <a:lnTo>
                  <a:pt x="2188760" y="2534620"/>
                </a:lnTo>
                <a:lnTo>
                  <a:pt x="2185150" y="2546354"/>
                </a:lnTo>
                <a:lnTo>
                  <a:pt x="2173026" y="2531464"/>
                </a:lnTo>
                <a:close/>
                <a:moveTo>
                  <a:pt x="2901737" y="2658660"/>
                </a:moveTo>
                <a:lnTo>
                  <a:pt x="2929736" y="2710557"/>
                </a:lnTo>
                <a:lnTo>
                  <a:pt x="2918732" y="2711597"/>
                </a:lnTo>
                <a:lnTo>
                  <a:pt x="2892247" y="2661580"/>
                </a:lnTo>
                <a:close/>
                <a:moveTo>
                  <a:pt x="2728241" y="2623356"/>
                </a:moveTo>
                <a:lnTo>
                  <a:pt x="2721989" y="2635164"/>
                </a:lnTo>
                <a:lnTo>
                  <a:pt x="2718587" y="2639343"/>
                </a:lnTo>
                <a:lnTo>
                  <a:pt x="2720699" y="2632474"/>
                </a:lnTo>
                <a:close/>
                <a:moveTo>
                  <a:pt x="4012065" y="2878524"/>
                </a:moveTo>
                <a:lnTo>
                  <a:pt x="4022304" y="2897501"/>
                </a:lnTo>
                <a:lnTo>
                  <a:pt x="4007713" y="2924544"/>
                </a:lnTo>
                <a:close/>
                <a:moveTo>
                  <a:pt x="2888768" y="2655011"/>
                </a:moveTo>
                <a:lnTo>
                  <a:pt x="2892247" y="2661580"/>
                </a:lnTo>
                <a:lnTo>
                  <a:pt x="2845564" y="2675939"/>
                </a:lnTo>
                <a:lnTo>
                  <a:pt x="2843309" y="2668608"/>
                </a:lnTo>
                <a:close/>
                <a:moveTo>
                  <a:pt x="2054034" y="2486136"/>
                </a:moveTo>
                <a:lnTo>
                  <a:pt x="2096405" y="2521186"/>
                </a:lnTo>
                <a:lnTo>
                  <a:pt x="2093163" y="2525168"/>
                </a:lnTo>
                <a:lnTo>
                  <a:pt x="2049629" y="2489723"/>
                </a:lnTo>
                <a:close/>
                <a:moveTo>
                  <a:pt x="2195071" y="2514104"/>
                </a:moveTo>
                <a:lnTo>
                  <a:pt x="2196519" y="2528243"/>
                </a:lnTo>
                <a:lnTo>
                  <a:pt x="2193620" y="2518819"/>
                </a:lnTo>
                <a:close/>
                <a:moveTo>
                  <a:pt x="2744894" y="2623268"/>
                </a:moveTo>
                <a:lnTo>
                  <a:pt x="2742212" y="2649445"/>
                </a:lnTo>
                <a:lnTo>
                  <a:pt x="2731270" y="2658496"/>
                </a:lnTo>
                <a:lnTo>
                  <a:pt x="2740814" y="2626590"/>
                </a:lnTo>
                <a:close/>
                <a:moveTo>
                  <a:pt x="2116932" y="2495975"/>
                </a:moveTo>
                <a:lnTo>
                  <a:pt x="2117640" y="2496831"/>
                </a:lnTo>
                <a:lnTo>
                  <a:pt x="2097051" y="2521721"/>
                </a:lnTo>
                <a:lnTo>
                  <a:pt x="2096405" y="2521186"/>
                </a:lnTo>
                <a:close/>
                <a:moveTo>
                  <a:pt x="2036425" y="2478973"/>
                </a:moveTo>
                <a:lnTo>
                  <a:pt x="2049629" y="2489723"/>
                </a:lnTo>
                <a:lnTo>
                  <a:pt x="2003542" y="2527246"/>
                </a:lnTo>
                <a:lnTo>
                  <a:pt x="1988124" y="2518927"/>
                </a:lnTo>
                <a:close/>
                <a:moveTo>
                  <a:pt x="1825148" y="2430998"/>
                </a:moveTo>
                <a:lnTo>
                  <a:pt x="1905804" y="2474514"/>
                </a:lnTo>
                <a:lnTo>
                  <a:pt x="1807399" y="2527606"/>
                </a:lnTo>
                <a:lnTo>
                  <a:pt x="1344657" y="2480211"/>
                </a:lnTo>
                <a:close/>
                <a:moveTo>
                  <a:pt x="2200414" y="2505486"/>
                </a:moveTo>
                <a:lnTo>
                  <a:pt x="2206751" y="2526674"/>
                </a:lnTo>
                <a:lnTo>
                  <a:pt x="2204580" y="2547870"/>
                </a:lnTo>
                <a:lnTo>
                  <a:pt x="2199750" y="2538749"/>
                </a:lnTo>
                <a:lnTo>
                  <a:pt x="2197852" y="2532577"/>
                </a:lnTo>
                <a:close/>
                <a:moveTo>
                  <a:pt x="769234" y="2216229"/>
                </a:moveTo>
                <a:lnTo>
                  <a:pt x="830374" y="2290142"/>
                </a:lnTo>
                <a:lnTo>
                  <a:pt x="805915" y="2335478"/>
                </a:lnTo>
                <a:close/>
                <a:moveTo>
                  <a:pt x="2177119" y="2496011"/>
                </a:moveTo>
                <a:lnTo>
                  <a:pt x="2181280" y="2503868"/>
                </a:lnTo>
                <a:lnTo>
                  <a:pt x="2178030" y="2514733"/>
                </a:lnTo>
                <a:lnTo>
                  <a:pt x="2172524" y="2504528"/>
                </a:lnTo>
                <a:close/>
                <a:moveTo>
                  <a:pt x="2817027" y="2622964"/>
                </a:moveTo>
                <a:lnTo>
                  <a:pt x="2818566" y="2628111"/>
                </a:lnTo>
                <a:lnTo>
                  <a:pt x="2793987" y="2641372"/>
                </a:lnTo>
                <a:lnTo>
                  <a:pt x="2793384" y="2635483"/>
                </a:lnTo>
                <a:close/>
                <a:moveTo>
                  <a:pt x="2165324" y="2491181"/>
                </a:moveTo>
                <a:lnTo>
                  <a:pt x="2172524" y="2504528"/>
                </a:lnTo>
                <a:lnTo>
                  <a:pt x="2163983" y="2520358"/>
                </a:lnTo>
                <a:lnTo>
                  <a:pt x="2155435" y="2509857"/>
                </a:lnTo>
                <a:close/>
                <a:moveTo>
                  <a:pt x="2829103" y="2622426"/>
                </a:moveTo>
                <a:lnTo>
                  <a:pt x="2843309" y="2668608"/>
                </a:lnTo>
                <a:lnTo>
                  <a:pt x="2831716" y="2672076"/>
                </a:lnTo>
                <a:lnTo>
                  <a:pt x="2818566" y="2628111"/>
                </a:lnTo>
                <a:close/>
                <a:moveTo>
                  <a:pt x="4168168" y="2888666"/>
                </a:moveTo>
                <a:lnTo>
                  <a:pt x="4194866" y="2896878"/>
                </a:lnTo>
                <a:lnTo>
                  <a:pt x="4135271" y="2928435"/>
                </a:lnTo>
                <a:close/>
                <a:moveTo>
                  <a:pt x="2746796" y="2604697"/>
                </a:moveTo>
                <a:lnTo>
                  <a:pt x="2746501" y="2607575"/>
                </a:lnTo>
                <a:lnTo>
                  <a:pt x="2740814" y="2626590"/>
                </a:lnTo>
                <a:lnTo>
                  <a:pt x="2716394" y="2646472"/>
                </a:lnTo>
                <a:lnTo>
                  <a:pt x="2716938" y="2644704"/>
                </a:lnTo>
                <a:lnTo>
                  <a:pt x="2721989" y="2635164"/>
                </a:lnTo>
                <a:close/>
                <a:moveTo>
                  <a:pt x="2764197" y="2607552"/>
                </a:moveTo>
                <a:lnTo>
                  <a:pt x="2766276" y="2629539"/>
                </a:lnTo>
                <a:lnTo>
                  <a:pt x="2753017" y="2640507"/>
                </a:lnTo>
                <a:lnTo>
                  <a:pt x="2755461" y="2614664"/>
                </a:lnTo>
                <a:close/>
                <a:moveTo>
                  <a:pt x="2185096" y="2491109"/>
                </a:moveTo>
                <a:lnTo>
                  <a:pt x="2193620" y="2518819"/>
                </a:lnTo>
                <a:lnTo>
                  <a:pt x="2191994" y="2524103"/>
                </a:lnTo>
                <a:lnTo>
                  <a:pt x="2181280" y="2503868"/>
                </a:lnTo>
                <a:close/>
                <a:moveTo>
                  <a:pt x="2131342" y="2480267"/>
                </a:moveTo>
                <a:lnTo>
                  <a:pt x="2155435" y="2509857"/>
                </a:lnTo>
                <a:lnTo>
                  <a:pt x="2144889" y="2529772"/>
                </a:lnTo>
                <a:lnTo>
                  <a:pt x="2117640" y="2496831"/>
                </a:lnTo>
                <a:close/>
                <a:moveTo>
                  <a:pt x="2201609" y="2492849"/>
                </a:moveTo>
                <a:lnTo>
                  <a:pt x="2200414" y="2505486"/>
                </a:lnTo>
                <a:lnTo>
                  <a:pt x="2199086" y="2501048"/>
                </a:lnTo>
                <a:close/>
                <a:moveTo>
                  <a:pt x="2790705" y="2609331"/>
                </a:moveTo>
                <a:lnTo>
                  <a:pt x="2793384" y="2635483"/>
                </a:lnTo>
                <a:lnTo>
                  <a:pt x="2768104" y="2648869"/>
                </a:lnTo>
                <a:lnTo>
                  <a:pt x="2766276" y="2629539"/>
                </a:lnTo>
                <a:close/>
                <a:moveTo>
                  <a:pt x="766096" y="2206031"/>
                </a:moveTo>
                <a:lnTo>
                  <a:pt x="769234" y="2216229"/>
                </a:lnTo>
                <a:lnTo>
                  <a:pt x="760348" y="2205487"/>
                </a:lnTo>
                <a:close/>
                <a:moveTo>
                  <a:pt x="2749448" y="2597720"/>
                </a:moveTo>
                <a:lnTo>
                  <a:pt x="2747690" y="2603598"/>
                </a:lnTo>
                <a:lnTo>
                  <a:pt x="2746796" y="2604697"/>
                </a:lnTo>
                <a:lnTo>
                  <a:pt x="2747236" y="2600394"/>
                </a:lnTo>
                <a:close/>
                <a:moveTo>
                  <a:pt x="2956697" y="2634693"/>
                </a:moveTo>
                <a:lnTo>
                  <a:pt x="2961295" y="2640340"/>
                </a:lnTo>
                <a:lnTo>
                  <a:pt x="2901737" y="2658660"/>
                </a:lnTo>
                <a:lnTo>
                  <a:pt x="2898240" y="2652178"/>
                </a:lnTo>
                <a:close/>
                <a:moveTo>
                  <a:pt x="4047154" y="2851442"/>
                </a:moveTo>
                <a:lnTo>
                  <a:pt x="4094578" y="2866029"/>
                </a:lnTo>
                <a:lnTo>
                  <a:pt x="4102734" y="2945664"/>
                </a:lnTo>
                <a:lnTo>
                  <a:pt x="4060387" y="2968087"/>
                </a:lnTo>
                <a:lnTo>
                  <a:pt x="4022304" y="2897501"/>
                </a:lnTo>
                <a:close/>
                <a:moveTo>
                  <a:pt x="2757666" y="2591345"/>
                </a:moveTo>
                <a:lnTo>
                  <a:pt x="2755461" y="2614664"/>
                </a:lnTo>
                <a:lnTo>
                  <a:pt x="2744894" y="2623268"/>
                </a:lnTo>
                <a:lnTo>
                  <a:pt x="2746501" y="2607575"/>
                </a:lnTo>
                <a:lnTo>
                  <a:pt x="2747690" y="2603598"/>
                </a:lnTo>
                <a:close/>
                <a:moveTo>
                  <a:pt x="4009568" y="2839880"/>
                </a:moveTo>
                <a:lnTo>
                  <a:pt x="4015546" y="2841719"/>
                </a:lnTo>
                <a:lnTo>
                  <a:pt x="4012065" y="2878524"/>
                </a:lnTo>
                <a:lnTo>
                  <a:pt x="4006640" y="2868469"/>
                </a:lnTo>
                <a:close/>
                <a:moveTo>
                  <a:pt x="3998991" y="2836627"/>
                </a:moveTo>
                <a:lnTo>
                  <a:pt x="4007047" y="2839105"/>
                </a:lnTo>
                <a:lnTo>
                  <a:pt x="3948871" y="3033606"/>
                </a:lnTo>
                <a:lnTo>
                  <a:pt x="3942959" y="3044565"/>
                </a:lnTo>
                <a:lnTo>
                  <a:pt x="3935698" y="3042393"/>
                </a:lnTo>
                <a:close/>
                <a:moveTo>
                  <a:pt x="887108" y="2217474"/>
                </a:moveTo>
                <a:lnTo>
                  <a:pt x="892751" y="2272574"/>
                </a:lnTo>
                <a:lnTo>
                  <a:pt x="846794" y="2309991"/>
                </a:lnTo>
                <a:lnTo>
                  <a:pt x="830374" y="2290142"/>
                </a:lnTo>
                <a:lnTo>
                  <a:pt x="870431" y="2215897"/>
                </a:lnTo>
                <a:close/>
                <a:moveTo>
                  <a:pt x="1981072" y="2433905"/>
                </a:moveTo>
                <a:lnTo>
                  <a:pt x="1984239" y="2436484"/>
                </a:lnTo>
                <a:lnTo>
                  <a:pt x="1909081" y="2476282"/>
                </a:lnTo>
                <a:lnTo>
                  <a:pt x="1905804" y="2474514"/>
                </a:lnTo>
                <a:close/>
                <a:moveTo>
                  <a:pt x="2984703" y="2633140"/>
                </a:moveTo>
                <a:lnTo>
                  <a:pt x="3040109" y="2700119"/>
                </a:lnTo>
                <a:lnTo>
                  <a:pt x="3012121" y="2702766"/>
                </a:lnTo>
                <a:lnTo>
                  <a:pt x="2961295" y="2640340"/>
                </a:lnTo>
                <a:close/>
                <a:moveTo>
                  <a:pt x="2190946" y="2473831"/>
                </a:moveTo>
                <a:lnTo>
                  <a:pt x="2199086" y="2501048"/>
                </a:lnTo>
                <a:lnTo>
                  <a:pt x="2195071" y="2514104"/>
                </a:lnTo>
                <a:close/>
                <a:moveTo>
                  <a:pt x="2748876" y="2584389"/>
                </a:moveTo>
                <a:lnTo>
                  <a:pt x="2747236" y="2600394"/>
                </a:lnTo>
                <a:lnTo>
                  <a:pt x="2728241" y="2623356"/>
                </a:lnTo>
                <a:close/>
                <a:moveTo>
                  <a:pt x="1990197" y="2433329"/>
                </a:moveTo>
                <a:lnTo>
                  <a:pt x="2040900" y="2475271"/>
                </a:lnTo>
                <a:lnTo>
                  <a:pt x="2036425" y="2478973"/>
                </a:lnTo>
                <a:lnTo>
                  <a:pt x="1984239" y="2436484"/>
                </a:lnTo>
                <a:close/>
                <a:moveTo>
                  <a:pt x="2190772" y="2472133"/>
                </a:moveTo>
                <a:lnTo>
                  <a:pt x="2190946" y="2473831"/>
                </a:lnTo>
                <a:lnTo>
                  <a:pt x="2190605" y="2472691"/>
                </a:lnTo>
                <a:close/>
                <a:moveTo>
                  <a:pt x="2190282" y="2471613"/>
                </a:moveTo>
                <a:lnTo>
                  <a:pt x="2190605" y="2472691"/>
                </a:lnTo>
                <a:lnTo>
                  <a:pt x="2185096" y="2491109"/>
                </a:lnTo>
                <a:lnTo>
                  <a:pt x="2183160" y="2484815"/>
                </a:lnTo>
                <a:close/>
                <a:moveTo>
                  <a:pt x="943583" y="2222815"/>
                </a:moveTo>
                <a:lnTo>
                  <a:pt x="901625" y="2359218"/>
                </a:lnTo>
                <a:lnTo>
                  <a:pt x="892751" y="2272574"/>
                </a:lnTo>
                <a:lnTo>
                  <a:pt x="929647" y="2242533"/>
                </a:lnTo>
                <a:lnTo>
                  <a:pt x="935766" y="2222076"/>
                </a:lnTo>
                <a:close/>
                <a:moveTo>
                  <a:pt x="950939" y="2223510"/>
                </a:moveTo>
                <a:lnTo>
                  <a:pt x="929007" y="2437639"/>
                </a:lnTo>
                <a:lnTo>
                  <a:pt x="925308" y="2437260"/>
                </a:lnTo>
                <a:lnTo>
                  <a:pt x="945569" y="2223003"/>
                </a:lnTo>
                <a:close/>
                <a:moveTo>
                  <a:pt x="2177845" y="2467535"/>
                </a:moveTo>
                <a:lnTo>
                  <a:pt x="2183160" y="2484815"/>
                </a:lnTo>
                <a:lnTo>
                  <a:pt x="2177119" y="2496011"/>
                </a:lnTo>
                <a:lnTo>
                  <a:pt x="2169943" y="2482458"/>
                </a:lnTo>
                <a:close/>
                <a:moveTo>
                  <a:pt x="2075874" y="2446340"/>
                </a:moveTo>
                <a:lnTo>
                  <a:pt x="2086755" y="2459495"/>
                </a:lnTo>
                <a:lnTo>
                  <a:pt x="2054034" y="2486136"/>
                </a:lnTo>
                <a:lnTo>
                  <a:pt x="2040900" y="2475271"/>
                </a:lnTo>
                <a:close/>
                <a:moveTo>
                  <a:pt x="2761849" y="2582729"/>
                </a:moveTo>
                <a:lnTo>
                  <a:pt x="2762144" y="2585846"/>
                </a:lnTo>
                <a:lnTo>
                  <a:pt x="2757666" y="2591345"/>
                </a:lnTo>
                <a:lnTo>
                  <a:pt x="2758046" y="2587326"/>
                </a:lnTo>
                <a:close/>
                <a:moveTo>
                  <a:pt x="2191730" y="2468930"/>
                </a:moveTo>
                <a:lnTo>
                  <a:pt x="2190772" y="2472133"/>
                </a:lnTo>
                <a:lnTo>
                  <a:pt x="2190649" y="2470934"/>
                </a:lnTo>
                <a:close/>
                <a:moveTo>
                  <a:pt x="2859804" y="2600312"/>
                </a:moveTo>
                <a:lnTo>
                  <a:pt x="2862090" y="2604628"/>
                </a:lnTo>
                <a:lnTo>
                  <a:pt x="2829103" y="2622426"/>
                </a:lnTo>
                <a:lnTo>
                  <a:pt x="2827554" y="2617389"/>
                </a:lnTo>
                <a:close/>
                <a:moveTo>
                  <a:pt x="4237835" y="2874125"/>
                </a:moveTo>
                <a:lnTo>
                  <a:pt x="4250055" y="2913854"/>
                </a:lnTo>
                <a:lnTo>
                  <a:pt x="4194866" y="2896878"/>
                </a:lnTo>
                <a:close/>
                <a:moveTo>
                  <a:pt x="2147592" y="2458317"/>
                </a:moveTo>
                <a:lnTo>
                  <a:pt x="2148345" y="2459712"/>
                </a:lnTo>
                <a:lnTo>
                  <a:pt x="2131342" y="2480267"/>
                </a:lnTo>
                <a:lnTo>
                  <a:pt x="2130532" y="2479271"/>
                </a:lnTo>
                <a:close/>
                <a:moveTo>
                  <a:pt x="2738238" y="2575456"/>
                </a:moveTo>
                <a:lnTo>
                  <a:pt x="2720699" y="2632474"/>
                </a:lnTo>
                <a:lnTo>
                  <a:pt x="2694115" y="2664612"/>
                </a:lnTo>
                <a:lnTo>
                  <a:pt x="2687020" y="2670388"/>
                </a:lnTo>
                <a:close/>
                <a:moveTo>
                  <a:pt x="2870219" y="2600243"/>
                </a:moveTo>
                <a:lnTo>
                  <a:pt x="2898240" y="2652178"/>
                </a:lnTo>
                <a:lnTo>
                  <a:pt x="2888768" y="2655011"/>
                </a:lnTo>
                <a:lnTo>
                  <a:pt x="2862090" y="2604628"/>
                </a:lnTo>
                <a:close/>
                <a:moveTo>
                  <a:pt x="4011002" y="2825883"/>
                </a:moveTo>
                <a:lnTo>
                  <a:pt x="4009568" y="2839880"/>
                </a:lnTo>
                <a:lnTo>
                  <a:pt x="4007047" y="2839105"/>
                </a:lnTo>
                <a:close/>
                <a:moveTo>
                  <a:pt x="2103397" y="2445945"/>
                </a:moveTo>
                <a:lnTo>
                  <a:pt x="2130532" y="2479271"/>
                </a:lnTo>
                <a:lnTo>
                  <a:pt x="2116932" y="2495975"/>
                </a:lnTo>
                <a:lnTo>
                  <a:pt x="2086755" y="2459495"/>
                </a:lnTo>
                <a:close/>
                <a:moveTo>
                  <a:pt x="2818103" y="2586666"/>
                </a:moveTo>
                <a:lnTo>
                  <a:pt x="2827554" y="2617389"/>
                </a:lnTo>
                <a:lnTo>
                  <a:pt x="2817027" y="2622964"/>
                </a:lnTo>
                <a:lnTo>
                  <a:pt x="2808537" y="2594580"/>
                </a:lnTo>
                <a:close/>
                <a:moveTo>
                  <a:pt x="946477" y="2213408"/>
                </a:moveTo>
                <a:lnTo>
                  <a:pt x="945569" y="2223003"/>
                </a:lnTo>
                <a:lnTo>
                  <a:pt x="943583" y="2222815"/>
                </a:lnTo>
                <a:close/>
                <a:moveTo>
                  <a:pt x="2154170" y="2452671"/>
                </a:moveTo>
                <a:lnTo>
                  <a:pt x="2169943" y="2482458"/>
                </a:lnTo>
                <a:lnTo>
                  <a:pt x="2165324" y="2491181"/>
                </a:lnTo>
                <a:lnTo>
                  <a:pt x="2148345" y="2459712"/>
                </a:lnTo>
                <a:close/>
                <a:moveTo>
                  <a:pt x="729799" y="2168558"/>
                </a:moveTo>
                <a:lnTo>
                  <a:pt x="760348" y="2205487"/>
                </a:lnTo>
                <a:lnTo>
                  <a:pt x="703683" y="2200129"/>
                </a:lnTo>
                <a:close/>
                <a:moveTo>
                  <a:pt x="2802973" y="2575980"/>
                </a:moveTo>
                <a:lnTo>
                  <a:pt x="2808537" y="2594580"/>
                </a:lnTo>
                <a:lnTo>
                  <a:pt x="2790705" y="2609331"/>
                </a:lnTo>
                <a:lnTo>
                  <a:pt x="2788497" y="2587767"/>
                </a:lnTo>
                <a:close/>
                <a:moveTo>
                  <a:pt x="2760017" y="2563350"/>
                </a:moveTo>
                <a:lnTo>
                  <a:pt x="2760165" y="2564921"/>
                </a:lnTo>
                <a:lnTo>
                  <a:pt x="2758046" y="2587326"/>
                </a:lnTo>
                <a:lnTo>
                  <a:pt x="2749448" y="2597720"/>
                </a:lnTo>
                <a:lnTo>
                  <a:pt x="2759355" y="2564599"/>
                </a:lnTo>
                <a:close/>
                <a:moveTo>
                  <a:pt x="2188282" y="2447825"/>
                </a:moveTo>
                <a:lnTo>
                  <a:pt x="2190649" y="2470934"/>
                </a:lnTo>
                <a:lnTo>
                  <a:pt x="2190282" y="2471613"/>
                </a:lnTo>
                <a:lnTo>
                  <a:pt x="2185013" y="2453997"/>
                </a:lnTo>
                <a:close/>
                <a:moveTo>
                  <a:pt x="2214365" y="2452339"/>
                </a:moveTo>
                <a:lnTo>
                  <a:pt x="2227490" y="2591136"/>
                </a:lnTo>
                <a:lnTo>
                  <a:pt x="2224139" y="2584808"/>
                </a:lnTo>
                <a:lnTo>
                  <a:pt x="2206751" y="2526674"/>
                </a:lnTo>
                <a:close/>
                <a:moveTo>
                  <a:pt x="2760584" y="2560489"/>
                </a:moveTo>
                <a:lnTo>
                  <a:pt x="2760378" y="2562667"/>
                </a:lnTo>
                <a:lnTo>
                  <a:pt x="2760017" y="2563350"/>
                </a:lnTo>
                <a:lnTo>
                  <a:pt x="2759948" y="2562618"/>
                </a:lnTo>
                <a:close/>
                <a:moveTo>
                  <a:pt x="2214512" y="2450899"/>
                </a:moveTo>
                <a:lnTo>
                  <a:pt x="2214365" y="2452339"/>
                </a:lnTo>
                <a:lnTo>
                  <a:pt x="2214295" y="2451604"/>
                </a:lnTo>
                <a:close/>
                <a:moveTo>
                  <a:pt x="2785377" y="2557310"/>
                </a:moveTo>
                <a:lnTo>
                  <a:pt x="2788497" y="2587767"/>
                </a:lnTo>
                <a:lnTo>
                  <a:pt x="2764197" y="2607552"/>
                </a:lnTo>
                <a:lnTo>
                  <a:pt x="2762144" y="2585846"/>
                </a:lnTo>
                <a:close/>
                <a:moveTo>
                  <a:pt x="2167491" y="2433876"/>
                </a:moveTo>
                <a:lnTo>
                  <a:pt x="2168095" y="2435838"/>
                </a:lnTo>
                <a:lnTo>
                  <a:pt x="2154170" y="2452671"/>
                </a:lnTo>
                <a:lnTo>
                  <a:pt x="2153389" y="2451197"/>
                </a:lnTo>
                <a:close/>
                <a:moveTo>
                  <a:pt x="2039507" y="2402378"/>
                </a:moveTo>
                <a:lnTo>
                  <a:pt x="2042292" y="2405744"/>
                </a:lnTo>
                <a:lnTo>
                  <a:pt x="1990197" y="2433329"/>
                </a:lnTo>
                <a:lnTo>
                  <a:pt x="1987016" y="2430698"/>
                </a:lnTo>
                <a:close/>
                <a:moveTo>
                  <a:pt x="2907948" y="2574819"/>
                </a:moveTo>
                <a:lnTo>
                  <a:pt x="2910815" y="2578340"/>
                </a:lnTo>
                <a:lnTo>
                  <a:pt x="2870219" y="2600243"/>
                </a:lnTo>
                <a:lnTo>
                  <a:pt x="2867934" y="2596007"/>
                </a:lnTo>
                <a:close/>
                <a:moveTo>
                  <a:pt x="3060689" y="2603589"/>
                </a:moveTo>
                <a:lnTo>
                  <a:pt x="3066132" y="2608092"/>
                </a:lnTo>
                <a:lnTo>
                  <a:pt x="2984703" y="2633140"/>
                </a:lnTo>
                <a:lnTo>
                  <a:pt x="2980178" y="2627670"/>
                </a:lnTo>
                <a:close/>
                <a:moveTo>
                  <a:pt x="2849073" y="2561049"/>
                </a:moveTo>
                <a:lnTo>
                  <a:pt x="2867934" y="2596007"/>
                </a:lnTo>
                <a:lnTo>
                  <a:pt x="2859804" y="2600312"/>
                </a:lnTo>
                <a:lnTo>
                  <a:pt x="2842077" y="2566835"/>
                </a:lnTo>
                <a:close/>
                <a:moveTo>
                  <a:pt x="2136386" y="2419086"/>
                </a:moveTo>
                <a:lnTo>
                  <a:pt x="2153389" y="2451197"/>
                </a:lnTo>
                <a:lnTo>
                  <a:pt x="2147592" y="2458317"/>
                </a:lnTo>
                <a:lnTo>
                  <a:pt x="2129466" y="2424720"/>
                </a:lnTo>
                <a:close/>
                <a:moveTo>
                  <a:pt x="2176531" y="2425639"/>
                </a:moveTo>
                <a:lnTo>
                  <a:pt x="2185013" y="2453997"/>
                </a:lnTo>
                <a:lnTo>
                  <a:pt x="2177845" y="2467535"/>
                </a:lnTo>
                <a:lnTo>
                  <a:pt x="2168095" y="2435838"/>
                </a:lnTo>
                <a:close/>
                <a:moveTo>
                  <a:pt x="2757743" y="2539304"/>
                </a:moveTo>
                <a:lnTo>
                  <a:pt x="2759948" y="2562618"/>
                </a:lnTo>
                <a:lnTo>
                  <a:pt x="2759355" y="2564599"/>
                </a:lnTo>
                <a:lnTo>
                  <a:pt x="2748876" y="2584389"/>
                </a:lnTo>
                <a:lnTo>
                  <a:pt x="2752497" y="2549027"/>
                </a:lnTo>
                <a:close/>
                <a:moveTo>
                  <a:pt x="2212324" y="2430759"/>
                </a:moveTo>
                <a:lnTo>
                  <a:pt x="2214295" y="2451604"/>
                </a:lnTo>
                <a:lnTo>
                  <a:pt x="2201609" y="2492849"/>
                </a:lnTo>
                <a:lnTo>
                  <a:pt x="2206451" y="2441646"/>
                </a:lnTo>
                <a:close/>
                <a:moveTo>
                  <a:pt x="2793535" y="2544424"/>
                </a:moveTo>
                <a:lnTo>
                  <a:pt x="2794162" y="2546520"/>
                </a:lnTo>
                <a:lnTo>
                  <a:pt x="2785377" y="2557310"/>
                </a:lnTo>
                <a:lnTo>
                  <a:pt x="2785101" y="2554619"/>
                </a:lnTo>
                <a:close/>
                <a:moveTo>
                  <a:pt x="2833681" y="2550979"/>
                </a:moveTo>
                <a:lnTo>
                  <a:pt x="2842077" y="2566835"/>
                </a:lnTo>
                <a:lnTo>
                  <a:pt x="2818103" y="2586666"/>
                </a:lnTo>
                <a:lnTo>
                  <a:pt x="2812444" y="2568269"/>
                </a:lnTo>
                <a:close/>
                <a:moveTo>
                  <a:pt x="2120994" y="2409017"/>
                </a:moveTo>
                <a:lnTo>
                  <a:pt x="2129466" y="2424720"/>
                </a:lnTo>
                <a:lnTo>
                  <a:pt x="2103397" y="2445945"/>
                </a:lnTo>
                <a:lnTo>
                  <a:pt x="2092513" y="2432576"/>
                </a:lnTo>
                <a:close/>
                <a:moveTo>
                  <a:pt x="1909378" y="2366475"/>
                </a:moveTo>
                <a:lnTo>
                  <a:pt x="1987016" y="2430698"/>
                </a:lnTo>
                <a:lnTo>
                  <a:pt x="1981072" y="2433905"/>
                </a:lnTo>
                <a:lnTo>
                  <a:pt x="1901241" y="2368908"/>
                </a:lnTo>
                <a:close/>
                <a:moveTo>
                  <a:pt x="2062119" y="2395246"/>
                </a:moveTo>
                <a:lnTo>
                  <a:pt x="2092513" y="2432576"/>
                </a:lnTo>
                <a:lnTo>
                  <a:pt x="2075874" y="2446340"/>
                </a:lnTo>
                <a:lnTo>
                  <a:pt x="2042292" y="2405744"/>
                </a:lnTo>
                <a:close/>
                <a:moveTo>
                  <a:pt x="2930559" y="2567688"/>
                </a:moveTo>
                <a:lnTo>
                  <a:pt x="2980178" y="2627670"/>
                </a:lnTo>
                <a:lnTo>
                  <a:pt x="2956697" y="2634693"/>
                </a:lnTo>
                <a:lnTo>
                  <a:pt x="2910815" y="2578340"/>
                </a:lnTo>
                <a:close/>
                <a:moveTo>
                  <a:pt x="2802576" y="2536186"/>
                </a:moveTo>
                <a:lnTo>
                  <a:pt x="2812444" y="2568269"/>
                </a:lnTo>
                <a:lnTo>
                  <a:pt x="2802973" y="2575980"/>
                </a:lnTo>
                <a:lnTo>
                  <a:pt x="2794162" y="2546520"/>
                </a:lnTo>
                <a:close/>
                <a:moveTo>
                  <a:pt x="2184690" y="2412753"/>
                </a:moveTo>
                <a:lnTo>
                  <a:pt x="2184965" y="2415443"/>
                </a:lnTo>
                <a:lnTo>
                  <a:pt x="2176531" y="2425639"/>
                </a:lnTo>
                <a:lnTo>
                  <a:pt x="2175904" y="2423543"/>
                </a:lnTo>
                <a:close/>
                <a:moveTo>
                  <a:pt x="2755557" y="2519152"/>
                </a:moveTo>
                <a:lnTo>
                  <a:pt x="2752497" y="2549027"/>
                </a:lnTo>
                <a:lnTo>
                  <a:pt x="2738238" y="2575456"/>
                </a:lnTo>
                <a:close/>
                <a:moveTo>
                  <a:pt x="2209483" y="2409574"/>
                </a:moveTo>
                <a:lnTo>
                  <a:pt x="2206451" y="2441646"/>
                </a:lnTo>
                <a:lnTo>
                  <a:pt x="2191730" y="2468930"/>
                </a:lnTo>
                <a:close/>
                <a:moveTo>
                  <a:pt x="2755703" y="2517731"/>
                </a:moveTo>
                <a:lnTo>
                  <a:pt x="2755772" y="2518456"/>
                </a:lnTo>
                <a:lnTo>
                  <a:pt x="2755557" y="2519152"/>
                </a:lnTo>
                <a:close/>
                <a:moveTo>
                  <a:pt x="2781785" y="2522239"/>
                </a:moveTo>
                <a:lnTo>
                  <a:pt x="2785101" y="2554619"/>
                </a:lnTo>
                <a:lnTo>
                  <a:pt x="2761849" y="2582729"/>
                </a:lnTo>
                <a:lnTo>
                  <a:pt x="2760165" y="2564921"/>
                </a:lnTo>
                <a:lnTo>
                  <a:pt x="2760378" y="2562667"/>
                </a:lnTo>
                <a:close/>
                <a:moveTo>
                  <a:pt x="2210050" y="2406715"/>
                </a:moveTo>
                <a:lnTo>
                  <a:pt x="2210120" y="2407447"/>
                </a:lnTo>
                <a:lnTo>
                  <a:pt x="2209483" y="2409574"/>
                </a:lnTo>
                <a:lnTo>
                  <a:pt x="2209689" y="2407396"/>
                </a:lnTo>
                <a:close/>
                <a:moveTo>
                  <a:pt x="2167093" y="2394085"/>
                </a:moveTo>
                <a:lnTo>
                  <a:pt x="2175904" y="2423543"/>
                </a:lnTo>
                <a:lnTo>
                  <a:pt x="2167491" y="2433876"/>
                </a:lnTo>
                <a:lnTo>
                  <a:pt x="2157623" y="2401795"/>
                </a:lnTo>
                <a:close/>
                <a:moveTo>
                  <a:pt x="4240267" y="2801507"/>
                </a:moveTo>
                <a:lnTo>
                  <a:pt x="4281299" y="2851110"/>
                </a:lnTo>
                <a:lnTo>
                  <a:pt x="4237835" y="2874125"/>
                </a:lnTo>
                <a:lnTo>
                  <a:pt x="4222211" y="2823334"/>
                </a:lnTo>
                <a:close/>
                <a:moveTo>
                  <a:pt x="2815896" y="2517392"/>
                </a:moveTo>
                <a:lnTo>
                  <a:pt x="2816678" y="2518867"/>
                </a:lnTo>
                <a:lnTo>
                  <a:pt x="2802576" y="2536186"/>
                </a:lnTo>
                <a:lnTo>
                  <a:pt x="2801972" y="2534225"/>
                </a:lnTo>
                <a:close/>
                <a:moveTo>
                  <a:pt x="4023589" y="2756661"/>
                </a:moveTo>
                <a:lnTo>
                  <a:pt x="4019836" y="2796349"/>
                </a:lnTo>
                <a:lnTo>
                  <a:pt x="4011002" y="2825883"/>
                </a:lnTo>
                <a:lnTo>
                  <a:pt x="4015348" y="2783451"/>
                </a:lnTo>
                <a:close/>
                <a:moveTo>
                  <a:pt x="2151964" y="2383398"/>
                </a:moveTo>
                <a:lnTo>
                  <a:pt x="2157623" y="2401795"/>
                </a:lnTo>
                <a:lnTo>
                  <a:pt x="2136386" y="2419086"/>
                </a:lnTo>
                <a:lnTo>
                  <a:pt x="2127990" y="2403229"/>
                </a:lnTo>
                <a:close/>
                <a:moveTo>
                  <a:pt x="2866670" y="2524120"/>
                </a:moveTo>
                <a:lnTo>
                  <a:pt x="2877554" y="2537488"/>
                </a:lnTo>
                <a:lnTo>
                  <a:pt x="2849073" y="2561049"/>
                </a:lnTo>
                <a:lnTo>
                  <a:pt x="2840600" y="2545345"/>
                </a:lnTo>
                <a:close/>
                <a:moveTo>
                  <a:pt x="959063" y="2144186"/>
                </a:moveTo>
                <a:lnTo>
                  <a:pt x="954717" y="2186617"/>
                </a:lnTo>
                <a:lnTo>
                  <a:pt x="946477" y="2213408"/>
                </a:lnTo>
                <a:lnTo>
                  <a:pt x="950230" y="2173720"/>
                </a:lnTo>
                <a:close/>
                <a:moveTo>
                  <a:pt x="2099848" y="2369823"/>
                </a:moveTo>
                <a:lnTo>
                  <a:pt x="2102133" y="2374057"/>
                </a:lnTo>
                <a:lnTo>
                  <a:pt x="2062119" y="2395246"/>
                </a:lnTo>
                <a:lnTo>
                  <a:pt x="2059252" y="2391725"/>
                </a:lnTo>
                <a:close/>
                <a:moveTo>
                  <a:pt x="2231826" y="2394612"/>
                </a:moveTo>
                <a:lnTo>
                  <a:pt x="2214512" y="2450899"/>
                </a:lnTo>
                <a:lnTo>
                  <a:pt x="2217571" y="2421033"/>
                </a:lnTo>
                <a:close/>
                <a:moveTo>
                  <a:pt x="2822474" y="2511748"/>
                </a:moveTo>
                <a:lnTo>
                  <a:pt x="2840600" y="2545345"/>
                </a:lnTo>
                <a:lnTo>
                  <a:pt x="2833681" y="2550979"/>
                </a:lnTo>
                <a:lnTo>
                  <a:pt x="2816678" y="2518867"/>
                </a:lnTo>
                <a:close/>
                <a:moveTo>
                  <a:pt x="732233" y="2095939"/>
                </a:moveTo>
                <a:lnTo>
                  <a:pt x="747856" y="2146730"/>
                </a:lnTo>
                <a:lnTo>
                  <a:pt x="729799" y="2168558"/>
                </a:lnTo>
                <a:lnTo>
                  <a:pt x="688767" y="2118955"/>
                </a:lnTo>
                <a:close/>
                <a:moveTo>
                  <a:pt x="3161081" y="2578886"/>
                </a:moveTo>
                <a:lnTo>
                  <a:pt x="3567245" y="2703822"/>
                </a:lnTo>
                <a:lnTo>
                  <a:pt x="3132116" y="2662674"/>
                </a:lnTo>
                <a:lnTo>
                  <a:pt x="3066132" y="2608092"/>
                </a:lnTo>
                <a:close/>
                <a:moveTo>
                  <a:pt x="2110263" y="2369752"/>
                </a:moveTo>
                <a:lnTo>
                  <a:pt x="2127990" y="2403229"/>
                </a:lnTo>
                <a:lnTo>
                  <a:pt x="2120994" y="2409017"/>
                </a:lnTo>
                <a:lnTo>
                  <a:pt x="2102133" y="2374057"/>
                </a:lnTo>
                <a:close/>
                <a:moveTo>
                  <a:pt x="2778337" y="2501133"/>
                </a:moveTo>
                <a:lnTo>
                  <a:pt x="2760584" y="2560489"/>
                </a:lnTo>
                <a:lnTo>
                  <a:pt x="2763617" y="2528417"/>
                </a:lnTo>
                <a:close/>
                <a:moveTo>
                  <a:pt x="2208217" y="2387334"/>
                </a:moveTo>
                <a:lnTo>
                  <a:pt x="2209902" y="2405148"/>
                </a:lnTo>
                <a:lnTo>
                  <a:pt x="2209689" y="2407396"/>
                </a:lnTo>
                <a:lnTo>
                  <a:pt x="2188282" y="2447825"/>
                </a:lnTo>
                <a:lnTo>
                  <a:pt x="2184965" y="2415443"/>
                </a:lnTo>
                <a:close/>
                <a:moveTo>
                  <a:pt x="2894193" y="2523725"/>
                </a:moveTo>
                <a:lnTo>
                  <a:pt x="2927774" y="2564320"/>
                </a:lnTo>
                <a:lnTo>
                  <a:pt x="2907948" y="2574819"/>
                </a:lnTo>
                <a:lnTo>
                  <a:pt x="2877554" y="2537488"/>
                </a:lnTo>
                <a:close/>
                <a:moveTo>
                  <a:pt x="2792223" y="2502528"/>
                </a:moveTo>
                <a:lnTo>
                  <a:pt x="2801972" y="2534225"/>
                </a:lnTo>
                <a:lnTo>
                  <a:pt x="2793535" y="2544424"/>
                </a:lnTo>
                <a:lnTo>
                  <a:pt x="2785054" y="2516067"/>
                </a:lnTo>
                <a:close/>
                <a:moveTo>
                  <a:pt x="4019127" y="2746553"/>
                </a:moveTo>
                <a:lnTo>
                  <a:pt x="4015348" y="2783451"/>
                </a:lnTo>
                <a:lnTo>
                  <a:pt x="3998991" y="2836627"/>
                </a:lnTo>
                <a:lnTo>
                  <a:pt x="3567245" y="2703822"/>
                </a:lnTo>
                <a:close/>
                <a:moveTo>
                  <a:pt x="4026484" y="2747249"/>
                </a:moveTo>
                <a:lnTo>
                  <a:pt x="4023589" y="2756661"/>
                </a:lnTo>
                <a:lnTo>
                  <a:pt x="4024496" y="2747061"/>
                </a:lnTo>
                <a:close/>
                <a:moveTo>
                  <a:pt x="2779784" y="2498451"/>
                </a:moveTo>
                <a:lnTo>
                  <a:pt x="2785054" y="2516067"/>
                </a:lnTo>
                <a:lnTo>
                  <a:pt x="2781785" y="2522239"/>
                </a:lnTo>
                <a:lnTo>
                  <a:pt x="2779418" y="2499130"/>
                </a:lnTo>
                <a:close/>
                <a:moveTo>
                  <a:pt x="2779295" y="2497930"/>
                </a:moveTo>
                <a:lnTo>
                  <a:pt x="2779418" y="2499130"/>
                </a:lnTo>
                <a:lnTo>
                  <a:pt x="2778337" y="2501133"/>
                </a:lnTo>
                <a:close/>
                <a:moveTo>
                  <a:pt x="2979870" y="2536735"/>
                </a:moveTo>
                <a:lnTo>
                  <a:pt x="2983052" y="2539367"/>
                </a:lnTo>
                <a:lnTo>
                  <a:pt x="2930559" y="2567688"/>
                </a:lnTo>
                <a:lnTo>
                  <a:pt x="2927774" y="2564320"/>
                </a:lnTo>
                <a:close/>
                <a:moveTo>
                  <a:pt x="2221193" y="2385672"/>
                </a:moveTo>
                <a:lnTo>
                  <a:pt x="2217571" y="2421033"/>
                </a:lnTo>
                <a:lnTo>
                  <a:pt x="2212324" y="2430759"/>
                </a:lnTo>
                <a:lnTo>
                  <a:pt x="2210120" y="2407447"/>
                </a:lnTo>
                <a:lnTo>
                  <a:pt x="2210713" y="2405464"/>
                </a:lnTo>
                <a:close/>
                <a:moveTo>
                  <a:pt x="2779122" y="2496236"/>
                </a:moveTo>
                <a:lnTo>
                  <a:pt x="2779462" y="2497373"/>
                </a:lnTo>
                <a:lnTo>
                  <a:pt x="2779295" y="2497930"/>
                </a:lnTo>
                <a:close/>
                <a:moveTo>
                  <a:pt x="1985363" y="2336924"/>
                </a:moveTo>
                <a:lnTo>
                  <a:pt x="1989888" y="2342394"/>
                </a:lnTo>
                <a:lnTo>
                  <a:pt x="1909378" y="2366475"/>
                </a:lnTo>
                <a:lnTo>
                  <a:pt x="1903934" y="2361971"/>
                </a:lnTo>
                <a:close/>
                <a:moveTo>
                  <a:pt x="1837951" y="2307390"/>
                </a:moveTo>
                <a:lnTo>
                  <a:pt x="1903934" y="2361971"/>
                </a:lnTo>
                <a:lnTo>
                  <a:pt x="1808985" y="2391178"/>
                </a:lnTo>
                <a:lnTo>
                  <a:pt x="1402825" y="2266243"/>
                </a:lnTo>
                <a:close/>
                <a:moveTo>
                  <a:pt x="2988995" y="2536160"/>
                </a:moveTo>
                <a:lnTo>
                  <a:pt x="3068825" y="2601156"/>
                </a:lnTo>
                <a:lnTo>
                  <a:pt x="3060689" y="2603589"/>
                </a:lnTo>
                <a:lnTo>
                  <a:pt x="2983052" y="2539367"/>
                </a:lnTo>
                <a:close/>
                <a:moveTo>
                  <a:pt x="4082959" y="2752590"/>
                </a:moveTo>
                <a:lnTo>
                  <a:pt x="4085756" y="2779893"/>
                </a:lnTo>
                <a:lnTo>
                  <a:pt x="4047154" y="2851442"/>
                </a:lnTo>
                <a:lnTo>
                  <a:pt x="4015546" y="2841719"/>
                </a:lnTo>
                <a:lnTo>
                  <a:pt x="4019836" y="2796349"/>
                </a:lnTo>
                <a:lnTo>
                  <a:pt x="4034300" y="2747988"/>
                </a:lnTo>
                <a:close/>
                <a:moveTo>
                  <a:pt x="971076" y="2133436"/>
                </a:moveTo>
                <a:lnTo>
                  <a:pt x="1402825" y="2266243"/>
                </a:lnTo>
                <a:lnTo>
                  <a:pt x="950939" y="2223510"/>
                </a:lnTo>
                <a:lnTo>
                  <a:pt x="954717" y="2186617"/>
                </a:lnTo>
                <a:close/>
                <a:moveTo>
                  <a:pt x="960498" y="2130182"/>
                </a:moveTo>
                <a:lnTo>
                  <a:pt x="963020" y="2130958"/>
                </a:lnTo>
                <a:lnTo>
                  <a:pt x="959063" y="2144186"/>
                </a:lnTo>
                <a:close/>
                <a:moveTo>
                  <a:pt x="2212401" y="2378717"/>
                </a:moveTo>
                <a:lnTo>
                  <a:pt x="2212022" y="2382735"/>
                </a:lnTo>
                <a:lnTo>
                  <a:pt x="2208217" y="2387334"/>
                </a:lnTo>
                <a:lnTo>
                  <a:pt x="2207923" y="2384218"/>
                </a:lnTo>
                <a:close/>
                <a:moveTo>
                  <a:pt x="922914" y="2118622"/>
                </a:moveTo>
                <a:lnTo>
                  <a:pt x="954520" y="2128344"/>
                </a:lnTo>
                <a:lnTo>
                  <a:pt x="950230" y="2173720"/>
                </a:lnTo>
                <a:lnTo>
                  <a:pt x="935766" y="2222076"/>
                </a:lnTo>
                <a:lnTo>
                  <a:pt x="887108" y="2217474"/>
                </a:lnTo>
                <a:lnTo>
                  <a:pt x="884311" y="2190170"/>
                </a:lnTo>
                <a:close/>
                <a:moveTo>
                  <a:pt x="2013369" y="2335370"/>
                </a:moveTo>
                <a:lnTo>
                  <a:pt x="2059252" y="2391725"/>
                </a:lnTo>
                <a:lnTo>
                  <a:pt x="2039507" y="2402378"/>
                </a:lnTo>
                <a:lnTo>
                  <a:pt x="1989888" y="2342394"/>
                </a:lnTo>
                <a:close/>
                <a:moveTo>
                  <a:pt x="2220620" y="2372341"/>
                </a:moveTo>
                <a:lnTo>
                  <a:pt x="2210713" y="2405464"/>
                </a:lnTo>
                <a:lnTo>
                  <a:pt x="2210050" y="2406715"/>
                </a:lnTo>
                <a:lnTo>
                  <a:pt x="2209902" y="2405148"/>
                </a:lnTo>
                <a:lnTo>
                  <a:pt x="2212022" y="2382735"/>
                </a:lnTo>
                <a:close/>
                <a:moveTo>
                  <a:pt x="4203970" y="2764033"/>
                </a:moveTo>
                <a:lnTo>
                  <a:pt x="4222211" y="2823334"/>
                </a:lnTo>
                <a:lnTo>
                  <a:pt x="4168168" y="2888666"/>
                </a:lnTo>
                <a:lnTo>
                  <a:pt x="4094578" y="2866029"/>
                </a:lnTo>
                <a:lnTo>
                  <a:pt x="4085756" y="2779893"/>
                </a:lnTo>
                <a:lnTo>
                  <a:pt x="4099636" y="2754167"/>
                </a:lnTo>
                <a:close/>
                <a:moveTo>
                  <a:pt x="2179362" y="2360734"/>
                </a:moveTo>
                <a:lnTo>
                  <a:pt x="2181570" y="2382297"/>
                </a:lnTo>
                <a:lnTo>
                  <a:pt x="2167093" y="2394085"/>
                </a:lnTo>
                <a:lnTo>
                  <a:pt x="2161530" y="2375485"/>
                </a:lnTo>
                <a:close/>
                <a:moveTo>
                  <a:pt x="2768460" y="2477208"/>
                </a:moveTo>
                <a:lnTo>
                  <a:pt x="2763617" y="2528417"/>
                </a:lnTo>
                <a:lnTo>
                  <a:pt x="2757743" y="2539304"/>
                </a:lnTo>
                <a:lnTo>
                  <a:pt x="2755772" y="2518456"/>
                </a:lnTo>
                <a:close/>
                <a:moveTo>
                  <a:pt x="2838724" y="2489796"/>
                </a:moveTo>
                <a:lnTo>
                  <a:pt x="2839535" y="2490792"/>
                </a:lnTo>
                <a:lnTo>
                  <a:pt x="2822474" y="2511748"/>
                </a:lnTo>
                <a:lnTo>
                  <a:pt x="2821720" y="2510351"/>
                </a:lnTo>
                <a:close/>
                <a:moveTo>
                  <a:pt x="2784971" y="2478954"/>
                </a:moveTo>
                <a:lnTo>
                  <a:pt x="2786908" y="2485249"/>
                </a:lnTo>
                <a:lnTo>
                  <a:pt x="2779784" y="2498451"/>
                </a:lnTo>
                <a:lnTo>
                  <a:pt x="2779462" y="2497373"/>
                </a:lnTo>
                <a:close/>
                <a:moveTo>
                  <a:pt x="2205870" y="2362513"/>
                </a:moveTo>
                <a:lnTo>
                  <a:pt x="2207923" y="2384218"/>
                </a:lnTo>
                <a:lnTo>
                  <a:pt x="2184690" y="2412753"/>
                </a:lnTo>
                <a:lnTo>
                  <a:pt x="2181570" y="2382297"/>
                </a:lnTo>
                <a:close/>
                <a:moveTo>
                  <a:pt x="2223273" y="2365364"/>
                </a:moveTo>
                <a:lnTo>
                  <a:pt x="2222832" y="2369666"/>
                </a:lnTo>
                <a:lnTo>
                  <a:pt x="2220620" y="2372341"/>
                </a:lnTo>
                <a:lnTo>
                  <a:pt x="2222378" y="2366463"/>
                </a:lnTo>
                <a:close/>
                <a:moveTo>
                  <a:pt x="801899" y="2081397"/>
                </a:moveTo>
                <a:lnTo>
                  <a:pt x="875489" y="2104034"/>
                </a:lnTo>
                <a:lnTo>
                  <a:pt x="884311" y="2190170"/>
                </a:lnTo>
                <a:lnTo>
                  <a:pt x="870431" y="2215897"/>
                </a:lnTo>
                <a:lnTo>
                  <a:pt x="766096" y="2206031"/>
                </a:lnTo>
                <a:lnTo>
                  <a:pt x="747856" y="2146730"/>
                </a:lnTo>
                <a:close/>
                <a:moveTo>
                  <a:pt x="2140965" y="2347639"/>
                </a:moveTo>
                <a:lnTo>
                  <a:pt x="2142514" y="2352675"/>
                </a:lnTo>
                <a:lnTo>
                  <a:pt x="2110263" y="2369752"/>
                </a:lnTo>
                <a:lnTo>
                  <a:pt x="2107977" y="2365437"/>
                </a:lnTo>
                <a:close/>
                <a:moveTo>
                  <a:pt x="4266384" y="2769935"/>
                </a:moveTo>
                <a:lnTo>
                  <a:pt x="4240267" y="2801507"/>
                </a:lnTo>
                <a:lnTo>
                  <a:pt x="4209717" y="2764577"/>
                </a:lnTo>
                <a:close/>
                <a:moveTo>
                  <a:pt x="2804742" y="2478884"/>
                </a:moveTo>
                <a:lnTo>
                  <a:pt x="2821720" y="2510351"/>
                </a:lnTo>
                <a:lnTo>
                  <a:pt x="2815896" y="2517392"/>
                </a:lnTo>
                <a:lnTo>
                  <a:pt x="2800124" y="2487606"/>
                </a:lnTo>
                <a:close/>
                <a:moveTo>
                  <a:pt x="2153040" y="2347101"/>
                </a:moveTo>
                <a:lnTo>
                  <a:pt x="2161530" y="2375485"/>
                </a:lnTo>
                <a:lnTo>
                  <a:pt x="2151964" y="2383398"/>
                </a:lnTo>
                <a:lnTo>
                  <a:pt x="2142514" y="2352675"/>
                </a:lnTo>
                <a:close/>
                <a:moveTo>
                  <a:pt x="2792948" y="2474053"/>
                </a:moveTo>
                <a:lnTo>
                  <a:pt x="2800124" y="2487606"/>
                </a:lnTo>
                <a:lnTo>
                  <a:pt x="2792223" y="2502528"/>
                </a:lnTo>
                <a:lnTo>
                  <a:pt x="2786908" y="2485249"/>
                </a:lnTo>
                <a:close/>
                <a:moveTo>
                  <a:pt x="4200834" y="2753837"/>
                </a:moveTo>
                <a:lnTo>
                  <a:pt x="4209717" y="2764577"/>
                </a:lnTo>
                <a:lnTo>
                  <a:pt x="4203970" y="2764033"/>
                </a:lnTo>
                <a:close/>
                <a:moveTo>
                  <a:pt x="2769654" y="2464581"/>
                </a:moveTo>
                <a:lnTo>
                  <a:pt x="2770980" y="2469015"/>
                </a:lnTo>
                <a:lnTo>
                  <a:pt x="2768460" y="2477208"/>
                </a:lnTo>
                <a:close/>
                <a:moveTo>
                  <a:pt x="720011" y="2056209"/>
                </a:moveTo>
                <a:lnTo>
                  <a:pt x="775203" y="2073186"/>
                </a:lnTo>
                <a:lnTo>
                  <a:pt x="732233" y="2095939"/>
                </a:lnTo>
                <a:close/>
                <a:moveTo>
                  <a:pt x="2933642" y="2491092"/>
                </a:moveTo>
                <a:lnTo>
                  <a:pt x="2985827" y="2533580"/>
                </a:lnTo>
                <a:lnTo>
                  <a:pt x="2979870" y="2536735"/>
                </a:lnTo>
                <a:lnTo>
                  <a:pt x="2929167" y="2494793"/>
                </a:lnTo>
                <a:close/>
                <a:moveTo>
                  <a:pt x="2853134" y="2474089"/>
                </a:moveTo>
                <a:lnTo>
                  <a:pt x="2883311" y="2510570"/>
                </a:lnTo>
                <a:lnTo>
                  <a:pt x="2866670" y="2524120"/>
                </a:lnTo>
                <a:lnTo>
                  <a:pt x="2839535" y="2490792"/>
                </a:lnTo>
                <a:close/>
                <a:moveTo>
                  <a:pt x="2225175" y="2346795"/>
                </a:moveTo>
                <a:lnTo>
                  <a:pt x="2223568" y="2362484"/>
                </a:lnTo>
                <a:lnTo>
                  <a:pt x="2222378" y="2366463"/>
                </a:lnTo>
                <a:lnTo>
                  <a:pt x="2212401" y="2378717"/>
                </a:lnTo>
                <a:lnTo>
                  <a:pt x="2214606" y="2355400"/>
                </a:lnTo>
                <a:close/>
                <a:moveTo>
                  <a:pt x="2774996" y="2455957"/>
                </a:moveTo>
                <a:lnTo>
                  <a:pt x="2779122" y="2496236"/>
                </a:lnTo>
                <a:lnTo>
                  <a:pt x="2770980" y="2469015"/>
                </a:lnTo>
                <a:close/>
                <a:moveTo>
                  <a:pt x="2916033" y="2483928"/>
                </a:moveTo>
                <a:lnTo>
                  <a:pt x="2929167" y="2494793"/>
                </a:lnTo>
                <a:lnTo>
                  <a:pt x="2894193" y="2523725"/>
                </a:lnTo>
                <a:lnTo>
                  <a:pt x="2883311" y="2510570"/>
                </a:lnTo>
                <a:close/>
                <a:moveTo>
                  <a:pt x="2081299" y="2315053"/>
                </a:moveTo>
                <a:lnTo>
                  <a:pt x="2107977" y="2365437"/>
                </a:lnTo>
                <a:lnTo>
                  <a:pt x="2099848" y="2369823"/>
                </a:lnTo>
                <a:lnTo>
                  <a:pt x="2071826" y="2317886"/>
                </a:lnTo>
                <a:close/>
                <a:moveTo>
                  <a:pt x="958001" y="2091541"/>
                </a:moveTo>
                <a:lnTo>
                  <a:pt x="963425" y="2101596"/>
                </a:lnTo>
                <a:lnTo>
                  <a:pt x="960498" y="2130182"/>
                </a:lnTo>
                <a:lnTo>
                  <a:pt x="954520" y="2128344"/>
                </a:lnTo>
                <a:close/>
                <a:moveTo>
                  <a:pt x="2241828" y="2346703"/>
                </a:moveTo>
                <a:lnTo>
                  <a:pt x="2221193" y="2385672"/>
                </a:lnTo>
                <a:lnTo>
                  <a:pt x="2222832" y="2369666"/>
                </a:lnTo>
                <a:close/>
                <a:moveTo>
                  <a:pt x="2068329" y="2311404"/>
                </a:moveTo>
                <a:lnTo>
                  <a:pt x="2071826" y="2317886"/>
                </a:lnTo>
                <a:lnTo>
                  <a:pt x="2013369" y="2335370"/>
                </a:lnTo>
                <a:lnTo>
                  <a:pt x="2008771" y="2329724"/>
                </a:lnTo>
                <a:close/>
                <a:moveTo>
                  <a:pt x="2792036" y="2455333"/>
                </a:moveTo>
                <a:lnTo>
                  <a:pt x="2797542" y="2465537"/>
                </a:lnTo>
                <a:lnTo>
                  <a:pt x="2792948" y="2474053"/>
                </a:lnTo>
                <a:lnTo>
                  <a:pt x="2788787" y="2466196"/>
                </a:lnTo>
                <a:close/>
                <a:moveTo>
                  <a:pt x="2176081" y="2328693"/>
                </a:moveTo>
                <a:lnTo>
                  <a:pt x="2176683" y="2334582"/>
                </a:lnTo>
                <a:lnTo>
                  <a:pt x="2153040" y="2347101"/>
                </a:lnTo>
                <a:lnTo>
                  <a:pt x="2151501" y="2341954"/>
                </a:lnTo>
                <a:close/>
                <a:moveTo>
                  <a:pt x="2778072" y="2445960"/>
                </a:moveTo>
                <a:lnTo>
                  <a:pt x="2788787" y="2466196"/>
                </a:lnTo>
                <a:lnTo>
                  <a:pt x="2784971" y="2478954"/>
                </a:lnTo>
                <a:lnTo>
                  <a:pt x="2776447" y="2451242"/>
                </a:lnTo>
                <a:close/>
                <a:moveTo>
                  <a:pt x="2806083" y="2449706"/>
                </a:moveTo>
                <a:lnTo>
                  <a:pt x="2814632" y="2460206"/>
                </a:lnTo>
                <a:lnTo>
                  <a:pt x="2804742" y="2478884"/>
                </a:lnTo>
                <a:lnTo>
                  <a:pt x="2797542" y="2465537"/>
                </a:lnTo>
                <a:close/>
                <a:moveTo>
                  <a:pt x="2773549" y="2441821"/>
                </a:moveTo>
                <a:lnTo>
                  <a:pt x="2776447" y="2451242"/>
                </a:lnTo>
                <a:lnTo>
                  <a:pt x="2774996" y="2455957"/>
                </a:lnTo>
                <a:close/>
                <a:moveTo>
                  <a:pt x="2217050" y="2329558"/>
                </a:moveTo>
                <a:lnTo>
                  <a:pt x="2214606" y="2355400"/>
                </a:lnTo>
                <a:lnTo>
                  <a:pt x="2205870" y="2362513"/>
                </a:lnTo>
                <a:lnTo>
                  <a:pt x="2203791" y="2340526"/>
                </a:lnTo>
                <a:close/>
                <a:moveTo>
                  <a:pt x="3060987" y="2493782"/>
                </a:moveTo>
                <a:lnTo>
                  <a:pt x="3064265" y="2495550"/>
                </a:lnTo>
                <a:lnTo>
                  <a:pt x="2988995" y="2536160"/>
                </a:lnTo>
                <a:lnTo>
                  <a:pt x="2985827" y="2533580"/>
                </a:lnTo>
                <a:close/>
                <a:moveTo>
                  <a:pt x="2772423" y="2435292"/>
                </a:moveTo>
                <a:lnTo>
                  <a:pt x="2772990" y="2436362"/>
                </a:lnTo>
                <a:lnTo>
                  <a:pt x="2773549" y="2441821"/>
                </a:lnTo>
                <a:lnTo>
                  <a:pt x="2772216" y="2437487"/>
                </a:lnTo>
                <a:close/>
                <a:moveTo>
                  <a:pt x="2201963" y="2321195"/>
                </a:moveTo>
                <a:lnTo>
                  <a:pt x="2203791" y="2340526"/>
                </a:lnTo>
                <a:lnTo>
                  <a:pt x="2179362" y="2360734"/>
                </a:lnTo>
                <a:lnTo>
                  <a:pt x="2176683" y="2334582"/>
                </a:lnTo>
                <a:close/>
                <a:moveTo>
                  <a:pt x="2251479" y="2330721"/>
                </a:moveTo>
                <a:lnTo>
                  <a:pt x="2249366" y="2337590"/>
                </a:lnTo>
                <a:lnTo>
                  <a:pt x="2241828" y="2346703"/>
                </a:lnTo>
                <a:lnTo>
                  <a:pt x="2248080" y="2334897"/>
                </a:lnTo>
                <a:close/>
                <a:moveTo>
                  <a:pt x="2825177" y="2440293"/>
                </a:moveTo>
                <a:lnTo>
                  <a:pt x="2852426" y="2473233"/>
                </a:lnTo>
                <a:lnTo>
                  <a:pt x="2838724" y="2489796"/>
                </a:lnTo>
                <a:lnTo>
                  <a:pt x="2814632" y="2460206"/>
                </a:lnTo>
                <a:close/>
                <a:moveTo>
                  <a:pt x="1957945" y="2267298"/>
                </a:moveTo>
                <a:lnTo>
                  <a:pt x="2008771" y="2329724"/>
                </a:lnTo>
                <a:lnTo>
                  <a:pt x="1985363" y="2336924"/>
                </a:lnTo>
                <a:lnTo>
                  <a:pt x="1929957" y="2269945"/>
                </a:lnTo>
                <a:close/>
                <a:moveTo>
                  <a:pt x="2873014" y="2448343"/>
                </a:moveTo>
                <a:lnTo>
                  <a:pt x="2873661" y="2448878"/>
                </a:lnTo>
                <a:lnTo>
                  <a:pt x="2853134" y="2474089"/>
                </a:lnTo>
                <a:lnTo>
                  <a:pt x="2852426" y="2473233"/>
                </a:lnTo>
                <a:close/>
                <a:moveTo>
                  <a:pt x="834795" y="2041630"/>
                </a:moveTo>
                <a:lnTo>
                  <a:pt x="801899" y="2081397"/>
                </a:lnTo>
                <a:lnTo>
                  <a:pt x="775203" y="2073186"/>
                </a:lnTo>
                <a:close/>
                <a:moveTo>
                  <a:pt x="2253671" y="2323593"/>
                </a:moveTo>
                <a:lnTo>
                  <a:pt x="2253126" y="2325365"/>
                </a:lnTo>
                <a:lnTo>
                  <a:pt x="2248080" y="2334897"/>
                </a:lnTo>
                <a:lnTo>
                  <a:pt x="2223273" y="2365364"/>
                </a:lnTo>
                <a:lnTo>
                  <a:pt x="2223568" y="2362484"/>
                </a:lnTo>
                <a:lnTo>
                  <a:pt x="2229254" y="2343474"/>
                </a:lnTo>
                <a:close/>
                <a:moveTo>
                  <a:pt x="2876903" y="2444896"/>
                </a:moveTo>
                <a:lnTo>
                  <a:pt x="2920439" y="2480342"/>
                </a:lnTo>
                <a:lnTo>
                  <a:pt x="2916033" y="2483928"/>
                </a:lnTo>
                <a:lnTo>
                  <a:pt x="2873661" y="2448878"/>
                </a:lnTo>
                <a:close/>
                <a:moveTo>
                  <a:pt x="2138351" y="2297988"/>
                </a:moveTo>
                <a:lnTo>
                  <a:pt x="2151501" y="2341954"/>
                </a:lnTo>
                <a:lnTo>
                  <a:pt x="2140965" y="2347639"/>
                </a:lnTo>
                <a:lnTo>
                  <a:pt x="2126759" y="2301455"/>
                </a:lnTo>
                <a:close/>
                <a:moveTo>
                  <a:pt x="2765488" y="2422195"/>
                </a:moveTo>
                <a:lnTo>
                  <a:pt x="2770317" y="2431315"/>
                </a:lnTo>
                <a:lnTo>
                  <a:pt x="2772216" y="2437487"/>
                </a:lnTo>
                <a:lnTo>
                  <a:pt x="2769654" y="2464581"/>
                </a:lnTo>
                <a:lnTo>
                  <a:pt x="2763317" y="2443394"/>
                </a:lnTo>
                <a:close/>
                <a:moveTo>
                  <a:pt x="2124504" y="2294124"/>
                </a:moveTo>
                <a:lnTo>
                  <a:pt x="2126759" y="2301455"/>
                </a:lnTo>
                <a:lnTo>
                  <a:pt x="2081299" y="2315053"/>
                </a:lnTo>
                <a:lnTo>
                  <a:pt x="2077820" y="2308484"/>
                </a:lnTo>
                <a:close/>
                <a:moveTo>
                  <a:pt x="2784916" y="2423708"/>
                </a:moveTo>
                <a:lnTo>
                  <a:pt x="2797041" y="2438601"/>
                </a:lnTo>
                <a:lnTo>
                  <a:pt x="2792036" y="2455333"/>
                </a:lnTo>
                <a:lnTo>
                  <a:pt x="2781306" y="2435445"/>
                </a:lnTo>
                <a:close/>
                <a:moveTo>
                  <a:pt x="2773736" y="2421413"/>
                </a:moveTo>
                <a:lnTo>
                  <a:pt x="2781306" y="2435445"/>
                </a:lnTo>
                <a:lnTo>
                  <a:pt x="2778072" y="2445960"/>
                </a:lnTo>
                <a:lnTo>
                  <a:pt x="2772990" y="2436362"/>
                </a:lnTo>
                <a:lnTo>
                  <a:pt x="2772643" y="2432972"/>
                </a:lnTo>
                <a:close/>
                <a:moveTo>
                  <a:pt x="2238798" y="2311568"/>
                </a:moveTo>
                <a:lnTo>
                  <a:pt x="2229254" y="2343474"/>
                </a:lnTo>
                <a:lnTo>
                  <a:pt x="2225175" y="2346795"/>
                </a:lnTo>
                <a:lnTo>
                  <a:pt x="2227856" y="2320619"/>
                </a:lnTo>
                <a:close/>
                <a:moveTo>
                  <a:pt x="2264383" y="2314873"/>
                </a:moveTo>
                <a:lnTo>
                  <a:pt x="2251479" y="2330721"/>
                </a:lnTo>
                <a:lnTo>
                  <a:pt x="2253126" y="2325365"/>
                </a:lnTo>
                <a:lnTo>
                  <a:pt x="2254362" y="2323031"/>
                </a:lnTo>
                <a:close/>
                <a:moveTo>
                  <a:pt x="2219339" y="2305354"/>
                </a:moveTo>
                <a:lnTo>
                  <a:pt x="2218678" y="2312345"/>
                </a:lnTo>
                <a:lnTo>
                  <a:pt x="2201963" y="2321195"/>
                </a:lnTo>
                <a:lnTo>
                  <a:pt x="2201381" y="2315043"/>
                </a:lnTo>
                <a:close/>
                <a:moveTo>
                  <a:pt x="2229278" y="2306731"/>
                </a:moveTo>
                <a:lnTo>
                  <a:pt x="2227856" y="2320619"/>
                </a:lnTo>
                <a:lnTo>
                  <a:pt x="2217050" y="2329558"/>
                </a:lnTo>
                <a:lnTo>
                  <a:pt x="2218678" y="2312345"/>
                </a:lnTo>
                <a:close/>
                <a:moveTo>
                  <a:pt x="2766871" y="2408690"/>
                </a:moveTo>
                <a:lnTo>
                  <a:pt x="2770925" y="2416203"/>
                </a:lnTo>
                <a:lnTo>
                  <a:pt x="2772643" y="2432972"/>
                </a:lnTo>
                <a:lnTo>
                  <a:pt x="2772423" y="2435292"/>
                </a:lnTo>
                <a:lnTo>
                  <a:pt x="2770317" y="2431315"/>
                </a:lnTo>
                <a:lnTo>
                  <a:pt x="2765993" y="2417259"/>
                </a:lnTo>
                <a:close/>
                <a:moveTo>
                  <a:pt x="2804141" y="2414863"/>
                </a:moveTo>
                <a:lnTo>
                  <a:pt x="2816695" y="2430038"/>
                </a:lnTo>
                <a:lnTo>
                  <a:pt x="2806083" y="2449706"/>
                </a:lnTo>
                <a:lnTo>
                  <a:pt x="2797041" y="2438601"/>
                </a:lnTo>
                <a:close/>
                <a:moveTo>
                  <a:pt x="2769791" y="2405131"/>
                </a:moveTo>
                <a:lnTo>
                  <a:pt x="2774705" y="2411166"/>
                </a:lnTo>
                <a:lnTo>
                  <a:pt x="2773736" y="2421413"/>
                </a:lnTo>
                <a:lnTo>
                  <a:pt x="2770925" y="2416203"/>
                </a:lnTo>
                <a:close/>
                <a:moveTo>
                  <a:pt x="962353" y="2045522"/>
                </a:moveTo>
                <a:lnTo>
                  <a:pt x="958001" y="2091541"/>
                </a:lnTo>
                <a:lnTo>
                  <a:pt x="947762" y="2072565"/>
                </a:lnTo>
                <a:close/>
                <a:moveTo>
                  <a:pt x="2966526" y="2442818"/>
                </a:moveTo>
                <a:lnTo>
                  <a:pt x="2981943" y="2451136"/>
                </a:lnTo>
                <a:lnTo>
                  <a:pt x="2933642" y="2491092"/>
                </a:lnTo>
                <a:lnTo>
                  <a:pt x="2920439" y="2480342"/>
                </a:lnTo>
                <a:close/>
                <a:moveTo>
                  <a:pt x="2051335" y="2258467"/>
                </a:moveTo>
                <a:lnTo>
                  <a:pt x="2077820" y="2308484"/>
                </a:lnTo>
                <a:lnTo>
                  <a:pt x="2068329" y="2311404"/>
                </a:lnTo>
                <a:lnTo>
                  <a:pt x="2040330" y="2259507"/>
                </a:lnTo>
                <a:close/>
                <a:moveTo>
                  <a:pt x="2839057" y="2414082"/>
                </a:moveTo>
                <a:lnTo>
                  <a:pt x="2876283" y="2444391"/>
                </a:lnTo>
                <a:lnTo>
                  <a:pt x="2873014" y="2448343"/>
                </a:lnTo>
                <a:lnTo>
                  <a:pt x="2836784" y="2418372"/>
                </a:lnTo>
                <a:close/>
                <a:moveTo>
                  <a:pt x="2827246" y="2410482"/>
                </a:moveTo>
                <a:lnTo>
                  <a:pt x="2836784" y="2418372"/>
                </a:lnTo>
                <a:lnTo>
                  <a:pt x="2825177" y="2440293"/>
                </a:lnTo>
                <a:lnTo>
                  <a:pt x="2816695" y="2430038"/>
                </a:lnTo>
                <a:close/>
                <a:moveTo>
                  <a:pt x="2171073" y="2279800"/>
                </a:moveTo>
                <a:lnTo>
                  <a:pt x="2171908" y="2287951"/>
                </a:lnTo>
                <a:lnTo>
                  <a:pt x="2138351" y="2297988"/>
                </a:lnTo>
                <a:lnTo>
                  <a:pt x="2136126" y="2290549"/>
                </a:lnTo>
                <a:close/>
                <a:moveTo>
                  <a:pt x="2283046" y="2299677"/>
                </a:moveTo>
                <a:lnTo>
                  <a:pt x="2231826" y="2394612"/>
                </a:lnTo>
                <a:lnTo>
                  <a:pt x="2249366" y="2337590"/>
                </a:lnTo>
                <a:lnTo>
                  <a:pt x="2275947" y="2305457"/>
                </a:lnTo>
                <a:close/>
                <a:moveTo>
                  <a:pt x="2244758" y="2291640"/>
                </a:moveTo>
                <a:lnTo>
                  <a:pt x="2242308" y="2299832"/>
                </a:lnTo>
                <a:lnTo>
                  <a:pt x="2229278" y="2306731"/>
                </a:lnTo>
                <a:lnTo>
                  <a:pt x="2230009" y="2299597"/>
                </a:lnTo>
                <a:close/>
                <a:moveTo>
                  <a:pt x="2996267" y="2439287"/>
                </a:moveTo>
                <a:lnTo>
                  <a:pt x="3080084" y="2483670"/>
                </a:lnTo>
                <a:lnTo>
                  <a:pt x="3060987" y="2493782"/>
                </a:lnTo>
                <a:lnTo>
                  <a:pt x="2981943" y="2451136"/>
                </a:lnTo>
                <a:close/>
                <a:moveTo>
                  <a:pt x="2198079" y="2280123"/>
                </a:moveTo>
                <a:lnTo>
                  <a:pt x="2201381" y="2315043"/>
                </a:lnTo>
                <a:lnTo>
                  <a:pt x="2176081" y="2328693"/>
                </a:lnTo>
                <a:lnTo>
                  <a:pt x="2171908" y="2287951"/>
                </a:lnTo>
                <a:close/>
                <a:moveTo>
                  <a:pt x="2768513" y="2392655"/>
                </a:moveTo>
                <a:lnTo>
                  <a:pt x="2769791" y="2405131"/>
                </a:lnTo>
                <a:lnTo>
                  <a:pt x="2767521" y="2402343"/>
                </a:lnTo>
                <a:close/>
                <a:moveTo>
                  <a:pt x="2757692" y="2390271"/>
                </a:moveTo>
                <a:lnTo>
                  <a:pt x="2767521" y="2402343"/>
                </a:lnTo>
                <a:lnTo>
                  <a:pt x="2766871" y="2408690"/>
                </a:lnTo>
                <a:lnTo>
                  <a:pt x="2758697" y="2393540"/>
                </a:lnTo>
                <a:close/>
                <a:moveTo>
                  <a:pt x="4123272" y="2660074"/>
                </a:moveTo>
                <a:lnTo>
                  <a:pt x="4139692" y="2679924"/>
                </a:lnTo>
                <a:lnTo>
                  <a:pt x="4099636" y="2754167"/>
                </a:lnTo>
                <a:lnTo>
                  <a:pt x="4082959" y="2752590"/>
                </a:lnTo>
                <a:lnTo>
                  <a:pt x="4077316" y="2697491"/>
                </a:lnTo>
                <a:close/>
                <a:moveTo>
                  <a:pt x="2264614" y="2288021"/>
                </a:moveTo>
                <a:lnTo>
                  <a:pt x="2263709" y="2290961"/>
                </a:lnTo>
                <a:lnTo>
                  <a:pt x="2238798" y="2311568"/>
                </a:lnTo>
                <a:lnTo>
                  <a:pt x="2242308" y="2299832"/>
                </a:lnTo>
                <a:close/>
                <a:moveTo>
                  <a:pt x="2029149" y="2238784"/>
                </a:moveTo>
                <a:lnTo>
                  <a:pt x="2040330" y="2259507"/>
                </a:lnTo>
                <a:lnTo>
                  <a:pt x="1957945" y="2267298"/>
                </a:lnTo>
                <a:lnTo>
                  <a:pt x="1941997" y="2247710"/>
                </a:lnTo>
                <a:close/>
                <a:moveTo>
                  <a:pt x="2742577" y="2378927"/>
                </a:moveTo>
                <a:lnTo>
                  <a:pt x="2745926" y="2385253"/>
                </a:lnTo>
                <a:lnTo>
                  <a:pt x="2763317" y="2443394"/>
                </a:lnTo>
                <a:lnTo>
                  <a:pt x="2755703" y="2517731"/>
                </a:lnTo>
                <a:close/>
                <a:moveTo>
                  <a:pt x="865318" y="2004731"/>
                </a:moveTo>
                <a:lnTo>
                  <a:pt x="867333" y="2024401"/>
                </a:lnTo>
                <a:lnTo>
                  <a:pt x="834795" y="2041630"/>
                </a:lnTo>
                <a:close/>
                <a:moveTo>
                  <a:pt x="2811167" y="2391374"/>
                </a:moveTo>
                <a:lnTo>
                  <a:pt x="2829501" y="2406302"/>
                </a:lnTo>
                <a:lnTo>
                  <a:pt x="2827246" y="2410482"/>
                </a:lnTo>
                <a:lnTo>
                  <a:pt x="2809774" y="2396030"/>
                </a:lnTo>
                <a:close/>
                <a:moveTo>
                  <a:pt x="2905030" y="2409640"/>
                </a:moveTo>
                <a:lnTo>
                  <a:pt x="2905432" y="2409856"/>
                </a:lnTo>
                <a:lnTo>
                  <a:pt x="2876903" y="2444896"/>
                </a:lnTo>
                <a:lnTo>
                  <a:pt x="2876283" y="2444391"/>
                </a:lnTo>
                <a:close/>
                <a:moveTo>
                  <a:pt x="2777411" y="2382549"/>
                </a:moveTo>
                <a:lnTo>
                  <a:pt x="2792110" y="2400319"/>
                </a:lnTo>
                <a:lnTo>
                  <a:pt x="2784916" y="2423708"/>
                </a:lnTo>
                <a:lnTo>
                  <a:pt x="2774705" y="2411166"/>
                </a:lnTo>
                <a:close/>
                <a:moveTo>
                  <a:pt x="2276131" y="2281923"/>
                </a:moveTo>
                <a:lnTo>
                  <a:pt x="2254362" y="2323031"/>
                </a:lnTo>
                <a:lnTo>
                  <a:pt x="2253671" y="2323593"/>
                </a:lnTo>
                <a:lnTo>
                  <a:pt x="2263709" y="2290961"/>
                </a:lnTo>
                <a:lnTo>
                  <a:pt x="2271976" y="2284122"/>
                </a:lnTo>
                <a:close/>
                <a:moveTo>
                  <a:pt x="2124461" y="2251551"/>
                </a:moveTo>
                <a:lnTo>
                  <a:pt x="2136126" y="2290549"/>
                </a:lnTo>
                <a:lnTo>
                  <a:pt x="2124504" y="2294124"/>
                </a:lnTo>
                <a:lnTo>
                  <a:pt x="2111777" y="2252751"/>
                </a:lnTo>
                <a:close/>
                <a:moveTo>
                  <a:pt x="2796745" y="2385252"/>
                </a:moveTo>
                <a:lnTo>
                  <a:pt x="2809774" y="2396030"/>
                </a:lnTo>
                <a:lnTo>
                  <a:pt x="2804141" y="2414863"/>
                </a:lnTo>
                <a:lnTo>
                  <a:pt x="2792110" y="2400319"/>
                </a:lnTo>
                <a:close/>
                <a:moveTo>
                  <a:pt x="2233076" y="2269656"/>
                </a:moveTo>
                <a:lnTo>
                  <a:pt x="2230009" y="2299597"/>
                </a:lnTo>
                <a:lnTo>
                  <a:pt x="2219339" y="2305354"/>
                </a:lnTo>
                <a:lnTo>
                  <a:pt x="2222413" y="2272845"/>
                </a:lnTo>
                <a:close/>
                <a:moveTo>
                  <a:pt x="2741804" y="2370758"/>
                </a:moveTo>
                <a:lnTo>
                  <a:pt x="2755445" y="2387511"/>
                </a:lnTo>
                <a:lnTo>
                  <a:pt x="2758697" y="2393540"/>
                </a:lnTo>
                <a:lnTo>
                  <a:pt x="2765993" y="2417259"/>
                </a:lnTo>
                <a:lnTo>
                  <a:pt x="2765488" y="2422195"/>
                </a:lnTo>
                <a:lnTo>
                  <a:pt x="2745926" y="2385253"/>
                </a:lnTo>
                <a:lnTo>
                  <a:pt x="2741903" y="2371801"/>
                </a:lnTo>
                <a:close/>
                <a:moveTo>
                  <a:pt x="2223274" y="2263742"/>
                </a:moveTo>
                <a:lnTo>
                  <a:pt x="2222413" y="2272845"/>
                </a:lnTo>
                <a:lnTo>
                  <a:pt x="2198079" y="2280123"/>
                </a:lnTo>
                <a:lnTo>
                  <a:pt x="2197286" y="2271736"/>
                </a:lnTo>
                <a:close/>
                <a:moveTo>
                  <a:pt x="909679" y="2001978"/>
                </a:moveTo>
                <a:lnTo>
                  <a:pt x="947762" y="2072565"/>
                </a:lnTo>
                <a:lnTo>
                  <a:pt x="922914" y="2118622"/>
                </a:lnTo>
                <a:lnTo>
                  <a:pt x="875489" y="2104034"/>
                </a:lnTo>
                <a:lnTo>
                  <a:pt x="867333" y="2024401"/>
                </a:lnTo>
                <a:close/>
                <a:moveTo>
                  <a:pt x="2295406" y="2276770"/>
                </a:moveTo>
                <a:lnTo>
                  <a:pt x="2287393" y="2291620"/>
                </a:lnTo>
                <a:lnTo>
                  <a:pt x="2275947" y="2305457"/>
                </a:lnTo>
                <a:lnTo>
                  <a:pt x="2264383" y="2314873"/>
                </a:lnTo>
                <a:close/>
                <a:moveTo>
                  <a:pt x="2766075" y="2368845"/>
                </a:moveTo>
                <a:lnTo>
                  <a:pt x="2770415" y="2374091"/>
                </a:lnTo>
                <a:lnTo>
                  <a:pt x="2768513" y="2392655"/>
                </a:lnTo>
                <a:close/>
                <a:moveTo>
                  <a:pt x="2281475" y="2271831"/>
                </a:moveTo>
                <a:lnTo>
                  <a:pt x="2277296" y="2279722"/>
                </a:lnTo>
                <a:lnTo>
                  <a:pt x="2271976" y="2284122"/>
                </a:lnTo>
                <a:lnTo>
                  <a:pt x="2264614" y="2288021"/>
                </a:lnTo>
                <a:lnTo>
                  <a:pt x="2267229" y="2279516"/>
                </a:lnTo>
                <a:close/>
                <a:moveTo>
                  <a:pt x="2916053" y="2396812"/>
                </a:moveTo>
                <a:lnTo>
                  <a:pt x="2980873" y="2431136"/>
                </a:lnTo>
                <a:lnTo>
                  <a:pt x="2966526" y="2442818"/>
                </a:lnTo>
                <a:lnTo>
                  <a:pt x="2905432" y="2409856"/>
                </a:lnTo>
                <a:close/>
                <a:moveTo>
                  <a:pt x="2731642" y="2358276"/>
                </a:moveTo>
                <a:lnTo>
                  <a:pt x="2741467" y="2370344"/>
                </a:lnTo>
                <a:lnTo>
                  <a:pt x="2741903" y="2371801"/>
                </a:lnTo>
                <a:lnTo>
                  <a:pt x="2742577" y="2378927"/>
                </a:lnTo>
                <a:close/>
                <a:moveTo>
                  <a:pt x="2771417" y="2364300"/>
                </a:moveTo>
                <a:lnTo>
                  <a:pt x="2778576" y="2370222"/>
                </a:lnTo>
                <a:lnTo>
                  <a:pt x="2777411" y="2382549"/>
                </a:lnTo>
                <a:lnTo>
                  <a:pt x="2770415" y="2374091"/>
                </a:lnTo>
                <a:close/>
                <a:moveTo>
                  <a:pt x="2779049" y="2365224"/>
                </a:moveTo>
                <a:lnTo>
                  <a:pt x="2798128" y="2380758"/>
                </a:lnTo>
                <a:lnTo>
                  <a:pt x="2796745" y="2385252"/>
                </a:lnTo>
                <a:lnTo>
                  <a:pt x="2778576" y="2370222"/>
                </a:lnTo>
                <a:close/>
                <a:moveTo>
                  <a:pt x="2105088" y="2231006"/>
                </a:moveTo>
                <a:lnTo>
                  <a:pt x="2111777" y="2252751"/>
                </a:lnTo>
                <a:lnTo>
                  <a:pt x="2051335" y="2258467"/>
                </a:lnTo>
                <a:lnTo>
                  <a:pt x="2040308" y="2237641"/>
                </a:lnTo>
                <a:close/>
                <a:moveTo>
                  <a:pt x="2845135" y="2377325"/>
                </a:moveTo>
                <a:lnTo>
                  <a:pt x="2855546" y="2382942"/>
                </a:lnTo>
                <a:lnTo>
                  <a:pt x="2839057" y="2414082"/>
                </a:lnTo>
                <a:lnTo>
                  <a:pt x="2829501" y="2406302"/>
                </a:lnTo>
                <a:close/>
                <a:moveTo>
                  <a:pt x="2302639" y="2267886"/>
                </a:moveTo>
                <a:lnTo>
                  <a:pt x="2295406" y="2276770"/>
                </a:lnTo>
                <a:lnTo>
                  <a:pt x="2299223" y="2269695"/>
                </a:lnTo>
                <a:close/>
                <a:moveTo>
                  <a:pt x="2194749" y="2244905"/>
                </a:moveTo>
                <a:lnTo>
                  <a:pt x="2197286" y="2271736"/>
                </a:lnTo>
                <a:lnTo>
                  <a:pt x="2171073" y="2279800"/>
                </a:lnTo>
                <a:lnTo>
                  <a:pt x="2167760" y="2247457"/>
                </a:lnTo>
                <a:close/>
                <a:moveTo>
                  <a:pt x="2735600" y="2350730"/>
                </a:moveTo>
                <a:lnTo>
                  <a:pt x="2740827" y="2360417"/>
                </a:lnTo>
                <a:lnTo>
                  <a:pt x="2741804" y="2370758"/>
                </a:lnTo>
                <a:lnTo>
                  <a:pt x="2741467" y="2370344"/>
                </a:lnTo>
                <a:close/>
                <a:moveTo>
                  <a:pt x="4164152" y="2634587"/>
                </a:moveTo>
                <a:lnTo>
                  <a:pt x="4200834" y="2753837"/>
                </a:lnTo>
                <a:lnTo>
                  <a:pt x="4139692" y="2679924"/>
                </a:lnTo>
                <a:close/>
                <a:moveTo>
                  <a:pt x="2274031" y="2257406"/>
                </a:moveTo>
                <a:lnTo>
                  <a:pt x="2267229" y="2279516"/>
                </a:lnTo>
                <a:lnTo>
                  <a:pt x="2244758" y="2291640"/>
                </a:lnTo>
                <a:lnTo>
                  <a:pt x="2253127" y="2263658"/>
                </a:lnTo>
                <a:close/>
                <a:moveTo>
                  <a:pt x="2256125" y="2253638"/>
                </a:moveTo>
                <a:lnTo>
                  <a:pt x="2253127" y="2263658"/>
                </a:lnTo>
                <a:lnTo>
                  <a:pt x="2233076" y="2269656"/>
                </a:lnTo>
                <a:lnTo>
                  <a:pt x="2234020" y="2260437"/>
                </a:lnTo>
                <a:close/>
                <a:moveTo>
                  <a:pt x="2764489" y="2353370"/>
                </a:moveTo>
                <a:lnTo>
                  <a:pt x="2771917" y="2359418"/>
                </a:lnTo>
                <a:lnTo>
                  <a:pt x="2771417" y="2364300"/>
                </a:lnTo>
                <a:lnTo>
                  <a:pt x="2765071" y="2359051"/>
                </a:lnTo>
                <a:close/>
                <a:moveTo>
                  <a:pt x="4068441" y="2610846"/>
                </a:moveTo>
                <a:lnTo>
                  <a:pt x="4077316" y="2697491"/>
                </a:lnTo>
                <a:lnTo>
                  <a:pt x="4040419" y="2727531"/>
                </a:lnTo>
                <a:lnTo>
                  <a:pt x="4034300" y="2747988"/>
                </a:lnTo>
                <a:lnTo>
                  <a:pt x="4026484" y="2747249"/>
                </a:lnTo>
                <a:close/>
                <a:moveTo>
                  <a:pt x="2304885" y="2259200"/>
                </a:moveTo>
                <a:lnTo>
                  <a:pt x="2299223" y="2269695"/>
                </a:lnTo>
                <a:lnTo>
                  <a:pt x="2276131" y="2281923"/>
                </a:lnTo>
                <a:lnTo>
                  <a:pt x="2277296" y="2279722"/>
                </a:lnTo>
                <a:lnTo>
                  <a:pt x="2296889" y="2263514"/>
                </a:lnTo>
                <a:close/>
                <a:moveTo>
                  <a:pt x="2863060" y="2368752"/>
                </a:moveTo>
                <a:lnTo>
                  <a:pt x="2915767" y="2396661"/>
                </a:lnTo>
                <a:lnTo>
                  <a:pt x="2905030" y="2409640"/>
                </a:lnTo>
                <a:lnTo>
                  <a:pt x="2855546" y="2382942"/>
                </a:lnTo>
                <a:close/>
                <a:moveTo>
                  <a:pt x="2805724" y="2356062"/>
                </a:moveTo>
                <a:lnTo>
                  <a:pt x="2819505" y="2363497"/>
                </a:lnTo>
                <a:lnTo>
                  <a:pt x="2811167" y="2391374"/>
                </a:lnTo>
                <a:lnTo>
                  <a:pt x="2798128" y="2380758"/>
                </a:lnTo>
                <a:close/>
                <a:moveTo>
                  <a:pt x="2236011" y="2241003"/>
                </a:moveTo>
                <a:lnTo>
                  <a:pt x="2234020" y="2260437"/>
                </a:lnTo>
                <a:lnTo>
                  <a:pt x="2223274" y="2263742"/>
                </a:lnTo>
                <a:lnTo>
                  <a:pt x="2225329" y="2242013"/>
                </a:lnTo>
                <a:close/>
                <a:moveTo>
                  <a:pt x="2742588" y="2340452"/>
                </a:moveTo>
                <a:lnTo>
                  <a:pt x="2765071" y="2359051"/>
                </a:lnTo>
                <a:lnTo>
                  <a:pt x="2766075" y="2368845"/>
                </a:lnTo>
                <a:close/>
                <a:moveTo>
                  <a:pt x="2742238" y="2340029"/>
                </a:moveTo>
                <a:lnTo>
                  <a:pt x="2742588" y="2340452"/>
                </a:lnTo>
                <a:lnTo>
                  <a:pt x="2742293" y="2340208"/>
                </a:lnTo>
                <a:close/>
                <a:moveTo>
                  <a:pt x="2165442" y="2224824"/>
                </a:moveTo>
                <a:lnTo>
                  <a:pt x="2167760" y="2247457"/>
                </a:lnTo>
                <a:lnTo>
                  <a:pt x="2124461" y="2251551"/>
                </a:lnTo>
                <a:lnTo>
                  <a:pt x="2117923" y="2229691"/>
                </a:lnTo>
                <a:close/>
                <a:moveTo>
                  <a:pt x="2738629" y="2337177"/>
                </a:moveTo>
                <a:lnTo>
                  <a:pt x="2742293" y="2340208"/>
                </a:lnTo>
                <a:lnTo>
                  <a:pt x="2757692" y="2390271"/>
                </a:lnTo>
                <a:lnTo>
                  <a:pt x="2755445" y="2387511"/>
                </a:lnTo>
                <a:lnTo>
                  <a:pt x="2740827" y="2360417"/>
                </a:lnTo>
                <a:close/>
                <a:moveTo>
                  <a:pt x="4171655" y="2620681"/>
                </a:moveTo>
                <a:lnTo>
                  <a:pt x="4164152" y="2634587"/>
                </a:lnTo>
                <a:lnTo>
                  <a:pt x="4162234" y="2628351"/>
                </a:lnTo>
                <a:close/>
                <a:moveTo>
                  <a:pt x="2321730" y="2250112"/>
                </a:moveTo>
                <a:lnTo>
                  <a:pt x="2310447" y="2263751"/>
                </a:lnTo>
                <a:lnTo>
                  <a:pt x="2302639" y="2267886"/>
                </a:lnTo>
                <a:lnTo>
                  <a:pt x="2313491" y="2254557"/>
                </a:lnTo>
                <a:close/>
                <a:moveTo>
                  <a:pt x="2738131" y="2331909"/>
                </a:moveTo>
                <a:lnTo>
                  <a:pt x="2740278" y="2333657"/>
                </a:lnTo>
                <a:lnTo>
                  <a:pt x="2742238" y="2340029"/>
                </a:lnTo>
                <a:lnTo>
                  <a:pt x="2738467" y="2335471"/>
                </a:lnTo>
                <a:close/>
                <a:moveTo>
                  <a:pt x="2774014" y="2338953"/>
                </a:moveTo>
                <a:lnTo>
                  <a:pt x="2781169" y="2342813"/>
                </a:lnTo>
                <a:lnTo>
                  <a:pt x="2779049" y="2365224"/>
                </a:lnTo>
                <a:lnTo>
                  <a:pt x="2771917" y="2359418"/>
                </a:lnTo>
                <a:close/>
                <a:moveTo>
                  <a:pt x="2824103" y="2348123"/>
                </a:moveTo>
                <a:lnTo>
                  <a:pt x="2852715" y="2363274"/>
                </a:lnTo>
                <a:lnTo>
                  <a:pt x="2845135" y="2377325"/>
                </a:lnTo>
                <a:lnTo>
                  <a:pt x="2819505" y="2363497"/>
                </a:lnTo>
                <a:close/>
                <a:moveTo>
                  <a:pt x="2311976" y="2246056"/>
                </a:moveTo>
                <a:lnTo>
                  <a:pt x="2307127" y="2255045"/>
                </a:lnTo>
                <a:lnTo>
                  <a:pt x="2296889" y="2263514"/>
                </a:lnTo>
                <a:lnTo>
                  <a:pt x="2281475" y="2271831"/>
                </a:lnTo>
                <a:lnTo>
                  <a:pt x="2291951" y="2252046"/>
                </a:lnTo>
                <a:close/>
                <a:moveTo>
                  <a:pt x="2297915" y="2240783"/>
                </a:moveTo>
                <a:lnTo>
                  <a:pt x="2291951" y="2252046"/>
                </a:lnTo>
                <a:lnTo>
                  <a:pt x="2274031" y="2257406"/>
                </a:lnTo>
                <a:lnTo>
                  <a:pt x="2277183" y="2247160"/>
                </a:lnTo>
                <a:close/>
                <a:moveTo>
                  <a:pt x="2280367" y="2236808"/>
                </a:moveTo>
                <a:lnTo>
                  <a:pt x="2277183" y="2247160"/>
                </a:lnTo>
                <a:lnTo>
                  <a:pt x="2256125" y="2253638"/>
                </a:lnTo>
                <a:lnTo>
                  <a:pt x="2260599" y="2238678"/>
                </a:lnTo>
                <a:close/>
                <a:moveTo>
                  <a:pt x="4066448" y="2591380"/>
                </a:moveTo>
                <a:lnTo>
                  <a:pt x="4072266" y="2598414"/>
                </a:lnTo>
                <a:lnTo>
                  <a:pt x="4068441" y="2610846"/>
                </a:lnTo>
                <a:close/>
                <a:moveTo>
                  <a:pt x="4581270" y="2692269"/>
                </a:moveTo>
                <a:lnTo>
                  <a:pt x="4922142" y="2969803"/>
                </a:lnTo>
                <a:lnTo>
                  <a:pt x="4487117" y="3099920"/>
                </a:lnTo>
                <a:lnTo>
                  <a:pt x="4281299" y="2851110"/>
                </a:lnTo>
                <a:close/>
                <a:moveTo>
                  <a:pt x="2719954" y="2321729"/>
                </a:moveTo>
                <a:lnTo>
                  <a:pt x="2729218" y="2329393"/>
                </a:lnTo>
                <a:lnTo>
                  <a:pt x="2735600" y="2350730"/>
                </a:lnTo>
                <a:close/>
                <a:moveTo>
                  <a:pt x="2727344" y="2323127"/>
                </a:moveTo>
                <a:lnTo>
                  <a:pt x="2730137" y="2325400"/>
                </a:lnTo>
                <a:lnTo>
                  <a:pt x="2738467" y="2335471"/>
                </a:lnTo>
                <a:lnTo>
                  <a:pt x="2738629" y="2337177"/>
                </a:lnTo>
                <a:lnTo>
                  <a:pt x="2729218" y="2329393"/>
                </a:lnTo>
                <a:close/>
                <a:moveTo>
                  <a:pt x="2323128" y="2242721"/>
                </a:moveTo>
                <a:lnTo>
                  <a:pt x="2313491" y="2254557"/>
                </a:lnTo>
                <a:lnTo>
                  <a:pt x="2304885" y="2259200"/>
                </a:lnTo>
                <a:lnTo>
                  <a:pt x="2307127" y="2255045"/>
                </a:lnTo>
                <a:lnTo>
                  <a:pt x="2321401" y="2243238"/>
                </a:lnTo>
                <a:close/>
                <a:moveTo>
                  <a:pt x="2941776" y="2365218"/>
                </a:moveTo>
                <a:lnTo>
                  <a:pt x="2916053" y="2396812"/>
                </a:lnTo>
                <a:lnTo>
                  <a:pt x="2915767" y="2396661"/>
                </a:lnTo>
                <a:close/>
                <a:moveTo>
                  <a:pt x="2227556" y="2218463"/>
                </a:moveTo>
                <a:lnTo>
                  <a:pt x="2225329" y="2242013"/>
                </a:lnTo>
                <a:lnTo>
                  <a:pt x="2194749" y="2244905"/>
                </a:lnTo>
                <a:lnTo>
                  <a:pt x="2192587" y="2222044"/>
                </a:lnTo>
                <a:close/>
                <a:moveTo>
                  <a:pt x="2736904" y="2318931"/>
                </a:moveTo>
                <a:lnTo>
                  <a:pt x="2762369" y="2332671"/>
                </a:lnTo>
                <a:lnTo>
                  <a:pt x="2764489" y="2353370"/>
                </a:lnTo>
                <a:lnTo>
                  <a:pt x="2740278" y="2333657"/>
                </a:lnTo>
                <a:lnTo>
                  <a:pt x="2737416" y="2324356"/>
                </a:lnTo>
                <a:close/>
                <a:moveTo>
                  <a:pt x="482948" y="1870145"/>
                </a:moveTo>
                <a:lnTo>
                  <a:pt x="688767" y="2118955"/>
                </a:lnTo>
                <a:lnTo>
                  <a:pt x="388795" y="2277796"/>
                </a:lnTo>
                <a:lnTo>
                  <a:pt x="47923" y="2000262"/>
                </a:lnTo>
                <a:close/>
                <a:moveTo>
                  <a:pt x="2782737" y="2326220"/>
                </a:moveTo>
                <a:lnTo>
                  <a:pt x="2810398" y="2340867"/>
                </a:lnTo>
                <a:lnTo>
                  <a:pt x="2805724" y="2356062"/>
                </a:lnTo>
                <a:lnTo>
                  <a:pt x="2781169" y="2342813"/>
                </a:lnTo>
                <a:close/>
                <a:moveTo>
                  <a:pt x="2318934" y="2233161"/>
                </a:moveTo>
                <a:lnTo>
                  <a:pt x="2318186" y="2234547"/>
                </a:lnTo>
                <a:lnTo>
                  <a:pt x="2297915" y="2240783"/>
                </a:lnTo>
                <a:lnTo>
                  <a:pt x="2301055" y="2234852"/>
                </a:lnTo>
                <a:close/>
                <a:moveTo>
                  <a:pt x="3047377" y="2376990"/>
                </a:moveTo>
                <a:lnTo>
                  <a:pt x="3065018" y="2382416"/>
                </a:lnTo>
                <a:lnTo>
                  <a:pt x="2996267" y="2439287"/>
                </a:lnTo>
                <a:lnTo>
                  <a:pt x="2980873" y="2431136"/>
                </a:lnTo>
                <a:close/>
                <a:moveTo>
                  <a:pt x="2724009" y="2311974"/>
                </a:moveTo>
                <a:lnTo>
                  <a:pt x="2735518" y="2318184"/>
                </a:lnTo>
                <a:lnTo>
                  <a:pt x="2737416" y="2324356"/>
                </a:lnTo>
                <a:lnTo>
                  <a:pt x="2738131" y="2331909"/>
                </a:lnTo>
                <a:lnTo>
                  <a:pt x="2730137" y="2325400"/>
                </a:lnTo>
                <a:lnTo>
                  <a:pt x="2726828" y="2321400"/>
                </a:lnTo>
                <a:close/>
                <a:moveTo>
                  <a:pt x="2358280" y="2238422"/>
                </a:moveTo>
                <a:lnTo>
                  <a:pt x="2283046" y="2299677"/>
                </a:lnTo>
                <a:lnTo>
                  <a:pt x="2287393" y="2291620"/>
                </a:lnTo>
                <a:lnTo>
                  <a:pt x="2310447" y="2263751"/>
                </a:lnTo>
                <a:close/>
                <a:moveTo>
                  <a:pt x="3625409" y="2489853"/>
                </a:moveTo>
                <a:lnTo>
                  <a:pt x="3144919" y="2539066"/>
                </a:lnTo>
                <a:lnTo>
                  <a:pt x="3064265" y="2495550"/>
                </a:lnTo>
                <a:lnTo>
                  <a:pt x="3162669" y="2442459"/>
                </a:lnTo>
                <a:close/>
                <a:moveTo>
                  <a:pt x="2331910" y="2231934"/>
                </a:moveTo>
                <a:lnTo>
                  <a:pt x="2325403" y="2239928"/>
                </a:lnTo>
                <a:lnTo>
                  <a:pt x="2321401" y="2243238"/>
                </a:lnTo>
                <a:lnTo>
                  <a:pt x="2311976" y="2246056"/>
                </a:lnTo>
                <a:lnTo>
                  <a:pt x="2318186" y="2234547"/>
                </a:lnTo>
                <a:lnTo>
                  <a:pt x="2324360" y="2232648"/>
                </a:lnTo>
                <a:close/>
                <a:moveTo>
                  <a:pt x="2350732" y="2234465"/>
                </a:moveTo>
                <a:lnTo>
                  <a:pt x="2321730" y="2250112"/>
                </a:lnTo>
                <a:lnTo>
                  <a:pt x="2329394" y="2240847"/>
                </a:lnTo>
                <a:close/>
                <a:moveTo>
                  <a:pt x="2337178" y="2231436"/>
                </a:moveTo>
                <a:lnTo>
                  <a:pt x="2329394" y="2240847"/>
                </a:lnTo>
                <a:lnTo>
                  <a:pt x="2323128" y="2242721"/>
                </a:lnTo>
                <a:lnTo>
                  <a:pt x="2325403" y="2239928"/>
                </a:lnTo>
                <a:lnTo>
                  <a:pt x="2335473" y="2231598"/>
                </a:lnTo>
                <a:close/>
                <a:moveTo>
                  <a:pt x="2710865" y="2304883"/>
                </a:moveTo>
                <a:lnTo>
                  <a:pt x="2715018" y="2307124"/>
                </a:lnTo>
                <a:lnTo>
                  <a:pt x="2726828" y="2321400"/>
                </a:lnTo>
                <a:lnTo>
                  <a:pt x="2727344" y="2323127"/>
                </a:lnTo>
                <a:lnTo>
                  <a:pt x="2715509" y="2313491"/>
                </a:lnTo>
                <a:close/>
                <a:moveTo>
                  <a:pt x="2760503" y="2314446"/>
                </a:moveTo>
                <a:lnTo>
                  <a:pt x="2775699" y="2322493"/>
                </a:lnTo>
                <a:lnTo>
                  <a:pt x="2774014" y="2338953"/>
                </a:lnTo>
                <a:lnTo>
                  <a:pt x="2762369" y="2332671"/>
                </a:lnTo>
                <a:close/>
                <a:moveTo>
                  <a:pt x="2702181" y="2302639"/>
                </a:moveTo>
                <a:lnTo>
                  <a:pt x="2715509" y="2313491"/>
                </a:lnTo>
                <a:lnTo>
                  <a:pt x="2719954" y="2321729"/>
                </a:lnTo>
                <a:lnTo>
                  <a:pt x="2706315" y="2310447"/>
                </a:lnTo>
                <a:close/>
                <a:moveTo>
                  <a:pt x="1463870" y="2056135"/>
                </a:moveTo>
                <a:lnTo>
                  <a:pt x="1889727" y="2183510"/>
                </a:lnTo>
                <a:lnTo>
                  <a:pt x="1941997" y="2247710"/>
                </a:lnTo>
                <a:lnTo>
                  <a:pt x="1838582" y="2258302"/>
                </a:lnTo>
                <a:close/>
                <a:moveTo>
                  <a:pt x="1999897" y="2161326"/>
                </a:moveTo>
                <a:lnTo>
                  <a:pt x="2040308" y="2237641"/>
                </a:lnTo>
                <a:lnTo>
                  <a:pt x="2029149" y="2238784"/>
                </a:lnTo>
                <a:lnTo>
                  <a:pt x="1986625" y="2159966"/>
                </a:lnTo>
                <a:close/>
                <a:moveTo>
                  <a:pt x="2267881" y="2214332"/>
                </a:moveTo>
                <a:lnTo>
                  <a:pt x="2260599" y="2238678"/>
                </a:lnTo>
                <a:lnTo>
                  <a:pt x="2236011" y="2241003"/>
                </a:lnTo>
                <a:lnTo>
                  <a:pt x="2238433" y="2217348"/>
                </a:lnTo>
                <a:close/>
                <a:moveTo>
                  <a:pt x="2340029" y="2227829"/>
                </a:moveTo>
                <a:lnTo>
                  <a:pt x="2335473" y="2231598"/>
                </a:lnTo>
                <a:lnTo>
                  <a:pt x="2331910" y="2231934"/>
                </a:lnTo>
                <a:lnTo>
                  <a:pt x="2333657" y="2229788"/>
                </a:lnTo>
                <a:close/>
                <a:moveTo>
                  <a:pt x="2340453" y="2227477"/>
                </a:moveTo>
                <a:lnTo>
                  <a:pt x="2340209" y="2227773"/>
                </a:lnTo>
                <a:lnTo>
                  <a:pt x="2340029" y="2227829"/>
                </a:lnTo>
                <a:close/>
                <a:moveTo>
                  <a:pt x="2955262" y="2348655"/>
                </a:moveTo>
                <a:lnTo>
                  <a:pt x="2955434" y="2348708"/>
                </a:lnTo>
                <a:lnTo>
                  <a:pt x="2941776" y="2365218"/>
                </a:lnTo>
                <a:close/>
                <a:moveTo>
                  <a:pt x="2693292" y="2295401"/>
                </a:moveTo>
                <a:lnTo>
                  <a:pt x="2700371" y="2299221"/>
                </a:lnTo>
                <a:lnTo>
                  <a:pt x="2702181" y="2302639"/>
                </a:lnTo>
                <a:close/>
                <a:moveTo>
                  <a:pt x="2370762" y="2228260"/>
                </a:moveTo>
                <a:lnTo>
                  <a:pt x="2370348" y="2228597"/>
                </a:lnTo>
                <a:lnTo>
                  <a:pt x="2350732" y="2234465"/>
                </a:lnTo>
                <a:lnTo>
                  <a:pt x="2360418" y="2229238"/>
                </a:lnTo>
                <a:close/>
                <a:moveTo>
                  <a:pt x="2729283" y="2297915"/>
                </a:moveTo>
                <a:lnTo>
                  <a:pt x="2735213" y="2301054"/>
                </a:lnTo>
                <a:lnTo>
                  <a:pt x="2736904" y="2318931"/>
                </a:lnTo>
                <a:lnTo>
                  <a:pt x="2735518" y="2318184"/>
                </a:lnTo>
                <a:close/>
                <a:moveTo>
                  <a:pt x="2378930" y="2227488"/>
                </a:moveTo>
                <a:lnTo>
                  <a:pt x="2358280" y="2238422"/>
                </a:lnTo>
                <a:lnTo>
                  <a:pt x="2370348" y="2228597"/>
                </a:lnTo>
                <a:lnTo>
                  <a:pt x="2371805" y="2228162"/>
                </a:lnTo>
                <a:close/>
                <a:moveTo>
                  <a:pt x="2100558" y="2171636"/>
                </a:moveTo>
                <a:lnTo>
                  <a:pt x="2117923" y="2229691"/>
                </a:lnTo>
                <a:lnTo>
                  <a:pt x="2105088" y="2231006"/>
                </a:lnTo>
                <a:lnTo>
                  <a:pt x="2086379" y="2170184"/>
                </a:lnTo>
                <a:close/>
                <a:moveTo>
                  <a:pt x="2874076" y="2323682"/>
                </a:moveTo>
                <a:lnTo>
                  <a:pt x="2885125" y="2327081"/>
                </a:lnTo>
                <a:lnTo>
                  <a:pt x="2863060" y="2368752"/>
                </a:lnTo>
                <a:lnTo>
                  <a:pt x="2852715" y="2363274"/>
                </a:lnTo>
                <a:close/>
                <a:moveTo>
                  <a:pt x="2670390" y="2283046"/>
                </a:moveTo>
                <a:lnTo>
                  <a:pt x="2678442" y="2287390"/>
                </a:lnTo>
                <a:lnTo>
                  <a:pt x="2706315" y="2310447"/>
                </a:lnTo>
                <a:lnTo>
                  <a:pt x="2731642" y="2358276"/>
                </a:lnTo>
                <a:close/>
                <a:moveTo>
                  <a:pt x="2084625" y="2164482"/>
                </a:moveTo>
                <a:lnTo>
                  <a:pt x="2086379" y="2170184"/>
                </a:lnTo>
                <a:lnTo>
                  <a:pt x="1999897" y="2161326"/>
                </a:lnTo>
                <a:lnTo>
                  <a:pt x="1997190" y="2156214"/>
                </a:lnTo>
                <a:close/>
                <a:moveTo>
                  <a:pt x="2314446" y="2209563"/>
                </a:moveTo>
                <a:lnTo>
                  <a:pt x="2301055" y="2234852"/>
                </a:lnTo>
                <a:lnTo>
                  <a:pt x="2280367" y="2236808"/>
                </a:lnTo>
                <a:lnTo>
                  <a:pt x="2287911" y="2212281"/>
                </a:lnTo>
                <a:close/>
                <a:moveTo>
                  <a:pt x="2820732" y="2307273"/>
                </a:moveTo>
                <a:lnTo>
                  <a:pt x="2835008" y="2311665"/>
                </a:lnTo>
                <a:lnTo>
                  <a:pt x="2824103" y="2348123"/>
                </a:lnTo>
                <a:lnTo>
                  <a:pt x="2810398" y="2340867"/>
                </a:lnTo>
                <a:close/>
                <a:moveTo>
                  <a:pt x="2188674" y="2180661"/>
                </a:moveTo>
                <a:lnTo>
                  <a:pt x="2192587" y="2222044"/>
                </a:lnTo>
                <a:lnTo>
                  <a:pt x="2165442" y="2224824"/>
                </a:lnTo>
                <a:lnTo>
                  <a:pt x="2160624" y="2177788"/>
                </a:lnTo>
                <a:close/>
                <a:moveTo>
                  <a:pt x="2698236" y="2281474"/>
                </a:moveTo>
                <a:lnTo>
                  <a:pt x="2718019" y="2291950"/>
                </a:lnTo>
                <a:lnTo>
                  <a:pt x="2724009" y="2311974"/>
                </a:lnTo>
                <a:lnTo>
                  <a:pt x="2715018" y="2307124"/>
                </a:lnTo>
                <a:lnTo>
                  <a:pt x="2706553" y="2296891"/>
                </a:lnTo>
                <a:close/>
                <a:moveTo>
                  <a:pt x="2159992" y="2171609"/>
                </a:moveTo>
                <a:lnTo>
                  <a:pt x="2160624" y="2177788"/>
                </a:lnTo>
                <a:lnTo>
                  <a:pt x="2100558" y="2171636"/>
                </a:lnTo>
                <a:lnTo>
                  <a:pt x="2098820" y="2165824"/>
                </a:lnTo>
                <a:close/>
                <a:moveTo>
                  <a:pt x="2778586" y="2294309"/>
                </a:moveTo>
                <a:lnTo>
                  <a:pt x="2785552" y="2296452"/>
                </a:lnTo>
                <a:lnTo>
                  <a:pt x="2782737" y="2326220"/>
                </a:lnTo>
                <a:lnTo>
                  <a:pt x="2775699" y="2322493"/>
                </a:lnTo>
                <a:close/>
                <a:moveTo>
                  <a:pt x="2688144" y="2276130"/>
                </a:moveTo>
                <a:lnTo>
                  <a:pt x="2690343" y="2277295"/>
                </a:lnTo>
                <a:lnTo>
                  <a:pt x="2706553" y="2296891"/>
                </a:lnTo>
                <a:lnTo>
                  <a:pt x="2710865" y="2304883"/>
                </a:lnTo>
                <a:lnTo>
                  <a:pt x="2700371" y="2299221"/>
                </a:lnTo>
                <a:close/>
                <a:moveTo>
                  <a:pt x="2969424" y="2331795"/>
                </a:moveTo>
                <a:lnTo>
                  <a:pt x="3067030" y="2360989"/>
                </a:lnTo>
                <a:lnTo>
                  <a:pt x="3047377" y="2376990"/>
                </a:lnTo>
                <a:lnTo>
                  <a:pt x="2955434" y="2348708"/>
                </a:lnTo>
                <a:close/>
                <a:moveTo>
                  <a:pt x="2241635" y="2186085"/>
                </a:moveTo>
                <a:lnTo>
                  <a:pt x="2238433" y="2217348"/>
                </a:lnTo>
                <a:lnTo>
                  <a:pt x="2227556" y="2218463"/>
                </a:lnTo>
                <a:lnTo>
                  <a:pt x="2230723" y="2184967"/>
                </a:lnTo>
                <a:close/>
                <a:moveTo>
                  <a:pt x="2353371" y="2205576"/>
                </a:moveTo>
                <a:lnTo>
                  <a:pt x="2333657" y="2229788"/>
                </a:lnTo>
                <a:lnTo>
                  <a:pt x="2324360" y="2232648"/>
                </a:lnTo>
                <a:lnTo>
                  <a:pt x="2318934" y="2233161"/>
                </a:lnTo>
                <a:lnTo>
                  <a:pt x="2332673" y="2207696"/>
                </a:lnTo>
                <a:close/>
                <a:moveTo>
                  <a:pt x="2390275" y="2212373"/>
                </a:moveTo>
                <a:lnTo>
                  <a:pt x="2387518" y="2214618"/>
                </a:lnTo>
                <a:lnTo>
                  <a:pt x="2360418" y="2229238"/>
                </a:lnTo>
                <a:lnTo>
                  <a:pt x="2337178" y="2231436"/>
                </a:lnTo>
                <a:lnTo>
                  <a:pt x="2340209" y="2227773"/>
                </a:lnTo>
                <a:close/>
                <a:moveTo>
                  <a:pt x="2733256" y="2280366"/>
                </a:moveTo>
                <a:lnTo>
                  <a:pt x="2757785" y="2287911"/>
                </a:lnTo>
                <a:lnTo>
                  <a:pt x="2760503" y="2314446"/>
                </a:lnTo>
                <a:lnTo>
                  <a:pt x="2735213" y="2301054"/>
                </a:lnTo>
                <a:close/>
                <a:moveTo>
                  <a:pt x="2655198" y="2264386"/>
                </a:moveTo>
                <a:lnTo>
                  <a:pt x="2693292" y="2295401"/>
                </a:lnTo>
                <a:lnTo>
                  <a:pt x="2678442" y="2287390"/>
                </a:lnTo>
                <a:lnTo>
                  <a:pt x="2664614" y="2275952"/>
                </a:lnTo>
                <a:close/>
                <a:moveTo>
                  <a:pt x="2294310" y="2191480"/>
                </a:moveTo>
                <a:lnTo>
                  <a:pt x="2287911" y="2212281"/>
                </a:lnTo>
                <a:lnTo>
                  <a:pt x="2267881" y="2214332"/>
                </a:lnTo>
                <a:lnTo>
                  <a:pt x="2275298" y="2189533"/>
                </a:lnTo>
                <a:close/>
                <a:moveTo>
                  <a:pt x="2231349" y="2178357"/>
                </a:moveTo>
                <a:lnTo>
                  <a:pt x="2230723" y="2184967"/>
                </a:lnTo>
                <a:lnTo>
                  <a:pt x="2188674" y="2180661"/>
                </a:lnTo>
                <a:lnTo>
                  <a:pt x="2188069" y="2174264"/>
                </a:lnTo>
                <a:close/>
                <a:moveTo>
                  <a:pt x="2712659" y="2274030"/>
                </a:moveTo>
                <a:lnTo>
                  <a:pt x="2722906" y="2277182"/>
                </a:lnTo>
                <a:lnTo>
                  <a:pt x="2729283" y="2297915"/>
                </a:lnTo>
                <a:lnTo>
                  <a:pt x="2718019" y="2291950"/>
                </a:lnTo>
                <a:close/>
                <a:moveTo>
                  <a:pt x="2894496" y="2309384"/>
                </a:moveTo>
                <a:lnTo>
                  <a:pt x="2969075" y="2331690"/>
                </a:lnTo>
                <a:lnTo>
                  <a:pt x="2955262" y="2348655"/>
                </a:lnTo>
                <a:lnTo>
                  <a:pt x="2885125" y="2327081"/>
                </a:lnTo>
                <a:close/>
                <a:moveTo>
                  <a:pt x="2368845" y="2203991"/>
                </a:moveTo>
                <a:lnTo>
                  <a:pt x="2340453" y="2227477"/>
                </a:lnTo>
                <a:lnTo>
                  <a:pt x="2359051" y="2204994"/>
                </a:lnTo>
                <a:close/>
                <a:moveTo>
                  <a:pt x="2682045" y="2264613"/>
                </a:moveTo>
                <a:lnTo>
                  <a:pt x="2690550" y="2267229"/>
                </a:lnTo>
                <a:lnTo>
                  <a:pt x="2698236" y="2281474"/>
                </a:lnTo>
                <a:lnTo>
                  <a:pt x="2690343" y="2277295"/>
                </a:lnTo>
                <a:lnTo>
                  <a:pt x="2685945" y="2271978"/>
                </a:lnTo>
                <a:close/>
                <a:moveTo>
                  <a:pt x="2338954" y="2196053"/>
                </a:moveTo>
                <a:lnTo>
                  <a:pt x="2332673" y="2207696"/>
                </a:lnTo>
                <a:lnTo>
                  <a:pt x="2314446" y="2209563"/>
                </a:lnTo>
                <a:lnTo>
                  <a:pt x="2322493" y="2194367"/>
                </a:lnTo>
                <a:close/>
                <a:moveTo>
                  <a:pt x="854576" y="1899844"/>
                </a:moveTo>
                <a:lnTo>
                  <a:pt x="893067" y="1971187"/>
                </a:lnTo>
                <a:lnTo>
                  <a:pt x="865318" y="2004731"/>
                </a:lnTo>
                <a:close/>
                <a:moveTo>
                  <a:pt x="2277340" y="2182706"/>
                </a:moveTo>
                <a:lnTo>
                  <a:pt x="2275298" y="2189533"/>
                </a:lnTo>
                <a:lnTo>
                  <a:pt x="2241635" y="2186085"/>
                </a:lnTo>
                <a:lnTo>
                  <a:pt x="2242321" y="2179394"/>
                </a:lnTo>
                <a:close/>
                <a:moveTo>
                  <a:pt x="2364301" y="2198649"/>
                </a:moveTo>
                <a:lnTo>
                  <a:pt x="2359051" y="2204994"/>
                </a:lnTo>
                <a:lnTo>
                  <a:pt x="2353371" y="2205576"/>
                </a:lnTo>
                <a:lnTo>
                  <a:pt x="2359418" y="2198149"/>
                </a:lnTo>
                <a:close/>
                <a:moveTo>
                  <a:pt x="4044758" y="2532803"/>
                </a:moveTo>
                <a:lnTo>
                  <a:pt x="4024496" y="2747061"/>
                </a:lnTo>
                <a:lnTo>
                  <a:pt x="4019127" y="2746553"/>
                </a:lnTo>
                <a:lnTo>
                  <a:pt x="4041059" y="2532424"/>
                </a:lnTo>
                <a:close/>
                <a:moveTo>
                  <a:pt x="2840519" y="2293239"/>
                </a:moveTo>
                <a:lnTo>
                  <a:pt x="2883556" y="2306111"/>
                </a:lnTo>
                <a:lnTo>
                  <a:pt x="2874076" y="2323682"/>
                </a:lnTo>
                <a:lnTo>
                  <a:pt x="2835008" y="2311665"/>
                </a:lnTo>
                <a:close/>
                <a:moveTo>
                  <a:pt x="2646475" y="2253672"/>
                </a:moveTo>
                <a:lnTo>
                  <a:pt x="2679105" y="2263709"/>
                </a:lnTo>
                <a:lnTo>
                  <a:pt x="2685945" y="2271978"/>
                </a:lnTo>
                <a:lnTo>
                  <a:pt x="2688144" y="2276130"/>
                </a:lnTo>
                <a:lnTo>
                  <a:pt x="2647038" y="2254364"/>
                </a:lnTo>
                <a:close/>
                <a:moveTo>
                  <a:pt x="4060615" y="2534428"/>
                </a:moveTo>
                <a:lnTo>
                  <a:pt x="4066448" y="2591380"/>
                </a:lnTo>
                <a:lnTo>
                  <a:pt x="4049380" y="2570748"/>
                </a:lnTo>
                <a:lnTo>
                  <a:pt x="4045802" y="2532911"/>
                </a:lnTo>
                <a:close/>
                <a:moveTo>
                  <a:pt x="2639344" y="2251478"/>
                </a:moveTo>
                <a:lnTo>
                  <a:pt x="2644699" y="2253125"/>
                </a:lnTo>
                <a:lnTo>
                  <a:pt x="2647038" y="2254364"/>
                </a:lnTo>
                <a:lnTo>
                  <a:pt x="2655198" y="2264386"/>
                </a:lnTo>
                <a:close/>
                <a:moveTo>
                  <a:pt x="2392655" y="2201553"/>
                </a:moveTo>
                <a:lnTo>
                  <a:pt x="2368845" y="2203991"/>
                </a:lnTo>
                <a:lnTo>
                  <a:pt x="2374092" y="2199651"/>
                </a:lnTo>
                <a:close/>
                <a:moveTo>
                  <a:pt x="2326220" y="2187328"/>
                </a:moveTo>
                <a:lnTo>
                  <a:pt x="2322493" y="2194367"/>
                </a:lnTo>
                <a:lnTo>
                  <a:pt x="2294310" y="2191480"/>
                </a:lnTo>
                <a:lnTo>
                  <a:pt x="2296453" y="2184513"/>
                </a:lnTo>
                <a:close/>
                <a:moveTo>
                  <a:pt x="2408690" y="2203195"/>
                </a:moveTo>
                <a:lnTo>
                  <a:pt x="2393541" y="2211368"/>
                </a:lnTo>
                <a:lnTo>
                  <a:pt x="2390275" y="2212373"/>
                </a:lnTo>
                <a:lnTo>
                  <a:pt x="2402345" y="2202545"/>
                </a:lnTo>
                <a:close/>
                <a:moveTo>
                  <a:pt x="2787360" y="2277339"/>
                </a:moveTo>
                <a:lnTo>
                  <a:pt x="2826352" y="2289001"/>
                </a:lnTo>
                <a:lnTo>
                  <a:pt x="2820732" y="2307273"/>
                </a:lnTo>
                <a:lnTo>
                  <a:pt x="2785552" y="2296452"/>
                </a:lnTo>
                <a:close/>
                <a:moveTo>
                  <a:pt x="2422195" y="2204578"/>
                </a:moveTo>
                <a:lnTo>
                  <a:pt x="2385256" y="2224138"/>
                </a:lnTo>
                <a:lnTo>
                  <a:pt x="2371805" y="2228162"/>
                </a:lnTo>
                <a:lnTo>
                  <a:pt x="2370762" y="2228260"/>
                </a:lnTo>
                <a:lnTo>
                  <a:pt x="2387518" y="2214618"/>
                </a:lnTo>
                <a:lnTo>
                  <a:pt x="2393541" y="2211368"/>
                </a:lnTo>
                <a:lnTo>
                  <a:pt x="2417258" y="2204073"/>
                </a:lnTo>
                <a:close/>
                <a:moveTo>
                  <a:pt x="4045275" y="2527334"/>
                </a:moveTo>
                <a:lnTo>
                  <a:pt x="4045802" y="2532911"/>
                </a:lnTo>
                <a:lnTo>
                  <a:pt x="4044758" y="2532803"/>
                </a:lnTo>
                <a:close/>
                <a:moveTo>
                  <a:pt x="2405134" y="2200275"/>
                </a:moveTo>
                <a:lnTo>
                  <a:pt x="2402345" y="2202545"/>
                </a:lnTo>
                <a:lnTo>
                  <a:pt x="2392655" y="2201553"/>
                </a:lnTo>
                <a:close/>
                <a:moveTo>
                  <a:pt x="1027108" y="1925499"/>
                </a:moveTo>
                <a:lnTo>
                  <a:pt x="1034370" y="1927671"/>
                </a:lnTo>
                <a:lnTo>
                  <a:pt x="971076" y="2133436"/>
                </a:lnTo>
                <a:lnTo>
                  <a:pt x="963020" y="2130958"/>
                </a:lnTo>
                <a:lnTo>
                  <a:pt x="1021195" y="1936459"/>
                </a:lnTo>
                <a:close/>
                <a:moveTo>
                  <a:pt x="1021078" y="1923695"/>
                </a:moveTo>
                <a:lnTo>
                  <a:pt x="1024690" y="1924776"/>
                </a:lnTo>
                <a:lnTo>
                  <a:pt x="1021195" y="1936459"/>
                </a:lnTo>
                <a:lnTo>
                  <a:pt x="962353" y="2045522"/>
                </a:lnTo>
                <a:lnTo>
                  <a:pt x="969464" y="1970321"/>
                </a:lnTo>
                <a:lnTo>
                  <a:pt x="1006880" y="1950508"/>
                </a:lnTo>
                <a:close/>
                <a:moveTo>
                  <a:pt x="2365225" y="2191017"/>
                </a:moveTo>
                <a:lnTo>
                  <a:pt x="2359418" y="2198149"/>
                </a:lnTo>
                <a:lnTo>
                  <a:pt x="2338954" y="2196053"/>
                </a:lnTo>
                <a:lnTo>
                  <a:pt x="2342815" y="2188897"/>
                </a:lnTo>
                <a:close/>
                <a:moveTo>
                  <a:pt x="2623362" y="2241827"/>
                </a:moveTo>
                <a:lnTo>
                  <a:pt x="2635170" y="2248079"/>
                </a:lnTo>
                <a:lnTo>
                  <a:pt x="2639344" y="2251478"/>
                </a:lnTo>
                <a:lnTo>
                  <a:pt x="2632474" y="2249365"/>
                </a:lnTo>
                <a:close/>
                <a:moveTo>
                  <a:pt x="2755733" y="2267879"/>
                </a:moveTo>
                <a:lnTo>
                  <a:pt x="2780534" y="2275297"/>
                </a:lnTo>
                <a:lnTo>
                  <a:pt x="2778586" y="2294309"/>
                </a:lnTo>
                <a:lnTo>
                  <a:pt x="2757785" y="2287911"/>
                </a:lnTo>
                <a:close/>
                <a:moveTo>
                  <a:pt x="2575455" y="2231826"/>
                </a:moveTo>
                <a:lnTo>
                  <a:pt x="2632474" y="2249365"/>
                </a:lnTo>
                <a:lnTo>
                  <a:pt x="2664614" y="2275952"/>
                </a:lnTo>
                <a:lnTo>
                  <a:pt x="2670390" y="2283046"/>
                </a:lnTo>
                <a:close/>
                <a:moveTo>
                  <a:pt x="4135709" y="2542119"/>
                </a:moveTo>
                <a:lnTo>
                  <a:pt x="4162234" y="2628351"/>
                </a:lnTo>
                <a:lnTo>
                  <a:pt x="4123272" y="2660074"/>
                </a:lnTo>
                <a:lnTo>
                  <a:pt x="4072266" y="2598414"/>
                </a:lnTo>
                <a:lnTo>
                  <a:pt x="4090991" y="2537539"/>
                </a:lnTo>
                <a:close/>
                <a:moveTo>
                  <a:pt x="2382550" y="2192655"/>
                </a:moveTo>
                <a:lnTo>
                  <a:pt x="2374092" y="2199651"/>
                </a:lnTo>
                <a:lnTo>
                  <a:pt x="2364301" y="2198649"/>
                </a:lnTo>
                <a:lnTo>
                  <a:pt x="2370223" y="2191489"/>
                </a:lnTo>
                <a:close/>
                <a:moveTo>
                  <a:pt x="2716428" y="2256123"/>
                </a:moveTo>
                <a:lnTo>
                  <a:pt x="2731387" y="2260597"/>
                </a:lnTo>
                <a:lnTo>
                  <a:pt x="2733256" y="2280366"/>
                </a:lnTo>
                <a:lnTo>
                  <a:pt x="2722906" y="2277182"/>
                </a:lnTo>
                <a:close/>
                <a:moveTo>
                  <a:pt x="2421414" y="2196330"/>
                </a:moveTo>
                <a:lnTo>
                  <a:pt x="2416204" y="2199141"/>
                </a:lnTo>
                <a:lnTo>
                  <a:pt x="2405134" y="2200275"/>
                </a:lnTo>
                <a:lnTo>
                  <a:pt x="2411169" y="2195361"/>
                </a:lnTo>
                <a:close/>
                <a:moveTo>
                  <a:pt x="2517726" y="2214363"/>
                </a:moveTo>
                <a:lnTo>
                  <a:pt x="2378930" y="2227488"/>
                </a:lnTo>
                <a:lnTo>
                  <a:pt x="2385256" y="2224138"/>
                </a:lnTo>
                <a:lnTo>
                  <a:pt x="2443393" y="2206749"/>
                </a:lnTo>
                <a:close/>
                <a:moveTo>
                  <a:pt x="949951" y="1902421"/>
                </a:moveTo>
                <a:lnTo>
                  <a:pt x="975172" y="1909965"/>
                </a:lnTo>
                <a:lnTo>
                  <a:pt x="969464" y="1970321"/>
                </a:lnTo>
                <a:lnTo>
                  <a:pt x="909679" y="2001978"/>
                </a:lnTo>
                <a:lnTo>
                  <a:pt x="893067" y="1971187"/>
                </a:lnTo>
                <a:close/>
                <a:moveTo>
                  <a:pt x="2518458" y="2214293"/>
                </a:moveTo>
                <a:lnTo>
                  <a:pt x="2519161" y="2214510"/>
                </a:lnTo>
                <a:lnTo>
                  <a:pt x="2517726" y="2214363"/>
                </a:lnTo>
                <a:close/>
                <a:moveTo>
                  <a:pt x="2435294" y="2197643"/>
                </a:moveTo>
                <a:lnTo>
                  <a:pt x="2431317" y="2199748"/>
                </a:lnTo>
                <a:lnTo>
                  <a:pt x="2417258" y="2204073"/>
                </a:lnTo>
                <a:lnTo>
                  <a:pt x="2408690" y="2203195"/>
                </a:lnTo>
                <a:lnTo>
                  <a:pt x="2416204" y="2199141"/>
                </a:lnTo>
                <a:lnTo>
                  <a:pt x="2432976" y="2197423"/>
                </a:lnTo>
                <a:close/>
                <a:moveTo>
                  <a:pt x="2678425" y="2244756"/>
                </a:moveTo>
                <a:lnTo>
                  <a:pt x="2706407" y="2253125"/>
                </a:lnTo>
                <a:lnTo>
                  <a:pt x="2712659" y="2274030"/>
                </a:lnTo>
                <a:lnTo>
                  <a:pt x="2690550" y="2267229"/>
                </a:lnTo>
                <a:close/>
                <a:moveTo>
                  <a:pt x="2441822" y="2196517"/>
                </a:moveTo>
                <a:lnTo>
                  <a:pt x="2437488" y="2197850"/>
                </a:lnTo>
                <a:lnTo>
                  <a:pt x="2435294" y="2197643"/>
                </a:lnTo>
                <a:lnTo>
                  <a:pt x="2436364" y="2197076"/>
                </a:lnTo>
                <a:close/>
                <a:moveTo>
                  <a:pt x="2549030" y="2217569"/>
                </a:moveTo>
                <a:lnTo>
                  <a:pt x="2575455" y="2231826"/>
                </a:lnTo>
                <a:lnTo>
                  <a:pt x="2519161" y="2214510"/>
                </a:lnTo>
                <a:close/>
                <a:moveTo>
                  <a:pt x="2464581" y="2200412"/>
                </a:moveTo>
                <a:lnTo>
                  <a:pt x="2443393" y="2206749"/>
                </a:lnTo>
                <a:lnTo>
                  <a:pt x="2422195" y="2204578"/>
                </a:lnTo>
                <a:lnTo>
                  <a:pt x="2431317" y="2199748"/>
                </a:lnTo>
                <a:lnTo>
                  <a:pt x="2437488" y="2197850"/>
                </a:lnTo>
                <a:close/>
                <a:moveTo>
                  <a:pt x="2658496" y="2238795"/>
                </a:moveTo>
                <a:lnTo>
                  <a:pt x="2670233" y="2242306"/>
                </a:lnTo>
                <a:lnTo>
                  <a:pt x="2682045" y="2264613"/>
                </a:lnTo>
                <a:lnTo>
                  <a:pt x="2679105" y="2263709"/>
                </a:lnTo>
                <a:close/>
                <a:moveTo>
                  <a:pt x="4253348" y="2554167"/>
                </a:moveTo>
                <a:lnTo>
                  <a:pt x="4171655" y="2620681"/>
                </a:lnTo>
                <a:lnTo>
                  <a:pt x="4209939" y="2549721"/>
                </a:lnTo>
                <a:close/>
                <a:moveTo>
                  <a:pt x="2469016" y="2199085"/>
                </a:moveTo>
                <a:lnTo>
                  <a:pt x="2477214" y="2201607"/>
                </a:lnTo>
                <a:lnTo>
                  <a:pt x="2464581" y="2200412"/>
                </a:lnTo>
                <a:close/>
                <a:moveTo>
                  <a:pt x="2451244" y="2193619"/>
                </a:moveTo>
                <a:lnTo>
                  <a:pt x="2455959" y="2195069"/>
                </a:lnTo>
                <a:lnTo>
                  <a:pt x="2441822" y="2196517"/>
                </a:lnTo>
                <a:close/>
                <a:moveTo>
                  <a:pt x="2600397" y="2222830"/>
                </a:moveTo>
                <a:lnTo>
                  <a:pt x="2623362" y="2241827"/>
                </a:lnTo>
                <a:lnTo>
                  <a:pt x="2584390" y="2221190"/>
                </a:lnTo>
                <a:close/>
                <a:moveTo>
                  <a:pt x="2607579" y="2223566"/>
                </a:moveTo>
                <a:lnTo>
                  <a:pt x="2626593" y="2229253"/>
                </a:lnTo>
                <a:lnTo>
                  <a:pt x="2646475" y="2253672"/>
                </a:lnTo>
                <a:lnTo>
                  <a:pt x="2644699" y="2253125"/>
                </a:lnTo>
                <a:lnTo>
                  <a:pt x="2635170" y="2248079"/>
                </a:lnTo>
                <a:lnTo>
                  <a:pt x="2604699" y="2223271"/>
                </a:lnTo>
                <a:close/>
                <a:moveTo>
                  <a:pt x="2435446" y="2188759"/>
                </a:moveTo>
                <a:lnTo>
                  <a:pt x="2445961" y="2191994"/>
                </a:lnTo>
                <a:lnTo>
                  <a:pt x="2436364" y="2197076"/>
                </a:lnTo>
                <a:lnTo>
                  <a:pt x="2432976" y="2197423"/>
                </a:lnTo>
                <a:lnTo>
                  <a:pt x="2421414" y="2196330"/>
                </a:lnTo>
                <a:close/>
                <a:moveTo>
                  <a:pt x="2597722" y="2220618"/>
                </a:moveTo>
                <a:lnTo>
                  <a:pt x="2603600" y="2222376"/>
                </a:lnTo>
                <a:lnTo>
                  <a:pt x="2604699" y="2223271"/>
                </a:lnTo>
                <a:lnTo>
                  <a:pt x="2600397" y="2222830"/>
                </a:lnTo>
                <a:close/>
                <a:moveTo>
                  <a:pt x="2528419" y="2206449"/>
                </a:moveTo>
                <a:lnTo>
                  <a:pt x="2539305" y="2212322"/>
                </a:lnTo>
                <a:lnTo>
                  <a:pt x="2518458" y="2214293"/>
                </a:lnTo>
                <a:lnTo>
                  <a:pt x="2477214" y="2201607"/>
                </a:lnTo>
                <a:close/>
                <a:moveTo>
                  <a:pt x="837881" y="1868901"/>
                </a:moveTo>
                <a:lnTo>
                  <a:pt x="851834" y="1873074"/>
                </a:lnTo>
                <a:lnTo>
                  <a:pt x="854576" y="1899844"/>
                </a:lnTo>
                <a:close/>
                <a:moveTo>
                  <a:pt x="2649445" y="2227853"/>
                </a:moveTo>
                <a:lnTo>
                  <a:pt x="2658496" y="2238795"/>
                </a:lnTo>
                <a:lnTo>
                  <a:pt x="2626593" y="2229253"/>
                </a:lnTo>
                <a:lnTo>
                  <a:pt x="2623271" y="2225173"/>
                </a:lnTo>
                <a:close/>
                <a:moveTo>
                  <a:pt x="2400320" y="2177954"/>
                </a:moveTo>
                <a:lnTo>
                  <a:pt x="2423711" y="2185149"/>
                </a:lnTo>
                <a:lnTo>
                  <a:pt x="2411169" y="2195361"/>
                </a:lnTo>
                <a:lnTo>
                  <a:pt x="2382550" y="2192655"/>
                </a:lnTo>
                <a:close/>
                <a:moveTo>
                  <a:pt x="2562618" y="2210118"/>
                </a:moveTo>
                <a:lnTo>
                  <a:pt x="2564596" y="2210709"/>
                </a:lnTo>
                <a:lnTo>
                  <a:pt x="2584390" y="2221190"/>
                </a:lnTo>
                <a:lnTo>
                  <a:pt x="2549030" y="2217569"/>
                </a:lnTo>
                <a:lnTo>
                  <a:pt x="2539305" y="2212322"/>
                </a:lnTo>
                <a:close/>
                <a:moveTo>
                  <a:pt x="2562666" y="2209687"/>
                </a:moveTo>
                <a:lnTo>
                  <a:pt x="2563348" y="2210049"/>
                </a:lnTo>
                <a:lnTo>
                  <a:pt x="2562618" y="2210118"/>
                </a:lnTo>
                <a:lnTo>
                  <a:pt x="2560492" y="2209482"/>
                </a:lnTo>
                <a:close/>
                <a:moveTo>
                  <a:pt x="2670468" y="2230007"/>
                </a:moveTo>
                <a:lnTo>
                  <a:pt x="2678425" y="2244756"/>
                </a:lnTo>
                <a:lnTo>
                  <a:pt x="2670233" y="2242306"/>
                </a:lnTo>
                <a:lnTo>
                  <a:pt x="2663334" y="2229276"/>
                </a:lnTo>
                <a:close/>
                <a:moveTo>
                  <a:pt x="2380759" y="2171937"/>
                </a:moveTo>
                <a:lnTo>
                  <a:pt x="2385253" y="2173319"/>
                </a:lnTo>
                <a:lnTo>
                  <a:pt x="2370223" y="2191489"/>
                </a:lnTo>
                <a:lnTo>
                  <a:pt x="2365225" y="2191017"/>
                </a:lnTo>
                <a:close/>
                <a:moveTo>
                  <a:pt x="2587328" y="2212020"/>
                </a:moveTo>
                <a:lnTo>
                  <a:pt x="2597722" y="2220618"/>
                </a:lnTo>
                <a:lnTo>
                  <a:pt x="2564596" y="2210709"/>
                </a:lnTo>
                <a:lnTo>
                  <a:pt x="2563348" y="2210049"/>
                </a:lnTo>
                <a:lnTo>
                  <a:pt x="2564917" y="2209900"/>
                </a:lnTo>
                <a:close/>
                <a:moveTo>
                  <a:pt x="2709628" y="2234018"/>
                </a:moveTo>
                <a:lnTo>
                  <a:pt x="2716428" y="2256123"/>
                </a:lnTo>
                <a:lnTo>
                  <a:pt x="2706407" y="2253125"/>
                </a:lnTo>
                <a:lnTo>
                  <a:pt x="2700409" y="2233073"/>
                </a:lnTo>
                <a:close/>
                <a:moveTo>
                  <a:pt x="2614666" y="2214605"/>
                </a:moveTo>
                <a:lnTo>
                  <a:pt x="2623271" y="2225173"/>
                </a:lnTo>
                <a:lnTo>
                  <a:pt x="2607579" y="2223566"/>
                </a:lnTo>
                <a:lnTo>
                  <a:pt x="2603600" y="2222376"/>
                </a:lnTo>
                <a:lnTo>
                  <a:pt x="2591347" y="2212400"/>
                </a:lnTo>
                <a:close/>
                <a:moveTo>
                  <a:pt x="2496236" y="2190944"/>
                </a:moveTo>
                <a:lnTo>
                  <a:pt x="2469016" y="2199085"/>
                </a:lnTo>
                <a:lnTo>
                  <a:pt x="2455959" y="2195069"/>
                </a:lnTo>
                <a:close/>
                <a:moveTo>
                  <a:pt x="2501133" y="2191727"/>
                </a:moveTo>
                <a:lnTo>
                  <a:pt x="2560492" y="2209482"/>
                </a:lnTo>
                <a:lnTo>
                  <a:pt x="2528419" y="2206449"/>
                </a:lnTo>
                <a:close/>
                <a:moveTo>
                  <a:pt x="2340867" y="2159666"/>
                </a:moveTo>
                <a:lnTo>
                  <a:pt x="2356064" y="2164341"/>
                </a:lnTo>
                <a:lnTo>
                  <a:pt x="2342815" y="2188897"/>
                </a:lnTo>
                <a:lnTo>
                  <a:pt x="2326220" y="2187328"/>
                </a:lnTo>
                <a:close/>
                <a:moveTo>
                  <a:pt x="2497375" y="2190603"/>
                </a:moveTo>
                <a:lnTo>
                  <a:pt x="2497933" y="2190770"/>
                </a:lnTo>
                <a:lnTo>
                  <a:pt x="2496236" y="2190944"/>
                </a:lnTo>
                <a:close/>
                <a:moveTo>
                  <a:pt x="2585847" y="2207921"/>
                </a:moveTo>
                <a:lnTo>
                  <a:pt x="2591347" y="2212400"/>
                </a:lnTo>
                <a:lnTo>
                  <a:pt x="2587328" y="2212020"/>
                </a:lnTo>
                <a:lnTo>
                  <a:pt x="2582730" y="2208216"/>
                </a:lnTo>
                <a:close/>
                <a:moveTo>
                  <a:pt x="2499131" y="2190647"/>
                </a:moveTo>
                <a:lnTo>
                  <a:pt x="2501133" y="2191727"/>
                </a:lnTo>
                <a:lnTo>
                  <a:pt x="2497933" y="2190770"/>
                </a:lnTo>
                <a:close/>
                <a:moveTo>
                  <a:pt x="2752717" y="2238431"/>
                </a:moveTo>
                <a:lnTo>
                  <a:pt x="2755733" y="2267879"/>
                </a:lnTo>
                <a:lnTo>
                  <a:pt x="2731387" y="2260597"/>
                </a:lnTo>
                <a:lnTo>
                  <a:pt x="2729062" y="2236008"/>
                </a:lnTo>
                <a:close/>
                <a:moveTo>
                  <a:pt x="2466198" y="2181278"/>
                </a:moveTo>
                <a:lnTo>
                  <a:pt x="2478956" y="2185094"/>
                </a:lnTo>
                <a:lnTo>
                  <a:pt x="2451244" y="2193619"/>
                </a:lnTo>
                <a:lnTo>
                  <a:pt x="2445961" y="2191994"/>
                </a:lnTo>
                <a:close/>
                <a:moveTo>
                  <a:pt x="2657721" y="2218676"/>
                </a:moveTo>
                <a:lnTo>
                  <a:pt x="2663334" y="2229276"/>
                </a:lnTo>
                <a:lnTo>
                  <a:pt x="2649445" y="2227853"/>
                </a:lnTo>
                <a:lnTo>
                  <a:pt x="2640507" y="2217048"/>
                </a:lnTo>
                <a:close/>
                <a:moveTo>
                  <a:pt x="2485251" y="2183158"/>
                </a:moveTo>
                <a:lnTo>
                  <a:pt x="2498452" y="2190281"/>
                </a:lnTo>
                <a:lnTo>
                  <a:pt x="2497375" y="2190603"/>
                </a:lnTo>
                <a:lnTo>
                  <a:pt x="2478956" y="2185094"/>
                </a:lnTo>
                <a:close/>
                <a:moveTo>
                  <a:pt x="2289003" y="2143713"/>
                </a:moveTo>
                <a:lnTo>
                  <a:pt x="2307274" y="2149333"/>
                </a:lnTo>
                <a:lnTo>
                  <a:pt x="2296453" y="2184513"/>
                </a:lnTo>
                <a:lnTo>
                  <a:pt x="2277340" y="2182706"/>
                </a:lnTo>
                <a:close/>
                <a:moveTo>
                  <a:pt x="2438603" y="2173025"/>
                </a:moveTo>
                <a:lnTo>
                  <a:pt x="2455334" y="2178029"/>
                </a:lnTo>
                <a:lnTo>
                  <a:pt x="2435446" y="2188759"/>
                </a:lnTo>
                <a:lnTo>
                  <a:pt x="2423711" y="2185149"/>
                </a:lnTo>
                <a:close/>
                <a:moveTo>
                  <a:pt x="2790671" y="2242318"/>
                </a:moveTo>
                <a:lnTo>
                  <a:pt x="2787360" y="2277339"/>
                </a:lnTo>
                <a:lnTo>
                  <a:pt x="2780534" y="2275297"/>
                </a:lnTo>
                <a:lnTo>
                  <a:pt x="2783981" y="2241633"/>
                </a:lnTo>
                <a:close/>
                <a:moveTo>
                  <a:pt x="2697220" y="2222411"/>
                </a:moveTo>
                <a:lnTo>
                  <a:pt x="2700409" y="2233073"/>
                </a:lnTo>
                <a:lnTo>
                  <a:pt x="2670468" y="2230007"/>
                </a:lnTo>
                <a:lnTo>
                  <a:pt x="2664711" y="2219337"/>
                </a:lnTo>
                <a:close/>
                <a:moveTo>
                  <a:pt x="2516067" y="2185012"/>
                </a:moveTo>
                <a:lnTo>
                  <a:pt x="2522239" y="2188281"/>
                </a:lnTo>
                <a:lnTo>
                  <a:pt x="2499131" y="2190647"/>
                </a:lnTo>
                <a:lnTo>
                  <a:pt x="2498452" y="2190281"/>
                </a:lnTo>
                <a:close/>
                <a:moveTo>
                  <a:pt x="2396030" y="2160291"/>
                </a:moveTo>
                <a:lnTo>
                  <a:pt x="2414864" y="2165924"/>
                </a:lnTo>
                <a:lnTo>
                  <a:pt x="2400320" y="2177954"/>
                </a:lnTo>
                <a:lnTo>
                  <a:pt x="2385253" y="2173319"/>
                </a:lnTo>
                <a:close/>
                <a:moveTo>
                  <a:pt x="2728052" y="2225327"/>
                </a:moveTo>
                <a:lnTo>
                  <a:pt x="2729062" y="2236008"/>
                </a:lnTo>
                <a:lnTo>
                  <a:pt x="2709628" y="2234018"/>
                </a:lnTo>
                <a:lnTo>
                  <a:pt x="2706323" y="2223272"/>
                </a:lnTo>
                <a:close/>
                <a:moveTo>
                  <a:pt x="2236162" y="2127459"/>
                </a:moveTo>
                <a:lnTo>
                  <a:pt x="2247289" y="2130882"/>
                </a:lnTo>
                <a:lnTo>
                  <a:pt x="2242321" y="2179394"/>
                </a:lnTo>
                <a:lnTo>
                  <a:pt x="2231349" y="2178357"/>
                </a:lnTo>
                <a:close/>
                <a:moveTo>
                  <a:pt x="2465539" y="2172523"/>
                </a:moveTo>
                <a:lnTo>
                  <a:pt x="2474054" y="2177118"/>
                </a:lnTo>
                <a:lnTo>
                  <a:pt x="2466198" y="2181278"/>
                </a:lnTo>
                <a:lnTo>
                  <a:pt x="2455334" y="2178029"/>
                </a:lnTo>
                <a:close/>
                <a:moveTo>
                  <a:pt x="2853815" y="2248785"/>
                </a:moveTo>
                <a:lnTo>
                  <a:pt x="2840519" y="2293239"/>
                </a:lnTo>
                <a:lnTo>
                  <a:pt x="2826352" y="2289001"/>
                </a:lnTo>
                <a:lnTo>
                  <a:pt x="2839183" y="2247287"/>
                </a:lnTo>
                <a:close/>
                <a:moveTo>
                  <a:pt x="2629539" y="2203789"/>
                </a:moveTo>
                <a:lnTo>
                  <a:pt x="2640507" y="2217048"/>
                </a:lnTo>
                <a:lnTo>
                  <a:pt x="2614666" y="2214605"/>
                </a:lnTo>
                <a:lnTo>
                  <a:pt x="2607554" y="2205868"/>
                </a:lnTo>
                <a:close/>
                <a:moveTo>
                  <a:pt x="2363499" y="2150561"/>
                </a:moveTo>
                <a:lnTo>
                  <a:pt x="2391375" y="2158899"/>
                </a:lnTo>
                <a:lnTo>
                  <a:pt x="2380759" y="2171937"/>
                </a:lnTo>
                <a:lnTo>
                  <a:pt x="2356064" y="2164341"/>
                </a:lnTo>
                <a:close/>
                <a:moveTo>
                  <a:pt x="4281390" y="2531336"/>
                </a:moveTo>
                <a:lnTo>
                  <a:pt x="4296068" y="2558543"/>
                </a:lnTo>
                <a:lnTo>
                  <a:pt x="4253348" y="2554167"/>
                </a:lnTo>
                <a:close/>
                <a:moveTo>
                  <a:pt x="2554621" y="2184964"/>
                </a:moveTo>
                <a:lnTo>
                  <a:pt x="2582730" y="2208216"/>
                </a:lnTo>
                <a:lnTo>
                  <a:pt x="2564917" y="2209900"/>
                </a:lnTo>
                <a:lnTo>
                  <a:pt x="2562666" y="2209687"/>
                </a:lnTo>
                <a:lnTo>
                  <a:pt x="2522239" y="2188281"/>
                </a:lnTo>
                <a:close/>
                <a:moveTo>
                  <a:pt x="2785099" y="2230722"/>
                </a:moveTo>
                <a:lnTo>
                  <a:pt x="2783981" y="2241633"/>
                </a:lnTo>
                <a:lnTo>
                  <a:pt x="2752717" y="2238431"/>
                </a:lnTo>
                <a:lnTo>
                  <a:pt x="2751603" y="2227554"/>
                </a:lnTo>
                <a:close/>
                <a:moveTo>
                  <a:pt x="2311666" y="2135057"/>
                </a:moveTo>
                <a:lnTo>
                  <a:pt x="2348124" y="2145962"/>
                </a:lnTo>
                <a:lnTo>
                  <a:pt x="2340867" y="2159666"/>
                </a:lnTo>
                <a:lnTo>
                  <a:pt x="2307274" y="2149333"/>
                </a:lnTo>
                <a:close/>
                <a:moveTo>
                  <a:pt x="2487606" y="2169942"/>
                </a:moveTo>
                <a:lnTo>
                  <a:pt x="2502528" y="2177843"/>
                </a:lnTo>
                <a:lnTo>
                  <a:pt x="2485251" y="2183158"/>
                </a:lnTo>
                <a:lnTo>
                  <a:pt x="2474054" y="2177118"/>
                </a:lnTo>
                <a:close/>
                <a:moveTo>
                  <a:pt x="821312" y="1838191"/>
                </a:moveTo>
                <a:lnTo>
                  <a:pt x="837881" y="1868901"/>
                </a:lnTo>
                <a:lnTo>
                  <a:pt x="798179" y="1857026"/>
                </a:lnTo>
                <a:close/>
                <a:moveTo>
                  <a:pt x="2922840" y="2255855"/>
                </a:moveTo>
                <a:lnTo>
                  <a:pt x="2894496" y="2309384"/>
                </a:lnTo>
                <a:lnTo>
                  <a:pt x="2883556" y="2306111"/>
                </a:lnTo>
                <a:lnTo>
                  <a:pt x="2911308" y="2254674"/>
                </a:lnTo>
                <a:close/>
                <a:moveTo>
                  <a:pt x="2152845" y="2101831"/>
                </a:moveTo>
                <a:lnTo>
                  <a:pt x="2182069" y="2110820"/>
                </a:lnTo>
                <a:lnTo>
                  <a:pt x="2188069" y="2174264"/>
                </a:lnTo>
                <a:lnTo>
                  <a:pt x="2159992" y="2171609"/>
                </a:lnTo>
                <a:close/>
                <a:moveTo>
                  <a:pt x="2655022" y="2201379"/>
                </a:moveTo>
                <a:lnTo>
                  <a:pt x="2664711" y="2219337"/>
                </a:lnTo>
                <a:lnTo>
                  <a:pt x="2657721" y="2218676"/>
                </a:lnTo>
                <a:lnTo>
                  <a:pt x="2648870" y="2201961"/>
                </a:lnTo>
                <a:close/>
                <a:moveTo>
                  <a:pt x="2842606" y="2236160"/>
                </a:moveTo>
                <a:lnTo>
                  <a:pt x="2839183" y="2247287"/>
                </a:lnTo>
                <a:lnTo>
                  <a:pt x="2790671" y="2242318"/>
                </a:lnTo>
                <a:lnTo>
                  <a:pt x="2791709" y="2231347"/>
                </a:lnTo>
                <a:close/>
                <a:moveTo>
                  <a:pt x="2430039" y="2153371"/>
                </a:moveTo>
                <a:lnTo>
                  <a:pt x="2449709" y="2163982"/>
                </a:lnTo>
                <a:lnTo>
                  <a:pt x="2438603" y="2173025"/>
                </a:lnTo>
                <a:lnTo>
                  <a:pt x="2414864" y="2165924"/>
                </a:lnTo>
                <a:close/>
                <a:moveTo>
                  <a:pt x="2546521" y="2175903"/>
                </a:moveTo>
                <a:lnTo>
                  <a:pt x="2557312" y="2184689"/>
                </a:lnTo>
                <a:lnTo>
                  <a:pt x="2554621" y="2184964"/>
                </a:lnTo>
                <a:lnTo>
                  <a:pt x="2544426" y="2176530"/>
                </a:lnTo>
                <a:close/>
                <a:moveTo>
                  <a:pt x="2248788" y="2116250"/>
                </a:moveTo>
                <a:lnTo>
                  <a:pt x="2293241" y="2129546"/>
                </a:lnTo>
                <a:lnTo>
                  <a:pt x="2289003" y="2143713"/>
                </a:lnTo>
                <a:lnTo>
                  <a:pt x="2247289" y="2130882"/>
                </a:lnTo>
                <a:close/>
                <a:moveTo>
                  <a:pt x="2587769" y="2181569"/>
                </a:moveTo>
                <a:lnTo>
                  <a:pt x="2607554" y="2205868"/>
                </a:lnTo>
                <a:lnTo>
                  <a:pt x="2585847" y="2207921"/>
                </a:lnTo>
                <a:lnTo>
                  <a:pt x="2557312" y="2184689"/>
                </a:lnTo>
                <a:close/>
                <a:moveTo>
                  <a:pt x="2460208" y="2155434"/>
                </a:moveTo>
                <a:lnTo>
                  <a:pt x="2478884" y="2165323"/>
                </a:lnTo>
                <a:lnTo>
                  <a:pt x="2465539" y="2172523"/>
                </a:lnTo>
                <a:lnTo>
                  <a:pt x="2449709" y="2163982"/>
                </a:lnTo>
                <a:close/>
                <a:moveTo>
                  <a:pt x="3023697" y="2266185"/>
                </a:moveTo>
                <a:lnTo>
                  <a:pt x="2969424" y="2331795"/>
                </a:lnTo>
                <a:lnTo>
                  <a:pt x="2969075" y="2331690"/>
                </a:lnTo>
                <a:lnTo>
                  <a:pt x="3022507" y="2266063"/>
                </a:lnTo>
                <a:close/>
                <a:moveTo>
                  <a:pt x="2534226" y="2168093"/>
                </a:moveTo>
                <a:lnTo>
                  <a:pt x="2544426" y="2176530"/>
                </a:lnTo>
                <a:lnTo>
                  <a:pt x="2516067" y="2185012"/>
                </a:lnTo>
                <a:lnTo>
                  <a:pt x="2502528" y="2177843"/>
                </a:lnTo>
                <a:close/>
                <a:moveTo>
                  <a:pt x="2056210" y="2072106"/>
                </a:moveTo>
                <a:lnTo>
                  <a:pt x="2072266" y="2077045"/>
                </a:lnTo>
                <a:lnTo>
                  <a:pt x="2098820" y="2165824"/>
                </a:lnTo>
                <a:lnTo>
                  <a:pt x="2084625" y="2164482"/>
                </a:lnTo>
                <a:close/>
                <a:moveTo>
                  <a:pt x="2917477" y="2243240"/>
                </a:moveTo>
                <a:lnTo>
                  <a:pt x="2911308" y="2254674"/>
                </a:lnTo>
                <a:lnTo>
                  <a:pt x="2853815" y="2248785"/>
                </a:lnTo>
                <a:lnTo>
                  <a:pt x="2857180" y="2237538"/>
                </a:lnTo>
                <a:close/>
                <a:moveTo>
                  <a:pt x="2180656" y="2095872"/>
                </a:moveTo>
                <a:lnTo>
                  <a:pt x="2237540" y="2112886"/>
                </a:lnTo>
                <a:lnTo>
                  <a:pt x="2236162" y="2127459"/>
                </a:lnTo>
                <a:lnTo>
                  <a:pt x="2182069" y="2110820"/>
                </a:lnTo>
                <a:close/>
                <a:moveTo>
                  <a:pt x="2406303" y="2140564"/>
                </a:moveTo>
                <a:lnTo>
                  <a:pt x="2410483" y="2142819"/>
                </a:lnTo>
                <a:lnTo>
                  <a:pt x="2396030" y="2160291"/>
                </a:lnTo>
                <a:lnTo>
                  <a:pt x="2391375" y="2158899"/>
                </a:lnTo>
                <a:close/>
                <a:moveTo>
                  <a:pt x="2698329" y="2197284"/>
                </a:moveTo>
                <a:lnTo>
                  <a:pt x="2706323" y="2223272"/>
                </a:lnTo>
                <a:lnTo>
                  <a:pt x="2697220" y="2222411"/>
                </a:lnTo>
                <a:lnTo>
                  <a:pt x="2689942" y="2198077"/>
                </a:lnTo>
                <a:close/>
                <a:moveTo>
                  <a:pt x="2635484" y="2176682"/>
                </a:moveTo>
                <a:lnTo>
                  <a:pt x="2648870" y="2201961"/>
                </a:lnTo>
                <a:lnTo>
                  <a:pt x="2629539" y="2203789"/>
                </a:lnTo>
                <a:lnTo>
                  <a:pt x="2609331" y="2179361"/>
                </a:lnTo>
                <a:close/>
                <a:moveTo>
                  <a:pt x="2518868" y="2153388"/>
                </a:moveTo>
                <a:lnTo>
                  <a:pt x="2536188" y="2167490"/>
                </a:lnTo>
                <a:lnTo>
                  <a:pt x="2534226" y="2168093"/>
                </a:lnTo>
                <a:lnTo>
                  <a:pt x="2517394" y="2154169"/>
                </a:lnTo>
                <a:close/>
                <a:moveTo>
                  <a:pt x="2418373" y="2133281"/>
                </a:moveTo>
                <a:lnTo>
                  <a:pt x="2440293" y="2144888"/>
                </a:lnTo>
                <a:lnTo>
                  <a:pt x="2430039" y="2153371"/>
                </a:lnTo>
                <a:lnTo>
                  <a:pt x="2410483" y="2142819"/>
                </a:lnTo>
                <a:close/>
                <a:moveTo>
                  <a:pt x="3032253" y="2254094"/>
                </a:moveTo>
                <a:lnTo>
                  <a:pt x="3022507" y="2266063"/>
                </a:lnTo>
                <a:lnTo>
                  <a:pt x="2922840" y="2255855"/>
                </a:lnTo>
                <a:lnTo>
                  <a:pt x="2928946" y="2244324"/>
                </a:lnTo>
                <a:close/>
                <a:moveTo>
                  <a:pt x="2067801" y="2062117"/>
                </a:moveTo>
                <a:lnTo>
                  <a:pt x="2151336" y="2087102"/>
                </a:lnTo>
                <a:lnTo>
                  <a:pt x="2152845" y="2101831"/>
                </a:lnTo>
                <a:lnTo>
                  <a:pt x="2072266" y="2077045"/>
                </a:lnTo>
                <a:close/>
                <a:moveTo>
                  <a:pt x="2510353" y="2148345"/>
                </a:moveTo>
                <a:lnTo>
                  <a:pt x="2517394" y="2154169"/>
                </a:lnTo>
                <a:lnTo>
                  <a:pt x="2487606" y="2169942"/>
                </a:lnTo>
                <a:lnTo>
                  <a:pt x="2478884" y="2165323"/>
                </a:lnTo>
                <a:close/>
                <a:moveTo>
                  <a:pt x="1055711" y="1858291"/>
                </a:moveTo>
                <a:lnTo>
                  <a:pt x="1045555" y="1891309"/>
                </a:lnTo>
                <a:lnTo>
                  <a:pt x="1027108" y="1925499"/>
                </a:lnTo>
                <a:lnTo>
                  <a:pt x="1024690" y="1924776"/>
                </a:lnTo>
                <a:lnTo>
                  <a:pt x="1030120" y="1906619"/>
                </a:lnTo>
                <a:close/>
                <a:moveTo>
                  <a:pt x="2363275" y="2117349"/>
                </a:moveTo>
                <a:lnTo>
                  <a:pt x="2377326" y="2124931"/>
                </a:lnTo>
                <a:lnTo>
                  <a:pt x="2363499" y="2150561"/>
                </a:lnTo>
                <a:lnTo>
                  <a:pt x="2348124" y="2145962"/>
                </a:lnTo>
                <a:close/>
                <a:moveTo>
                  <a:pt x="2568271" y="2157621"/>
                </a:moveTo>
                <a:lnTo>
                  <a:pt x="2575982" y="2167092"/>
                </a:lnTo>
                <a:lnTo>
                  <a:pt x="2546521" y="2175903"/>
                </a:lnTo>
                <a:lnTo>
                  <a:pt x="2536188" y="2167490"/>
                </a:lnTo>
                <a:close/>
                <a:moveTo>
                  <a:pt x="2748022" y="2192585"/>
                </a:moveTo>
                <a:lnTo>
                  <a:pt x="2751603" y="2227554"/>
                </a:lnTo>
                <a:lnTo>
                  <a:pt x="2728052" y="2225327"/>
                </a:lnTo>
                <a:lnTo>
                  <a:pt x="2725160" y="2194747"/>
                </a:lnTo>
                <a:close/>
                <a:moveTo>
                  <a:pt x="2594580" y="2161529"/>
                </a:moveTo>
                <a:lnTo>
                  <a:pt x="2609331" y="2179361"/>
                </a:lnTo>
                <a:lnTo>
                  <a:pt x="2587769" y="2181569"/>
                </a:lnTo>
                <a:lnTo>
                  <a:pt x="2575982" y="2167092"/>
                </a:lnTo>
                <a:close/>
                <a:moveTo>
                  <a:pt x="4037737" y="2447622"/>
                </a:moveTo>
                <a:lnTo>
                  <a:pt x="4043501" y="2508575"/>
                </a:lnTo>
                <a:lnTo>
                  <a:pt x="4041059" y="2532424"/>
                </a:lnTo>
                <a:lnTo>
                  <a:pt x="3625409" y="2489853"/>
                </a:lnTo>
                <a:close/>
                <a:moveTo>
                  <a:pt x="2382943" y="2114520"/>
                </a:moveTo>
                <a:lnTo>
                  <a:pt x="2414082" y="2131009"/>
                </a:lnTo>
                <a:lnTo>
                  <a:pt x="2406303" y="2140564"/>
                </a:lnTo>
                <a:lnTo>
                  <a:pt x="2377326" y="2124931"/>
                </a:lnTo>
                <a:close/>
                <a:moveTo>
                  <a:pt x="4051578" y="2446204"/>
                </a:moveTo>
                <a:lnTo>
                  <a:pt x="4052290" y="2453152"/>
                </a:lnTo>
                <a:lnTo>
                  <a:pt x="4045275" y="2527334"/>
                </a:lnTo>
                <a:lnTo>
                  <a:pt x="4043501" y="2508575"/>
                </a:lnTo>
                <a:lnTo>
                  <a:pt x="4049871" y="2446379"/>
                </a:lnTo>
                <a:close/>
                <a:moveTo>
                  <a:pt x="2682114" y="2171906"/>
                </a:moveTo>
                <a:lnTo>
                  <a:pt x="2689942" y="2198077"/>
                </a:lnTo>
                <a:lnTo>
                  <a:pt x="2655022" y="2201379"/>
                </a:lnTo>
                <a:lnTo>
                  <a:pt x="2641372" y="2176079"/>
                </a:lnTo>
                <a:close/>
                <a:moveTo>
                  <a:pt x="2490794" y="2130531"/>
                </a:moveTo>
                <a:lnTo>
                  <a:pt x="2511749" y="2147592"/>
                </a:lnTo>
                <a:lnTo>
                  <a:pt x="2510353" y="2148345"/>
                </a:lnTo>
                <a:lnTo>
                  <a:pt x="2489798" y="2131342"/>
                </a:lnTo>
                <a:close/>
                <a:moveTo>
                  <a:pt x="2795802" y="2188067"/>
                </a:moveTo>
                <a:lnTo>
                  <a:pt x="2791709" y="2231347"/>
                </a:lnTo>
                <a:lnTo>
                  <a:pt x="2785099" y="2230722"/>
                </a:lnTo>
                <a:lnTo>
                  <a:pt x="2789406" y="2188672"/>
                </a:lnTo>
                <a:close/>
                <a:moveTo>
                  <a:pt x="1070989" y="1844167"/>
                </a:moveTo>
                <a:lnTo>
                  <a:pt x="1463870" y="2056135"/>
                </a:lnTo>
                <a:lnTo>
                  <a:pt x="1034370" y="1927671"/>
                </a:lnTo>
                <a:lnTo>
                  <a:pt x="1045555" y="1891309"/>
                </a:lnTo>
                <a:close/>
                <a:moveTo>
                  <a:pt x="2628111" y="2151500"/>
                </a:moveTo>
                <a:lnTo>
                  <a:pt x="2641372" y="2176079"/>
                </a:lnTo>
                <a:lnTo>
                  <a:pt x="2635484" y="2176682"/>
                </a:lnTo>
                <a:lnTo>
                  <a:pt x="2622965" y="2153039"/>
                </a:lnTo>
                <a:close/>
                <a:moveTo>
                  <a:pt x="1061612" y="1839108"/>
                </a:moveTo>
                <a:lnTo>
                  <a:pt x="1064923" y="1840894"/>
                </a:lnTo>
                <a:lnTo>
                  <a:pt x="1055711" y="1858291"/>
                </a:lnTo>
                <a:close/>
                <a:moveTo>
                  <a:pt x="2306113" y="2086509"/>
                </a:moveTo>
                <a:lnTo>
                  <a:pt x="2323683" y="2095989"/>
                </a:lnTo>
                <a:lnTo>
                  <a:pt x="2311666" y="2135057"/>
                </a:lnTo>
                <a:lnTo>
                  <a:pt x="2293241" y="2129546"/>
                </a:lnTo>
                <a:close/>
                <a:moveTo>
                  <a:pt x="2722608" y="2167759"/>
                </a:moveTo>
                <a:lnTo>
                  <a:pt x="2725160" y="2194747"/>
                </a:lnTo>
                <a:lnTo>
                  <a:pt x="2698329" y="2197284"/>
                </a:lnTo>
                <a:lnTo>
                  <a:pt x="2690266" y="2171071"/>
                </a:lnTo>
                <a:close/>
                <a:moveTo>
                  <a:pt x="2473234" y="2117640"/>
                </a:moveTo>
                <a:lnTo>
                  <a:pt x="2489798" y="2131342"/>
                </a:lnTo>
                <a:lnTo>
                  <a:pt x="2460208" y="2155434"/>
                </a:lnTo>
                <a:lnTo>
                  <a:pt x="2440293" y="2144888"/>
                </a:lnTo>
                <a:close/>
                <a:moveTo>
                  <a:pt x="4104537" y="2440780"/>
                </a:moveTo>
                <a:lnTo>
                  <a:pt x="4112645" y="2467140"/>
                </a:lnTo>
                <a:lnTo>
                  <a:pt x="4090991" y="2537539"/>
                </a:lnTo>
                <a:lnTo>
                  <a:pt x="4060615" y="2534428"/>
                </a:lnTo>
                <a:lnTo>
                  <a:pt x="4052290" y="2453152"/>
                </a:lnTo>
                <a:lnTo>
                  <a:pt x="4052961" y="2446063"/>
                </a:lnTo>
                <a:close/>
                <a:moveTo>
                  <a:pt x="2545347" y="2129465"/>
                </a:moveTo>
                <a:lnTo>
                  <a:pt x="2550980" y="2136384"/>
                </a:lnTo>
                <a:lnTo>
                  <a:pt x="2518868" y="2153388"/>
                </a:lnTo>
                <a:lnTo>
                  <a:pt x="2511749" y="2147592"/>
                </a:lnTo>
                <a:close/>
                <a:moveTo>
                  <a:pt x="2327081" y="2084941"/>
                </a:moveTo>
                <a:lnTo>
                  <a:pt x="2368752" y="2107006"/>
                </a:lnTo>
                <a:lnTo>
                  <a:pt x="2363275" y="2117349"/>
                </a:lnTo>
                <a:lnTo>
                  <a:pt x="2323683" y="2095989"/>
                </a:lnTo>
                <a:close/>
                <a:moveTo>
                  <a:pt x="2617390" y="2142512"/>
                </a:moveTo>
                <a:lnTo>
                  <a:pt x="2622965" y="2153039"/>
                </a:lnTo>
                <a:lnTo>
                  <a:pt x="2594580" y="2161529"/>
                </a:lnTo>
                <a:lnTo>
                  <a:pt x="2586667" y="2151962"/>
                </a:lnTo>
                <a:close/>
                <a:moveTo>
                  <a:pt x="2566835" y="2127989"/>
                </a:moveTo>
                <a:lnTo>
                  <a:pt x="2586667" y="2151962"/>
                </a:lnTo>
                <a:lnTo>
                  <a:pt x="2568271" y="2157621"/>
                </a:lnTo>
                <a:lnTo>
                  <a:pt x="2550980" y="2136384"/>
                </a:lnTo>
                <a:close/>
                <a:moveTo>
                  <a:pt x="1020619" y="1816991"/>
                </a:moveTo>
                <a:lnTo>
                  <a:pt x="1051883" y="1833859"/>
                </a:lnTo>
                <a:lnTo>
                  <a:pt x="1030120" y="1906619"/>
                </a:lnTo>
                <a:lnTo>
                  <a:pt x="1021078" y="1923695"/>
                </a:lnTo>
                <a:lnTo>
                  <a:pt x="975172" y="1909965"/>
                </a:lnTo>
                <a:lnTo>
                  <a:pt x="979232" y="1867023"/>
                </a:lnTo>
                <a:close/>
                <a:moveTo>
                  <a:pt x="2448878" y="2096403"/>
                </a:moveTo>
                <a:lnTo>
                  <a:pt x="2474090" y="2116931"/>
                </a:lnTo>
                <a:lnTo>
                  <a:pt x="2473234" y="2117640"/>
                </a:lnTo>
                <a:lnTo>
                  <a:pt x="2448343" y="2097050"/>
                </a:lnTo>
                <a:close/>
                <a:moveTo>
                  <a:pt x="2874194" y="2180654"/>
                </a:moveTo>
                <a:lnTo>
                  <a:pt x="2857180" y="2237538"/>
                </a:lnTo>
                <a:lnTo>
                  <a:pt x="2842606" y="2236160"/>
                </a:lnTo>
                <a:lnTo>
                  <a:pt x="2859245" y="2182067"/>
                </a:lnTo>
                <a:close/>
                <a:moveTo>
                  <a:pt x="2444392" y="2093782"/>
                </a:moveTo>
                <a:lnTo>
                  <a:pt x="2448343" y="2097050"/>
                </a:lnTo>
                <a:lnTo>
                  <a:pt x="2418373" y="2133281"/>
                </a:lnTo>
                <a:lnTo>
                  <a:pt x="2414082" y="2131009"/>
                </a:lnTo>
                <a:close/>
                <a:moveTo>
                  <a:pt x="2243242" y="2052589"/>
                </a:moveTo>
                <a:lnTo>
                  <a:pt x="2254676" y="2058758"/>
                </a:lnTo>
                <a:lnTo>
                  <a:pt x="2248788" y="2116250"/>
                </a:lnTo>
                <a:lnTo>
                  <a:pt x="2237540" y="2112886"/>
                </a:lnTo>
                <a:close/>
                <a:moveTo>
                  <a:pt x="2792278" y="2160623"/>
                </a:moveTo>
                <a:lnTo>
                  <a:pt x="2789406" y="2188672"/>
                </a:lnTo>
                <a:lnTo>
                  <a:pt x="2748022" y="2192585"/>
                </a:lnTo>
                <a:lnTo>
                  <a:pt x="2745241" y="2165440"/>
                </a:lnTo>
                <a:close/>
                <a:moveTo>
                  <a:pt x="2679516" y="2136124"/>
                </a:moveTo>
                <a:lnTo>
                  <a:pt x="2690266" y="2171071"/>
                </a:lnTo>
                <a:lnTo>
                  <a:pt x="2682114" y="2171906"/>
                </a:lnTo>
                <a:lnTo>
                  <a:pt x="2672077" y="2138349"/>
                </a:lnTo>
                <a:close/>
                <a:moveTo>
                  <a:pt x="2255857" y="2047226"/>
                </a:moveTo>
                <a:lnTo>
                  <a:pt x="2309385" y="2075570"/>
                </a:lnTo>
                <a:lnTo>
                  <a:pt x="2306113" y="2086509"/>
                </a:lnTo>
                <a:lnTo>
                  <a:pt x="2254676" y="2058758"/>
                </a:lnTo>
                <a:close/>
                <a:moveTo>
                  <a:pt x="840578" y="1763177"/>
                </a:moveTo>
                <a:lnTo>
                  <a:pt x="846187" y="1817938"/>
                </a:lnTo>
                <a:lnTo>
                  <a:pt x="821312" y="1838191"/>
                </a:lnTo>
                <a:lnTo>
                  <a:pt x="789141" y="1778562"/>
                </a:lnTo>
                <a:close/>
                <a:moveTo>
                  <a:pt x="2668610" y="2126757"/>
                </a:moveTo>
                <a:lnTo>
                  <a:pt x="2672077" y="2138349"/>
                </a:lnTo>
                <a:lnTo>
                  <a:pt x="2628111" y="2151500"/>
                </a:lnTo>
                <a:lnTo>
                  <a:pt x="2622426" y="2140963"/>
                </a:lnTo>
                <a:close/>
                <a:moveTo>
                  <a:pt x="2604629" y="2107976"/>
                </a:moveTo>
                <a:lnTo>
                  <a:pt x="2622426" y="2140963"/>
                </a:lnTo>
                <a:lnTo>
                  <a:pt x="2617390" y="2142512"/>
                </a:lnTo>
                <a:lnTo>
                  <a:pt x="2600313" y="2110261"/>
                </a:lnTo>
                <a:close/>
                <a:moveTo>
                  <a:pt x="4269836" y="2438703"/>
                </a:moveTo>
                <a:lnTo>
                  <a:pt x="4332500" y="2489723"/>
                </a:lnTo>
                <a:lnTo>
                  <a:pt x="4281390" y="2531336"/>
                </a:lnTo>
                <a:lnTo>
                  <a:pt x="4250624" y="2474313"/>
                </a:lnTo>
                <a:close/>
                <a:moveTo>
                  <a:pt x="4225830" y="2428357"/>
                </a:moveTo>
                <a:lnTo>
                  <a:pt x="4250624" y="2474313"/>
                </a:lnTo>
                <a:lnTo>
                  <a:pt x="4209939" y="2549721"/>
                </a:lnTo>
                <a:lnTo>
                  <a:pt x="4135709" y="2542119"/>
                </a:lnTo>
                <a:lnTo>
                  <a:pt x="4112645" y="2467140"/>
                </a:lnTo>
                <a:lnTo>
                  <a:pt x="4121281" y="2439065"/>
                </a:lnTo>
                <a:close/>
                <a:moveTo>
                  <a:pt x="2537489" y="2092513"/>
                </a:moveTo>
                <a:lnTo>
                  <a:pt x="2561049" y="2120994"/>
                </a:lnTo>
                <a:lnTo>
                  <a:pt x="2545347" y="2129465"/>
                </a:lnTo>
                <a:lnTo>
                  <a:pt x="2524122" y="2103396"/>
                </a:lnTo>
                <a:close/>
                <a:moveTo>
                  <a:pt x="2510572" y="2086753"/>
                </a:moveTo>
                <a:lnTo>
                  <a:pt x="2524122" y="2103396"/>
                </a:lnTo>
                <a:lnTo>
                  <a:pt x="2490794" y="2130531"/>
                </a:lnTo>
                <a:lnTo>
                  <a:pt x="2474090" y="2116931"/>
                </a:lnTo>
                <a:close/>
                <a:moveTo>
                  <a:pt x="2596009" y="2102132"/>
                </a:moveTo>
                <a:lnTo>
                  <a:pt x="2600313" y="2110261"/>
                </a:lnTo>
                <a:lnTo>
                  <a:pt x="2566835" y="2127989"/>
                </a:lnTo>
                <a:lnTo>
                  <a:pt x="2561049" y="2120994"/>
                </a:lnTo>
                <a:close/>
                <a:moveTo>
                  <a:pt x="2409858" y="2064634"/>
                </a:moveTo>
                <a:lnTo>
                  <a:pt x="2444897" y="2093162"/>
                </a:lnTo>
                <a:lnTo>
                  <a:pt x="2444392" y="2093782"/>
                </a:lnTo>
                <a:lnTo>
                  <a:pt x="2409641" y="2065035"/>
                </a:lnTo>
                <a:close/>
                <a:moveTo>
                  <a:pt x="2868235" y="2152843"/>
                </a:moveTo>
                <a:lnTo>
                  <a:pt x="2859245" y="2182067"/>
                </a:lnTo>
                <a:lnTo>
                  <a:pt x="2795802" y="2188067"/>
                </a:lnTo>
                <a:lnTo>
                  <a:pt x="2798457" y="2159990"/>
                </a:lnTo>
                <a:close/>
                <a:moveTo>
                  <a:pt x="2967324" y="2171847"/>
                </a:moveTo>
                <a:lnTo>
                  <a:pt x="2928946" y="2244324"/>
                </a:lnTo>
                <a:lnTo>
                  <a:pt x="2917477" y="2243240"/>
                </a:lnTo>
                <a:lnTo>
                  <a:pt x="2955386" y="2172976"/>
                </a:lnTo>
                <a:close/>
                <a:moveTo>
                  <a:pt x="916407" y="1760766"/>
                </a:moveTo>
                <a:lnTo>
                  <a:pt x="985743" y="1798175"/>
                </a:lnTo>
                <a:lnTo>
                  <a:pt x="979232" y="1867023"/>
                </a:lnTo>
                <a:lnTo>
                  <a:pt x="949951" y="1902421"/>
                </a:lnTo>
                <a:lnTo>
                  <a:pt x="851834" y="1873074"/>
                </a:lnTo>
                <a:lnTo>
                  <a:pt x="846187" y="1817938"/>
                </a:lnTo>
                <a:close/>
                <a:moveTo>
                  <a:pt x="1065019" y="1789939"/>
                </a:moveTo>
                <a:lnTo>
                  <a:pt x="1070878" y="1808984"/>
                </a:lnTo>
                <a:lnTo>
                  <a:pt x="1061612" y="1839108"/>
                </a:lnTo>
                <a:lnTo>
                  <a:pt x="1051883" y="1833859"/>
                </a:lnTo>
                <a:close/>
                <a:moveTo>
                  <a:pt x="2396662" y="2054298"/>
                </a:moveTo>
                <a:lnTo>
                  <a:pt x="2409641" y="2065035"/>
                </a:lnTo>
                <a:lnTo>
                  <a:pt x="2382943" y="2114520"/>
                </a:lnTo>
                <a:lnTo>
                  <a:pt x="2368752" y="2107006"/>
                </a:lnTo>
                <a:close/>
                <a:moveTo>
                  <a:pt x="2740374" y="2117922"/>
                </a:moveTo>
                <a:lnTo>
                  <a:pt x="2745241" y="2165440"/>
                </a:lnTo>
                <a:lnTo>
                  <a:pt x="2722608" y="2167759"/>
                </a:lnTo>
                <a:lnTo>
                  <a:pt x="2718514" y="2124460"/>
                </a:lnTo>
                <a:close/>
                <a:moveTo>
                  <a:pt x="4278319" y="2422981"/>
                </a:moveTo>
                <a:lnTo>
                  <a:pt x="4269836" y="2438703"/>
                </a:lnTo>
                <a:lnTo>
                  <a:pt x="4253632" y="2425510"/>
                </a:lnTo>
                <a:close/>
                <a:moveTo>
                  <a:pt x="2142219" y="1998084"/>
                </a:moveTo>
                <a:lnTo>
                  <a:pt x="2172977" y="2014679"/>
                </a:lnTo>
                <a:lnTo>
                  <a:pt x="2180656" y="2095872"/>
                </a:lnTo>
                <a:lnTo>
                  <a:pt x="2151336" y="2087102"/>
                </a:lnTo>
                <a:close/>
                <a:moveTo>
                  <a:pt x="2717314" y="2111775"/>
                </a:moveTo>
                <a:lnTo>
                  <a:pt x="2718514" y="2124460"/>
                </a:lnTo>
                <a:lnTo>
                  <a:pt x="2679516" y="2136124"/>
                </a:lnTo>
                <a:lnTo>
                  <a:pt x="2675941" y="2124502"/>
                </a:lnTo>
                <a:close/>
                <a:moveTo>
                  <a:pt x="2171849" y="2002742"/>
                </a:moveTo>
                <a:lnTo>
                  <a:pt x="2244326" y="2041120"/>
                </a:lnTo>
                <a:lnTo>
                  <a:pt x="2243242" y="2052589"/>
                </a:lnTo>
                <a:lnTo>
                  <a:pt x="2172977" y="2014679"/>
                </a:lnTo>
                <a:close/>
                <a:moveTo>
                  <a:pt x="3581353" y="2272909"/>
                </a:moveTo>
                <a:lnTo>
                  <a:pt x="3145185" y="2407075"/>
                </a:lnTo>
                <a:lnTo>
                  <a:pt x="3065018" y="2382416"/>
                </a:lnTo>
                <a:lnTo>
                  <a:pt x="3147840" y="2313904"/>
                </a:lnTo>
                <a:close/>
                <a:moveTo>
                  <a:pt x="2365289" y="2028346"/>
                </a:moveTo>
                <a:lnTo>
                  <a:pt x="2396813" y="2054013"/>
                </a:lnTo>
                <a:lnTo>
                  <a:pt x="2396662" y="2054298"/>
                </a:lnTo>
                <a:close/>
                <a:moveTo>
                  <a:pt x="2480343" y="2049626"/>
                </a:moveTo>
                <a:lnTo>
                  <a:pt x="2483930" y="2054031"/>
                </a:lnTo>
                <a:lnTo>
                  <a:pt x="2448878" y="2096403"/>
                </a:lnTo>
                <a:lnTo>
                  <a:pt x="2444897" y="2093162"/>
                </a:lnTo>
                <a:close/>
                <a:moveTo>
                  <a:pt x="1555678" y="1862689"/>
                </a:moveTo>
                <a:lnTo>
                  <a:pt x="1953234" y="2073203"/>
                </a:lnTo>
                <a:lnTo>
                  <a:pt x="1997190" y="2156214"/>
                </a:lnTo>
                <a:lnTo>
                  <a:pt x="1899327" y="2146959"/>
                </a:lnTo>
                <a:close/>
                <a:moveTo>
                  <a:pt x="2971981" y="2142217"/>
                </a:moveTo>
                <a:lnTo>
                  <a:pt x="2955386" y="2172976"/>
                </a:lnTo>
                <a:lnTo>
                  <a:pt x="2874194" y="2180654"/>
                </a:lnTo>
                <a:lnTo>
                  <a:pt x="2882963" y="2151335"/>
                </a:lnTo>
                <a:close/>
                <a:moveTo>
                  <a:pt x="835881" y="1717321"/>
                </a:moveTo>
                <a:lnTo>
                  <a:pt x="892236" y="1747726"/>
                </a:lnTo>
                <a:lnTo>
                  <a:pt x="840578" y="1763177"/>
                </a:lnTo>
                <a:close/>
                <a:moveTo>
                  <a:pt x="2661581" y="2077819"/>
                </a:moveTo>
                <a:lnTo>
                  <a:pt x="2675941" y="2124502"/>
                </a:lnTo>
                <a:lnTo>
                  <a:pt x="2668610" y="2126757"/>
                </a:lnTo>
                <a:lnTo>
                  <a:pt x="2655013" y="2081297"/>
                </a:lnTo>
                <a:close/>
                <a:moveTo>
                  <a:pt x="2348708" y="2014631"/>
                </a:moveTo>
                <a:lnTo>
                  <a:pt x="2365289" y="2028346"/>
                </a:lnTo>
                <a:lnTo>
                  <a:pt x="2348655" y="2014803"/>
                </a:lnTo>
                <a:close/>
                <a:moveTo>
                  <a:pt x="4201310" y="2382909"/>
                </a:moveTo>
                <a:lnTo>
                  <a:pt x="4253632" y="2425510"/>
                </a:lnTo>
                <a:lnTo>
                  <a:pt x="4225830" y="2428357"/>
                </a:lnTo>
                <a:close/>
                <a:moveTo>
                  <a:pt x="2578341" y="2059252"/>
                </a:moveTo>
                <a:lnTo>
                  <a:pt x="2600243" y="2099847"/>
                </a:lnTo>
                <a:lnTo>
                  <a:pt x="2596009" y="2102132"/>
                </a:lnTo>
                <a:lnTo>
                  <a:pt x="2574820" y="2062118"/>
                </a:lnTo>
                <a:close/>
                <a:moveTo>
                  <a:pt x="2494793" y="2040898"/>
                </a:moveTo>
                <a:lnTo>
                  <a:pt x="2523725" y="2075873"/>
                </a:lnTo>
                <a:lnTo>
                  <a:pt x="2510572" y="2086753"/>
                </a:lnTo>
                <a:lnTo>
                  <a:pt x="2483930" y="2054031"/>
                </a:lnTo>
                <a:close/>
                <a:moveTo>
                  <a:pt x="2652180" y="2071826"/>
                </a:moveTo>
                <a:lnTo>
                  <a:pt x="2655013" y="2081297"/>
                </a:lnTo>
                <a:lnTo>
                  <a:pt x="2604629" y="2107976"/>
                </a:lnTo>
                <a:lnTo>
                  <a:pt x="2600243" y="2099847"/>
                </a:lnTo>
                <a:close/>
                <a:moveTo>
                  <a:pt x="2804241" y="2098819"/>
                </a:moveTo>
                <a:lnTo>
                  <a:pt x="2798457" y="2159990"/>
                </a:lnTo>
                <a:lnTo>
                  <a:pt x="2792278" y="2160623"/>
                </a:lnTo>
                <a:lnTo>
                  <a:pt x="2798430" y="2100557"/>
                </a:lnTo>
                <a:close/>
                <a:moveTo>
                  <a:pt x="955759" y="1728726"/>
                </a:moveTo>
                <a:lnTo>
                  <a:pt x="916407" y="1760766"/>
                </a:lnTo>
                <a:lnTo>
                  <a:pt x="892236" y="1747726"/>
                </a:lnTo>
                <a:close/>
                <a:moveTo>
                  <a:pt x="2331692" y="2000992"/>
                </a:moveTo>
                <a:lnTo>
                  <a:pt x="2348655" y="2014803"/>
                </a:lnTo>
                <a:lnTo>
                  <a:pt x="2327081" y="2084941"/>
                </a:lnTo>
                <a:lnTo>
                  <a:pt x="2309385" y="2075570"/>
                </a:lnTo>
                <a:close/>
                <a:moveTo>
                  <a:pt x="1077492" y="1748238"/>
                </a:moveTo>
                <a:lnTo>
                  <a:pt x="1065019" y="1789939"/>
                </a:lnTo>
                <a:lnTo>
                  <a:pt x="1059050" y="1770533"/>
                </a:lnTo>
                <a:close/>
                <a:moveTo>
                  <a:pt x="2564322" y="2042291"/>
                </a:moveTo>
                <a:lnTo>
                  <a:pt x="2574820" y="2062118"/>
                </a:lnTo>
                <a:lnTo>
                  <a:pt x="2537489" y="2092513"/>
                </a:lnTo>
                <a:lnTo>
                  <a:pt x="2523725" y="2075873"/>
                </a:lnTo>
                <a:close/>
                <a:moveTo>
                  <a:pt x="2799883" y="2086377"/>
                </a:moveTo>
                <a:lnTo>
                  <a:pt x="2798430" y="2100557"/>
                </a:lnTo>
                <a:lnTo>
                  <a:pt x="2740374" y="2117922"/>
                </a:lnTo>
                <a:lnTo>
                  <a:pt x="2739059" y="2105086"/>
                </a:lnTo>
                <a:close/>
                <a:moveTo>
                  <a:pt x="2431137" y="1989191"/>
                </a:moveTo>
                <a:lnTo>
                  <a:pt x="2442820" y="2003539"/>
                </a:lnTo>
                <a:lnTo>
                  <a:pt x="2409858" y="2064634"/>
                </a:lnTo>
                <a:lnTo>
                  <a:pt x="2396813" y="2054013"/>
                </a:lnTo>
                <a:close/>
                <a:moveTo>
                  <a:pt x="4130299" y="2325093"/>
                </a:moveTo>
                <a:lnTo>
                  <a:pt x="4151124" y="2342049"/>
                </a:lnTo>
                <a:lnTo>
                  <a:pt x="4121281" y="2439065"/>
                </a:lnTo>
                <a:lnTo>
                  <a:pt x="4104537" y="2440780"/>
                </a:lnTo>
                <a:lnTo>
                  <a:pt x="4085580" y="2379153"/>
                </a:lnTo>
                <a:close/>
                <a:moveTo>
                  <a:pt x="2710558" y="2040330"/>
                </a:moveTo>
                <a:lnTo>
                  <a:pt x="2711598" y="2051334"/>
                </a:lnTo>
                <a:lnTo>
                  <a:pt x="2661581" y="2077819"/>
                </a:lnTo>
                <a:lnTo>
                  <a:pt x="2658662" y="2068329"/>
                </a:lnTo>
                <a:close/>
                <a:moveTo>
                  <a:pt x="2451137" y="1988123"/>
                </a:moveTo>
                <a:lnTo>
                  <a:pt x="2491092" y="2036424"/>
                </a:lnTo>
                <a:lnTo>
                  <a:pt x="2480343" y="2049626"/>
                </a:lnTo>
                <a:lnTo>
                  <a:pt x="2442820" y="2003539"/>
                </a:lnTo>
                <a:close/>
                <a:moveTo>
                  <a:pt x="4063957" y="2308856"/>
                </a:moveTo>
                <a:lnTo>
                  <a:pt x="4085580" y="2379153"/>
                </a:lnTo>
                <a:lnTo>
                  <a:pt x="4055894" y="2415040"/>
                </a:lnTo>
                <a:lnTo>
                  <a:pt x="4052961" y="2446063"/>
                </a:lnTo>
                <a:lnTo>
                  <a:pt x="4051578" y="2446204"/>
                </a:lnTo>
                <a:lnTo>
                  <a:pt x="4050734" y="2437958"/>
                </a:lnTo>
                <a:close/>
                <a:moveTo>
                  <a:pt x="995359" y="1696484"/>
                </a:moveTo>
                <a:lnTo>
                  <a:pt x="993374" y="1717475"/>
                </a:lnTo>
                <a:lnTo>
                  <a:pt x="955759" y="1728726"/>
                </a:lnTo>
                <a:close/>
                <a:moveTo>
                  <a:pt x="1038571" y="1703956"/>
                </a:moveTo>
                <a:lnTo>
                  <a:pt x="1059050" y="1770533"/>
                </a:lnTo>
                <a:lnTo>
                  <a:pt x="1020619" y="1816991"/>
                </a:lnTo>
                <a:lnTo>
                  <a:pt x="985743" y="1798175"/>
                </a:lnTo>
                <a:lnTo>
                  <a:pt x="993374" y="1717475"/>
                </a:lnTo>
                <a:close/>
                <a:moveTo>
                  <a:pt x="2732424" y="2040306"/>
                </a:moveTo>
                <a:lnTo>
                  <a:pt x="2739059" y="2105086"/>
                </a:lnTo>
                <a:lnTo>
                  <a:pt x="2717314" y="2111775"/>
                </a:lnTo>
                <a:lnTo>
                  <a:pt x="2711598" y="2051334"/>
                </a:lnTo>
                <a:close/>
                <a:moveTo>
                  <a:pt x="2266187" y="1946368"/>
                </a:moveTo>
                <a:lnTo>
                  <a:pt x="2331797" y="2000641"/>
                </a:lnTo>
                <a:lnTo>
                  <a:pt x="2331692" y="2000992"/>
                </a:lnTo>
                <a:lnTo>
                  <a:pt x="2266065" y="1947559"/>
                </a:lnTo>
                <a:close/>
                <a:moveTo>
                  <a:pt x="2254095" y="1937814"/>
                </a:moveTo>
                <a:lnTo>
                  <a:pt x="2266065" y="1947559"/>
                </a:lnTo>
                <a:lnTo>
                  <a:pt x="2255857" y="2047226"/>
                </a:lnTo>
                <a:lnTo>
                  <a:pt x="2244326" y="2041120"/>
                </a:lnTo>
                <a:close/>
                <a:moveTo>
                  <a:pt x="2907948" y="2067799"/>
                </a:moveTo>
                <a:lnTo>
                  <a:pt x="2882963" y="2151335"/>
                </a:lnTo>
                <a:lnTo>
                  <a:pt x="2868235" y="2152843"/>
                </a:lnTo>
                <a:lnTo>
                  <a:pt x="2893020" y="2072264"/>
                </a:lnTo>
                <a:close/>
                <a:moveTo>
                  <a:pt x="2640342" y="2008771"/>
                </a:moveTo>
                <a:lnTo>
                  <a:pt x="2658662" y="2068329"/>
                </a:lnTo>
                <a:lnTo>
                  <a:pt x="2652180" y="2071826"/>
                </a:lnTo>
                <a:lnTo>
                  <a:pt x="2634695" y="2013369"/>
                </a:lnTo>
                <a:close/>
                <a:moveTo>
                  <a:pt x="2539367" y="1987013"/>
                </a:moveTo>
                <a:lnTo>
                  <a:pt x="2567688" y="2039506"/>
                </a:lnTo>
                <a:lnTo>
                  <a:pt x="2564322" y="2042291"/>
                </a:lnTo>
                <a:lnTo>
                  <a:pt x="2536736" y="1990195"/>
                </a:lnTo>
                <a:close/>
                <a:moveTo>
                  <a:pt x="4161342" y="2308830"/>
                </a:moveTo>
                <a:lnTo>
                  <a:pt x="4201310" y="2382909"/>
                </a:lnTo>
                <a:lnTo>
                  <a:pt x="4151124" y="2342049"/>
                </a:lnTo>
                <a:close/>
                <a:moveTo>
                  <a:pt x="2533582" y="1984238"/>
                </a:moveTo>
                <a:lnTo>
                  <a:pt x="2536736" y="1990195"/>
                </a:lnTo>
                <a:lnTo>
                  <a:pt x="2494793" y="2040898"/>
                </a:lnTo>
                <a:lnTo>
                  <a:pt x="2491092" y="2036424"/>
                </a:lnTo>
                <a:close/>
                <a:moveTo>
                  <a:pt x="2897959" y="2056208"/>
                </a:moveTo>
                <a:lnTo>
                  <a:pt x="2893020" y="2072264"/>
                </a:lnTo>
                <a:lnTo>
                  <a:pt x="2804241" y="2098819"/>
                </a:lnTo>
                <a:lnTo>
                  <a:pt x="2805584" y="2084623"/>
                </a:lnTo>
                <a:close/>
                <a:moveTo>
                  <a:pt x="2627671" y="1989887"/>
                </a:moveTo>
                <a:lnTo>
                  <a:pt x="2634695" y="2013369"/>
                </a:lnTo>
                <a:lnTo>
                  <a:pt x="2578341" y="2059252"/>
                </a:lnTo>
                <a:lnTo>
                  <a:pt x="2567688" y="2039506"/>
                </a:lnTo>
                <a:close/>
                <a:moveTo>
                  <a:pt x="4048454" y="2258456"/>
                </a:moveTo>
                <a:lnTo>
                  <a:pt x="4067528" y="2273986"/>
                </a:lnTo>
                <a:lnTo>
                  <a:pt x="4063957" y="2308856"/>
                </a:lnTo>
                <a:close/>
                <a:moveTo>
                  <a:pt x="1138962" y="1673929"/>
                </a:moveTo>
                <a:lnTo>
                  <a:pt x="1077492" y="1748238"/>
                </a:lnTo>
                <a:lnTo>
                  <a:pt x="1095863" y="1686820"/>
                </a:lnTo>
                <a:close/>
                <a:moveTo>
                  <a:pt x="4171754" y="2274978"/>
                </a:moveTo>
                <a:lnTo>
                  <a:pt x="4161342" y="2308830"/>
                </a:lnTo>
                <a:lnTo>
                  <a:pt x="4154398" y="2295960"/>
                </a:lnTo>
                <a:close/>
                <a:moveTo>
                  <a:pt x="2813852" y="1997188"/>
                </a:moveTo>
                <a:lnTo>
                  <a:pt x="2805584" y="2084623"/>
                </a:lnTo>
                <a:lnTo>
                  <a:pt x="2799883" y="2086377"/>
                </a:lnTo>
                <a:lnTo>
                  <a:pt x="2808741" y="1999895"/>
                </a:lnTo>
                <a:close/>
                <a:moveTo>
                  <a:pt x="2360991" y="1903035"/>
                </a:moveTo>
                <a:lnTo>
                  <a:pt x="2376991" y="1922687"/>
                </a:lnTo>
                <a:lnTo>
                  <a:pt x="2348708" y="2014631"/>
                </a:lnTo>
                <a:lnTo>
                  <a:pt x="2331797" y="2000641"/>
                </a:lnTo>
                <a:close/>
                <a:moveTo>
                  <a:pt x="2382416" y="1905048"/>
                </a:moveTo>
                <a:lnTo>
                  <a:pt x="2439288" y="1973799"/>
                </a:lnTo>
                <a:lnTo>
                  <a:pt x="2431137" y="1989191"/>
                </a:lnTo>
                <a:lnTo>
                  <a:pt x="2376991" y="1922687"/>
                </a:lnTo>
                <a:close/>
                <a:moveTo>
                  <a:pt x="4029489" y="2230532"/>
                </a:moveTo>
                <a:lnTo>
                  <a:pt x="4050734" y="2437958"/>
                </a:lnTo>
                <a:lnTo>
                  <a:pt x="4049871" y="2446379"/>
                </a:lnTo>
                <a:lnTo>
                  <a:pt x="4037737" y="2447622"/>
                </a:lnTo>
                <a:lnTo>
                  <a:pt x="4017317" y="2231683"/>
                </a:lnTo>
                <a:close/>
                <a:moveTo>
                  <a:pt x="2810100" y="1986625"/>
                </a:moveTo>
                <a:lnTo>
                  <a:pt x="2808741" y="1999895"/>
                </a:lnTo>
                <a:lnTo>
                  <a:pt x="2732424" y="2040306"/>
                </a:lnTo>
                <a:lnTo>
                  <a:pt x="2731282" y="2029149"/>
                </a:lnTo>
                <a:close/>
                <a:moveTo>
                  <a:pt x="4039571" y="2229578"/>
                </a:moveTo>
                <a:lnTo>
                  <a:pt x="4048454" y="2258456"/>
                </a:lnTo>
                <a:lnTo>
                  <a:pt x="4038624" y="2250453"/>
                </a:lnTo>
                <a:lnTo>
                  <a:pt x="4032578" y="2230239"/>
                </a:lnTo>
                <a:close/>
                <a:moveTo>
                  <a:pt x="1163379" y="1654959"/>
                </a:moveTo>
                <a:lnTo>
                  <a:pt x="1170918" y="1658951"/>
                </a:lnTo>
                <a:lnTo>
                  <a:pt x="1070989" y="1844167"/>
                </a:lnTo>
                <a:lnTo>
                  <a:pt x="1064923" y="1840894"/>
                </a:lnTo>
                <a:close/>
                <a:moveTo>
                  <a:pt x="1157311" y="1651747"/>
                </a:moveTo>
                <a:lnTo>
                  <a:pt x="1157379" y="1651782"/>
                </a:lnTo>
                <a:lnTo>
                  <a:pt x="1139471" y="1673777"/>
                </a:lnTo>
                <a:lnTo>
                  <a:pt x="1138962" y="1673929"/>
                </a:lnTo>
                <a:close/>
                <a:moveTo>
                  <a:pt x="4027835" y="2214381"/>
                </a:moveTo>
                <a:lnTo>
                  <a:pt x="4032578" y="2230239"/>
                </a:lnTo>
                <a:lnTo>
                  <a:pt x="4029489" y="2230532"/>
                </a:lnTo>
                <a:close/>
                <a:moveTo>
                  <a:pt x="2495551" y="1905802"/>
                </a:moveTo>
                <a:lnTo>
                  <a:pt x="2536161" y="1981071"/>
                </a:lnTo>
                <a:lnTo>
                  <a:pt x="2533582" y="1984238"/>
                </a:lnTo>
                <a:lnTo>
                  <a:pt x="2493784" y="1909079"/>
                </a:lnTo>
                <a:close/>
                <a:moveTo>
                  <a:pt x="4114748" y="2222469"/>
                </a:moveTo>
                <a:lnTo>
                  <a:pt x="4154398" y="2295960"/>
                </a:lnTo>
                <a:lnTo>
                  <a:pt x="4130299" y="2325093"/>
                </a:lnTo>
                <a:lnTo>
                  <a:pt x="4067528" y="2273986"/>
                </a:lnTo>
                <a:lnTo>
                  <a:pt x="4072394" y="2226474"/>
                </a:lnTo>
                <a:close/>
                <a:moveTo>
                  <a:pt x="2722356" y="1941996"/>
                </a:moveTo>
                <a:lnTo>
                  <a:pt x="2731282" y="2029149"/>
                </a:lnTo>
                <a:lnTo>
                  <a:pt x="2710558" y="2040330"/>
                </a:lnTo>
                <a:lnTo>
                  <a:pt x="2702767" y="1957945"/>
                </a:lnTo>
                <a:close/>
                <a:moveTo>
                  <a:pt x="1092474" y="1617414"/>
                </a:moveTo>
                <a:lnTo>
                  <a:pt x="1113321" y="1628453"/>
                </a:lnTo>
                <a:lnTo>
                  <a:pt x="1095863" y="1686820"/>
                </a:lnTo>
                <a:lnTo>
                  <a:pt x="1038571" y="1703956"/>
                </a:lnTo>
                <a:lnTo>
                  <a:pt x="1028078" y="1669844"/>
                </a:lnTo>
                <a:close/>
                <a:moveTo>
                  <a:pt x="2483671" y="1889981"/>
                </a:moveTo>
                <a:lnTo>
                  <a:pt x="2493784" y="1909079"/>
                </a:lnTo>
                <a:lnTo>
                  <a:pt x="2451137" y="1988123"/>
                </a:lnTo>
                <a:lnTo>
                  <a:pt x="2439288" y="1973799"/>
                </a:lnTo>
                <a:close/>
                <a:moveTo>
                  <a:pt x="1004979" y="1594751"/>
                </a:moveTo>
                <a:lnTo>
                  <a:pt x="1028078" y="1669844"/>
                </a:lnTo>
                <a:lnTo>
                  <a:pt x="995359" y="1696484"/>
                </a:lnTo>
                <a:close/>
                <a:moveTo>
                  <a:pt x="2700120" y="1929957"/>
                </a:moveTo>
                <a:lnTo>
                  <a:pt x="2702767" y="1957945"/>
                </a:lnTo>
                <a:lnTo>
                  <a:pt x="2640342" y="2008771"/>
                </a:lnTo>
                <a:lnTo>
                  <a:pt x="2633142" y="1985362"/>
                </a:lnTo>
                <a:close/>
                <a:moveTo>
                  <a:pt x="1178898" y="1625651"/>
                </a:moveTo>
                <a:lnTo>
                  <a:pt x="1163379" y="1654959"/>
                </a:lnTo>
                <a:lnTo>
                  <a:pt x="1157379" y="1651782"/>
                </a:lnTo>
                <a:lnTo>
                  <a:pt x="1163452" y="1644323"/>
                </a:lnTo>
                <a:close/>
                <a:moveTo>
                  <a:pt x="2608093" y="1903931"/>
                </a:moveTo>
                <a:lnTo>
                  <a:pt x="2633142" y="1985362"/>
                </a:lnTo>
                <a:lnTo>
                  <a:pt x="2627671" y="1989887"/>
                </a:lnTo>
                <a:lnTo>
                  <a:pt x="2603590" y="1909375"/>
                </a:lnTo>
                <a:close/>
                <a:moveTo>
                  <a:pt x="2601157" y="1901240"/>
                </a:moveTo>
                <a:lnTo>
                  <a:pt x="2603590" y="1909375"/>
                </a:lnTo>
                <a:lnTo>
                  <a:pt x="2539367" y="1987013"/>
                </a:lnTo>
                <a:lnTo>
                  <a:pt x="2536161" y="1981071"/>
                </a:lnTo>
                <a:close/>
                <a:moveTo>
                  <a:pt x="4223715" y="2212165"/>
                </a:moveTo>
                <a:lnTo>
                  <a:pt x="4171754" y="2274978"/>
                </a:lnTo>
                <a:lnTo>
                  <a:pt x="4190098" y="2215344"/>
                </a:lnTo>
                <a:close/>
                <a:moveTo>
                  <a:pt x="4586225" y="2283143"/>
                </a:moveTo>
                <a:lnTo>
                  <a:pt x="4970067" y="2486395"/>
                </a:lnTo>
                <a:lnTo>
                  <a:pt x="4581270" y="2692269"/>
                </a:lnTo>
                <a:lnTo>
                  <a:pt x="4332500" y="2489723"/>
                </a:lnTo>
                <a:close/>
                <a:moveTo>
                  <a:pt x="996283" y="1566479"/>
                </a:moveTo>
                <a:lnTo>
                  <a:pt x="1007111" y="1572213"/>
                </a:lnTo>
                <a:lnTo>
                  <a:pt x="1004979" y="1594751"/>
                </a:lnTo>
                <a:close/>
                <a:moveTo>
                  <a:pt x="1705617" y="1703051"/>
                </a:moveTo>
                <a:lnTo>
                  <a:pt x="2042425" y="1977275"/>
                </a:lnTo>
                <a:lnTo>
                  <a:pt x="2067801" y="2062117"/>
                </a:lnTo>
                <a:lnTo>
                  <a:pt x="1975482" y="2034504"/>
                </a:lnTo>
                <a:close/>
                <a:moveTo>
                  <a:pt x="628276" y="1480402"/>
                </a:moveTo>
                <a:lnTo>
                  <a:pt x="789141" y="1778562"/>
                </a:lnTo>
                <a:lnTo>
                  <a:pt x="482948" y="1870145"/>
                </a:lnTo>
                <a:lnTo>
                  <a:pt x="194482" y="1521423"/>
                </a:lnTo>
                <a:close/>
                <a:moveTo>
                  <a:pt x="1208976" y="1588410"/>
                </a:moveTo>
                <a:lnTo>
                  <a:pt x="1207611" y="1590940"/>
                </a:lnTo>
                <a:lnTo>
                  <a:pt x="1178898" y="1625651"/>
                </a:lnTo>
                <a:lnTo>
                  <a:pt x="1179350" y="1624796"/>
                </a:lnTo>
                <a:close/>
                <a:moveTo>
                  <a:pt x="3536990" y="2051088"/>
                </a:moveTo>
                <a:lnTo>
                  <a:pt x="3120024" y="2276051"/>
                </a:lnTo>
                <a:lnTo>
                  <a:pt x="3023697" y="2266185"/>
                </a:lnTo>
                <a:lnTo>
                  <a:pt x="3033595" y="2254220"/>
                </a:lnTo>
                <a:lnTo>
                  <a:pt x="3032253" y="2254094"/>
                </a:lnTo>
                <a:lnTo>
                  <a:pt x="3088259" y="2185305"/>
                </a:lnTo>
                <a:close/>
                <a:moveTo>
                  <a:pt x="4006248" y="2142211"/>
                </a:moveTo>
                <a:lnTo>
                  <a:pt x="4010061" y="2154960"/>
                </a:lnTo>
                <a:lnTo>
                  <a:pt x="4017317" y="2231683"/>
                </a:lnTo>
                <a:lnTo>
                  <a:pt x="3581353" y="2272909"/>
                </a:lnTo>
                <a:close/>
                <a:moveTo>
                  <a:pt x="4012140" y="2140399"/>
                </a:moveTo>
                <a:lnTo>
                  <a:pt x="4024310" y="2179965"/>
                </a:lnTo>
                <a:lnTo>
                  <a:pt x="4027835" y="2214381"/>
                </a:lnTo>
                <a:lnTo>
                  <a:pt x="4010061" y="2154960"/>
                </a:lnTo>
                <a:lnTo>
                  <a:pt x="4008782" y="2141432"/>
                </a:lnTo>
                <a:close/>
                <a:moveTo>
                  <a:pt x="1215556" y="1581336"/>
                </a:moveTo>
                <a:lnTo>
                  <a:pt x="1555678" y="1862689"/>
                </a:lnTo>
                <a:lnTo>
                  <a:pt x="1170918" y="1658951"/>
                </a:lnTo>
                <a:lnTo>
                  <a:pt x="1207611" y="1590940"/>
                </a:lnTo>
                <a:close/>
                <a:moveTo>
                  <a:pt x="1213645" y="1579755"/>
                </a:moveTo>
                <a:lnTo>
                  <a:pt x="1215065" y="1580931"/>
                </a:lnTo>
                <a:lnTo>
                  <a:pt x="1208976" y="1588410"/>
                </a:lnTo>
                <a:close/>
                <a:moveTo>
                  <a:pt x="4255195" y="2174108"/>
                </a:moveTo>
                <a:lnTo>
                  <a:pt x="4282108" y="2206643"/>
                </a:lnTo>
                <a:lnTo>
                  <a:pt x="4223715" y="2212165"/>
                </a:lnTo>
                <a:close/>
                <a:moveTo>
                  <a:pt x="982296" y="1521009"/>
                </a:moveTo>
                <a:lnTo>
                  <a:pt x="996283" y="1566479"/>
                </a:lnTo>
                <a:lnTo>
                  <a:pt x="946354" y="1540041"/>
                </a:lnTo>
                <a:close/>
                <a:moveTo>
                  <a:pt x="4062167" y="2125010"/>
                </a:moveTo>
                <a:lnTo>
                  <a:pt x="4079497" y="2157132"/>
                </a:lnTo>
                <a:lnTo>
                  <a:pt x="4072394" y="2226474"/>
                </a:lnTo>
                <a:lnTo>
                  <a:pt x="4039571" y="2229578"/>
                </a:lnTo>
                <a:lnTo>
                  <a:pt x="4024310" y="2179965"/>
                </a:lnTo>
                <a:lnTo>
                  <a:pt x="4020010" y="2137978"/>
                </a:lnTo>
                <a:close/>
                <a:moveTo>
                  <a:pt x="1176483" y="1549015"/>
                </a:moveTo>
                <a:lnTo>
                  <a:pt x="1206382" y="1573747"/>
                </a:lnTo>
                <a:lnTo>
                  <a:pt x="1179350" y="1624796"/>
                </a:lnTo>
                <a:lnTo>
                  <a:pt x="1163452" y="1644323"/>
                </a:lnTo>
                <a:lnTo>
                  <a:pt x="1157311" y="1651747"/>
                </a:lnTo>
                <a:lnTo>
                  <a:pt x="1113321" y="1628453"/>
                </a:lnTo>
                <a:lnTo>
                  <a:pt x="1124396" y="1591424"/>
                </a:lnTo>
                <a:close/>
                <a:moveTo>
                  <a:pt x="1230980" y="1527294"/>
                </a:moveTo>
                <a:lnTo>
                  <a:pt x="1232730" y="1544382"/>
                </a:lnTo>
                <a:lnTo>
                  <a:pt x="1213645" y="1579755"/>
                </a:lnTo>
                <a:lnTo>
                  <a:pt x="1206382" y="1573747"/>
                </a:lnTo>
                <a:close/>
                <a:moveTo>
                  <a:pt x="4183666" y="2087637"/>
                </a:moveTo>
                <a:lnTo>
                  <a:pt x="4216989" y="2127922"/>
                </a:lnTo>
                <a:lnTo>
                  <a:pt x="4190098" y="2215344"/>
                </a:lnTo>
                <a:lnTo>
                  <a:pt x="4114748" y="2222469"/>
                </a:lnTo>
                <a:lnTo>
                  <a:pt x="4079497" y="2157132"/>
                </a:lnTo>
                <a:lnTo>
                  <a:pt x="4083458" y="2118461"/>
                </a:lnTo>
                <a:close/>
                <a:moveTo>
                  <a:pt x="1080052" y="1469246"/>
                </a:moveTo>
                <a:lnTo>
                  <a:pt x="1144896" y="1522886"/>
                </a:lnTo>
                <a:lnTo>
                  <a:pt x="1124396" y="1591424"/>
                </a:lnTo>
                <a:lnTo>
                  <a:pt x="1092474" y="1617414"/>
                </a:lnTo>
                <a:lnTo>
                  <a:pt x="1007111" y="1572213"/>
                </a:lnTo>
                <a:lnTo>
                  <a:pt x="1013516" y="1504478"/>
                </a:lnTo>
                <a:close/>
                <a:moveTo>
                  <a:pt x="4227648" y="2093270"/>
                </a:moveTo>
                <a:lnTo>
                  <a:pt x="4293306" y="2128037"/>
                </a:lnTo>
                <a:lnTo>
                  <a:pt x="4255195" y="2174108"/>
                </a:lnTo>
                <a:lnTo>
                  <a:pt x="4216989" y="2127922"/>
                </a:lnTo>
                <a:close/>
                <a:moveTo>
                  <a:pt x="1019289" y="1443426"/>
                </a:moveTo>
                <a:lnTo>
                  <a:pt x="1013516" y="1504478"/>
                </a:lnTo>
                <a:lnTo>
                  <a:pt x="982296" y="1521009"/>
                </a:lnTo>
                <a:lnTo>
                  <a:pt x="960152" y="1449018"/>
                </a:lnTo>
                <a:close/>
                <a:moveTo>
                  <a:pt x="1252063" y="1487479"/>
                </a:moveTo>
                <a:lnTo>
                  <a:pt x="1230980" y="1527294"/>
                </a:lnTo>
                <a:lnTo>
                  <a:pt x="1228838" y="1506388"/>
                </a:lnTo>
                <a:close/>
                <a:moveTo>
                  <a:pt x="4234158" y="2072106"/>
                </a:moveTo>
                <a:lnTo>
                  <a:pt x="4227648" y="2093270"/>
                </a:lnTo>
                <a:lnTo>
                  <a:pt x="4204758" y="2081149"/>
                </a:lnTo>
                <a:close/>
                <a:moveTo>
                  <a:pt x="4157675" y="2056218"/>
                </a:moveTo>
                <a:lnTo>
                  <a:pt x="4204758" y="2081149"/>
                </a:lnTo>
                <a:lnTo>
                  <a:pt x="4183666" y="2087637"/>
                </a:lnTo>
                <a:close/>
                <a:moveTo>
                  <a:pt x="1021433" y="1420756"/>
                </a:moveTo>
                <a:lnTo>
                  <a:pt x="1045807" y="1440918"/>
                </a:lnTo>
                <a:lnTo>
                  <a:pt x="1019289" y="1443426"/>
                </a:lnTo>
                <a:close/>
                <a:moveTo>
                  <a:pt x="3995554" y="2001545"/>
                </a:moveTo>
                <a:lnTo>
                  <a:pt x="4038605" y="2081340"/>
                </a:lnTo>
                <a:lnTo>
                  <a:pt x="4018101" y="2119344"/>
                </a:lnTo>
                <a:lnTo>
                  <a:pt x="4020010" y="2137978"/>
                </a:lnTo>
                <a:lnTo>
                  <a:pt x="4012140" y="2140399"/>
                </a:lnTo>
                <a:lnTo>
                  <a:pt x="4007151" y="2124183"/>
                </a:lnTo>
                <a:close/>
                <a:moveTo>
                  <a:pt x="4075605" y="2012761"/>
                </a:moveTo>
                <a:lnTo>
                  <a:pt x="4093323" y="2022142"/>
                </a:lnTo>
                <a:lnTo>
                  <a:pt x="4083458" y="2118461"/>
                </a:lnTo>
                <a:lnTo>
                  <a:pt x="4062167" y="2125010"/>
                </a:lnTo>
                <a:lnTo>
                  <a:pt x="4038605" y="2081340"/>
                </a:lnTo>
                <a:close/>
                <a:moveTo>
                  <a:pt x="1152625" y="1430817"/>
                </a:moveTo>
                <a:lnTo>
                  <a:pt x="1080052" y="1469246"/>
                </a:lnTo>
                <a:lnTo>
                  <a:pt x="1045807" y="1440918"/>
                </a:lnTo>
                <a:close/>
                <a:moveTo>
                  <a:pt x="1176162" y="1418354"/>
                </a:moveTo>
                <a:lnTo>
                  <a:pt x="1173011" y="1428889"/>
                </a:lnTo>
                <a:lnTo>
                  <a:pt x="1152625" y="1430817"/>
                </a:lnTo>
                <a:close/>
                <a:moveTo>
                  <a:pt x="1220441" y="1424404"/>
                </a:moveTo>
                <a:lnTo>
                  <a:pt x="1228838" y="1506388"/>
                </a:lnTo>
                <a:lnTo>
                  <a:pt x="1176483" y="1549015"/>
                </a:lnTo>
                <a:lnTo>
                  <a:pt x="1144896" y="1522886"/>
                </a:lnTo>
                <a:lnTo>
                  <a:pt x="1173011" y="1428889"/>
                </a:lnTo>
                <a:close/>
                <a:moveTo>
                  <a:pt x="4097307" y="1983240"/>
                </a:moveTo>
                <a:lnTo>
                  <a:pt x="4157675" y="2056218"/>
                </a:lnTo>
                <a:lnTo>
                  <a:pt x="4093323" y="2022142"/>
                </a:lnTo>
                <a:close/>
                <a:moveTo>
                  <a:pt x="3972009" y="1957904"/>
                </a:moveTo>
                <a:lnTo>
                  <a:pt x="3992451" y="1968729"/>
                </a:lnTo>
                <a:lnTo>
                  <a:pt x="3995554" y="2001545"/>
                </a:lnTo>
                <a:close/>
                <a:moveTo>
                  <a:pt x="3444258" y="1848316"/>
                </a:moveTo>
                <a:lnTo>
                  <a:pt x="3064225" y="2162683"/>
                </a:lnTo>
                <a:lnTo>
                  <a:pt x="2967324" y="2171847"/>
                </a:lnTo>
                <a:lnTo>
                  <a:pt x="3019558" y="2073203"/>
                </a:lnTo>
                <a:close/>
                <a:moveTo>
                  <a:pt x="1848315" y="1525805"/>
                </a:moveTo>
                <a:lnTo>
                  <a:pt x="2162685" y="1905840"/>
                </a:lnTo>
                <a:lnTo>
                  <a:pt x="2171849" y="2002742"/>
                </a:lnTo>
                <a:lnTo>
                  <a:pt x="2073204" y="1950508"/>
                </a:lnTo>
                <a:close/>
                <a:moveTo>
                  <a:pt x="4098660" y="1970030"/>
                </a:moveTo>
                <a:lnTo>
                  <a:pt x="4097307" y="1983240"/>
                </a:lnTo>
                <a:lnTo>
                  <a:pt x="4093812" y="1979015"/>
                </a:lnTo>
                <a:close/>
                <a:moveTo>
                  <a:pt x="1350827" y="1414186"/>
                </a:moveTo>
                <a:lnTo>
                  <a:pt x="1352618" y="1415644"/>
                </a:lnTo>
                <a:lnTo>
                  <a:pt x="1215556" y="1581336"/>
                </a:lnTo>
                <a:lnTo>
                  <a:pt x="1215065" y="1580931"/>
                </a:lnTo>
                <a:close/>
                <a:moveTo>
                  <a:pt x="3946949" y="1928468"/>
                </a:moveTo>
                <a:lnTo>
                  <a:pt x="4007151" y="2124183"/>
                </a:lnTo>
                <a:lnTo>
                  <a:pt x="4008782" y="2141432"/>
                </a:lnTo>
                <a:lnTo>
                  <a:pt x="4006248" y="2142211"/>
                </a:lnTo>
                <a:lnTo>
                  <a:pt x="3942698" y="1929739"/>
                </a:lnTo>
                <a:close/>
                <a:moveTo>
                  <a:pt x="3954852" y="1926104"/>
                </a:moveTo>
                <a:lnTo>
                  <a:pt x="3972009" y="1957904"/>
                </a:lnTo>
                <a:lnTo>
                  <a:pt x="3963187" y="1953233"/>
                </a:lnTo>
                <a:lnTo>
                  <a:pt x="3949646" y="1927661"/>
                </a:lnTo>
                <a:close/>
                <a:moveTo>
                  <a:pt x="1339686" y="1405115"/>
                </a:moveTo>
                <a:lnTo>
                  <a:pt x="1346455" y="1410626"/>
                </a:lnTo>
                <a:lnTo>
                  <a:pt x="1252063" y="1487479"/>
                </a:lnTo>
                <a:lnTo>
                  <a:pt x="1288889" y="1417931"/>
                </a:lnTo>
                <a:lnTo>
                  <a:pt x="1328750" y="1414162"/>
                </a:lnTo>
                <a:close/>
                <a:moveTo>
                  <a:pt x="3942619" y="1914390"/>
                </a:moveTo>
                <a:lnTo>
                  <a:pt x="3949646" y="1927661"/>
                </a:lnTo>
                <a:lnTo>
                  <a:pt x="3946949" y="1928468"/>
                </a:lnTo>
                <a:close/>
                <a:moveTo>
                  <a:pt x="1368024" y="1393065"/>
                </a:moveTo>
                <a:lnTo>
                  <a:pt x="1350827" y="1414186"/>
                </a:lnTo>
                <a:lnTo>
                  <a:pt x="1346455" y="1410626"/>
                </a:lnTo>
                <a:close/>
                <a:moveTo>
                  <a:pt x="1285098" y="1360670"/>
                </a:moveTo>
                <a:lnTo>
                  <a:pt x="1308934" y="1380077"/>
                </a:lnTo>
                <a:lnTo>
                  <a:pt x="1288889" y="1417931"/>
                </a:lnTo>
                <a:lnTo>
                  <a:pt x="1220441" y="1424404"/>
                </a:lnTo>
                <a:lnTo>
                  <a:pt x="1217575" y="1396424"/>
                </a:lnTo>
                <a:close/>
                <a:moveTo>
                  <a:pt x="4031163" y="1903279"/>
                </a:moveTo>
                <a:lnTo>
                  <a:pt x="4093812" y="1979015"/>
                </a:lnTo>
                <a:lnTo>
                  <a:pt x="4075605" y="2012761"/>
                </a:lnTo>
                <a:lnTo>
                  <a:pt x="3992451" y="1968729"/>
                </a:lnTo>
                <a:lnTo>
                  <a:pt x="3987497" y="1916340"/>
                </a:lnTo>
                <a:close/>
                <a:moveTo>
                  <a:pt x="3925137" y="1871028"/>
                </a:moveTo>
                <a:lnTo>
                  <a:pt x="3934776" y="1888895"/>
                </a:lnTo>
                <a:lnTo>
                  <a:pt x="3942619" y="1914390"/>
                </a:lnTo>
                <a:lnTo>
                  <a:pt x="3932249" y="1894807"/>
                </a:lnTo>
                <a:close/>
                <a:moveTo>
                  <a:pt x="3908785" y="1850496"/>
                </a:moveTo>
                <a:lnTo>
                  <a:pt x="3932249" y="1894807"/>
                </a:lnTo>
                <a:lnTo>
                  <a:pt x="3942698" y="1929739"/>
                </a:lnTo>
                <a:lnTo>
                  <a:pt x="3536990" y="2051088"/>
                </a:lnTo>
                <a:close/>
                <a:moveTo>
                  <a:pt x="1208685" y="1309619"/>
                </a:moveTo>
                <a:lnTo>
                  <a:pt x="1217575" y="1396424"/>
                </a:lnTo>
                <a:lnTo>
                  <a:pt x="1176162" y="1418354"/>
                </a:lnTo>
                <a:close/>
                <a:moveTo>
                  <a:pt x="1419264" y="1351346"/>
                </a:moveTo>
                <a:lnTo>
                  <a:pt x="1705617" y="1703051"/>
                </a:lnTo>
                <a:lnTo>
                  <a:pt x="1352618" y="1415644"/>
                </a:lnTo>
                <a:lnTo>
                  <a:pt x="1378045" y="1384905"/>
                </a:lnTo>
                <a:close/>
                <a:moveTo>
                  <a:pt x="1408231" y="1348414"/>
                </a:moveTo>
                <a:lnTo>
                  <a:pt x="1378045" y="1384905"/>
                </a:lnTo>
                <a:lnTo>
                  <a:pt x="1368024" y="1393065"/>
                </a:lnTo>
                <a:lnTo>
                  <a:pt x="1396429" y="1358177"/>
                </a:lnTo>
                <a:close/>
                <a:moveTo>
                  <a:pt x="3917577" y="1845752"/>
                </a:moveTo>
                <a:lnTo>
                  <a:pt x="3925137" y="1871028"/>
                </a:lnTo>
                <a:lnTo>
                  <a:pt x="3912870" y="1848292"/>
                </a:lnTo>
                <a:close/>
                <a:moveTo>
                  <a:pt x="1412588" y="1343147"/>
                </a:moveTo>
                <a:lnTo>
                  <a:pt x="1413397" y="1344141"/>
                </a:lnTo>
                <a:lnTo>
                  <a:pt x="1408231" y="1348414"/>
                </a:lnTo>
                <a:close/>
                <a:moveTo>
                  <a:pt x="1207437" y="1297439"/>
                </a:moveTo>
                <a:lnTo>
                  <a:pt x="1211370" y="1300641"/>
                </a:lnTo>
                <a:lnTo>
                  <a:pt x="1208685" y="1309619"/>
                </a:lnTo>
                <a:close/>
                <a:moveTo>
                  <a:pt x="3267013" y="1705616"/>
                </a:moveTo>
                <a:lnTo>
                  <a:pt x="2992789" y="2042423"/>
                </a:lnTo>
                <a:lnTo>
                  <a:pt x="2907948" y="2067799"/>
                </a:lnTo>
                <a:lnTo>
                  <a:pt x="2935561" y="1975480"/>
                </a:lnTo>
                <a:close/>
                <a:moveTo>
                  <a:pt x="4154592" y="1866361"/>
                </a:moveTo>
                <a:lnTo>
                  <a:pt x="4098660" y="1970030"/>
                </a:lnTo>
                <a:lnTo>
                  <a:pt x="4107846" y="1880343"/>
                </a:lnTo>
                <a:close/>
                <a:moveTo>
                  <a:pt x="1384150" y="1308220"/>
                </a:moveTo>
                <a:lnTo>
                  <a:pt x="1410627" y="1340738"/>
                </a:lnTo>
                <a:lnTo>
                  <a:pt x="1396429" y="1358177"/>
                </a:lnTo>
                <a:lnTo>
                  <a:pt x="1339686" y="1405115"/>
                </a:lnTo>
                <a:lnTo>
                  <a:pt x="1308934" y="1380077"/>
                </a:lnTo>
                <a:lnTo>
                  <a:pt x="1332502" y="1335569"/>
                </a:lnTo>
                <a:close/>
                <a:moveTo>
                  <a:pt x="3963210" y="1821132"/>
                </a:moveTo>
                <a:lnTo>
                  <a:pt x="3980466" y="1841993"/>
                </a:lnTo>
                <a:lnTo>
                  <a:pt x="3987497" y="1916340"/>
                </a:lnTo>
                <a:lnTo>
                  <a:pt x="3954852" y="1926104"/>
                </a:lnTo>
                <a:lnTo>
                  <a:pt x="3934776" y="1888895"/>
                </a:lnTo>
                <a:lnTo>
                  <a:pt x="3920947" y="1843934"/>
                </a:lnTo>
                <a:close/>
                <a:moveTo>
                  <a:pt x="1430438" y="1316407"/>
                </a:moveTo>
                <a:lnTo>
                  <a:pt x="1429886" y="1322235"/>
                </a:lnTo>
                <a:lnTo>
                  <a:pt x="1412588" y="1343147"/>
                </a:lnTo>
                <a:lnTo>
                  <a:pt x="1410627" y="1340738"/>
                </a:lnTo>
                <a:close/>
                <a:moveTo>
                  <a:pt x="2051089" y="1433075"/>
                </a:moveTo>
                <a:lnTo>
                  <a:pt x="2276053" y="1850041"/>
                </a:lnTo>
                <a:lnTo>
                  <a:pt x="2266187" y="1946368"/>
                </a:lnTo>
                <a:lnTo>
                  <a:pt x="2254222" y="1936471"/>
                </a:lnTo>
                <a:lnTo>
                  <a:pt x="2254095" y="1937814"/>
                </a:lnTo>
                <a:lnTo>
                  <a:pt x="2185306" y="1881806"/>
                </a:lnTo>
                <a:close/>
                <a:moveTo>
                  <a:pt x="4165114" y="1846857"/>
                </a:moveTo>
                <a:lnTo>
                  <a:pt x="4179807" y="1858819"/>
                </a:lnTo>
                <a:lnTo>
                  <a:pt x="4154592" y="1866361"/>
                </a:lnTo>
                <a:close/>
                <a:moveTo>
                  <a:pt x="1202068" y="1245016"/>
                </a:moveTo>
                <a:lnTo>
                  <a:pt x="1207437" y="1297439"/>
                </a:lnTo>
                <a:lnTo>
                  <a:pt x="1158906" y="1257926"/>
                </a:lnTo>
                <a:close/>
                <a:moveTo>
                  <a:pt x="4497870" y="1880743"/>
                </a:moveTo>
                <a:lnTo>
                  <a:pt x="4923938" y="2008181"/>
                </a:lnTo>
                <a:lnTo>
                  <a:pt x="4586225" y="2283143"/>
                </a:lnTo>
                <a:lnTo>
                  <a:pt x="4293306" y="2128037"/>
                </a:lnTo>
                <a:close/>
                <a:moveTo>
                  <a:pt x="866442" y="1144370"/>
                </a:moveTo>
                <a:lnTo>
                  <a:pt x="960152" y="1449018"/>
                </a:lnTo>
                <a:lnTo>
                  <a:pt x="628276" y="1480402"/>
                </a:lnTo>
                <a:lnTo>
                  <a:pt x="422444" y="1098895"/>
                </a:lnTo>
                <a:close/>
                <a:moveTo>
                  <a:pt x="1477234" y="1258930"/>
                </a:moveTo>
                <a:lnTo>
                  <a:pt x="1430438" y="1316407"/>
                </a:lnTo>
                <a:lnTo>
                  <a:pt x="1433693" y="1281986"/>
                </a:lnTo>
                <a:close/>
                <a:moveTo>
                  <a:pt x="4065641" y="1765868"/>
                </a:moveTo>
                <a:lnTo>
                  <a:pt x="4115419" y="1806396"/>
                </a:lnTo>
                <a:lnTo>
                  <a:pt x="4107846" y="1880343"/>
                </a:lnTo>
                <a:lnTo>
                  <a:pt x="4031163" y="1903279"/>
                </a:lnTo>
                <a:lnTo>
                  <a:pt x="3980466" y="1841993"/>
                </a:lnTo>
                <a:lnTo>
                  <a:pt x="3977752" y="1813287"/>
                </a:lnTo>
                <a:close/>
                <a:moveTo>
                  <a:pt x="1307111" y="1213598"/>
                </a:moveTo>
                <a:lnTo>
                  <a:pt x="1361630" y="1280560"/>
                </a:lnTo>
                <a:lnTo>
                  <a:pt x="1332502" y="1335569"/>
                </a:lnTo>
                <a:lnTo>
                  <a:pt x="1285098" y="1360670"/>
                </a:lnTo>
                <a:lnTo>
                  <a:pt x="1211370" y="1300641"/>
                </a:lnTo>
                <a:lnTo>
                  <a:pt x="1230556" y="1236495"/>
                </a:lnTo>
                <a:close/>
                <a:moveTo>
                  <a:pt x="3880198" y="1720781"/>
                </a:moveTo>
                <a:lnTo>
                  <a:pt x="3928971" y="1779741"/>
                </a:lnTo>
                <a:lnTo>
                  <a:pt x="3915086" y="1824881"/>
                </a:lnTo>
                <a:lnTo>
                  <a:pt x="3920947" y="1843934"/>
                </a:lnTo>
                <a:lnTo>
                  <a:pt x="3917577" y="1845752"/>
                </a:lnTo>
                <a:close/>
                <a:moveTo>
                  <a:pt x="4119399" y="1767542"/>
                </a:moveTo>
                <a:lnTo>
                  <a:pt x="4195609" y="1790336"/>
                </a:lnTo>
                <a:lnTo>
                  <a:pt x="4165114" y="1846857"/>
                </a:lnTo>
                <a:lnTo>
                  <a:pt x="4115419" y="1806396"/>
                </a:lnTo>
                <a:close/>
                <a:moveTo>
                  <a:pt x="4037675" y="1743099"/>
                </a:moveTo>
                <a:lnTo>
                  <a:pt x="4082818" y="1756602"/>
                </a:lnTo>
                <a:lnTo>
                  <a:pt x="4065641" y="1765868"/>
                </a:lnTo>
                <a:close/>
                <a:moveTo>
                  <a:pt x="3107376" y="1555678"/>
                </a:moveTo>
                <a:lnTo>
                  <a:pt x="2896863" y="1953233"/>
                </a:lnTo>
                <a:lnTo>
                  <a:pt x="2813852" y="1997188"/>
                </a:lnTo>
                <a:lnTo>
                  <a:pt x="2823106" y="1899325"/>
                </a:lnTo>
                <a:close/>
                <a:moveTo>
                  <a:pt x="2272909" y="1388713"/>
                </a:moveTo>
                <a:lnTo>
                  <a:pt x="2407076" y="1824881"/>
                </a:lnTo>
                <a:lnTo>
                  <a:pt x="2382416" y="1905048"/>
                </a:lnTo>
                <a:lnTo>
                  <a:pt x="2313905" y="1822226"/>
                </a:lnTo>
                <a:close/>
                <a:moveTo>
                  <a:pt x="1246468" y="1183295"/>
                </a:moveTo>
                <a:lnTo>
                  <a:pt x="1230556" y="1236495"/>
                </a:lnTo>
                <a:lnTo>
                  <a:pt x="1202068" y="1245016"/>
                </a:lnTo>
                <a:lnTo>
                  <a:pt x="1195208" y="1178045"/>
                </a:lnTo>
                <a:close/>
                <a:moveTo>
                  <a:pt x="3948451" y="1716412"/>
                </a:moveTo>
                <a:lnTo>
                  <a:pt x="3969177" y="1722612"/>
                </a:lnTo>
                <a:lnTo>
                  <a:pt x="3977752" y="1813287"/>
                </a:lnTo>
                <a:lnTo>
                  <a:pt x="3963210" y="1821132"/>
                </a:lnTo>
                <a:lnTo>
                  <a:pt x="3928971" y="1779741"/>
                </a:lnTo>
                <a:close/>
                <a:moveTo>
                  <a:pt x="1367113" y="1195652"/>
                </a:moveTo>
                <a:lnTo>
                  <a:pt x="1307111" y="1213598"/>
                </a:lnTo>
                <a:lnTo>
                  <a:pt x="1285711" y="1187314"/>
                </a:lnTo>
                <a:close/>
                <a:moveTo>
                  <a:pt x="3852954" y="1687849"/>
                </a:moveTo>
                <a:lnTo>
                  <a:pt x="3872056" y="1693562"/>
                </a:lnTo>
                <a:lnTo>
                  <a:pt x="3880198" y="1720781"/>
                </a:lnTo>
                <a:close/>
                <a:moveTo>
                  <a:pt x="1441140" y="1203233"/>
                </a:moveTo>
                <a:lnTo>
                  <a:pt x="1433693" y="1281986"/>
                </a:lnTo>
                <a:lnTo>
                  <a:pt x="1384150" y="1308220"/>
                </a:lnTo>
                <a:lnTo>
                  <a:pt x="1361630" y="1280560"/>
                </a:lnTo>
                <a:lnTo>
                  <a:pt x="1404560" y="1199487"/>
                </a:lnTo>
                <a:close/>
                <a:moveTo>
                  <a:pt x="4122725" y="1735071"/>
                </a:moveTo>
                <a:lnTo>
                  <a:pt x="4119399" y="1767542"/>
                </a:lnTo>
                <a:lnTo>
                  <a:pt x="4082818" y="1756602"/>
                </a:lnTo>
                <a:close/>
                <a:moveTo>
                  <a:pt x="1256132" y="1150986"/>
                </a:moveTo>
                <a:lnTo>
                  <a:pt x="1285711" y="1187314"/>
                </a:lnTo>
                <a:lnTo>
                  <a:pt x="1246468" y="1183295"/>
                </a:lnTo>
                <a:close/>
                <a:moveTo>
                  <a:pt x="1414020" y="1181622"/>
                </a:moveTo>
                <a:lnTo>
                  <a:pt x="1404560" y="1199487"/>
                </a:lnTo>
                <a:lnTo>
                  <a:pt x="1367113" y="1195652"/>
                </a:lnTo>
                <a:close/>
                <a:moveTo>
                  <a:pt x="3808751" y="1655311"/>
                </a:moveTo>
                <a:lnTo>
                  <a:pt x="3912870" y="1848292"/>
                </a:lnTo>
                <a:lnTo>
                  <a:pt x="3908785" y="1850496"/>
                </a:lnTo>
                <a:lnTo>
                  <a:pt x="3806158" y="1656685"/>
                </a:lnTo>
                <a:close/>
                <a:moveTo>
                  <a:pt x="3965562" y="1684386"/>
                </a:moveTo>
                <a:lnTo>
                  <a:pt x="4037675" y="1743099"/>
                </a:lnTo>
                <a:lnTo>
                  <a:pt x="3969177" y="1722612"/>
                </a:lnTo>
                <a:close/>
                <a:moveTo>
                  <a:pt x="3804519" y="1647466"/>
                </a:moveTo>
                <a:lnTo>
                  <a:pt x="3810257" y="1654514"/>
                </a:lnTo>
                <a:lnTo>
                  <a:pt x="3808751" y="1655311"/>
                </a:lnTo>
                <a:close/>
                <a:moveTo>
                  <a:pt x="1582397" y="1204343"/>
                </a:moveTo>
                <a:lnTo>
                  <a:pt x="1589408" y="1212818"/>
                </a:lnTo>
                <a:lnTo>
                  <a:pt x="1419264" y="1351346"/>
                </a:lnTo>
                <a:lnTo>
                  <a:pt x="1413397" y="1344141"/>
                </a:lnTo>
                <a:close/>
                <a:moveTo>
                  <a:pt x="3820773" y="1648946"/>
                </a:moveTo>
                <a:lnTo>
                  <a:pt x="3852954" y="1687849"/>
                </a:lnTo>
                <a:lnTo>
                  <a:pt x="3832390" y="1681698"/>
                </a:lnTo>
                <a:lnTo>
                  <a:pt x="3810257" y="1654514"/>
                </a:lnTo>
                <a:close/>
                <a:moveTo>
                  <a:pt x="1580287" y="1201793"/>
                </a:moveTo>
                <a:lnTo>
                  <a:pt x="1581766" y="1203580"/>
                </a:lnTo>
                <a:lnTo>
                  <a:pt x="1477234" y="1258930"/>
                </a:lnTo>
                <a:lnTo>
                  <a:pt x="1516314" y="1210933"/>
                </a:lnTo>
                <a:lnTo>
                  <a:pt x="1555843" y="1214981"/>
                </a:lnTo>
                <a:close/>
                <a:moveTo>
                  <a:pt x="1586084" y="1201293"/>
                </a:moveTo>
                <a:lnTo>
                  <a:pt x="1582397" y="1204343"/>
                </a:lnTo>
                <a:lnTo>
                  <a:pt x="1581766" y="1203580"/>
                </a:lnTo>
                <a:close/>
                <a:moveTo>
                  <a:pt x="2913931" y="1463866"/>
                </a:moveTo>
                <a:lnTo>
                  <a:pt x="2786555" y="1889726"/>
                </a:lnTo>
                <a:lnTo>
                  <a:pt x="2722356" y="1941996"/>
                </a:lnTo>
                <a:lnTo>
                  <a:pt x="2711764" y="1838580"/>
                </a:lnTo>
                <a:close/>
                <a:moveTo>
                  <a:pt x="3963855" y="1666335"/>
                </a:moveTo>
                <a:lnTo>
                  <a:pt x="3965562" y="1684386"/>
                </a:lnTo>
                <a:lnTo>
                  <a:pt x="3959756" y="1679659"/>
                </a:lnTo>
                <a:close/>
                <a:moveTo>
                  <a:pt x="2703822" y="1402826"/>
                </a:moveTo>
                <a:lnTo>
                  <a:pt x="2662674" y="1837949"/>
                </a:lnTo>
                <a:lnTo>
                  <a:pt x="2608093" y="1903931"/>
                </a:lnTo>
                <a:lnTo>
                  <a:pt x="2578887" y="1808984"/>
                </a:lnTo>
                <a:close/>
                <a:moveTo>
                  <a:pt x="2489854" y="1344652"/>
                </a:moveTo>
                <a:lnTo>
                  <a:pt x="2539067" y="1825146"/>
                </a:lnTo>
                <a:lnTo>
                  <a:pt x="2495551" y="1905802"/>
                </a:lnTo>
                <a:lnTo>
                  <a:pt x="2442460" y="1807397"/>
                </a:lnTo>
                <a:close/>
                <a:moveTo>
                  <a:pt x="3882129" y="1616456"/>
                </a:moveTo>
                <a:lnTo>
                  <a:pt x="3959756" y="1679659"/>
                </a:lnTo>
                <a:lnTo>
                  <a:pt x="3948451" y="1716412"/>
                </a:lnTo>
                <a:lnTo>
                  <a:pt x="3872056" y="1693562"/>
                </a:lnTo>
                <a:lnTo>
                  <a:pt x="3853524" y="1631604"/>
                </a:lnTo>
                <a:close/>
                <a:moveTo>
                  <a:pt x="3757249" y="1589408"/>
                </a:moveTo>
                <a:lnTo>
                  <a:pt x="3795246" y="1636077"/>
                </a:lnTo>
                <a:lnTo>
                  <a:pt x="3806158" y="1656685"/>
                </a:lnTo>
                <a:lnTo>
                  <a:pt x="3444258" y="1848316"/>
                </a:lnTo>
                <a:close/>
                <a:moveTo>
                  <a:pt x="1533932" y="1145756"/>
                </a:moveTo>
                <a:lnTo>
                  <a:pt x="1551798" y="1167351"/>
                </a:lnTo>
                <a:lnTo>
                  <a:pt x="1516314" y="1210933"/>
                </a:lnTo>
                <a:lnTo>
                  <a:pt x="1441140" y="1203233"/>
                </a:lnTo>
                <a:lnTo>
                  <a:pt x="1444032" y="1172645"/>
                </a:lnTo>
                <a:close/>
                <a:moveTo>
                  <a:pt x="1647462" y="1165551"/>
                </a:moveTo>
                <a:lnTo>
                  <a:pt x="1636074" y="1174823"/>
                </a:lnTo>
                <a:lnTo>
                  <a:pt x="1586084" y="1201293"/>
                </a:lnTo>
                <a:lnTo>
                  <a:pt x="1595218" y="1193738"/>
                </a:lnTo>
                <a:close/>
                <a:moveTo>
                  <a:pt x="3768774" y="1586085"/>
                </a:moveTo>
                <a:lnTo>
                  <a:pt x="3776330" y="1595220"/>
                </a:lnTo>
                <a:lnTo>
                  <a:pt x="3804519" y="1647466"/>
                </a:lnTo>
                <a:lnTo>
                  <a:pt x="3795246" y="1636077"/>
                </a:lnTo>
                <a:close/>
                <a:moveTo>
                  <a:pt x="1656684" y="1163910"/>
                </a:moveTo>
                <a:lnTo>
                  <a:pt x="1848315" y="1525805"/>
                </a:lnTo>
                <a:lnTo>
                  <a:pt x="1589408" y="1212818"/>
                </a:lnTo>
                <a:lnTo>
                  <a:pt x="1636074" y="1174823"/>
                </a:lnTo>
                <a:close/>
                <a:moveTo>
                  <a:pt x="3766487" y="1581766"/>
                </a:moveTo>
                <a:lnTo>
                  <a:pt x="3768774" y="1586085"/>
                </a:lnTo>
                <a:lnTo>
                  <a:pt x="3765724" y="1582397"/>
                </a:lnTo>
                <a:close/>
                <a:moveTo>
                  <a:pt x="1654513" y="1159810"/>
                </a:moveTo>
                <a:lnTo>
                  <a:pt x="1655310" y="1161317"/>
                </a:lnTo>
                <a:lnTo>
                  <a:pt x="1647462" y="1165551"/>
                </a:lnTo>
                <a:close/>
                <a:moveTo>
                  <a:pt x="1449523" y="1114573"/>
                </a:moveTo>
                <a:lnTo>
                  <a:pt x="1444032" y="1172645"/>
                </a:lnTo>
                <a:lnTo>
                  <a:pt x="1414020" y="1181622"/>
                </a:lnTo>
                <a:close/>
                <a:moveTo>
                  <a:pt x="3802715" y="1551798"/>
                </a:moveTo>
                <a:lnTo>
                  <a:pt x="3838326" y="1580792"/>
                </a:lnTo>
                <a:lnTo>
                  <a:pt x="3853524" y="1631604"/>
                </a:lnTo>
                <a:lnTo>
                  <a:pt x="3820773" y="1648946"/>
                </a:lnTo>
                <a:lnTo>
                  <a:pt x="3776330" y="1595220"/>
                </a:lnTo>
                <a:lnTo>
                  <a:pt x="3768274" y="1580287"/>
                </a:lnTo>
                <a:close/>
                <a:moveTo>
                  <a:pt x="1631602" y="1116542"/>
                </a:moveTo>
                <a:lnTo>
                  <a:pt x="1648944" y="1149295"/>
                </a:lnTo>
                <a:lnTo>
                  <a:pt x="1595218" y="1193738"/>
                </a:lnTo>
                <a:lnTo>
                  <a:pt x="1580287" y="1201793"/>
                </a:lnTo>
                <a:lnTo>
                  <a:pt x="1551798" y="1167351"/>
                </a:lnTo>
                <a:lnTo>
                  <a:pt x="1580792" y="1131740"/>
                </a:lnTo>
                <a:close/>
                <a:moveTo>
                  <a:pt x="1687848" y="1117114"/>
                </a:moveTo>
                <a:lnTo>
                  <a:pt x="1681697" y="1137677"/>
                </a:lnTo>
                <a:lnTo>
                  <a:pt x="1654513" y="1159810"/>
                </a:lnTo>
                <a:lnTo>
                  <a:pt x="1648944" y="1149295"/>
                </a:lnTo>
                <a:close/>
                <a:moveTo>
                  <a:pt x="1455537" y="1050984"/>
                </a:moveTo>
                <a:lnTo>
                  <a:pt x="1472401" y="1071370"/>
                </a:lnTo>
                <a:lnTo>
                  <a:pt x="1449523" y="1114573"/>
                </a:lnTo>
                <a:close/>
                <a:moveTo>
                  <a:pt x="3998084" y="1555056"/>
                </a:moveTo>
                <a:lnTo>
                  <a:pt x="3963855" y="1666335"/>
                </a:lnTo>
                <a:lnTo>
                  <a:pt x="3955466" y="1577623"/>
                </a:lnTo>
                <a:close/>
                <a:moveTo>
                  <a:pt x="1720785" y="1089867"/>
                </a:moveTo>
                <a:lnTo>
                  <a:pt x="1687848" y="1117114"/>
                </a:lnTo>
                <a:lnTo>
                  <a:pt x="1693561" y="1098010"/>
                </a:lnTo>
                <a:close/>
                <a:moveTo>
                  <a:pt x="3711136" y="1477236"/>
                </a:moveTo>
                <a:lnTo>
                  <a:pt x="3759135" y="1516315"/>
                </a:lnTo>
                <a:lnTo>
                  <a:pt x="3755087" y="1555844"/>
                </a:lnTo>
                <a:lnTo>
                  <a:pt x="3768274" y="1580287"/>
                </a:lnTo>
                <a:lnTo>
                  <a:pt x="3766487" y="1581766"/>
                </a:lnTo>
                <a:close/>
                <a:moveTo>
                  <a:pt x="1457907" y="1025922"/>
                </a:moveTo>
                <a:lnTo>
                  <a:pt x="1455537" y="1050984"/>
                </a:lnTo>
                <a:lnTo>
                  <a:pt x="1436481" y="1027948"/>
                </a:lnTo>
                <a:close/>
                <a:moveTo>
                  <a:pt x="4006027" y="1529234"/>
                </a:moveTo>
                <a:lnTo>
                  <a:pt x="4026438" y="1540042"/>
                </a:lnTo>
                <a:lnTo>
                  <a:pt x="3998084" y="1555056"/>
                </a:lnTo>
                <a:close/>
                <a:moveTo>
                  <a:pt x="1577622" y="1014601"/>
                </a:moveTo>
                <a:lnTo>
                  <a:pt x="1616455" y="1087938"/>
                </a:lnTo>
                <a:lnTo>
                  <a:pt x="1580792" y="1131740"/>
                </a:lnTo>
                <a:lnTo>
                  <a:pt x="1533932" y="1145756"/>
                </a:lnTo>
                <a:lnTo>
                  <a:pt x="1472401" y="1071370"/>
                </a:lnTo>
                <a:lnTo>
                  <a:pt x="1498499" y="1022084"/>
                </a:lnTo>
                <a:close/>
                <a:moveTo>
                  <a:pt x="3688080" y="1433693"/>
                </a:moveTo>
                <a:lnTo>
                  <a:pt x="3711136" y="1477236"/>
                </a:lnTo>
                <a:lnTo>
                  <a:pt x="3653658" y="1430437"/>
                </a:lnTo>
                <a:close/>
                <a:moveTo>
                  <a:pt x="3898696" y="1472401"/>
                </a:moveTo>
                <a:lnTo>
                  <a:pt x="3947983" y="1498499"/>
                </a:lnTo>
                <a:lnTo>
                  <a:pt x="3955466" y="1577623"/>
                </a:lnTo>
                <a:lnTo>
                  <a:pt x="3882129" y="1616456"/>
                </a:lnTo>
                <a:lnTo>
                  <a:pt x="3838326" y="1580792"/>
                </a:lnTo>
                <a:lnTo>
                  <a:pt x="3824311" y="1533934"/>
                </a:lnTo>
                <a:close/>
                <a:moveTo>
                  <a:pt x="3625924" y="1413396"/>
                </a:moveTo>
                <a:lnTo>
                  <a:pt x="3765724" y="1582397"/>
                </a:lnTo>
                <a:lnTo>
                  <a:pt x="3757249" y="1589408"/>
                </a:lnTo>
                <a:lnTo>
                  <a:pt x="3618719" y="1419263"/>
                </a:lnTo>
                <a:close/>
                <a:moveTo>
                  <a:pt x="1848293" y="1057197"/>
                </a:moveTo>
                <a:lnTo>
                  <a:pt x="1850497" y="1061282"/>
                </a:lnTo>
                <a:lnTo>
                  <a:pt x="1656684" y="1163910"/>
                </a:lnTo>
                <a:lnTo>
                  <a:pt x="1655310" y="1161317"/>
                </a:lnTo>
                <a:close/>
                <a:moveTo>
                  <a:pt x="3629326" y="1410627"/>
                </a:moveTo>
                <a:lnTo>
                  <a:pt x="3653658" y="1430437"/>
                </a:lnTo>
                <a:lnTo>
                  <a:pt x="3647829" y="1429886"/>
                </a:lnTo>
                <a:lnTo>
                  <a:pt x="3626918" y="1412588"/>
                </a:lnTo>
                <a:close/>
                <a:moveTo>
                  <a:pt x="3797421" y="1444032"/>
                </a:moveTo>
                <a:lnTo>
                  <a:pt x="3824311" y="1533934"/>
                </a:lnTo>
                <a:lnTo>
                  <a:pt x="3802715" y="1551798"/>
                </a:lnTo>
                <a:lnTo>
                  <a:pt x="3759135" y="1516315"/>
                </a:lnTo>
                <a:lnTo>
                  <a:pt x="3766834" y="1441140"/>
                </a:lnTo>
                <a:close/>
                <a:moveTo>
                  <a:pt x="3621653" y="1408233"/>
                </a:moveTo>
                <a:lnTo>
                  <a:pt x="3626918" y="1412588"/>
                </a:lnTo>
                <a:lnTo>
                  <a:pt x="3625924" y="1413396"/>
                </a:lnTo>
                <a:close/>
                <a:moveTo>
                  <a:pt x="1843935" y="1049120"/>
                </a:moveTo>
                <a:lnTo>
                  <a:pt x="1845753" y="1052489"/>
                </a:lnTo>
                <a:lnTo>
                  <a:pt x="1720785" y="1089867"/>
                </a:lnTo>
                <a:lnTo>
                  <a:pt x="1779743" y="1041096"/>
                </a:lnTo>
                <a:lnTo>
                  <a:pt x="1824882" y="1054980"/>
                </a:lnTo>
                <a:close/>
                <a:moveTo>
                  <a:pt x="1679659" y="1010310"/>
                </a:moveTo>
                <a:lnTo>
                  <a:pt x="1716411" y="1021615"/>
                </a:lnTo>
                <a:lnTo>
                  <a:pt x="1693561" y="1098010"/>
                </a:lnTo>
                <a:lnTo>
                  <a:pt x="1631602" y="1116542"/>
                </a:lnTo>
                <a:lnTo>
                  <a:pt x="1616455" y="1087938"/>
                </a:lnTo>
                <a:close/>
                <a:moveTo>
                  <a:pt x="3919082" y="1455537"/>
                </a:moveTo>
                <a:lnTo>
                  <a:pt x="3898696" y="1472401"/>
                </a:lnTo>
                <a:lnTo>
                  <a:pt x="3855494" y="1449524"/>
                </a:lnTo>
                <a:close/>
                <a:moveTo>
                  <a:pt x="1871036" y="1044927"/>
                </a:moveTo>
                <a:lnTo>
                  <a:pt x="1848293" y="1057197"/>
                </a:lnTo>
                <a:lnTo>
                  <a:pt x="1845753" y="1052489"/>
                </a:lnTo>
                <a:close/>
                <a:moveTo>
                  <a:pt x="1684385" y="1004505"/>
                </a:moveTo>
                <a:lnTo>
                  <a:pt x="1679659" y="1010310"/>
                </a:lnTo>
                <a:lnTo>
                  <a:pt x="1666337" y="1006212"/>
                </a:lnTo>
                <a:close/>
                <a:moveTo>
                  <a:pt x="4025598" y="1465610"/>
                </a:moveTo>
                <a:lnTo>
                  <a:pt x="4006027" y="1529234"/>
                </a:lnTo>
                <a:lnTo>
                  <a:pt x="3947983" y="1498499"/>
                </a:lnTo>
                <a:lnTo>
                  <a:pt x="3944145" y="1457907"/>
                </a:lnTo>
                <a:close/>
                <a:moveTo>
                  <a:pt x="1555054" y="971982"/>
                </a:moveTo>
                <a:lnTo>
                  <a:pt x="1666337" y="1006212"/>
                </a:lnTo>
                <a:lnTo>
                  <a:pt x="1577622" y="1014601"/>
                </a:lnTo>
                <a:close/>
                <a:moveTo>
                  <a:pt x="3788444" y="1414020"/>
                </a:moveTo>
                <a:lnTo>
                  <a:pt x="3855494" y="1449524"/>
                </a:lnTo>
                <a:lnTo>
                  <a:pt x="3797421" y="1444032"/>
                </a:lnTo>
                <a:close/>
                <a:moveTo>
                  <a:pt x="3577000" y="1368023"/>
                </a:moveTo>
                <a:lnTo>
                  <a:pt x="3611889" y="1396430"/>
                </a:lnTo>
                <a:lnTo>
                  <a:pt x="3621653" y="1408233"/>
                </a:lnTo>
                <a:lnTo>
                  <a:pt x="3585159" y="1378045"/>
                </a:lnTo>
                <a:close/>
                <a:moveTo>
                  <a:pt x="1465609" y="944468"/>
                </a:moveTo>
                <a:lnTo>
                  <a:pt x="1529234" y="964039"/>
                </a:lnTo>
                <a:lnTo>
                  <a:pt x="1498499" y="1022084"/>
                </a:lnTo>
                <a:lnTo>
                  <a:pt x="1457907" y="1025922"/>
                </a:lnTo>
                <a:close/>
                <a:moveTo>
                  <a:pt x="3942119" y="1436481"/>
                </a:moveTo>
                <a:lnTo>
                  <a:pt x="3944145" y="1457907"/>
                </a:lnTo>
                <a:lnTo>
                  <a:pt x="3919082" y="1455537"/>
                </a:lnTo>
                <a:close/>
                <a:moveTo>
                  <a:pt x="1914395" y="1027446"/>
                </a:moveTo>
                <a:lnTo>
                  <a:pt x="1894814" y="1037815"/>
                </a:lnTo>
                <a:lnTo>
                  <a:pt x="1871036" y="1044927"/>
                </a:lnTo>
                <a:lnTo>
                  <a:pt x="1888902" y="1035288"/>
                </a:lnTo>
                <a:close/>
                <a:moveTo>
                  <a:pt x="3554421" y="1352618"/>
                </a:moveTo>
                <a:lnTo>
                  <a:pt x="3585159" y="1378045"/>
                </a:lnTo>
                <a:lnTo>
                  <a:pt x="3618719" y="1419263"/>
                </a:lnTo>
                <a:lnTo>
                  <a:pt x="3267013" y="1705616"/>
                </a:lnTo>
                <a:close/>
                <a:moveTo>
                  <a:pt x="1929740" y="1027368"/>
                </a:moveTo>
                <a:lnTo>
                  <a:pt x="2051089" y="1433075"/>
                </a:lnTo>
                <a:lnTo>
                  <a:pt x="1850497" y="1061282"/>
                </a:lnTo>
                <a:lnTo>
                  <a:pt x="1894814" y="1037815"/>
                </a:lnTo>
                <a:close/>
                <a:moveTo>
                  <a:pt x="3559439" y="1346455"/>
                </a:moveTo>
                <a:lnTo>
                  <a:pt x="3577000" y="1368023"/>
                </a:lnTo>
                <a:lnTo>
                  <a:pt x="3555879" y="1350827"/>
                </a:lnTo>
                <a:close/>
                <a:moveTo>
                  <a:pt x="1540042" y="943630"/>
                </a:moveTo>
                <a:lnTo>
                  <a:pt x="1555054" y="971982"/>
                </a:lnTo>
                <a:lnTo>
                  <a:pt x="1529234" y="964039"/>
                </a:lnTo>
                <a:close/>
                <a:moveTo>
                  <a:pt x="1927662" y="1020421"/>
                </a:moveTo>
                <a:lnTo>
                  <a:pt x="1928469" y="1023117"/>
                </a:lnTo>
                <a:lnTo>
                  <a:pt x="1914395" y="1027446"/>
                </a:lnTo>
                <a:close/>
                <a:moveTo>
                  <a:pt x="1813288" y="992316"/>
                </a:moveTo>
                <a:lnTo>
                  <a:pt x="1821134" y="1006858"/>
                </a:lnTo>
                <a:lnTo>
                  <a:pt x="1779743" y="1041096"/>
                </a:lnTo>
                <a:lnTo>
                  <a:pt x="1716411" y="1021615"/>
                </a:lnTo>
                <a:lnTo>
                  <a:pt x="1722610" y="1000891"/>
                </a:lnTo>
                <a:close/>
                <a:moveTo>
                  <a:pt x="3689505" y="1361630"/>
                </a:moveTo>
                <a:lnTo>
                  <a:pt x="3770581" y="1404561"/>
                </a:lnTo>
                <a:lnTo>
                  <a:pt x="3766834" y="1441140"/>
                </a:lnTo>
                <a:lnTo>
                  <a:pt x="3688080" y="1433693"/>
                </a:lnTo>
                <a:lnTo>
                  <a:pt x="3661846" y="1384150"/>
                </a:lnTo>
                <a:close/>
                <a:moveTo>
                  <a:pt x="3774416" y="1367119"/>
                </a:moveTo>
                <a:lnTo>
                  <a:pt x="3788444" y="1414020"/>
                </a:lnTo>
                <a:lnTo>
                  <a:pt x="3770581" y="1404561"/>
                </a:lnTo>
                <a:close/>
                <a:moveTo>
                  <a:pt x="1957905" y="998060"/>
                </a:moveTo>
                <a:lnTo>
                  <a:pt x="1953234" y="1006881"/>
                </a:lnTo>
                <a:lnTo>
                  <a:pt x="1927662" y="1020421"/>
                </a:lnTo>
                <a:lnTo>
                  <a:pt x="1926105" y="1015216"/>
                </a:lnTo>
                <a:close/>
                <a:moveTo>
                  <a:pt x="1916341" y="982571"/>
                </a:moveTo>
                <a:lnTo>
                  <a:pt x="1926105" y="1015216"/>
                </a:lnTo>
                <a:lnTo>
                  <a:pt x="1888902" y="1035288"/>
                </a:lnTo>
                <a:lnTo>
                  <a:pt x="1843935" y="1049120"/>
                </a:lnTo>
                <a:lnTo>
                  <a:pt x="1821134" y="1006858"/>
                </a:lnTo>
                <a:lnTo>
                  <a:pt x="1841995" y="989601"/>
                </a:lnTo>
                <a:close/>
                <a:moveTo>
                  <a:pt x="3589988" y="1308934"/>
                </a:moveTo>
                <a:lnTo>
                  <a:pt x="3634497" y="1332502"/>
                </a:lnTo>
                <a:lnTo>
                  <a:pt x="3661846" y="1384150"/>
                </a:lnTo>
                <a:lnTo>
                  <a:pt x="3629326" y="1410627"/>
                </a:lnTo>
                <a:lnTo>
                  <a:pt x="3611889" y="1396430"/>
                </a:lnTo>
                <a:lnTo>
                  <a:pt x="3564950" y="1339686"/>
                </a:lnTo>
                <a:close/>
                <a:moveTo>
                  <a:pt x="4782098" y="1537147"/>
                </a:moveTo>
                <a:lnTo>
                  <a:pt x="4497870" y="1880743"/>
                </a:lnTo>
                <a:lnTo>
                  <a:pt x="4195609" y="1790336"/>
                </a:lnTo>
                <a:lnTo>
                  <a:pt x="4354050" y="1496670"/>
                </a:lnTo>
                <a:close/>
                <a:moveTo>
                  <a:pt x="1743098" y="932394"/>
                </a:moveTo>
                <a:lnTo>
                  <a:pt x="1722610" y="1000891"/>
                </a:lnTo>
                <a:lnTo>
                  <a:pt x="1684385" y="1004505"/>
                </a:lnTo>
                <a:close/>
                <a:moveTo>
                  <a:pt x="2001548" y="974513"/>
                </a:moveTo>
                <a:lnTo>
                  <a:pt x="1957905" y="998060"/>
                </a:lnTo>
                <a:lnTo>
                  <a:pt x="1968730" y="977616"/>
                </a:lnTo>
                <a:close/>
                <a:moveTo>
                  <a:pt x="735907" y="720012"/>
                </a:moveTo>
                <a:lnTo>
                  <a:pt x="1161710" y="850989"/>
                </a:lnTo>
                <a:lnTo>
                  <a:pt x="1195208" y="1178045"/>
                </a:lnTo>
                <a:lnTo>
                  <a:pt x="866442" y="1144370"/>
                </a:lnTo>
                <a:close/>
                <a:moveTo>
                  <a:pt x="3482585" y="1252062"/>
                </a:moveTo>
                <a:lnTo>
                  <a:pt x="3552135" y="1288890"/>
                </a:lnTo>
                <a:lnTo>
                  <a:pt x="3555904" y="1328751"/>
                </a:lnTo>
                <a:lnTo>
                  <a:pt x="3564950" y="1339686"/>
                </a:lnTo>
                <a:lnTo>
                  <a:pt x="3559439" y="1346455"/>
                </a:lnTo>
                <a:close/>
                <a:moveTo>
                  <a:pt x="3389134" y="1215066"/>
                </a:moveTo>
                <a:lnTo>
                  <a:pt x="3555879" y="1350827"/>
                </a:lnTo>
                <a:lnTo>
                  <a:pt x="3554421" y="1352618"/>
                </a:lnTo>
                <a:lnTo>
                  <a:pt x="3388729" y="1215556"/>
                </a:lnTo>
                <a:close/>
                <a:moveTo>
                  <a:pt x="3463677" y="1228838"/>
                </a:moveTo>
                <a:lnTo>
                  <a:pt x="3482585" y="1252062"/>
                </a:lnTo>
                <a:lnTo>
                  <a:pt x="3442771" y="1230980"/>
                </a:lnTo>
                <a:close/>
                <a:moveTo>
                  <a:pt x="1756601" y="887248"/>
                </a:moveTo>
                <a:lnTo>
                  <a:pt x="1765869" y="904426"/>
                </a:lnTo>
                <a:lnTo>
                  <a:pt x="1743098" y="932394"/>
                </a:lnTo>
                <a:close/>
                <a:moveTo>
                  <a:pt x="3381652" y="1208974"/>
                </a:moveTo>
                <a:lnTo>
                  <a:pt x="3390310" y="1213645"/>
                </a:lnTo>
                <a:lnTo>
                  <a:pt x="3389134" y="1215066"/>
                </a:lnTo>
                <a:close/>
                <a:moveTo>
                  <a:pt x="2141432" y="961285"/>
                </a:moveTo>
                <a:lnTo>
                  <a:pt x="2142211" y="963818"/>
                </a:lnTo>
                <a:lnTo>
                  <a:pt x="1929740" y="1027368"/>
                </a:lnTo>
                <a:lnTo>
                  <a:pt x="1928469" y="1023117"/>
                </a:lnTo>
                <a:lnTo>
                  <a:pt x="2124180" y="962916"/>
                </a:lnTo>
                <a:close/>
                <a:moveTo>
                  <a:pt x="3782754" y="1285708"/>
                </a:moveTo>
                <a:lnTo>
                  <a:pt x="3774416" y="1367119"/>
                </a:lnTo>
                <a:lnTo>
                  <a:pt x="3756467" y="1307110"/>
                </a:lnTo>
                <a:close/>
                <a:moveTo>
                  <a:pt x="3396318" y="1206382"/>
                </a:moveTo>
                <a:lnTo>
                  <a:pt x="3442771" y="1230980"/>
                </a:lnTo>
                <a:lnTo>
                  <a:pt x="3425683" y="1232730"/>
                </a:lnTo>
                <a:lnTo>
                  <a:pt x="3390310" y="1213645"/>
                </a:lnTo>
                <a:close/>
                <a:moveTo>
                  <a:pt x="2081341" y="931462"/>
                </a:moveTo>
                <a:lnTo>
                  <a:pt x="2119345" y="951966"/>
                </a:lnTo>
                <a:lnTo>
                  <a:pt x="2137978" y="950058"/>
                </a:lnTo>
                <a:lnTo>
                  <a:pt x="2140399" y="957928"/>
                </a:lnTo>
                <a:lnTo>
                  <a:pt x="2124180" y="962916"/>
                </a:lnTo>
                <a:lnTo>
                  <a:pt x="2001548" y="974513"/>
                </a:lnTo>
                <a:close/>
                <a:moveTo>
                  <a:pt x="3344413" y="1178897"/>
                </a:moveTo>
                <a:lnTo>
                  <a:pt x="3345266" y="1179349"/>
                </a:lnTo>
                <a:lnTo>
                  <a:pt x="3381652" y="1208974"/>
                </a:lnTo>
                <a:lnTo>
                  <a:pt x="3379123" y="1207610"/>
                </a:lnTo>
                <a:close/>
                <a:moveTo>
                  <a:pt x="3311114" y="1170917"/>
                </a:moveTo>
                <a:lnTo>
                  <a:pt x="3379123" y="1207610"/>
                </a:lnTo>
                <a:lnTo>
                  <a:pt x="3388729" y="1215556"/>
                </a:lnTo>
                <a:lnTo>
                  <a:pt x="3107376" y="1555678"/>
                </a:lnTo>
                <a:close/>
                <a:moveTo>
                  <a:pt x="2231682" y="952750"/>
                </a:moveTo>
                <a:lnTo>
                  <a:pt x="2272909" y="1388713"/>
                </a:lnTo>
                <a:lnTo>
                  <a:pt x="2142211" y="963818"/>
                </a:lnTo>
                <a:lnTo>
                  <a:pt x="2154954" y="960007"/>
                </a:lnTo>
                <a:close/>
                <a:moveTo>
                  <a:pt x="3573641" y="1217575"/>
                </a:moveTo>
                <a:lnTo>
                  <a:pt x="3609396" y="1285097"/>
                </a:lnTo>
                <a:lnTo>
                  <a:pt x="3589988" y="1308934"/>
                </a:lnTo>
                <a:lnTo>
                  <a:pt x="3552135" y="1288890"/>
                </a:lnTo>
                <a:lnTo>
                  <a:pt x="3545662" y="1220441"/>
                </a:lnTo>
                <a:close/>
                <a:moveTo>
                  <a:pt x="2214377" y="942233"/>
                </a:moveTo>
                <a:lnTo>
                  <a:pt x="2154954" y="960007"/>
                </a:lnTo>
                <a:lnTo>
                  <a:pt x="2141432" y="961285"/>
                </a:lnTo>
                <a:lnTo>
                  <a:pt x="2140399" y="957928"/>
                </a:lnTo>
                <a:lnTo>
                  <a:pt x="2179963" y="945758"/>
                </a:lnTo>
                <a:close/>
                <a:moveTo>
                  <a:pt x="1767542" y="850668"/>
                </a:moveTo>
                <a:lnTo>
                  <a:pt x="1756601" y="887248"/>
                </a:lnTo>
                <a:lnTo>
                  <a:pt x="1735071" y="847343"/>
                </a:lnTo>
                <a:close/>
                <a:moveTo>
                  <a:pt x="3318283" y="1157379"/>
                </a:moveTo>
                <a:lnTo>
                  <a:pt x="3325770" y="1163475"/>
                </a:lnTo>
                <a:lnTo>
                  <a:pt x="3344413" y="1178897"/>
                </a:lnTo>
                <a:lnTo>
                  <a:pt x="3315106" y="1163378"/>
                </a:lnTo>
                <a:close/>
                <a:moveTo>
                  <a:pt x="2230239" y="937488"/>
                </a:moveTo>
                <a:lnTo>
                  <a:pt x="2230531" y="940578"/>
                </a:lnTo>
                <a:lnTo>
                  <a:pt x="2214377" y="942233"/>
                </a:lnTo>
                <a:close/>
                <a:moveTo>
                  <a:pt x="3786773" y="1246469"/>
                </a:moveTo>
                <a:lnTo>
                  <a:pt x="3819079" y="1256132"/>
                </a:lnTo>
                <a:lnTo>
                  <a:pt x="3782754" y="1285708"/>
                </a:lnTo>
                <a:close/>
                <a:moveTo>
                  <a:pt x="1880344" y="862221"/>
                </a:moveTo>
                <a:lnTo>
                  <a:pt x="1903280" y="938905"/>
                </a:lnTo>
                <a:lnTo>
                  <a:pt x="1841995" y="989601"/>
                </a:lnTo>
                <a:lnTo>
                  <a:pt x="1813288" y="992316"/>
                </a:lnTo>
                <a:lnTo>
                  <a:pt x="1765869" y="904426"/>
                </a:lnTo>
                <a:lnTo>
                  <a:pt x="1806397" y="854648"/>
                </a:lnTo>
                <a:close/>
                <a:moveTo>
                  <a:pt x="3296136" y="1138961"/>
                </a:moveTo>
                <a:lnTo>
                  <a:pt x="3318318" y="1157311"/>
                </a:lnTo>
                <a:lnTo>
                  <a:pt x="3318283" y="1157379"/>
                </a:lnTo>
                <a:lnTo>
                  <a:pt x="3296288" y="1139471"/>
                </a:lnTo>
                <a:close/>
                <a:moveTo>
                  <a:pt x="1979016" y="876255"/>
                </a:moveTo>
                <a:lnTo>
                  <a:pt x="2012761" y="894462"/>
                </a:lnTo>
                <a:lnTo>
                  <a:pt x="1968730" y="977616"/>
                </a:lnTo>
                <a:lnTo>
                  <a:pt x="1916341" y="982571"/>
                </a:lnTo>
                <a:lnTo>
                  <a:pt x="1903280" y="938905"/>
                </a:lnTo>
                <a:close/>
                <a:moveTo>
                  <a:pt x="3669424" y="1211370"/>
                </a:moveTo>
                <a:lnTo>
                  <a:pt x="3733569" y="1230556"/>
                </a:lnTo>
                <a:lnTo>
                  <a:pt x="3756467" y="1307110"/>
                </a:lnTo>
                <a:lnTo>
                  <a:pt x="3689505" y="1361630"/>
                </a:lnTo>
                <a:lnTo>
                  <a:pt x="3634497" y="1332502"/>
                </a:lnTo>
                <a:lnTo>
                  <a:pt x="3609396" y="1285097"/>
                </a:lnTo>
                <a:close/>
                <a:moveTo>
                  <a:pt x="1983241" y="872761"/>
                </a:moveTo>
                <a:lnTo>
                  <a:pt x="1979016" y="876255"/>
                </a:lnTo>
                <a:lnTo>
                  <a:pt x="1970030" y="871408"/>
                </a:lnTo>
                <a:close/>
                <a:moveTo>
                  <a:pt x="3672626" y="1207437"/>
                </a:moveTo>
                <a:lnTo>
                  <a:pt x="3669424" y="1211370"/>
                </a:lnTo>
                <a:lnTo>
                  <a:pt x="3660447" y="1208685"/>
                </a:lnTo>
                <a:close/>
                <a:moveTo>
                  <a:pt x="2258456" y="921613"/>
                </a:moveTo>
                <a:lnTo>
                  <a:pt x="2250453" y="931442"/>
                </a:lnTo>
                <a:lnTo>
                  <a:pt x="2230239" y="937488"/>
                </a:lnTo>
                <a:lnTo>
                  <a:pt x="2229578" y="930496"/>
                </a:lnTo>
                <a:close/>
                <a:moveTo>
                  <a:pt x="3551712" y="1176162"/>
                </a:moveTo>
                <a:lnTo>
                  <a:pt x="3660447" y="1208685"/>
                </a:lnTo>
                <a:lnTo>
                  <a:pt x="3573641" y="1217575"/>
                </a:lnTo>
                <a:close/>
                <a:moveTo>
                  <a:pt x="2118462" y="886610"/>
                </a:moveTo>
                <a:lnTo>
                  <a:pt x="2125011" y="907902"/>
                </a:lnTo>
                <a:lnTo>
                  <a:pt x="2081341" y="931462"/>
                </a:lnTo>
                <a:lnTo>
                  <a:pt x="2012761" y="894462"/>
                </a:lnTo>
                <a:lnTo>
                  <a:pt x="2022143" y="876745"/>
                </a:lnTo>
                <a:close/>
                <a:moveTo>
                  <a:pt x="3447180" y="1144896"/>
                </a:moveTo>
                <a:lnTo>
                  <a:pt x="3541177" y="1173011"/>
                </a:lnTo>
                <a:lnTo>
                  <a:pt x="3545662" y="1220441"/>
                </a:lnTo>
                <a:lnTo>
                  <a:pt x="3463677" y="1228838"/>
                </a:lnTo>
                <a:lnTo>
                  <a:pt x="3421050" y="1176484"/>
                </a:lnTo>
                <a:close/>
                <a:moveTo>
                  <a:pt x="2226474" y="897673"/>
                </a:moveTo>
                <a:lnTo>
                  <a:pt x="2229578" y="930496"/>
                </a:lnTo>
                <a:lnTo>
                  <a:pt x="2179963" y="945758"/>
                </a:lnTo>
                <a:lnTo>
                  <a:pt x="2137978" y="950058"/>
                </a:lnTo>
                <a:lnTo>
                  <a:pt x="2125011" y="907902"/>
                </a:lnTo>
                <a:lnTo>
                  <a:pt x="2157133" y="890571"/>
                </a:lnTo>
                <a:close/>
                <a:moveTo>
                  <a:pt x="3341613" y="1113320"/>
                </a:moveTo>
                <a:lnTo>
                  <a:pt x="3378641" y="1124396"/>
                </a:lnTo>
                <a:lnTo>
                  <a:pt x="3421050" y="1176484"/>
                </a:lnTo>
                <a:lnTo>
                  <a:pt x="3396318" y="1206382"/>
                </a:lnTo>
                <a:lnTo>
                  <a:pt x="3345266" y="1179349"/>
                </a:lnTo>
                <a:lnTo>
                  <a:pt x="3325770" y="1163475"/>
                </a:lnTo>
                <a:lnTo>
                  <a:pt x="3318318" y="1157311"/>
                </a:lnTo>
                <a:close/>
                <a:moveTo>
                  <a:pt x="3539249" y="1152625"/>
                </a:moveTo>
                <a:lnTo>
                  <a:pt x="3551712" y="1176162"/>
                </a:lnTo>
                <a:lnTo>
                  <a:pt x="3541177" y="1173011"/>
                </a:lnTo>
                <a:close/>
                <a:moveTo>
                  <a:pt x="2308855" y="906110"/>
                </a:moveTo>
                <a:lnTo>
                  <a:pt x="2258456" y="921613"/>
                </a:lnTo>
                <a:lnTo>
                  <a:pt x="2273986" y="902539"/>
                </a:lnTo>
                <a:close/>
                <a:moveTo>
                  <a:pt x="1866363" y="815476"/>
                </a:moveTo>
                <a:lnTo>
                  <a:pt x="1970030" y="871408"/>
                </a:lnTo>
                <a:lnTo>
                  <a:pt x="1880344" y="862221"/>
                </a:lnTo>
                <a:close/>
                <a:moveTo>
                  <a:pt x="3129171" y="1064922"/>
                </a:moveTo>
                <a:lnTo>
                  <a:pt x="3315106" y="1163378"/>
                </a:lnTo>
                <a:lnTo>
                  <a:pt x="3311114" y="1170917"/>
                </a:lnTo>
                <a:lnTo>
                  <a:pt x="3125898" y="1070989"/>
                </a:lnTo>
                <a:close/>
                <a:moveTo>
                  <a:pt x="3792024" y="1195209"/>
                </a:moveTo>
                <a:lnTo>
                  <a:pt x="3786773" y="1246469"/>
                </a:lnTo>
                <a:lnTo>
                  <a:pt x="3733569" y="1230556"/>
                </a:lnTo>
                <a:lnTo>
                  <a:pt x="3725049" y="1202068"/>
                </a:lnTo>
                <a:close/>
                <a:moveTo>
                  <a:pt x="3111775" y="1055711"/>
                </a:moveTo>
                <a:lnTo>
                  <a:pt x="3130957" y="1061612"/>
                </a:lnTo>
                <a:lnTo>
                  <a:pt x="3129171" y="1064922"/>
                </a:lnTo>
                <a:close/>
                <a:moveTo>
                  <a:pt x="3221827" y="1077493"/>
                </a:moveTo>
                <a:lnTo>
                  <a:pt x="3283244" y="1095863"/>
                </a:lnTo>
                <a:lnTo>
                  <a:pt x="3296136" y="1138961"/>
                </a:lnTo>
                <a:close/>
                <a:moveTo>
                  <a:pt x="2446380" y="920196"/>
                </a:moveTo>
                <a:lnTo>
                  <a:pt x="2447623" y="932330"/>
                </a:lnTo>
                <a:lnTo>
                  <a:pt x="2231682" y="952750"/>
                </a:lnTo>
                <a:lnTo>
                  <a:pt x="2230531" y="940578"/>
                </a:lnTo>
                <a:lnTo>
                  <a:pt x="2437958" y="919333"/>
                </a:lnTo>
                <a:close/>
                <a:moveTo>
                  <a:pt x="3042395" y="1034370"/>
                </a:moveTo>
                <a:lnTo>
                  <a:pt x="3078757" y="1045555"/>
                </a:lnTo>
                <a:lnTo>
                  <a:pt x="3125898" y="1070989"/>
                </a:lnTo>
                <a:lnTo>
                  <a:pt x="2913931" y="1463866"/>
                </a:lnTo>
                <a:close/>
                <a:moveTo>
                  <a:pt x="3136206" y="1051883"/>
                </a:moveTo>
                <a:lnTo>
                  <a:pt x="3180125" y="1065019"/>
                </a:lnTo>
                <a:lnTo>
                  <a:pt x="3161080" y="1070877"/>
                </a:lnTo>
                <a:lnTo>
                  <a:pt x="3130957" y="1061612"/>
                </a:lnTo>
                <a:close/>
                <a:moveTo>
                  <a:pt x="2532424" y="929009"/>
                </a:moveTo>
                <a:lnTo>
                  <a:pt x="2489854" y="1344652"/>
                </a:lnTo>
                <a:lnTo>
                  <a:pt x="2447623" y="932330"/>
                </a:lnTo>
                <a:lnTo>
                  <a:pt x="2508577" y="926566"/>
                </a:lnTo>
                <a:close/>
                <a:moveTo>
                  <a:pt x="3199532" y="1059050"/>
                </a:moveTo>
                <a:lnTo>
                  <a:pt x="3221827" y="1077493"/>
                </a:lnTo>
                <a:lnTo>
                  <a:pt x="3180125" y="1065019"/>
                </a:lnTo>
                <a:close/>
                <a:moveTo>
                  <a:pt x="2527340" y="924792"/>
                </a:moveTo>
                <a:lnTo>
                  <a:pt x="2508577" y="926566"/>
                </a:lnTo>
                <a:lnTo>
                  <a:pt x="2446380" y="920196"/>
                </a:lnTo>
                <a:lnTo>
                  <a:pt x="2446205" y="918489"/>
                </a:lnTo>
                <a:lnTo>
                  <a:pt x="2453155" y="917777"/>
                </a:lnTo>
                <a:close/>
                <a:moveTo>
                  <a:pt x="1858820" y="790261"/>
                </a:moveTo>
                <a:lnTo>
                  <a:pt x="1866363" y="815476"/>
                </a:lnTo>
                <a:lnTo>
                  <a:pt x="1846858" y="804953"/>
                </a:lnTo>
                <a:close/>
                <a:moveTo>
                  <a:pt x="3712139" y="1158906"/>
                </a:moveTo>
                <a:lnTo>
                  <a:pt x="3725049" y="1202068"/>
                </a:lnTo>
                <a:lnTo>
                  <a:pt x="3672626" y="1207437"/>
                </a:lnTo>
                <a:close/>
                <a:moveTo>
                  <a:pt x="2532911" y="924265"/>
                </a:moveTo>
                <a:lnTo>
                  <a:pt x="2532803" y="925309"/>
                </a:lnTo>
                <a:lnTo>
                  <a:pt x="2527340" y="924792"/>
                </a:lnTo>
                <a:close/>
                <a:moveTo>
                  <a:pt x="3045290" y="1024690"/>
                </a:moveTo>
                <a:lnTo>
                  <a:pt x="3063448" y="1030120"/>
                </a:lnTo>
                <a:lnTo>
                  <a:pt x="3111775" y="1055711"/>
                </a:lnTo>
                <a:lnTo>
                  <a:pt x="3078757" y="1045555"/>
                </a:lnTo>
                <a:lnTo>
                  <a:pt x="3044567" y="1027108"/>
                </a:lnTo>
                <a:close/>
                <a:moveTo>
                  <a:pt x="1790336" y="774458"/>
                </a:moveTo>
                <a:lnTo>
                  <a:pt x="1846858" y="804953"/>
                </a:lnTo>
                <a:lnTo>
                  <a:pt x="1806397" y="854648"/>
                </a:lnTo>
                <a:lnTo>
                  <a:pt x="1767542" y="850668"/>
                </a:lnTo>
                <a:close/>
                <a:moveTo>
                  <a:pt x="2379154" y="884486"/>
                </a:moveTo>
                <a:lnTo>
                  <a:pt x="2415041" y="914172"/>
                </a:lnTo>
                <a:lnTo>
                  <a:pt x="2446064" y="917106"/>
                </a:lnTo>
                <a:lnTo>
                  <a:pt x="2446205" y="918489"/>
                </a:lnTo>
                <a:lnTo>
                  <a:pt x="2437958" y="919333"/>
                </a:lnTo>
                <a:lnTo>
                  <a:pt x="2308855" y="906110"/>
                </a:lnTo>
                <a:close/>
                <a:moveTo>
                  <a:pt x="2056219" y="812392"/>
                </a:moveTo>
                <a:lnTo>
                  <a:pt x="2022143" y="876745"/>
                </a:lnTo>
                <a:lnTo>
                  <a:pt x="1983241" y="872761"/>
                </a:lnTo>
                <a:close/>
                <a:moveTo>
                  <a:pt x="2783454" y="954719"/>
                </a:moveTo>
                <a:lnTo>
                  <a:pt x="2836628" y="971076"/>
                </a:lnTo>
                <a:lnTo>
                  <a:pt x="2703822" y="1402826"/>
                </a:lnTo>
                <a:lnTo>
                  <a:pt x="2746554" y="950940"/>
                </a:lnTo>
                <a:close/>
                <a:moveTo>
                  <a:pt x="2747062" y="945570"/>
                </a:moveTo>
                <a:lnTo>
                  <a:pt x="2746554" y="950940"/>
                </a:lnTo>
                <a:lnTo>
                  <a:pt x="2532424" y="929009"/>
                </a:lnTo>
                <a:lnTo>
                  <a:pt x="2532803" y="925309"/>
                </a:lnTo>
                <a:close/>
                <a:moveTo>
                  <a:pt x="2839106" y="963020"/>
                </a:moveTo>
                <a:lnTo>
                  <a:pt x="3033608" y="1021195"/>
                </a:lnTo>
                <a:lnTo>
                  <a:pt x="3044567" y="1027108"/>
                </a:lnTo>
                <a:lnTo>
                  <a:pt x="3042395" y="1034370"/>
                </a:lnTo>
                <a:lnTo>
                  <a:pt x="2836628" y="971076"/>
                </a:lnTo>
                <a:close/>
                <a:moveTo>
                  <a:pt x="2747250" y="943583"/>
                </a:moveTo>
                <a:lnTo>
                  <a:pt x="2756658" y="946477"/>
                </a:lnTo>
                <a:lnTo>
                  <a:pt x="2747062" y="945570"/>
                </a:lnTo>
                <a:close/>
                <a:moveTo>
                  <a:pt x="2839882" y="960499"/>
                </a:moveTo>
                <a:lnTo>
                  <a:pt x="2839106" y="963020"/>
                </a:lnTo>
                <a:lnTo>
                  <a:pt x="2825885" y="959065"/>
                </a:lnTo>
                <a:close/>
                <a:moveTo>
                  <a:pt x="2796346" y="950230"/>
                </a:moveTo>
                <a:lnTo>
                  <a:pt x="2825885" y="959065"/>
                </a:lnTo>
                <a:lnTo>
                  <a:pt x="2783454" y="954719"/>
                </a:lnTo>
                <a:lnTo>
                  <a:pt x="2756658" y="946477"/>
                </a:lnTo>
                <a:close/>
                <a:moveTo>
                  <a:pt x="2591382" y="903619"/>
                </a:moveTo>
                <a:lnTo>
                  <a:pt x="2570749" y="920687"/>
                </a:lnTo>
                <a:lnTo>
                  <a:pt x="2532911" y="924265"/>
                </a:lnTo>
                <a:lnTo>
                  <a:pt x="2534427" y="909452"/>
                </a:lnTo>
                <a:close/>
                <a:moveTo>
                  <a:pt x="2878526" y="958002"/>
                </a:moveTo>
                <a:lnTo>
                  <a:pt x="2868470" y="963427"/>
                </a:lnTo>
                <a:lnTo>
                  <a:pt x="2839882" y="960499"/>
                </a:lnTo>
                <a:lnTo>
                  <a:pt x="2841721" y="954521"/>
                </a:lnTo>
                <a:close/>
                <a:moveTo>
                  <a:pt x="2598414" y="897801"/>
                </a:moveTo>
                <a:lnTo>
                  <a:pt x="2610846" y="901625"/>
                </a:lnTo>
                <a:lnTo>
                  <a:pt x="2591382" y="903619"/>
                </a:lnTo>
                <a:close/>
                <a:moveTo>
                  <a:pt x="2999745" y="969464"/>
                </a:moveTo>
                <a:lnTo>
                  <a:pt x="3019558" y="1006880"/>
                </a:lnTo>
                <a:lnTo>
                  <a:pt x="3046370" y="1021078"/>
                </a:lnTo>
                <a:lnTo>
                  <a:pt x="3045290" y="1024690"/>
                </a:lnTo>
                <a:lnTo>
                  <a:pt x="3033608" y="1021195"/>
                </a:lnTo>
                <a:lnTo>
                  <a:pt x="2924544" y="962353"/>
                </a:lnTo>
                <a:close/>
                <a:moveTo>
                  <a:pt x="3300220" y="1028078"/>
                </a:moveTo>
                <a:lnTo>
                  <a:pt x="3352651" y="1092474"/>
                </a:lnTo>
                <a:lnTo>
                  <a:pt x="3341613" y="1113320"/>
                </a:lnTo>
                <a:lnTo>
                  <a:pt x="3283244" y="1095863"/>
                </a:lnTo>
                <a:lnTo>
                  <a:pt x="3266108" y="1038570"/>
                </a:lnTo>
                <a:close/>
                <a:moveTo>
                  <a:pt x="2897502" y="947763"/>
                </a:moveTo>
                <a:lnTo>
                  <a:pt x="2924544" y="962353"/>
                </a:lnTo>
                <a:lnTo>
                  <a:pt x="2878526" y="958002"/>
                </a:lnTo>
                <a:close/>
                <a:moveTo>
                  <a:pt x="2467140" y="857421"/>
                </a:moveTo>
                <a:lnTo>
                  <a:pt x="2537539" y="879076"/>
                </a:lnTo>
                <a:lnTo>
                  <a:pt x="2534427" y="909452"/>
                </a:lnTo>
                <a:lnTo>
                  <a:pt x="2453155" y="917777"/>
                </a:lnTo>
                <a:lnTo>
                  <a:pt x="2446064" y="917106"/>
                </a:lnTo>
                <a:lnTo>
                  <a:pt x="2440782" y="865529"/>
                </a:lnTo>
                <a:close/>
                <a:moveTo>
                  <a:pt x="3103042" y="979232"/>
                </a:moveTo>
                <a:lnTo>
                  <a:pt x="3153074" y="1020619"/>
                </a:lnTo>
                <a:lnTo>
                  <a:pt x="3136206" y="1051883"/>
                </a:lnTo>
                <a:lnTo>
                  <a:pt x="3063448" y="1030120"/>
                </a:lnTo>
                <a:lnTo>
                  <a:pt x="3046370" y="1021078"/>
                </a:lnTo>
                <a:lnTo>
                  <a:pt x="3060101" y="975172"/>
                </a:lnTo>
                <a:close/>
                <a:moveTo>
                  <a:pt x="2295962" y="815669"/>
                </a:moveTo>
                <a:lnTo>
                  <a:pt x="2325094" y="839767"/>
                </a:lnTo>
                <a:lnTo>
                  <a:pt x="2273986" y="902539"/>
                </a:lnTo>
                <a:lnTo>
                  <a:pt x="2226474" y="897673"/>
                </a:lnTo>
                <a:lnTo>
                  <a:pt x="2222469" y="855320"/>
                </a:lnTo>
                <a:close/>
                <a:moveTo>
                  <a:pt x="2697491" y="892751"/>
                </a:moveTo>
                <a:lnTo>
                  <a:pt x="2727532" y="929647"/>
                </a:lnTo>
                <a:lnTo>
                  <a:pt x="2747989" y="935766"/>
                </a:lnTo>
                <a:lnTo>
                  <a:pt x="2747250" y="943583"/>
                </a:lnTo>
                <a:lnTo>
                  <a:pt x="2610846" y="901625"/>
                </a:lnTo>
                <a:close/>
                <a:moveTo>
                  <a:pt x="2342048" y="818943"/>
                </a:moveTo>
                <a:lnTo>
                  <a:pt x="2439067" y="848786"/>
                </a:lnTo>
                <a:lnTo>
                  <a:pt x="2440782" y="865529"/>
                </a:lnTo>
                <a:lnTo>
                  <a:pt x="2379154" y="884486"/>
                </a:lnTo>
                <a:lnTo>
                  <a:pt x="2325094" y="839767"/>
                </a:lnTo>
                <a:close/>
                <a:moveTo>
                  <a:pt x="2081150" y="765310"/>
                </a:moveTo>
                <a:lnTo>
                  <a:pt x="2087638" y="786402"/>
                </a:lnTo>
                <a:lnTo>
                  <a:pt x="2056219" y="812392"/>
                </a:lnTo>
                <a:close/>
                <a:moveTo>
                  <a:pt x="3252590" y="993374"/>
                </a:moveTo>
                <a:lnTo>
                  <a:pt x="3266108" y="1038570"/>
                </a:lnTo>
                <a:lnTo>
                  <a:pt x="3199532" y="1059050"/>
                </a:lnTo>
                <a:lnTo>
                  <a:pt x="3153074" y="1020619"/>
                </a:lnTo>
                <a:lnTo>
                  <a:pt x="3171890" y="985742"/>
                </a:lnTo>
                <a:close/>
                <a:moveTo>
                  <a:pt x="2274980" y="798313"/>
                </a:moveTo>
                <a:lnTo>
                  <a:pt x="2308832" y="808725"/>
                </a:lnTo>
                <a:lnTo>
                  <a:pt x="2295962" y="815669"/>
                </a:lnTo>
                <a:close/>
                <a:moveTo>
                  <a:pt x="3529147" y="1045806"/>
                </a:moveTo>
                <a:lnTo>
                  <a:pt x="3539249" y="1152625"/>
                </a:lnTo>
                <a:lnTo>
                  <a:pt x="3500820" y="1080051"/>
                </a:lnTo>
                <a:close/>
                <a:moveTo>
                  <a:pt x="3375312" y="1004979"/>
                </a:moveTo>
                <a:lnTo>
                  <a:pt x="3300220" y="1028078"/>
                </a:lnTo>
                <a:lnTo>
                  <a:pt x="3273581" y="995359"/>
                </a:lnTo>
                <a:close/>
                <a:moveTo>
                  <a:pt x="2779895" y="884311"/>
                </a:moveTo>
                <a:lnTo>
                  <a:pt x="2851443" y="922914"/>
                </a:lnTo>
                <a:lnTo>
                  <a:pt x="2841721" y="954521"/>
                </a:lnTo>
                <a:lnTo>
                  <a:pt x="2796346" y="950230"/>
                </a:lnTo>
                <a:lnTo>
                  <a:pt x="2747989" y="935766"/>
                </a:lnTo>
                <a:lnTo>
                  <a:pt x="2752590" y="887107"/>
                </a:lnTo>
                <a:close/>
                <a:moveTo>
                  <a:pt x="2127923" y="753078"/>
                </a:moveTo>
                <a:lnTo>
                  <a:pt x="2215343" y="779969"/>
                </a:lnTo>
                <a:lnTo>
                  <a:pt x="2222469" y="855320"/>
                </a:lnTo>
                <a:lnTo>
                  <a:pt x="2157133" y="890571"/>
                </a:lnTo>
                <a:lnTo>
                  <a:pt x="2118462" y="886610"/>
                </a:lnTo>
                <a:lnTo>
                  <a:pt x="2087638" y="786402"/>
                </a:lnTo>
                <a:close/>
                <a:moveTo>
                  <a:pt x="3465588" y="1013516"/>
                </a:moveTo>
                <a:lnTo>
                  <a:pt x="3500820" y="1080051"/>
                </a:lnTo>
                <a:lnTo>
                  <a:pt x="3447180" y="1144896"/>
                </a:lnTo>
                <a:lnTo>
                  <a:pt x="3378641" y="1124396"/>
                </a:lnTo>
                <a:lnTo>
                  <a:pt x="3352651" y="1092474"/>
                </a:lnTo>
                <a:lnTo>
                  <a:pt x="3397853" y="1007110"/>
                </a:lnTo>
                <a:close/>
                <a:moveTo>
                  <a:pt x="2072106" y="735908"/>
                </a:moveTo>
                <a:lnTo>
                  <a:pt x="2093271" y="742419"/>
                </a:lnTo>
                <a:lnTo>
                  <a:pt x="2081150" y="765310"/>
                </a:lnTo>
                <a:close/>
                <a:moveTo>
                  <a:pt x="3403586" y="996282"/>
                </a:moveTo>
                <a:lnTo>
                  <a:pt x="3397853" y="1007110"/>
                </a:lnTo>
                <a:lnTo>
                  <a:pt x="3375312" y="1004979"/>
                </a:lnTo>
                <a:close/>
                <a:moveTo>
                  <a:pt x="3549309" y="1021433"/>
                </a:moveTo>
                <a:lnTo>
                  <a:pt x="3529147" y="1045806"/>
                </a:lnTo>
                <a:lnTo>
                  <a:pt x="3526640" y="1019289"/>
                </a:lnTo>
                <a:close/>
                <a:moveTo>
                  <a:pt x="3241339" y="955759"/>
                </a:moveTo>
                <a:lnTo>
                  <a:pt x="3273581" y="995359"/>
                </a:lnTo>
                <a:lnTo>
                  <a:pt x="3252590" y="993374"/>
                </a:lnTo>
                <a:close/>
                <a:moveTo>
                  <a:pt x="2212164" y="746351"/>
                </a:moveTo>
                <a:lnTo>
                  <a:pt x="2274980" y="798313"/>
                </a:lnTo>
                <a:lnTo>
                  <a:pt x="2215343" y="779969"/>
                </a:lnTo>
                <a:close/>
                <a:moveTo>
                  <a:pt x="2679925" y="830375"/>
                </a:moveTo>
                <a:lnTo>
                  <a:pt x="2754167" y="870430"/>
                </a:lnTo>
                <a:lnTo>
                  <a:pt x="2752590" y="887107"/>
                </a:lnTo>
                <a:lnTo>
                  <a:pt x="2697491" y="892751"/>
                </a:lnTo>
                <a:lnTo>
                  <a:pt x="2660074" y="846796"/>
                </a:lnTo>
                <a:close/>
                <a:moveTo>
                  <a:pt x="2998880" y="893068"/>
                </a:moveTo>
                <a:lnTo>
                  <a:pt x="3067645" y="949951"/>
                </a:lnTo>
                <a:lnTo>
                  <a:pt x="3060101" y="975172"/>
                </a:lnTo>
                <a:lnTo>
                  <a:pt x="2999745" y="969464"/>
                </a:lnTo>
                <a:lnTo>
                  <a:pt x="2968089" y="909680"/>
                </a:lnTo>
                <a:close/>
                <a:moveTo>
                  <a:pt x="2382907" y="768760"/>
                </a:moveTo>
                <a:lnTo>
                  <a:pt x="2342048" y="818943"/>
                </a:lnTo>
                <a:lnTo>
                  <a:pt x="2308832" y="808725"/>
                </a:lnTo>
                <a:close/>
                <a:moveTo>
                  <a:pt x="2628351" y="807832"/>
                </a:moveTo>
                <a:lnTo>
                  <a:pt x="2660074" y="846796"/>
                </a:lnTo>
                <a:lnTo>
                  <a:pt x="2598414" y="897801"/>
                </a:lnTo>
                <a:lnTo>
                  <a:pt x="2537539" y="879076"/>
                </a:lnTo>
                <a:lnTo>
                  <a:pt x="2542119" y="834358"/>
                </a:lnTo>
                <a:close/>
                <a:moveTo>
                  <a:pt x="2945665" y="867333"/>
                </a:moveTo>
                <a:lnTo>
                  <a:pt x="2968089" y="909680"/>
                </a:lnTo>
                <a:lnTo>
                  <a:pt x="2897502" y="947763"/>
                </a:lnTo>
                <a:lnTo>
                  <a:pt x="2851443" y="922914"/>
                </a:lnTo>
                <a:lnTo>
                  <a:pt x="2866031" y="875489"/>
                </a:lnTo>
                <a:close/>
                <a:moveTo>
                  <a:pt x="2620681" y="798411"/>
                </a:moveTo>
                <a:lnTo>
                  <a:pt x="2634587" y="805914"/>
                </a:lnTo>
                <a:lnTo>
                  <a:pt x="2628351" y="807832"/>
                </a:lnTo>
                <a:close/>
                <a:moveTo>
                  <a:pt x="3430024" y="946354"/>
                </a:moveTo>
                <a:lnTo>
                  <a:pt x="3449056" y="982296"/>
                </a:lnTo>
                <a:lnTo>
                  <a:pt x="3403586" y="996282"/>
                </a:lnTo>
                <a:close/>
                <a:moveTo>
                  <a:pt x="3521048" y="960151"/>
                </a:moveTo>
                <a:lnTo>
                  <a:pt x="3526640" y="1019289"/>
                </a:lnTo>
                <a:lnTo>
                  <a:pt x="3465588" y="1013516"/>
                </a:lnTo>
                <a:lnTo>
                  <a:pt x="3449056" y="982296"/>
                </a:lnTo>
                <a:close/>
                <a:moveTo>
                  <a:pt x="2128039" y="676761"/>
                </a:moveTo>
                <a:lnTo>
                  <a:pt x="2174110" y="714871"/>
                </a:lnTo>
                <a:lnTo>
                  <a:pt x="2127923" y="753078"/>
                </a:lnTo>
                <a:lnTo>
                  <a:pt x="2093271" y="742419"/>
                </a:lnTo>
                <a:close/>
                <a:moveTo>
                  <a:pt x="2928436" y="834796"/>
                </a:moveTo>
                <a:lnTo>
                  <a:pt x="2965334" y="865318"/>
                </a:lnTo>
                <a:lnTo>
                  <a:pt x="2945665" y="867333"/>
                </a:lnTo>
                <a:close/>
                <a:moveTo>
                  <a:pt x="3222339" y="892236"/>
                </a:moveTo>
                <a:lnTo>
                  <a:pt x="3241339" y="955759"/>
                </a:lnTo>
                <a:lnTo>
                  <a:pt x="3209299" y="916406"/>
                </a:lnTo>
                <a:close/>
                <a:moveTo>
                  <a:pt x="2206643" y="687960"/>
                </a:moveTo>
                <a:lnTo>
                  <a:pt x="2212164" y="746351"/>
                </a:lnTo>
                <a:lnTo>
                  <a:pt x="2174110" y="714871"/>
                </a:lnTo>
                <a:close/>
                <a:moveTo>
                  <a:pt x="3070225" y="854575"/>
                </a:moveTo>
                <a:lnTo>
                  <a:pt x="2998880" y="893068"/>
                </a:lnTo>
                <a:lnTo>
                  <a:pt x="2965334" y="865318"/>
                </a:lnTo>
                <a:close/>
                <a:moveTo>
                  <a:pt x="2425511" y="716433"/>
                </a:moveTo>
                <a:lnTo>
                  <a:pt x="2428359" y="744237"/>
                </a:lnTo>
                <a:lnTo>
                  <a:pt x="2382907" y="768760"/>
                </a:lnTo>
                <a:close/>
                <a:moveTo>
                  <a:pt x="2474315" y="719443"/>
                </a:moveTo>
                <a:lnTo>
                  <a:pt x="2549722" y="760127"/>
                </a:lnTo>
                <a:lnTo>
                  <a:pt x="2542119" y="834358"/>
                </a:lnTo>
                <a:lnTo>
                  <a:pt x="2467140" y="857421"/>
                </a:lnTo>
                <a:lnTo>
                  <a:pt x="2439067" y="848786"/>
                </a:lnTo>
                <a:lnTo>
                  <a:pt x="2428359" y="744237"/>
                </a:lnTo>
                <a:close/>
                <a:moveTo>
                  <a:pt x="2753839" y="769232"/>
                </a:moveTo>
                <a:lnTo>
                  <a:pt x="2679925" y="830375"/>
                </a:lnTo>
                <a:lnTo>
                  <a:pt x="2634587" y="805914"/>
                </a:lnTo>
                <a:close/>
                <a:moveTo>
                  <a:pt x="3101165" y="837882"/>
                </a:moveTo>
                <a:lnTo>
                  <a:pt x="3096992" y="851833"/>
                </a:lnTo>
                <a:lnTo>
                  <a:pt x="3070225" y="854575"/>
                </a:lnTo>
                <a:close/>
                <a:moveTo>
                  <a:pt x="3152127" y="846187"/>
                </a:moveTo>
                <a:lnTo>
                  <a:pt x="3209299" y="916406"/>
                </a:lnTo>
                <a:lnTo>
                  <a:pt x="3171890" y="985742"/>
                </a:lnTo>
                <a:lnTo>
                  <a:pt x="3103042" y="979232"/>
                </a:lnTo>
                <a:lnTo>
                  <a:pt x="3067645" y="949951"/>
                </a:lnTo>
                <a:lnTo>
                  <a:pt x="3096992" y="851833"/>
                </a:lnTo>
                <a:close/>
                <a:moveTo>
                  <a:pt x="2764577" y="760350"/>
                </a:moveTo>
                <a:lnTo>
                  <a:pt x="2764034" y="766096"/>
                </a:lnTo>
                <a:lnTo>
                  <a:pt x="2753839" y="769232"/>
                </a:lnTo>
                <a:close/>
                <a:moveTo>
                  <a:pt x="4559082" y="1116645"/>
                </a:moveTo>
                <a:lnTo>
                  <a:pt x="4354050" y="1496670"/>
                </a:lnTo>
                <a:lnTo>
                  <a:pt x="4025598" y="1465610"/>
                </a:lnTo>
                <a:lnTo>
                  <a:pt x="4119077" y="1161711"/>
                </a:lnTo>
                <a:close/>
                <a:moveTo>
                  <a:pt x="2422982" y="691749"/>
                </a:moveTo>
                <a:lnTo>
                  <a:pt x="2438703" y="700230"/>
                </a:lnTo>
                <a:lnTo>
                  <a:pt x="2425511" y="716433"/>
                </a:lnTo>
                <a:close/>
                <a:moveTo>
                  <a:pt x="2554168" y="716719"/>
                </a:moveTo>
                <a:lnTo>
                  <a:pt x="2620681" y="798411"/>
                </a:lnTo>
                <a:lnTo>
                  <a:pt x="2549722" y="760127"/>
                </a:lnTo>
                <a:close/>
                <a:moveTo>
                  <a:pt x="2896879" y="775201"/>
                </a:moveTo>
                <a:lnTo>
                  <a:pt x="2928436" y="834796"/>
                </a:lnTo>
                <a:lnTo>
                  <a:pt x="2888667" y="801899"/>
                </a:lnTo>
                <a:close/>
                <a:moveTo>
                  <a:pt x="3252744" y="835881"/>
                </a:moveTo>
                <a:lnTo>
                  <a:pt x="3222339" y="892236"/>
                </a:lnTo>
                <a:lnTo>
                  <a:pt x="3206888" y="840578"/>
                </a:lnTo>
                <a:close/>
                <a:moveTo>
                  <a:pt x="1116644" y="410985"/>
                </a:moveTo>
                <a:lnTo>
                  <a:pt x="1496669" y="616017"/>
                </a:lnTo>
                <a:lnTo>
                  <a:pt x="1465609" y="944468"/>
                </a:lnTo>
                <a:lnTo>
                  <a:pt x="1161710" y="850989"/>
                </a:lnTo>
                <a:close/>
                <a:moveTo>
                  <a:pt x="2823335" y="747856"/>
                </a:moveTo>
                <a:lnTo>
                  <a:pt x="2888667" y="801899"/>
                </a:lnTo>
                <a:lnTo>
                  <a:pt x="2866031" y="875489"/>
                </a:lnTo>
                <a:lnTo>
                  <a:pt x="2779895" y="884311"/>
                </a:lnTo>
                <a:lnTo>
                  <a:pt x="2754167" y="870430"/>
                </a:lnTo>
                <a:lnTo>
                  <a:pt x="2764034" y="766096"/>
                </a:lnTo>
                <a:close/>
                <a:moveTo>
                  <a:pt x="3113040" y="798180"/>
                </a:moveTo>
                <a:lnTo>
                  <a:pt x="3131875" y="821313"/>
                </a:lnTo>
                <a:lnTo>
                  <a:pt x="3101165" y="837882"/>
                </a:lnTo>
                <a:close/>
                <a:moveTo>
                  <a:pt x="2558543" y="674001"/>
                </a:moveTo>
                <a:lnTo>
                  <a:pt x="2554168" y="716719"/>
                </a:lnTo>
                <a:lnTo>
                  <a:pt x="2531337" y="688678"/>
                </a:lnTo>
                <a:close/>
                <a:moveTo>
                  <a:pt x="3191504" y="789142"/>
                </a:moveTo>
                <a:lnTo>
                  <a:pt x="3206888" y="840578"/>
                </a:lnTo>
                <a:lnTo>
                  <a:pt x="3152127" y="846187"/>
                </a:lnTo>
                <a:lnTo>
                  <a:pt x="3131875" y="821313"/>
                </a:lnTo>
                <a:close/>
                <a:moveTo>
                  <a:pt x="2769936" y="703683"/>
                </a:moveTo>
                <a:lnTo>
                  <a:pt x="2801508" y="729800"/>
                </a:lnTo>
                <a:lnTo>
                  <a:pt x="2764577" y="760350"/>
                </a:lnTo>
                <a:close/>
                <a:moveTo>
                  <a:pt x="2489723" y="637567"/>
                </a:moveTo>
                <a:lnTo>
                  <a:pt x="2531337" y="688678"/>
                </a:lnTo>
                <a:lnTo>
                  <a:pt x="2474315" y="719443"/>
                </a:lnTo>
                <a:lnTo>
                  <a:pt x="2438703" y="700230"/>
                </a:lnTo>
                <a:close/>
                <a:moveTo>
                  <a:pt x="2913856" y="720011"/>
                </a:moveTo>
                <a:lnTo>
                  <a:pt x="2896879" y="775201"/>
                </a:lnTo>
                <a:lnTo>
                  <a:pt x="2874127" y="732232"/>
                </a:lnTo>
                <a:close/>
                <a:moveTo>
                  <a:pt x="2851111" y="688768"/>
                </a:moveTo>
                <a:lnTo>
                  <a:pt x="2874127" y="732232"/>
                </a:lnTo>
                <a:lnTo>
                  <a:pt x="2823335" y="747856"/>
                </a:lnTo>
                <a:lnTo>
                  <a:pt x="2801508" y="729800"/>
                </a:lnTo>
                <a:close/>
                <a:moveTo>
                  <a:pt x="4250054" y="735908"/>
                </a:moveTo>
                <a:lnTo>
                  <a:pt x="4119077" y="1161711"/>
                </a:lnTo>
                <a:lnTo>
                  <a:pt x="3792024" y="1195209"/>
                </a:lnTo>
                <a:lnTo>
                  <a:pt x="3825696" y="866441"/>
                </a:lnTo>
                <a:close/>
                <a:moveTo>
                  <a:pt x="1537147" y="187968"/>
                </a:moveTo>
                <a:lnTo>
                  <a:pt x="1880744" y="472196"/>
                </a:lnTo>
                <a:lnTo>
                  <a:pt x="1790336" y="774458"/>
                </a:lnTo>
                <a:lnTo>
                  <a:pt x="1496669" y="616017"/>
                </a:lnTo>
                <a:close/>
                <a:moveTo>
                  <a:pt x="3871171" y="422445"/>
                </a:moveTo>
                <a:lnTo>
                  <a:pt x="3825696" y="866441"/>
                </a:lnTo>
                <a:lnTo>
                  <a:pt x="3521048" y="960151"/>
                </a:lnTo>
                <a:lnTo>
                  <a:pt x="3489664" y="628277"/>
                </a:lnTo>
                <a:close/>
                <a:moveTo>
                  <a:pt x="2008181" y="46129"/>
                </a:moveTo>
                <a:lnTo>
                  <a:pt x="2283144" y="383842"/>
                </a:lnTo>
                <a:lnTo>
                  <a:pt x="2128039" y="676761"/>
                </a:lnTo>
                <a:lnTo>
                  <a:pt x="1880744" y="472196"/>
                </a:lnTo>
                <a:close/>
                <a:moveTo>
                  <a:pt x="3448643" y="194483"/>
                </a:moveTo>
                <a:lnTo>
                  <a:pt x="3489664" y="628277"/>
                </a:lnTo>
                <a:lnTo>
                  <a:pt x="3191504" y="789142"/>
                </a:lnTo>
                <a:lnTo>
                  <a:pt x="3099921" y="482949"/>
                </a:lnTo>
                <a:close/>
                <a:moveTo>
                  <a:pt x="2486395" y="0"/>
                </a:moveTo>
                <a:lnTo>
                  <a:pt x="2692270" y="388795"/>
                </a:lnTo>
                <a:lnTo>
                  <a:pt x="2489723" y="637567"/>
                </a:lnTo>
                <a:lnTo>
                  <a:pt x="2283144" y="383842"/>
                </a:lnTo>
                <a:close/>
                <a:moveTo>
                  <a:pt x="2969803" y="47923"/>
                </a:moveTo>
                <a:lnTo>
                  <a:pt x="3099921" y="482949"/>
                </a:lnTo>
                <a:lnTo>
                  <a:pt x="2851111" y="688768"/>
                </a:lnTo>
                <a:lnTo>
                  <a:pt x="2692270" y="388795"/>
                </a:lnTo>
                <a:close/>
              </a:path>
            </a:pathLst>
          </a:custGeom>
          <a:solidFill>
            <a:srgbClr val="D2D2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3AFEA28D-D548-4497-9C8B-2617262A3E27}"/>
              </a:ext>
            </a:extLst>
          </p:cNvPr>
          <p:cNvSpPr/>
          <p:nvPr/>
        </p:nvSpPr>
        <p:spPr>
          <a:xfrm>
            <a:off x="1829869" y="1896186"/>
            <a:ext cx="3950998" cy="3950996"/>
          </a:xfrm>
          <a:prstGeom prst="ellipse">
            <a:avLst/>
          </a:prstGeom>
          <a:noFill/>
          <a:ln w="25400">
            <a:solidFill>
              <a:srgbClr val="D2D2D2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246754DE-BA51-46F1-8523-67A9444A953D}"/>
              </a:ext>
            </a:extLst>
          </p:cNvPr>
          <p:cNvSpPr/>
          <p:nvPr/>
        </p:nvSpPr>
        <p:spPr>
          <a:xfrm>
            <a:off x="1512795" y="1579112"/>
            <a:ext cx="4585146" cy="4585144"/>
          </a:xfrm>
          <a:prstGeom prst="ellipse">
            <a:avLst/>
          </a:prstGeom>
          <a:noFill/>
          <a:ln w="25400">
            <a:solidFill>
              <a:srgbClr val="D2D2D2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EDCE9FD-B9AA-4FC0-B666-71F592EFEBC1}"/>
              </a:ext>
            </a:extLst>
          </p:cNvPr>
          <p:cNvGrpSpPr/>
          <p:nvPr/>
        </p:nvGrpSpPr>
        <p:grpSpPr>
          <a:xfrm>
            <a:off x="7047928" y="2005386"/>
            <a:ext cx="3612019" cy="1085738"/>
            <a:chOff x="5879643" y="1445796"/>
            <a:chExt cx="3612019" cy="1085738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92A9BED-17AB-4927-89D9-42B6EC469FD3}"/>
                </a:ext>
              </a:extLst>
            </p:cNvPr>
            <p:cNvSpPr txBox="1"/>
            <p:nvPr/>
          </p:nvSpPr>
          <p:spPr>
            <a:xfrm>
              <a:off x="5879644" y="1792870"/>
              <a:ext cx="320647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4E52AD4-32FF-4657-91E7-EFAE93E74BEE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7DEA84E-B121-4B32-A68A-E3F3F321C2CA}"/>
              </a:ext>
            </a:extLst>
          </p:cNvPr>
          <p:cNvGrpSpPr/>
          <p:nvPr/>
        </p:nvGrpSpPr>
        <p:grpSpPr>
          <a:xfrm>
            <a:off x="7047929" y="3310552"/>
            <a:ext cx="3612019" cy="1085738"/>
            <a:chOff x="5879643" y="1445796"/>
            <a:chExt cx="3612019" cy="1085738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4E32249-E593-4E64-82BD-FFA602BB9A2E}"/>
                </a:ext>
              </a:extLst>
            </p:cNvPr>
            <p:cNvSpPr txBox="1"/>
            <p:nvPr/>
          </p:nvSpPr>
          <p:spPr>
            <a:xfrm>
              <a:off x="5879644" y="1792870"/>
              <a:ext cx="320647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F6E4237-B33D-4261-B4ED-F1CB89654448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FC6C371-6F79-411C-B12C-1F381B41771D}"/>
              </a:ext>
            </a:extLst>
          </p:cNvPr>
          <p:cNvGrpSpPr/>
          <p:nvPr/>
        </p:nvGrpSpPr>
        <p:grpSpPr>
          <a:xfrm>
            <a:off x="7047929" y="4615718"/>
            <a:ext cx="3612019" cy="1085738"/>
            <a:chOff x="5879643" y="1445796"/>
            <a:chExt cx="3612019" cy="1085738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D4C92C8-3F1F-4A26-BE03-9A457D0B61AF}"/>
                </a:ext>
              </a:extLst>
            </p:cNvPr>
            <p:cNvSpPr txBox="1"/>
            <p:nvPr/>
          </p:nvSpPr>
          <p:spPr>
            <a:xfrm>
              <a:off x="5879644" y="1792870"/>
              <a:ext cx="320647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CC4566C-8083-4AFD-9C3A-4DE6E8C8DB03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0B259DB-80A3-4740-9C16-B24D1BADAD24}"/>
              </a:ext>
            </a:extLst>
          </p:cNvPr>
          <p:cNvGrpSpPr/>
          <p:nvPr/>
        </p:nvGrpSpPr>
        <p:grpSpPr>
          <a:xfrm>
            <a:off x="5627286" y="2548255"/>
            <a:ext cx="1188236" cy="294467"/>
            <a:chOff x="5627286" y="2548255"/>
            <a:chExt cx="1188236" cy="294467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12EB9AC0-EA72-4B82-876B-04007C6D42DA}"/>
                </a:ext>
              </a:extLst>
            </p:cNvPr>
            <p:cNvSpPr/>
            <p:nvPr/>
          </p:nvSpPr>
          <p:spPr>
            <a:xfrm>
              <a:off x="5627286" y="2548255"/>
              <a:ext cx="294467" cy="294467"/>
            </a:xfrm>
            <a:prstGeom prst="ellipse">
              <a:avLst/>
            </a:prstGeom>
            <a:solidFill>
              <a:srgbClr val="C8C8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22FB203B-8166-491B-B43B-915BA4CFEAF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728831" y="2679072"/>
              <a:ext cx="1086691" cy="16416"/>
            </a:xfrm>
            <a:prstGeom prst="line">
              <a:avLst/>
            </a:prstGeom>
            <a:ln w="38100">
              <a:solidFill>
                <a:srgbClr val="C8C8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8A1FB254-0993-44A6-A0D2-B87A9751644D}"/>
              </a:ext>
            </a:extLst>
          </p:cNvPr>
          <p:cNvGrpSpPr/>
          <p:nvPr/>
        </p:nvGrpSpPr>
        <p:grpSpPr>
          <a:xfrm>
            <a:off x="5985658" y="3724450"/>
            <a:ext cx="798049" cy="294467"/>
            <a:chOff x="5985658" y="3724450"/>
            <a:chExt cx="798049" cy="294467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5E2FB01F-A7BC-4ED9-B5EF-4A92ADEDD14D}"/>
                </a:ext>
              </a:extLst>
            </p:cNvPr>
            <p:cNvSpPr/>
            <p:nvPr/>
          </p:nvSpPr>
          <p:spPr>
            <a:xfrm>
              <a:off x="5985658" y="3724450"/>
              <a:ext cx="294467" cy="294467"/>
            </a:xfrm>
            <a:prstGeom prst="ellipse">
              <a:avLst/>
            </a:prstGeom>
            <a:solidFill>
              <a:srgbClr val="C8C8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8B8B0789-B5F9-4717-A51A-387F6952FF4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72017" y="3819573"/>
              <a:ext cx="711690" cy="34862"/>
            </a:xfrm>
            <a:prstGeom prst="line">
              <a:avLst/>
            </a:prstGeom>
            <a:ln w="38100">
              <a:solidFill>
                <a:srgbClr val="C8C8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C1E6D96-65AE-4D8D-A6AC-AFAA259AFDDB}"/>
              </a:ext>
            </a:extLst>
          </p:cNvPr>
          <p:cNvGrpSpPr/>
          <p:nvPr/>
        </p:nvGrpSpPr>
        <p:grpSpPr>
          <a:xfrm>
            <a:off x="5582068" y="5011354"/>
            <a:ext cx="1233924" cy="294467"/>
            <a:chOff x="5582068" y="5011354"/>
            <a:chExt cx="1233924" cy="294467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42647C64-A5F7-46EE-B2EC-ADCC267ABA6D}"/>
                </a:ext>
              </a:extLst>
            </p:cNvPr>
            <p:cNvSpPr/>
            <p:nvPr/>
          </p:nvSpPr>
          <p:spPr>
            <a:xfrm>
              <a:off x="5582068" y="5011354"/>
              <a:ext cx="294467" cy="294467"/>
            </a:xfrm>
            <a:prstGeom prst="ellipse">
              <a:avLst/>
            </a:prstGeom>
            <a:solidFill>
              <a:srgbClr val="C8C8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95DD96E0-79F2-4967-A11F-1F92066AC3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729301" y="5156238"/>
              <a:ext cx="1086691" cy="16416"/>
            </a:xfrm>
            <a:prstGeom prst="line">
              <a:avLst/>
            </a:prstGeom>
            <a:ln w="38100">
              <a:solidFill>
                <a:srgbClr val="C8C8C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椭圆 41">
            <a:extLst>
              <a:ext uri="{FF2B5EF4-FFF2-40B4-BE49-F238E27FC236}">
                <a16:creationId xmlns:a16="http://schemas.microsoft.com/office/drawing/2014/main" id="{D1C8F100-5918-4AB6-80AB-DACFA74AB35C}"/>
              </a:ext>
            </a:extLst>
          </p:cNvPr>
          <p:cNvSpPr/>
          <p:nvPr/>
        </p:nvSpPr>
        <p:spPr>
          <a:xfrm>
            <a:off x="1132884" y="1175937"/>
            <a:ext cx="5356632" cy="5356630"/>
          </a:xfrm>
          <a:prstGeom prst="ellipse">
            <a:avLst/>
          </a:prstGeom>
          <a:noFill/>
          <a:ln w="25400">
            <a:solidFill>
              <a:srgbClr val="D2D2D2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图片 38" descr="图片包含 人员, 男孩, 男士, 餐桌&#10;&#10;已生成极高可信度的说明">
            <a:extLst>
              <a:ext uri="{FF2B5EF4-FFF2-40B4-BE49-F238E27FC236}">
                <a16:creationId xmlns:a16="http://schemas.microsoft.com/office/drawing/2014/main" id="{F938517E-ACC9-4AB4-BF3A-D6783B81B3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020" t="216" r="15147" b="2535"/>
          <a:stretch>
            <a:fillRect/>
          </a:stretch>
        </p:blipFill>
        <p:spPr>
          <a:xfrm>
            <a:off x="2830047" y="2888076"/>
            <a:ext cx="1967214" cy="1967214"/>
          </a:xfrm>
          <a:custGeom>
            <a:avLst/>
            <a:gdLst>
              <a:gd name="connsiteX0" fmla="*/ 983607 w 1967214"/>
              <a:gd name="connsiteY0" fmla="*/ 0 h 1967214"/>
              <a:gd name="connsiteX1" fmla="*/ 1967214 w 1967214"/>
              <a:gd name="connsiteY1" fmla="*/ 983607 h 1967214"/>
              <a:gd name="connsiteX2" fmla="*/ 983607 w 1967214"/>
              <a:gd name="connsiteY2" fmla="*/ 1967214 h 1967214"/>
              <a:gd name="connsiteX3" fmla="*/ 0 w 1967214"/>
              <a:gd name="connsiteY3" fmla="*/ 983607 h 1967214"/>
              <a:gd name="connsiteX4" fmla="*/ 983607 w 1967214"/>
              <a:gd name="connsiteY4" fmla="*/ 0 h 196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7214" h="1967214">
                <a:moveTo>
                  <a:pt x="983607" y="0"/>
                </a:moveTo>
                <a:cubicBezTo>
                  <a:pt x="1526838" y="0"/>
                  <a:pt x="1967214" y="440376"/>
                  <a:pt x="1967214" y="983607"/>
                </a:cubicBezTo>
                <a:cubicBezTo>
                  <a:pt x="1967214" y="1526838"/>
                  <a:pt x="1526838" y="1967214"/>
                  <a:pt x="983607" y="1967214"/>
                </a:cubicBezTo>
                <a:cubicBezTo>
                  <a:pt x="440376" y="1967214"/>
                  <a:pt x="0" y="1526838"/>
                  <a:pt x="0" y="983607"/>
                </a:cubicBezTo>
                <a:cubicBezTo>
                  <a:pt x="0" y="440376"/>
                  <a:pt x="440376" y="0"/>
                  <a:pt x="983607" y="0"/>
                </a:cubicBezTo>
                <a:close/>
              </a:path>
            </a:pathLst>
          </a:custGeom>
        </p:spPr>
      </p:pic>
      <p:grpSp>
        <p:nvGrpSpPr>
          <p:cNvPr id="34" name="组合 33">
            <a:extLst>
              <a:ext uri="{FF2B5EF4-FFF2-40B4-BE49-F238E27FC236}">
                <a16:creationId xmlns:a16="http://schemas.microsoft.com/office/drawing/2014/main" id="{2A2F9AD4-06D2-498B-BF03-DFD1326F50BE}"/>
              </a:ext>
            </a:extLst>
          </p:cNvPr>
          <p:cNvGrpSpPr/>
          <p:nvPr/>
        </p:nvGrpSpPr>
        <p:grpSpPr>
          <a:xfrm>
            <a:off x="9807011" y="357597"/>
            <a:ext cx="2053883" cy="523220"/>
            <a:chOff x="9543984" y="189929"/>
            <a:chExt cx="2053883" cy="523220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4C4C5EE-BBE3-4C7A-917C-B763D1748402}"/>
                </a:ext>
              </a:extLst>
            </p:cNvPr>
            <p:cNvSpPr txBox="1"/>
            <p:nvPr/>
          </p:nvSpPr>
          <p:spPr>
            <a:xfrm>
              <a:off x="10294681" y="189929"/>
              <a:ext cx="10349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LOGO</a:t>
              </a:r>
              <a:endParaRPr lang="zh-CN" altLang="en-US" sz="2800" dirty="0">
                <a:solidFill>
                  <a:srgbClr val="818588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6" name="等腰三角形 35">
              <a:extLst>
                <a:ext uri="{FF2B5EF4-FFF2-40B4-BE49-F238E27FC236}">
                  <a16:creationId xmlns:a16="http://schemas.microsoft.com/office/drawing/2014/main" id="{1CDE28A8-9789-42C0-BA3B-6C8E539F94D1}"/>
                </a:ext>
              </a:extLst>
            </p:cNvPr>
            <p:cNvSpPr/>
            <p:nvPr/>
          </p:nvSpPr>
          <p:spPr>
            <a:xfrm>
              <a:off x="9696338" y="235395"/>
              <a:ext cx="501454" cy="432288"/>
            </a:xfrm>
            <a:prstGeom prst="triangle">
              <a:avLst/>
            </a:prstGeom>
            <a:solidFill>
              <a:srgbClr val="818588"/>
            </a:solidFill>
            <a:ln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985B687C-FF99-450A-9923-29E6A6FE629D}"/>
                </a:ext>
              </a:extLst>
            </p:cNvPr>
            <p:cNvSpPr/>
            <p:nvPr/>
          </p:nvSpPr>
          <p:spPr>
            <a:xfrm>
              <a:off x="9543984" y="189929"/>
              <a:ext cx="2053883" cy="523220"/>
            </a:xfrm>
            <a:prstGeom prst="rect">
              <a:avLst/>
            </a:prstGeom>
            <a:noFill/>
            <a:ln w="38100"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A5E8FB1D-146A-43E9-9265-1377824DFE76}"/>
              </a:ext>
            </a:extLst>
          </p:cNvPr>
          <p:cNvSpPr txBox="1"/>
          <p:nvPr/>
        </p:nvSpPr>
        <p:spPr>
          <a:xfrm>
            <a:off x="1375789" y="349207"/>
            <a:ext cx="4890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818588"/>
                </a:solidFill>
              </a:rPr>
              <a:t>Click Here To Add The Tittle</a:t>
            </a:r>
            <a:endParaRPr lang="zh-CN" altLang="en-US" sz="2800" dirty="0">
              <a:solidFill>
                <a:srgbClr val="818588"/>
              </a:solidFill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7BA9EEDD-57FC-4BF6-97A9-FED0E734A802}"/>
              </a:ext>
            </a:extLst>
          </p:cNvPr>
          <p:cNvGrpSpPr/>
          <p:nvPr/>
        </p:nvGrpSpPr>
        <p:grpSpPr>
          <a:xfrm>
            <a:off x="552920" y="321895"/>
            <a:ext cx="5537916" cy="558922"/>
            <a:chOff x="552920" y="321895"/>
            <a:chExt cx="5537916" cy="558922"/>
          </a:xfrm>
        </p:grpSpPr>
        <p:sp>
          <p:nvSpPr>
            <p:cNvPr id="44" name="直角三角形 43">
              <a:extLst>
                <a:ext uri="{FF2B5EF4-FFF2-40B4-BE49-F238E27FC236}">
                  <a16:creationId xmlns:a16="http://schemas.microsoft.com/office/drawing/2014/main" id="{393F11C6-FA75-4084-87EE-3231C63A130B}"/>
                </a:ext>
              </a:extLst>
            </p:cNvPr>
            <p:cNvSpPr/>
            <p:nvPr/>
          </p:nvSpPr>
          <p:spPr>
            <a:xfrm>
              <a:off x="738900" y="340817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直角三角形 44">
              <a:extLst>
                <a:ext uri="{FF2B5EF4-FFF2-40B4-BE49-F238E27FC236}">
                  <a16:creationId xmlns:a16="http://schemas.microsoft.com/office/drawing/2014/main" id="{9C1C5A7C-5A3D-4BE2-A04A-D8A8A11EE989}"/>
                </a:ext>
              </a:extLst>
            </p:cNvPr>
            <p:cNvSpPr/>
            <p:nvPr/>
          </p:nvSpPr>
          <p:spPr>
            <a:xfrm rot="5400000">
              <a:off x="738900" y="321895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直角三角形 45">
              <a:extLst>
                <a:ext uri="{FF2B5EF4-FFF2-40B4-BE49-F238E27FC236}">
                  <a16:creationId xmlns:a16="http://schemas.microsoft.com/office/drawing/2014/main" id="{60C5F69F-B2B7-45F1-8A1F-B6AB50D80103}"/>
                </a:ext>
              </a:extLst>
            </p:cNvPr>
            <p:cNvSpPr/>
            <p:nvPr/>
          </p:nvSpPr>
          <p:spPr>
            <a:xfrm>
              <a:off x="552920" y="340817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直角三角形 46">
              <a:extLst>
                <a:ext uri="{FF2B5EF4-FFF2-40B4-BE49-F238E27FC236}">
                  <a16:creationId xmlns:a16="http://schemas.microsoft.com/office/drawing/2014/main" id="{D5F9DCA2-97C2-42AE-A6DF-0DAB8E9F903C}"/>
                </a:ext>
              </a:extLst>
            </p:cNvPr>
            <p:cNvSpPr/>
            <p:nvPr/>
          </p:nvSpPr>
          <p:spPr>
            <a:xfrm rot="5400000">
              <a:off x="552920" y="321895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03DD6EEA-4DFB-4C8A-B75A-F6316DA07623}"/>
                </a:ext>
              </a:extLst>
            </p:cNvPr>
            <p:cNvCxnSpPr>
              <a:cxnSpLocks/>
            </p:cNvCxnSpPr>
            <p:nvPr/>
          </p:nvCxnSpPr>
          <p:spPr>
            <a:xfrm>
              <a:off x="1108418" y="865319"/>
              <a:ext cx="4982418" cy="15498"/>
            </a:xfrm>
            <a:prstGeom prst="line">
              <a:avLst/>
            </a:prstGeom>
            <a:ln w="38100">
              <a:solidFill>
                <a:srgbClr val="8185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12308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4" grpId="0" animBg="1"/>
      <p:bldP spid="20" grpId="0" animBg="1"/>
      <p:bldP spid="42" grpId="0" animBg="1"/>
      <p:bldP spid="4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>
            <a:extLst>
              <a:ext uri="{FF2B5EF4-FFF2-40B4-BE49-F238E27FC236}">
                <a16:creationId xmlns:a16="http://schemas.microsoft.com/office/drawing/2014/main" id="{02EB8C5C-3447-46F9-AF11-FF34B2B29EBE}"/>
              </a:ext>
            </a:extLst>
          </p:cNvPr>
          <p:cNvGrpSpPr/>
          <p:nvPr/>
        </p:nvGrpSpPr>
        <p:grpSpPr>
          <a:xfrm>
            <a:off x="6726176" y="1090472"/>
            <a:ext cx="4890158" cy="986855"/>
            <a:chOff x="5647912" y="1166307"/>
            <a:chExt cx="4890158" cy="986855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DA5F8F5-86CC-423E-9F96-54FACC76B0BE}"/>
                </a:ext>
              </a:extLst>
            </p:cNvPr>
            <p:cNvSpPr txBox="1"/>
            <p:nvPr/>
          </p:nvSpPr>
          <p:spPr>
            <a:xfrm>
              <a:off x="5647912" y="1166307"/>
              <a:ext cx="29727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818588"/>
                  </a:solidFill>
                  <a:latin typeface="Arial" panose="020B0604020202020204" pitchFamily="34" charset="0"/>
                  <a:ea typeface="Adobe Gothic Std B" panose="020B0800000000000000" pitchFamily="34" charset="-128"/>
                  <a:cs typeface="Arial" panose="020B0604020202020204" pitchFamily="34" charset="0"/>
                </a:rPr>
                <a:t>PART 01</a:t>
              </a:r>
              <a:endParaRPr lang="zh-CN" altLang="en-US" sz="2800" b="1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D955618-BFD8-46FB-A8FD-8304E9BB5109}"/>
                </a:ext>
              </a:extLst>
            </p:cNvPr>
            <p:cNvSpPr txBox="1"/>
            <p:nvPr/>
          </p:nvSpPr>
          <p:spPr>
            <a:xfrm>
              <a:off x="5647912" y="1629942"/>
              <a:ext cx="48901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</a:t>
              </a:r>
            </a:p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Their feathers are just too bright</a:t>
              </a:r>
              <a:r>
                <a:rPr lang="en-US" altLang="zh-CN" sz="1400" b="1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endParaRPr lang="zh-CN" altLang="en-US" sz="1400" b="1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FE7C3896-FAA1-4BAE-BA30-5C89C631EFB7}"/>
              </a:ext>
            </a:extLst>
          </p:cNvPr>
          <p:cNvGrpSpPr/>
          <p:nvPr/>
        </p:nvGrpSpPr>
        <p:grpSpPr>
          <a:xfrm>
            <a:off x="6097798" y="2271394"/>
            <a:ext cx="4890158" cy="986855"/>
            <a:chOff x="5647912" y="1166307"/>
            <a:chExt cx="4890158" cy="986855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3C2D795-D7B7-4C6E-A959-104371D64093}"/>
                </a:ext>
              </a:extLst>
            </p:cNvPr>
            <p:cNvSpPr txBox="1"/>
            <p:nvPr/>
          </p:nvSpPr>
          <p:spPr>
            <a:xfrm>
              <a:off x="5647912" y="1166307"/>
              <a:ext cx="29727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818588"/>
                  </a:solidFill>
                  <a:latin typeface="Arial" panose="020B0604020202020204" pitchFamily="34" charset="0"/>
                  <a:ea typeface="Adobe Gothic Std B" panose="020B0800000000000000" pitchFamily="34" charset="-128"/>
                  <a:cs typeface="Arial" panose="020B0604020202020204" pitchFamily="34" charset="0"/>
                </a:rPr>
                <a:t>PART 02</a:t>
              </a:r>
              <a:endParaRPr lang="zh-CN" altLang="en-US" sz="2800" b="1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E66114F0-049E-494C-8171-743548AD5D11}"/>
                </a:ext>
              </a:extLst>
            </p:cNvPr>
            <p:cNvSpPr txBox="1"/>
            <p:nvPr/>
          </p:nvSpPr>
          <p:spPr>
            <a:xfrm>
              <a:off x="5647912" y="1629942"/>
              <a:ext cx="48901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</a:t>
              </a:r>
            </a:p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Their feathers are just too bright</a:t>
              </a:r>
              <a:r>
                <a:rPr lang="en-US" altLang="zh-CN" sz="1400" b="1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endParaRPr lang="zh-CN" altLang="en-US" sz="1400" b="1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41CD80BC-BAB1-49A7-95B9-8DD333215BF4}"/>
              </a:ext>
            </a:extLst>
          </p:cNvPr>
          <p:cNvGrpSpPr/>
          <p:nvPr/>
        </p:nvGrpSpPr>
        <p:grpSpPr>
          <a:xfrm>
            <a:off x="5460738" y="3635572"/>
            <a:ext cx="4890158" cy="986855"/>
            <a:chOff x="5647912" y="1166307"/>
            <a:chExt cx="4890158" cy="986855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F75B169F-B5ED-4613-A9CE-D93E1C6CAE89}"/>
                </a:ext>
              </a:extLst>
            </p:cNvPr>
            <p:cNvSpPr txBox="1"/>
            <p:nvPr/>
          </p:nvSpPr>
          <p:spPr>
            <a:xfrm>
              <a:off x="5647912" y="1166307"/>
              <a:ext cx="29727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818588"/>
                  </a:solidFill>
                  <a:latin typeface="Arial" panose="020B0604020202020204" pitchFamily="34" charset="0"/>
                  <a:ea typeface="Adobe Gothic Std B" panose="020B0800000000000000" pitchFamily="34" charset="-128"/>
                  <a:cs typeface="Arial" panose="020B0604020202020204" pitchFamily="34" charset="0"/>
                </a:rPr>
                <a:t>PART 03</a:t>
              </a:r>
              <a:endParaRPr lang="zh-CN" altLang="en-US" sz="2800" b="1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22642580-5796-4B90-869F-8B1F40227D70}"/>
                </a:ext>
              </a:extLst>
            </p:cNvPr>
            <p:cNvSpPr txBox="1"/>
            <p:nvPr/>
          </p:nvSpPr>
          <p:spPr>
            <a:xfrm>
              <a:off x="5647912" y="1629942"/>
              <a:ext cx="48901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</a:t>
              </a:r>
            </a:p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AB10CBD6-4779-445D-AFB3-04A2AB1622A4}"/>
              </a:ext>
            </a:extLst>
          </p:cNvPr>
          <p:cNvGrpSpPr/>
          <p:nvPr/>
        </p:nvGrpSpPr>
        <p:grpSpPr>
          <a:xfrm>
            <a:off x="4839363" y="4846287"/>
            <a:ext cx="4890158" cy="986855"/>
            <a:chOff x="5647912" y="1166307"/>
            <a:chExt cx="4890158" cy="986855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288A3FB0-EF4B-4F2F-9CB6-DD43934671DC}"/>
                </a:ext>
              </a:extLst>
            </p:cNvPr>
            <p:cNvSpPr txBox="1"/>
            <p:nvPr/>
          </p:nvSpPr>
          <p:spPr>
            <a:xfrm>
              <a:off x="5647912" y="1166307"/>
              <a:ext cx="29727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818588"/>
                  </a:solidFill>
                  <a:latin typeface="Arial" panose="020B0604020202020204" pitchFamily="34" charset="0"/>
                  <a:ea typeface="Adobe Gothic Std B" panose="020B0800000000000000" pitchFamily="34" charset="-128"/>
                  <a:cs typeface="Arial" panose="020B0604020202020204" pitchFamily="34" charset="0"/>
                </a:rPr>
                <a:t>PART 04</a:t>
              </a:r>
              <a:endParaRPr lang="zh-CN" altLang="en-US" sz="2800" b="1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3A5764D0-58DD-4D91-9C0D-B08B96BF20A6}"/>
                </a:ext>
              </a:extLst>
            </p:cNvPr>
            <p:cNvSpPr txBox="1"/>
            <p:nvPr/>
          </p:nvSpPr>
          <p:spPr>
            <a:xfrm>
              <a:off x="5647912" y="1629942"/>
              <a:ext cx="48901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</a:t>
              </a:r>
            </a:p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Their feathers are just too bright</a:t>
              </a:r>
              <a:r>
                <a:rPr lang="en-US" altLang="zh-CN" sz="1400" b="1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endParaRPr lang="zh-CN" altLang="en-US" sz="1400" b="1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54C9A40D-3029-493C-9059-C217CC0127DF}"/>
              </a:ext>
            </a:extLst>
          </p:cNvPr>
          <p:cNvGrpSpPr/>
          <p:nvPr/>
        </p:nvGrpSpPr>
        <p:grpSpPr>
          <a:xfrm>
            <a:off x="-20195" y="0"/>
            <a:ext cx="6293338" cy="6863439"/>
            <a:chOff x="-20195" y="0"/>
            <a:chExt cx="6293338" cy="6863439"/>
          </a:xfrm>
        </p:grpSpPr>
        <p:pic>
          <p:nvPicPr>
            <p:cNvPr id="63" name="图片 62" descr="图片包含 人员&#10;&#10;已生成高可信度的说明">
              <a:extLst>
                <a:ext uri="{FF2B5EF4-FFF2-40B4-BE49-F238E27FC236}">
                  <a16:creationId xmlns:a16="http://schemas.microsoft.com/office/drawing/2014/main" id="{487FC676-D141-4C81-8258-40C27730078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255" r="10812"/>
            <a:stretch>
              <a:fillRect/>
            </a:stretch>
          </p:blipFill>
          <p:spPr>
            <a:xfrm>
              <a:off x="-20195" y="0"/>
              <a:ext cx="6273143" cy="6863438"/>
            </a:xfrm>
            <a:custGeom>
              <a:avLst/>
              <a:gdLst>
                <a:gd name="connsiteX0" fmla="*/ 0 w 6273143"/>
                <a:gd name="connsiteY0" fmla="*/ 0 h 6863438"/>
                <a:gd name="connsiteX1" fmla="*/ 6273143 w 6273143"/>
                <a:gd name="connsiteY1" fmla="*/ 0 h 6863438"/>
                <a:gd name="connsiteX2" fmla="*/ 2926967 w 6273143"/>
                <a:gd name="connsiteY2" fmla="*/ 6863438 h 6863438"/>
                <a:gd name="connsiteX3" fmla="*/ 0 w 6273143"/>
                <a:gd name="connsiteY3" fmla="*/ 6863438 h 6863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73143" h="6863438">
                  <a:moveTo>
                    <a:pt x="0" y="0"/>
                  </a:moveTo>
                  <a:lnTo>
                    <a:pt x="6273143" y="0"/>
                  </a:lnTo>
                  <a:lnTo>
                    <a:pt x="2926967" y="6863438"/>
                  </a:lnTo>
                  <a:lnTo>
                    <a:pt x="0" y="6863438"/>
                  </a:lnTo>
                  <a:close/>
                </a:path>
              </a:pathLst>
            </a:custGeom>
          </p:spPr>
        </p:pic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40D29113-9A09-42D1-9457-E8EE28761366}"/>
                </a:ext>
              </a:extLst>
            </p:cNvPr>
            <p:cNvSpPr/>
            <p:nvPr/>
          </p:nvSpPr>
          <p:spPr>
            <a:xfrm flipV="1">
              <a:off x="0" y="0"/>
              <a:ext cx="6273143" cy="6863439"/>
            </a:xfrm>
            <a:custGeom>
              <a:avLst/>
              <a:gdLst>
                <a:gd name="connsiteX0" fmla="*/ 0 w 3863098"/>
                <a:gd name="connsiteY0" fmla="*/ 6844387 h 6844387"/>
                <a:gd name="connsiteX1" fmla="*/ 3863098 w 3863098"/>
                <a:gd name="connsiteY1" fmla="*/ 6844387 h 6844387"/>
                <a:gd name="connsiteX2" fmla="*/ 1802471 w 3863098"/>
                <a:gd name="connsiteY2" fmla="*/ 0 h 6844387"/>
                <a:gd name="connsiteX3" fmla="*/ 0 w 3863098"/>
                <a:gd name="connsiteY3" fmla="*/ 0 h 6844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63098" h="6844387">
                  <a:moveTo>
                    <a:pt x="0" y="6844387"/>
                  </a:moveTo>
                  <a:lnTo>
                    <a:pt x="3863098" y="6844387"/>
                  </a:lnTo>
                  <a:lnTo>
                    <a:pt x="180247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954D8C00-EDBA-4748-99EF-149F301089A7}"/>
              </a:ext>
            </a:extLst>
          </p:cNvPr>
          <p:cNvSpPr txBox="1"/>
          <p:nvPr/>
        </p:nvSpPr>
        <p:spPr>
          <a:xfrm>
            <a:off x="-54735" y="980150"/>
            <a:ext cx="52342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chemeClr val="bg1"/>
                </a:solidFill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Contents</a:t>
            </a:r>
            <a:endParaRPr lang="zh-CN" altLang="en-US" sz="7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458252AE-9F8C-49A1-8CCE-F78CFEC4D110}"/>
              </a:ext>
            </a:extLst>
          </p:cNvPr>
          <p:cNvSpPr txBox="1"/>
          <p:nvPr/>
        </p:nvSpPr>
        <p:spPr>
          <a:xfrm>
            <a:off x="258732" y="1924062"/>
            <a:ext cx="46073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</a:rPr>
              <a:t>Click Here To Add The Tittle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0F50A9E2-D6B5-4F7A-9766-3C6B3D6377D7}"/>
              </a:ext>
            </a:extLst>
          </p:cNvPr>
          <p:cNvSpPr/>
          <p:nvPr/>
        </p:nvSpPr>
        <p:spPr>
          <a:xfrm>
            <a:off x="293041" y="1068033"/>
            <a:ext cx="4538740" cy="1342968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5BB0A7CD-58C0-4114-A01A-6F8D1FD89E2F}"/>
              </a:ext>
            </a:extLst>
          </p:cNvPr>
          <p:cNvGrpSpPr/>
          <p:nvPr/>
        </p:nvGrpSpPr>
        <p:grpSpPr>
          <a:xfrm>
            <a:off x="9807011" y="357597"/>
            <a:ext cx="2053883" cy="523220"/>
            <a:chOff x="9543984" y="189929"/>
            <a:chExt cx="2053883" cy="523220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A60422F3-02B3-40A1-AC37-091E927FFF8E}"/>
                </a:ext>
              </a:extLst>
            </p:cNvPr>
            <p:cNvSpPr txBox="1"/>
            <p:nvPr/>
          </p:nvSpPr>
          <p:spPr>
            <a:xfrm>
              <a:off x="10294681" y="189929"/>
              <a:ext cx="10349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LOGO</a:t>
              </a:r>
              <a:endParaRPr lang="zh-CN" altLang="en-US" sz="2800" dirty="0">
                <a:solidFill>
                  <a:srgbClr val="818588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8" name="等腰三角形 97">
              <a:extLst>
                <a:ext uri="{FF2B5EF4-FFF2-40B4-BE49-F238E27FC236}">
                  <a16:creationId xmlns:a16="http://schemas.microsoft.com/office/drawing/2014/main" id="{D92D0EB9-FB1A-4210-8DDC-034E49793798}"/>
                </a:ext>
              </a:extLst>
            </p:cNvPr>
            <p:cNvSpPr/>
            <p:nvPr/>
          </p:nvSpPr>
          <p:spPr>
            <a:xfrm>
              <a:off x="9696338" y="235395"/>
              <a:ext cx="501454" cy="432288"/>
            </a:xfrm>
            <a:prstGeom prst="triangle">
              <a:avLst/>
            </a:prstGeom>
            <a:solidFill>
              <a:srgbClr val="818588"/>
            </a:solidFill>
            <a:ln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F817EE6B-A37A-4C89-9B1B-91412CF925C7}"/>
                </a:ext>
              </a:extLst>
            </p:cNvPr>
            <p:cNvSpPr/>
            <p:nvPr/>
          </p:nvSpPr>
          <p:spPr>
            <a:xfrm>
              <a:off x="9543984" y="189929"/>
              <a:ext cx="2053883" cy="523220"/>
            </a:xfrm>
            <a:prstGeom prst="rect">
              <a:avLst/>
            </a:prstGeom>
            <a:noFill/>
            <a:ln w="38100"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68835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5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71" grpId="0"/>
      <p:bldP spid="7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id="{ADE5CEDD-3DD5-4875-AABC-F8B2D53C07B4}"/>
              </a:ext>
            </a:extLst>
          </p:cNvPr>
          <p:cNvGrpSpPr/>
          <p:nvPr/>
        </p:nvGrpSpPr>
        <p:grpSpPr>
          <a:xfrm>
            <a:off x="4606345" y="3859376"/>
            <a:ext cx="1455634" cy="1456021"/>
            <a:chOff x="4714831" y="3936866"/>
            <a:chExt cx="1455634" cy="1456021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FD1DBFA3-7865-4040-A6DE-D90DD5B0E7FC}"/>
                </a:ext>
              </a:extLst>
            </p:cNvPr>
            <p:cNvSpPr/>
            <p:nvPr/>
          </p:nvSpPr>
          <p:spPr>
            <a:xfrm>
              <a:off x="4714831" y="3936866"/>
              <a:ext cx="1455634" cy="1456021"/>
            </a:xfrm>
            <a:prstGeom prst="ellipse">
              <a:avLst/>
            </a:prstGeom>
            <a:solidFill>
              <a:srgbClr val="C8C8C8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pic>
          <p:nvPicPr>
            <p:cNvPr id="33" name="图片 32" descr="图片包含 人员, 外表, 建筑物, 男士&#10;&#10;已生成极高可信度的说明">
              <a:extLst>
                <a:ext uri="{FF2B5EF4-FFF2-40B4-BE49-F238E27FC236}">
                  <a16:creationId xmlns:a16="http://schemas.microsoft.com/office/drawing/2014/main" id="{528CD59F-6285-48A5-815C-777FEE4516F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9" r="35163" b="8800"/>
            <a:stretch>
              <a:fillRect/>
            </a:stretch>
          </p:blipFill>
          <p:spPr>
            <a:xfrm>
              <a:off x="4770466" y="4000931"/>
              <a:ext cx="1344364" cy="1327891"/>
            </a:xfrm>
            <a:custGeom>
              <a:avLst/>
              <a:gdLst>
                <a:gd name="connsiteX0" fmla="*/ 529092 w 1344364"/>
                <a:gd name="connsiteY0" fmla="*/ 0 h 1327891"/>
                <a:gd name="connsiteX1" fmla="*/ 815273 w 1344364"/>
                <a:gd name="connsiteY1" fmla="*/ 0 h 1327891"/>
                <a:gd name="connsiteX2" fmla="*/ 933826 w 1344364"/>
                <a:gd name="connsiteY2" fmla="*/ 36789 h 1327891"/>
                <a:gd name="connsiteX3" fmla="*/ 1344364 w 1344364"/>
                <a:gd name="connsiteY3" fmla="*/ 655937 h 1327891"/>
                <a:gd name="connsiteX4" fmla="*/ 672182 w 1344364"/>
                <a:gd name="connsiteY4" fmla="*/ 1327891 h 1327891"/>
                <a:gd name="connsiteX5" fmla="*/ 0 w 1344364"/>
                <a:gd name="connsiteY5" fmla="*/ 655937 h 1327891"/>
                <a:gd name="connsiteX6" fmla="*/ 410539 w 1344364"/>
                <a:gd name="connsiteY6" fmla="*/ 36789 h 1327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44364" h="1327891">
                  <a:moveTo>
                    <a:pt x="529092" y="0"/>
                  </a:moveTo>
                  <a:lnTo>
                    <a:pt x="815273" y="0"/>
                  </a:lnTo>
                  <a:lnTo>
                    <a:pt x="933826" y="36789"/>
                  </a:lnTo>
                  <a:cubicBezTo>
                    <a:pt x="1175082" y="138797"/>
                    <a:pt x="1344364" y="377605"/>
                    <a:pt x="1344364" y="655937"/>
                  </a:cubicBezTo>
                  <a:cubicBezTo>
                    <a:pt x="1344364" y="1027047"/>
                    <a:pt x="1043418" y="1327891"/>
                    <a:pt x="672182" y="1327891"/>
                  </a:cubicBezTo>
                  <a:cubicBezTo>
                    <a:pt x="300946" y="1327891"/>
                    <a:pt x="0" y="1027047"/>
                    <a:pt x="0" y="655937"/>
                  </a:cubicBezTo>
                  <a:cubicBezTo>
                    <a:pt x="0" y="377605"/>
                    <a:pt x="169282" y="138797"/>
                    <a:pt x="410539" y="36789"/>
                  </a:cubicBezTo>
                  <a:close/>
                </a:path>
              </a:pathLst>
            </a:custGeom>
          </p:spPr>
        </p:pic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2AA7D4E-2FA4-4F13-8543-C5B7239BB180}"/>
              </a:ext>
            </a:extLst>
          </p:cNvPr>
          <p:cNvGrpSpPr/>
          <p:nvPr/>
        </p:nvGrpSpPr>
        <p:grpSpPr>
          <a:xfrm>
            <a:off x="5869840" y="3059292"/>
            <a:ext cx="976503" cy="976626"/>
            <a:chOff x="5978326" y="3136782"/>
            <a:chExt cx="976503" cy="976626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C3E3565B-B853-43C2-91C2-C65F856EE8D8}"/>
                </a:ext>
              </a:extLst>
            </p:cNvPr>
            <p:cNvSpPr/>
            <p:nvPr/>
          </p:nvSpPr>
          <p:spPr>
            <a:xfrm>
              <a:off x="5978326" y="3136782"/>
              <a:ext cx="976503" cy="976626"/>
            </a:xfrm>
            <a:prstGeom prst="ellipse">
              <a:avLst/>
            </a:prstGeom>
            <a:solidFill>
              <a:srgbClr val="C8C8C8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pic>
          <p:nvPicPr>
            <p:cNvPr id="36" name="图片 35" descr="图片包含 人员, 餐桌, 咖啡, 笔记本电脑&#10;&#10;已生成极高可信度的说明">
              <a:extLst>
                <a:ext uri="{FF2B5EF4-FFF2-40B4-BE49-F238E27FC236}">
                  <a16:creationId xmlns:a16="http://schemas.microsoft.com/office/drawing/2014/main" id="{B8D6A708-9BF3-4EB7-AF8F-93A88321BB3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974" r="24070" b="44603"/>
            <a:stretch>
              <a:fillRect/>
            </a:stretch>
          </p:blipFill>
          <p:spPr>
            <a:xfrm>
              <a:off x="6029704" y="3188289"/>
              <a:ext cx="873746" cy="873612"/>
            </a:xfrm>
            <a:custGeom>
              <a:avLst/>
              <a:gdLst>
                <a:gd name="connsiteX0" fmla="*/ 436873 w 873746"/>
                <a:gd name="connsiteY0" fmla="*/ 0 h 873612"/>
                <a:gd name="connsiteX1" fmla="*/ 873746 w 873746"/>
                <a:gd name="connsiteY1" fmla="*/ 436806 h 873612"/>
                <a:gd name="connsiteX2" fmla="*/ 436873 w 873746"/>
                <a:gd name="connsiteY2" fmla="*/ 873612 h 873612"/>
                <a:gd name="connsiteX3" fmla="*/ 0 w 873746"/>
                <a:gd name="connsiteY3" fmla="*/ 436806 h 873612"/>
                <a:gd name="connsiteX4" fmla="*/ 436873 w 873746"/>
                <a:gd name="connsiteY4" fmla="*/ 0 h 873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3746" h="873612">
                  <a:moveTo>
                    <a:pt x="436873" y="0"/>
                  </a:moveTo>
                  <a:cubicBezTo>
                    <a:pt x="678151" y="0"/>
                    <a:pt x="873746" y="195565"/>
                    <a:pt x="873746" y="436806"/>
                  </a:cubicBezTo>
                  <a:cubicBezTo>
                    <a:pt x="873746" y="678047"/>
                    <a:pt x="678151" y="873612"/>
                    <a:pt x="436873" y="873612"/>
                  </a:cubicBezTo>
                  <a:cubicBezTo>
                    <a:pt x="195595" y="873612"/>
                    <a:pt x="0" y="678047"/>
                    <a:pt x="0" y="436806"/>
                  </a:cubicBezTo>
                  <a:cubicBezTo>
                    <a:pt x="0" y="195565"/>
                    <a:pt x="195595" y="0"/>
                    <a:pt x="436873" y="0"/>
                  </a:cubicBezTo>
                  <a:close/>
                </a:path>
              </a:pathLst>
            </a:custGeom>
          </p:spPr>
        </p:pic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5950367-5DA3-4AB0-9314-FF4F52BD4A25}"/>
              </a:ext>
            </a:extLst>
          </p:cNvPr>
          <p:cNvGrpSpPr/>
          <p:nvPr/>
        </p:nvGrpSpPr>
        <p:grpSpPr>
          <a:xfrm>
            <a:off x="6164572" y="4136173"/>
            <a:ext cx="761867" cy="761499"/>
            <a:chOff x="6273058" y="4213663"/>
            <a:chExt cx="761867" cy="761499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0E642860-72AF-418E-BA0A-6626290997E6}"/>
                </a:ext>
              </a:extLst>
            </p:cNvPr>
            <p:cNvSpPr/>
            <p:nvPr/>
          </p:nvSpPr>
          <p:spPr>
            <a:xfrm>
              <a:off x="6273058" y="4213663"/>
              <a:ext cx="761867" cy="761499"/>
            </a:xfrm>
            <a:prstGeom prst="ellipse">
              <a:avLst/>
            </a:prstGeom>
            <a:solidFill>
              <a:srgbClr val="C8C8C8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pic>
          <p:nvPicPr>
            <p:cNvPr id="39" name="图片 38" descr="图片包含 人员, 餐桌, 妇女, 就坐&#10;&#10;已生成极高可信度的说明">
              <a:extLst>
                <a:ext uri="{FF2B5EF4-FFF2-40B4-BE49-F238E27FC236}">
                  <a16:creationId xmlns:a16="http://schemas.microsoft.com/office/drawing/2014/main" id="{307E1B36-D527-418A-ADF5-F8D2E3203F1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439" t="11352" r="32439" b="35987"/>
            <a:stretch>
              <a:fillRect/>
            </a:stretch>
          </p:blipFill>
          <p:spPr>
            <a:xfrm rot="19800000">
              <a:off x="6318052" y="4258435"/>
              <a:ext cx="671878" cy="671954"/>
            </a:xfrm>
            <a:custGeom>
              <a:avLst/>
              <a:gdLst>
                <a:gd name="connsiteX0" fmla="*/ 335939 w 671878"/>
                <a:gd name="connsiteY0" fmla="*/ 0 h 671954"/>
                <a:gd name="connsiteX1" fmla="*/ 671878 w 671878"/>
                <a:gd name="connsiteY1" fmla="*/ 335977 h 671954"/>
                <a:gd name="connsiteX2" fmla="*/ 335939 w 671878"/>
                <a:gd name="connsiteY2" fmla="*/ 671954 h 671954"/>
                <a:gd name="connsiteX3" fmla="*/ 0 w 671878"/>
                <a:gd name="connsiteY3" fmla="*/ 335977 h 671954"/>
                <a:gd name="connsiteX4" fmla="*/ 335939 w 671878"/>
                <a:gd name="connsiteY4" fmla="*/ 0 h 671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1878" h="671954">
                  <a:moveTo>
                    <a:pt x="335939" y="0"/>
                  </a:moveTo>
                  <a:cubicBezTo>
                    <a:pt x="521473" y="0"/>
                    <a:pt x="671878" y="150422"/>
                    <a:pt x="671878" y="335977"/>
                  </a:cubicBezTo>
                  <a:cubicBezTo>
                    <a:pt x="671878" y="521532"/>
                    <a:pt x="521473" y="671954"/>
                    <a:pt x="335939" y="671954"/>
                  </a:cubicBezTo>
                  <a:cubicBezTo>
                    <a:pt x="150405" y="671954"/>
                    <a:pt x="0" y="521532"/>
                    <a:pt x="0" y="335977"/>
                  </a:cubicBezTo>
                  <a:cubicBezTo>
                    <a:pt x="0" y="150422"/>
                    <a:pt x="150405" y="0"/>
                    <a:pt x="335939" y="0"/>
                  </a:cubicBezTo>
                  <a:close/>
                </a:path>
              </a:pathLst>
            </a:custGeom>
          </p:spPr>
        </p:pic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30E94CA-7570-4FF2-991B-2CB0C1D71403}"/>
              </a:ext>
            </a:extLst>
          </p:cNvPr>
          <p:cNvGrpSpPr/>
          <p:nvPr/>
        </p:nvGrpSpPr>
        <p:grpSpPr>
          <a:xfrm>
            <a:off x="5979287" y="2190412"/>
            <a:ext cx="684646" cy="684693"/>
            <a:chOff x="6087773" y="2267902"/>
            <a:chExt cx="684646" cy="684693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2449FF41-D04A-455F-A883-F81D841063FD}"/>
                </a:ext>
              </a:extLst>
            </p:cNvPr>
            <p:cNvSpPr/>
            <p:nvPr/>
          </p:nvSpPr>
          <p:spPr>
            <a:xfrm>
              <a:off x="6087773" y="2267902"/>
              <a:ext cx="684646" cy="684693"/>
            </a:xfrm>
            <a:prstGeom prst="ellipse">
              <a:avLst/>
            </a:prstGeom>
            <a:solidFill>
              <a:srgbClr val="C8C8C8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pic>
          <p:nvPicPr>
            <p:cNvPr id="42" name="图片 41" descr="图片包含 人员, 墙壁, 室内, 男士&#10;&#10;已生成极高可信度的说明">
              <a:extLst>
                <a:ext uri="{FF2B5EF4-FFF2-40B4-BE49-F238E27FC236}">
                  <a16:creationId xmlns:a16="http://schemas.microsoft.com/office/drawing/2014/main" id="{FBEEBEAC-03FA-4EEF-BF1B-C9F6421F7CA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41" r="19426" b="42496"/>
            <a:stretch>
              <a:fillRect/>
            </a:stretch>
          </p:blipFill>
          <p:spPr>
            <a:xfrm>
              <a:off x="6127903" y="2308124"/>
              <a:ext cx="604386" cy="604248"/>
            </a:xfrm>
            <a:custGeom>
              <a:avLst/>
              <a:gdLst>
                <a:gd name="connsiteX0" fmla="*/ 302193 w 604386"/>
                <a:gd name="connsiteY0" fmla="*/ 0 h 604248"/>
                <a:gd name="connsiteX1" fmla="*/ 604386 w 604386"/>
                <a:gd name="connsiteY1" fmla="*/ 302124 h 604248"/>
                <a:gd name="connsiteX2" fmla="*/ 302193 w 604386"/>
                <a:gd name="connsiteY2" fmla="*/ 604248 h 604248"/>
                <a:gd name="connsiteX3" fmla="*/ 0 w 604386"/>
                <a:gd name="connsiteY3" fmla="*/ 302124 h 604248"/>
                <a:gd name="connsiteX4" fmla="*/ 302193 w 604386"/>
                <a:gd name="connsiteY4" fmla="*/ 0 h 604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4386" h="604248">
                  <a:moveTo>
                    <a:pt x="302193" y="0"/>
                  </a:moveTo>
                  <a:cubicBezTo>
                    <a:pt x="469090" y="0"/>
                    <a:pt x="604386" y="135266"/>
                    <a:pt x="604386" y="302124"/>
                  </a:cubicBezTo>
                  <a:cubicBezTo>
                    <a:pt x="604386" y="468982"/>
                    <a:pt x="469090" y="604248"/>
                    <a:pt x="302193" y="604248"/>
                  </a:cubicBezTo>
                  <a:cubicBezTo>
                    <a:pt x="135296" y="604248"/>
                    <a:pt x="0" y="468982"/>
                    <a:pt x="0" y="302124"/>
                  </a:cubicBezTo>
                  <a:cubicBezTo>
                    <a:pt x="0" y="135266"/>
                    <a:pt x="135296" y="0"/>
                    <a:pt x="302193" y="0"/>
                  </a:cubicBezTo>
                  <a:close/>
                </a:path>
              </a:pathLst>
            </a:custGeom>
          </p:spPr>
        </p:pic>
      </p:grpSp>
      <p:sp>
        <p:nvSpPr>
          <p:cNvPr id="5" name="圆: 空心 4">
            <a:extLst>
              <a:ext uri="{FF2B5EF4-FFF2-40B4-BE49-F238E27FC236}">
                <a16:creationId xmlns:a16="http://schemas.microsoft.com/office/drawing/2014/main" id="{5FC9A942-376E-451F-B4CC-3C73E7E1EAEE}"/>
              </a:ext>
            </a:extLst>
          </p:cNvPr>
          <p:cNvSpPr/>
          <p:nvPr/>
        </p:nvSpPr>
        <p:spPr>
          <a:xfrm>
            <a:off x="5534813" y="2787380"/>
            <a:ext cx="432312" cy="432074"/>
          </a:xfrm>
          <a:prstGeom prst="donut">
            <a:avLst>
              <a:gd name="adj" fmla="val 7460"/>
            </a:avLst>
          </a:prstGeom>
          <a:solidFill>
            <a:srgbClr val="C8C8C8"/>
          </a:solidFill>
          <a:ln>
            <a:solidFill>
              <a:srgbClr val="C8C8C8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圆: 空心 9">
            <a:extLst>
              <a:ext uri="{FF2B5EF4-FFF2-40B4-BE49-F238E27FC236}">
                <a16:creationId xmlns:a16="http://schemas.microsoft.com/office/drawing/2014/main" id="{B0B4A427-7841-4189-B838-E8B6D514D755}"/>
              </a:ext>
            </a:extLst>
          </p:cNvPr>
          <p:cNvSpPr/>
          <p:nvPr/>
        </p:nvSpPr>
        <p:spPr>
          <a:xfrm>
            <a:off x="6417679" y="1835506"/>
            <a:ext cx="319826" cy="319960"/>
          </a:xfrm>
          <a:prstGeom prst="donut">
            <a:avLst>
              <a:gd name="adj" fmla="val 7460"/>
            </a:avLst>
          </a:prstGeom>
          <a:solidFill>
            <a:srgbClr val="C8C8C8"/>
          </a:solidFill>
          <a:ln>
            <a:solidFill>
              <a:srgbClr val="C8C8C8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圆: 空心 10">
            <a:extLst>
              <a:ext uri="{FF2B5EF4-FFF2-40B4-BE49-F238E27FC236}">
                <a16:creationId xmlns:a16="http://schemas.microsoft.com/office/drawing/2014/main" id="{9C9F2C50-714E-4FD4-AFB0-E249C4A4F927}"/>
              </a:ext>
            </a:extLst>
          </p:cNvPr>
          <p:cNvSpPr/>
          <p:nvPr/>
        </p:nvSpPr>
        <p:spPr>
          <a:xfrm>
            <a:off x="6817766" y="1675344"/>
            <a:ext cx="159913" cy="160162"/>
          </a:xfrm>
          <a:prstGeom prst="donut">
            <a:avLst>
              <a:gd name="adj" fmla="val 7460"/>
            </a:avLst>
          </a:prstGeom>
          <a:solidFill>
            <a:srgbClr val="C8C8C8"/>
          </a:solidFill>
          <a:ln>
            <a:solidFill>
              <a:srgbClr val="C8C8C8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4" name="圆: 空心 13">
            <a:extLst>
              <a:ext uri="{FF2B5EF4-FFF2-40B4-BE49-F238E27FC236}">
                <a16:creationId xmlns:a16="http://schemas.microsoft.com/office/drawing/2014/main" id="{07141320-A72F-4033-839D-B291D95A6D8C}"/>
              </a:ext>
            </a:extLst>
          </p:cNvPr>
          <p:cNvSpPr/>
          <p:nvPr/>
        </p:nvSpPr>
        <p:spPr>
          <a:xfrm>
            <a:off x="6977679" y="4875314"/>
            <a:ext cx="240173" cy="239879"/>
          </a:xfrm>
          <a:prstGeom prst="donut">
            <a:avLst>
              <a:gd name="adj" fmla="val 7460"/>
            </a:avLst>
          </a:prstGeom>
          <a:solidFill>
            <a:srgbClr val="C8C8C8"/>
          </a:solidFill>
          <a:ln>
            <a:solidFill>
              <a:srgbClr val="C8C8C8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3" name="圆: 空心 42">
            <a:extLst>
              <a:ext uri="{FF2B5EF4-FFF2-40B4-BE49-F238E27FC236}">
                <a16:creationId xmlns:a16="http://schemas.microsoft.com/office/drawing/2014/main" id="{A3DECA09-39BF-4D8D-BB23-82F77C6D4A3D}"/>
              </a:ext>
            </a:extLst>
          </p:cNvPr>
          <p:cNvSpPr/>
          <p:nvPr/>
        </p:nvSpPr>
        <p:spPr>
          <a:xfrm>
            <a:off x="5510796" y="3539191"/>
            <a:ext cx="240173" cy="239879"/>
          </a:xfrm>
          <a:prstGeom prst="donut">
            <a:avLst>
              <a:gd name="adj" fmla="val 7460"/>
            </a:avLst>
          </a:prstGeom>
          <a:solidFill>
            <a:srgbClr val="C8C8C8"/>
          </a:solidFill>
          <a:ln>
            <a:solidFill>
              <a:srgbClr val="C8C8C8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圆: 空心 61">
            <a:extLst>
              <a:ext uri="{FF2B5EF4-FFF2-40B4-BE49-F238E27FC236}">
                <a16:creationId xmlns:a16="http://schemas.microsoft.com/office/drawing/2014/main" id="{89AF57ED-0D5F-4D1B-B14C-B8243A2C6ADA}"/>
              </a:ext>
            </a:extLst>
          </p:cNvPr>
          <p:cNvSpPr/>
          <p:nvPr/>
        </p:nvSpPr>
        <p:spPr>
          <a:xfrm>
            <a:off x="6874628" y="5251332"/>
            <a:ext cx="159913" cy="160162"/>
          </a:xfrm>
          <a:prstGeom prst="donut">
            <a:avLst>
              <a:gd name="adj" fmla="val 7460"/>
            </a:avLst>
          </a:prstGeom>
          <a:solidFill>
            <a:srgbClr val="C8C8C8"/>
          </a:solidFill>
          <a:ln>
            <a:solidFill>
              <a:srgbClr val="C8C8C8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8175E876-630C-4149-844E-DA7B2008909B}"/>
              </a:ext>
            </a:extLst>
          </p:cNvPr>
          <p:cNvGrpSpPr/>
          <p:nvPr/>
        </p:nvGrpSpPr>
        <p:grpSpPr>
          <a:xfrm>
            <a:off x="7487854" y="2025061"/>
            <a:ext cx="3612019" cy="1085738"/>
            <a:chOff x="5879643" y="1445796"/>
            <a:chExt cx="3612019" cy="1085738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C3EB285A-5D8B-4B6D-88C8-4BB3238FC89E}"/>
                </a:ext>
              </a:extLst>
            </p:cNvPr>
            <p:cNvSpPr txBox="1"/>
            <p:nvPr/>
          </p:nvSpPr>
          <p:spPr>
            <a:xfrm>
              <a:off x="5879644" y="1792870"/>
              <a:ext cx="320647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</a:t>
              </a:r>
              <a:r>
                <a:rPr lang="en-US" altLang="zh-CN" sz="1400" b="1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endParaRPr lang="zh-CN" altLang="en-US" sz="1400" b="1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56E9E53-3B38-4B65-9F87-7E6041027155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D9873E96-26F4-4EF3-9E80-0FD09AD25869}"/>
              </a:ext>
            </a:extLst>
          </p:cNvPr>
          <p:cNvGrpSpPr/>
          <p:nvPr/>
        </p:nvGrpSpPr>
        <p:grpSpPr>
          <a:xfrm>
            <a:off x="7487854" y="4035918"/>
            <a:ext cx="3612019" cy="1085738"/>
            <a:chOff x="5879643" y="1445796"/>
            <a:chExt cx="3612019" cy="1085738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1DBAC435-3984-46BE-A78F-B6DAC99A0466}"/>
                </a:ext>
              </a:extLst>
            </p:cNvPr>
            <p:cNvSpPr txBox="1"/>
            <p:nvPr/>
          </p:nvSpPr>
          <p:spPr>
            <a:xfrm>
              <a:off x="5879644" y="1792870"/>
              <a:ext cx="320647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3EC5B543-AB87-4846-9A2C-E2B3645A45DB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21BDA890-4F68-49F4-B406-B8587ACB0F77}"/>
              </a:ext>
            </a:extLst>
          </p:cNvPr>
          <p:cNvGrpSpPr/>
          <p:nvPr/>
        </p:nvGrpSpPr>
        <p:grpSpPr>
          <a:xfrm>
            <a:off x="2128054" y="2691731"/>
            <a:ext cx="2835802" cy="1110898"/>
            <a:chOff x="5879644" y="1420636"/>
            <a:chExt cx="2835802" cy="1110898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A7FDECEF-3265-4BF0-B902-50DEAB09603F}"/>
                </a:ext>
              </a:extLst>
            </p:cNvPr>
            <p:cNvSpPr txBox="1"/>
            <p:nvPr/>
          </p:nvSpPr>
          <p:spPr>
            <a:xfrm>
              <a:off x="5879644" y="1792870"/>
              <a:ext cx="28358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8792E7AC-FEF7-43E9-87AE-33EFF0BF622C}"/>
                </a:ext>
              </a:extLst>
            </p:cNvPr>
            <p:cNvSpPr txBox="1"/>
            <p:nvPr/>
          </p:nvSpPr>
          <p:spPr>
            <a:xfrm>
              <a:off x="5965443" y="1420636"/>
              <a:ext cx="27500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5E3E07C5-0B2E-40FE-A029-0809C6CC6DCB}"/>
              </a:ext>
            </a:extLst>
          </p:cNvPr>
          <p:cNvGrpSpPr/>
          <p:nvPr/>
        </p:nvGrpSpPr>
        <p:grpSpPr>
          <a:xfrm>
            <a:off x="1500540" y="4439804"/>
            <a:ext cx="2835802" cy="1110898"/>
            <a:chOff x="5879644" y="1420636"/>
            <a:chExt cx="2835802" cy="1110898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7AA49B4F-D14B-41DA-8952-9BD81672D372}"/>
                </a:ext>
              </a:extLst>
            </p:cNvPr>
            <p:cNvSpPr txBox="1"/>
            <p:nvPr/>
          </p:nvSpPr>
          <p:spPr>
            <a:xfrm>
              <a:off x="5879644" y="1792870"/>
              <a:ext cx="28358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</a:t>
              </a:r>
              <a:r>
                <a:rPr lang="en-US" altLang="zh-CN" sz="1400" b="1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endParaRPr lang="zh-CN" altLang="en-US" sz="1400" b="1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28AC49B4-E581-405A-96BA-936EB7AA45ED}"/>
                </a:ext>
              </a:extLst>
            </p:cNvPr>
            <p:cNvSpPr txBox="1"/>
            <p:nvPr/>
          </p:nvSpPr>
          <p:spPr>
            <a:xfrm>
              <a:off x="5965443" y="1420636"/>
              <a:ext cx="27500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9FB96140-975D-447E-91FD-FF9411E165E8}"/>
              </a:ext>
            </a:extLst>
          </p:cNvPr>
          <p:cNvGrpSpPr/>
          <p:nvPr/>
        </p:nvGrpSpPr>
        <p:grpSpPr>
          <a:xfrm>
            <a:off x="9807011" y="357597"/>
            <a:ext cx="2053883" cy="523220"/>
            <a:chOff x="9543984" y="189929"/>
            <a:chExt cx="2053883" cy="523220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8CAAEE8A-9151-4612-A450-12E84010E66B}"/>
                </a:ext>
              </a:extLst>
            </p:cNvPr>
            <p:cNvSpPr txBox="1"/>
            <p:nvPr/>
          </p:nvSpPr>
          <p:spPr>
            <a:xfrm>
              <a:off x="10294681" y="189929"/>
              <a:ext cx="10349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LOGO</a:t>
              </a:r>
              <a:endParaRPr lang="zh-CN" altLang="en-US" sz="2800" dirty="0">
                <a:solidFill>
                  <a:srgbClr val="818588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9" name="等腰三角形 48">
              <a:extLst>
                <a:ext uri="{FF2B5EF4-FFF2-40B4-BE49-F238E27FC236}">
                  <a16:creationId xmlns:a16="http://schemas.microsoft.com/office/drawing/2014/main" id="{73E86E06-38AA-43EB-B8AD-3A13CFD8BC00}"/>
                </a:ext>
              </a:extLst>
            </p:cNvPr>
            <p:cNvSpPr/>
            <p:nvPr/>
          </p:nvSpPr>
          <p:spPr>
            <a:xfrm>
              <a:off x="9696338" y="235395"/>
              <a:ext cx="501454" cy="432288"/>
            </a:xfrm>
            <a:prstGeom prst="triangle">
              <a:avLst/>
            </a:prstGeom>
            <a:solidFill>
              <a:srgbClr val="818588"/>
            </a:solidFill>
            <a:ln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4FC92E80-E413-403A-BDAC-73990D34710B}"/>
                </a:ext>
              </a:extLst>
            </p:cNvPr>
            <p:cNvSpPr/>
            <p:nvPr/>
          </p:nvSpPr>
          <p:spPr>
            <a:xfrm>
              <a:off x="9543984" y="189929"/>
              <a:ext cx="2053883" cy="523220"/>
            </a:xfrm>
            <a:prstGeom prst="rect">
              <a:avLst/>
            </a:prstGeom>
            <a:noFill/>
            <a:ln w="38100"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81BCE33F-9D34-46B9-9AA1-9D7C03797A0A}"/>
              </a:ext>
            </a:extLst>
          </p:cNvPr>
          <p:cNvSpPr txBox="1"/>
          <p:nvPr/>
        </p:nvSpPr>
        <p:spPr>
          <a:xfrm>
            <a:off x="1375789" y="349207"/>
            <a:ext cx="4890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818588"/>
                </a:solidFill>
              </a:rPr>
              <a:t>Click Here To Add The Tittle</a:t>
            </a:r>
            <a:endParaRPr lang="zh-CN" altLang="en-US" sz="2800" dirty="0">
              <a:solidFill>
                <a:srgbClr val="818588"/>
              </a:solidFill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92F85F74-3729-41F3-9DDE-A4F9F9C31363}"/>
              </a:ext>
            </a:extLst>
          </p:cNvPr>
          <p:cNvGrpSpPr/>
          <p:nvPr/>
        </p:nvGrpSpPr>
        <p:grpSpPr>
          <a:xfrm>
            <a:off x="552920" y="321895"/>
            <a:ext cx="5537916" cy="558922"/>
            <a:chOff x="552920" y="321895"/>
            <a:chExt cx="5537916" cy="558922"/>
          </a:xfrm>
        </p:grpSpPr>
        <p:sp>
          <p:nvSpPr>
            <p:cNvPr id="63" name="直角三角形 62">
              <a:extLst>
                <a:ext uri="{FF2B5EF4-FFF2-40B4-BE49-F238E27FC236}">
                  <a16:creationId xmlns:a16="http://schemas.microsoft.com/office/drawing/2014/main" id="{58679A14-FBD7-422D-9A10-85FD240BDB22}"/>
                </a:ext>
              </a:extLst>
            </p:cNvPr>
            <p:cNvSpPr/>
            <p:nvPr/>
          </p:nvSpPr>
          <p:spPr>
            <a:xfrm>
              <a:off x="738900" y="340817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直角三角形 63">
              <a:extLst>
                <a:ext uri="{FF2B5EF4-FFF2-40B4-BE49-F238E27FC236}">
                  <a16:creationId xmlns:a16="http://schemas.microsoft.com/office/drawing/2014/main" id="{A29A7339-5A29-4D8E-92A3-7E8BE9C8E2A1}"/>
                </a:ext>
              </a:extLst>
            </p:cNvPr>
            <p:cNvSpPr/>
            <p:nvPr/>
          </p:nvSpPr>
          <p:spPr>
            <a:xfrm rot="5400000">
              <a:off x="738900" y="321895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直角三角形 64">
              <a:extLst>
                <a:ext uri="{FF2B5EF4-FFF2-40B4-BE49-F238E27FC236}">
                  <a16:creationId xmlns:a16="http://schemas.microsoft.com/office/drawing/2014/main" id="{A3271031-9C8B-46B4-9E5D-8AF133077185}"/>
                </a:ext>
              </a:extLst>
            </p:cNvPr>
            <p:cNvSpPr/>
            <p:nvPr/>
          </p:nvSpPr>
          <p:spPr>
            <a:xfrm>
              <a:off x="552920" y="340817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直角三角形 65">
              <a:extLst>
                <a:ext uri="{FF2B5EF4-FFF2-40B4-BE49-F238E27FC236}">
                  <a16:creationId xmlns:a16="http://schemas.microsoft.com/office/drawing/2014/main" id="{57E90624-8F85-458B-9C93-4FD3A29FBE97}"/>
                </a:ext>
              </a:extLst>
            </p:cNvPr>
            <p:cNvSpPr/>
            <p:nvPr/>
          </p:nvSpPr>
          <p:spPr>
            <a:xfrm rot="5400000">
              <a:off x="552920" y="321895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id="{929BC85F-EEFC-4507-9B1E-7E122120CC85}"/>
                </a:ext>
              </a:extLst>
            </p:cNvPr>
            <p:cNvCxnSpPr>
              <a:cxnSpLocks/>
            </p:cNvCxnSpPr>
            <p:nvPr/>
          </p:nvCxnSpPr>
          <p:spPr>
            <a:xfrm>
              <a:off x="1108418" y="865319"/>
              <a:ext cx="4982418" cy="15498"/>
            </a:xfrm>
            <a:prstGeom prst="line">
              <a:avLst/>
            </a:prstGeom>
            <a:ln w="38100">
              <a:solidFill>
                <a:srgbClr val="8185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66688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B3627B4F-660D-4C9F-9DE8-D7B84658B246}"/>
              </a:ext>
            </a:extLst>
          </p:cNvPr>
          <p:cNvGrpSpPr/>
          <p:nvPr/>
        </p:nvGrpSpPr>
        <p:grpSpPr>
          <a:xfrm>
            <a:off x="1467612" y="2209800"/>
            <a:ext cx="3999738" cy="3448050"/>
            <a:chOff x="1467612" y="2209800"/>
            <a:chExt cx="3999738" cy="3448050"/>
          </a:xfrm>
        </p:grpSpPr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9DA2E625-6AAF-4844-8AB1-8F77392F3216}"/>
                </a:ext>
              </a:extLst>
            </p:cNvPr>
            <p:cNvSpPr/>
            <p:nvPr/>
          </p:nvSpPr>
          <p:spPr>
            <a:xfrm rot="10800000">
              <a:off x="1467612" y="2209800"/>
              <a:ext cx="3999738" cy="3448050"/>
            </a:xfrm>
            <a:prstGeom prst="triangl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" name="矩形 1">
              <a:extLst>
                <a:ext uri="{FF2B5EF4-FFF2-40B4-BE49-F238E27FC236}">
                  <a16:creationId xmlns:a16="http://schemas.microsoft.com/office/drawing/2014/main" id="{82BB104A-25A1-4759-882A-6FF4789CE12B}"/>
                </a:ext>
              </a:extLst>
            </p:cNvPr>
            <p:cNvSpPr/>
            <p:nvPr/>
          </p:nvSpPr>
          <p:spPr>
            <a:xfrm>
              <a:off x="1875295" y="3103231"/>
              <a:ext cx="3301139" cy="182523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等腰三角形 3">
            <a:extLst>
              <a:ext uri="{FF2B5EF4-FFF2-40B4-BE49-F238E27FC236}">
                <a16:creationId xmlns:a16="http://schemas.microsoft.com/office/drawing/2014/main" id="{E0304F0E-1C29-49E3-8925-5E1D2DD95323}"/>
              </a:ext>
            </a:extLst>
          </p:cNvPr>
          <p:cNvSpPr/>
          <p:nvPr/>
        </p:nvSpPr>
        <p:spPr>
          <a:xfrm>
            <a:off x="1467612" y="1295400"/>
            <a:ext cx="3999738" cy="344805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75C3E3E-DC27-45D6-A5F2-AC9C76D63A5A}"/>
              </a:ext>
            </a:extLst>
          </p:cNvPr>
          <p:cNvGrpSpPr/>
          <p:nvPr/>
        </p:nvGrpSpPr>
        <p:grpSpPr>
          <a:xfrm rot="10800000">
            <a:off x="9448946" y="4144386"/>
            <a:ext cx="2743054" cy="2709945"/>
            <a:chOff x="-8307" y="3468906"/>
            <a:chExt cx="2743054" cy="2709945"/>
          </a:xfrm>
        </p:grpSpPr>
        <p:sp>
          <p:nvSpPr>
            <p:cNvPr id="14" name="直角三角形 13">
              <a:extLst>
                <a:ext uri="{FF2B5EF4-FFF2-40B4-BE49-F238E27FC236}">
                  <a16:creationId xmlns:a16="http://schemas.microsoft.com/office/drawing/2014/main" id="{E99F8C07-695B-47AD-873F-15E560DB32E8}"/>
                </a:ext>
              </a:extLst>
            </p:cNvPr>
            <p:cNvSpPr/>
            <p:nvPr/>
          </p:nvSpPr>
          <p:spPr>
            <a:xfrm>
              <a:off x="-8307" y="4018851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直角三角形 14">
              <a:extLst>
                <a:ext uri="{FF2B5EF4-FFF2-40B4-BE49-F238E27FC236}">
                  <a16:creationId xmlns:a16="http://schemas.microsoft.com/office/drawing/2014/main" id="{7D002D33-AA45-417E-B311-569B58EB9DB3}"/>
                </a:ext>
              </a:extLst>
            </p:cNvPr>
            <p:cNvSpPr/>
            <p:nvPr/>
          </p:nvSpPr>
          <p:spPr>
            <a:xfrm>
              <a:off x="537991" y="4558851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直角三角形 15">
              <a:extLst>
                <a:ext uri="{FF2B5EF4-FFF2-40B4-BE49-F238E27FC236}">
                  <a16:creationId xmlns:a16="http://schemas.microsoft.com/office/drawing/2014/main" id="{5F6A8D15-517B-41E0-90DC-3197044A0B4F}"/>
                </a:ext>
              </a:extLst>
            </p:cNvPr>
            <p:cNvSpPr/>
            <p:nvPr/>
          </p:nvSpPr>
          <p:spPr>
            <a:xfrm>
              <a:off x="544289" y="5098850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直角三角形 16">
              <a:extLst>
                <a:ext uri="{FF2B5EF4-FFF2-40B4-BE49-F238E27FC236}">
                  <a16:creationId xmlns:a16="http://schemas.microsoft.com/office/drawing/2014/main" id="{11BC8A7B-9D64-4E14-87C3-7BC4C0C8198A}"/>
                </a:ext>
              </a:extLst>
            </p:cNvPr>
            <p:cNvSpPr/>
            <p:nvPr/>
          </p:nvSpPr>
          <p:spPr>
            <a:xfrm>
              <a:off x="537991" y="4018851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直角三角形 17">
              <a:extLst>
                <a:ext uri="{FF2B5EF4-FFF2-40B4-BE49-F238E27FC236}">
                  <a16:creationId xmlns:a16="http://schemas.microsoft.com/office/drawing/2014/main" id="{95FA8507-E1D3-406E-BEB1-9A4EC9CC6FA9}"/>
                </a:ext>
              </a:extLst>
            </p:cNvPr>
            <p:cNvSpPr/>
            <p:nvPr/>
          </p:nvSpPr>
          <p:spPr>
            <a:xfrm>
              <a:off x="537991" y="3478851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直角三角形 18">
              <a:extLst>
                <a:ext uri="{FF2B5EF4-FFF2-40B4-BE49-F238E27FC236}">
                  <a16:creationId xmlns:a16="http://schemas.microsoft.com/office/drawing/2014/main" id="{CD2A9D03-2C41-40EE-BD55-FE0F6B6695B0}"/>
                </a:ext>
              </a:extLst>
            </p:cNvPr>
            <p:cNvSpPr/>
            <p:nvPr/>
          </p:nvSpPr>
          <p:spPr>
            <a:xfrm>
              <a:off x="1105624" y="4018851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直角三角形 19">
              <a:extLst>
                <a:ext uri="{FF2B5EF4-FFF2-40B4-BE49-F238E27FC236}">
                  <a16:creationId xmlns:a16="http://schemas.microsoft.com/office/drawing/2014/main" id="{D37F7569-D10D-4A8F-ABA5-2330C8A598E4}"/>
                </a:ext>
              </a:extLst>
            </p:cNvPr>
            <p:cNvSpPr/>
            <p:nvPr/>
          </p:nvSpPr>
          <p:spPr>
            <a:xfrm>
              <a:off x="1105624" y="3478851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>
              <a:extLst>
                <a:ext uri="{FF2B5EF4-FFF2-40B4-BE49-F238E27FC236}">
                  <a16:creationId xmlns:a16="http://schemas.microsoft.com/office/drawing/2014/main" id="{15BBEC49-D92F-40DD-8B21-B6A3DCDEC821}"/>
                </a:ext>
              </a:extLst>
            </p:cNvPr>
            <p:cNvSpPr/>
            <p:nvPr/>
          </p:nvSpPr>
          <p:spPr>
            <a:xfrm>
              <a:off x="-8307" y="5082075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直角三角形 21">
              <a:extLst>
                <a:ext uri="{FF2B5EF4-FFF2-40B4-BE49-F238E27FC236}">
                  <a16:creationId xmlns:a16="http://schemas.microsoft.com/office/drawing/2014/main" id="{CA77A38D-E219-4865-8331-1C981E153769}"/>
                </a:ext>
              </a:extLst>
            </p:cNvPr>
            <p:cNvSpPr/>
            <p:nvPr/>
          </p:nvSpPr>
          <p:spPr>
            <a:xfrm>
              <a:off x="-8307" y="4539377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直角三角形 22">
              <a:extLst>
                <a:ext uri="{FF2B5EF4-FFF2-40B4-BE49-F238E27FC236}">
                  <a16:creationId xmlns:a16="http://schemas.microsoft.com/office/drawing/2014/main" id="{637D7117-FAB3-4128-85BF-4713ACE7D020}"/>
                </a:ext>
              </a:extLst>
            </p:cNvPr>
            <p:cNvSpPr/>
            <p:nvPr/>
          </p:nvSpPr>
          <p:spPr>
            <a:xfrm>
              <a:off x="1116362" y="4558851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直角三角形 23">
              <a:extLst>
                <a:ext uri="{FF2B5EF4-FFF2-40B4-BE49-F238E27FC236}">
                  <a16:creationId xmlns:a16="http://schemas.microsoft.com/office/drawing/2014/main" id="{6B26BAE8-A0A9-435F-9998-B7CC08271BD1}"/>
                </a:ext>
              </a:extLst>
            </p:cNvPr>
            <p:cNvSpPr/>
            <p:nvPr/>
          </p:nvSpPr>
          <p:spPr>
            <a:xfrm>
              <a:off x="1645624" y="3478851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直角三角形 24">
              <a:extLst>
                <a:ext uri="{FF2B5EF4-FFF2-40B4-BE49-F238E27FC236}">
                  <a16:creationId xmlns:a16="http://schemas.microsoft.com/office/drawing/2014/main" id="{6B688698-FCB3-404F-A9ED-8A3C84D6DCE0}"/>
                </a:ext>
              </a:extLst>
            </p:cNvPr>
            <p:cNvSpPr/>
            <p:nvPr/>
          </p:nvSpPr>
          <p:spPr>
            <a:xfrm>
              <a:off x="1653519" y="4018851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直角三角形 25">
              <a:extLst>
                <a:ext uri="{FF2B5EF4-FFF2-40B4-BE49-F238E27FC236}">
                  <a16:creationId xmlns:a16="http://schemas.microsoft.com/office/drawing/2014/main" id="{2249EF99-14A6-471C-9038-C757AF6B745D}"/>
                </a:ext>
              </a:extLst>
            </p:cNvPr>
            <p:cNvSpPr/>
            <p:nvPr/>
          </p:nvSpPr>
          <p:spPr>
            <a:xfrm>
              <a:off x="-8307" y="3468906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直角三角形 26">
              <a:extLst>
                <a:ext uri="{FF2B5EF4-FFF2-40B4-BE49-F238E27FC236}">
                  <a16:creationId xmlns:a16="http://schemas.microsoft.com/office/drawing/2014/main" id="{4B2C58AA-1F52-4A9E-B6D5-87B22D27E0AB}"/>
                </a:ext>
              </a:extLst>
            </p:cNvPr>
            <p:cNvSpPr/>
            <p:nvPr/>
          </p:nvSpPr>
          <p:spPr>
            <a:xfrm>
              <a:off x="-8307" y="5638851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直角三角形 27">
              <a:extLst>
                <a:ext uri="{FF2B5EF4-FFF2-40B4-BE49-F238E27FC236}">
                  <a16:creationId xmlns:a16="http://schemas.microsoft.com/office/drawing/2014/main" id="{983BB700-B017-4358-99CD-A472AC61B119}"/>
                </a:ext>
              </a:extLst>
            </p:cNvPr>
            <p:cNvSpPr/>
            <p:nvPr/>
          </p:nvSpPr>
          <p:spPr>
            <a:xfrm>
              <a:off x="2194747" y="3478851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E0124CF-DBCB-4530-9B4A-86B8CF1610A3}"/>
              </a:ext>
            </a:extLst>
          </p:cNvPr>
          <p:cNvGrpSpPr/>
          <p:nvPr/>
        </p:nvGrpSpPr>
        <p:grpSpPr>
          <a:xfrm>
            <a:off x="9807011" y="357597"/>
            <a:ext cx="2053883" cy="523220"/>
            <a:chOff x="9543984" y="189929"/>
            <a:chExt cx="2053883" cy="52322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4864CF5-BE84-428B-ACD2-8565C1CBE29C}"/>
                </a:ext>
              </a:extLst>
            </p:cNvPr>
            <p:cNvSpPr txBox="1"/>
            <p:nvPr/>
          </p:nvSpPr>
          <p:spPr>
            <a:xfrm>
              <a:off x="10294681" y="189929"/>
              <a:ext cx="10349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LOGO</a:t>
              </a:r>
              <a:endParaRPr lang="zh-CN" altLang="en-US" sz="2800" dirty="0">
                <a:solidFill>
                  <a:srgbClr val="818588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2" name="等腰三角形 31">
              <a:extLst>
                <a:ext uri="{FF2B5EF4-FFF2-40B4-BE49-F238E27FC236}">
                  <a16:creationId xmlns:a16="http://schemas.microsoft.com/office/drawing/2014/main" id="{B65D9442-91FA-4DFB-84F3-0319B807CF6E}"/>
                </a:ext>
              </a:extLst>
            </p:cNvPr>
            <p:cNvSpPr/>
            <p:nvPr/>
          </p:nvSpPr>
          <p:spPr>
            <a:xfrm>
              <a:off x="9696338" y="235395"/>
              <a:ext cx="501454" cy="432288"/>
            </a:xfrm>
            <a:prstGeom prst="triangle">
              <a:avLst/>
            </a:prstGeom>
            <a:solidFill>
              <a:srgbClr val="818588"/>
            </a:solidFill>
            <a:ln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BEF869AC-7B00-4E03-AC4C-AC81CA367141}"/>
                </a:ext>
              </a:extLst>
            </p:cNvPr>
            <p:cNvSpPr/>
            <p:nvPr/>
          </p:nvSpPr>
          <p:spPr>
            <a:xfrm>
              <a:off x="9543984" y="189929"/>
              <a:ext cx="2053883" cy="523220"/>
            </a:xfrm>
            <a:prstGeom prst="rect">
              <a:avLst/>
            </a:prstGeom>
            <a:noFill/>
            <a:ln w="38100"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7B797FB-4E6F-4946-B178-0FCDE7EAEA4F}"/>
              </a:ext>
            </a:extLst>
          </p:cNvPr>
          <p:cNvGrpSpPr/>
          <p:nvPr/>
        </p:nvGrpSpPr>
        <p:grpSpPr>
          <a:xfrm>
            <a:off x="2574260" y="1442070"/>
            <a:ext cx="1476480" cy="3154710"/>
            <a:chOff x="2729240" y="1442070"/>
            <a:chExt cx="1476480" cy="3154710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3A66A6D7-A479-46CE-BD30-68502DC1C76B}"/>
                </a:ext>
              </a:extLst>
            </p:cNvPr>
            <p:cNvSpPr txBox="1"/>
            <p:nvPr/>
          </p:nvSpPr>
          <p:spPr>
            <a:xfrm>
              <a:off x="2829305" y="1442070"/>
              <a:ext cx="1276350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99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zh-CN" altLang="en-US" sz="199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7F7502E-6CC9-41E3-A8CC-B92B8995C62D}"/>
                </a:ext>
              </a:extLst>
            </p:cNvPr>
            <p:cNvSpPr txBox="1"/>
            <p:nvPr/>
          </p:nvSpPr>
          <p:spPr>
            <a:xfrm>
              <a:off x="2729240" y="4175382"/>
              <a:ext cx="14764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pc="300" dirty="0">
                  <a:solidFill>
                    <a:schemeClr val="bg1"/>
                  </a:solidFill>
                </a:rPr>
                <a:t>PART 04</a:t>
              </a:r>
              <a:endParaRPr lang="zh-CN" altLang="en-US" spc="3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299105D-482C-4CC5-8CF2-1CAACBBAA1F0}"/>
              </a:ext>
            </a:extLst>
          </p:cNvPr>
          <p:cNvGrpSpPr/>
          <p:nvPr/>
        </p:nvGrpSpPr>
        <p:grpSpPr>
          <a:xfrm>
            <a:off x="6068102" y="2580011"/>
            <a:ext cx="4890158" cy="1601828"/>
            <a:chOff x="6114596" y="2580011"/>
            <a:chExt cx="4890158" cy="1601828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FB9CA1F-E68E-4915-94BF-2CE15462C30A}"/>
                </a:ext>
              </a:extLst>
            </p:cNvPr>
            <p:cNvSpPr txBox="1"/>
            <p:nvPr/>
          </p:nvSpPr>
          <p:spPr>
            <a:xfrm>
              <a:off x="6114596" y="2580011"/>
              <a:ext cx="48901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</a:rPr>
                <a:t>Click Here To Add The Tittle</a:t>
              </a:r>
              <a:endParaRPr lang="zh-CN" altLang="en-US" sz="2800" dirty="0">
                <a:solidFill>
                  <a:srgbClr val="818588"/>
                </a:solidFill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7DA0C1D-7B5F-4CF1-973A-CCF1F941A2D9}"/>
                </a:ext>
              </a:extLst>
            </p:cNvPr>
            <p:cNvSpPr txBox="1"/>
            <p:nvPr/>
          </p:nvSpPr>
          <p:spPr>
            <a:xfrm>
              <a:off x="6148132" y="3104621"/>
              <a:ext cx="4409576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 figure life is a gift and I don't intend on wasting it. You never know what hand you're going to get dealt next. You learn to take life as it comes at you.</a:t>
              </a:r>
              <a:endParaRPr lang="zh-CN" altLang="en-US" sz="16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4691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DCCC8765-0A74-4898-9EA8-66EC029F165B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 rot="20250002">
            <a:off x="9657875" y="4806056"/>
            <a:ext cx="2966435" cy="2009137"/>
          </a:xfrm>
          <a:custGeom>
            <a:avLst/>
            <a:gdLst>
              <a:gd name="connsiteX0" fmla="*/ 1304901 w 2966435"/>
              <a:gd name="connsiteY0" fmla="*/ 1694874 h 2009137"/>
              <a:gd name="connsiteX1" fmla="*/ 1303635 w 2966435"/>
              <a:gd name="connsiteY1" fmla="*/ 1696880 h 2009137"/>
              <a:gd name="connsiteX2" fmla="*/ 1223870 w 2966435"/>
              <a:gd name="connsiteY2" fmla="*/ 1862245 h 2009137"/>
              <a:gd name="connsiteX3" fmla="*/ 1171537 w 2966435"/>
              <a:gd name="connsiteY3" fmla="*/ 2009137 h 2009137"/>
              <a:gd name="connsiteX4" fmla="*/ 1167323 w 2966435"/>
              <a:gd name="connsiteY4" fmla="*/ 2007392 h 2009137"/>
              <a:gd name="connsiteX5" fmla="*/ 1199923 w 2966435"/>
              <a:gd name="connsiteY5" fmla="*/ 1845952 h 2009137"/>
              <a:gd name="connsiteX6" fmla="*/ 1224879 w 2966435"/>
              <a:gd name="connsiteY6" fmla="*/ 1803720 h 2009137"/>
              <a:gd name="connsiteX7" fmla="*/ 1262722 w 2966435"/>
              <a:gd name="connsiteY7" fmla="*/ 1649926 h 2009137"/>
              <a:gd name="connsiteX8" fmla="*/ 1254776 w 2966435"/>
              <a:gd name="connsiteY8" fmla="*/ 1667939 h 2009137"/>
              <a:gd name="connsiteX9" fmla="*/ 1204141 w 2966435"/>
              <a:gd name="connsiteY9" fmla="*/ 1825065 h 2009137"/>
              <a:gd name="connsiteX10" fmla="*/ 1199923 w 2966435"/>
              <a:gd name="connsiteY10" fmla="*/ 1845952 h 2009137"/>
              <a:gd name="connsiteX11" fmla="*/ 1144518 w 2966435"/>
              <a:gd name="connsiteY11" fmla="*/ 1939711 h 2009137"/>
              <a:gd name="connsiteX12" fmla="*/ 1121848 w 2966435"/>
              <a:gd name="connsiteY12" fmla="*/ 1988555 h 2009137"/>
              <a:gd name="connsiteX13" fmla="*/ 1106317 w 2966435"/>
              <a:gd name="connsiteY13" fmla="*/ 1982122 h 2009137"/>
              <a:gd name="connsiteX14" fmla="*/ 1117876 w 2966435"/>
              <a:gd name="connsiteY14" fmla="*/ 1801440 h 2009137"/>
              <a:gd name="connsiteX15" fmla="*/ 1209580 w 2966435"/>
              <a:gd name="connsiteY15" fmla="*/ 1698796 h 2009137"/>
              <a:gd name="connsiteX16" fmla="*/ 1163515 w 2966435"/>
              <a:gd name="connsiteY16" fmla="*/ 1579436 h 2009137"/>
              <a:gd name="connsiteX17" fmla="*/ 1147945 w 2966435"/>
              <a:gd name="connsiteY17" fmla="*/ 1632887 h 2009137"/>
              <a:gd name="connsiteX18" fmla="*/ 1118014 w 2966435"/>
              <a:gd name="connsiteY18" fmla="*/ 1799280 h 2009137"/>
              <a:gd name="connsiteX19" fmla="*/ 1117876 w 2966435"/>
              <a:gd name="connsiteY19" fmla="*/ 1801440 h 2009137"/>
              <a:gd name="connsiteX20" fmla="*/ 1106385 w 2966435"/>
              <a:gd name="connsiteY20" fmla="*/ 1814300 h 2009137"/>
              <a:gd name="connsiteX21" fmla="*/ 1015386 w 2966435"/>
              <a:gd name="connsiteY21" fmla="*/ 1938541 h 2009137"/>
              <a:gd name="connsiteX22" fmla="*/ 1012565 w 2966435"/>
              <a:gd name="connsiteY22" fmla="*/ 1943289 h 2009137"/>
              <a:gd name="connsiteX23" fmla="*/ 975682 w 2966435"/>
              <a:gd name="connsiteY23" fmla="*/ 1928012 h 2009137"/>
              <a:gd name="connsiteX24" fmla="*/ 972752 w 2966435"/>
              <a:gd name="connsiteY24" fmla="*/ 1906560 h 2009137"/>
              <a:gd name="connsiteX25" fmla="*/ 969038 w 2966435"/>
              <a:gd name="connsiteY25" fmla="*/ 1746526 h 2009137"/>
              <a:gd name="connsiteX26" fmla="*/ 978694 w 2966435"/>
              <a:gd name="connsiteY26" fmla="*/ 1735903 h 2009137"/>
              <a:gd name="connsiteX27" fmla="*/ 1092055 w 2966435"/>
              <a:gd name="connsiteY27" fmla="*/ 1632873 h 2009137"/>
              <a:gd name="connsiteX28" fmla="*/ 998825 w 2966435"/>
              <a:gd name="connsiteY28" fmla="*/ 1479233 h 2009137"/>
              <a:gd name="connsiteX29" fmla="*/ 979909 w 2966435"/>
              <a:gd name="connsiteY29" fmla="*/ 1591325 h 2009137"/>
              <a:gd name="connsiteX30" fmla="*/ 968847 w 2966435"/>
              <a:gd name="connsiteY30" fmla="*/ 1738278 h 2009137"/>
              <a:gd name="connsiteX31" fmla="*/ 969038 w 2966435"/>
              <a:gd name="connsiteY31" fmla="*/ 1746526 h 2009137"/>
              <a:gd name="connsiteX32" fmla="*/ 875664 w 2966435"/>
              <a:gd name="connsiteY32" fmla="*/ 1849264 h 2009137"/>
              <a:gd name="connsiteX33" fmla="*/ 854357 w 2966435"/>
              <a:gd name="connsiteY33" fmla="*/ 1877757 h 2009137"/>
              <a:gd name="connsiteX34" fmla="*/ 772169 w 2966435"/>
              <a:gd name="connsiteY34" fmla="*/ 1843714 h 2009137"/>
              <a:gd name="connsiteX35" fmla="*/ 760052 w 2966435"/>
              <a:gd name="connsiteY35" fmla="*/ 1669588 h 2009137"/>
              <a:gd name="connsiteX36" fmla="*/ 864657 w 2966435"/>
              <a:gd name="connsiteY36" fmla="*/ 1576130 h 2009137"/>
              <a:gd name="connsiteX37" fmla="*/ 988898 w 2966435"/>
              <a:gd name="connsiteY37" fmla="*/ 1485130 h 2009137"/>
              <a:gd name="connsiteX38" fmla="*/ 788537 w 2966435"/>
              <a:gd name="connsiteY38" fmla="*/ 1339187 h 2009137"/>
              <a:gd name="connsiteX39" fmla="*/ 787970 w 2966435"/>
              <a:gd name="connsiteY39" fmla="*/ 1341482 h 2009137"/>
              <a:gd name="connsiteX40" fmla="*/ 758823 w 2966435"/>
              <a:gd name="connsiteY40" fmla="*/ 1651932 h 2009137"/>
              <a:gd name="connsiteX41" fmla="*/ 760052 w 2966435"/>
              <a:gd name="connsiteY41" fmla="*/ 1669588 h 2009137"/>
              <a:gd name="connsiteX42" fmla="*/ 749153 w 2966435"/>
              <a:gd name="connsiteY42" fmla="*/ 1679325 h 2009137"/>
              <a:gd name="connsiteX43" fmla="*/ 646026 w 2966435"/>
              <a:gd name="connsiteY43" fmla="*/ 1791464 h 2009137"/>
              <a:gd name="connsiteX44" fmla="*/ 529403 w 2966435"/>
              <a:gd name="connsiteY44" fmla="*/ 1743157 h 2009137"/>
              <a:gd name="connsiteX45" fmla="*/ 522036 w 2966435"/>
              <a:gd name="connsiteY45" fmla="*/ 1596325 h 2009137"/>
              <a:gd name="connsiteX46" fmla="*/ 524589 w 2966435"/>
              <a:gd name="connsiteY46" fmla="*/ 1555849 h 2009137"/>
              <a:gd name="connsiteX47" fmla="*/ 532569 w 2966435"/>
              <a:gd name="connsiteY47" fmla="*/ 1547020 h 2009137"/>
              <a:gd name="connsiteX48" fmla="*/ 782989 w 2966435"/>
              <a:gd name="connsiteY48" fmla="*/ 1342466 h 2009137"/>
              <a:gd name="connsiteX49" fmla="*/ 578884 w 2966435"/>
              <a:gd name="connsiteY49" fmla="*/ 1179122 h 2009137"/>
              <a:gd name="connsiteX50" fmla="*/ 560714 w 2966435"/>
              <a:gd name="connsiteY50" fmla="*/ 1245481 h 2009137"/>
              <a:gd name="connsiteX51" fmla="*/ 534861 w 2966435"/>
              <a:gd name="connsiteY51" fmla="*/ 1393012 h 2009137"/>
              <a:gd name="connsiteX52" fmla="*/ 524589 w 2966435"/>
              <a:gd name="connsiteY52" fmla="*/ 1555849 h 2009137"/>
              <a:gd name="connsiteX53" fmla="*/ 422986 w 2966435"/>
              <a:gd name="connsiteY53" fmla="*/ 1668258 h 2009137"/>
              <a:gd name="connsiteX54" fmla="*/ 405618 w 2966435"/>
              <a:gd name="connsiteY54" fmla="*/ 1691884 h 2009137"/>
              <a:gd name="connsiteX55" fmla="*/ 283730 w 2966435"/>
              <a:gd name="connsiteY55" fmla="*/ 1641396 h 2009137"/>
              <a:gd name="connsiteX56" fmla="*/ 282878 w 2966435"/>
              <a:gd name="connsiteY56" fmla="*/ 1609856 h 2009137"/>
              <a:gd name="connsiteX57" fmla="*/ 292751 w 2966435"/>
              <a:gd name="connsiteY57" fmla="*/ 1462058 h 2009137"/>
              <a:gd name="connsiteX58" fmla="*/ 295516 w 2966435"/>
              <a:gd name="connsiteY58" fmla="*/ 1444869 h 2009137"/>
              <a:gd name="connsiteX59" fmla="*/ 386545 w 2966435"/>
              <a:gd name="connsiteY59" fmla="*/ 1342983 h 2009137"/>
              <a:gd name="connsiteX60" fmla="*/ 501502 w 2966435"/>
              <a:gd name="connsiteY60" fmla="*/ 1237264 h 2009137"/>
              <a:gd name="connsiteX61" fmla="*/ 395521 w 2966435"/>
              <a:gd name="connsiteY61" fmla="*/ 1055145 h 2009137"/>
              <a:gd name="connsiteX62" fmla="*/ 352684 w 2966435"/>
              <a:gd name="connsiteY62" fmla="*/ 1174347 h 2009137"/>
              <a:gd name="connsiteX63" fmla="*/ 316147 w 2966435"/>
              <a:gd name="connsiteY63" fmla="*/ 1316582 h 2009137"/>
              <a:gd name="connsiteX64" fmla="*/ 295516 w 2966435"/>
              <a:gd name="connsiteY64" fmla="*/ 1444869 h 2009137"/>
              <a:gd name="connsiteX65" fmla="*/ 283349 w 2966435"/>
              <a:gd name="connsiteY65" fmla="*/ 1458487 h 2009137"/>
              <a:gd name="connsiteX66" fmla="*/ 192350 w 2966435"/>
              <a:gd name="connsiteY66" fmla="*/ 1582728 h 2009137"/>
              <a:gd name="connsiteX67" fmla="*/ 182425 w 2966435"/>
              <a:gd name="connsiteY67" fmla="*/ 1599434 h 2009137"/>
              <a:gd name="connsiteX68" fmla="*/ 88164 w 2966435"/>
              <a:gd name="connsiteY68" fmla="*/ 1560390 h 2009137"/>
              <a:gd name="connsiteX69" fmla="*/ 100518 w 2966435"/>
              <a:gd name="connsiteY69" fmla="*/ 1474040 h 2009137"/>
              <a:gd name="connsiteX70" fmla="*/ 122425 w 2966435"/>
              <a:gd name="connsiteY70" fmla="*/ 1384313 h 2009137"/>
              <a:gd name="connsiteX71" fmla="*/ 176927 w 2966435"/>
              <a:gd name="connsiteY71" fmla="*/ 1300960 h 2009137"/>
              <a:gd name="connsiteX72" fmla="*/ 293894 w 2966435"/>
              <a:gd name="connsiteY72" fmla="*/ 1155268 h 2009137"/>
              <a:gd name="connsiteX73" fmla="*/ 278787 w 2966435"/>
              <a:gd name="connsiteY73" fmla="*/ 994507 h 2009137"/>
              <a:gd name="connsiteX74" fmla="*/ 253933 w 2966435"/>
              <a:gd name="connsiteY74" fmla="*/ 1036566 h 2009137"/>
              <a:gd name="connsiteX75" fmla="*/ 137045 w 2966435"/>
              <a:gd name="connsiteY75" fmla="*/ 1324433 h 2009137"/>
              <a:gd name="connsiteX76" fmla="*/ 122425 w 2966435"/>
              <a:gd name="connsiteY76" fmla="*/ 1384313 h 2009137"/>
              <a:gd name="connsiteX77" fmla="*/ 108543 w 2966435"/>
              <a:gd name="connsiteY77" fmla="*/ 1405544 h 2009137"/>
              <a:gd name="connsiteX78" fmla="*/ 38499 w 2966435"/>
              <a:gd name="connsiteY78" fmla="*/ 1539818 h 2009137"/>
              <a:gd name="connsiteX79" fmla="*/ 0 w 2966435"/>
              <a:gd name="connsiteY79" fmla="*/ 1523871 h 2009137"/>
              <a:gd name="connsiteX80" fmla="*/ 52332 w 2966435"/>
              <a:gd name="connsiteY80" fmla="*/ 1376980 h 2009137"/>
              <a:gd name="connsiteX81" fmla="*/ 205411 w 2966435"/>
              <a:gd name="connsiteY81" fmla="*/ 1092165 h 2009137"/>
              <a:gd name="connsiteX82" fmla="*/ 1592172 w 2966435"/>
              <a:gd name="connsiteY82" fmla="*/ 1413207 h 2009137"/>
              <a:gd name="connsiteX83" fmla="*/ 1550672 w 2966435"/>
              <a:gd name="connsiteY83" fmla="*/ 1443718 h 2009137"/>
              <a:gd name="connsiteX84" fmla="*/ 1429434 w 2966435"/>
              <a:gd name="connsiteY84" fmla="*/ 1553300 h 2009137"/>
              <a:gd name="connsiteX85" fmla="*/ 1319851 w 2966435"/>
              <a:gd name="connsiteY85" fmla="*/ 1674539 h 2009137"/>
              <a:gd name="connsiteX86" fmla="*/ 1304901 w 2966435"/>
              <a:gd name="connsiteY86" fmla="*/ 1694874 h 2009137"/>
              <a:gd name="connsiteX87" fmla="*/ 1399597 w 2966435"/>
              <a:gd name="connsiteY87" fmla="*/ 1544821 h 2009137"/>
              <a:gd name="connsiteX88" fmla="*/ 1414870 w 2966435"/>
              <a:gd name="connsiteY88" fmla="*/ 1525205 h 2009137"/>
              <a:gd name="connsiteX89" fmla="*/ 1450823 w 2966435"/>
              <a:gd name="connsiteY89" fmla="*/ 1498191 h 2009137"/>
              <a:gd name="connsiteX90" fmla="*/ 1588001 w 2966435"/>
              <a:gd name="connsiteY90" fmla="*/ 1415187 h 2009137"/>
              <a:gd name="connsiteX91" fmla="*/ 1542083 w 2966435"/>
              <a:gd name="connsiteY91" fmla="*/ 1373308 h 2009137"/>
              <a:gd name="connsiteX92" fmla="*/ 1481302 w 2966435"/>
              <a:gd name="connsiteY92" fmla="*/ 1439881 h 2009137"/>
              <a:gd name="connsiteX93" fmla="*/ 1414870 w 2966435"/>
              <a:gd name="connsiteY93" fmla="*/ 1525205 h 2009137"/>
              <a:gd name="connsiteX94" fmla="*/ 1324538 w 2966435"/>
              <a:gd name="connsiteY94" fmla="*/ 1593077 h 2009137"/>
              <a:gd name="connsiteX95" fmla="*/ 1262722 w 2966435"/>
              <a:gd name="connsiteY95" fmla="*/ 1649926 h 2009137"/>
              <a:gd name="connsiteX96" fmla="*/ 1320747 w 2966435"/>
              <a:gd name="connsiteY96" fmla="*/ 1518377 h 2009137"/>
              <a:gd name="connsiteX97" fmla="*/ 1354614 w 2966435"/>
              <a:gd name="connsiteY97" fmla="*/ 1457139 h 2009137"/>
              <a:gd name="connsiteX98" fmla="*/ 1486104 w 2966435"/>
              <a:gd name="connsiteY98" fmla="*/ 1393797 h 2009137"/>
              <a:gd name="connsiteX99" fmla="*/ 1478318 w 2966435"/>
              <a:gd name="connsiteY99" fmla="*/ 1270610 h 2009137"/>
              <a:gd name="connsiteX100" fmla="*/ 1379725 w 2966435"/>
              <a:gd name="connsiteY100" fmla="*/ 1411733 h 2009137"/>
              <a:gd name="connsiteX101" fmla="*/ 1354614 w 2966435"/>
              <a:gd name="connsiteY101" fmla="*/ 1457139 h 2009137"/>
              <a:gd name="connsiteX102" fmla="*/ 1346563 w 2966435"/>
              <a:gd name="connsiteY102" fmla="*/ 1461018 h 2009137"/>
              <a:gd name="connsiteX103" fmla="*/ 1214947 w 2966435"/>
              <a:gd name="connsiteY103" fmla="*/ 1540977 h 2009137"/>
              <a:gd name="connsiteX104" fmla="*/ 1163515 w 2966435"/>
              <a:gd name="connsiteY104" fmla="*/ 1579436 h 2009137"/>
              <a:gd name="connsiteX105" fmla="*/ 1195071 w 2966435"/>
              <a:gd name="connsiteY105" fmla="*/ 1471104 h 2009137"/>
              <a:gd name="connsiteX106" fmla="*/ 1241353 w 2966435"/>
              <a:gd name="connsiteY106" fmla="*/ 1353630 h 2009137"/>
              <a:gd name="connsiteX107" fmla="*/ 1243679 w 2966435"/>
              <a:gd name="connsiteY107" fmla="*/ 1348863 h 2009137"/>
              <a:gd name="connsiteX108" fmla="*/ 1259395 w 2966435"/>
              <a:gd name="connsiteY108" fmla="*/ 1341457 h 2009137"/>
              <a:gd name="connsiteX109" fmla="*/ 1403555 w 2966435"/>
              <a:gd name="connsiteY109" fmla="*/ 1289651 h 2009137"/>
              <a:gd name="connsiteX110" fmla="*/ 1379867 w 2966435"/>
              <a:gd name="connsiteY110" fmla="*/ 1105310 h 2009137"/>
              <a:gd name="connsiteX111" fmla="*/ 1296740 w 2966435"/>
              <a:gd name="connsiteY111" fmla="*/ 1240118 h 2009137"/>
              <a:gd name="connsiteX112" fmla="*/ 1243679 w 2966435"/>
              <a:gd name="connsiteY112" fmla="*/ 1348863 h 2009137"/>
              <a:gd name="connsiteX113" fmla="*/ 1120827 w 2966435"/>
              <a:gd name="connsiteY113" fmla="*/ 1406761 h 2009137"/>
              <a:gd name="connsiteX114" fmla="*/ 998825 w 2966435"/>
              <a:gd name="connsiteY114" fmla="*/ 1479233 h 2009137"/>
              <a:gd name="connsiteX115" fmla="*/ 1004484 w 2966435"/>
              <a:gd name="connsiteY115" fmla="*/ 1445702 h 2009137"/>
              <a:gd name="connsiteX116" fmla="*/ 1066684 w 2966435"/>
              <a:gd name="connsiteY116" fmla="*/ 1231971 h 2009137"/>
              <a:gd name="connsiteX117" fmla="*/ 1084709 w 2966435"/>
              <a:gd name="connsiteY117" fmla="*/ 1187937 h 2009137"/>
              <a:gd name="connsiteX118" fmla="*/ 1206845 w 2966435"/>
              <a:gd name="connsiteY118" fmla="*/ 1145217 h 2009137"/>
              <a:gd name="connsiteX119" fmla="*/ 1356454 w 2966435"/>
              <a:gd name="connsiteY119" fmla="*/ 1108689 h 2009137"/>
              <a:gd name="connsiteX120" fmla="*/ 1937362 w 2966435"/>
              <a:gd name="connsiteY120" fmla="*/ 1277643 h 2009137"/>
              <a:gd name="connsiteX121" fmla="*/ 1850892 w 2966435"/>
              <a:gd name="connsiteY121" fmla="*/ 1302412 h 2009137"/>
              <a:gd name="connsiteX122" fmla="*/ 1735638 w 2966435"/>
              <a:gd name="connsiteY122" fmla="*/ 1345113 h 2009137"/>
              <a:gd name="connsiteX123" fmla="*/ 1592172 w 2966435"/>
              <a:gd name="connsiteY123" fmla="*/ 1413207 h 2009137"/>
              <a:gd name="connsiteX124" fmla="*/ 1679853 w 2966435"/>
              <a:gd name="connsiteY124" fmla="*/ 1348746 h 2009137"/>
              <a:gd name="connsiteX125" fmla="*/ 1748758 w 2966435"/>
              <a:gd name="connsiteY125" fmla="*/ 1310293 h 2009137"/>
              <a:gd name="connsiteX126" fmla="*/ 1785751 w 2966435"/>
              <a:gd name="connsiteY126" fmla="*/ 1300781 h 2009137"/>
              <a:gd name="connsiteX127" fmla="*/ 1915523 w 2966435"/>
              <a:gd name="connsiteY127" fmla="*/ 1221932 h 2009137"/>
              <a:gd name="connsiteX128" fmla="*/ 1886037 w 2966435"/>
              <a:gd name="connsiteY128" fmla="*/ 1233684 h 2009137"/>
              <a:gd name="connsiteX129" fmla="*/ 1748758 w 2966435"/>
              <a:gd name="connsiteY129" fmla="*/ 1310293 h 2009137"/>
              <a:gd name="connsiteX130" fmla="*/ 1632768 w 2966435"/>
              <a:gd name="connsiteY130" fmla="*/ 1340117 h 2009137"/>
              <a:gd name="connsiteX131" fmla="*/ 1542083 w 2966435"/>
              <a:gd name="connsiteY131" fmla="*/ 1373308 h 2009137"/>
              <a:gd name="connsiteX132" fmla="*/ 1559084 w 2966435"/>
              <a:gd name="connsiteY132" fmla="*/ 1354688 h 2009137"/>
              <a:gd name="connsiteX133" fmla="*/ 1699012 w 2966435"/>
              <a:gd name="connsiteY133" fmla="*/ 1229114 h 2009137"/>
              <a:gd name="connsiteX134" fmla="*/ 1704456 w 2966435"/>
              <a:gd name="connsiteY134" fmla="*/ 1228274 h 2009137"/>
              <a:gd name="connsiteX135" fmla="*/ 1859100 w 2966435"/>
              <a:gd name="connsiteY135" fmla="*/ 1219570 h 2009137"/>
              <a:gd name="connsiteX136" fmla="*/ 1240793 w 2966435"/>
              <a:gd name="connsiteY136" fmla="*/ 893513 h 2009137"/>
              <a:gd name="connsiteX137" fmla="*/ 1173002 w 2966435"/>
              <a:gd name="connsiteY137" fmla="*/ 1002059 h 2009137"/>
              <a:gd name="connsiteX138" fmla="*/ 1109186 w 2966435"/>
              <a:gd name="connsiteY138" fmla="*/ 1128145 h 2009137"/>
              <a:gd name="connsiteX139" fmla="*/ 1084709 w 2966435"/>
              <a:gd name="connsiteY139" fmla="*/ 1187937 h 2009137"/>
              <a:gd name="connsiteX140" fmla="*/ 1060643 w 2966435"/>
              <a:gd name="connsiteY140" fmla="*/ 1196355 h 2009137"/>
              <a:gd name="connsiteX141" fmla="*/ 918980 w 2966435"/>
              <a:gd name="connsiteY141" fmla="*/ 1262105 h 2009137"/>
              <a:gd name="connsiteX142" fmla="*/ 788537 w 2966435"/>
              <a:gd name="connsiteY142" fmla="*/ 1339187 h 2009137"/>
              <a:gd name="connsiteX143" fmla="*/ 826187 w 2966435"/>
              <a:gd name="connsiteY143" fmla="*/ 1186797 h 2009137"/>
              <a:gd name="connsiteX144" fmla="*/ 880735 w 2966435"/>
              <a:gd name="connsiteY144" fmla="*/ 1033844 h 2009137"/>
              <a:gd name="connsiteX145" fmla="*/ 898759 w 2966435"/>
              <a:gd name="connsiteY145" fmla="*/ 995870 h 2009137"/>
              <a:gd name="connsiteX146" fmla="*/ 912602 w 2966435"/>
              <a:gd name="connsiteY146" fmla="*/ 989299 h 2009137"/>
              <a:gd name="connsiteX147" fmla="*/ 1222240 w 2966435"/>
              <a:gd name="connsiteY147" fmla="*/ 896147 h 2009137"/>
              <a:gd name="connsiteX148" fmla="*/ 2312340 w 2966435"/>
              <a:gd name="connsiteY148" fmla="*/ 1282949 h 2009137"/>
              <a:gd name="connsiteX149" fmla="*/ 2270682 w 2966435"/>
              <a:gd name="connsiteY149" fmla="*/ 1276591 h 2009137"/>
              <a:gd name="connsiteX150" fmla="*/ 2107467 w 2966435"/>
              <a:gd name="connsiteY150" fmla="*/ 1268350 h 2009137"/>
              <a:gd name="connsiteX151" fmla="*/ 1944252 w 2966435"/>
              <a:gd name="connsiteY151" fmla="*/ 1276591 h 2009137"/>
              <a:gd name="connsiteX152" fmla="*/ 1937362 w 2966435"/>
              <a:gd name="connsiteY152" fmla="*/ 1277643 h 2009137"/>
              <a:gd name="connsiteX153" fmla="*/ 1967277 w 2966435"/>
              <a:gd name="connsiteY153" fmla="*/ 1269074 h 2009137"/>
              <a:gd name="connsiteX154" fmla="*/ 2118591 w 2966435"/>
              <a:gd name="connsiteY154" fmla="*/ 1240789 h 2009137"/>
              <a:gd name="connsiteX155" fmla="*/ 2171533 w 2966435"/>
              <a:gd name="connsiteY155" fmla="*/ 1248305 h 2009137"/>
              <a:gd name="connsiteX156" fmla="*/ 1891379 w 2966435"/>
              <a:gd name="connsiteY156" fmla="*/ 1097887 h 2009137"/>
              <a:gd name="connsiteX157" fmla="*/ 1829262 w 2966435"/>
              <a:gd name="connsiteY157" fmla="*/ 1134165 h 2009137"/>
              <a:gd name="connsiteX158" fmla="*/ 1708013 w 2966435"/>
              <a:gd name="connsiteY158" fmla="*/ 1221036 h 2009137"/>
              <a:gd name="connsiteX159" fmla="*/ 1699012 w 2966435"/>
              <a:gd name="connsiteY159" fmla="*/ 1229114 h 2009137"/>
              <a:gd name="connsiteX160" fmla="*/ 1552258 w 2966435"/>
              <a:gd name="connsiteY160" fmla="*/ 1251779 h 2009137"/>
              <a:gd name="connsiteX161" fmla="*/ 1478318 w 2966435"/>
              <a:gd name="connsiteY161" fmla="*/ 1270610 h 2009137"/>
              <a:gd name="connsiteX162" fmla="*/ 1501239 w 2966435"/>
              <a:gd name="connsiteY162" fmla="*/ 1237801 h 2009137"/>
              <a:gd name="connsiteX163" fmla="*/ 1606585 w 2966435"/>
              <a:gd name="connsiteY163" fmla="*/ 1119028 h 2009137"/>
              <a:gd name="connsiteX164" fmla="*/ 1648712 w 2966435"/>
              <a:gd name="connsiteY164" fmla="*/ 1080070 h 2009137"/>
              <a:gd name="connsiteX165" fmla="*/ 1661342 w 2966435"/>
              <a:gd name="connsiteY165" fmla="*/ 1079467 h 2009137"/>
              <a:gd name="connsiteX166" fmla="*/ 1814354 w 2966435"/>
              <a:gd name="connsiteY166" fmla="*/ 1086772 h 2009137"/>
              <a:gd name="connsiteX167" fmla="*/ 2491391 w 2966435"/>
              <a:gd name="connsiteY167" fmla="*/ 1316777 h 2009137"/>
              <a:gd name="connsiteX168" fmla="*/ 2481169 w 2966435"/>
              <a:gd name="connsiteY168" fmla="*/ 1341457 h 2009137"/>
              <a:gd name="connsiteX169" fmla="*/ 2327225 w 2966435"/>
              <a:gd name="connsiteY169" fmla="*/ 1286612 h 2009137"/>
              <a:gd name="connsiteX170" fmla="*/ 2312340 w 2966435"/>
              <a:gd name="connsiteY170" fmla="*/ 1282949 h 2009137"/>
              <a:gd name="connsiteX171" fmla="*/ 2429182 w 2966435"/>
              <a:gd name="connsiteY171" fmla="*/ 1300781 h 2009137"/>
              <a:gd name="connsiteX172" fmla="*/ 2262041 w 2966435"/>
              <a:gd name="connsiteY172" fmla="*/ 1196355 h 2009137"/>
              <a:gd name="connsiteX173" fmla="*/ 2322920 w 2966435"/>
              <a:gd name="connsiteY173" fmla="*/ 1224611 h 2009137"/>
              <a:gd name="connsiteX174" fmla="*/ 2274919 w 2966435"/>
              <a:gd name="connsiteY174" fmla="*/ 1224772 h 2009137"/>
              <a:gd name="connsiteX175" fmla="*/ 2143005 w 2966435"/>
              <a:gd name="connsiteY175" fmla="*/ 1236225 h 2009137"/>
              <a:gd name="connsiteX176" fmla="*/ 2118591 w 2966435"/>
              <a:gd name="connsiteY176" fmla="*/ 1240789 h 2009137"/>
              <a:gd name="connsiteX177" fmla="*/ 2015142 w 2966435"/>
              <a:gd name="connsiteY177" fmla="*/ 1226103 h 2009137"/>
              <a:gd name="connsiteX178" fmla="*/ 1915523 w 2966435"/>
              <a:gd name="connsiteY178" fmla="*/ 1221932 h 2009137"/>
              <a:gd name="connsiteX179" fmla="*/ 2048425 w 2966435"/>
              <a:gd name="connsiteY179" fmla="*/ 1168962 h 2009137"/>
              <a:gd name="connsiteX180" fmla="*/ 2122268 w 2966435"/>
              <a:gd name="connsiteY180" fmla="*/ 1147466 h 2009137"/>
              <a:gd name="connsiteX181" fmla="*/ 1086764 w 2966435"/>
              <a:gd name="connsiteY181" fmla="*/ 678555 h 2009137"/>
              <a:gd name="connsiteX182" fmla="*/ 1033813 w 2966435"/>
              <a:gd name="connsiteY182" fmla="*/ 749029 h 2009137"/>
              <a:gd name="connsiteX183" fmla="*/ 950809 w 2966435"/>
              <a:gd name="connsiteY183" fmla="*/ 886207 h 2009137"/>
              <a:gd name="connsiteX184" fmla="*/ 898759 w 2966435"/>
              <a:gd name="connsiteY184" fmla="*/ 995870 h 2009137"/>
              <a:gd name="connsiteX185" fmla="*/ 764966 w 2966435"/>
              <a:gd name="connsiteY185" fmla="*/ 1059373 h 2009137"/>
              <a:gd name="connsiteX186" fmla="*/ 627787 w 2966435"/>
              <a:gd name="connsiteY186" fmla="*/ 1142378 h 2009137"/>
              <a:gd name="connsiteX187" fmla="*/ 578884 w 2966435"/>
              <a:gd name="connsiteY187" fmla="*/ 1179122 h 2009137"/>
              <a:gd name="connsiteX188" fmla="*/ 599746 w 2966435"/>
              <a:gd name="connsiteY188" fmla="*/ 1102932 h 2009137"/>
              <a:gd name="connsiteX189" fmla="*/ 714704 w 2966435"/>
              <a:gd name="connsiteY189" fmla="*/ 835421 h 2009137"/>
              <a:gd name="connsiteX190" fmla="*/ 724289 w 2966435"/>
              <a:gd name="connsiteY190" fmla="*/ 819643 h 2009137"/>
              <a:gd name="connsiteX191" fmla="*/ 776870 w 2966435"/>
              <a:gd name="connsiteY191" fmla="*/ 790903 h 2009137"/>
              <a:gd name="connsiteX192" fmla="*/ 940487 w 2966435"/>
              <a:gd name="connsiteY192" fmla="*/ 721747 h 2009137"/>
              <a:gd name="connsiteX193" fmla="*/ 2525761 w 2966435"/>
              <a:gd name="connsiteY193" fmla="*/ 1233801 h 2009137"/>
              <a:gd name="connsiteX194" fmla="*/ 2492341 w 2966435"/>
              <a:gd name="connsiteY194" fmla="*/ 1314483 h 2009137"/>
              <a:gd name="connsiteX195" fmla="*/ 2403705 w 2966435"/>
              <a:gd name="connsiteY195" fmla="*/ 1262105 h 2009137"/>
              <a:gd name="connsiteX196" fmla="*/ 2322920 w 2966435"/>
              <a:gd name="connsiteY196" fmla="*/ 1224611 h 2009137"/>
              <a:gd name="connsiteX197" fmla="*/ 2406235 w 2966435"/>
              <a:gd name="connsiteY197" fmla="*/ 1224330 h 2009137"/>
              <a:gd name="connsiteX198" fmla="*/ 1865693 w 2966435"/>
              <a:gd name="connsiteY198" fmla="*/ 905779 h 2009137"/>
              <a:gd name="connsiteX199" fmla="*/ 1849952 w 2966435"/>
              <a:gd name="connsiteY199" fmla="*/ 915380 h 2009137"/>
              <a:gd name="connsiteX200" fmla="*/ 1723121 w 2966435"/>
              <a:gd name="connsiteY200" fmla="*/ 1011257 h 2009137"/>
              <a:gd name="connsiteX201" fmla="*/ 1648712 w 2966435"/>
              <a:gd name="connsiteY201" fmla="*/ 1080070 h 2009137"/>
              <a:gd name="connsiteX202" fmla="*/ 1508330 w 2966435"/>
              <a:gd name="connsiteY202" fmla="*/ 1086772 h 2009137"/>
              <a:gd name="connsiteX203" fmla="*/ 1379867 w 2966435"/>
              <a:gd name="connsiteY203" fmla="*/ 1105310 h 2009137"/>
              <a:gd name="connsiteX204" fmla="*/ 1396359 w 2966435"/>
              <a:gd name="connsiteY204" fmla="*/ 1078565 h 2009137"/>
              <a:gd name="connsiteX205" fmla="*/ 1483664 w 2966435"/>
              <a:gd name="connsiteY205" fmla="*/ 965311 h 2009137"/>
              <a:gd name="connsiteX206" fmla="*/ 1572337 w 2966435"/>
              <a:gd name="connsiteY206" fmla="*/ 869532 h 2009137"/>
              <a:gd name="connsiteX207" fmla="*/ 1689316 w 2966435"/>
              <a:gd name="connsiteY207" fmla="*/ 876116 h 2009137"/>
              <a:gd name="connsiteX208" fmla="*/ 1841514 w 2966435"/>
              <a:gd name="connsiteY208" fmla="*/ 899621 h 2009137"/>
              <a:gd name="connsiteX209" fmla="*/ 2134377 w 2966435"/>
              <a:gd name="connsiteY209" fmla="*/ 989299 h 2009137"/>
              <a:gd name="connsiteX210" fmla="*/ 2272946 w 2966435"/>
              <a:gd name="connsiteY210" fmla="*/ 1054604 h 2009137"/>
              <a:gd name="connsiteX211" fmla="*/ 2349707 w 2966435"/>
              <a:gd name="connsiteY211" fmla="*/ 1100201 h 2009137"/>
              <a:gd name="connsiteX212" fmla="*/ 2173485 w 2966435"/>
              <a:gd name="connsiteY212" fmla="*/ 1132556 h 2009137"/>
              <a:gd name="connsiteX213" fmla="*/ 2122268 w 2966435"/>
              <a:gd name="connsiteY213" fmla="*/ 1147466 h 2009137"/>
              <a:gd name="connsiteX214" fmla="*/ 2115838 w 2966435"/>
              <a:gd name="connsiteY214" fmla="*/ 1145217 h 2009137"/>
              <a:gd name="connsiteX215" fmla="*/ 1966231 w 2966435"/>
              <a:gd name="connsiteY215" fmla="*/ 1108689 h 2009137"/>
              <a:gd name="connsiteX216" fmla="*/ 1891379 w 2966435"/>
              <a:gd name="connsiteY216" fmla="*/ 1097887 h 2009137"/>
              <a:gd name="connsiteX217" fmla="*/ 1957638 w 2966435"/>
              <a:gd name="connsiteY217" fmla="*/ 1059191 h 2009137"/>
              <a:gd name="connsiteX218" fmla="*/ 2092187 w 2966435"/>
              <a:gd name="connsiteY218" fmla="*/ 996509 h 2009137"/>
              <a:gd name="connsiteX219" fmla="*/ 2123385 w 2966435"/>
              <a:gd name="connsiteY219" fmla="*/ 985349 h 2009137"/>
              <a:gd name="connsiteX220" fmla="*/ 962751 w 2966435"/>
              <a:gd name="connsiteY220" fmla="*/ 497081 h 2009137"/>
              <a:gd name="connsiteX221" fmla="*/ 886559 w 2966435"/>
              <a:gd name="connsiteY221" fmla="*/ 580913 h 2009137"/>
              <a:gd name="connsiteX222" fmla="*/ 794663 w 2966435"/>
              <a:gd name="connsiteY222" fmla="*/ 703804 h 2009137"/>
              <a:gd name="connsiteX223" fmla="*/ 724289 w 2966435"/>
              <a:gd name="connsiteY223" fmla="*/ 819643 h 2009137"/>
              <a:gd name="connsiteX224" fmla="*/ 653044 w 2966435"/>
              <a:gd name="connsiteY224" fmla="*/ 858584 h 2009137"/>
              <a:gd name="connsiteX225" fmla="*/ 426841 w 2966435"/>
              <a:gd name="connsiteY225" fmla="*/ 1024289 h 2009137"/>
              <a:gd name="connsiteX226" fmla="*/ 395521 w 2966435"/>
              <a:gd name="connsiteY226" fmla="*/ 1055145 h 2009137"/>
              <a:gd name="connsiteX227" fmla="*/ 404490 w 2966435"/>
              <a:gd name="connsiteY227" fmla="*/ 1030187 h 2009137"/>
              <a:gd name="connsiteX228" fmla="*/ 548163 w 2966435"/>
              <a:gd name="connsiteY228" fmla="*/ 759690 h 2009137"/>
              <a:gd name="connsiteX229" fmla="*/ 599546 w 2966435"/>
              <a:gd name="connsiteY229" fmla="*/ 689538 h 2009137"/>
              <a:gd name="connsiteX230" fmla="*/ 678063 w 2966435"/>
              <a:gd name="connsiteY230" fmla="*/ 635935 h 2009137"/>
              <a:gd name="connsiteX231" fmla="*/ 841880 w 2966435"/>
              <a:gd name="connsiteY231" fmla="*/ 546095 h 2009137"/>
              <a:gd name="connsiteX232" fmla="*/ 2586527 w 2966435"/>
              <a:gd name="connsiteY232" fmla="*/ 1087099 h 2009137"/>
              <a:gd name="connsiteX233" fmla="*/ 2529639 w 2966435"/>
              <a:gd name="connsiteY233" fmla="*/ 1224440 h 2009137"/>
              <a:gd name="connsiteX234" fmla="*/ 2529115 w 2966435"/>
              <a:gd name="connsiteY234" fmla="*/ 1223972 h 2009137"/>
              <a:gd name="connsiteX235" fmla="*/ 2404875 w 2966435"/>
              <a:gd name="connsiteY235" fmla="*/ 1132973 h 2009137"/>
              <a:gd name="connsiteX236" fmla="*/ 2349707 w 2966435"/>
              <a:gd name="connsiteY236" fmla="*/ 1100201 h 2009137"/>
              <a:gd name="connsiteX237" fmla="*/ 2364696 w 2966435"/>
              <a:gd name="connsiteY237" fmla="*/ 1097449 h 2009137"/>
              <a:gd name="connsiteX238" fmla="*/ 2558207 w 2966435"/>
              <a:gd name="connsiteY238" fmla="*/ 1085747 h 2009137"/>
              <a:gd name="connsiteX239" fmla="*/ 908866 w 2966435"/>
              <a:gd name="connsiteY239" fmla="*/ 375493 h 2009137"/>
              <a:gd name="connsiteX240" fmla="*/ 857315 w 2966435"/>
              <a:gd name="connsiteY240" fmla="*/ 414226 h 2009137"/>
              <a:gd name="connsiteX241" fmla="*/ 639163 w 2966435"/>
              <a:gd name="connsiteY241" fmla="*/ 635449 h 2009137"/>
              <a:gd name="connsiteX242" fmla="*/ 599546 w 2966435"/>
              <a:gd name="connsiteY242" fmla="*/ 689538 h 2009137"/>
              <a:gd name="connsiteX243" fmla="*/ 574862 w 2966435"/>
              <a:gd name="connsiteY243" fmla="*/ 706389 h 2009137"/>
              <a:gd name="connsiteX244" fmla="*/ 300296 w 2966435"/>
              <a:gd name="connsiteY244" fmla="*/ 965880 h 2009137"/>
              <a:gd name="connsiteX245" fmla="*/ 278787 w 2966435"/>
              <a:gd name="connsiteY245" fmla="*/ 994507 h 2009137"/>
              <a:gd name="connsiteX246" fmla="*/ 334294 w 2966435"/>
              <a:gd name="connsiteY246" fmla="*/ 900575 h 2009137"/>
              <a:gd name="connsiteX247" fmla="*/ 538849 w 2966435"/>
              <a:gd name="connsiteY247" fmla="*/ 650155 h 2009137"/>
              <a:gd name="connsiteX248" fmla="*/ 723756 w 2966435"/>
              <a:gd name="connsiteY248" fmla="*/ 491260 h 2009137"/>
              <a:gd name="connsiteX249" fmla="*/ 1821026 w 2966435"/>
              <a:gd name="connsiteY249" fmla="*/ 666448 h 2009137"/>
              <a:gd name="connsiteX250" fmla="*/ 1806637 w 2966435"/>
              <a:gd name="connsiteY250" fmla="*/ 675154 h 2009137"/>
              <a:gd name="connsiteX251" fmla="*/ 1581377 w 2966435"/>
              <a:gd name="connsiteY251" fmla="*/ 859768 h 2009137"/>
              <a:gd name="connsiteX252" fmla="*/ 1572337 w 2966435"/>
              <a:gd name="connsiteY252" fmla="*/ 869532 h 2009137"/>
              <a:gd name="connsiteX253" fmla="*/ 1534672 w 2966435"/>
              <a:gd name="connsiteY253" fmla="*/ 867412 h 2009137"/>
              <a:gd name="connsiteX254" fmla="*/ 1378631 w 2966435"/>
              <a:gd name="connsiteY254" fmla="*/ 873945 h 2009137"/>
              <a:gd name="connsiteX255" fmla="*/ 1240793 w 2966435"/>
              <a:gd name="connsiteY255" fmla="*/ 893513 h 2009137"/>
              <a:gd name="connsiteX256" fmla="*/ 1248696 w 2966435"/>
              <a:gd name="connsiteY256" fmla="*/ 880858 h 2009137"/>
              <a:gd name="connsiteX257" fmla="*/ 1435713 w 2966435"/>
              <a:gd name="connsiteY257" fmla="*/ 656435 h 2009137"/>
              <a:gd name="connsiteX258" fmla="*/ 1465527 w 2966435"/>
              <a:gd name="connsiteY258" fmla="*/ 629489 h 2009137"/>
              <a:gd name="connsiteX259" fmla="*/ 1478739 w 2966435"/>
              <a:gd name="connsiteY259" fmla="*/ 628727 h 2009137"/>
              <a:gd name="connsiteX260" fmla="*/ 1800454 w 2966435"/>
              <a:gd name="connsiteY260" fmla="*/ 661159 h 2009137"/>
              <a:gd name="connsiteX261" fmla="*/ 2124601 w 2966435"/>
              <a:gd name="connsiteY261" fmla="*/ 765612 h 2009137"/>
              <a:gd name="connsiteX262" fmla="*/ 2205469 w 2966435"/>
              <a:gd name="connsiteY262" fmla="*/ 803364 h 2009137"/>
              <a:gd name="connsiteX263" fmla="*/ 2380597 w 2966435"/>
              <a:gd name="connsiteY263" fmla="*/ 908658 h 2009137"/>
              <a:gd name="connsiteX264" fmla="*/ 2231956 w 2966435"/>
              <a:gd name="connsiteY264" fmla="*/ 946514 h 2009137"/>
              <a:gd name="connsiteX265" fmla="*/ 2123385 w 2966435"/>
              <a:gd name="connsiteY265" fmla="*/ 985349 h 2009137"/>
              <a:gd name="connsiteX266" fmla="*/ 1990217 w 2966435"/>
              <a:gd name="connsiteY266" fmla="*/ 937494 h 2009137"/>
              <a:gd name="connsiteX267" fmla="*/ 1865693 w 2966435"/>
              <a:gd name="connsiteY267" fmla="*/ 905779 h 2009137"/>
              <a:gd name="connsiteX268" fmla="*/ 1986186 w 2966435"/>
              <a:gd name="connsiteY268" fmla="*/ 832290 h 2009137"/>
              <a:gd name="connsiteX269" fmla="*/ 2673460 w 2966435"/>
              <a:gd name="connsiteY269" fmla="*/ 877223 h 2009137"/>
              <a:gd name="connsiteX270" fmla="*/ 2588841 w 2966435"/>
              <a:gd name="connsiteY270" fmla="*/ 1081513 h 2009137"/>
              <a:gd name="connsiteX271" fmla="*/ 2539164 w 2966435"/>
              <a:gd name="connsiteY271" fmla="*/ 1031818 h 2009137"/>
              <a:gd name="connsiteX272" fmla="*/ 2391057 w 2966435"/>
              <a:gd name="connsiteY272" fmla="*/ 914947 h 2009137"/>
              <a:gd name="connsiteX273" fmla="*/ 2380597 w 2966435"/>
              <a:gd name="connsiteY273" fmla="*/ 908658 h 2009137"/>
              <a:gd name="connsiteX274" fmla="*/ 2380659 w 2966435"/>
              <a:gd name="connsiteY274" fmla="*/ 908642 h 2009137"/>
              <a:gd name="connsiteX275" fmla="*/ 2532857 w 2966435"/>
              <a:gd name="connsiteY275" fmla="*/ 885137 h 2009137"/>
              <a:gd name="connsiteX276" fmla="*/ 1758288 w 2966435"/>
              <a:gd name="connsiteY276" fmla="*/ 409243 h 2009137"/>
              <a:gd name="connsiteX277" fmla="*/ 1686134 w 2966435"/>
              <a:gd name="connsiteY277" fmla="*/ 451881 h 2009137"/>
              <a:gd name="connsiteX278" fmla="*/ 1556953 w 2966435"/>
              <a:gd name="connsiteY278" fmla="*/ 546852 h 2009137"/>
              <a:gd name="connsiteX279" fmla="*/ 1465527 w 2966435"/>
              <a:gd name="connsiteY279" fmla="*/ 629489 h 2009137"/>
              <a:gd name="connsiteX280" fmla="*/ 1292618 w 2966435"/>
              <a:gd name="connsiteY280" fmla="*/ 639462 h 2009137"/>
              <a:gd name="connsiteX281" fmla="*/ 1112802 w 2966435"/>
              <a:gd name="connsiteY281" fmla="*/ 670867 h 2009137"/>
              <a:gd name="connsiteX282" fmla="*/ 1086764 w 2966435"/>
              <a:gd name="connsiteY282" fmla="*/ 678555 h 2009137"/>
              <a:gd name="connsiteX283" fmla="*/ 1128699 w 2966435"/>
              <a:gd name="connsiteY283" fmla="*/ 622744 h 2009137"/>
              <a:gd name="connsiteX284" fmla="*/ 1349922 w 2966435"/>
              <a:gd name="connsiteY284" fmla="*/ 404592 h 2009137"/>
              <a:gd name="connsiteX285" fmla="*/ 1353000 w 2966435"/>
              <a:gd name="connsiteY285" fmla="*/ 402337 h 2009137"/>
              <a:gd name="connsiteX286" fmla="*/ 1427528 w 2966435"/>
              <a:gd name="connsiteY286" fmla="*/ 394293 h 2009137"/>
              <a:gd name="connsiteX287" fmla="*/ 1605156 w 2966435"/>
              <a:gd name="connsiteY287" fmla="*/ 393014 h 2009137"/>
              <a:gd name="connsiteX288" fmla="*/ 2138033 w 2966435"/>
              <a:gd name="connsiteY288" fmla="*/ 513055 h 2009137"/>
              <a:gd name="connsiteX289" fmla="*/ 2389558 w 2966435"/>
              <a:gd name="connsiteY289" fmla="*/ 644228 h 2009137"/>
              <a:gd name="connsiteX290" fmla="*/ 2428437 w 2966435"/>
              <a:gd name="connsiteY290" fmla="*/ 671586 h 2009137"/>
              <a:gd name="connsiteX291" fmla="*/ 2425373 w 2966435"/>
              <a:gd name="connsiteY291" fmla="*/ 672054 h 2009137"/>
              <a:gd name="connsiteX292" fmla="*/ 2125727 w 2966435"/>
              <a:gd name="connsiteY292" fmla="*/ 765069 h 2009137"/>
              <a:gd name="connsiteX293" fmla="*/ 2124601 w 2966435"/>
              <a:gd name="connsiteY293" fmla="*/ 765612 h 2009137"/>
              <a:gd name="connsiteX294" fmla="*/ 2100101 w 2966435"/>
              <a:gd name="connsiteY294" fmla="*/ 754174 h 2009137"/>
              <a:gd name="connsiteX295" fmla="*/ 1953438 w 2966435"/>
              <a:gd name="connsiteY295" fmla="*/ 700495 h 2009137"/>
              <a:gd name="connsiteX296" fmla="*/ 1821026 w 2966435"/>
              <a:gd name="connsiteY296" fmla="*/ 666448 h 2009137"/>
              <a:gd name="connsiteX297" fmla="*/ 1943815 w 2966435"/>
              <a:gd name="connsiteY297" fmla="*/ 592150 h 2009137"/>
              <a:gd name="connsiteX298" fmla="*/ 2091452 w 2966435"/>
              <a:gd name="connsiteY298" fmla="*/ 522076 h 2009137"/>
              <a:gd name="connsiteX299" fmla="*/ 2127282 w 2966435"/>
              <a:gd name="connsiteY299" fmla="*/ 509311 h 2009137"/>
              <a:gd name="connsiteX300" fmla="*/ 2771370 w 2966435"/>
              <a:gd name="connsiteY300" fmla="*/ 640848 h 2009137"/>
              <a:gd name="connsiteX301" fmla="*/ 2673532 w 2966435"/>
              <a:gd name="connsiteY301" fmla="*/ 877049 h 2009137"/>
              <a:gd name="connsiteX302" fmla="*/ 2669195 w 2966435"/>
              <a:gd name="connsiteY302" fmla="*/ 871942 h 2009137"/>
              <a:gd name="connsiteX303" fmla="*/ 2503080 w 2966435"/>
              <a:gd name="connsiteY303" fmla="*/ 724111 h 2009137"/>
              <a:gd name="connsiteX304" fmla="*/ 2428437 w 2966435"/>
              <a:gd name="connsiteY304" fmla="*/ 671586 h 2009137"/>
              <a:gd name="connsiteX305" fmla="*/ 2583874 w 2966435"/>
              <a:gd name="connsiteY305" fmla="*/ 647864 h 2009137"/>
              <a:gd name="connsiteX306" fmla="*/ 2747089 w 2966435"/>
              <a:gd name="connsiteY306" fmla="*/ 639622 h 2009137"/>
              <a:gd name="connsiteX307" fmla="*/ 1709595 w 2966435"/>
              <a:gd name="connsiteY307" fmla="*/ 186444 h 2009137"/>
              <a:gd name="connsiteX308" fmla="*/ 1606092 w 2966435"/>
              <a:gd name="connsiteY308" fmla="*/ 235223 h 2009137"/>
              <a:gd name="connsiteX309" fmla="*/ 1474163 w 2966435"/>
              <a:gd name="connsiteY309" fmla="*/ 313592 h 2009137"/>
              <a:gd name="connsiteX310" fmla="*/ 1353000 w 2966435"/>
              <a:gd name="connsiteY310" fmla="*/ 402337 h 2009137"/>
              <a:gd name="connsiteX311" fmla="*/ 1287227 w 2966435"/>
              <a:gd name="connsiteY311" fmla="*/ 409435 h 2009137"/>
              <a:gd name="connsiteX312" fmla="*/ 1014830 w 2966435"/>
              <a:gd name="connsiteY312" fmla="*/ 475962 h 2009137"/>
              <a:gd name="connsiteX313" fmla="*/ 962751 w 2966435"/>
              <a:gd name="connsiteY313" fmla="*/ 497081 h 2009137"/>
              <a:gd name="connsiteX314" fmla="*/ 989589 w 2966435"/>
              <a:gd name="connsiteY314" fmla="*/ 467552 h 2009137"/>
              <a:gd name="connsiteX315" fmla="*/ 1225840 w 2966435"/>
              <a:gd name="connsiteY315" fmla="*/ 272627 h 2009137"/>
              <a:gd name="connsiteX316" fmla="*/ 1300742 w 2966435"/>
              <a:gd name="connsiteY316" fmla="*/ 227123 h 2009137"/>
              <a:gd name="connsiteX317" fmla="*/ 1419482 w 2966435"/>
              <a:gd name="connsiteY317" fmla="*/ 201894 h 2009137"/>
              <a:gd name="connsiteX318" fmla="*/ 1634111 w 2966435"/>
              <a:gd name="connsiteY318" fmla="*/ 182952 h 2009137"/>
              <a:gd name="connsiteX319" fmla="*/ 2268320 w 2966435"/>
              <a:gd name="connsiteY319" fmla="*/ 299491 h 2009137"/>
              <a:gd name="connsiteX320" fmla="*/ 2409984 w 2966435"/>
              <a:gd name="connsiteY320" fmla="*/ 365241 h 2009137"/>
              <a:gd name="connsiteX321" fmla="*/ 2495154 w 2966435"/>
              <a:gd name="connsiteY321" fmla="*/ 415570 h 2009137"/>
              <a:gd name="connsiteX322" fmla="*/ 2401090 w 2966435"/>
              <a:gd name="connsiteY322" fmla="*/ 428924 h 2009137"/>
              <a:gd name="connsiteX323" fmla="*/ 2245398 w 2966435"/>
              <a:gd name="connsiteY323" fmla="*/ 467231 h 2009137"/>
              <a:gd name="connsiteX324" fmla="*/ 2127282 w 2966435"/>
              <a:gd name="connsiteY324" fmla="*/ 509311 h 2009137"/>
              <a:gd name="connsiteX325" fmla="*/ 1961972 w 2966435"/>
              <a:gd name="connsiteY325" fmla="*/ 451747 h 2009137"/>
              <a:gd name="connsiteX326" fmla="*/ 1783825 w 2966435"/>
              <a:gd name="connsiteY326" fmla="*/ 411949 h 2009137"/>
              <a:gd name="connsiteX327" fmla="*/ 1758288 w 2966435"/>
              <a:gd name="connsiteY327" fmla="*/ 409243 h 2009137"/>
              <a:gd name="connsiteX328" fmla="*/ 1822124 w 2966435"/>
              <a:gd name="connsiteY328" fmla="*/ 371520 h 2009137"/>
              <a:gd name="connsiteX329" fmla="*/ 2109991 w 2966435"/>
              <a:gd name="connsiteY329" fmla="*/ 254632 h 2009137"/>
              <a:gd name="connsiteX330" fmla="*/ 2126569 w 2966435"/>
              <a:gd name="connsiteY330" fmla="*/ 250584 h 2009137"/>
              <a:gd name="connsiteX331" fmla="*/ 2165927 w 2966435"/>
              <a:gd name="connsiteY331" fmla="*/ 262010 h 2009137"/>
              <a:gd name="connsiteX332" fmla="*/ 2268320 w 2966435"/>
              <a:gd name="connsiteY332" fmla="*/ 299491 h 2009137"/>
              <a:gd name="connsiteX333" fmla="*/ 1712886 w 2966435"/>
              <a:gd name="connsiteY333" fmla="*/ 53968 h 2009137"/>
              <a:gd name="connsiteX334" fmla="*/ 1643663 w 2966435"/>
              <a:gd name="connsiteY334" fmla="*/ 71767 h 2009137"/>
              <a:gd name="connsiteX335" fmla="*/ 1357458 w 2966435"/>
              <a:gd name="connsiteY335" fmla="*/ 192667 h 2009137"/>
              <a:gd name="connsiteX336" fmla="*/ 1300742 w 2966435"/>
              <a:gd name="connsiteY336" fmla="*/ 227123 h 2009137"/>
              <a:gd name="connsiteX337" fmla="*/ 1250254 w 2966435"/>
              <a:gd name="connsiteY337" fmla="*/ 237850 h 2009137"/>
              <a:gd name="connsiteX338" fmla="*/ 925259 w 2966435"/>
              <a:gd name="connsiteY338" fmla="*/ 365240 h 2009137"/>
              <a:gd name="connsiteX339" fmla="*/ 908866 w 2966435"/>
              <a:gd name="connsiteY339" fmla="*/ 375493 h 2009137"/>
              <a:gd name="connsiteX340" fmla="*/ 983600 w 2966435"/>
              <a:gd name="connsiteY340" fmla="*/ 319340 h 2009137"/>
              <a:gd name="connsiteX341" fmla="*/ 1268416 w 2966435"/>
              <a:gd name="connsiteY341" fmla="*/ 166262 h 2009137"/>
              <a:gd name="connsiteX342" fmla="*/ 1578053 w 2966435"/>
              <a:gd name="connsiteY342" fmla="*/ 73111 h 2009137"/>
              <a:gd name="connsiteX343" fmla="*/ 2867465 w 2966435"/>
              <a:gd name="connsiteY343" fmla="*/ 408854 h 2009137"/>
              <a:gd name="connsiteX344" fmla="*/ 2775381 w 2966435"/>
              <a:gd name="connsiteY344" fmla="*/ 631163 h 2009137"/>
              <a:gd name="connsiteX345" fmla="*/ 2675156 w 2966435"/>
              <a:gd name="connsiteY345" fmla="*/ 540573 h 2009137"/>
              <a:gd name="connsiteX346" fmla="*/ 2545975 w 2966435"/>
              <a:gd name="connsiteY346" fmla="*/ 445602 h 2009137"/>
              <a:gd name="connsiteX347" fmla="*/ 2495154 w 2966435"/>
              <a:gd name="connsiteY347" fmla="*/ 415570 h 2009137"/>
              <a:gd name="connsiteX348" fmla="*/ 2557481 w 2966435"/>
              <a:gd name="connsiteY348" fmla="*/ 406722 h 2009137"/>
              <a:gd name="connsiteX349" fmla="*/ 2713523 w 2966435"/>
              <a:gd name="connsiteY349" fmla="*/ 400190 h 2009137"/>
              <a:gd name="connsiteX350" fmla="*/ 2490190 w 2966435"/>
              <a:gd name="connsiteY350" fmla="*/ 166262 h 2009137"/>
              <a:gd name="connsiteX351" fmla="*/ 2540607 w 2966435"/>
              <a:gd name="connsiteY351" fmla="*/ 190023 h 2009137"/>
              <a:gd name="connsiteX352" fmla="*/ 2411475 w 2966435"/>
              <a:gd name="connsiteY352" fmla="*/ 196188 h 2009137"/>
              <a:gd name="connsiteX353" fmla="*/ 2259599 w 2966435"/>
              <a:gd name="connsiteY353" fmla="*/ 218105 h 2009137"/>
              <a:gd name="connsiteX354" fmla="*/ 2126569 w 2966435"/>
              <a:gd name="connsiteY354" fmla="*/ 250584 h 2009137"/>
              <a:gd name="connsiteX355" fmla="*/ 2061685 w 2966435"/>
              <a:gd name="connsiteY355" fmla="*/ 231751 h 2009137"/>
              <a:gd name="connsiteX356" fmla="*/ 1849230 w 2966435"/>
              <a:gd name="connsiteY356" fmla="*/ 192905 h 2009137"/>
              <a:gd name="connsiteX357" fmla="*/ 1709595 w 2966435"/>
              <a:gd name="connsiteY357" fmla="*/ 186444 h 2009137"/>
              <a:gd name="connsiteX358" fmla="*/ 1744660 w 2966435"/>
              <a:gd name="connsiteY358" fmla="*/ 169919 h 2009137"/>
              <a:gd name="connsiteX359" fmla="*/ 2037523 w 2966435"/>
              <a:gd name="connsiteY359" fmla="*/ 80241 h 2009137"/>
              <a:gd name="connsiteX360" fmla="*/ 2133046 w 2966435"/>
              <a:gd name="connsiteY360" fmla="*/ 65488 h 2009137"/>
              <a:gd name="connsiteX361" fmla="*/ 2309240 w 2966435"/>
              <a:gd name="connsiteY361" fmla="*/ 103665 h 2009137"/>
              <a:gd name="connsiteX362" fmla="*/ 2490190 w 2966435"/>
              <a:gd name="connsiteY362" fmla="*/ 166262 h 2009137"/>
              <a:gd name="connsiteX363" fmla="*/ 2939394 w 2966435"/>
              <a:gd name="connsiteY363" fmla="*/ 235201 h 2009137"/>
              <a:gd name="connsiteX364" fmla="*/ 2873936 w 2966435"/>
              <a:gd name="connsiteY364" fmla="*/ 393231 h 2009137"/>
              <a:gd name="connsiteX365" fmla="*/ 2854646 w 2966435"/>
              <a:gd name="connsiteY365" fmla="*/ 377025 h 2009137"/>
              <a:gd name="connsiteX366" fmla="*/ 2628759 w 2966435"/>
              <a:gd name="connsiteY366" fmla="*/ 231567 h 2009137"/>
              <a:gd name="connsiteX367" fmla="*/ 2540607 w 2966435"/>
              <a:gd name="connsiteY367" fmla="*/ 190023 h 2009137"/>
              <a:gd name="connsiteX368" fmla="*/ 2564486 w 2966435"/>
              <a:gd name="connsiteY368" fmla="*/ 188882 h 2009137"/>
              <a:gd name="connsiteX369" fmla="*/ 2869376 w 2966435"/>
              <a:gd name="connsiteY369" fmla="*/ 218105 h 2009137"/>
              <a:gd name="connsiteX370" fmla="*/ 2557901 w 2966435"/>
              <a:gd name="connsiteY370" fmla="*/ 62728 h 2009137"/>
              <a:gd name="connsiteX371" fmla="*/ 2500406 w 2966435"/>
              <a:gd name="connsiteY371" fmla="*/ 54564 h 2009137"/>
              <a:gd name="connsiteX372" fmla="*/ 2189721 w 2966435"/>
              <a:gd name="connsiteY372" fmla="*/ 56736 h 2009137"/>
              <a:gd name="connsiteX373" fmla="*/ 2133046 w 2966435"/>
              <a:gd name="connsiteY373" fmla="*/ 65488 h 2009137"/>
              <a:gd name="connsiteX374" fmla="*/ 2121600 w 2966435"/>
              <a:gd name="connsiteY374" fmla="*/ 63008 h 2009137"/>
              <a:gd name="connsiteX375" fmla="*/ 1734444 w 2966435"/>
              <a:gd name="connsiteY375" fmla="*/ 50907 h 2009137"/>
              <a:gd name="connsiteX376" fmla="*/ 1712886 w 2966435"/>
              <a:gd name="connsiteY376" fmla="*/ 53968 h 2009137"/>
              <a:gd name="connsiteX377" fmla="*/ 1796646 w 2966435"/>
              <a:gd name="connsiteY377" fmla="*/ 32431 h 2009137"/>
              <a:gd name="connsiteX378" fmla="*/ 2118361 w 2966435"/>
              <a:gd name="connsiteY378" fmla="*/ 0 h 2009137"/>
              <a:gd name="connsiteX379" fmla="*/ 2440077 w 2966435"/>
              <a:gd name="connsiteY379" fmla="*/ 32431 h 2009137"/>
              <a:gd name="connsiteX380" fmla="*/ 2966435 w 2966435"/>
              <a:gd name="connsiteY380" fmla="*/ 169919 h 2009137"/>
              <a:gd name="connsiteX381" fmla="*/ 2942035 w 2966435"/>
              <a:gd name="connsiteY381" fmla="*/ 228824 h 2009137"/>
              <a:gd name="connsiteX382" fmla="*/ 2845092 w 2966435"/>
              <a:gd name="connsiteY382" fmla="*/ 174637 h 2009137"/>
              <a:gd name="connsiteX383" fmla="*/ 2739723 w 2966435"/>
              <a:gd name="connsiteY383" fmla="*/ 125447 h 2009137"/>
              <a:gd name="connsiteX384" fmla="*/ 2593060 w 2966435"/>
              <a:gd name="connsiteY384" fmla="*/ 71767 h 2009137"/>
              <a:gd name="connsiteX385" fmla="*/ 2557901 w 2966435"/>
              <a:gd name="connsiteY385" fmla="*/ 62728 h 2009137"/>
              <a:gd name="connsiteX386" fmla="*/ 2656798 w 2966435"/>
              <a:gd name="connsiteY386" fmla="*/ 76767 h 2009137"/>
              <a:gd name="connsiteX387" fmla="*/ 2966435 w 2966435"/>
              <a:gd name="connsiteY387" fmla="*/ 169919 h 200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</a:cxnLst>
            <a:rect l="l" t="t" r="r" b="b"/>
            <a:pathLst>
              <a:path w="2966435" h="2009137">
                <a:moveTo>
                  <a:pt x="1304901" y="1694874"/>
                </a:moveTo>
                <a:lnTo>
                  <a:pt x="1303635" y="1696880"/>
                </a:lnTo>
                <a:cubicBezTo>
                  <a:pt x="1274264" y="1749819"/>
                  <a:pt x="1247593" y="1804975"/>
                  <a:pt x="1223870" y="1862245"/>
                </a:cubicBezTo>
                <a:lnTo>
                  <a:pt x="1171537" y="2009137"/>
                </a:lnTo>
                <a:lnTo>
                  <a:pt x="1167323" y="2007392"/>
                </a:lnTo>
                <a:lnTo>
                  <a:pt x="1199923" y="1845952"/>
                </a:lnTo>
                <a:lnTo>
                  <a:pt x="1224879" y="1803720"/>
                </a:lnTo>
                <a:close/>
                <a:moveTo>
                  <a:pt x="1262722" y="1649926"/>
                </a:moveTo>
                <a:lnTo>
                  <a:pt x="1254776" y="1667939"/>
                </a:lnTo>
                <a:cubicBezTo>
                  <a:pt x="1235289" y="1719105"/>
                  <a:pt x="1218359" y="1771533"/>
                  <a:pt x="1204141" y="1825065"/>
                </a:cubicBezTo>
                <a:lnTo>
                  <a:pt x="1199923" y="1845952"/>
                </a:lnTo>
                <a:lnTo>
                  <a:pt x="1144518" y="1939711"/>
                </a:lnTo>
                <a:lnTo>
                  <a:pt x="1121848" y="1988555"/>
                </a:lnTo>
                <a:lnTo>
                  <a:pt x="1106317" y="1982122"/>
                </a:lnTo>
                <a:lnTo>
                  <a:pt x="1117876" y="1801440"/>
                </a:lnTo>
                <a:lnTo>
                  <a:pt x="1209580" y="1698796"/>
                </a:lnTo>
                <a:close/>
                <a:moveTo>
                  <a:pt x="1163515" y="1579436"/>
                </a:moveTo>
                <a:lnTo>
                  <a:pt x="1147945" y="1632887"/>
                </a:lnTo>
                <a:cubicBezTo>
                  <a:pt x="1135070" y="1687661"/>
                  <a:pt x="1125061" y="1743202"/>
                  <a:pt x="1118014" y="1799280"/>
                </a:cubicBezTo>
                <a:lnTo>
                  <a:pt x="1117876" y="1801440"/>
                </a:lnTo>
                <a:lnTo>
                  <a:pt x="1106385" y="1814300"/>
                </a:lnTo>
                <a:cubicBezTo>
                  <a:pt x="1073995" y="1854316"/>
                  <a:pt x="1043638" y="1895788"/>
                  <a:pt x="1015386" y="1938541"/>
                </a:cubicBezTo>
                <a:lnTo>
                  <a:pt x="1012565" y="1943289"/>
                </a:lnTo>
                <a:lnTo>
                  <a:pt x="975682" y="1928012"/>
                </a:lnTo>
                <a:lnTo>
                  <a:pt x="972752" y="1906560"/>
                </a:lnTo>
                <a:lnTo>
                  <a:pt x="969038" y="1746526"/>
                </a:lnTo>
                <a:lnTo>
                  <a:pt x="978694" y="1735903"/>
                </a:lnTo>
                <a:cubicBezTo>
                  <a:pt x="1014805" y="1699793"/>
                  <a:pt x="1052635" y="1665405"/>
                  <a:pt x="1092055" y="1632873"/>
                </a:cubicBezTo>
                <a:close/>
                <a:moveTo>
                  <a:pt x="998825" y="1479233"/>
                </a:moveTo>
                <a:lnTo>
                  <a:pt x="979909" y="1591325"/>
                </a:lnTo>
                <a:cubicBezTo>
                  <a:pt x="973969" y="1640144"/>
                  <a:pt x="970282" y="1689184"/>
                  <a:pt x="968847" y="1738278"/>
                </a:cubicBezTo>
                <a:lnTo>
                  <a:pt x="969038" y="1746526"/>
                </a:lnTo>
                <a:lnTo>
                  <a:pt x="875664" y="1849264"/>
                </a:lnTo>
                <a:lnTo>
                  <a:pt x="854357" y="1877757"/>
                </a:lnTo>
                <a:lnTo>
                  <a:pt x="772169" y="1843714"/>
                </a:lnTo>
                <a:lnTo>
                  <a:pt x="760052" y="1669588"/>
                </a:lnTo>
                <a:lnTo>
                  <a:pt x="864657" y="1576130"/>
                </a:lnTo>
                <a:cubicBezTo>
                  <a:pt x="904673" y="1543740"/>
                  <a:pt x="946144" y="1513382"/>
                  <a:pt x="988898" y="1485130"/>
                </a:cubicBezTo>
                <a:close/>
                <a:moveTo>
                  <a:pt x="788537" y="1339187"/>
                </a:moveTo>
                <a:lnTo>
                  <a:pt x="787970" y="1341482"/>
                </a:lnTo>
                <a:cubicBezTo>
                  <a:pt x="767841" y="1444953"/>
                  <a:pt x="758315" y="1548894"/>
                  <a:pt x="758823" y="1651932"/>
                </a:cubicBezTo>
                <a:lnTo>
                  <a:pt x="760052" y="1669588"/>
                </a:lnTo>
                <a:lnTo>
                  <a:pt x="749153" y="1679325"/>
                </a:lnTo>
                <a:lnTo>
                  <a:pt x="646026" y="1791464"/>
                </a:lnTo>
                <a:lnTo>
                  <a:pt x="529403" y="1743157"/>
                </a:lnTo>
                <a:lnTo>
                  <a:pt x="522036" y="1596325"/>
                </a:lnTo>
                <a:lnTo>
                  <a:pt x="524589" y="1555849"/>
                </a:lnTo>
                <a:lnTo>
                  <a:pt x="532569" y="1547020"/>
                </a:lnTo>
                <a:cubicBezTo>
                  <a:pt x="610495" y="1469095"/>
                  <a:pt x="694472" y="1400910"/>
                  <a:pt x="782989" y="1342466"/>
                </a:cubicBezTo>
                <a:close/>
                <a:moveTo>
                  <a:pt x="578884" y="1179122"/>
                </a:moveTo>
                <a:lnTo>
                  <a:pt x="560714" y="1245481"/>
                </a:lnTo>
                <a:cubicBezTo>
                  <a:pt x="549863" y="1293864"/>
                  <a:pt x="541209" y="1343078"/>
                  <a:pt x="534861" y="1393012"/>
                </a:cubicBezTo>
                <a:lnTo>
                  <a:pt x="524589" y="1555849"/>
                </a:lnTo>
                <a:lnTo>
                  <a:pt x="422986" y="1668258"/>
                </a:lnTo>
                <a:lnTo>
                  <a:pt x="405618" y="1691884"/>
                </a:lnTo>
                <a:lnTo>
                  <a:pt x="283730" y="1641396"/>
                </a:lnTo>
                <a:lnTo>
                  <a:pt x="282878" y="1609856"/>
                </a:lnTo>
                <a:cubicBezTo>
                  <a:pt x="283873" y="1560305"/>
                  <a:pt x="287185" y="1510988"/>
                  <a:pt x="292751" y="1462058"/>
                </a:cubicBezTo>
                <a:lnTo>
                  <a:pt x="295516" y="1444869"/>
                </a:lnTo>
                <a:lnTo>
                  <a:pt x="386545" y="1342983"/>
                </a:lnTo>
                <a:cubicBezTo>
                  <a:pt x="422928" y="1306054"/>
                  <a:pt x="461271" y="1270756"/>
                  <a:pt x="501502" y="1237264"/>
                </a:cubicBezTo>
                <a:close/>
                <a:moveTo>
                  <a:pt x="395521" y="1055145"/>
                </a:moveTo>
                <a:lnTo>
                  <a:pt x="352684" y="1174347"/>
                </a:lnTo>
                <a:cubicBezTo>
                  <a:pt x="338357" y="1221116"/>
                  <a:pt x="326157" y="1268579"/>
                  <a:pt x="316147" y="1316582"/>
                </a:cubicBezTo>
                <a:lnTo>
                  <a:pt x="295516" y="1444869"/>
                </a:lnTo>
                <a:lnTo>
                  <a:pt x="283349" y="1458487"/>
                </a:lnTo>
                <a:cubicBezTo>
                  <a:pt x="250959" y="1498503"/>
                  <a:pt x="220602" y="1539974"/>
                  <a:pt x="192350" y="1582728"/>
                </a:cubicBezTo>
                <a:lnTo>
                  <a:pt x="182425" y="1599434"/>
                </a:lnTo>
                <a:lnTo>
                  <a:pt x="88164" y="1560390"/>
                </a:lnTo>
                <a:lnTo>
                  <a:pt x="100518" y="1474040"/>
                </a:lnTo>
                <a:lnTo>
                  <a:pt x="122425" y="1384313"/>
                </a:lnTo>
                <a:lnTo>
                  <a:pt x="176927" y="1300960"/>
                </a:lnTo>
                <a:cubicBezTo>
                  <a:pt x="213091" y="1250105"/>
                  <a:pt x="252161" y="1201460"/>
                  <a:pt x="293894" y="1155268"/>
                </a:cubicBezTo>
                <a:close/>
                <a:moveTo>
                  <a:pt x="278787" y="994507"/>
                </a:moveTo>
                <a:lnTo>
                  <a:pt x="253933" y="1036566"/>
                </a:lnTo>
                <a:cubicBezTo>
                  <a:pt x="205230" y="1129243"/>
                  <a:pt x="166267" y="1225703"/>
                  <a:pt x="137045" y="1324433"/>
                </a:cubicBezTo>
                <a:lnTo>
                  <a:pt x="122425" y="1384313"/>
                </a:lnTo>
                <a:lnTo>
                  <a:pt x="108543" y="1405544"/>
                </a:lnTo>
                <a:lnTo>
                  <a:pt x="38499" y="1539818"/>
                </a:lnTo>
                <a:lnTo>
                  <a:pt x="0" y="1523871"/>
                </a:lnTo>
                <a:lnTo>
                  <a:pt x="52332" y="1376980"/>
                </a:lnTo>
                <a:cubicBezTo>
                  <a:pt x="94505" y="1275166"/>
                  <a:pt x="145997" y="1180034"/>
                  <a:pt x="205411" y="1092165"/>
                </a:cubicBezTo>
                <a:close/>
                <a:moveTo>
                  <a:pt x="1592172" y="1413207"/>
                </a:moveTo>
                <a:lnTo>
                  <a:pt x="1550672" y="1443718"/>
                </a:lnTo>
                <a:cubicBezTo>
                  <a:pt x="1508872" y="1477810"/>
                  <a:pt x="1468397" y="1514338"/>
                  <a:pt x="1429434" y="1553300"/>
                </a:cubicBezTo>
                <a:cubicBezTo>
                  <a:pt x="1390471" y="1592263"/>
                  <a:pt x="1353943" y="1632739"/>
                  <a:pt x="1319851" y="1674539"/>
                </a:cubicBezTo>
                <a:lnTo>
                  <a:pt x="1304901" y="1694874"/>
                </a:lnTo>
                <a:lnTo>
                  <a:pt x="1399597" y="1544821"/>
                </a:lnTo>
                <a:lnTo>
                  <a:pt x="1414870" y="1525205"/>
                </a:lnTo>
                <a:lnTo>
                  <a:pt x="1450823" y="1498191"/>
                </a:lnTo>
                <a:cubicBezTo>
                  <a:pt x="1494757" y="1468485"/>
                  <a:pt x="1540508" y="1440759"/>
                  <a:pt x="1588001" y="1415187"/>
                </a:cubicBezTo>
                <a:close/>
                <a:moveTo>
                  <a:pt x="1542083" y="1373308"/>
                </a:moveTo>
                <a:lnTo>
                  <a:pt x="1481302" y="1439881"/>
                </a:lnTo>
                <a:lnTo>
                  <a:pt x="1414870" y="1525205"/>
                </a:lnTo>
                <a:lnTo>
                  <a:pt x="1324538" y="1593077"/>
                </a:lnTo>
                <a:lnTo>
                  <a:pt x="1262722" y="1649926"/>
                </a:lnTo>
                <a:lnTo>
                  <a:pt x="1320747" y="1518377"/>
                </a:lnTo>
                <a:lnTo>
                  <a:pt x="1354614" y="1457139"/>
                </a:lnTo>
                <a:lnTo>
                  <a:pt x="1486104" y="1393797"/>
                </a:lnTo>
                <a:close/>
                <a:moveTo>
                  <a:pt x="1478318" y="1270610"/>
                </a:moveTo>
                <a:lnTo>
                  <a:pt x="1379725" y="1411733"/>
                </a:lnTo>
                <a:lnTo>
                  <a:pt x="1354614" y="1457139"/>
                </a:lnTo>
                <a:lnTo>
                  <a:pt x="1346563" y="1461018"/>
                </a:lnTo>
                <a:cubicBezTo>
                  <a:pt x="1301325" y="1485592"/>
                  <a:pt x="1257408" y="1512290"/>
                  <a:pt x="1214947" y="1540977"/>
                </a:cubicBezTo>
                <a:lnTo>
                  <a:pt x="1163515" y="1579436"/>
                </a:lnTo>
                <a:lnTo>
                  <a:pt x="1195071" y="1471104"/>
                </a:lnTo>
                <a:cubicBezTo>
                  <a:pt x="1208954" y="1431351"/>
                  <a:pt x="1224396" y="1392160"/>
                  <a:pt x="1241353" y="1353630"/>
                </a:cubicBezTo>
                <a:lnTo>
                  <a:pt x="1243679" y="1348863"/>
                </a:lnTo>
                <a:lnTo>
                  <a:pt x="1259395" y="1341457"/>
                </a:lnTo>
                <a:cubicBezTo>
                  <a:pt x="1306575" y="1321914"/>
                  <a:pt x="1354686" y="1304622"/>
                  <a:pt x="1403555" y="1289651"/>
                </a:cubicBezTo>
                <a:close/>
                <a:moveTo>
                  <a:pt x="1379867" y="1105310"/>
                </a:moveTo>
                <a:lnTo>
                  <a:pt x="1296740" y="1240118"/>
                </a:lnTo>
                <a:lnTo>
                  <a:pt x="1243679" y="1348863"/>
                </a:lnTo>
                <a:lnTo>
                  <a:pt x="1120827" y="1406761"/>
                </a:lnTo>
                <a:lnTo>
                  <a:pt x="998825" y="1479233"/>
                </a:lnTo>
                <a:lnTo>
                  <a:pt x="1004484" y="1445702"/>
                </a:lnTo>
                <a:cubicBezTo>
                  <a:pt x="1020150" y="1373392"/>
                  <a:pt x="1040883" y="1301959"/>
                  <a:pt x="1066684" y="1231971"/>
                </a:cubicBezTo>
                <a:lnTo>
                  <a:pt x="1084709" y="1187937"/>
                </a:lnTo>
                <a:lnTo>
                  <a:pt x="1206845" y="1145217"/>
                </a:lnTo>
                <a:cubicBezTo>
                  <a:pt x="1256211" y="1130606"/>
                  <a:pt x="1306143" y="1118430"/>
                  <a:pt x="1356454" y="1108689"/>
                </a:cubicBezTo>
                <a:close/>
                <a:moveTo>
                  <a:pt x="1937362" y="1277643"/>
                </a:moveTo>
                <a:lnTo>
                  <a:pt x="1850892" y="1302412"/>
                </a:lnTo>
                <a:cubicBezTo>
                  <a:pt x="1812261" y="1315075"/>
                  <a:pt x="1773818" y="1329298"/>
                  <a:pt x="1735638" y="1345113"/>
                </a:cubicBezTo>
                <a:lnTo>
                  <a:pt x="1592172" y="1413207"/>
                </a:lnTo>
                <a:lnTo>
                  <a:pt x="1679853" y="1348746"/>
                </a:lnTo>
                <a:lnTo>
                  <a:pt x="1748758" y="1310293"/>
                </a:lnTo>
                <a:lnTo>
                  <a:pt x="1785751" y="1300781"/>
                </a:lnTo>
                <a:close/>
                <a:moveTo>
                  <a:pt x="1915523" y="1221932"/>
                </a:moveTo>
                <a:lnTo>
                  <a:pt x="1886037" y="1233684"/>
                </a:lnTo>
                <a:lnTo>
                  <a:pt x="1748758" y="1310293"/>
                </a:lnTo>
                <a:lnTo>
                  <a:pt x="1632768" y="1340117"/>
                </a:lnTo>
                <a:lnTo>
                  <a:pt x="1542083" y="1373308"/>
                </a:lnTo>
                <a:lnTo>
                  <a:pt x="1559084" y="1354688"/>
                </a:lnTo>
                <a:lnTo>
                  <a:pt x="1699012" y="1229114"/>
                </a:lnTo>
                <a:lnTo>
                  <a:pt x="1704456" y="1228274"/>
                </a:lnTo>
                <a:cubicBezTo>
                  <a:pt x="1755654" y="1222881"/>
                  <a:pt x="1807260" y="1219956"/>
                  <a:pt x="1859100" y="1219570"/>
                </a:cubicBezTo>
                <a:close/>
                <a:moveTo>
                  <a:pt x="1240793" y="893513"/>
                </a:moveTo>
                <a:lnTo>
                  <a:pt x="1173002" y="1002059"/>
                </a:lnTo>
                <a:cubicBezTo>
                  <a:pt x="1149751" y="1043320"/>
                  <a:pt x="1128479" y="1085395"/>
                  <a:pt x="1109186" y="1128145"/>
                </a:cubicBezTo>
                <a:lnTo>
                  <a:pt x="1084709" y="1187937"/>
                </a:lnTo>
                <a:lnTo>
                  <a:pt x="1060643" y="1196355"/>
                </a:lnTo>
                <a:cubicBezTo>
                  <a:pt x="1012602" y="1215837"/>
                  <a:pt x="965318" y="1237753"/>
                  <a:pt x="918980" y="1262105"/>
                </a:cubicBezTo>
                <a:lnTo>
                  <a:pt x="788537" y="1339187"/>
                </a:lnTo>
                <a:lnTo>
                  <a:pt x="826187" y="1186797"/>
                </a:lnTo>
                <a:cubicBezTo>
                  <a:pt x="841624" y="1135467"/>
                  <a:pt x="859783" y="1084426"/>
                  <a:pt x="880735" y="1033844"/>
                </a:cubicBezTo>
                <a:lnTo>
                  <a:pt x="898759" y="995870"/>
                </a:lnTo>
                <a:lnTo>
                  <a:pt x="912602" y="989299"/>
                </a:lnTo>
                <a:cubicBezTo>
                  <a:pt x="1014417" y="947126"/>
                  <a:pt x="1118095" y="916269"/>
                  <a:pt x="1222240" y="896147"/>
                </a:cubicBezTo>
                <a:close/>
                <a:moveTo>
                  <a:pt x="2312340" y="1282949"/>
                </a:moveTo>
                <a:lnTo>
                  <a:pt x="2270682" y="1276591"/>
                </a:lnTo>
                <a:cubicBezTo>
                  <a:pt x="2217018" y="1271142"/>
                  <a:pt x="2162569" y="1268350"/>
                  <a:pt x="2107467" y="1268350"/>
                </a:cubicBezTo>
                <a:cubicBezTo>
                  <a:pt x="2052365" y="1268350"/>
                  <a:pt x="1997915" y="1271141"/>
                  <a:pt x="1944252" y="1276591"/>
                </a:cubicBezTo>
                <a:lnTo>
                  <a:pt x="1937362" y="1277643"/>
                </a:lnTo>
                <a:lnTo>
                  <a:pt x="1967277" y="1269074"/>
                </a:lnTo>
                <a:lnTo>
                  <a:pt x="2118591" y="1240789"/>
                </a:lnTo>
                <a:lnTo>
                  <a:pt x="2171533" y="1248305"/>
                </a:lnTo>
                <a:close/>
                <a:moveTo>
                  <a:pt x="1891379" y="1097887"/>
                </a:moveTo>
                <a:lnTo>
                  <a:pt x="1829262" y="1134165"/>
                </a:lnTo>
                <a:cubicBezTo>
                  <a:pt x="1787604" y="1161161"/>
                  <a:pt x="1747136" y="1190140"/>
                  <a:pt x="1708013" y="1221036"/>
                </a:cubicBezTo>
                <a:lnTo>
                  <a:pt x="1699012" y="1229114"/>
                </a:lnTo>
                <a:lnTo>
                  <a:pt x="1552258" y="1251779"/>
                </a:lnTo>
                <a:lnTo>
                  <a:pt x="1478318" y="1270610"/>
                </a:lnTo>
                <a:lnTo>
                  <a:pt x="1501239" y="1237801"/>
                </a:lnTo>
                <a:cubicBezTo>
                  <a:pt x="1534390" y="1196476"/>
                  <a:pt x="1569555" y="1156835"/>
                  <a:pt x="1606585" y="1119028"/>
                </a:cubicBezTo>
                <a:lnTo>
                  <a:pt x="1648712" y="1080070"/>
                </a:lnTo>
                <a:lnTo>
                  <a:pt x="1661342" y="1079467"/>
                </a:lnTo>
                <a:cubicBezTo>
                  <a:pt x="1712409" y="1079467"/>
                  <a:pt x="1763476" y="1081902"/>
                  <a:pt x="1814354" y="1086772"/>
                </a:cubicBezTo>
                <a:close/>
                <a:moveTo>
                  <a:pt x="2491391" y="1316777"/>
                </a:moveTo>
                <a:lnTo>
                  <a:pt x="2481169" y="1341457"/>
                </a:lnTo>
                <a:lnTo>
                  <a:pt x="2327225" y="1286612"/>
                </a:lnTo>
                <a:lnTo>
                  <a:pt x="2312340" y="1282949"/>
                </a:lnTo>
                <a:lnTo>
                  <a:pt x="2429182" y="1300781"/>
                </a:lnTo>
                <a:close/>
                <a:moveTo>
                  <a:pt x="2262041" y="1196355"/>
                </a:moveTo>
                <a:lnTo>
                  <a:pt x="2322920" y="1224611"/>
                </a:lnTo>
                <a:lnTo>
                  <a:pt x="2274919" y="1224772"/>
                </a:lnTo>
                <a:cubicBezTo>
                  <a:pt x="2231012" y="1226740"/>
                  <a:pt x="2187006" y="1230543"/>
                  <a:pt x="2143005" y="1236225"/>
                </a:cubicBezTo>
                <a:lnTo>
                  <a:pt x="2118591" y="1240789"/>
                </a:lnTo>
                <a:lnTo>
                  <a:pt x="2015142" y="1226103"/>
                </a:lnTo>
                <a:lnTo>
                  <a:pt x="1915523" y="1221932"/>
                </a:lnTo>
                <a:lnTo>
                  <a:pt x="2048425" y="1168962"/>
                </a:lnTo>
                <a:lnTo>
                  <a:pt x="2122268" y="1147466"/>
                </a:lnTo>
                <a:close/>
                <a:moveTo>
                  <a:pt x="1086764" y="678555"/>
                </a:moveTo>
                <a:lnTo>
                  <a:pt x="1033813" y="749029"/>
                </a:lnTo>
                <a:cubicBezTo>
                  <a:pt x="1004107" y="792964"/>
                  <a:pt x="976381" y="838714"/>
                  <a:pt x="950809" y="886207"/>
                </a:cubicBezTo>
                <a:lnTo>
                  <a:pt x="898759" y="995870"/>
                </a:lnTo>
                <a:lnTo>
                  <a:pt x="764966" y="1059373"/>
                </a:lnTo>
                <a:cubicBezTo>
                  <a:pt x="717472" y="1084945"/>
                  <a:pt x="671721" y="1112671"/>
                  <a:pt x="627787" y="1142378"/>
                </a:cubicBezTo>
                <a:lnTo>
                  <a:pt x="578884" y="1179122"/>
                </a:lnTo>
                <a:lnTo>
                  <a:pt x="599746" y="1102932"/>
                </a:lnTo>
                <a:cubicBezTo>
                  <a:pt x="630013" y="1009706"/>
                  <a:pt x="668626" y="920242"/>
                  <a:pt x="714704" y="835421"/>
                </a:cubicBezTo>
                <a:lnTo>
                  <a:pt x="724289" y="819643"/>
                </a:lnTo>
                <a:lnTo>
                  <a:pt x="776870" y="790903"/>
                </a:lnTo>
                <a:cubicBezTo>
                  <a:pt x="829827" y="764938"/>
                  <a:pt x="884432" y="741819"/>
                  <a:pt x="940487" y="721747"/>
                </a:cubicBezTo>
                <a:close/>
                <a:moveTo>
                  <a:pt x="2525761" y="1233801"/>
                </a:moveTo>
                <a:lnTo>
                  <a:pt x="2492341" y="1314483"/>
                </a:lnTo>
                <a:lnTo>
                  <a:pt x="2403705" y="1262105"/>
                </a:lnTo>
                <a:lnTo>
                  <a:pt x="2322920" y="1224611"/>
                </a:lnTo>
                <a:lnTo>
                  <a:pt x="2406235" y="1224330"/>
                </a:lnTo>
                <a:close/>
                <a:moveTo>
                  <a:pt x="1865693" y="905779"/>
                </a:moveTo>
                <a:lnTo>
                  <a:pt x="1849952" y="915380"/>
                </a:lnTo>
                <a:cubicBezTo>
                  <a:pt x="1806058" y="945257"/>
                  <a:pt x="1763731" y="977266"/>
                  <a:pt x="1723121" y="1011257"/>
                </a:cubicBezTo>
                <a:lnTo>
                  <a:pt x="1648712" y="1080070"/>
                </a:lnTo>
                <a:lnTo>
                  <a:pt x="1508330" y="1086772"/>
                </a:lnTo>
                <a:lnTo>
                  <a:pt x="1379867" y="1105310"/>
                </a:lnTo>
                <a:lnTo>
                  <a:pt x="1396359" y="1078565"/>
                </a:lnTo>
                <a:cubicBezTo>
                  <a:pt x="1423688" y="1039622"/>
                  <a:pt x="1452809" y="1001824"/>
                  <a:pt x="1483664" y="965311"/>
                </a:cubicBezTo>
                <a:lnTo>
                  <a:pt x="1572337" y="869532"/>
                </a:lnTo>
                <a:lnTo>
                  <a:pt x="1689316" y="876116"/>
                </a:lnTo>
                <a:cubicBezTo>
                  <a:pt x="1740515" y="881508"/>
                  <a:pt x="1791306" y="889367"/>
                  <a:pt x="1841514" y="899621"/>
                </a:cubicBezTo>
                <a:close/>
                <a:moveTo>
                  <a:pt x="2134377" y="989299"/>
                </a:moveTo>
                <a:cubicBezTo>
                  <a:pt x="2181557" y="1008842"/>
                  <a:pt x="2227805" y="1030634"/>
                  <a:pt x="2272946" y="1054604"/>
                </a:cubicBezTo>
                <a:lnTo>
                  <a:pt x="2349707" y="1100201"/>
                </a:lnTo>
                <a:lnTo>
                  <a:pt x="2173485" y="1132556"/>
                </a:lnTo>
                <a:lnTo>
                  <a:pt x="2122268" y="1147466"/>
                </a:lnTo>
                <a:lnTo>
                  <a:pt x="2115838" y="1145217"/>
                </a:lnTo>
                <a:cubicBezTo>
                  <a:pt x="2066473" y="1130605"/>
                  <a:pt x="2016541" y="1118430"/>
                  <a:pt x="1966231" y="1108689"/>
                </a:cubicBezTo>
                <a:lnTo>
                  <a:pt x="1891379" y="1097887"/>
                </a:lnTo>
                <a:lnTo>
                  <a:pt x="1957638" y="1059191"/>
                </a:lnTo>
                <a:cubicBezTo>
                  <a:pt x="2001512" y="1036226"/>
                  <a:pt x="2046414" y="1015310"/>
                  <a:pt x="2092187" y="996509"/>
                </a:cubicBezTo>
                <a:lnTo>
                  <a:pt x="2123385" y="985349"/>
                </a:lnTo>
                <a:close/>
                <a:moveTo>
                  <a:pt x="962751" y="497081"/>
                </a:moveTo>
                <a:lnTo>
                  <a:pt x="886559" y="580913"/>
                </a:lnTo>
                <a:cubicBezTo>
                  <a:pt x="854027" y="620333"/>
                  <a:pt x="823350" y="661342"/>
                  <a:pt x="794663" y="703804"/>
                </a:cubicBezTo>
                <a:lnTo>
                  <a:pt x="724289" y="819643"/>
                </a:lnTo>
                <a:lnTo>
                  <a:pt x="653044" y="858584"/>
                </a:lnTo>
                <a:cubicBezTo>
                  <a:pt x="572740" y="907212"/>
                  <a:pt x="497066" y="962720"/>
                  <a:pt x="426841" y="1024289"/>
                </a:cubicBezTo>
                <a:lnTo>
                  <a:pt x="395521" y="1055145"/>
                </a:lnTo>
                <a:lnTo>
                  <a:pt x="404490" y="1030187"/>
                </a:lnTo>
                <a:cubicBezTo>
                  <a:pt x="443575" y="935828"/>
                  <a:pt x="491659" y="845196"/>
                  <a:pt x="548163" y="759690"/>
                </a:cubicBezTo>
                <a:lnTo>
                  <a:pt x="599546" y="689538"/>
                </a:lnTo>
                <a:lnTo>
                  <a:pt x="678063" y="635935"/>
                </a:lnTo>
                <a:cubicBezTo>
                  <a:pt x="730936" y="602791"/>
                  <a:pt x="785647" y="572801"/>
                  <a:pt x="841880" y="546095"/>
                </a:cubicBezTo>
                <a:close/>
                <a:moveTo>
                  <a:pt x="2586527" y="1087099"/>
                </a:moveTo>
                <a:lnTo>
                  <a:pt x="2529639" y="1224440"/>
                </a:lnTo>
                <a:lnTo>
                  <a:pt x="2529115" y="1223972"/>
                </a:lnTo>
                <a:cubicBezTo>
                  <a:pt x="2489099" y="1191582"/>
                  <a:pt x="2447628" y="1161225"/>
                  <a:pt x="2404875" y="1132973"/>
                </a:cubicBezTo>
                <a:lnTo>
                  <a:pt x="2349707" y="1100201"/>
                </a:lnTo>
                <a:lnTo>
                  <a:pt x="2364696" y="1097449"/>
                </a:lnTo>
                <a:cubicBezTo>
                  <a:pt x="2428944" y="1089648"/>
                  <a:pt x="2493575" y="1085747"/>
                  <a:pt x="2558207" y="1085747"/>
                </a:cubicBezTo>
                <a:close/>
                <a:moveTo>
                  <a:pt x="908866" y="375493"/>
                </a:moveTo>
                <a:lnTo>
                  <a:pt x="857315" y="414226"/>
                </a:lnTo>
                <a:cubicBezTo>
                  <a:pt x="776853" y="481211"/>
                  <a:pt x="703942" y="555418"/>
                  <a:pt x="639163" y="635449"/>
                </a:cubicBezTo>
                <a:lnTo>
                  <a:pt x="599546" y="689538"/>
                </a:lnTo>
                <a:lnTo>
                  <a:pt x="574862" y="706389"/>
                </a:lnTo>
                <a:cubicBezTo>
                  <a:pt x="474299" y="780970"/>
                  <a:pt x="381934" y="867817"/>
                  <a:pt x="300296" y="965880"/>
                </a:cubicBezTo>
                <a:lnTo>
                  <a:pt x="278787" y="994507"/>
                </a:lnTo>
                <a:lnTo>
                  <a:pt x="334294" y="900575"/>
                </a:lnTo>
                <a:cubicBezTo>
                  <a:pt x="392738" y="812059"/>
                  <a:pt x="460923" y="728081"/>
                  <a:pt x="538849" y="650155"/>
                </a:cubicBezTo>
                <a:cubicBezTo>
                  <a:pt x="597293" y="591711"/>
                  <a:pt x="659141" y="538746"/>
                  <a:pt x="723756" y="491260"/>
                </a:cubicBezTo>
                <a:close/>
                <a:moveTo>
                  <a:pt x="1821026" y="666448"/>
                </a:moveTo>
                <a:lnTo>
                  <a:pt x="1806637" y="675154"/>
                </a:lnTo>
                <a:cubicBezTo>
                  <a:pt x="1725151" y="730252"/>
                  <a:pt x="1649910" y="792161"/>
                  <a:pt x="1581377" y="859768"/>
                </a:cubicBezTo>
                <a:lnTo>
                  <a:pt x="1572337" y="869532"/>
                </a:lnTo>
                <a:lnTo>
                  <a:pt x="1534672" y="867412"/>
                </a:lnTo>
                <a:cubicBezTo>
                  <a:pt x="1482833" y="867026"/>
                  <a:pt x="1430761" y="869180"/>
                  <a:pt x="1378631" y="873945"/>
                </a:cubicBezTo>
                <a:lnTo>
                  <a:pt x="1240793" y="893513"/>
                </a:lnTo>
                <a:lnTo>
                  <a:pt x="1248696" y="880858"/>
                </a:lnTo>
                <a:cubicBezTo>
                  <a:pt x="1303118" y="801870"/>
                  <a:pt x="1365457" y="726693"/>
                  <a:pt x="1435713" y="656435"/>
                </a:cubicBezTo>
                <a:lnTo>
                  <a:pt x="1465527" y="629489"/>
                </a:lnTo>
                <a:lnTo>
                  <a:pt x="1478739" y="628727"/>
                </a:lnTo>
                <a:cubicBezTo>
                  <a:pt x="1588943" y="628727"/>
                  <a:pt x="1696538" y="639894"/>
                  <a:pt x="1800454" y="661159"/>
                </a:cubicBezTo>
                <a:close/>
                <a:moveTo>
                  <a:pt x="2124601" y="765612"/>
                </a:moveTo>
                <a:lnTo>
                  <a:pt x="2205469" y="803364"/>
                </a:lnTo>
                <a:lnTo>
                  <a:pt x="2380597" y="908658"/>
                </a:lnTo>
                <a:lnTo>
                  <a:pt x="2231956" y="946514"/>
                </a:lnTo>
                <a:lnTo>
                  <a:pt x="2123385" y="985349"/>
                </a:lnTo>
                <a:lnTo>
                  <a:pt x="1990217" y="937494"/>
                </a:lnTo>
                <a:lnTo>
                  <a:pt x="1865693" y="905779"/>
                </a:lnTo>
                <a:lnTo>
                  <a:pt x="1986186" y="832290"/>
                </a:lnTo>
                <a:close/>
                <a:moveTo>
                  <a:pt x="2673460" y="877223"/>
                </a:moveTo>
                <a:lnTo>
                  <a:pt x="2588841" y="1081513"/>
                </a:lnTo>
                <a:lnTo>
                  <a:pt x="2539164" y="1031818"/>
                </a:lnTo>
                <a:cubicBezTo>
                  <a:pt x="2492195" y="990046"/>
                  <a:pt x="2442743" y="951006"/>
                  <a:pt x="2391057" y="914947"/>
                </a:cubicBezTo>
                <a:lnTo>
                  <a:pt x="2380597" y="908658"/>
                </a:lnTo>
                <a:lnTo>
                  <a:pt x="2380659" y="908642"/>
                </a:lnTo>
                <a:cubicBezTo>
                  <a:pt x="2430867" y="898388"/>
                  <a:pt x="2481658" y="890529"/>
                  <a:pt x="2532857" y="885137"/>
                </a:cubicBezTo>
                <a:close/>
                <a:moveTo>
                  <a:pt x="1758288" y="409243"/>
                </a:moveTo>
                <a:lnTo>
                  <a:pt x="1686134" y="451881"/>
                </a:lnTo>
                <a:cubicBezTo>
                  <a:pt x="1641876" y="481103"/>
                  <a:pt x="1598752" y="512760"/>
                  <a:pt x="1556953" y="546852"/>
                </a:cubicBezTo>
                <a:lnTo>
                  <a:pt x="1465527" y="629489"/>
                </a:lnTo>
                <a:lnTo>
                  <a:pt x="1292618" y="639462"/>
                </a:lnTo>
                <a:cubicBezTo>
                  <a:pt x="1231562" y="646551"/>
                  <a:pt x="1171557" y="657086"/>
                  <a:pt x="1112802" y="670867"/>
                </a:cubicBezTo>
                <a:lnTo>
                  <a:pt x="1086764" y="678555"/>
                </a:lnTo>
                <a:lnTo>
                  <a:pt x="1128699" y="622744"/>
                </a:lnTo>
                <a:cubicBezTo>
                  <a:pt x="1195684" y="542282"/>
                  <a:pt x="1269891" y="469371"/>
                  <a:pt x="1349922" y="404592"/>
                </a:cubicBezTo>
                <a:lnTo>
                  <a:pt x="1353000" y="402337"/>
                </a:lnTo>
                <a:lnTo>
                  <a:pt x="1427528" y="394293"/>
                </a:lnTo>
                <a:cubicBezTo>
                  <a:pt x="1486390" y="390570"/>
                  <a:pt x="1545686" y="390107"/>
                  <a:pt x="1605156" y="393014"/>
                </a:cubicBezTo>
                <a:close/>
                <a:moveTo>
                  <a:pt x="2138033" y="513055"/>
                </a:moveTo>
                <a:cubicBezTo>
                  <a:pt x="2227121" y="549957"/>
                  <a:pt x="2311092" y="593993"/>
                  <a:pt x="2389558" y="644228"/>
                </a:cubicBezTo>
                <a:lnTo>
                  <a:pt x="2428437" y="671586"/>
                </a:lnTo>
                <a:lnTo>
                  <a:pt x="2425373" y="672054"/>
                </a:lnTo>
                <a:cubicBezTo>
                  <a:pt x="2321457" y="693318"/>
                  <a:pt x="2221218" y="724680"/>
                  <a:pt x="2125727" y="765069"/>
                </a:cubicBezTo>
                <a:lnTo>
                  <a:pt x="2124601" y="765612"/>
                </a:lnTo>
                <a:lnTo>
                  <a:pt x="2100101" y="754174"/>
                </a:lnTo>
                <a:cubicBezTo>
                  <a:pt x="2052356" y="733980"/>
                  <a:pt x="2003424" y="716042"/>
                  <a:pt x="1953438" y="700495"/>
                </a:cubicBezTo>
                <a:lnTo>
                  <a:pt x="1821026" y="666448"/>
                </a:lnTo>
                <a:lnTo>
                  <a:pt x="1943815" y="592150"/>
                </a:lnTo>
                <a:cubicBezTo>
                  <a:pt x="1991308" y="566579"/>
                  <a:pt x="2040545" y="543163"/>
                  <a:pt x="2091452" y="522076"/>
                </a:cubicBezTo>
                <a:lnTo>
                  <a:pt x="2127282" y="509311"/>
                </a:lnTo>
                <a:close/>
                <a:moveTo>
                  <a:pt x="2771370" y="640848"/>
                </a:moveTo>
                <a:lnTo>
                  <a:pt x="2673532" y="877049"/>
                </a:lnTo>
                <a:lnTo>
                  <a:pt x="2669195" y="871942"/>
                </a:lnTo>
                <a:cubicBezTo>
                  <a:pt x="2617723" y="819217"/>
                  <a:pt x="2562283" y="769773"/>
                  <a:pt x="2503080" y="724111"/>
                </a:cubicBezTo>
                <a:lnTo>
                  <a:pt x="2428437" y="671586"/>
                </a:lnTo>
                <a:lnTo>
                  <a:pt x="2583874" y="647864"/>
                </a:lnTo>
                <a:cubicBezTo>
                  <a:pt x="2637538" y="642414"/>
                  <a:pt x="2691988" y="639622"/>
                  <a:pt x="2747089" y="639622"/>
                </a:cubicBezTo>
                <a:close/>
                <a:moveTo>
                  <a:pt x="1709595" y="186444"/>
                </a:moveTo>
                <a:lnTo>
                  <a:pt x="1606092" y="235223"/>
                </a:lnTo>
                <a:cubicBezTo>
                  <a:pt x="1560950" y="259193"/>
                  <a:pt x="1516916" y="285340"/>
                  <a:pt x="1474163" y="313592"/>
                </a:cubicBezTo>
                <a:lnTo>
                  <a:pt x="1353000" y="402337"/>
                </a:lnTo>
                <a:lnTo>
                  <a:pt x="1287227" y="409435"/>
                </a:lnTo>
                <a:cubicBezTo>
                  <a:pt x="1194427" y="423631"/>
                  <a:pt x="1103272" y="445954"/>
                  <a:pt x="1014830" y="475962"/>
                </a:cubicBezTo>
                <a:lnTo>
                  <a:pt x="962751" y="497081"/>
                </a:lnTo>
                <a:lnTo>
                  <a:pt x="989589" y="467552"/>
                </a:lnTo>
                <a:cubicBezTo>
                  <a:pt x="1061808" y="395333"/>
                  <a:pt x="1140915" y="330001"/>
                  <a:pt x="1225840" y="272627"/>
                </a:cubicBezTo>
                <a:lnTo>
                  <a:pt x="1300742" y="227123"/>
                </a:lnTo>
                <a:lnTo>
                  <a:pt x="1419482" y="201894"/>
                </a:lnTo>
                <a:cubicBezTo>
                  <a:pt x="1490593" y="190764"/>
                  <a:pt x="1562311" y="184450"/>
                  <a:pt x="1634111" y="182952"/>
                </a:cubicBezTo>
                <a:close/>
                <a:moveTo>
                  <a:pt x="2268320" y="299491"/>
                </a:moveTo>
                <a:cubicBezTo>
                  <a:pt x="2316360" y="318973"/>
                  <a:pt x="2363645" y="340889"/>
                  <a:pt x="2409984" y="365241"/>
                </a:cubicBezTo>
                <a:lnTo>
                  <a:pt x="2495154" y="415570"/>
                </a:lnTo>
                <a:lnTo>
                  <a:pt x="2401090" y="428924"/>
                </a:lnTo>
                <a:cubicBezTo>
                  <a:pt x="2349017" y="438985"/>
                  <a:pt x="2297062" y="451730"/>
                  <a:pt x="2245398" y="467231"/>
                </a:cubicBezTo>
                <a:lnTo>
                  <a:pt x="2127282" y="509311"/>
                </a:lnTo>
                <a:lnTo>
                  <a:pt x="1961972" y="451747"/>
                </a:lnTo>
                <a:cubicBezTo>
                  <a:pt x="1902850" y="434932"/>
                  <a:pt x="1843381" y="421702"/>
                  <a:pt x="1783825" y="411949"/>
                </a:cubicBezTo>
                <a:lnTo>
                  <a:pt x="1758288" y="409243"/>
                </a:lnTo>
                <a:lnTo>
                  <a:pt x="1822124" y="371520"/>
                </a:lnTo>
                <a:cubicBezTo>
                  <a:pt x="1914802" y="322817"/>
                  <a:pt x="2011262" y="283854"/>
                  <a:pt x="2109991" y="254632"/>
                </a:cubicBezTo>
                <a:lnTo>
                  <a:pt x="2126569" y="250584"/>
                </a:lnTo>
                <a:lnTo>
                  <a:pt x="2165927" y="262010"/>
                </a:lnTo>
                <a:cubicBezTo>
                  <a:pt x="2200389" y="273299"/>
                  <a:pt x="2234541" y="285793"/>
                  <a:pt x="2268320" y="299491"/>
                </a:cubicBezTo>
                <a:close/>
                <a:moveTo>
                  <a:pt x="1712886" y="53968"/>
                </a:moveTo>
                <a:lnTo>
                  <a:pt x="1643663" y="71767"/>
                </a:lnTo>
                <a:cubicBezTo>
                  <a:pt x="1543692" y="102861"/>
                  <a:pt x="1447933" y="143518"/>
                  <a:pt x="1357458" y="192667"/>
                </a:cubicBezTo>
                <a:lnTo>
                  <a:pt x="1300742" y="227123"/>
                </a:lnTo>
                <a:lnTo>
                  <a:pt x="1250254" y="237850"/>
                </a:lnTo>
                <a:cubicBezTo>
                  <a:pt x="1138570" y="267986"/>
                  <a:pt x="1029521" y="310449"/>
                  <a:pt x="925259" y="365240"/>
                </a:cubicBezTo>
                <a:lnTo>
                  <a:pt x="908866" y="375493"/>
                </a:lnTo>
                <a:lnTo>
                  <a:pt x="983600" y="319340"/>
                </a:lnTo>
                <a:cubicBezTo>
                  <a:pt x="1071469" y="259927"/>
                  <a:pt x="1166601" y="208435"/>
                  <a:pt x="1268416" y="166262"/>
                </a:cubicBezTo>
                <a:cubicBezTo>
                  <a:pt x="1370230" y="124089"/>
                  <a:pt x="1473908" y="93231"/>
                  <a:pt x="1578053" y="73111"/>
                </a:cubicBezTo>
                <a:close/>
                <a:moveTo>
                  <a:pt x="2867465" y="408854"/>
                </a:moveTo>
                <a:lnTo>
                  <a:pt x="2775381" y="631163"/>
                </a:lnTo>
                <a:lnTo>
                  <a:pt x="2675156" y="540573"/>
                </a:lnTo>
                <a:cubicBezTo>
                  <a:pt x="2633356" y="506481"/>
                  <a:pt x="2590233" y="474824"/>
                  <a:pt x="2545975" y="445602"/>
                </a:cubicBezTo>
                <a:lnTo>
                  <a:pt x="2495154" y="415570"/>
                </a:lnTo>
                <a:lnTo>
                  <a:pt x="2557481" y="406722"/>
                </a:lnTo>
                <a:cubicBezTo>
                  <a:pt x="2609611" y="401957"/>
                  <a:pt x="2661684" y="399804"/>
                  <a:pt x="2713523" y="400190"/>
                </a:cubicBezTo>
                <a:close/>
                <a:moveTo>
                  <a:pt x="2490190" y="166262"/>
                </a:moveTo>
                <a:lnTo>
                  <a:pt x="2540607" y="190023"/>
                </a:lnTo>
                <a:lnTo>
                  <a:pt x="2411475" y="196188"/>
                </a:lnTo>
                <a:cubicBezTo>
                  <a:pt x="2360598" y="201059"/>
                  <a:pt x="2309909" y="208364"/>
                  <a:pt x="2259599" y="218105"/>
                </a:cubicBezTo>
                <a:lnTo>
                  <a:pt x="2126569" y="250584"/>
                </a:lnTo>
                <a:lnTo>
                  <a:pt x="2061685" y="231751"/>
                </a:lnTo>
                <a:cubicBezTo>
                  <a:pt x="1991662" y="213987"/>
                  <a:pt x="1920669" y="201038"/>
                  <a:pt x="1849230" y="192905"/>
                </a:cubicBezTo>
                <a:lnTo>
                  <a:pt x="1709595" y="186444"/>
                </a:lnTo>
                <a:lnTo>
                  <a:pt x="1744660" y="169919"/>
                </a:lnTo>
                <a:cubicBezTo>
                  <a:pt x="1839019" y="130834"/>
                  <a:pt x="1937106" y="100748"/>
                  <a:pt x="2037523" y="80241"/>
                </a:cubicBezTo>
                <a:lnTo>
                  <a:pt x="2133046" y="65488"/>
                </a:lnTo>
                <a:lnTo>
                  <a:pt x="2309240" y="103665"/>
                </a:lnTo>
                <a:cubicBezTo>
                  <a:pt x="2370785" y="120921"/>
                  <a:pt x="2431216" y="141834"/>
                  <a:pt x="2490190" y="166262"/>
                </a:cubicBezTo>
                <a:close/>
                <a:moveTo>
                  <a:pt x="2939394" y="235201"/>
                </a:moveTo>
                <a:lnTo>
                  <a:pt x="2873936" y="393231"/>
                </a:lnTo>
                <a:lnTo>
                  <a:pt x="2854646" y="377025"/>
                </a:lnTo>
                <a:cubicBezTo>
                  <a:pt x="2783364" y="322129"/>
                  <a:pt x="2707756" y="273514"/>
                  <a:pt x="2628759" y="231567"/>
                </a:cubicBezTo>
                <a:lnTo>
                  <a:pt x="2540607" y="190023"/>
                </a:lnTo>
                <a:lnTo>
                  <a:pt x="2564486" y="188882"/>
                </a:lnTo>
                <a:cubicBezTo>
                  <a:pt x="2666621" y="188883"/>
                  <a:pt x="2768755" y="198623"/>
                  <a:pt x="2869376" y="218105"/>
                </a:cubicBezTo>
                <a:close/>
                <a:moveTo>
                  <a:pt x="2557901" y="62728"/>
                </a:moveTo>
                <a:lnTo>
                  <a:pt x="2500406" y="54564"/>
                </a:lnTo>
                <a:cubicBezTo>
                  <a:pt x="2396146" y="45035"/>
                  <a:pt x="2292118" y="45951"/>
                  <a:pt x="2189721" y="56736"/>
                </a:cubicBezTo>
                <a:lnTo>
                  <a:pt x="2133046" y="65488"/>
                </a:lnTo>
                <a:lnTo>
                  <a:pt x="2121600" y="63008"/>
                </a:lnTo>
                <a:cubicBezTo>
                  <a:pt x="1994732" y="43406"/>
                  <a:pt x="1864770" y="38995"/>
                  <a:pt x="1734444" y="50907"/>
                </a:cubicBezTo>
                <a:lnTo>
                  <a:pt x="1712886" y="53968"/>
                </a:lnTo>
                <a:lnTo>
                  <a:pt x="1796646" y="32431"/>
                </a:lnTo>
                <a:cubicBezTo>
                  <a:pt x="1900563" y="11168"/>
                  <a:pt x="2008158" y="-1"/>
                  <a:pt x="2118361" y="0"/>
                </a:cubicBezTo>
                <a:cubicBezTo>
                  <a:pt x="2228565" y="0"/>
                  <a:pt x="2336160" y="11167"/>
                  <a:pt x="2440077" y="32431"/>
                </a:cubicBezTo>
                <a:close/>
                <a:moveTo>
                  <a:pt x="2966435" y="169919"/>
                </a:moveTo>
                <a:lnTo>
                  <a:pt x="2942035" y="228824"/>
                </a:lnTo>
                <a:lnTo>
                  <a:pt x="2845092" y="174637"/>
                </a:lnTo>
                <a:cubicBezTo>
                  <a:pt x="2810675" y="157009"/>
                  <a:pt x="2775533" y="140593"/>
                  <a:pt x="2739723" y="125447"/>
                </a:cubicBezTo>
                <a:cubicBezTo>
                  <a:pt x="2691978" y="105253"/>
                  <a:pt x="2643046" y="87315"/>
                  <a:pt x="2593060" y="71767"/>
                </a:cubicBezTo>
                <a:lnTo>
                  <a:pt x="2557901" y="62728"/>
                </a:lnTo>
                <a:lnTo>
                  <a:pt x="2656798" y="76767"/>
                </a:lnTo>
                <a:cubicBezTo>
                  <a:pt x="2760942" y="96889"/>
                  <a:pt x="2864621" y="127746"/>
                  <a:pt x="2966435" y="169919"/>
                </a:cubicBezTo>
                <a:close/>
              </a:path>
            </a:pathLst>
          </a:custGeom>
          <a:noFill/>
          <a:ln w="19050">
            <a:solidFill>
              <a:srgbClr val="D2D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D55657CD-0763-43CF-AD71-A67D731B47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32613809"/>
              </p:ext>
            </p:extLst>
          </p:nvPr>
        </p:nvGraphicFramePr>
        <p:xfrm>
          <a:off x="1375789" y="3351596"/>
          <a:ext cx="4890158" cy="2644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8" name="图片 7" descr="图片包含 天空, 户外, 建筑物, 白色&#10;&#10;已生成极高可信度的说明">
            <a:extLst>
              <a:ext uri="{FF2B5EF4-FFF2-40B4-BE49-F238E27FC236}">
                <a16:creationId xmlns:a16="http://schemas.microsoft.com/office/drawing/2014/main" id="{6640801F-A0E1-4F1C-9044-D8CC771C916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873" t="22660" r="1" b="41933"/>
          <a:stretch/>
        </p:blipFill>
        <p:spPr>
          <a:xfrm>
            <a:off x="1704814" y="1786725"/>
            <a:ext cx="4252374" cy="1239866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CF0461C6-7DD5-4209-8467-8BA557BAA700}"/>
              </a:ext>
            </a:extLst>
          </p:cNvPr>
          <p:cNvSpPr txBox="1"/>
          <p:nvPr/>
        </p:nvSpPr>
        <p:spPr>
          <a:xfrm>
            <a:off x="6723316" y="1664028"/>
            <a:ext cx="35023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818588"/>
                </a:solidFill>
              </a:rPr>
              <a:t>Please Add The Tittle</a:t>
            </a:r>
            <a:endParaRPr lang="zh-CN" altLang="en-US" sz="2400" dirty="0">
              <a:solidFill>
                <a:srgbClr val="818588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F964200-D839-4FA8-A326-7D4906742C65}"/>
              </a:ext>
            </a:extLst>
          </p:cNvPr>
          <p:cNvSpPr txBox="1"/>
          <p:nvPr/>
        </p:nvSpPr>
        <p:spPr>
          <a:xfrm>
            <a:off x="6723316" y="2178369"/>
            <a:ext cx="33471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know some birds are not meant to be caged. Their feathers are just too bright. </a:t>
            </a:r>
            <a:endParaRPr lang="zh-CN" altLang="en-US" sz="1400" dirty="0">
              <a:solidFill>
                <a:srgbClr val="8185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6E81C47-DDC7-4294-8DB2-D5D00C4AFB6B}"/>
              </a:ext>
            </a:extLst>
          </p:cNvPr>
          <p:cNvSpPr txBox="1"/>
          <p:nvPr/>
        </p:nvSpPr>
        <p:spPr>
          <a:xfrm>
            <a:off x="6723316" y="3057587"/>
            <a:ext cx="33471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know some birds are not meant to be caged. Their feathers are just too bright. </a:t>
            </a:r>
            <a:endParaRPr lang="zh-CN" altLang="en-US" sz="1400" dirty="0">
              <a:solidFill>
                <a:srgbClr val="8185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7275DD54-CC73-4053-A24E-F13A1BCD6BA0}"/>
              </a:ext>
            </a:extLst>
          </p:cNvPr>
          <p:cNvSpPr txBox="1"/>
          <p:nvPr/>
        </p:nvSpPr>
        <p:spPr>
          <a:xfrm>
            <a:off x="6723316" y="3936805"/>
            <a:ext cx="33471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know some birds are not meant to be caged. Their feathers are just too bright. </a:t>
            </a:r>
            <a:endParaRPr lang="zh-CN" altLang="en-US" sz="1400" dirty="0">
              <a:solidFill>
                <a:srgbClr val="8185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35583519-105B-4C56-AD89-588A7E86C406}"/>
              </a:ext>
            </a:extLst>
          </p:cNvPr>
          <p:cNvSpPr txBox="1"/>
          <p:nvPr/>
        </p:nvSpPr>
        <p:spPr>
          <a:xfrm>
            <a:off x="6723316" y="4774639"/>
            <a:ext cx="33471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know some birds are not meant to be caged. Their feathers are just too bright. </a:t>
            </a:r>
            <a:endParaRPr lang="zh-CN" altLang="en-US" sz="1400" dirty="0">
              <a:solidFill>
                <a:srgbClr val="8185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77A0DBB-C2A4-4422-9345-DAA7BECCDB45}"/>
              </a:ext>
            </a:extLst>
          </p:cNvPr>
          <p:cNvGrpSpPr/>
          <p:nvPr/>
        </p:nvGrpSpPr>
        <p:grpSpPr>
          <a:xfrm>
            <a:off x="9807011" y="357597"/>
            <a:ext cx="2053883" cy="523220"/>
            <a:chOff x="9543984" y="189929"/>
            <a:chExt cx="2053883" cy="52322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8237289-E7D6-4D03-A383-F9B95E0710D5}"/>
                </a:ext>
              </a:extLst>
            </p:cNvPr>
            <p:cNvSpPr txBox="1"/>
            <p:nvPr/>
          </p:nvSpPr>
          <p:spPr>
            <a:xfrm>
              <a:off x="10294681" y="189929"/>
              <a:ext cx="10349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LOGO</a:t>
              </a:r>
              <a:endParaRPr lang="zh-CN" altLang="en-US" sz="2800" dirty="0">
                <a:solidFill>
                  <a:srgbClr val="818588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3" name="等腰三角形 22">
              <a:extLst>
                <a:ext uri="{FF2B5EF4-FFF2-40B4-BE49-F238E27FC236}">
                  <a16:creationId xmlns:a16="http://schemas.microsoft.com/office/drawing/2014/main" id="{B910EAF8-C8DE-4612-B9D3-BFF3097584C1}"/>
                </a:ext>
              </a:extLst>
            </p:cNvPr>
            <p:cNvSpPr/>
            <p:nvPr/>
          </p:nvSpPr>
          <p:spPr>
            <a:xfrm>
              <a:off x="9696338" y="235395"/>
              <a:ext cx="501454" cy="432288"/>
            </a:xfrm>
            <a:prstGeom prst="triangle">
              <a:avLst/>
            </a:prstGeom>
            <a:solidFill>
              <a:srgbClr val="818588"/>
            </a:solidFill>
            <a:ln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E68E7FE2-689A-42B2-AB92-9A1BE9B3D8A4}"/>
                </a:ext>
              </a:extLst>
            </p:cNvPr>
            <p:cNvSpPr/>
            <p:nvPr/>
          </p:nvSpPr>
          <p:spPr>
            <a:xfrm>
              <a:off x="9543984" y="189929"/>
              <a:ext cx="2053883" cy="523220"/>
            </a:xfrm>
            <a:prstGeom prst="rect">
              <a:avLst/>
            </a:prstGeom>
            <a:noFill/>
            <a:ln w="38100"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5B71C567-BC0D-4D92-9565-DCF43E360C7A}"/>
              </a:ext>
            </a:extLst>
          </p:cNvPr>
          <p:cNvSpPr txBox="1"/>
          <p:nvPr/>
        </p:nvSpPr>
        <p:spPr>
          <a:xfrm>
            <a:off x="1375789" y="349207"/>
            <a:ext cx="4890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818588"/>
                </a:solidFill>
              </a:rPr>
              <a:t>Click Here To Add The Tittle</a:t>
            </a:r>
            <a:endParaRPr lang="zh-CN" altLang="en-US" sz="2800" dirty="0">
              <a:solidFill>
                <a:srgbClr val="818588"/>
              </a:solidFill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EB995E6-8D66-453C-9312-F54D2D927345}"/>
              </a:ext>
            </a:extLst>
          </p:cNvPr>
          <p:cNvGrpSpPr/>
          <p:nvPr/>
        </p:nvGrpSpPr>
        <p:grpSpPr>
          <a:xfrm>
            <a:off x="552920" y="321895"/>
            <a:ext cx="5537916" cy="558922"/>
            <a:chOff x="552920" y="321895"/>
            <a:chExt cx="5537916" cy="558922"/>
          </a:xfrm>
        </p:grpSpPr>
        <p:sp>
          <p:nvSpPr>
            <p:cNvPr id="32" name="直角三角形 31">
              <a:extLst>
                <a:ext uri="{FF2B5EF4-FFF2-40B4-BE49-F238E27FC236}">
                  <a16:creationId xmlns:a16="http://schemas.microsoft.com/office/drawing/2014/main" id="{4303A605-5188-4401-9ACD-B8BBB6784D52}"/>
                </a:ext>
              </a:extLst>
            </p:cNvPr>
            <p:cNvSpPr/>
            <p:nvPr/>
          </p:nvSpPr>
          <p:spPr>
            <a:xfrm>
              <a:off x="738900" y="340817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直角三角形 32">
              <a:extLst>
                <a:ext uri="{FF2B5EF4-FFF2-40B4-BE49-F238E27FC236}">
                  <a16:creationId xmlns:a16="http://schemas.microsoft.com/office/drawing/2014/main" id="{7D271B8E-40A0-414B-83C1-56F3BA0D0625}"/>
                </a:ext>
              </a:extLst>
            </p:cNvPr>
            <p:cNvSpPr/>
            <p:nvPr/>
          </p:nvSpPr>
          <p:spPr>
            <a:xfrm rot="5400000">
              <a:off x="738900" y="321895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直角三角形 33">
              <a:extLst>
                <a:ext uri="{FF2B5EF4-FFF2-40B4-BE49-F238E27FC236}">
                  <a16:creationId xmlns:a16="http://schemas.microsoft.com/office/drawing/2014/main" id="{EE26CF6E-84B0-4E6E-9F45-FEB2037584DC}"/>
                </a:ext>
              </a:extLst>
            </p:cNvPr>
            <p:cNvSpPr/>
            <p:nvPr/>
          </p:nvSpPr>
          <p:spPr>
            <a:xfrm>
              <a:off x="552920" y="340817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直角三角形 34">
              <a:extLst>
                <a:ext uri="{FF2B5EF4-FFF2-40B4-BE49-F238E27FC236}">
                  <a16:creationId xmlns:a16="http://schemas.microsoft.com/office/drawing/2014/main" id="{479D8381-C4D5-4361-82CD-8A0CDA98CC14}"/>
                </a:ext>
              </a:extLst>
            </p:cNvPr>
            <p:cNvSpPr/>
            <p:nvPr/>
          </p:nvSpPr>
          <p:spPr>
            <a:xfrm rot="5400000">
              <a:off x="552920" y="321895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2F375980-A292-4671-83F8-9462B7233102}"/>
                </a:ext>
              </a:extLst>
            </p:cNvPr>
            <p:cNvCxnSpPr>
              <a:cxnSpLocks/>
            </p:cNvCxnSpPr>
            <p:nvPr/>
          </p:nvCxnSpPr>
          <p:spPr>
            <a:xfrm>
              <a:off x="1108418" y="865319"/>
              <a:ext cx="4982418" cy="15498"/>
            </a:xfrm>
            <a:prstGeom prst="line">
              <a:avLst/>
            </a:prstGeom>
            <a:ln w="38100">
              <a:solidFill>
                <a:srgbClr val="8185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4702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Graphic spid="4" grpId="0">
        <p:bldAsOne/>
      </p:bldGraphic>
      <p:bldP spid="25" grpId="0"/>
      <p:bldP spid="28" grpId="0"/>
      <p:bldP spid="29" grpId="0"/>
      <p:bldP spid="30" grpId="0"/>
      <p:bldP spid="31" grpId="0"/>
      <p:bldP spid="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726DF10B-CA04-42EB-80C1-48F71713A7EB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 rot="20250002">
            <a:off x="63297" y="4197217"/>
            <a:ext cx="1862247" cy="3044301"/>
          </a:xfrm>
          <a:custGeom>
            <a:avLst/>
            <a:gdLst>
              <a:gd name="connsiteX0" fmla="*/ 579298 w 1862247"/>
              <a:gd name="connsiteY0" fmla="*/ 2260008 h 3044301"/>
              <a:gd name="connsiteX1" fmla="*/ 561465 w 1862247"/>
              <a:gd name="connsiteY1" fmla="*/ 2376850 h 3044301"/>
              <a:gd name="connsiteX2" fmla="*/ 544081 w 1862247"/>
              <a:gd name="connsiteY2" fmla="*/ 2446243 h 3044301"/>
              <a:gd name="connsiteX3" fmla="*/ 519781 w 1862247"/>
              <a:gd name="connsiteY3" fmla="*/ 2487364 h 3044301"/>
              <a:gd name="connsiteX4" fmla="*/ 465199 w 1862247"/>
              <a:gd name="connsiteY4" fmla="*/ 2561606 h 3044301"/>
              <a:gd name="connsiteX5" fmla="*/ 458993 w 1862247"/>
              <a:gd name="connsiteY5" fmla="*/ 2559036 h 3044301"/>
              <a:gd name="connsiteX6" fmla="*/ 520790 w 1862247"/>
              <a:gd name="connsiteY6" fmla="*/ 2428837 h 3044301"/>
              <a:gd name="connsiteX7" fmla="*/ 575636 w 1862247"/>
              <a:gd name="connsiteY7" fmla="*/ 2274893 h 3044301"/>
              <a:gd name="connsiteX8" fmla="*/ 637636 w 1862247"/>
              <a:gd name="connsiteY8" fmla="*/ 2272269 h 3044301"/>
              <a:gd name="connsiteX9" fmla="*/ 639022 w 1862247"/>
              <a:gd name="connsiteY9" fmla="*/ 2305377 h 3044301"/>
              <a:gd name="connsiteX10" fmla="*/ 630318 w 1862247"/>
              <a:gd name="connsiteY10" fmla="*/ 2460021 h 3044301"/>
              <a:gd name="connsiteX11" fmla="*/ 626230 w 1862247"/>
              <a:gd name="connsiteY11" fmla="*/ 2486495 h 3044301"/>
              <a:gd name="connsiteX12" fmla="*/ 536182 w 1862247"/>
              <a:gd name="connsiteY12" fmla="*/ 2591008 h 3044301"/>
              <a:gd name="connsiteX13" fmla="*/ 504915 w 1862247"/>
              <a:gd name="connsiteY13" fmla="*/ 2578057 h 3044301"/>
              <a:gd name="connsiteX14" fmla="*/ 527847 w 1862247"/>
              <a:gd name="connsiteY14" fmla="*/ 2511040 h 3044301"/>
              <a:gd name="connsiteX15" fmla="*/ 544081 w 1862247"/>
              <a:gd name="connsiteY15" fmla="*/ 2446243 h 3044301"/>
              <a:gd name="connsiteX16" fmla="*/ 600142 w 1862247"/>
              <a:gd name="connsiteY16" fmla="*/ 2351374 h 3044301"/>
              <a:gd name="connsiteX17" fmla="*/ 761188 w 1862247"/>
              <a:gd name="connsiteY17" fmla="*/ 2297379 h 3044301"/>
              <a:gd name="connsiteX18" fmla="*/ 769195 w 1862247"/>
              <a:gd name="connsiteY18" fmla="*/ 2352863 h 3044301"/>
              <a:gd name="connsiteX19" fmla="*/ 776500 w 1862247"/>
              <a:gd name="connsiteY19" fmla="*/ 2505875 h 3044301"/>
              <a:gd name="connsiteX20" fmla="*/ 774716 w 1862247"/>
              <a:gd name="connsiteY20" fmla="*/ 2543254 h 3044301"/>
              <a:gd name="connsiteX21" fmla="*/ 689992 w 1862247"/>
              <a:gd name="connsiteY21" fmla="*/ 2626382 h 3044301"/>
              <a:gd name="connsiteX22" fmla="*/ 666349 w 1862247"/>
              <a:gd name="connsiteY22" fmla="*/ 2644925 h 3044301"/>
              <a:gd name="connsiteX23" fmla="*/ 604960 w 1862247"/>
              <a:gd name="connsiteY23" fmla="*/ 2619497 h 3044301"/>
              <a:gd name="connsiteX24" fmla="*/ 606813 w 1862247"/>
              <a:gd name="connsiteY24" fmla="*/ 2612219 h 3044301"/>
              <a:gd name="connsiteX25" fmla="*/ 626230 w 1862247"/>
              <a:gd name="connsiteY25" fmla="*/ 2486495 h 3044301"/>
              <a:gd name="connsiteX26" fmla="*/ 673491 w 1862247"/>
              <a:gd name="connsiteY26" fmla="*/ 2431641 h 3044301"/>
              <a:gd name="connsiteX27" fmla="*/ 953509 w 1862247"/>
              <a:gd name="connsiteY27" fmla="*/ 2327948 h 3044301"/>
              <a:gd name="connsiteX28" fmla="*/ 953606 w 1862247"/>
              <a:gd name="connsiteY28" fmla="*/ 2328327 h 3044301"/>
              <a:gd name="connsiteX29" fmla="*/ 977111 w 1862247"/>
              <a:gd name="connsiteY29" fmla="*/ 2480525 h 3044301"/>
              <a:gd name="connsiteX30" fmla="*/ 985011 w 1862247"/>
              <a:gd name="connsiteY30" fmla="*/ 2620896 h 3044301"/>
              <a:gd name="connsiteX31" fmla="*/ 906055 w 1862247"/>
              <a:gd name="connsiteY31" fmla="*/ 2693407 h 3044301"/>
              <a:gd name="connsiteX32" fmla="*/ 862833 w 1862247"/>
              <a:gd name="connsiteY32" fmla="*/ 2726311 h 3044301"/>
              <a:gd name="connsiteX33" fmla="*/ 765296 w 1862247"/>
              <a:gd name="connsiteY33" fmla="*/ 2685910 h 3044301"/>
              <a:gd name="connsiteX34" fmla="*/ 769195 w 1862247"/>
              <a:gd name="connsiteY34" fmla="*/ 2658887 h 3044301"/>
              <a:gd name="connsiteX35" fmla="*/ 774716 w 1862247"/>
              <a:gd name="connsiteY35" fmla="*/ 2543254 h 3044301"/>
              <a:gd name="connsiteX36" fmla="*/ 816808 w 1862247"/>
              <a:gd name="connsiteY36" fmla="*/ 2501954 h 3044301"/>
              <a:gd name="connsiteX37" fmla="*/ 929199 w 1862247"/>
              <a:gd name="connsiteY37" fmla="*/ 2364139 h 3044301"/>
              <a:gd name="connsiteX38" fmla="*/ 1190633 w 1862247"/>
              <a:gd name="connsiteY38" fmla="*/ 2375924 h 3044301"/>
              <a:gd name="connsiteX39" fmla="*/ 1214383 w 1862247"/>
              <a:gd name="connsiteY39" fmla="*/ 2531543 h 3044301"/>
              <a:gd name="connsiteX40" fmla="*/ 1222625 w 1862247"/>
              <a:gd name="connsiteY40" fmla="*/ 2694758 h 3044301"/>
              <a:gd name="connsiteX41" fmla="*/ 1220618 w 1862247"/>
              <a:gd name="connsiteY41" fmla="*/ 2734493 h 3044301"/>
              <a:gd name="connsiteX42" fmla="*/ 1212092 w 1862247"/>
              <a:gd name="connsiteY42" fmla="*/ 2744063 h 3044301"/>
              <a:gd name="connsiteX43" fmla="*/ 1116635 w 1862247"/>
              <a:gd name="connsiteY43" fmla="*/ 2831439 h 3044301"/>
              <a:gd name="connsiteX44" fmla="*/ 979968 w 1862247"/>
              <a:gd name="connsiteY44" fmla="*/ 2774830 h 3044301"/>
              <a:gd name="connsiteX45" fmla="*/ 985814 w 1862247"/>
              <a:gd name="connsiteY45" fmla="*/ 2635169 h 3044301"/>
              <a:gd name="connsiteX46" fmla="*/ 985011 w 1862247"/>
              <a:gd name="connsiteY46" fmla="*/ 2620896 h 3044301"/>
              <a:gd name="connsiteX47" fmla="*/ 1002414 w 1862247"/>
              <a:gd name="connsiteY47" fmla="*/ 2604914 h 3044301"/>
              <a:gd name="connsiteX48" fmla="*/ 1173466 w 1862247"/>
              <a:gd name="connsiteY48" fmla="*/ 2403126 h 3044301"/>
              <a:gd name="connsiteX49" fmla="*/ 1446941 w 1862247"/>
              <a:gd name="connsiteY49" fmla="*/ 2444684 h 3044301"/>
              <a:gd name="connsiteX50" fmla="*/ 1455525 w 1862247"/>
              <a:gd name="connsiteY50" fmla="*/ 2505149 h 3044301"/>
              <a:gd name="connsiteX51" fmla="*/ 1453354 w 1862247"/>
              <a:gd name="connsiteY51" fmla="*/ 2815835 h 3044301"/>
              <a:gd name="connsiteX52" fmla="*/ 1448737 w 1862247"/>
              <a:gd name="connsiteY52" fmla="*/ 2845730 h 3044301"/>
              <a:gd name="connsiteX53" fmla="*/ 1418439 w 1862247"/>
              <a:gd name="connsiteY53" fmla="*/ 2883359 h 3044301"/>
              <a:gd name="connsiteX54" fmla="*/ 1367281 w 1862247"/>
              <a:gd name="connsiteY54" fmla="*/ 2935260 h 3044301"/>
              <a:gd name="connsiteX55" fmla="*/ 1212380 w 1862247"/>
              <a:gd name="connsiteY55" fmla="*/ 2871098 h 3044301"/>
              <a:gd name="connsiteX56" fmla="*/ 1214383 w 1862247"/>
              <a:gd name="connsiteY56" fmla="*/ 2857973 h 3044301"/>
              <a:gd name="connsiteX57" fmla="*/ 1220618 w 1862247"/>
              <a:gd name="connsiteY57" fmla="*/ 2734493 h 3044301"/>
              <a:gd name="connsiteX58" fmla="*/ 1336109 w 1862247"/>
              <a:gd name="connsiteY58" fmla="*/ 2604866 h 3044301"/>
              <a:gd name="connsiteX59" fmla="*/ 1441051 w 1862247"/>
              <a:gd name="connsiteY59" fmla="*/ 2455509 h 3044301"/>
              <a:gd name="connsiteX60" fmla="*/ 1672178 w 1862247"/>
              <a:gd name="connsiteY60" fmla="*/ 2487294 h 3044301"/>
              <a:gd name="connsiteX61" fmla="*/ 1673365 w 1862247"/>
              <a:gd name="connsiteY61" fmla="*/ 2512155 h 3044301"/>
              <a:gd name="connsiteX62" fmla="*/ 1644143 w 1862247"/>
              <a:gd name="connsiteY62" fmla="*/ 2817044 h 3044301"/>
              <a:gd name="connsiteX63" fmla="*/ 1622236 w 1862247"/>
              <a:gd name="connsiteY63" fmla="*/ 2906769 h 3044301"/>
              <a:gd name="connsiteX64" fmla="*/ 1567734 w 1862247"/>
              <a:gd name="connsiteY64" fmla="*/ 2990123 h 3044301"/>
              <a:gd name="connsiteX65" fmla="*/ 1550764 w 1862247"/>
              <a:gd name="connsiteY65" fmla="*/ 3011261 h 3044301"/>
              <a:gd name="connsiteX66" fmla="*/ 1430844 w 1862247"/>
              <a:gd name="connsiteY66" fmla="*/ 2961589 h 3044301"/>
              <a:gd name="connsiteX67" fmla="*/ 1448737 w 1862247"/>
              <a:gd name="connsiteY67" fmla="*/ 2845730 h 3044301"/>
              <a:gd name="connsiteX68" fmla="*/ 1506940 w 1862247"/>
              <a:gd name="connsiteY68" fmla="*/ 2773444 h 3044301"/>
              <a:gd name="connsiteX69" fmla="*/ 1652512 w 1862247"/>
              <a:gd name="connsiteY69" fmla="*/ 2533788 h 3044301"/>
              <a:gd name="connsiteX70" fmla="*/ 1799521 w 1862247"/>
              <a:gd name="connsiteY70" fmla="*/ 2505567 h 3044301"/>
              <a:gd name="connsiteX71" fmla="*/ 1785480 w 1862247"/>
              <a:gd name="connsiteY71" fmla="*/ 2604465 h 3044301"/>
              <a:gd name="connsiteX72" fmla="*/ 1692328 w 1862247"/>
              <a:gd name="connsiteY72" fmla="*/ 2914103 h 3044301"/>
              <a:gd name="connsiteX73" fmla="*/ 1630531 w 1862247"/>
              <a:gd name="connsiteY73" fmla="*/ 3044301 h 3044301"/>
              <a:gd name="connsiteX74" fmla="*/ 1586792 w 1862247"/>
              <a:gd name="connsiteY74" fmla="*/ 3026184 h 3044301"/>
              <a:gd name="connsiteX75" fmla="*/ 1607615 w 1862247"/>
              <a:gd name="connsiteY75" fmla="*/ 2966651 h 3044301"/>
              <a:gd name="connsiteX76" fmla="*/ 1622236 w 1862247"/>
              <a:gd name="connsiteY76" fmla="*/ 2906769 h 3044301"/>
              <a:gd name="connsiteX77" fmla="*/ 1636117 w 1862247"/>
              <a:gd name="connsiteY77" fmla="*/ 2885539 h 3044301"/>
              <a:gd name="connsiteX78" fmla="*/ 1790480 w 1862247"/>
              <a:gd name="connsiteY78" fmla="*/ 2540729 h 3044301"/>
              <a:gd name="connsiteX79" fmla="*/ 583908 w 1862247"/>
              <a:gd name="connsiteY79" fmla="*/ 1885733 h 3044301"/>
              <a:gd name="connsiteX80" fmla="*/ 610287 w 1862247"/>
              <a:gd name="connsiteY80" fmla="*/ 1992944 h 3044301"/>
              <a:gd name="connsiteX81" fmla="*/ 621013 w 1862247"/>
              <a:gd name="connsiteY81" fmla="*/ 2068497 h 3044301"/>
              <a:gd name="connsiteX82" fmla="*/ 613942 w 1862247"/>
              <a:gd name="connsiteY82" fmla="*/ 2119200 h 3044301"/>
              <a:gd name="connsiteX83" fmla="*/ 579298 w 1862247"/>
              <a:gd name="connsiteY83" fmla="*/ 2260008 h 3044301"/>
              <a:gd name="connsiteX84" fmla="*/ 585656 w 1862247"/>
              <a:gd name="connsiteY84" fmla="*/ 2218350 h 3044301"/>
              <a:gd name="connsiteX85" fmla="*/ 593897 w 1862247"/>
              <a:gd name="connsiteY85" fmla="*/ 2055135 h 3044301"/>
              <a:gd name="connsiteX86" fmla="*/ 588882 w 1862247"/>
              <a:gd name="connsiteY86" fmla="*/ 1927668 h 3044301"/>
              <a:gd name="connsiteX87" fmla="*/ 640014 w 1862247"/>
              <a:gd name="connsiteY87" fmla="*/ 1862950 h 3044301"/>
              <a:gd name="connsiteX88" fmla="*/ 659612 w 1862247"/>
              <a:gd name="connsiteY88" fmla="*/ 1905176 h 3044301"/>
              <a:gd name="connsiteX89" fmla="*/ 710751 w 1862247"/>
              <a:gd name="connsiteY89" fmla="*/ 2051379 h 3044301"/>
              <a:gd name="connsiteX90" fmla="*/ 714642 w 1862247"/>
              <a:gd name="connsiteY90" fmla="*/ 2067315 h 3044301"/>
              <a:gd name="connsiteX91" fmla="*/ 701820 w 1862247"/>
              <a:gd name="connsiteY91" fmla="*/ 2112036 h 3044301"/>
              <a:gd name="connsiteX92" fmla="*/ 656081 w 1862247"/>
              <a:gd name="connsiteY92" fmla="*/ 2233354 h 3044301"/>
              <a:gd name="connsiteX93" fmla="*/ 637636 w 1862247"/>
              <a:gd name="connsiteY93" fmla="*/ 2272269 h 3044301"/>
              <a:gd name="connsiteX94" fmla="*/ 632489 w 1862247"/>
              <a:gd name="connsiteY94" fmla="*/ 2149336 h 3044301"/>
              <a:gd name="connsiteX95" fmla="*/ 621013 w 1862247"/>
              <a:gd name="connsiteY95" fmla="*/ 2068497 h 3044301"/>
              <a:gd name="connsiteX96" fmla="*/ 636836 w 1862247"/>
              <a:gd name="connsiteY96" fmla="*/ 1955030 h 3044301"/>
              <a:gd name="connsiteX97" fmla="*/ 765004 w 1862247"/>
              <a:gd name="connsiteY97" fmla="*/ 1840299 h 3044301"/>
              <a:gd name="connsiteX98" fmla="*/ 798623 w 1862247"/>
              <a:gd name="connsiteY98" fmla="*/ 1896896 h 3044301"/>
              <a:gd name="connsiteX99" fmla="*/ 863928 w 1862247"/>
              <a:gd name="connsiteY99" fmla="*/ 2035465 h 3044301"/>
              <a:gd name="connsiteX100" fmla="*/ 876867 w 1862247"/>
              <a:gd name="connsiteY100" fmla="*/ 2071470 h 3044301"/>
              <a:gd name="connsiteX101" fmla="*/ 788671 w 1862247"/>
              <a:gd name="connsiteY101" fmla="*/ 2255303 h 3044301"/>
              <a:gd name="connsiteX102" fmla="*/ 761188 w 1862247"/>
              <a:gd name="connsiteY102" fmla="*/ 2297379 h 3044301"/>
              <a:gd name="connsiteX103" fmla="*/ 747279 w 1862247"/>
              <a:gd name="connsiteY103" fmla="*/ 2200987 h 3044301"/>
              <a:gd name="connsiteX104" fmla="*/ 714642 w 1862247"/>
              <a:gd name="connsiteY104" fmla="*/ 2067315 h 3044301"/>
              <a:gd name="connsiteX105" fmla="*/ 737359 w 1862247"/>
              <a:gd name="connsiteY105" fmla="*/ 1988080 h 3044301"/>
              <a:gd name="connsiteX106" fmla="*/ 762699 w 1862247"/>
              <a:gd name="connsiteY106" fmla="*/ 1862149 h 3044301"/>
              <a:gd name="connsiteX107" fmla="*/ 956192 w 1862247"/>
              <a:gd name="connsiteY107" fmla="*/ 1812433 h 3044301"/>
              <a:gd name="connsiteX108" fmla="*/ 1029957 w 1862247"/>
              <a:gd name="connsiteY108" fmla="*/ 1933854 h 3044301"/>
              <a:gd name="connsiteX109" fmla="*/ 1095991 w 1862247"/>
              <a:gd name="connsiteY109" fmla="*/ 2070931 h 3044301"/>
              <a:gd name="connsiteX110" fmla="*/ 1054450 w 1862247"/>
              <a:gd name="connsiteY110" fmla="*/ 2161727 h 3044301"/>
              <a:gd name="connsiteX111" fmla="*/ 995494 w 1862247"/>
              <a:gd name="connsiteY111" fmla="*/ 2265443 h 3044301"/>
              <a:gd name="connsiteX112" fmla="*/ 953509 w 1862247"/>
              <a:gd name="connsiteY112" fmla="*/ 2327948 h 3044301"/>
              <a:gd name="connsiteX113" fmla="*/ 915733 w 1862247"/>
              <a:gd name="connsiteY113" fmla="*/ 2179624 h 3044301"/>
              <a:gd name="connsiteX114" fmla="*/ 876867 w 1862247"/>
              <a:gd name="connsiteY114" fmla="*/ 2071470 h 3044301"/>
              <a:gd name="connsiteX115" fmla="*/ 879502 w 1862247"/>
              <a:gd name="connsiteY115" fmla="*/ 2065975 h 3044301"/>
              <a:gd name="connsiteX116" fmla="*/ 944865 w 1862247"/>
              <a:gd name="connsiteY116" fmla="*/ 1866359 h 3044301"/>
              <a:gd name="connsiteX117" fmla="*/ 449041 w 1862247"/>
              <a:gd name="connsiteY117" fmla="*/ 1539843 h 3044301"/>
              <a:gd name="connsiteX118" fmla="*/ 513501 w 1862247"/>
              <a:gd name="connsiteY118" fmla="*/ 1627522 h 3044301"/>
              <a:gd name="connsiteX119" fmla="*/ 544731 w 1862247"/>
              <a:gd name="connsiteY119" fmla="*/ 1680369 h 3044301"/>
              <a:gd name="connsiteX120" fmla="*/ 574090 w 1862247"/>
              <a:gd name="connsiteY120" fmla="*/ 1802953 h 3044301"/>
              <a:gd name="connsiteX121" fmla="*/ 583908 w 1862247"/>
              <a:gd name="connsiteY121" fmla="*/ 1885733 h 3044301"/>
              <a:gd name="connsiteX122" fmla="*/ 571980 w 1862247"/>
              <a:gd name="connsiteY122" fmla="*/ 1837252 h 3044301"/>
              <a:gd name="connsiteX123" fmla="*/ 517135 w 1862247"/>
              <a:gd name="connsiteY123" fmla="*/ 1683307 h 3044301"/>
              <a:gd name="connsiteX124" fmla="*/ 489307 w 1862247"/>
              <a:gd name="connsiteY124" fmla="*/ 1491423 h 3044301"/>
              <a:gd name="connsiteX125" fmla="*/ 526059 w 1862247"/>
              <a:gd name="connsiteY125" fmla="*/ 1525222 h 3044301"/>
              <a:gd name="connsiteX126" fmla="*/ 629255 w 1862247"/>
              <a:gd name="connsiteY126" fmla="*/ 1640726 h 3044301"/>
              <a:gd name="connsiteX127" fmla="*/ 632483 w 1862247"/>
              <a:gd name="connsiteY127" fmla="*/ 1645134 h 3044301"/>
              <a:gd name="connsiteX128" fmla="*/ 642487 w 1862247"/>
              <a:gd name="connsiteY128" fmla="*/ 1791302 h 3044301"/>
              <a:gd name="connsiteX129" fmla="*/ 640014 w 1862247"/>
              <a:gd name="connsiteY129" fmla="*/ 1862950 h 3044301"/>
              <a:gd name="connsiteX130" fmla="*/ 593862 w 1862247"/>
              <a:gd name="connsiteY130" fmla="*/ 1763512 h 3044301"/>
              <a:gd name="connsiteX131" fmla="*/ 544731 w 1862247"/>
              <a:gd name="connsiteY131" fmla="*/ 1680369 h 3044301"/>
              <a:gd name="connsiteX132" fmla="*/ 516689 w 1862247"/>
              <a:gd name="connsiteY132" fmla="*/ 1563290 h 3044301"/>
              <a:gd name="connsiteX133" fmla="*/ 1193675 w 1862247"/>
              <a:gd name="connsiteY133" fmla="*/ 1765183 h 3044301"/>
              <a:gd name="connsiteX134" fmla="*/ 1270097 w 1862247"/>
              <a:gd name="connsiteY134" fmla="*/ 1891483 h 3044301"/>
              <a:gd name="connsiteX135" fmla="*/ 1340171 w 1862247"/>
              <a:gd name="connsiteY135" fmla="*/ 2039120 h 3044301"/>
              <a:gd name="connsiteX136" fmla="*/ 1352936 w 1862247"/>
              <a:gd name="connsiteY136" fmla="*/ 2074952 h 3044301"/>
              <a:gd name="connsiteX137" fmla="*/ 1349193 w 1862247"/>
              <a:gd name="connsiteY137" fmla="*/ 2085701 h 3044301"/>
              <a:gd name="connsiteX138" fmla="*/ 1269429 w 1862247"/>
              <a:gd name="connsiteY138" fmla="*/ 2251067 h 3044301"/>
              <a:gd name="connsiteX139" fmla="*/ 1190633 w 1862247"/>
              <a:gd name="connsiteY139" fmla="*/ 2375924 h 3044301"/>
              <a:gd name="connsiteX140" fmla="*/ 1190193 w 1862247"/>
              <a:gd name="connsiteY140" fmla="*/ 2373042 h 3044301"/>
              <a:gd name="connsiteX141" fmla="*/ 1097178 w 1862247"/>
              <a:gd name="connsiteY141" fmla="*/ 2073395 h 3044301"/>
              <a:gd name="connsiteX142" fmla="*/ 1095991 w 1862247"/>
              <a:gd name="connsiteY142" fmla="*/ 2070931 h 3044301"/>
              <a:gd name="connsiteX143" fmla="*/ 1121000 w 1862247"/>
              <a:gd name="connsiteY143" fmla="*/ 2016268 h 3044301"/>
              <a:gd name="connsiteX144" fmla="*/ 1172962 w 1862247"/>
              <a:gd name="connsiteY144" fmla="*/ 1863421 h 3044301"/>
              <a:gd name="connsiteX145" fmla="*/ 173780 w 1862247"/>
              <a:gd name="connsiteY145" fmla="*/ 1257279 h 3044301"/>
              <a:gd name="connsiteX146" fmla="*/ 217563 w 1862247"/>
              <a:gd name="connsiteY146" fmla="*/ 1281564 h 3044301"/>
              <a:gd name="connsiteX147" fmla="*/ 317427 w 1862247"/>
              <a:gd name="connsiteY147" fmla="*/ 1347266 h 3044301"/>
              <a:gd name="connsiteX148" fmla="*/ 336782 w 1862247"/>
              <a:gd name="connsiteY148" fmla="*/ 1362191 h 3044301"/>
              <a:gd name="connsiteX149" fmla="*/ 364056 w 1862247"/>
              <a:gd name="connsiteY149" fmla="*/ 1398491 h 3044301"/>
              <a:gd name="connsiteX150" fmla="*/ 447061 w 1862247"/>
              <a:gd name="connsiteY150" fmla="*/ 1535670 h 3044301"/>
              <a:gd name="connsiteX151" fmla="*/ 449041 w 1862247"/>
              <a:gd name="connsiteY151" fmla="*/ 1539843 h 3044301"/>
              <a:gd name="connsiteX152" fmla="*/ 418530 w 1862247"/>
              <a:gd name="connsiteY152" fmla="*/ 1498341 h 3044301"/>
              <a:gd name="connsiteX153" fmla="*/ 308947 w 1862247"/>
              <a:gd name="connsiteY153" fmla="*/ 1377102 h 3044301"/>
              <a:gd name="connsiteX154" fmla="*/ 187709 w 1862247"/>
              <a:gd name="connsiteY154" fmla="*/ 1267519 h 3044301"/>
              <a:gd name="connsiteX155" fmla="*/ 590690 w 1862247"/>
              <a:gd name="connsiteY155" fmla="*/ 1424803 h 3044301"/>
              <a:gd name="connsiteX156" fmla="*/ 641710 w 1862247"/>
              <a:gd name="connsiteY156" fmla="*/ 1462955 h 3044301"/>
              <a:gd name="connsiteX157" fmla="*/ 755072 w 1862247"/>
              <a:gd name="connsiteY157" fmla="*/ 1565984 h 3044301"/>
              <a:gd name="connsiteX158" fmla="*/ 778716 w 1862247"/>
              <a:gd name="connsiteY158" fmla="*/ 1591999 h 3044301"/>
              <a:gd name="connsiteX159" fmla="*/ 780619 w 1862247"/>
              <a:gd name="connsiteY159" fmla="*/ 1692313 h 3044301"/>
              <a:gd name="connsiteX160" fmla="*/ 765004 w 1862247"/>
              <a:gd name="connsiteY160" fmla="*/ 1840299 h 3044301"/>
              <a:gd name="connsiteX161" fmla="*/ 720254 w 1862247"/>
              <a:gd name="connsiteY161" fmla="*/ 1764967 h 3044301"/>
              <a:gd name="connsiteX162" fmla="*/ 632483 w 1862247"/>
              <a:gd name="connsiteY162" fmla="*/ 1645134 h 3044301"/>
              <a:gd name="connsiteX163" fmla="*/ 631395 w 1862247"/>
              <a:gd name="connsiteY163" fmla="*/ 1629230 h 3044301"/>
              <a:gd name="connsiteX164" fmla="*/ 604064 w 1862247"/>
              <a:gd name="connsiteY164" fmla="*/ 1470026 h 3044301"/>
              <a:gd name="connsiteX165" fmla="*/ 18778 w 1862247"/>
              <a:gd name="connsiteY165" fmla="*/ 1149059 h 3044301"/>
              <a:gd name="connsiteX166" fmla="*/ 58527 w 1862247"/>
              <a:gd name="connsiteY166" fmla="*/ 1172548 h 3044301"/>
              <a:gd name="connsiteX167" fmla="*/ 173780 w 1862247"/>
              <a:gd name="connsiteY167" fmla="*/ 1257279 h 3044301"/>
              <a:gd name="connsiteX168" fmla="*/ 111694 w 1862247"/>
              <a:gd name="connsiteY168" fmla="*/ 1222842 h 3044301"/>
              <a:gd name="connsiteX169" fmla="*/ 2 w 1862247"/>
              <a:gd name="connsiteY169" fmla="*/ 1171539 h 3044301"/>
              <a:gd name="connsiteX170" fmla="*/ 0 w 1862247"/>
              <a:gd name="connsiteY170" fmla="*/ 1171538 h 3044301"/>
              <a:gd name="connsiteX171" fmla="*/ 10222 w 1862247"/>
              <a:gd name="connsiteY171" fmla="*/ 1146859 h 3044301"/>
              <a:gd name="connsiteX172" fmla="*/ 247661 w 1862247"/>
              <a:gd name="connsiteY172" fmla="*/ 1223879 h 3044301"/>
              <a:gd name="connsiteX173" fmla="*/ 387203 w 1862247"/>
              <a:gd name="connsiteY173" fmla="*/ 1291099 h 3044301"/>
              <a:gd name="connsiteX174" fmla="*/ 399720 w 1862247"/>
              <a:gd name="connsiteY174" fmla="*/ 1298704 h 3044301"/>
              <a:gd name="connsiteX175" fmla="*/ 459033 w 1862247"/>
              <a:gd name="connsiteY175" fmla="*/ 1411966 h 3044301"/>
              <a:gd name="connsiteX176" fmla="*/ 489307 w 1862247"/>
              <a:gd name="connsiteY176" fmla="*/ 1491423 h 3044301"/>
              <a:gd name="connsiteX177" fmla="*/ 411102 w 1862247"/>
              <a:gd name="connsiteY177" fmla="*/ 1419503 h 3044301"/>
              <a:gd name="connsiteX178" fmla="*/ 336782 w 1862247"/>
              <a:gd name="connsiteY178" fmla="*/ 1362191 h 3044301"/>
              <a:gd name="connsiteX179" fmla="*/ 269171 w 1862247"/>
              <a:gd name="connsiteY179" fmla="*/ 1272207 h 3044301"/>
              <a:gd name="connsiteX180" fmla="*/ 213090 w 1862247"/>
              <a:gd name="connsiteY180" fmla="*/ 1211226 h 3044301"/>
              <a:gd name="connsiteX181" fmla="*/ 1453005 w 1862247"/>
              <a:gd name="connsiteY181" fmla="*/ 1705958 h 3044301"/>
              <a:gd name="connsiteX182" fmla="*/ 1490727 w 1862247"/>
              <a:gd name="connsiteY182" fmla="*/ 1769792 h 3044301"/>
              <a:gd name="connsiteX183" fmla="*/ 1607615 w 1862247"/>
              <a:gd name="connsiteY183" fmla="*/ 2057659 h 3044301"/>
              <a:gd name="connsiteX184" fmla="*/ 1611347 w 1862247"/>
              <a:gd name="connsiteY184" fmla="*/ 2072943 h 3044301"/>
              <a:gd name="connsiteX185" fmla="*/ 1593712 w 1862247"/>
              <a:gd name="connsiteY185" fmla="*/ 2133091 h 3044301"/>
              <a:gd name="connsiteX186" fmla="*/ 1526919 w 1862247"/>
              <a:gd name="connsiteY186" fmla="*/ 2297687 h 3044301"/>
              <a:gd name="connsiteX187" fmla="*/ 1446941 w 1862247"/>
              <a:gd name="connsiteY187" fmla="*/ 2444684 h 3044301"/>
              <a:gd name="connsiteX188" fmla="*/ 1433323 w 1862247"/>
              <a:gd name="connsiteY188" fmla="*/ 2348758 h 3044301"/>
              <a:gd name="connsiteX189" fmla="*/ 1395016 w 1862247"/>
              <a:gd name="connsiteY189" fmla="*/ 2193065 h 3044301"/>
              <a:gd name="connsiteX190" fmla="*/ 1352936 w 1862247"/>
              <a:gd name="connsiteY190" fmla="*/ 2074952 h 3044301"/>
              <a:gd name="connsiteX191" fmla="*/ 1410501 w 1862247"/>
              <a:gd name="connsiteY191" fmla="*/ 1909641 h 3044301"/>
              <a:gd name="connsiteX192" fmla="*/ 1450299 w 1862247"/>
              <a:gd name="connsiteY192" fmla="*/ 1731494 h 3044301"/>
              <a:gd name="connsiteX193" fmla="*/ 60935 w 1862247"/>
              <a:gd name="connsiteY193" fmla="*/ 1065658 h 3044301"/>
              <a:gd name="connsiteX194" fmla="*/ 163451 w 1862247"/>
              <a:gd name="connsiteY194" fmla="*/ 1157249 h 3044301"/>
              <a:gd name="connsiteX195" fmla="*/ 213090 w 1862247"/>
              <a:gd name="connsiteY195" fmla="*/ 1211226 h 3044301"/>
              <a:gd name="connsiteX196" fmla="*/ 100998 w 1862247"/>
              <a:gd name="connsiteY196" fmla="*/ 1170199 h 3044301"/>
              <a:gd name="connsiteX197" fmla="*/ 18778 w 1862247"/>
              <a:gd name="connsiteY197" fmla="*/ 1149059 h 3044301"/>
              <a:gd name="connsiteX198" fmla="*/ 11172 w 1862247"/>
              <a:gd name="connsiteY198" fmla="*/ 1144565 h 3044301"/>
              <a:gd name="connsiteX199" fmla="*/ 44592 w 1862247"/>
              <a:gd name="connsiteY199" fmla="*/ 1063884 h 3044301"/>
              <a:gd name="connsiteX200" fmla="*/ 55154 w 1862247"/>
              <a:gd name="connsiteY200" fmla="*/ 1064720 h 3044301"/>
              <a:gd name="connsiteX201" fmla="*/ 757189 w 1862247"/>
              <a:gd name="connsiteY201" fmla="*/ 1326520 h 3044301"/>
              <a:gd name="connsiteX202" fmla="*/ 870983 w 1862247"/>
              <a:gd name="connsiteY202" fmla="*/ 1409868 h 3044301"/>
              <a:gd name="connsiteX203" fmla="*/ 986487 w 1862247"/>
              <a:gd name="connsiteY203" fmla="*/ 1513063 h 3044301"/>
              <a:gd name="connsiteX204" fmla="*/ 991512 w 1862247"/>
              <a:gd name="connsiteY204" fmla="*/ 1518527 h 3044301"/>
              <a:gd name="connsiteX205" fmla="*/ 990461 w 1862247"/>
              <a:gd name="connsiteY205" fmla="*/ 1588871 h 3044301"/>
              <a:gd name="connsiteX206" fmla="*/ 973737 w 1862247"/>
              <a:gd name="connsiteY206" fmla="*/ 1728901 h 3044301"/>
              <a:gd name="connsiteX207" fmla="*/ 956192 w 1862247"/>
              <a:gd name="connsiteY207" fmla="*/ 1812433 h 3044301"/>
              <a:gd name="connsiteX208" fmla="*/ 949997 w 1862247"/>
              <a:gd name="connsiteY208" fmla="*/ 1802236 h 3044301"/>
              <a:gd name="connsiteX209" fmla="*/ 858102 w 1862247"/>
              <a:gd name="connsiteY209" fmla="*/ 1679346 h 3044301"/>
              <a:gd name="connsiteX210" fmla="*/ 778716 w 1862247"/>
              <a:gd name="connsiteY210" fmla="*/ 1591999 h 3044301"/>
              <a:gd name="connsiteX211" fmla="*/ 776305 w 1862247"/>
              <a:gd name="connsiteY211" fmla="*/ 1464944 h 3044301"/>
              <a:gd name="connsiteX212" fmla="*/ 476245 w 1862247"/>
              <a:gd name="connsiteY212" fmla="*/ 1175195 h 3044301"/>
              <a:gd name="connsiteX213" fmla="*/ 512959 w 1862247"/>
              <a:gd name="connsiteY213" fmla="*/ 1192497 h 3044301"/>
              <a:gd name="connsiteX214" fmla="*/ 543230 w 1862247"/>
              <a:gd name="connsiteY214" fmla="*/ 1264311 h 3044301"/>
              <a:gd name="connsiteX215" fmla="*/ 590690 w 1862247"/>
              <a:gd name="connsiteY215" fmla="*/ 1424803 h 3044301"/>
              <a:gd name="connsiteX216" fmla="*/ 518820 w 1862247"/>
              <a:gd name="connsiteY216" fmla="*/ 1371059 h 3044301"/>
              <a:gd name="connsiteX217" fmla="*/ 399720 w 1862247"/>
              <a:gd name="connsiteY217" fmla="*/ 1298704 h 3044301"/>
              <a:gd name="connsiteX218" fmla="*/ 359815 w 1862247"/>
              <a:gd name="connsiteY218" fmla="*/ 1222502 h 3044301"/>
              <a:gd name="connsiteX219" fmla="*/ 284740 w 1862247"/>
              <a:gd name="connsiteY219" fmla="*/ 1111331 h 3044301"/>
              <a:gd name="connsiteX220" fmla="*/ 332086 w 1862247"/>
              <a:gd name="connsiteY220" fmla="*/ 1123389 h 3044301"/>
              <a:gd name="connsiteX221" fmla="*/ 476245 w 1862247"/>
              <a:gd name="connsiteY221" fmla="*/ 1175195 h 3044301"/>
              <a:gd name="connsiteX222" fmla="*/ 1676651 w 1862247"/>
              <a:gd name="connsiteY222" fmla="*/ 1659061 h 3044301"/>
              <a:gd name="connsiteX223" fmla="*/ 1692329 w 1862247"/>
              <a:gd name="connsiteY223" fmla="*/ 1692327 h 3044301"/>
              <a:gd name="connsiteX224" fmla="*/ 1782006 w 1862247"/>
              <a:gd name="connsiteY224" fmla="*/ 1985190 h 3044301"/>
              <a:gd name="connsiteX225" fmla="*/ 1796745 w 1862247"/>
              <a:gd name="connsiteY225" fmla="*/ 2080619 h 3044301"/>
              <a:gd name="connsiteX226" fmla="*/ 1777525 w 1862247"/>
              <a:gd name="connsiteY226" fmla="*/ 2182540 h 3044301"/>
              <a:gd name="connsiteX227" fmla="*/ 1725215 w 1862247"/>
              <a:gd name="connsiteY227" fmla="*/ 2361903 h 3044301"/>
              <a:gd name="connsiteX228" fmla="*/ 1672178 w 1862247"/>
              <a:gd name="connsiteY228" fmla="*/ 2487294 h 3044301"/>
              <a:gd name="connsiteX229" fmla="*/ 1666059 w 1862247"/>
              <a:gd name="connsiteY229" fmla="*/ 2359144 h 3044301"/>
              <a:gd name="connsiteX230" fmla="*/ 1644143 w 1862247"/>
              <a:gd name="connsiteY230" fmla="*/ 2207267 h 3044301"/>
              <a:gd name="connsiteX231" fmla="*/ 1611347 w 1862247"/>
              <a:gd name="connsiteY231" fmla="*/ 2072943 h 3044301"/>
              <a:gd name="connsiteX232" fmla="*/ 1633414 w 1862247"/>
              <a:gd name="connsiteY232" fmla="*/ 1997675 h 3044301"/>
              <a:gd name="connsiteX233" fmla="*/ 1676192 w 1862247"/>
              <a:gd name="connsiteY233" fmla="*/ 1720554 h 3044301"/>
              <a:gd name="connsiteX234" fmla="*/ 1808279 w 1862247"/>
              <a:gd name="connsiteY234" fmla="*/ 1660555 h 3044301"/>
              <a:gd name="connsiteX235" fmla="*/ 1829816 w 1862247"/>
              <a:gd name="connsiteY235" fmla="*/ 1744314 h 3044301"/>
              <a:gd name="connsiteX236" fmla="*/ 1862247 w 1862247"/>
              <a:gd name="connsiteY236" fmla="*/ 2066030 h 3044301"/>
              <a:gd name="connsiteX237" fmla="*/ 1829816 w 1862247"/>
              <a:gd name="connsiteY237" fmla="*/ 2387745 h 3044301"/>
              <a:gd name="connsiteX238" fmla="*/ 1799521 w 1862247"/>
              <a:gd name="connsiteY238" fmla="*/ 2505567 h 3044301"/>
              <a:gd name="connsiteX239" fmla="*/ 1807683 w 1862247"/>
              <a:gd name="connsiteY239" fmla="*/ 2448074 h 3044301"/>
              <a:gd name="connsiteX240" fmla="*/ 1805512 w 1862247"/>
              <a:gd name="connsiteY240" fmla="*/ 2137388 h 3044301"/>
              <a:gd name="connsiteX241" fmla="*/ 1796745 w 1862247"/>
              <a:gd name="connsiteY241" fmla="*/ 2080619 h 3044301"/>
              <a:gd name="connsiteX242" fmla="*/ 1800680 w 1862247"/>
              <a:gd name="connsiteY242" fmla="*/ 2059747 h 3044301"/>
              <a:gd name="connsiteX243" fmla="*/ 1811340 w 1862247"/>
              <a:gd name="connsiteY243" fmla="*/ 1682112 h 3044301"/>
              <a:gd name="connsiteX244" fmla="*/ 113653 w 1862247"/>
              <a:gd name="connsiteY244" fmla="*/ 917577 h 3044301"/>
              <a:gd name="connsiteX245" fmla="*/ 191205 w 1862247"/>
              <a:gd name="connsiteY245" fmla="*/ 995158 h 3044301"/>
              <a:gd name="connsiteX246" fmla="*/ 280435 w 1862247"/>
              <a:gd name="connsiteY246" fmla="*/ 1104957 h 3044301"/>
              <a:gd name="connsiteX247" fmla="*/ 284740 w 1862247"/>
              <a:gd name="connsiteY247" fmla="*/ 1111331 h 3044301"/>
              <a:gd name="connsiteX248" fmla="*/ 183382 w 1862247"/>
              <a:gd name="connsiteY248" fmla="*/ 1085517 h 3044301"/>
              <a:gd name="connsiteX249" fmla="*/ 60935 w 1862247"/>
              <a:gd name="connsiteY249" fmla="*/ 1065658 h 3044301"/>
              <a:gd name="connsiteX250" fmla="*/ 48470 w 1862247"/>
              <a:gd name="connsiteY250" fmla="*/ 1054521 h 3044301"/>
              <a:gd name="connsiteX251" fmla="*/ 105358 w 1862247"/>
              <a:gd name="connsiteY251" fmla="*/ 917181 h 3044301"/>
              <a:gd name="connsiteX252" fmla="*/ 968984 w 1862247"/>
              <a:gd name="connsiteY252" fmla="*/ 1188820 h 3044301"/>
              <a:gd name="connsiteX253" fmla="*/ 1084573 w 1862247"/>
              <a:gd name="connsiteY253" fmla="*/ 1273800 h 3044301"/>
              <a:gd name="connsiteX254" fmla="*/ 1205811 w 1862247"/>
              <a:gd name="connsiteY254" fmla="*/ 1383382 h 3044301"/>
              <a:gd name="connsiteX255" fmla="*/ 1232757 w 1862247"/>
              <a:gd name="connsiteY255" fmla="*/ 1413195 h 3044301"/>
              <a:gd name="connsiteX256" fmla="*/ 1233520 w 1862247"/>
              <a:gd name="connsiteY256" fmla="*/ 1426407 h 3044301"/>
              <a:gd name="connsiteX257" fmla="*/ 1218032 w 1862247"/>
              <a:gd name="connsiteY257" fmla="*/ 1649656 h 3044301"/>
              <a:gd name="connsiteX258" fmla="*/ 1193675 w 1862247"/>
              <a:gd name="connsiteY258" fmla="*/ 1765183 h 3044301"/>
              <a:gd name="connsiteX259" fmla="*/ 1187093 w 1862247"/>
              <a:gd name="connsiteY259" fmla="*/ 1754305 h 3044301"/>
              <a:gd name="connsiteX260" fmla="*/ 1092206 w 1862247"/>
              <a:gd name="connsiteY260" fmla="*/ 1628020 h 3044301"/>
              <a:gd name="connsiteX261" fmla="*/ 991512 w 1862247"/>
              <a:gd name="connsiteY261" fmla="*/ 1518527 h 3044301"/>
              <a:gd name="connsiteX262" fmla="*/ 993289 w 1862247"/>
              <a:gd name="connsiteY262" fmla="*/ 1399550 h 3044301"/>
              <a:gd name="connsiteX263" fmla="*/ 973143 w 1862247"/>
              <a:gd name="connsiteY263" fmla="*/ 1208980 h 3044301"/>
              <a:gd name="connsiteX264" fmla="*/ 671800 w 1862247"/>
              <a:gd name="connsiteY264" fmla="*/ 1030641 h 3044301"/>
              <a:gd name="connsiteX265" fmla="*/ 720410 w 1862247"/>
              <a:gd name="connsiteY265" fmla="*/ 1166095 h 3044301"/>
              <a:gd name="connsiteX266" fmla="*/ 755521 w 1862247"/>
              <a:gd name="connsiteY266" fmla="*/ 1314445 h 3044301"/>
              <a:gd name="connsiteX267" fmla="*/ 757189 w 1862247"/>
              <a:gd name="connsiteY267" fmla="*/ 1326520 h 3044301"/>
              <a:gd name="connsiteX268" fmla="*/ 746743 w 1862247"/>
              <a:gd name="connsiteY268" fmla="*/ 1318868 h 3044301"/>
              <a:gd name="connsiteX269" fmla="*/ 614814 w 1862247"/>
              <a:gd name="connsiteY269" fmla="*/ 1240499 h 3044301"/>
              <a:gd name="connsiteX270" fmla="*/ 512959 w 1862247"/>
              <a:gd name="connsiteY270" fmla="*/ 1192497 h 3044301"/>
              <a:gd name="connsiteX271" fmla="*/ 487719 w 1862247"/>
              <a:gd name="connsiteY271" fmla="*/ 1132618 h 3044301"/>
              <a:gd name="connsiteX272" fmla="*/ 420655 w 1862247"/>
              <a:gd name="connsiteY272" fmla="*/ 1006278 h 3044301"/>
              <a:gd name="connsiteX273" fmla="*/ 380025 w 1862247"/>
              <a:gd name="connsiteY273" fmla="*/ 944777 h 3044301"/>
              <a:gd name="connsiteX274" fmla="*/ 381927 w 1862247"/>
              <a:gd name="connsiteY274" fmla="*/ 945051 h 3044301"/>
              <a:gd name="connsiteX275" fmla="*/ 531534 w 1862247"/>
              <a:gd name="connsiteY275" fmla="*/ 981579 h 3044301"/>
              <a:gd name="connsiteX276" fmla="*/ 192502 w 1862247"/>
              <a:gd name="connsiteY276" fmla="*/ 707293 h 3044301"/>
              <a:gd name="connsiteX277" fmla="*/ 330319 w 1862247"/>
              <a:gd name="connsiteY277" fmla="*/ 869538 h 3044301"/>
              <a:gd name="connsiteX278" fmla="*/ 380025 w 1862247"/>
              <a:gd name="connsiteY278" fmla="*/ 944777 h 3044301"/>
              <a:gd name="connsiteX279" fmla="*/ 230050 w 1862247"/>
              <a:gd name="connsiteY279" fmla="*/ 923135 h 3044301"/>
              <a:gd name="connsiteX280" fmla="*/ 113653 w 1862247"/>
              <a:gd name="connsiteY280" fmla="*/ 917577 h 3044301"/>
              <a:gd name="connsiteX281" fmla="*/ 107672 w 1862247"/>
              <a:gd name="connsiteY281" fmla="*/ 911594 h 3044301"/>
              <a:gd name="connsiteX282" fmla="*/ 192291 w 1862247"/>
              <a:gd name="connsiteY282" fmla="*/ 707305 h 3044301"/>
              <a:gd name="connsiteX283" fmla="*/ 1183691 w 1862247"/>
              <a:gd name="connsiteY283" fmla="*/ 1034431 h 3044301"/>
              <a:gd name="connsiteX284" fmla="*/ 1239503 w 1862247"/>
              <a:gd name="connsiteY284" fmla="*/ 1076366 h 3044301"/>
              <a:gd name="connsiteX285" fmla="*/ 1457656 w 1862247"/>
              <a:gd name="connsiteY285" fmla="*/ 1297589 h 3044301"/>
              <a:gd name="connsiteX286" fmla="*/ 1459911 w 1862247"/>
              <a:gd name="connsiteY286" fmla="*/ 1300669 h 3044301"/>
              <a:gd name="connsiteX287" fmla="*/ 1467955 w 1862247"/>
              <a:gd name="connsiteY287" fmla="*/ 1375197 h 3044301"/>
              <a:gd name="connsiteX288" fmla="*/ 1469234 w 1862247"/>
              <a:gd name="connsiteY288" fmla="*/ 1552825 h 3044301"/>
              <a:gd name="connsiteX289" fmla="*/ 1453005 w 1862247"/>
              <a:gd name="connsiteY289" fmla="*/ 1705958 h 3044301"/>
              <a:gd name="connsiteX290" fmla="*/ 1410366 w 1862247"/>
              <a:gd name="connsiteY290" fmla="*/ 1633802 h 3044301"/>
              <a:gd name="connsiteX291" fmla="*/ 1315394 w 1862247"/>
              <a:gd name="connsiteY291" fmla="*/ 1504621 h 3044301"/>
              <a:gd name="connsiteX292" fmla="*/ 1232757 w 1862247"/>
              <a:gd name="connsiteY292" fmla="*/ 1413195 h 3044301"/>
              <a:gd name="connsiteX293" fmla="*/ 1222785 w 1862247"/>
              <a:gd name="connsiteY293" fmla="*/ 1240287 h 3044301"/>
              <a:gd name="connsiteX294" fmla="*/ 1191380 w 1862247"/>
              <a:gd name="connsiteY294" fmla="*/ 1060470 h 3044301"/>
              <a:gd name="connsiteX295" fmla="*/ 828403 w 1862247"/>
              <a:gd name="connsiteY295" fmla="*/ 828402 h 3044301"/>
              <a:gd name="connsiteX296" fmla="*/ 866273 w 1862247"/>
              <a:gd name="connsiteY296" fmla="*/ 846377 h 3044301"/>
              <a:gd name="connsiteX297" fmla="*/ 872948 w 1862247"/>
              <a:gd name="connsiteY297" fmla="*/ 860269 h 3044301"/>
              <a:gd name="connsiteX298" fmla="*/ 948987 w 1862247"/>
              <a:gd name="connsiteY298" fmla="*/ 1091908 h 3044301"/>
              <a:gd name="connsiteX299" fmla="*/ 968984 w 1862247"/>
              <a:gd name="connsiteY299" fmla="*/ 1188820 h 3044301"/>
              <a:gd name="connsiteX300" fmla="*/ 955391 w 1862247"/>
              <a:gd name="connsiteY300" fmla="*/ 1178828 h 3044301"/>
              <a:gd name="connsiteX301" fmla="*/ 677737 w 1862247"/>
              <a:gd name="connsiteY301" fmla="*/ 1032717 h 3044301"/>
              <a:gd name="connsiteX302" fmla="*/ 671800 w 1862247"/>
              <a:gd name="connsiteY302" fmla="*/ 1030641 h 3044301"/>
              <a:gd name="connsiteX303" fmla="*/ 651309 w 1862247"/>
              <a:gd name="connsiteY303" fmla="*/ 973543 h 3044301"/>
              <a:gd name="connsiteX304" fmla="*/ 556737 w 1862247"/>
              <a:gd name="connsiteY304" fmla="*/ 789382 h 3044301"/>
              <a:gd name="connsiteX305" fmla="*/ 521704 w 1862247"/>
              <a:gd name="connsiteY305" fmla="*/ 735973 h 3044301"/>
              <a:gd name="connsiteX306" fmla="*/ 674458 w 1862247"/>
              <a:gd name="connsiteY306" fmla="*/ 773557 h 3044301"/>
              <a:gd name="connsiteX307" fmla="*/ 828403 w 1862247"/>
              <a:gd name="connsiteY307" fmla="*/ 828402 h 3044301"/>
              <a:gd name="connsiteX308" fmla="*/ 305800 w 1862247"/>
              <a:gd name="connsiteY308" fmla="*/ 471718 h 3044301"/>
              <a:gd name="connsiteX309" fmla="*/ 315226 w 1862247"/>
              <a:gd name="connsiteY309" fmla="*/ 480237 h 3044301"/>
              <a:gd name="connsiteX310" fmla="*/ 485879 w 1862247"/>
              <a:gd name="connsiteY310" fmla="*/ 681355 h 3044301"/>
              <a:gd name="connsiteX311" fmla="*/ 521704 w 1862247"/>
              <a:gd name="connsiteY311" fmla="*/ 735973 h 3044301"/>
              <a:gd name="connsiteX312" fmla="*/ 518766 w 1862247"/>
              <a:gd name="connsiteY312" fmla="*/ 735250 h 3044301"/>
              <a:gd name="connsiteX313" fmla="*/ 206332 w 1862247"/>
              <a:gd name="connsiteY313" fmla="*/ 706515 h 3044301"/>
              <a:gd name="connsiteX314" fmla="*/ 192502 w 1862247"/>
              <a:gd name="connsiteY314" fmla="*/ 707293 h 3044301"/>
              <a:gd name="connsiteX315" fmla="*/ 192364 w 1862247"/>
              <a:gd name="connsiteY315" fmla="*/ 707130 h 3044301"/>
              <a:gd name="connsiteX316" fmla="*/ 290201 w 1862247"/>
              <a:gd name="connsiteY316" fmla="*/ 470930 h 3044301"/>
              <a:gd name="connsiteX317" fmla="*/ 1365168 w 1862247"/>
              <a:gd name="connsiteY317" fmla="*/ 910420 h 3044301"/>
              <a:gd name="connsiteX318" fmla="*/ 1394694 w 1862247"/>
              <a:gd name="connsiteY318" fmla="*/ 937257 h 3044301"/>
              <a:gd name="connsiteX319" fmla="*/ 1589620 w 1862247"/>
              <a:gd name="connsiteY319" fmla="*/ 1173508 h 3044301"/>
              <a:gd name="connsiteX320" fmla="*/ 1637050 w 1862247"/>
              <a:gd name="connsiteY320" fmla="*/ 1251580 h 3044301"/>
              <a:gd name="connsiteX321" fmla="*/ 1657272 w 1862247"/>
              <a:gd name="connsiteY321" fmla="*/ 1348202 h 3044301"/>
              <a:gd name="connsiteX322" fmla="*/ 1677584 w 1862247"/>
              <a:gd name="connsiteY322" fmla="*/ 1533931 h 3044301"/>
              <a:gd name="connsiteX323" fmla="*/ 1676651 w 1862247"/>
              <a:gd name="connsiteY323" fmla="*/ 1659061 h 3044301"/>
              <a:gd name="connsiteX324" fmla="*/ 1627024 w 1862247"/>
              <a:gd name="connsiteY324" fmla="*/ 1553759 h 3044301"/>
              <a:gd name="connsiteX325" fmla="*/ 1548655 w 1862247"/>
              <a:gd name="connsiteY325" fmla="*/ 1421830 h 3044301"/>
              <a:gd name="connsiteX326" fmla="*/ 1459911 w 1862247"/>
              <a:gd name="connsiteY326" fmla="*/ 1300669 h 3044301"/>
              <a:gd name="connsiteX327" fmla="*/ 1452812 w 1862247"/>
              <a:gd name="connsiteY327" fmla="*/ 1234896 h 3044301"/>
              <a:gd name="connsiteX328" fmla="*/ 1386286 w 1862247"/>
              <a:gd name="connsiteY328" fmla="*/ 962499 h 3044301"/>
              <a:gd name="connsiteX329" fmla="*/ 1489403 w 1862247"/>
              <a:gd name="connsiteY329" fmla="*/ 860060 h 3044301"/>
              <a:gd name="connsiteX330" fmla="*/ 1542907 w 1862247"/>
              <a:gd name="connsiteY330" fmla="*/ 931269 h 3044301"/>
              <a:gd name="connsiteX331" fmla="*/ 1695985 w 1862247"/>
              <a:gd name="connsiteY331" fmla="*/ 1216084 h 3044301"/>
              <a:gd name="connsiteX332" fmla="*/ 1789137 w 1862247"/>
              <a:gd name="connsiteY332" fmla="*/ 1525721 h 3044301"/>
              <a:gd name="connsiteX333" fmla="*/ 1808279 w 1862247"/>
              <a:gd name="connsiteY333" fmla="*/ 1660555 h 3044301"/>
              <a:gd name="connsiteX334" fmla="*/ 1790480 w 1862247"/>
              <a:gd name="connsiteY334" fmla="*/ 1591331 h 3044301"/>
              <a:gd name="connsiteX335" fmla="*/ 1669579 w 1862247"/>
              <a:gd name="connsiteY335" fmla="*/ 1305126 h 3044301"/>
              <a:gd name="connsiteX336" fmla="*/ 1637050 w 1862247"/>
              <a:gd name="connsiteY336" fmla="*/ 1251580 h 3044301"/>
              <a:gd name="connsiteX337" fmla="*/ 1631674 w 1862247"/>
              <a:gd name="connsiteY337" fmla="*/ 1225896 h 3044301"/>
              <a:gd name="connsiteX338" fmla="*/ 1497007 w 1862247"/>
              <a:gd name="connsiteY338" fmla="*/ 872928 h 3044301"/>
              <a:gd name="connsiteX339" fmla="*/ 887283 w 1862247"/>
              <a:gd name="connsiteY339" fmla="*/ 595151 h 3044301"/>
              <a:gd name="connsiteX340" fmla="*/ 1026825 w 1862247"/>
              <a:gd name="connsiteY340" fmla="*/ 662372 h 3044301"/>
              <a:gd name="connsiteX341" fmla="*/ 1042603 w 1862247"/>
              <a:gd name="connsiteY341" fmla="*/ 671958 h 3044301"/>
              <a:gd name="connsiteX342" fmla="*/ 1071343 w 1862247"/>
              <a:gd name="connsiteY342" fmla="*/ 724539 h 3044301"/>
              <a:gd name="connsiteX343" fmla="*/ 1140500 w 1862247"/>
              <a:gd name="connsiteY343" fmla="*/ 888155 h 3044301"/>
              <a:gd name="connsiteX344" fmla="*/ 1183691 w 1862247"/>
              <a:gd name="connsiteY344" fmla="*/ 1034431 h 3044301"/>
              <a:gd name="connsiteX345" fmla="*/ 1113218 w 1862247"/>
              <a:gd name="connsiteY345" fmla="*/ 981480 h 3044301"/>
              <a:gd name="connsiteX346" fmla="*/ 976040 w 1862247"/>
              <a:gd name="connsiteY346" fmla="*/ 898476 h 3044301"/>
              <a:gd name="connsiteX347" fmla="*/ 866273 w 1862247"/>
              <a:gd name="connsiteY347" fmla="*/ 846377 h 3044301"/>
              <a:gd name="connsiteX348" fmla="*/ 795625 w 1862247"/>
              <a:gd name="connsiteY348" fmla="*/ 699321 h 3044301"/>
              <a:gd name="connsiteX349" fmla="*/ 702952 w 1862247"/>
              <a:gd name="connsiteY349" fmla="*/ 550933 h 3044301"/>
              <a:gd name="connsiteX350" fmla="*/ 684015 w 1862247"/>
              <a:gd name="connsiteY350" fmla="*/ 526917 h 3044301"/>
              <a:gd name="connsiteX351" fmla="*/ 740620 w 1862247"/>
              <a:gd name="connsiteY351" fmla="*/ 541472 h 3044301"/>
              <a:gd name="connsiteX352" fmla="*/ 887283 w 1862247"/>
              <a:gd name="connsiteY352" fmla="*/ 595151 h 3044301"/>
              <a:gd name="connsiteX353" fmla="*/ 416909 w 1862247"/>
              <a:gd name="connsiteY353" fmla="*/ 243594 h 3044301"/>
              <a:gd name="connsiteX354" fmla="*/ 477040 w 1862247"/>
              <a:gd name="connsiteY354" fmla="*/ 294113 h 3044301"/>
              <a:gd name="connsiteX355" fmla="*/ 596300 w 1862247"/>
              <a:gd name="connsiteY355" fmla="*/ 415674 h 3044301"/>
              <a:gd name="connsiteX356" fmla="*/ 684015 w 1862247"/>
              <a:gd name="connsiteY356" fmla="*/ 526917 h 3044301"/>
              <a:gd name="connsiteX357" fmla="*/ 587637 w 1862247"/>
              <a:gd name="connsiteY357" fmla="*/ 502136 h 3044301"/>
              <a:gd name="connsiteX358" fmla="*/ 429136 w 1862247"/>
              <a:gd name="connsiteY358" fmla="*/ 477946 h 3044301"/>
              <a:gd name="connsiteX359" fmla="*/ 305800 w 1862247"/>
              <a:gd name="connsiteY359" fmla="*/ 471718 h 3044301"/>
              <a:gd name="connsiteX360" fmla="*/ 294213 w 1862247"/>
              <a:gd name="connsiteY360" fmla="*/ 461245 h 3044301"/>
              <a:gd name="connsiteX361" fmla="*/ 386296 w 1862247"/>
              <a:gd name="connsiteY361" fmla="*/ 238936 h 3044301"/>
              <a:gd name="connsiteX362" fmla="*/ 386999 w 1862247"/>
              <a:gd name="connsiteY362" fmla="*/ 238975 h 3044301"/>
              <a:gd name="connsiteX363" fmla="*/ 832060 w 1862247"/>
              <a:gd name="connsiteY363" fmla="*/ 352158 h 3044301"/>
              <a:gd name="connsiteX364" fmla="*/ 1102557 w 1862247"/>
              <a:gd name="connsiteY364" fmla="*/ 495832 h 3044301"/>
              <a:gd name="connsiteX365" fmla="*/ 1172710 w 1862247"/>
              <a:gd name="connsiteY365" fmla="*/ 547216 h 3044301"/>
              <a:gd name="connsiteX366" fmla="*/ 1226312 w 1862247"/>
              <a:gd name="connsiteY366" fmla="*/ 625732 h 3044301"/>
              <a:gd name="connsiteX367" fmla="*/ 1316153 w 1862247"/>
              <a:gd name="connsiteY367" fmla="*/ 789550 h 3044301"/>
              <a:gd name="connsiteX368" fmla="*/ 1365168 w 1862247"/>
              <a:gd name="connsiteY368" fmla="*/ 910420 h 3044301"/>
              <a:gd name="connsiteX369" fmla="*/ 1281333 w 1862247"/>
              <a:gd name="connsiteY369" fmla="*/ 834227 h 3044301"/>
              <a:gd name="connsiteX370" fmla="*/ 1158443 w 1862247"/>
              <a:gd name="connsiteY370" fmla="*/ 742332 h 3044301"/>
              <a:gd name="connsiteX371" fmla="*/ 1042603 w 1862247"/>
              <a:gd name="connsiteY371" fmla="*/ 671958 h 3044301"/>
              <a:gd name="connsiteX372" fmla="*/ 1003662 w 1862247"/>
              <a:gd name="connsiteY372" fmla="*/ 600713 h 3044301"/>
              <a:gd name="connsiteX373" fmla="*/ 837958 w 1862247"/>
              <a:gd name="connsiteY373" fmla="*/ 374509 h 3044301"/>
              <a:gd name="connsiteX374" fmla="*/ 807101 w 1862247"/>
              <a:gd name="connsiteY374" fmla="*/ 343190 h 3044301"/>
              <a:gd name="connsiteX375" fmla="*/ 478801 w 1862247"/>
              <a:gd name="connsiteY375" fmla="*/ 70306 h 3044301"/>
              <a:gd name="connsiteX376" fmla="*/ 561287 w 1862247"/>
              <a:gd name="connsiteY376" fmla="*/ 124595 h 3044301"/>
              <a:gd name="connsiteX377" fmla="*/ 706978 w 1862247"/>
              <a:gd name="connsiteY377" fmla="*/ 241563 h 3044301"/>
              <a:gd name="connsiteX378" fmla="*/ 807101 w 1862247"/>
              <a:gd name="connsiteY378" fmla="*/ 343190 h 3044301"/>
              <a:gd name="connsiteX379" fmla="*/ 687899 w 1862247"/>
              <a:gd name="connsiteY379" fmla="*/ 300353 h 3044301"/>
              <a:gd name="connsiteX380" fmla="*/ 539197 w 1862247"/>
              <a:gd name="connsiteY380" fmla="*/ 262480 h 3044301"/>
              <a:gd name="connsiteX381" fmla="*/ 416909 w 1862247"/>
              <a:gd name="connsiteY381" fmla="*/ 243594 h 3044301"/>
              <a:gd name="connsiteX382" fmla="*/ 392767 w 1862247"/>
              <a:gd name="connsiteY382" fmla="*/ 223312 h 3044301"/>
              <a:gd name="connsiteX383" fmla="*/ 458225 w 1862247"/>
              <a:gd name="connsiteY383" fmla="*/ 65282 h 3044301"/>
              <a:gd name="connsiteX384" fmla="*/ 867740 w 1862247"/>
              <a:gd name="connsiteY384" fmla="*/ 226456 h 3044301"/>
              <a:gd name="connsiteX385" fmla="*/ 961672 w 1862247"/>
              <a:gd name="connsiteY385" fmla="*/ 281963 h 3044301"/>
              <a:gd name="connsiteX386" fmla="*/ 1212092 w 1862247"/>
              <a:gd name="connsiteY386" fmla="*/ 486518 h 3044301"/>
              <a:gd name="connsiteX387" fmla="*/ 1416647 w 1862247"/>
              <a:gd name="connsiteY387" fmla="*/ 736938 h 3044301"/>
              <a:gd name="connsiteX388" fmla="*/ 1489403 w 1862247"/>
              <a:gd name="connsiteY388" fmla="*/ 860060 h 3044301"/>
              <a:gd name="connsiteX389" fmla="*/ 1448021 w 1862247"/>
              <a:gd name="connsiteY389" fmla="*/ 804984 h 3044301"/>
              <a:gd name="connsiteX390" fmla="*/ 1226797 w 1862247"/>
              <a:gd name="connsiteY390" fmla="*/ 586831 h 3044301"/>
              <a:gd name="connsiteX391" fmla="*/ 1172710 w 1862247"/>
              <a:gd name="connsiteY391" fmla="*/ 547216 h 3044301"/>
              <a:gd name="connsiteX392" fmla="*/ 1155859 w 1862247"/>
              <a:gd name="connsiteY392" fmla="*/ 522531 h 3044301"/>
              <a:gd name="connsiteX393" fmla="*/ 896367 w 1862247"/>
              <a:gd name="connsiteY393" fmla="*/ 247965 h 3044301"/>
              <a:gd name="connsiteX394" fmla="*/ 485266 w 1862247"/>
              <a:gd name="connsiteY394" fmla="*/ 0 h 3044301"/>
              <a:gd name="connsiteX395" fmla="*/ 485267 w 1862247"/>
              <a:gd name="connsiteY395" fmla="*/ 1 h 3044301"/>
              <a:gd name="connsiteX396" fmla="*/ 770083 w 1862247"/>
              <a:gd name="connsiteY396" fmla="*/ 153079 h 3044301"/>
              <a:gd name="connsiteX397" fmla="*/ 867740 w 1862247"/>
              <a:gd name="connsiteY397" fmla="*/ 226456 h 3044301"/>
              <a:gd name="connsiteX398" fmla="*/ 825682 w 1862247"/>
              <a:gd name="connsiteY398" fmla="*/ 201602 h 3044301"/>
              <a:gd name="connsiteX399" fmla="*/ 537815 w 1862247"/>
              <a:gd name="connsiteY399" fmla="*/ 84714 h 3044301"/>
              <a:gd name="connsiteX400" fmla="*/ 478801 w 1862247"/>
              <a:gd name="connsiteY400" fmla="*/ 70306 h 3044301"/>
              <a:gd name="connsiteX401" fmla="*/ 464947 w 1862247"/>
              <a:gd name="connsiteY401" fmla="*/ 61187 h 3044301"/>
              <a:gd name="connsiteX402" fmla="*/ 460866 w 1862247"/>
              <a:gd name="connsiteY402" fmla="*/ 58906 h 3044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</a:cxnLst>
            <a:rect l="l" t="t" r="r" b="b"/>
            <a:pathLst>
              <a:path w="1862247" h="3044301">
                <a:moveTo>
                  <a:pt x="579298" y="2260008"/>
                </a:moveTo>
                <a:lnTo>
                  <a:pt x="561465" y="2376850"/>
                </a:lnTo>
                <a:lnTo>
                  <a:pt x="544081" y="2446243"/>
                </a:lnTo>
                <a:lnTo>
                  <a:pt x="519781" y="2487364"/>
                </a:lnTo>
                <a:lnTo>
                  <a:pt x="465199" y="2561606"/>
                </a:lnTo>
                <a:lnTo>
                  <a:pt x="458993" y="2559036"/>
                </a:lnTo>
                <a:lnTo>
                  <a:pt x="520790" y="2428837"/>
                </a:lnTo>
                <a:cubicBezTo>
                  <a:pt x="541877" y="2377930"/>
                  <a:pt x="560135" y="2326557"/>
                  <a:pt x="575636" y="2274893"/>
                </a:cubicBezTo>
                <a:close/>
                <a:moveTo>
                  <a:pt x="637636" y="2272269"/>
                </a:moveTo>
                <a:lnTo>
                  <a:pt x="639022" y="2305377"/>
                </a:lnTo>
                <a:cubicBezTo>
                  <a:pt x="638636" y="2357217"/>
                  <a:pt x="635710" y="2408823"/>
                  <a:pt x="630318" y="2460021"/>
                </a:cubicBezTo>
                <a:lnTo>
                  <a:pt x="626230" y="2486495"/>
                </a:lnTo>
                <a:lnTo>
                  <a:pt x="536182" y="2591008"/>
                </a:lnTo>
                <a:lnTo>
                  <a:pt x="504915" y="2578057"/>
                </a:lnTo>
                <a:lnTo>
                  <a:pt x="527847" y="2511040"/>
                </a:lnTo>
                <a:lnTo>
                  <a:pt x="544081" y="2446243"/>
                </a:lnTo>
                <a:lnTo>
                  <a:pt x="600142" y="2351374"/>
                </a:lnTo>
                <a:close/>
                <a:moveTo>
                  <a:pt x="761188" y="2297379"/>
                </a:moveTo>
                <a:lnTo>
                  <a:pt x="769195" y="2352863"/>
                </a:lnTo>
                <a:cubicBezTo>
                  <a:pt x="774065" y="2403741"/>
                  <a:pt x="776500" y="2454808"/>
                  <a:pt x="776500" y="2505875"/>
                </a:cubicBezTo>
                <a:lnTo>
                  <a:pt x="774716" y="2543254"/>
                </a:lnTo>
                <a:lnTo>
                  <a:pt x="689992" y="2626382"/>
                </a:lnTo>
                <a:lnTo>
                  <a:pt x="666349" y="2644925"/>
                </a:lnTo>
                <a:lnTo>
                  <a:pt x="604960" y="2619497"/>
                </a:lnTo>
                <a:lnTo>
                  <a:pt x="606813" y="2612219"/>
                </a:lnTo>
                <a:lnTo>
                  <a:pt x="626230" y="2486495"/>
                </a:lnTo>
                <a:lnTo>
                  <a:pt x="673491" y="2431641"/>
                </a:lnTo>
                <a:close/>
                <a:moveTo>
                  <a:pt x="953509" y="2327948"/>
                </a:moveTo>
                <a:lnTo>
                  <a:pt x="953606" y="2328327"/>
                </a:lnTo>
                <a:cubicBezTo>
                  <a:pt x="963860" y="2378536"/>
                  <a:pt x="971719" y="2429327"/>
                  <a:pt x="977111" y="2480525"/>
                </a:cubicBezTo>
                <a:lnTo>
                  <a:pt x="985011" y="2620896"/>
                </a:lnTo>
                <a:lnTo>
                  <a:pt x="906055" y="2693407"/>
                </a:lnTo>
                <a:lnTo>
                  <a:pt x="862833" y="2726311"/>
                </a:lnTo>
                <a:lnTo>
                  <a:pt x="765296" y="2685910"/>
                </a:lnTo>
                <a:lnTo>
                  <a:pt x="769195" y="2658887"/>
                </a:lnTo>
                <a:lnTo>
                  <a:pt x="774716" y="2543254"/>
                </a:lnTo>
                <a:lnTo>
                  <a:pt x="816808" y="2501954"/>
                </a:lnTo>
                <a:cubicBezTo>
                  <a:pt x="856746" y="2458177"/>
                  <a:pt x="894279" y="2412169"/>
                  <a:pt x="929199" y="2364139"/>
                </a:cubicBezTo>
                <a:close/>
                <a:moveTo>
                  <a:pt x="1190633" y="2375924"/>
                </a:moveTo>
                <a:lnTo>
                  <a:pt x="1214383" y="2531543"/>
                </a:lnTo>
                <a:cubicBezTo>
                  <a:pt x="1219833" y="2585207"/>
                  <a:pt x="1222625" y="2639656"/>
                  <a:pt x="1222625" y="2694758"/>
                </a:cubicBezTo>
                <a:lnTo>
                  <a:pt x="1220618" y="2734493"/>
                </a:lnTo>
                <a:lnTo>
                  <a:pt x="1212092" y="2744063"/>
                </a:lnTo>
                <a:lnTo>
                  <a:pt x="1116635" y="2831439"/>
                </a:lnTo>
                <a:lnTo>
                  <a:pt x="979968" y="2774830"/>
                </a:lnTo>
                <a:lnTo>
                  <a:pt x="985814" y="2635169"/>
                </a:lnTo>
                <a:lnTo>
                  <a:pt x="985011" y="2620896"/>
                </a:lnTo>
                <a:lnTo>
                  <a:pt x="1002414" y="2604914"/>
                </a:lnTo>
                <a:cubicBezTo>
                  <a:pt x="1064387" y="2543105"/>
                  <a:pt x="1121683" y="2475726"/>
                  <a:pt x="1173466" y="2403126"/>
                </a:cubicBezTo>
                <a:close/>
                <a:moveTo>
                  <a:pt x="1446941" y="2444684"/>
                </a:moveTo>
                <a:lnTo>
                  <a:pt x="1455525" y="2505149"/>
                </a:lnTo>
                <a:cubicBezTo>
                  <a:pt x="1465055" y="2609410"/>
                  <a:pt x="1464138" y="2713438"/>
                  <a:pt x="1453354" y="2815835"/>
                </a:cubicBezTo>
                <a:lnTo>
                  <a:pt x="1448737" y="2845730"/>
                </a:lnTo>
                <a:lnTo>
                  <a:pt x="1418439" y="2883359"/>
                </a:lnTo>
                <a:lnTo>
                  <a:pt x="1367281" y="2935260"/>
                </a:lnTo>
                <a:lnTo>
                  <a:pt x="1212380" y="2871098"/>
                </a:lnTo>
                <a:lnTo>
                  <a:pt x="1214383" y="2857973"/>
                </a:lnTo>
                <a:lnTo>
                  <a:pt x="1220618" y="2734493"/>
                </a:lnTo>
                <a:lnTo>
                  <a:pt x="1336109" y="2604866"/>
                </a:lnTo>
                <a:cubicBezTo>
                  <a:pt x="1374269" y="2556679"/>
                  <a:pt x="1409249" y="2506800"/>
                  <a:pt x="1441051" y="2455509"/>
                </a:cubicBezTo>
                <a:close/>
                <a:moveTo>
                  <a:pt x="1672178" y="2487294"/>
                </a:moveTo>
                <a:lnTo>
                  <a:pt x="1673365" y="2512155"/>
                </a:lnTo>
                <a:cubicBezTo>
                  <a:pt x="1673365" y="2614289"/>
                  <a:pt x="1663624" y="2716423"/>
                  <a:pt x="1644143" y="2817044"/>
                </a:cubicBezTo>
                <a:lnTo>
                  <a:pt x="1622236" y="2906769"/>
                </a:lnTo>
                <a:lnTo>
                  <a:pt x="1567734" y="2990123"/>
                </a:lnTo>
                <a:lnTo>
                  <a:pt x="1550764" y="3011261"/>
                </a:lnTo>
                <a:lnTo>
                  <a:pt x="1430844" y="2961589"/>
                </a:lnTo>
                <a:lnTo>
                  <a:pt x="1448737" y="2845730"/>
                </a:lnTo>
                <a:lnTo>
                  <a:pt x="1506940" y="2773444"/>
                </a:lnTo>
                <a:cubicBezTo>
                  <a:pt x="1562522" y="2697786"/>
                  <a:pt x="1611193" y="2617545"/>
                  <a:pt x="1652512" y="2533788"/>
                </a:cubicBezTo>
                <a:close/>
                <a:moveTo>
                  <a:pt x="1799521" y="2505567"/>
                </a:moveTo>
                <a:lnTo>
                  <a:pt x="1785480" y="2604465"/>
                </a:lnTo>
                <a:cubicBezTo>
                  <a:pt x="1765359" y="2708610"/>
                  <a:pt x="1734501" y="2812288"/>
                  <a:pt x="1692328" y="2914103"/>
                </a:cubicBezTo>
                <a:lnTo>
                  <a:pt x="1630531" y="3044301"/>
                </a:lnTo>
                <a:lnTo>
                  <a:pt x="1586792" y="3026184"/>
                </a:lnTo>
                <a:lnTo>
                  <a:pt x="1607615" y="2966651"/>
                </a:lnTo>
                <a:lnTo>
                  <a:pt x="1622236" y="2906769"/>
                </a:lnTo>
                <a:lnTo>
                  <a:pt x="1636117" y="2885539"/>
                </a:lnTo>
                <a:cubicBezTo>
                  <a:pt x="1700484" y="2778151"/>
                  <a:pt x="1752584" y="2662569"/>
                  <a:pt x="1790480" y="2540729"/>
                </a:cubicBezTo>
                <a:close/>
                <a:moveTo>
                  <a:pt x="583908" y="1885733"/>
                </a:moveTo>
                <a:lnTo>
                  <a:pt x="610287" y="1992944"/>
                </a:lnTo>
                <a:lnTo>
                  <a:pt x="621013" y="2068497"/>
                </a:lnTo>
                <a:lnTo>
                  <a:pt x="613942" y="2119200"/>
                </a:lnTo>
                <a:lnTo>
                  <a:pt x="579298" y="2260008"/>
                </a:lnTo>
                <a:lnTo>
                  <a:pt x="585656" y="2218350"/>
                </a:lnTo>
                <a:cubicBezTo>
                  <a:pt x="591105" y="2164686"/>
                  <a:pt x="593897" y="2110237"/>
                  <a:pt x="593897" y="2055135"/>
                </a:cubicBezTo>
                <a:cubicBezTo>
                  <a:pt x="593897" y="2012230"/>
                  <a:pt x="592205" y="1969720"/>
                  <a:pt x="588882" y="1927668"/>
                </a:cubicBezTo>
                <a:close/>
                <a:moveTo>
                  <a:pt x="640014" y="1862950"/>
                </a:moveTo>
                <a:lnTo>
                  <a:pt x="659612" y="1905176"/>
                </a:lnTo>
                <a:cubicBezTo>
                  <a:pt x="679093" y="1953217"/>
                  <a:pt x="696140" y="2002014"/>
                  <a:pt x="710751" y="2051379"/>
                </a:cubicBezTo>
                <a:lnTo>
                  <a:pt x="714642" y="2067315"/>
                </a:lnTo>
                <a:lnTo>
                  <a:pt x="701820" y="2112036"/>
                </a:lnTo>
                <a:cubicBezTo>
                  <a:pt x="688273" y="2152952"/>
                  <a:pt x="673027" y="2193428"/>
                  <a:pt x="656081" y="2233354"/>
                </a:cubicBezTo>
                <a:lnTo>
                  <a:pt x="637636" y="2272269"/>
                </a:lnTo>
                <a:lnTo>
                  <a:pt x="632489" y="2149336"/>
                </a:lnTo>
                <a:lnTo>
                  <a:pt x="621013" y="2068497"/>
                </a:lnTo>
                <a:lnTo>
                  <a:pt x="636836" y="1955030"/>
                </a:lnTo>
                <a:close/>
                <a:moveTo>
                  <a:pt x="765004" y="1840299"/>
                </a:moveTo>
                <a:lnTo>
                  <a:pt x="798623" y="1896896"/>
                </a:lnTo>
                <a:cubicBezTo>
                  <a:pt x="822593" y="1942037"/>
                  <a:pt x="844385" y="1988285"/>
                  <a:pt x="863928" y="2035465"/>
                </a:cubicBezTo>
                <a:lnTo>
                  <a:pt x="876867" y="2071470"/>
                </a:lnTo>
                <a:lnTo>
                  <a:pt x="788671" y="2255303"/>
                </a:lnTo>
                <a:lnTo>
                  <a:pt x="761188" y="2297379"/>
                </a:lnTo>
                <a:lnTo>
                  <a:pt x="747279" y="2200987"/>
                </a:lnTo>
                <a:lnTo>
                  <a:pt x="714642" y="2067315"/>
                </a:lnTo>
                <a:lnTo>
                  <a:pt x="737359" y="1988080"/>
                </a:lnTo>
                <a:cubicBezTo>
                  <a:pt x="747505" y="1946396"/>
                  <a:pt x="755952" y="1904382"/>
                  <a:pt x="762699" y="1862149"/>
                </a:cubicBezTo>
                <a:close/>
                <a:moveTo>
                  <a:pt x="956192" y="1812433"/>
                </a:moveTo>
                <a:lnTo>
                  <a:pt x="1029957" y="1933854"/>
                </a:lnTo>
                <a:lnTo>
                  <a:pt x="1095991" y="2070931"/>
                </a:lnTo>
                <a:lnTo>
                  <a:pt x="1054450" y="2161727"/>
                </a:lnTo>
                <a:cubicBezTo>
                  <a:pt x="1036063" y="2197095"/>
                  <a:pt x="1016390" y="2231688"/>
                  <a:pt x="995494" y="2265443"/>
                </a:cubicBezTo>
                <a:lnTo>
                  <a:pt x="953509" y="2327948"/>
                </a:lnTo>
                <a:lnTo>
                  <a:pt x="915733" y="2179624"/>
                </a:lnTo>
                <a:lnTo>
                  <a:pt x="876867" y="2071470"/>
                </a:lnTo>
                <a:lnTo>
                  <a:pt x="879502" y="2065975"/>
                </a:lnTo>
                <a:cubicBezTo>
                  <a:pt x="905597" y="2001001"/>
                  <a:pt x="927446" y="1934312"/>
                  <a:pt x="944865" y="1866359"/>
                </a:cubicBezTo>
                <a:close/>
                <a:moveTo>
                  <a:pt x="449041" y="1539843"/>
                </a:moveTo>
                <a:lnTo>
                  <a:pt x="513501" y="1627522"/>
                </a:lnTo>
                <a:lnTo>
                  <a:pt x="544731" y="1680369"/>
                </a:lnTo>
                <a:lnTo>
                  <a:pt x="574090" y="1802953"/>
                </a:lnTo>
                <a:lnTo>
                  <a:pt x="583908" y="1885733"/>
                </a:lnTo>
                <a:lnTo>
                  <a:pt x="571980" y="1837252"/>
                </a:lnTo>
                <a:cubicBezTo>
                  <a:pt x="556479" y="1785588"/>
                  <a:pt x="538221" y="1734214"/>
                  <a:pt x="517135" y="1683307"/>
                </a:cubicBezTo>
                <a:close/>
                <a:moveTo>
                  <a:pt x="489307" y="1491423"/>
                </a:moveTo>
                <a:lnTo>
                  <a:pt x="526059" y="1525222"/>
                </a:lnTo>
                <a:cubicBezTo>
                  <a:pt x="562442" y="1562151"/>
                  <a:pt x="596865" y="1600711"/>
                  <a:pt x="629255" y="1640726"/>
                </a:cubicBezTo>
                <a:lnTo>
                  <a:pt x="632483" y="1645134"/>
                </a:lnTo>
                <a:lnTo>
                  <a:pt x="642487" y="1791302"/>
                </a:lnTo>
                <a:lnTo>
                  <a:pt x="640014" y="1862950"/>
                </a:lnTo>
                <a:lnTo>
                  <a:pt x="593862" y="1763512"/>
                </a:lnTo>
                <a:lnTo>
                  <a:pt x="544731" y="1680369"/>
                </a:lnTo>
                <a:lnTo>
                  <a:pt x="516689" y="1563290"/>
                </a:lnTo>
                <a:close/>
                <a:moveTo>
                  <a:pt x="1193675" y="1765183"/>
                </a:moveTo>
                <a:lnTo>
                  <a:pt x="1270097" y="1891483"/>
                </a:lnTo>
                <a:cubicBezTo>
                  <a:pt x="1295668" y="1938977"/>
                  <a:pt x="1319084" y="1988213"/>
                  <a:pt x="1340171" y="2039120"/>
                </a:cubicBezTo>
                <a:lnTo>
                  <a:pt x="1352936" y="2074952"/>
                </a:lnTo>
                <a:lnTo>
                  <a:pt x="1349193" y="2085701"/>
                </a:lnTo>
                <a:cubicBezTo>
                  <a:pt x="1325470" y="2142972"/>
                  <a:pt x="1298799" y="2198128"/>
                  <a:pt x="1269429" y="2251067"/>
                </a:cubicBezTo>
                <a:lnTo>
                  <a:pt x="1190633" y="2375924"/>
                </a:lnTo>
                <a:lnTo>
                  <a:pt x="1190193" y="2373042"/>
                </a:lnTo>
                <a:cubicBezTo>
                  <a:pt x="1168929" y="2269125"/>
                  <a:pt x="1137567" y="2168886"/>
                  <a:pt x="1097178" y="2073395"/>
                </a:cubicBezTo>
                <a:lnTo>
                  <a:pt x="1095991" y="2070931"/>
                </a:lnTo>
                <a:lnTo>
                  <a:pt x="1121000" y="2016268"/>
                </a:lnTo>
                <a:cubicBezTo>
                  <a:pt x="1140801" y="1966501"/>
                  <a:pt x="1158170" y="1915503"/>
                  <a:pt x="1172962" y="1863421"/>
                </a:cubicBezTo>
                <a:close/>
                <a:moveTo>
                  <a:pt x="173780" y="1257279"/>
                </a:moveTo>
                <a:lnTo>
                  <a:pt x="217563" y="1281564"/>
                </a:lnTo>
                <a:cubicBezTo>
                  <a:pt x="251862" y="1302326"/>
                  <a:pt x="285160" y="1324252"/>
                  <a:pt x="317427" y="1347266"/>
                </a:cubicBezTo>
                <a:lnTo>
                  <a:pt x="336782" y="1362191"/>
                </a:lnTo>
                <a:lnTo>
                  <a:pt x="364056" y="1398491"/>
                </a:lnTo>
                <a:cubicBezTo>
                  <a:pt x="393763" y="1442426"/>
                  <a:pt x="421489" y="1488176"/>
                  <a:pt x="447061" y="1535670"/>
                </a:cubicBezTo>
                <a:lnTo>
                  <a:pt x="449041" y="1539843"/>
                </a:lnTo>
                <a:lnTo>
                  <a:pt x="418530" y="1498341"/>
                </a:lnTo>
                <a:cubicBezTo>
                  <a:pt x="384438" y="1456541"/>
                  <a:pt x="347910" y="1416065"/>
                  <a:pt x="308947" y="1377102"/>
                </a:cubicBezTo>
                <a:cubicBezTo>
                  <a:pt x="269984" y="1338139"/>
                  <a:pt x="229509" y="1301612"/>
                  <a:pt x="187709" y="1267519"/>
                </a:cubicBezTo>
                <a:close/>
                <a:moveTo>
                  <a:pt x="590690" y="1424803"/>
                </a:moveTo>
                <a:lnTo>
                  <a:pt x="641710" y="1462955"/>
                </a:lnTo>
                <a:cubicBezTo>
                  <a:pt x="681130" y="1495487"/>
                  <a:pt x="718962" y="1529875"/>
                  <a:pt x="755072" y="1565984"/>
                </a:cubicBezTo>
                <a:lnTo>
                  <a:pt x="778716" y="1591999"/>
                </a:lnTo>
                <a:lnTo>
                  <a:pt x="780619" y="1692313"/>
                </a:lnTo>
                <a:lnTo>
                  <a:pt x="765004" y="1840299"/>
                </a:lnTo>
                <a:lnTo>
                  <a:pt x="720254" y="1764967"/>
                </a:lnTo>
                <a:lnTo>
                  <a:pt x="632483" y="1645134"/>
                </a:lnTo>
                <a:lnTo>
                  <a:pt x="631395" y="1629230"/>
                </a:lnTo>
                <a:cubicBezTo>
                  <a:pt x="624963" y="1575617"/>
                  <a:pt x="615825" y="1522481"/>
                  <a:pt x="604064" y="1470026"/>
                </a:cubicBezTo>
                <a:close/>
                <a:moveTo>
                  <a:pt x="18778" y="1149059"/>
                </a:moveTo>
                <a:lnTo>
                  <a:pt x="58527" y="1172548"/>
                </a:lnTo>
                <a:lnTo>
                  <a:pt x="173780" y="1257279"/>
                </a:lnTo>
                <a:lnTo>
                  <a:pt x="111694" y="1222842"/>
                </a:lnTo>
                <a:cubicBezTo>
                  <a:pt x="75423" y="1204479"/>
                  <a:pt x="38183" y="1187354"/>
                  <a:pt x="2" y="1171539"/>
                </a:cubicBezTo>
                <a:lnTo>
                  <a:pt x="0" y="1171538"/>
                </a:lnTo>
                <a:lnTo>
                  <a:pt x="10222" y="1146859"/>
                </a:lnTo>
                <a:close/>
                <a:moveTo>
                  <a:pt x="247661" y="1223879"/>
                </a:moveTo>
                <a:cubicBezTo>
                  <a:pt x="295407" y="1244074"/>
                  <a:pt x="341965" y="1266525"/>
                  <a:pt x="387203" y="1291099"/>
                </a:cubicBezTo>
                <a:lnTo>
                  <a:pt x="399720" y="1298704"/>
                </a:lnTo>
                <a:lnTo>
                  <a:pt x="459033" y="1411966"/>
                </a:lnTo>
                <a:lnTo>
                  <a:pt x="489307" y="1491423"/>
                </a:lnTo>
                <a:lnTo>
                  <a:pt x="411102" y="1419503"/>
                </a:lnTo>
                <a:lnTo>
                  <a:pt x="336782" y="1362191"/>
                </a:lnTo>
                <a:lnTo>
                  <a:pt x="269171" y="1272207"/>
                </a:lnTo>
                <a:lnTo>
                  <a:pt x="213090" y="1211226"/>
                </a:lnTo>
                <a:close/>
                <a:moveTo>
                  <a:pt x="1453005" y="1705958"/>
                </a:moveTo>
                <a:lnTo>
                  <a:pt x="1490727" y="1769792"/>
                </a:lnTo>
                <a:cubicBezTo>
                  <a:pt x="1539430" y="1862470"/>
                  <a:pt x="1578393" y="1958930"/>
                  <a:pt x="1607615" y="2057659"/>
                </a:cubicBezTo>
                <a:lnTo>
                  <a:pt x="1611347" y="2072943"/>
                </a:lnTo>
                <a:lnTo>
                  <a:pt x="1593712" y="2133091"/>
                </a:lnTo>
                <a:cubicBezTo>
                  <a:pt x="1574627" y="2188897"/>
                  <a:pt x="1552363" y="2243857"/>
                  <a:pt x="1526919" y="2297687"/>
                </a:cubicBezTo>
                <a:lnTo>
                  <a:pt x="1446941" y="2444684"/>
                </a:lnTo>
                <a:lnTo>
                  <a:pt x="1433323" y="2348758"/>
                </a:lnTo>
                <a:cubicBezTo>
                  <a:pt x="1423262" y="2296686"/>
                  <a:pt x="1410517" y="2244730"/>
                  <a:pt x="1395016" y="2193065"/>
                </a:cubicBezTo>
                <a:lnTo>
                  <a:pt x="1352936" y="2074952"/>
                </a:lnTo>
                <a:lnTo>
                  <a:pt x="1410501" y="1909641"/>
                </a:lnTo>
                <a:cubicBezTo>
                  <a:pt x="1427316" y="1850519"/>
                  <a:pt x="1440546" y="1791050"/>
                  <a:pt x="1450299" y="1731494"/>
                </a:cubicBezTo>
                <a:close/>
                <a:moveTo>
                  <a:pt x="60935" y="1065658"/>
                </a:moveTo>
                <a:lnTo>
                  <a:pt x="163451" y="1157249"/>
                </a:lnTo>
                <a:lnTo>
                  <a:pt x="213090" y="1211226"/>
                </a:lnTo>
                <a:lnTo>
                  <a:pt x="100998" y="1170199"/>
                </a:lnTo>
                <a:lnTo>
                  <a:pt x="18778" y="1149059"/>
                </a:lnTo>
                <a:lnTo>
                  <a:pt x="11172" y="1144565"/>
                </a:lnTo>
                <a:lnTo>
                  <a:pt x="44592" y="1063884"/>
                </a:lnTo>
                <a:lnTo>
                  <a:pt x="55154" y="1064720"/>
                </a:lnTo>
                <a:close/>
                <a:moveTo>
                  <a:pt x="757189" y="1326520"/>
                </a:moveTo>
                <a:lnTo>
                  <a:pt x="870983" y="1409868"/>
                </a:lnTo>
                <a:cubicBezTo>
                  <a:pt x="910999" y="1442258"/>
                  <a:pt x="949559" y="1476680"/>
                  <a:pt x="986487" y="1513063"/>
                </a:cubicBezTo>
                <a:lnTo>
                  <a:pt x="991512" y="1518527"/>
                </a:lnTo>
                <a:lnTo>
                  <a:pt x="990461" y="1588871"/>
                </a:lnTo>
                <a:cubicBezTo>
                  <a:pt x="986948" y="1635887"/>
                  <a:pt x="981355" y="1682608"/>
                  <a:pt x="973737" y="1728901"/>
                </a:cubicBezTo>
                <a:lnTo>
                  <a:pt x="956192" y="1812433"/>
                </a:lnTo>
                <a:lnTo>
                  <a:pt x="949997" y="1802236"/>
                </a:lnTo>
                <a:cubicBezTo>
                  <a:pt x="921310" y="1759774"/>
                  <a:pt x="890634" y="1718766"/>
                  <a:pt x="858102" y="1679346"/>
                </a:cubicBezTo>
                <a:lnTo>
                  <a:pt x="778716" y="1591999"/>
                </a:lnTo>
                <a:lnTo>
                  <a:pt x="776305" y="1464944"/>
                </a:lnTo>
                <a:close/>
                <a:moveTo>
                  <a:pt x="476245" y="1175195"/>
                </a:moveTo>
                <a:lnTo>
                  <a:pt x="512959" y="1192497"/>
                </a:lnTo>
                <a:lnTo>
                  <a:pt x="543230" y="1264311"/>
                </a:lnTo>
                <a:lnTo>
                  <a:pt x="590690" y="1424803"/>
                </a:lnTo>
                <a:lnTo>
                  <a:pt x="518820" y="1371059"/>
                </a:lnTo>
                <a:lnTo>
                  <a:pt x="399720" y="1298704"/>
                </a:lnTo>
                <a:lnTo>
                  <a:pt x="359815" y="1222502"/>
                </a:lnTo>
                <a:lnTo>
                  <a:pt x="284740" y="1111331"/>
                </a:lnTo>
                <a:lnTo>
                  <a:pt x="332086" y="1123389"/>
                </a:lnTo>
                <a:cubicBezTo>
                  <a:pt x="380954" y="1138360"/>
                  <a:pt x="429066" y="1155653"/>
                  <a:pt x="476245" y="1175195"/>
                </a:cubicBezTo>
                <a:close/>
                <a:moveTo>
                  <a:pt x="1676651" y="1659061"/>
                </a:moveTo>
                <a:lnTo>
                  <a:pt x="1692329" y="1692327"/>
                </a:lnTo>
                <a:cubicBezTo>
                  <a:pt x="1731414" y="1786687"/>
                  <a:pt x="1761499" y="1884774"/>
                  <a:pt x="1782006" y="1985190"/>
                </a:cubicBezTo>
                <a:lnTo>
                  <a:pt x="1796745" y="2080619"/>
                </a:lnTo>
                <a:lnTo>
                  <a:pt x="1777525" y="2182540"/>
                </a:lnTo>
                <a:cubicBezTo>
                  <a:pt x="1763575" y="2243363"/>
                  <a:pt x="1746094" y="2303256"/>
                  <a:pt x="1725215" y="2361903"/>
                </a:cubicBezTo>
                <a:lnTo>
                  <a:pt x="1672178" y="2487294"/>
                </a:lnTo>
                <a:lnTo>
                  <a:pt x="1666059" y="2359144"/>
                </a:lnTo>
                <a:cubicBezTo>
                  <a:pt x="1661189" y="2308266"/>
                  <a:pt x="1653883" y="2257577"/>
                  <a:pt x="1644143" y="2207267"/>
                </a:cubicBezTo>
                <a:lnTo>
                  <a:pt x="1611347" y="2072943"/>
                </a:lnTo>
                <a:lnTo>
                  <a:pt x="1633414" y="1997675"/>
                </a:lnTo>
                <a:cubicBezTo>
                  <a:pt x="1655812" y="1906507"/>
                  <a:pt x="1670071" y="1813748"/>
                  <a:pt x="1676192" y="1720554"/>
                </a:cubicBezTo>
                <a:close/>
                <a:moveTo>
                  <a:pt x="1808279" y="1660555"/>
                </a:moveTo>
                <a:lnTo>
                  <a:pt x="1829816" y="1744314"/>
                </a:lnTo>
                <a:cubicBezTo>
                  <a:pt x="1851080" y="1848231"/>
                  <a:pt x="1862247" y="1955826"/>
                  <a:pt x="1862247" y="2066030"/>
                </a:cubicBezTo>
                <a:cubicBezTo>
                  <a:pt x="1862248" y="2176233"/>
                  <a:pt x="1851080" y="2283828"/>
                  <a:pt x="1829816" y="2387745"/>
                </a:cubicBezTo>
                <a:lnTo>
                  <a:pt x="1799521" y="2505567"/>
                </a:lnTo>
                <a:lnTo>
                  <a:pt x="1807683" y="2448074"/>
                </a:lnTo>
                <a:cubicBezTo>
                  <a:pt x="1817213" y="2343813"/>
                  <a:pt x="1816296" y="2239785"/>
                  <a:pt x="1805512" y="2137388"/>
                </a:cubicBezTo>
                <a:lnTo>
                  <a:pt x="1796745" y="2080619"/>
                </a:lnTo>
                <a:lnTo>
                  <a:pt x="1800680" y="2059747"/>
                </a:lnTo>
                <a:cubicBezTo>
                  <a:pt x="1819052" y="1935902"/>
                  <a:pt x="1822954" y="1809180"/>
                  <a:pt x="1811340" y="1682112"/>
                </a:cubicBezTo>
                <a:close/>
                <a:moveTo>
                  <a:pt x="113653" y="917577"/>
                </a:moveTo>
                <a:lnTo>
                  <a:pt x="191205" y="995158"/>
                </a:lnTo>
                <a:cubicBezTo>
                  <a:pt x="222520" y="1030396"/>
                  <a:pt x="252299" y="1067031"/>
                  <a:pt x="280435" y="1104957"/>
                </a:cubicBezTo>
                <a:lnTo>
                  <a:pt x="284740" y="1111331"/>
                </a:lnTo>
                <a:lnTo>
                  <a:pt x="183382" y="1085517"/>
                </a:lnTo>
                <a:lnTo>
                  <a:pt x="60935" y="1065658"/>
                </a:lnTo>
                <a:lnTo>
                  <a:pt x="48470" y="1054521"/>
                </a:lnTo>
                <a:lnTo>
                  <a:pt x="105358" y="917181"/>
                </a:lnTo>
                <a:close/>
                <a:moveTo>
                  <a:pt x="968984" y="1188820"/>
                </a:moveTo>
                <a:lnTo>
                  <a:pt x="1084573" y="1273800"/>
                </a:lnTo>
                <a:cubicBezTo>
                  <a:pt x="1126373" y="1307892"/>
                  <a:pt x="1166848" y="1344420"/>
                  <a:pt x="1205811" y="1383382"/>
                </a:cubicBezTo>
                <a:lnTo>
                  <a:pt x="1232757" y="1413195"/>
                </a:lnTo>
                <a:lnTo>
                  <a:pt x="1233520" y="1426407"/>
                </a:lnTo>
                <a:cubicBezTo>
                  <a:pt x="1233520" y="1502172"/>
                  <a:pt x="1228241" y="1576704"/>
                  <a:pt x="1218032" y="1649656"/>
                </a:cubicBezTo>
                <a:lnTo>
                  <a:pt x="1193675" y="1765183"/>
                </a:lnTo>
                <a:lnTo>
                  <a:pt x="1187093" y="1754305"/>
                </a:lnTo>
                <a:cubicBezTo>
                  <a:pt x="1157386" y="1710371"/>
                  <a:pt x="1125699" y="1668252"/>
                  <a:pt x="1092206" y="1628020"/>
                </a:cubicBezTo>
                <a:lnTo>
                  <a:pt x="991512" y="1518527"/>
                </a:lnTo>
                <a:lnTo>
                  <a:pt x="993289" y="1399550"/>
                </a:lnTo>
                <a:cubicBezTo>
                  <a:pt x="990447" y="1336130"/>
                  <a:pt x="983775" y="1272501"/>
                  <a:pt x="973143" y="1208980"/>
                </a:cubicBezTo>
                <a:close/>
                <a:moveTo>
                  <a:pt x="671800" y="1030641"/>
                </a:moveTo>
                <a:lnTo>
                  <a:pt x="720410" y="1166095"/>
                </a:lnTo>
                <a:cubicBezTo>
                  <a:pt x="734502" y="1215064"/>
                  <a:pt x="746205" y="1264575"/>
                  <a:pt x="755521" y="1314445"/>
                </a:cubicBezTo>
                <a:lnTo>
                  <a:pt x="757189" y="1326520"/>
                </a:lnTo>
                <a:lnTo>
                  <a:pt x="746743" y="1318868"/>
                </a:lnTo>
                <a:cubicBezTo>
                  <a:pt x="703990" y="1290616"/>
                  <a:pt x="659955" y="1264469"/>
                  <a:pt x="614814" y="1240499"/>
                </a:cubicBezTo>
                <a:lnTo>
                  <a:pt x="512959" y="1192497"/>
                </a:lnTo>
                <a:lnTo>
                  <a:pt x="487719" y="1132618"/>
                </a:lnTo>
                <a:cubicBezTo>
                  <a:pt x="467270" y="1089565"/>
                  <a:pt x="444896" y="1047404"/>
                  <a:pt x="420655" y="1006278"/>
                </a:cubicBezTo>
                <a:lnTo>
                  <a:pt x="380025" y="944777"/>
                </a:lnTo>
                <a:lnTo>
                  <a:pt x="381927" y="945051"/>
                </a:lnTo>
                <a:cubicBezTo>
                  <a:pt x="432237" y="954792"/>
                  <a:pt x="482169" y="966968"/>
                  <a:pt x="531534" y="981579"/>
                </a:cubicBezTo>
                <a:close/>
                <a:moveTo>
                  <a:pt x="192502" y="707293"/>
                </a:moveTo>
                <a:lnTo>
                  <a:pt x="330319" y="869538"/>
                </a:lnTo>
                <a:lnTo>
                  <a:pt x="380025" y="944777"/>
                </a:lnTo>
                <a:lnTo>
                  <a:pt x="230050" y="923135"/>
                </a:lnTo>
                <a:lnTo>
                  <a:pt x="113653" y="917577"/>
                </a:lnTo>
                <a:lnTo>
                  <a:pt x="107672" y="911594"/>
                </a:lnTo>
                <a:lnTo>
                  <a:pt x="192291" y="707305"/>
                </a:lnTo>
                <a:close/>
                <a:moveTo>
                  <a:pt x="1183691" y="1034431"/>
                </a:moveTo>
                <a:lnTo>
                  <a:pt x="1239503" y="1076366"/>
                </a:lnTo>
                <a:cubicBezTo>
                  <a:pt x="1319965" y="1143351"/>
                  <a:pt x="1392876" y="1217558"/>
                  <a:pt x="1457656" y="1297589"/>
                </a:cubicBezTo>
                <a:lnTo>
                  <a:pt x="1459911" y="1300669"/>
                </a:lnTo>
                <a:lnTo>
                  <a:pt x="1467955" y="1375197"/>
                </a:lnTo>
                <a:cubicBezTo>
                  <a:pt x="1471679" y="1434059"/>
                  <a:pt x="1472141" y="1493355"/>
                  <a:pt x="1469234" y="1552825"/>
                </a:cubicBezTo>
                <a:lnTo>
                  <a:pt x="1453005" y="1705958"/>
                </a:lnTo>
                <a:lnTo>
                  <a:pt x="1410366" y="1633802"/>
                </a:lnTo>
                <a:cubicBezTo>
                  <a:pt x="1381144" y="1589544"/>
                  <a:pt x="1349487" y="1546420"/>
                  <a:pt x="1315394" y="1504621"/>
                </a:cubicBezTo>
                <a:lnTo>
                  <a:pt x="1232757" y="1413195"/>
                </a:lnTo>
                <a:lnTo>
                  <a:pt x="1222785" y="1240287"/>
                </a:lnTo>
                <a:cubicBezTo>
                  <a:pt x="1215695" y="1179231"/>
                  <a:pt x="1205160" y="1119225"/>
                  <a:pt x="1191380" y="1060470"/>
                </a:cubicBezTo>
                <a:close/>
                <a:moveTo>
                  <a:pt x="828403" y="828402"/>
                </a:moveTo>
                <a:lnTo>
                  <a:pt x="866273" y="846377"/>
                </a:lnTo>
                <a:lnTo>
                  <a:pt x="872948" y="860269"/>
                </a:lnTo>
                <a:cubicBezTo>
                  <a:pt x="904577" y="936630"/>
                  <a:pt x="929842" y="1014040"/>
                  <a:pt x="948987" y="1091908"/>
                </a:cubicBezTo>
                <a:lnTo>
                  <a:pt x="968984" y="1188820"/>
                </a:lnTo>
                <a:lnTo>
                  <a:pt x="955391" y="1178828"/>
                </a:lnTo>
                <a:cubicBezTo>
                  <a:pt x="866875" y="1120384"/>
                  <a:pt x="773819" y="1071680"/>
                  <a:pt x="677737" y="1032717"/>
                </a:cubicBezTo>
                <a:lnTo>
                  <a:pt x="671800" y="1030641"/>
                </a:lnTo>
                <a:lnTo>
                  <a:pt x="651309" y="973543"/>
                </a:lnTo>
                <a:cubicBezTo>
                  <a:pt x="624030" y="910612"/>
                  <a:pt x="592506" y="849080"/>
                  <a:pt x="556737" y="789382"/>
                </a:cubicBezTo>
                <a:lnTo>
                  <a:pt x="521704" y="735973"/>
                </a:lnTo>
                <a:lnTo>
                  <a:pt x="674458" y="773557"/>
                </a:lnTo>
                <a:cubicBezTo>
                  <a:pt x="726122" y="789058"/>
                  <a:pt x="777496" y="807316"/>
                  <a:pt x="828403" y="828402"/>
                </a:cubicBezTo>
                <a:close/>
                <a:moveTo>
                  <a:pt x="305800" y="471718"/>
                </a:moveTo>
                <a:lnTo>
                  <a:pt x="315226" y="480237"/>
                </a:lnTo>
                <a:cubicBezTo>
                  <a:pt x="378541" y="543552"/>
                  <a:pt x="435425" y="610862"/>
                  <a:pt x="485879" y="681355"/>
                </a:cubicBezTo>
                <a:lnTo>
                  <a:pt x="521704" y="735973"/>
                </a:lnTo>
                <a:lnTo>
                  <a:pt x="518766" y="735250"/>
                </a:lnTo>
                <a:cubicBezTo>
                  <a:pt x="414621" y="715128"/>
                  <a:pt x="310011" y="705743"/>
                  <a:pt x="206332" y="706515"/>
                </a:cubicBezTo>
                <a:lnTo>
                  <a:pt x="192502" y="707293"/>
                </a:lnTo>
                <a:lnTo>
                  <a:pt x="192364" y="707130"/>
                </a:lnTo>
                <a:lnTo>
                  <a:pt x="290201" y="470930"/>
                </a:lnTo>
                <a:close/>
                <a:moveTo>
                  <a:pt x="1365168" y="910420"/>
                </a:moveTo>
                <a:lnTo>
                  <a:pt x="1394694" y="937257"/>
                </a:lnTo>
                <a:cubicBezTo>
                  <a:pt x="1466914" y="1009476"/>
                  <a:pt x="1532246" y="1088584"/>
                  <a:pt x="1589620" y="1173508"/>
                </a:cubicBezTo>
                <a:lnTo>
                  <a:pt x="1637050" y="1251580"/>
                </a:lnTo>
                <a:lnTo>
                  <a:pt x="1657272" y="1348202"/>
                </a:lnTo>
                <a:cubicBezTo>
                  <a:pt x="1667659" y="1409734"/>
                  <a:pt x="1674430" y="1471758"/>
                  <a:pt x="1677584" y="1533931"/>
                </a:cubicBezTo>
                <a:lnTo>
                  <a:pt x="1676651" y="1659061"/>
                </a:lnTo>
                <a:lnTo>
                  <a:pt x="1627024" y="1553759"/>
                </a:lnTo>
                <a:cubicBezTo>
                  <a:pt x="1603054" y="1508618"/>
                  <a:pt x="1576907" y="1464583"/>
                  <a:pt x="1548655" y="1421830"/>
                </a:cubicBezTo>
                <a:lnTo>
                  <a:pt x="1459911" y="1300669"/>
                </a:lnTo>
                <a:lnTo>
                  <a:pt x="1452812" y="1234896"/>
                </a:lnTo>
                <a:cubicBezTo>
                  <a:pt x="1438617" y="1142096"/>
                  <a:pt x="1416293" y="1050941"/>
                  <a:pt x="1386286" y="962499"/>
                </a:cubicBezTo>
                <a:close/>
                <a:moveTo>
                  <a:pt x="1489403" y="860060"/>
                </a:moveTo>
                <a:lnTo>
                  <a:pt x="1542907" y="931269"/>
                </a:lnTo>
                <a:cubicBezTo>
                  <a:pt x="1602320" y="1019137"/>
                  <a:pt x="1653812" y="1114269"/>
                  <a:pt x="1695985" y="1216084"/>
                </a:cubicBezTo>
                <a:cubicBezTo>
                  <a:pt x="1738158" y="1317898"/>
                  <a:pt x="1769016" y="1421577"/>
                  <a:pt x="1789137" y="1525721"/>
                </a:cubicBezTo>
                <a:lnTo>
                  <a:pt x="1808279" y="1660555"/>
                </a:lnTo>
                <a:lnTo>
                  <a:pt x="1790480" y="1591331"/>
                </a:lnTo>
                <a:cubicBezTo>
                  <a:pt x="1759386" y="1491360"/>
                  <a:pt x="1718729" y="1395601"/>
                  <a:pt x="1669579" y="1305126"/>
                </a:cubicBezTo>
                <a:lnTo>
                  <a:pt x="1637050" y="1251580"/>
                </a:lnTo>
                <a:lnTo>
                  <a:pt x="1631674" y="1225896"/>
                </a:lnTo>
                <a:cubicBezTo>
                  <a:pt x="1601253" y="1104447"/>
                  <a:pt x="1556365" y="985878"/>
                  <a:pt x="1497007" y="872928"/>
                </a:cubicBezTo>
                <a:close/>
                <a:moveTo>
                  <a:pt x="887283" y="595151"/>
                </a:moveTo>
                <a:cubicBezTo>
                  <a:pt x="935029" y="615346"/>
                  <a:pt x="981588" y="637797"/>
                  <a:pt x="1026825" y="662372"/>
                </a:cubicBezTo>
                <a:lnTo>
                  <a:pt x="1042603" y="671958"/>
                </a:lnTo>
                <a:lnTo>
                  <a:pt x="1071343" y="724539"/>
                </a:lnTo>
                <a:cubicBezTo>
                  <a:pt x="1097309" y="777495"/>
                  <a:pt x="1120428" y="832100"/>
                  <a:pt x="1140500" y="888155"/>
                </a:cubicBezTo>
                <a:lnTo>
                  <a:pt x="1183691" y="1034431"/>
                </a:lnTo>
                <a:lnTo>
                  <a:pt x="1113218" y="981480"/>
                </a:lnTo>
                <a:cubicBezTo>
                  <a:pt x="1069284" y="951774"/>
                  <a:pt x="1023533" y="924047"/>
                  <a:pt x="976040" y="898476"/>
                </a:cubicBezTo>
                <a:lnTo>
                  <a:pt x="866273" y="846377"/>
                </a:lnTo>
                <a:lnTo>
                  <a:pt x="795625" y="699321"/>
                </a:lnTo>
                <a:cubicBezTo>
                  <a:pt x="767216" y="647733"/>
                  <a:pt x="736248" y="598239"/>
                  <a:pt x="702952" y="550933"/>
                </a:cubicBezTo>
                <a:lnTo>
                  <a:pt x="684015" y="526917"/>
                </a:lnTo>
                <a:lnTo>
                  <a:pt x="740620" y="541472"/>
                </a:lnTo>
                <a:cubicBezTo>
                  <a:pt x="790606" y="557019"/>
                  <a:pt x="839538" y="574957"/>
                  <a:pt x="887283" y="595151"/>
                </a:cubicBezTo>
                <a:close/>
                <a:moveTo>
                  <a:pt x="416909" y="243594"/>
                </a:moveTo>
                <a:lnTo>
                  <a:pt x="477040" y="294113"/>
                </a:lnTo>
                <a:cubicBezTo>
                  <a:pt x="518742" y="332287"/>
                  <a:pt x="558572" y="372839"/>
                  <a:pt x="596300" y="415674"/>
                </a:cubicBezTo>
                <a:lnTo>
                  <a:pt x="684015" y="526917"/>
                </a:lnTo>
                <a:lnTo>
                  <a:pt x="587637" y="502136"/>
                </a:lnTo>
                <a:cubicBezTo>
                  <a:pt x="535678" y="491504"/>
                  <a:pt x="482800" y="483396"/>
                  <a:pt x="429136" y="477946"/>
                </a:cubicBezTo>
                <a:lnTo>
                  <a:pt x="305800" y="471718"/>
                </a:lnTo>
                <a:lnTo>
                  <a:pt x="294213" y="461245"/>
                </a:lnTo>
                <a:lnTo>
                  <a:pt x="386296" y="238936"/>
                </a:lnTo>
                <a:lnTo>
                  <a:pt x="386999" y="238975"/>
                </a:lnTo>
                <a:close/>
                <a:moveTo>
                  <a:pt x="832060" y="352158"/>
                </a:moveTo>
                <a:cubicBezTo>
                  <a:pt x="926419" y="391243"/>
                  <a:pt x="1017051" y="439327"/>
                  <a:pt x="1102557" y="495832"/>
                </a:cubicBezTo>
                <a:lnTo>
                  <a:pt x="1172710" y="547216"/>
                </a:lnTo>
                <a:lnTo>
                  <a:pt x="1226312" y="625732"/>
                </a:lnTo>
                <a:cubicBezTo>
                  <a:pt x="1259456" y="678604"/>
                  <a:pt x="1289447" y="733316"/>
                  <a:pt x="1316153" y="789550"/>
                </a:cubicBezTo>
                <a:lnTo>
                  <a:pt x="1365168" y="910420"/>
                </a:lnTo>
                <a:lnTo>
                  <a:pt x="1281333" y="834227"/>
                </a:lnTo>
                <a:cubicBezTo>
                  <a:pt x="1241913" y="801695"/>
                  <a:pt x="1200905" y="771018"/>
                  <a:pt x="1158443" y="742332"/>
                </a:cubicBezTo>
                <a:lnTo>
                  <a:pt x="1042603" y="671958"/>
                </a:lnTo>
                <a:lnTo>
                  <a:pt x="1003662" y="600713"/>
                </a:lnTo>
                <a:cubicBezTo>
                  <a:pt x="955034" y="520409"/>
                  <a:pt x="899527" y="444735"/>
                  <a:pt x="837958" y="374509"/>
                </a:cubicBezTo>
                <a:lnTo>
                  <a:pt x="807101" y="343190"/>
                </a:lnTo>
                <a:close/>
                <a:moveTo>
                  <a:pt x="478801" y="70306"/>
                </a:moveTo>
                <a:lnTo>
                  <a:pt x="561287" y="124595"/>
                </a:lnTo>
                <a:cubicBezTo>
                  <a:pt x="612141" y="160760"/>
                  <a:pt x="660786" y="199830"/>
                  <a:pt x="706978" y="241563"/>
                </a:cubicBezTo>
                <a:lnTo>
                  <a:pt x="807101" y="343190"/>
                </a:lnTo>
                <a:lnTo>
                  <a:pt x="687899" y="300353"/>
                </a:lnTo>
                <a:cubicBezTo>
                  <a:pt x="639031" y="285382"/>
                  <a:pt x="589405" y="272734"/>
                  <a:pt x="539197" y="262480"/>
                </a:cubicBezTo>
                <a:lnTo>
                  <a:pt x="416909" y="243594"/>
                </a:lnTo>
                <a:lnTo>
                  <a:pt x="392767" y="223312"/>
                </a:lnTo>
                <a:lnTo>
                  <a:pt x="458225" y="65282"/>
                </a:lnTo>
                <a:close/>
                <a:moveTo>
                  <a:pt x="867740" y="226456"/>
                </a:moveTo>
                <a:lnTo>
                  <a:pt x="961672" y="281963"/>
                </a:lnTo>
                <a:cubicBezTo>
                  <a:pt x="1050189" y="340407"/>
                  <a:pt x="1134166" y="408592"/>
                  <a:pt x="1212092" y="486518"/>
                </a:cubicBezTo>
                <a:cubicBezTo>
                  <a:pt x="1290017" y="564443"/>
                  <a:pt x="1358202" y="648421"/>
                  <a:pt x="1416647" y="736938"/>
                </a:cubicBezTo>
                <a:lnTo>
                  <a:pt x="1489403" y="860060"/>
                </a:lnTo>
                <a:lnTo>
                  <a:pt x="1448021" y="804984"/>
                </a:lnTo>
                <a:cubicBezTo>
                  <a:pt x="1381036" y="724522"/>
                  <a:pt x="1306829" y="651611"/>
                  <a:pt x="1226797" y="586831"/>
                </a:cubicBezTo>
                <a:lnTo>
                  <a:pt x="1172710" y="547216"/>
                </a:lnTo>
                <a:lnTo>
                  <a:pt x="1155859" y="522531"/>
                </a:lnTo>
                <a:cubicBezTo>
                  <a:pt x="1081277" y="421968"/>
                  <a:pt x="994430" y="329603"/>
                  <a:pt x="896367" y="247965"/>
                </a:cubicBezTo>
                <a:close/>
                <a:moveTo>
                  <a:pt x="485266" y="0"/>
                </a:moveTo>
                <a:lnTo>
                  <a:pt x="485267" y="1"/>
                </a:lnTo>
                <a:cubicBezTo>
                  <a:pt x="587082" y="42174"/>
                  <a:pt x="682213" y="93667"/>
                  <a:pt x="770083" y="153079"/>
                </a:cubicBezTo>
                <a:lnTo>
                  <a:pt x="867740" y="226456"/>
                </a:lnTo>
                <a:lnTo>
                  <a:pt x="825682" y="201602"/>
                </a:lnTo>
                <a:cubicBezTo>
                  <a:pt x="733004" y="152900"/>
                  <a:pt x="636545" y="113936"/>
                  <a:pt x="537815" y="84714"/>
                </a:cubicBezTo>
                <a:lnTo>
                  <a:pt x="478801" y="70306"/>
                </a:lnTo>
                <a:lnTo>
                  <a:pt x="464947" y="61187"/>
                </a:lnTo>
                <a:lnTo>
                  <a:pt x="460866" y="58906"/>
                </a:lnTo>
                <a:close/>
              </a:path>
            </a:pathLst>
          </a:custGeom>
          <a:noFill/>
          <a:ln w="19050">
            <a:solidFill>
              <a:srgbClr val="D2D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47E97E62-D266-49D3-80C7-FC7093EDEE5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70317817"/>
              </p:ext>
            </p:extLst>
          </p:nvPr>
        </p:nvGraphicFramePr>
        <p:xfrm>
          <a:off x="1650033" y="1641492"/>
          <a:ext cx="4802752" cy="38780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21" name="组合 20">
            <a:extLst>
              <a:ext uri="{FF2B5EF4-FFF2-40B4-BE49-F238E27FC236}">
                <a16:creationId xmlns:a16="http://schemas.microsoft.com/office/drawing/2014/main" id="{A274B698-E18B-4518-BB7B-FD7A7F69FEAB}"/>
              </a:ext>
            </a:extLst>
          </p:cNvPr>
          <p:cNvGrpSpPr/>
          <p:nvPr/>
        </p:nvGrpSpPr>
        <p:grpSpPr>
          <a:xfrm>
            <a:off x="7075300" y="1641492"/>
            <a:ext cx="3612019" cy="1085738"/>
            <a:chOff x="5879643" y="1445796"/>
            <a:chExt cx="3612019" cy="1085738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0723E92-2BCB-4F39-9C0F-D3AF959E9510}"/>
                </a:ext>
              </a:extLst>
            </p:cNvPr>
            <p:cNvSpPr txBox="1"/>
            <p:nvPr/>
          </p:nvSpPr>
          <p:spPr>
            <a:xfrm>
              <a:off x="5879643" y="1792870"/>
              <a:ext cx="334294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AF6A0D0-98FA-49EC-A7E4-2EC0351B7B8A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228E5A6-D995-4DB1-8665-2FA5D2FCB8F5}"/>
              </a:ext>
            </a:extLst>
          </p:cNvPr>
          <p:cNvGrpSpPr/>
          <p:nvPr/>
        </p:nvGrpSpPr>
        <p:grpSpPr>
          <a:xfrm>
            <a:off x="7075300" y="3037650"/>
            <a:ext cx="3612019" cy="1085738"/>
            <a:chOff x="5879643" y="1445796"/>
            <a:chExt cx="3612019" cy="1085738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A3441E0-7084-4560-AE0D-EB4AC6F6D302}"/>
                </a:ext>
              </a:extLst>
            </p:cNvPr>
            <p:cNvSpPr txBox="1"/>
            <p:nvPr/>
          </p:nvSpPr>
          <p:spPr>
            <a:xfrm>
              <a:off x="5879643" y="1792870"/>
              <a:ext cx="334294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D41CFA0-5D30-4220-B017-80287AD79E43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A25872F-3F1E-498D-8245-F46746CF5FEE}"/>
              </a:ext>
            </a:extLst>
          </p:cNvPr>
          <p:cNvGrpSpPr/>
          <p:nvPr/>
        </p:nvGrpSpPr>
        <p:grpSpPr>
          <a:xfrm>
            <a:off x="7075300" y="4433808"/>
            <a:ext cx="3612019" cy="1085738"/>
            <a:chOff x="5879643" y="1445796"/>
            <a:chExt cx="3612019" cy="1085738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80F8D31-7133-4E1F-A26C-4C6B10093349}"/>
                </a:ext>
              </a:extLst>
            </p:cNvPr>
            <p:cNvSpPr txBox="1"/>
            <p:nvPr/>
          </p:nvSpPr>
          <p:spPr>
            <a:xfrm>
              <a:off x="5879643" y="1792870"/>
              <a:ext cx="334294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1CCE01B-301D-4992-8875-DFD88DD5C0B3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5EAFE46-0421-41A5-A564-2A3208B5954A}"/>
              </a:ext>
            </a:extLst>
          </p:cNvPr>
          <p:cNvGrpSpPr/>
          <p:nvPr/>
        </p:nvGrpSpPr>
        <p:grpSpPr>
          <a:xfrm>
            <a:off x="9807011" y="357597"/>
            <a:ext cx="2053883" cy="523220"/>
            <a:chOff x="9543984" y="189929"/>
            <a:chExt cx="2053883" cy="52322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20D2CE9-6A7D-40BE-8096-A5BEECC64EE4}"/>
                </a:ext>
              </a:extLst>
            </p:cNvPr>
            <p:cNvSpPr txBox="1"/>
            <p:nvPr/>
          </p:nvSpPr>
          <p:spPr>
            <a:xfrm>
              <a:off x="10294681" y="189929"/>
              <a:ext cx="10349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LOGO</a:t>
              </a:r>
              <a:endParaRPr lang="zh-CN" altLang="en-US" sz="2800" dirty="0">
                <a:solidFill>
                  <a:srgbClr val="818588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2" name="等腰三角形 31">
              <a:extLst>
                <a:ext uri="{FF2B5EF4-FFF2-40B4-BE49-F238E27FC236}">
                  <a16:creationId xmlns:a16="http://schemas.microsoft.com/office/drawing/2014/main" id="{54127DA3-FE6E-4D78-A7B3-67F6C66503E8}"/>
                </a:ext>
              </a:extLst>
            </p:cNvPr>
            <p:cNvSpPr/>
            <p:nvPr/>
          </p:nvSpPr>
          <p:spPr>
            <a:xfrm>
              <a:off x="9696338" y="235395"/>
              <a:ext cx="501454" cy="432288"/>
            </a:xfrm>
            <a:prstGeom prst="triangle">
              <a:avLst/>
            </a:prstGeom>
            <a:solidFill>
              <a:srgbClr val="818588"/>
            </a:solidFill>
            <a:ln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A38491DD-CA22-42E9-8201-492F5939D9A5}"/>
                </a:ext>
              </a:extLst>
            </p:cNvPr>
            <p:cNvSpPr/>
            <p:nvPr/>
          </p:nvSpPr>
          <p:spPr>
            <a:xfrm>
              <a:off x="9543984" y="189929"/>
              <a:ext cx="2053883" cy="523220"/>
            </a:xfrm>
            <a:prstGeom prst="rect">
              <a:avLst/>
            </a:prstGeom>
            <a:noFill/>
            <a:ln w="38100"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8AAFEC8E-785C-4B76-B985-FF60B11433C4}"/>
              </a:ext>
            </a:extLst>
          </p:cNvPr>
          <p:cNvSpPr txBox="1"/>
          <p:nvPr/>
        </p:nvSpPr>
        <p:spPr>
          <a:xfrm>
            <a:off x="1375789" y="349207"/>
            <a:ext cx="4890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818588"/>
                </a:solidFill>
              </a:rPr>
              <a:t>Click Here To Add The Tittle</a:t>
            </a:r>
            <a:endParaRPr lang="zh-CN" altLang="en-US" sz="2800" dirty="0">
              <a:solidFill>
                <a:srgbClr val="818588"/>
              </a:solidFill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8B90306-5313-41F5-A3E7-53B2F1122DD0}"/>
              </a:ext>
            </a:extLst>
          </p:cNvPr>
          <p:cNvGrpSpPr/>
          <p:nvPr/>
        </p:nvGrpSpPr>
        <p:grpSpPr>
          <a:xfrm>
            <a:off x="552920" y="321895"/>
            <a:ext cx="5537916" cy="558922"/>
            <a:chOff x="552920" y="321895"/>
            <a:chExt cx="5537916" cy="558922"/>
          </a:xfrm>
        </p:grpSpPr>
        <p:sp>
          <p:nvSpPr>
            <p:cNvPr id="36" name="直角三角形 35">
              <a:extLst>
                <a:ext uri="{FF2B5EF4-FFF2-40B4-BE49-F238E27FC236}">
                  <a16:creationId xmlns:a16="http://schemas.microsoft.com/office/drawing/2014/main" id="{2BD507DD-A213-412C-A92D-5C05EAEB640F}"/>
                </a:ext>
              </a:extLst>
            </p:cNvPr>
            <p:cNvSpPr/>
            <p:nvPr/>
          </p:nvSpPr>
          <p:spPr>
            <a:xfrm>
              <a:off x="738900" y="340817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直角三角形 36">
              <a:extLst>
                <a:ext uri="{FF2B5EF4-FFF2-40B4-BE49-F238E27FC236}">
                  <a16:creationId xmlns:a16="http://schemas.microsoft.com/office/drawing/2014/main" id="{D0062811-B2CB-433A-93D7-1105746756B3}"/>
                </a:ext>
              </a:extLst>
            </p:cNvPr>
            <p:cNvSpPr/>
            <p:nvPr/>
          </p:nvSpPr>
          <p:spPr>
            <a:xfrm rot="5400000">
              <a:off x="738900" y="321895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直角三角形 37">
              <a:extLst>
                <a:ext uri="{FF2B5EF4-FFF2-40B4-BE49-F238E27FC236}">
                  <a16:creationId xmlns:a16="http://schemas.microsoft.com/office/drawing/2014/main" id="{65F2C955-AEA3-4519-A67E-0198DB535923}"/>
                </a:ext>
              </a:extLst>
            </p:cNvPr>
            <p:cNvSpPr/>
            <p:nvPr/>
          </p:nvSpPr>
          <p:spPr>
            <a:xfrm>
              <a:off x="552920" y="340817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直角三角形 38">
              <a:extLst>
                <a:ext uri="{FF2B5EF4-FFF2-40B4-BE49-F238E27FC236}">
                  <a16:creationId xmlns:a16="http://schemas.microsoft.com/office/drawing/2014/main" id="{049EA853-5196-4A51-BBFC-1C1F8AA0163A}"/>
                </a:ext>
              </a:extLst>
            </p:cNvPr>
            <p:cNvSpPr/>
            <p:nvPr/>
          </p:nvSpPr>
          <p:spPr>
            <a:xfrm rot="5400000">
              <a:off x="552920" y="321895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D42D7AD8-32D9-4711-9F92-1F76C6C57264}"/>
                </a:ext>
              </a:extLst>
            </p:cNvPr>
            <p:cNvCxnSpPr>
              <a:cxnSpLocks/>
            </p:cNvCxnSpPr>
            <p:nvPr/>
          </p:nvCxnSpPr>
          <p:spPr>
            <a:xfrm>
              <a:off x="1108418" y="865319"/>
              <a:ext cx="4982418" cy="15498"/>
            </a:xfrm>
            <a:prstGeom prst="line">
              <a:avLst/>
            </a:prstGeom>
            <a:ln w="38100">
              <a:solidFill>
                <a:srgbClr val="8185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20113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Graphic spid="8" grpId="0">
        <p:bldAsOne/>
      </p:bldGraphic>
      <p:bldP spid="3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DCCC8765-0A74-4898-9EA8-66EC029F165B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 rot="20250002">
            <a:off x="9657875" y="4806056"/>
            <a:ext cx="2966435" cy="2009137"/>
          </a:xfrm>
          <a:custGeom>
            <a:avLst/>
            <a:gdLst>
              <a:gd name="connsiteX0" fmla="*/ 1304901 w 2966435"/>
              <a:gd name="connsiteY0" fmla="*/ 1694874 h 2009137"/>
              <a:gd name="connsiteX1" fmla="*/ 1303635 w 2966435"/>
              <a:gd name="connsiteY1" fmla="*/ 1696880 h 2009137"/>
              <a:gd name="connsiteX2" fmla="*/ 1223870 w 2966435"/>
              <a:gd name="connsiteY2" fmla="*/ 1862245 h 2009137"/>
              <a:gd name="connsiteX3" fmla="*/ 1171537 w 2966435"/>
              <a:gd name="connsiteY3" fmla="*/ 2009137 h 2009137"/>
              <a:gd name="connsiteX4" fmla="*/ 1167323 w 2966435"/>
              <a:gd name="connsiteY4" fmla="*/ 2007392 h 2009137"/>
              <a:gd name="connsiteX5" fmla="*/ 1199923 w 2966435"/>
              <a:gd name="connsiteY5" fmla="*/ 1845952 h 2009137"/>
              <a:gd name="connsiteX6" fmla="*/ 1224879 w 2966435"/>
              <a:gd name="connsiteY6" fmla="*/ 1803720 h 2009137"/>
              <a:gd name="connsiteX7" fmla="*/ 1262722 w 2966435"/>
              <a:gd name="connsiteY7" fmla="*/ 1649926 h 2009137"/>
              <a:gd name="connsiteX8" fmla="*/ 1254776 w 2966435"/>
              <a:gd name="connsiteY8" fmla="*/ 1667939 h 2009137"/>
              <a:gd name="connsiteX9" fmla="*/ 1204141 w 2966435"/>
              <a:gd name="connsiteY9" fmla="*/ 1825065 h 2009137"/>
              <a:gd name="connsiteX10" fmla="*/ 1199923 w 2966435"/>
              <a:gd name="connsiteY10" fmla="*/ 1845952 h 2009137"/>
              <a:gd name="connsiteX11" fmla="*/ 1144518 w 2966435"/>
              <a:gd name="connsiteY11" fmla="*/ 1939711 h 2009137"/>
              <a:gd name="connsiteX12" fmla="*/ 1121848 w 2966435"/>
              <a:gd name="connsiteY12" fmla="*/ 1988555 h 2009137"/>
              <a:gd name="connsiteX13" fmla="*/ 1106317 w 2966435"/>
              <a:gd name="connsiteY13" fmla="*/ 1982122 h 2009137"/>
              <a:gd name="connsiteX14" fmla="*/ 1117876 w 2966435"/>
              <a:gd name="connsiteY14" fmla="*/ 1801440 h 2009137"/>
              <a:gd name="connsiteX15" fmla="*/ 1209580 w 2966435"/>
              <a:gd name="connsiteY15" fmla="*/ 1698796 h 2009137"/>
              <a:gd name="connsiteX16" fmla="*/ 1163515 w 2966435"/>
              <a:gd name="connsiteY16" fmla="*/ 1579436 h 2009137"/>
              <a:gd name="connsiteX17" fmla="*/ 1147945 w 2966435"/>
              <a:gd name="connsiteY17" fmla="*/ 1632887 h 2009137"/>
              <a:gd name="connsiteX18" fmla="*/ 1118014 w 2966435"/>
              <a:gd name="connsiteY18" fmla="*/ 1799280 h 2009137"/>
              <a:gd name="connsiteX19" fmla="*/ 1117876 w 2966435"/>
              <a:gd name="connsiteY19" fmla="*/ 1801440 h 2009137"/>
              <a:gd name="connsiteX20" fmla="*/ 1106385 w 2966435"/>
              <a:gd name="connsiteY20" fmla="*/ 1814300 h 2009137"/>
              <a:gd name="connsiteX21" fmla="*/ 1015386 w 2966435"/>
              <a:gd name="connsiteY21" fmla="*/ 1938541 h 2009137"/>
              <a:gd name="connsiteX22" fmla="*/ 1012565 w 2966435"/>
              <a:gd name="connsiteY22" fmla="*/ 1943289 h 2009137"/>
              <a:gd name="connsiteX23" fmla="*/ 975682 w 2966435"/>
              <a:gd name="connsiteY23" fmla="*/ 1928012 h 2009137"/>
              <a:gd name="connsiteX24" fmla="*/ 972752 w 2966435"/>
              <a:gd name="connsiteY24" fmla="*/ 1906560 h 2009137"/>
              <a:gd name="connsiteX25" fmla="*/ 969038 w 2966435"/>
              <a:gd name="connsiteY25" fmla="*/ 1746526 h 2009137"/>
              <a:gd name="connsiteX26" fmla="*/ 978694 w 2966435"/>
              <a:gd name="connsiteY26" fmla="*/ 1735903 h 2009137"/>
              <a:gd name="connsiteX27" fmla="*/ 1092055 w 2966435"/>
              <a:gd name="connsiteY27" fmla="*/ 1632873 h 2009137"/>
              <a:gd name="connsiteX28" fmla="*/ 998825 w 2966435"/>
              <a:gd name="connsiteY28" fmla="*/ 1479233 h 2009137"/>
              <a:gd name="connsiteX29" fmla="*/ 979909 w 2966435"/>
              <a:gd name="connsiteY29" fmla="*/ 1591325 h 2009137"/>
              <a:gd name="connsiteX30" fmla="*/ 968847 w 2966435"/>
              <a:gd name="connsiteY30" fmla="*/ 1738278 h 2009137"/>
              <a:gd name="connsiteX31" fmla="*/ 969038 w 2966435"/>
              <a:gd name="connsiteY31" fmla="*/ 1746526 h 2009137"/>
              <a:gd name="connsiteX32" fmla="*/ 875664 w 2966435"/>
              <a:gd name="connsiteY32" fmla="*/ 1849264 h 2009137"/>
              <a:gd name="connsiteX33" fmla="*/ 854357 w 2966435"/>
              <a:gd name="connsiteY33" fmla="*/ 1877757 h 2009137"/>
              <a:gd name="connsiteX34" fmla="*/ 772169 w 2966435"/>
              <a:gd name="connsiteY34" fmla="*/ 1843714 h 2009137"/>
              <a:gd name="connsiteX35" fmla="*/ 760052 w 2966435"/>
              <a:gd name="connsiteY35" fmla="*/ 1669588 h 2009137"/>
              <a:gd name="connsiteX36" fmla="*/ 864657 w 2966435"/>
              <a:gd name="connsiteY36" fmla="*/ 1576130 h 2009137"/>
              <a:gd name="connsiteX37" fmla="*/ 988898 w 2966435"/>
              <a:gd name="connsiteY37" fmla="*/ 1485130 h 2009137"/>
              <a:gd name="connsiteX38" fmla="*/ 788537 w 2966435"/>
              <a:gd name="connsiteY38" fmla="*/ 1339187 h 2009137"/>
              <a:gd name="connsiteX39" fmla="*/ 787970 w 2966435"/>
              <a:gd name="connsiteY39" fmla="*/ 1341482 h 2009137"/>
              <a:gd name="connsiteX40" fmla="*/ 758823 w 2966435"/>
              <a:gd name="connsiteY40" fmla="*/ 1651932 h 2009137"/>
              <a:gd name="connsiteX41" fmla="*/ 760052 w 2966435"/>
              <a:gd name="connsiteY41" fmla="*/ 1669588 h 2009137"/>
              <a:gd name="connsiteX42" fmla="*/ 749153 w 2966435"/>
              <a:gd name="connsiteY42" fmla="*/ 1679325 h 2009137"/>
              <a:gd name="connsiteX43" fmla="*/ 646026 w 2966435"/>
              <a:gd name="connsiteY43" fmla="*/ 1791464 h 2009137"/>
              <a:gd name="connsiteX44" fmla="*/ 529403 w 2966435"/>
              <a:gd name="connsiteY44" fmla="*/ 1743157 h 2009137"/>
              <a:gd name="connsiteX45" fmla="*/ 522036 w 2966435"/>
              <a:gd name="connsiteY45" fmla="*/ 1596325 h 2009137"/>
              <a:gd name="connsiteX46" fmla="*/ 524589 w 2966435"/>
              <a:gd name="connsiteY46" fmla="*/ 1555849 h 2009137"/>
              <a:gd name="connsiteX47" fmla="*/ 532569 w 2966435"/>
              <a:gd name="connsiteY47" fmla="*/ 1547020 h 2009137"/>
              <a:gd name="connsiteX48" fmla="*/ 782989 w 2966435"/>
              <a:gd name="connsiteY48" fmla="*/ 1342466 h 2009137"/>
              <a:gd name="connsiteX49" fmla="*/ 578884 w 2966435"/>
              <a:gd name="connsiteY49" fmla="*/ 1179122 h 2009137"/>
              <a:gd name="connsiteX50" fmla="*/ 560714 w 2966435"/>
              <a:gd name="connsiteY50" fmla="*/ 1245481 h 2009137"/>
              <a:gd name="connsiteX51" fmla="*/ 534861 w 2966435"/>
              <a:gd name="connsiteY51" fmla="*/ 1393012 h 2009137"/>
              <a:gd name="connsiteX52" fmla="*/ 524589 w 2966435"/>
              <a:gd name="connsiteY52" fmla="*/ 1555849 h 2009137"/>
              <a:gd name="connsiteX53" fmla="*/ 422986 w 2966435"/>
              <a:gd name="connsiteY53" fmla="*/ 1668258 h 2009137"/>
              <a:gd name="connsiteX54" fmla="*/ 405618 w 2966435"/>
              <a:gd name="connsiteY54" fmla="*/ 1691884 h 2009137"/>
              <a:gd name="connsiteX55" fmla="*/ 283730 w 2966435"/>
              <a:gd name="connsiteY55" fmla="*/ 1641396 h 2009137"/>
              <a:gd name="connsiteX56" fmla="*/ 282878 w 2966435"/>
              <a:gd name="connsiteY56" fmla="*/ 1609856 h 2009137"/>
              <a:gd name="connsiteX57" fmla="*/ 292751 w 2966435"/>
              <a:gd name="connsiteY57" fmla="*/ 1462058 h 2009137"/>
              <a:gd name="connsiteX58" fmla="*/ 295516 w 2966435"/>
              <a:gd name="connsiteY58" fmla="*/ 1444869 h 2009137"/>
              <a:gd name="connsiteX59" fmla="*/ 386545 w 2966435"/>
              <a:gd name="connsiteY59" fmla="*/ 1342983 h 2009137"/>
              <a:gd name="connsiteX60" fmla="*/ 501502 w 2966435"/>
              <a:gd name="connsiteY60" fmla="*/ 1237264 h 2009137"/>
              <a:gd name="connsiteX61" fmla="*/ 395521 w 2966435"/>
              <a:gd name="connsiteY61" fmla="*/ 1055145 h 2009137"/>
              <a:gd name="connsiteX62" fmla="*/ 352684 w 2966435"/>
              <a:gd name="connsiteY62" fmla="*/ 1174347 h 2009137"/>
              <a:gd name="connsiteX63" fmla="*/ 316147 w 2966435"/>
              <a:gd name="connsiteY63" fmla="*/ 1316582 h 2009137"/>
              <a:gd name="connsiteX64" fmla="*/ 295516 w 2966435"/>
              <a:gd name="connsiteY64" fmla="*/ 1444869 h 2009137"/>
              <a:gd name="connsiteX65" fmla="*/ 283349 w 2966435"/>
              <a:gd name="connsiteY65" fmla="*/ 1458487 h 2009137"/>
              <a:gd name="connsiteX66" fmla="*/ 192350 w 2966435"/>
              <a:gd name="connsiteY66" fmla="*/ 1582728 h 2009137"/>
              <a:gd name="connsiteX67" fmla="*/ 182425 w 2966435"/>
              <a:gd name="connsiteY67" fmla="*/ 1599434 h 2009137"/>
              <a:gd name="connsiteX68" fmla="*/ 88164 w 2966435"/>
              <a:gd name="connsiteY68" fmla="*/ 1560390 h 2009137"/>
              <a:gd name="connsiteX69" fmla="*/ 100518 w 2966435"/>
              <a:gd name="connsiteY69" fmla="*/ 1474040 h 2009137"/>
              <a:gd name="connsiteX70" fmla="*/ 122425 w 2966435"/>
              <a:gd name="connsiteY70" fmla="*/ 1384313 h 2009137"/>
              <a:gd name="connsiteX71" fmla="*/ 176927 w 2966435"/>
              <a:gd name="connsiteY71" fmla="*/ 1300960 h 2009137"/>
              <a:gd name="connsiteX72" fmla="*/ 293894 w 2966435"/>
              <a:gd name="connsiteY72" fmla="*/ 1155268 h 2009137"/>
              <a:gd name="connsiteX73" fmla="*/ 278787 w 2966435"/>
              <a:gd name="connsiteY73" fmla="*/ 994507 h 2009137"/>
              <a:gd name="connsiteX74" fmla="*/ 253933 w 2966435"/>
              <a:gd name="connsiteY74" fmla="*/ 1036566 h 2009137"/>
              <a:gd name="connsiteX75" fmla="*/ 137045 w 2966435"/>
              <a:gd name="connsiteY75" fmla="*/ 1324433 h 2009137"/>
              <a:gd name="connsiteX76" fmla="*/ 122425 w 2966435"/>
              <a:gd name="connsiteY76" fmla="*/ 1384313 h 2009137"/>
              <a:gd name="connsiteX77" fmla="*/ 108543 w 2966435"/>
              <a:gd name="connsiteY77" fmla="*/ 1405544 h 2009137"/>
              <a:gd name="connsiteX78" fmla="*/ 38499 w 2966435"/>
              <a:gd name="connsiteY78" fmla="*/ 1539818 h 2009137"/>
              <a:gd name="connsiteX79" fmla="*/ 0 w 2966435"/>
              <a:gd name="connsiteY79" fmla="*/ 1523871 h 2009137"/>
              <a:gd name="connsiteX80" fmla="*/ 52332 w 2966435"/>
              <a:gd name="connsiteY80" fmla="*/ 1376980 h 2009137"/>
              <a:gd name="connsiteX81" fmla="*/ 205411 w 2966435"/>
              <a:gd name="connsiteY81" fmla="*/ 1092165 h 2009137"/>
              <a:gd name="connsiteX82" fmla="*/ 1592172 w 2966435"/>
              <a:gd name="connsiteY82" fmla="*/ 1413207 h 2009137"/>
              <a:gd name="connsiteX83" fmla="*/ 1550672 w 2966435"/>
              <a:gd name="connsiteY83" fmla="*/ 1443718 h 2009137"/>
              <a:gd name="connsiteX84" fmla="*/ 1429434 w 2966435"/>
              <a:gd name="connsiteY84" fmla="*/ 1553300 h 2009137"/>
              <a:gd name="connsiteX85" fmla="*/ 1319851 w 2966435"/>
              <a:gd name="connsiteY85" fmla="*/ 1674539 h 2009137"/>
              <a:gd name="connsiteX86" fmla="*/ 1304901 w 2966435"/>
              <a:gd name="connsiteY86" fmla="*/ 1694874 h 2009137"/>
              <a:gd name="connsiteX87" fmla="*/ 1399597 w 2966435"/>
              <a:gd name="connsiteY87" fmla="*/ 1544821 h 2009137"/>
              <a:gd name="connsiteX88" fmla="*/ 1414870 w 2966435"/>
              <a:gd name="connsiteY88" fmla="*/ 1525205 h 2009137"/>
              <a:gd name="connsiteX89" fmla="*/ 1450823 w 2966435"/>
              <a:gd name="connsiteY89" fmla="*/ 1498191 h 2009137"/>
              <a:gd name="connsiteX90" fmla="*/ 1588001 w 2966435"/>
              <a:gd name="connsiteY90" fmla="*/ 1415187 h 2009137"/>
              <a:gd name="connsiteX91" fmla="*/ 1542083 w 2966435"/>
              <a:gd name="connsiteY91" fmla="*/ 1373308 h 2009137"/>
              <a:gd name="connsiteX92" fmla="*/ 1481302 w 2966435"/>
              <a:gd name="connsiteY92" fmla="*/ 1439881 h 2009137"/>
              <a:gd name="connsiteX93" fmla="*/ 1414870 w 2966435"/>
              <a:gd name="connsiteY93" fmla="*/ 1525205 h 2009137"/>
              <a:gd name="connsiteX94" fmla="*/ 1324538 w 2966435"/>
              <a:gd name="connsiteY94" fmla="*/ 1593077 h 2009137"/>
              <a:gd name="connsiteX95" fmla="*/ 1262722 w 2966435"/>
              <a:gd name="connsiteY95" fmla="*/ 1649926 h 2009137"/>
              <a:gd name="connsiteX96" fmla="*/ 1320747 w 2966435"/>
              <a:gd name="connsiteY96" fmla="*/ 1518377 h 2009137"/>
              <a:gd name="connsiteX97" fmla="*/ 1354614 w 2966435"/>
              <a:gd name="connsiteY97" fmla="*/ 1457139 h 2009137"/>
              <a:gd name="connsiteX98" fmla="*/ 1486104 w 2966435"/>
              <a:gd name="connsiteY98" fmla="*/ 1393797 h 2009137"/>
              <a:gd name="connsiteX99" fmla="*/ 1478318 w 2966435"/>
              <a:gd name="connsiteY99" fmla="*/ 1270610 h 2009137"/>
              <a:gd name="connsiteX100" fmla="*/ 1379725 w 2966435"/>
              <a:gd name="connsiteY100" fmla="*/ 1411733 h 2009137"/>
              <a:gd name="connsiteX101" fmla="*/ 1354614 w 2966435"/>
              <a:gd name="connsiteY101" fmla="*/ 1457139 h 2009137"/>
              <a:gd name="connsiteX102" fmla="*/ 1346563 w 2966435"/>
              <a:gd name="connsiteY102" fmla="*/ 1461018 h 2009137"/>
              <a:gd name="connsiteX103" fmla="*/ 1214947 w 2966435"/>
              <a:gd name="connsiteY103" fmla="*/ 1540977 h 2009137"/>
              <a:gd name="connsiteX104" fmla="*/ 1163515 w 2966435"/>
              <a:gd name="connsiteY104" fmla="*/ 1579436 h 2009137"/>
              <a:gd name="connsiteX105" fmla="*/ 1195071 w 2966435"/>
              <a:gd name="connsiteY105" fmla="*/ 1471104 h 2009137"/>
              <a:gd name="connsiteX106" fmla="*/ 1241353 w 2966435"/>
              <a:gd name="connsiteY106" fmla="*/ 1353630 h 2009137"/>
              <a:gd name="connsiteX107" fmla="*/ 1243679 w 2966435"/>
              <a:gd name="connsiteY107" fmla="*/ 1348863 h 2009137"/>
              <a:gd name="connsiteX108" fmla="*/ 1259395 w 2966435"/>
              <a:gd name="connsiteY108" fmla="*/ 1341457 h 2009137"/>
              <a:gd name="connsiteX109" fmla="*/ 1403555 w 2966435"/>
              <a:gd name="connsiteY109" fmla="*/ 1289651 h 2009137"/>
              <a:gd name="connsiteX110" fmla="*/ 1379867 w 2966435"/>
              <a:gd name="connsiteY110" fmla="*/ 1105310 h 2009137"/>
              <a:gd name="connsiteX111" fmla="*/ 1296740 w 2966435"/>
              <a:gd name="connsiteY111" fmla="*/ 1240118 h 2009137"/>
              <a:gd name="connsiteX112" fmla="*/ 1243679 w 2966435"/>
              <a:gd name="connsiteY112" fmla="*/ 1348863 h 2009137"/>
              <a:gd name="connsiteX113" fmla="*/ 1120827 w 2966435"/>
              <a:gd name="connsiteY113" fmla="*/ 1406761 h 2009137"/>
              <a:gd name="connsiteX114" fmla="*/ 998825 w 2966435"/>
              <a:gd name="connsiteY114" fmla="*/ 1479233 h 2009137"/>
              <a:gd name="connsiteX115" fmla="*/ 1004484 w 2966435"/>
              <a:gd name="connsiteY115" fmla="*/ 1445702 h 2009137"/>
              <a:gd name="connsiteX116" fmla="*/ 1066684 w 2966435"/>
              <a:gd name="connsiteY116" fmla="*/ 1231971 h 2009137"/>
              <a:gd name="connsiteX117" fmla="*/ 1084709 w 2966435"/>
              <a:gd name="connsiteY117" fmla="*/ 1187937 h 2009137"/>
              <a:gd name="connsiteX118" fmla="*/ 1206845 w 2966435"/>
              <a:gd name="connsiteY118" fmla="*/ 1145217 h 2009137"/>
              <a:gd name="connsiteX119" fmla="*/ 1356454 w 2966435"/>
              <a:gd name="connsiteY119" fmla="*/ 1108689 h 2009137"/>
              <a:gd name="connsiteX120" fmla="*/ 1937362 w 2966435"/>
              <a:gd name="connsiteY120" fmla="*/ 1277643 h 2009137"/>
              <a:gd name="connsiteX121" fmla="*/ 1850892 w 2966435"/>
              <a:gd name="connsiteY121" fmla="*/ 1302412 h 2009137"/>
              <a:gd name="connsiteX122" fmla="*/ 1735638 w 2966435"/>
              <a:gd name="connsiteY122" fmla="*/ 1345113 h 2009137"/>
              <a:gd name="connsiteX123" fmla="*/ 1592172 w 2966435"/>
              <a:gd name="connsiteY123" fmla="*/ 1413207 h 2009137"/>
              <a:gd name="connsiteX124" fmla="*/ 1679853 w 2966435"/>
              <a:gd name="connsiteY124" fmla="*/ 1348746 h 2009137"/>
              <a:gd name="connsiteX125" fmla="*/ 1748758 w 2966435"/>
              <a:gd name="connsiteY125" fmla="*/ 1310293 h 2009137"/>
              <a:gd name="connsiteX126" fmla="*/ 1785751 w 2966435"/>
              <a:gd name="connsiteY126" fmla="*/ 1300781 h 2009137"/>
              <a:gd name="connsiteX127" fmla="*/ 1915523 w 2966435"/>
              <a:gd name="connsiteY127" fmla="*/ 1221932 h 2009137"/>
              <a:gd name="connsiteX128" fmla="*/ 1886037 w 2966435"/>
              <a:gd name="connsiteY128" fmla="*/ 1233684 h 2009137"/>
              <a:gd name="connsiteX129" fmla="*/ 1748758 w 2966435"/>
              <a:gd name="connsiteY129" fmla="*/ 1310293 h 2009137"/>
              <a:gd name="connsiteX130" fmla="*/ 1632768 w 2966435"/>
              <a:gd name="connsiteY130" fmla="*/ 1340117 h 2009137"/>
              <a:gd name="connsiteX131" fmla="*/ 1542083 w 2966435"/>
              <a:gd name="connsiteY131" fmla="*/ 1373308 h 2009137"/>
              <a:gd name="connsiteX132" fmla="*/ 1559084 w 2966435"/>
              <a:gd name="connsiteY132" fmla="*/ 1354688 h 2009137"/>
              <a:gd name="connsiteX133" fmla="*/ 1699012 w 2966435"/>
              <a:gd name="connsiteY133" fmla="*/ 1229114 h 2009137"/>
              <a:gd name="connsiteX134" fmla="*/ 1704456 w 2966435"/>
              <a:gd name="connsiteY134" fmla="*/ 1228274 h 2009137"/>
              <a:gd name="connsiteX135" fmla="*/ 1859100 w 2966435"/>
              <a:gd name="connsiteY135" fmla="*/ 1219570 h 2009137"/>
              <a:gd name="connsiteX136" fmla="*/ 1240793 w 2966435"/>
              <a:gd name="connsiteY136" fmla="*/ 893513 h 2009137"/>
              <a:gd name="connsiteX137" fmla="*/ 1173002 w 2966435"/>
              <a:gd name="connsiteY137" fmla="*/ 1002059 h 2009137"/>
              <a:gd name="connsiteX138" fmla="*/ 1109186 w 2966435"/>
              <a:gd name="connsiteY138" fmla="*/ 1128145 h 2009137"/>
              <a:gd name="connsiteX139" fmla="*/ 1084709 w 2966435"/>
              <a:gd name="connsiteY139" fmla="*/ 1187937 h 2009137"/>
              <a:gd name="connsiteX140" fmla="*/ 1060643 w 2966435"/>
              <a:gd name="connsiteY140" fmla="*/ 1196355 h 2009137"/>
              <a:gd name="connsiteX141" fmla="*/ 918980 w 2966435"/>
              <a:gd name="connsiteY141" fmla="*/ 1262105 h 2009137"/>
              <a:gd name="connsiteX142" fmla="*/ 788537 w 2966435"/>
              <a:gd name="connsiteY142" fmla="*/ 1339187 h 2009137"/>
              <a:gd name="connsiteX143" fmla="*/ 826187 w 2966435"/>
              <a:gd name="connsiteY143" fmla="*/ 1186797 h 2009137"/>
              <a:gd name="connsiteX144" fmla="*/ 880735 w 2966435"/>
              <a:gd name="connsiteY144" fmla="*/ 1033844 h 2009137"/>
              <a:gd name="connsiteX145" fmla="*/ 898759 w 2966435"/>
              <a:gd name="connsiteY145" fmla="*/ 995870 h 2009137"/>
              <a:gd name="connsiteX146" fmla="*/ 912602 w 2966435"/>
              <a:gd name="connsiteY146" fmla="*/ 989299 h 2009137"/>
              <a:gd name="connsiteX147" fmla="*/ 1222240 w 2966435"/>
              <a:gd name="connsiteY147" fmla="*/ 896147 h 2009137"/>
              <a:gd name="connsiteX148" fmla="*/ 2312340 w 2966435"/>
              <a:gd name="connsiteY148" fmla="*/ 1282949 h 2009137"/>
              <a:gd name="connsiteX149" fmla="*/ 2270682 w 2966435"/>
              <a:gd name="connsiteY149" fmla="*/ 1276591 h 2009137"/>
              <a:gd name="connsiteX150" fmla="*/ 2107467 w 2966435"/>
              <a:gd name="connsiteY150" fmla="*/ 1268350 h 2009137"/>
              <a:gd name="connsiteX151" fmla="*/ 1944252 w 2966435"/>
              <a:gd name="connsiteY151" fmla="*/ 1276591 h 2009137"/>
              <a:gd name="connsiteX152" fmla="*/ 1937362 w 2966435"/>
              <a:gd name="connsiteY152" fmla="*/ 1277643 h 2009137"/>
              <a:gd name="connsiteX153" fmla="*/ 1967277 w 2966435"/>
              <a:gd name="connsiteY153" fmla="*/ 1269074 h 2009137"/>
              <a:gd name="connsiteX154" fmla="*/ 2118591 w 2966435"/>
              <a:gd name="connsiteY154" fmla="*/ 1240789 h 2009137"/>
              <a:gd name="connsiteX155" fmla="*/ 2171533 w 2966435"/>
              <a:gd name="connsiteY155" fmla="*/ 1248305 h 2009137"/>
              <a:gd name="connsiteX156" fmla="*/ 1891379 w 2966435"/>
              <a:gd name="connsiteY156" fmla="*/ 1097887 h 2009137"/>
              <a:gd name="connsiteX157" fmla="*/ 1829262 w 2966435"/>
              <a:gd name="connsiteY157" fmla="*/ 1134165 h 2009137"/>
              <a:gd name="connsiteX158" fmla="*/ 1708013 w 2966435"/>
              <a:gd name="connsiteY158" fmla="*/ 1221036 h 2009137"/>
              <a:gd name="connsiteX159" fmla="*/ 1699012 w 2966435"/>
              <a:gd name="connsiteY159" fmla="*/ 1229114 h 2009137"/>
              <a:gd name="connsiteX160" fmla="*/ 1552258 w 2966435"/>
              <a:gd name="connsiteY160" fmla="*/ 1251779 h 2009137"/>
              <a:gd name="connsiteX161" fmla="*/ 1478318 w 2966435"/>
              <a:gd name="connsiteY161" fmla="*/ 1270610 h 2009137"/>
              <a:gd name="connsiteX162" fmla="*/ 1501239 w 2966435"/>
              <a:gd name="connsiteY162" fmla="*/ 1237801 h 2009137"/>
              <a:gd name="connsiteX163" fmla="*/ 1606585 w 2966435"/>
              <a:gd name="connsiteY163" fmla="*/ 1119028 h 2009137"/>
              <a:gd name="connsiteX164" fmla="*/ 1648712 w 2966435"/>
              <a:gd name="connsiteY164" fmla="*/ 1080070 h 2009137"/>
              <a:gd name="connsiteX165" fmla="*/ 1661342 w 2966435"/>
              <a:gd name="connsiteY165" fmla="*/ 1079467 h 2009137"/>
              <a:gd name="connsiteX166" fmla="*/ 1814354 w 2966435"/>
              <a:gd name="connsiteY166" fmla="*/ 1086772 h 2009137"/>
              <a:gd name="connsiteX167" fmla="*/ 2491391 w 2966435"/>
              <a:gd name="connsiteY167" fmla="*/ 1316777 h 2009137"/>
              <a:gd name="connsiteX168" fmla="*/ 2481169 w 2966435"/>
              <a:gd name="connsiteY168" fmla="*/ 1341457 h 2009137"/>
              <a:gd name="connsiteX169" fmla="*/ 2327225 w 2966435"/>
              <a:gd name="connsiteY169" fmla="*/ 1286612 h 2009137"/>
              <a:gd name="connsiteX170" fmla="*/ 2312340 w 2966435"/>
              <a:gd name="connsiteY170" fmla="*/ 1282949 h 2009137"/>
              <a:gd name="connsiteX171" fmla="*/ 2429182 w 2966435"/>
              <a:gd name="connsiteY171" fmla="*/ 1300781 h 2009137"/>
              <a:gd name="connsiteX172" fmla="*/ 2262041 w 2966435"/>
              <a:gd name="connsiteY172" fmla="*/ 1196355 h 2009137"/>
              <a:gd name="connsiteX173" fmla="*/ 2322920 w 2966435"/>
              <a:gd name="connsiteY173" fmla="*/ 1224611 h 2009137"/>
              <a:gd name="connsiteX174" fmla="*/ 2274919 w 2966435"/>
              <a:gd name="connsiteY174" fmla="*/ 1224772 h 2009137"/>
              <a:gd name="connsiteX175" fmla="*/ 2143005 w 2966435"/>
              <a:gd name="connsiteY175" fmla="*/ 1236225 h 2009137"/>
              <a:gd name="connsiteX176" fmla="*/ 2118591 w 2966435"/>
              <a:gd name="connsiteY176" fmla="*/ 1240789 h 2009137"/>
              <a:gd name="connsiteX177" fmla="*/ 2015142 w 2966435"/>
              <a:gd name="connsiteY177" fmla="*/ 1226103 h 2009137"/>
              <a:gd name="connsiteX178" fmla="*/ 1915523 w 2966435"/>
              <a:gd name="connsiteY178" fmla="*/ 1221932 h 2009137"/>
              <a:gd name="connsiteX179" fmla="*/ 2048425 w 2966435"/>
              <a:gd name="connsiteY179" fmla="*/ 1168962 h 2009137"/>
              <a:gd name="connsiteX180" fmla="*/ 2122268 w 2966435"/>
              <a:gd name="connsiteY180" fmla="*/ 1147466 h 2009137"/>
              <a:gd name="connsiteX181" fmla="*/ 1086764 w 2966435"/>
              <a:gd name="connsiteY181" fmla="*/ 678555 h 2009137"/>
              <a:gd name="connsiteX182" fmla="*/ 1033813 w 2966435"/>
              <a:gd name="connsiteY182" fmla="*/ 749029 h 2009137"/>
              <a:gd name="connsiteX183" fmla="*/ 950809 w 2966435"/>
              <a:gd name="connsiteY183" fmla="*/ 886207 h 2009137"/>
              <a:gd name="connsiteX184" fmla="*/ 898759 w 2966435"/>
              <a:gd name="connsiteY184" fmla="*/ 995870 h 2009137"/>
              <a:gd name="connsiteX185" fmla="*/ 764966 w 2966435"/>
              <a:gd name="connsiteY185" fmla="*/ 1059373 h 2009137"/>
              <a:gd name="connsiteX186" fmla="*/ 627787 w 2966435"/>
              <a:gd name="connsiteY186" fmla="*/ 1142378 h 2009137"/>
              <a:gd name="connsiteX187" fmla="*/ 578884 w 2966435"/>
              <a:gd name="connsiteY187" fmla="*/ 1179122 h 2009137"/>
              <a:gd name="connsiteX188" fmla="*/ 599746 w 2966435"/>
              <a:gd name="connsiteY188" fmla="*/ 1102932 h 2009137"/>
              <a:gd name="connsiteX189" fmla="*/ 714704 w 2966435"/>
              <a:gd name="connsiteY189" fmla="*/ 835421 h 2009137"/>
              <a:gd name="connsiteX190" fmla="*/ 724289 w 2966435"/>
              <a:gd name="connsiteY190" fmla="*/ 819643 h 2009137"/>
              <a:gd name="connsiteX191" fmla="*/ 776870 w 2966435"/>
              <a:gd name="connsiteY191" fmla="*/ 790903 h 2009137"/>
              <a:gd name="connsiteX192" fmla="*/ 940487 w 2966435"/>
              <a:gd name="connsiteY192" fmla="*/ 721747 h 2009137"/>
              <a:gd name="connsiteX193" fmla="*/ 2525761 w 2966435"/>
              <a:gd name="connsiteY193" fmla="*/ 1233801 h 2009137"/>
              <a:gd name="connsiteX194" fmla="*/ 2492341 w 2966435"/>
              <a:gd name="connsiteY194" fmla="*/ 1314483 h 2009137"/>
              <a:gd name="connsiteX195" fmla="*/ 2403705 w 2966435"/>
              <a:gd name="connsiteY195" fmla="*/ 1262105 h 2009137"/>
              <a:gd name="connsiteX196" fmla="*/ 2322920 w 2966435"/>
              <a:gd name="connsiteY196" fmla="*/ 1224611 h 2009137"/>
              <a:gd name="connsiteX197" fmla="*/ 2406235 w 2966435"/>
              <a:gd name="connsiteY197" fmla="*/ 1224330 h 2009137"/>
              <a:gd name="connsiteX198" fmla="*/ 1865693 w 2966435"/>
              <a:gd name="connsiteY198" fmla="*/ 905779 h 2009137"/>
              <a:gd name="connsiteX199" fmla="*/ 1849952 w 2966435"/>
              <a:gd name="connsiteY199" fmla="*/ 915380 h 2009137"/>
              <a:gd name="connsiteX200" fmla="*/ 1723121 w 2966435"/>
              <a:gd name="connsiteY200" fmla="*/ 1011257 h 2009137"/>
              <a:gd name="connsiteX201" fmla="*/ 1648712 w 2966435"/>
              <a:gd name="connsiteY201" fmla="*/ 1080070 h 2009137"/>
              <a:gd name="connsiteX202" fmla="*/ 1508330 w 2966435"/>
              <a:gd name="connsiteY202" fmla="*/ 1086772 h 2009137"/>
              <a:gd name="connsiteX203" fmla="*/ 1379867 w 2966435"/>
              <a:gd name="connsiteY203" fmla="*/ 1105310 h 2009137"/>
              <a:gd name="connsiteX204" fmla="*/ 1396359 w 2966435"/>
              <a:gd name="connsiteY204" fmla="*/ 1078565 h 2009137"/>
              <a:gd name="connsiteX205" fmla="*/ 1483664 w 2966435"/>
              <a:gd name="connsiteY205" fmla="*/ 965311 h 2009137"/>
              <a:gd name="connsiteX206" fmla="*/ 1572337 w 2966435"/>
              <a:gd name="connsiteY206" fmla="*/ 869532 h 2009137"/>
              <a:gd name="connsiteX207" fmla="*/ 1689316 w 2966435"/>
              <a:gd name="connsiteY207" fmla="*/ 876116 h 2009137"/>
              <a:gd name="connsiteX208" fmla="*/ 1841514 w 2966435"/>
              <a:gd name="connsiteY208" fmla="*/ 899621 h 2009137"/>
              <a:gd name="connsiteX209" fmla="*/ 2134377 w 2966435"/>
              <a:gd name="connsiteY209" fmla="*/ 989299 h 2009137"/>
              <a:gd name="connsiteX210" fmla="*/ 2272946 w 2966435"/>
              <a:gd name="connsiteY210" fmla="*/ 1054604 h 2009137"/>
              <a:gd name="connsiteX211" fmla="*/ 2349707 w 2966435"/>
              <a:gd name="connsiteY211" fmla="*/ 1100201 h 2009137"/>
              <a:gd name="connsiteX212" fmla="*/ 2173485 w 2966435"/>
              <a:gd name="connsiteY212" fmla="*/ 1132556 h 2009137"/>
              <a:gd name="connsiteX213" fmla="*/ 2122268 w 2966435"/>
              <a:gd name="connsiteY213" fmla="*/ 1147466 h 2009137"/>
              <a:gd name="connsiteX214" fmla="*/ 2115838 w 2966435"/>
              <a:gd name="connsiteY214" fmla="*/ 1145217 h 2009137"/>
              <a:gd name="connsiteX215" fmla="*/ 1966231 w 2966435"/>
              <a:gd name="connsiteY215" fmla="*/ 1108689 h 2009137"/>
              <a:gd name="connsiteX216" fmla="*/ 1891379 w 2966435"/>
              <a:gd name="connsiteY216" fmla="*/ 1097887 h 2009137"/>
              <a:gd name="connsiteX217" fmla="*/ 1957638 w 2966435"/>
              <a:gd name="connsiteY217" fmla="*/ 1059191 h 2009137"/>
              <a:gd name="connsiteX218" fmla="*/ 2092187 w 2966435"/>
              <a:gd name="connsiteY218" fmla="*/ 996509 h 2009137"/>
              <a:gd name="connsiteX219" fmla="*/ 2123385 w 2966435"/>
              <a:gd name="connsiteY219" fmla="*/ 985349 h 2009137"/>
              <a:gd name="connsiteX220" fmla="*/ 962751 w 2966435"/>
              <a:gd name="connsiteY220" fmla="*/ 497081 h 2009137"/>
              <a:gd name="connsiteX221" fmla="*/ 886559 w 2966435"/>
              <a:gd name="connsiteY221" fmla="*/ 580913 h 2009137"/>
              <a:gd name="connsiteX222" fmla="*/ 794663 w 2966435"/>
              <a:gd name="connsiteY222" fmla="*/ 703804 h 2009137"/>
              <a:gd name="connsiteX223" fmla="*/ 724289 w 2966435"/>
              <a:gd name="connsiteY223" fmla="*/ 819643 h 2009137"/>
              <a:gd name="connsiteX224" fmla="*/ 653044 w 2966435"/>
              <a:gd name="connsiteY224" fmla="*/ 858584 h 2009137"/>
              <a:gd name="connsiteX225" fmla="*/ 426841 w 2966435"/>
              <a:gd name="connsiteY225" fmla="*/ 1024289 h 2009137"/>
              <a:gd name="connsiteX226" fmla="*/ 395521 w 2966435"/>
              <a:gd name="connsiteY226" fmla="*/ 1055145 h 2009137"/>
              <a:gd name="connsiteX227" fmla="*/ 404490 w 2966435"/>
              <a:gd name="connsiteY227" fmla="*/ 1030187 h 2009137"/>
              <a:gd name="connsiteX228" fmla="*/ 548163 w 2966435"/>
              <a:gd name="connsiteY228" fmla="*/ 759690 h 2009137"/>
              <a:gd name="connsiteX229" fmla="*/ 599546 w 2966435"/>
              <a:gd name="connsiteY229" fmla="*/ 689538 h 2009137"/>
              <a:gd name="connsiteX230" fmla="*/ 678063 w 2966435"/>
              <a:gd name="connsiteY230" fmla="*/ 635935 h 2009137"/>
              <a:gd name="connsiteX231" fmla="*/ 841880 w 2966435"/>
              <a:gd name="connsiteY231" fmla="*/ 546095 h 2009137"/>
              <a:gd name="connsiteX232" fmla="*/ 2586527 w 2966435"/>
              <a:gd name="connsiteY232" fmla="*/ 1087099 h 2009137"/>
              <a:gd name="connsiteX233" fmla="*/ 2529639 w 2966435"/>
              <a:gd name="connsiteY233" fmla="*/ 1224440 h 2009137"/>
              <a:gd name="connsiteX234" fmla="*/ 2529115 w 2966435"/>
              <a:gd name="connsiteY234" fmla="*/ 1223972 h 2009137"/>
              <a:gd name="connsiteX235" fmla="*/ 2404875 w 2966435"/>
              <a:gd name="connsiteY235" fmla="*/ 1132973 h 2009137"/>
              <a:gd name="connsiteX236" fmla="*/ 2349707 w 2966435"/>
              <a:gd name="connsiteY236" fmla="*/ 1100201 h 2009137"/>
              <a:gd name="connsiteX237" fmla="*/ 2364696 w 2966435"/>
              <a:gd name="connsiteY237" fmla="*/ 1097449 h 2009137"/>
              <a:gd name="connsiteX238" fmla="*/ 2558207 w 2966435"/>
              <a:gd name="connsiteY238" fmla="*/ 1085747 h 2009137"/>
              <a:gd name="connsiteX239" fmla="*/ 908866 w 2966435"/>
              <a:gd name="connsiteY239" fmla="*/ 375493 h 2009137"/>
              <a:gd name="connsiteX240" fmla="*/ 857315 w 2966435"/>
              <a:gd name="connsiteY240" fmla="*/ 414226 h 2009137"/>
              <a:gd name="connsiteX241" fmla="*/ 639163 w 2966435"/>
              <a:gd name="connsiteY241" fmla="*/ 635449 h 2009137"/>
              <a:gd name="connsiteX242" fmla="*/ 599546 w 2966435"/>
              <a:gd name="connsiteY242" fmla="*/ 689538 h 2009137"/>
              <a:gd name="connsiteX243" fmla="*/ 574862 w 2966435"/>
              <a:gd name="connsiteY243" fmla="*/ 706389 h 2009137"/>
              <a:gd name="connsiteX244" fmla="*/ 300296 w 2966435"/>
              <a:gd name="connsiteY244" fmla="*/ 965880 h 2009137"/>
              <a:gd name="connsiteX245" fmla="*/ 278787 w 2966435"/>
              <a:gd name="connsiteY245" fmla="*/ 994507 h 2009137"/>
              <a:gd name="connsiteX246" fmla="*/ 334294 w 2966435"/>
              <a:gd name="connsiteY246" fmla="*/ 900575 h 2009137"/>
              <a:gd name="connsiteX247" fmla="*/ 538849 w 2966435"/>
              <a:gd name="connsiteY247" fmla="*/ 650155 h 2009137"/>
              <a:gd name="connsiteX248" fmla="*/ 723756 w 2966435"/>
              <a:gd name="connsiteY248" fmla="*/ 491260 h 2009137"/>
              <a:gd name="connsiteX249" fmla="*/ 1821026 w 2966435"/>
              <a:gd name="connsiteY249" fmla="*/ 666448 h 2009137"/>
              <a:gd name="connsiteX250" fmla="*/ 1806637 w 2966435"/>
              <a:gd name="connsiteY250" fmla="*/ 675154 h 2009137"/>
              <a:gd name="connsiteX251" fmla="*/ 1581377 w 2966435"/>
              <a:gd name="connsiteY251" fmla="*/ 859768 h 2009137"/>
              <a:gd name="connsiteX252" fmla="*/ 1572337 w 2966435"/>
              <a:gd name="connsiteY252" fmla="*/ 869532 h 2009137"/>
              <a:gd name="connsiteX253" fmla="*/ 1534672 w 2966435"/>
              <a:gd name="connsiteY253" fmla="*/ 867412 h 2009137"/>
              <a:gd name="connsiteX254" fmla="*/ 1378631 w 2966435"/>
              <a:gd name="connsiteY254" fmla="*/ 873945 h 2009137"/>
              <a:gd name="connsiteX255" fmla="*/ 1240793 w 2966435"/>
              <a:gd name="connsiteY255" fmla="*/ 893513 h 2009137"/>
              <a:gd name="connsiteX256" fmla="*/ 1248696 w 2966435"/>
              <a:gd name="connsiteY256" fmla="*/ 880858 h 2009137"/>
              <a:gd name="connsiteX257" fmla="*/ 1435713 w 2966435"/>
              <a:gd name="connsiteY257" fmla="*/ 656435 h 2009137"/>
              <a:gd name="connsiteX258" fmla="*/ 1465527 w 2966435"/>
              <a:gd name="connsiteY258" fmla="*/ 629489 h 2009137"/>
              <a:gd name="connsiteX259" fmla="*/ 1478739 w 2966435"/>
              <a:gd name="connsiteY259" fmla="*/ 628727 h 2009137"/>
              <a:gd name="connsiteX260" fmla="*/ 1800454 w 2966435"/>
              <a:gd name="connsiteY260" fmla="*/ 661159 h 2009137"/>
              <a:gd name="connsiteX261" fmla="*/ 2124601 w 2966435"/>
              <a:gd name="connsiteY261" fmla="*/ 765612 h 2009137"/>
              <a:gd name="connsiteX262" fmla="*/ 2205469 w 2966435"/>
              <a:gd name="connsiteY262" fmla="*/ 803364 h 2009137"/>
              <a:gd name="connsiteX263" fmla="*/ 2380597 w 2966435"/>
              <a:gd name="connsiteY263" fmla="*/ 908658 h 2009137"/>
              <a:gd name="connsiteX264" fmla="*/ 2231956 w 2966435"/>
              <a:gd name="connsiteY264" fmla="*/ 946514 h 2009137"/>
              <a:gd name="connsiteX265" fmla="*/ 2123385 w 2966435"/>
              <a:gd name="connsiteY265" fmla="*/ 985349 h 2009137"/>
              <a:gd name="connsiteX266" fmla="*/ 1990217 w 2966435"/>
              <a:gd name="connsiteY266" fmla="*/ 937494 h 2009137"/>
              <a:gd name="connsiteX267" fmla="*/ 1865693 w 2966435"/>
              <a:gd name="connsiteY267" fmla="*/ 905779 h 2009137"/>
              <a:gd name="connsiteX268" fmla="*/ 1986186 w 2966435"/>
              <a:gd name="connsiteY268" fmla="*/ 832290 h 2009137"/>
              <a:gd name="connsiteX269" fmla="*/ 2673460 w 2966435"/>
              <a:gd name="connsiteY269" fmla="*/ 877223 h 2009137"/>
              <a:gd name="connsiteX270" fmla="*/ 2588841 w 2966435"/>
              <a:gd name="connsiteY270" fmla="*/ 1081513 h 2009137"/>
              <a:gd name="connsiteX271" fmla="*/ 2539164 w 2966435"/>
              <a:gd name="connsiteY271" fmla="*/ 1031818 h 2009137"/>
              <a:gd name="connsiteX272" fmla="*/ 2391057 w 2966435"/>
              <a:gd name="connsiteY272" fmla="*/ 914947 h 2009137"/>
              <a:gd name="connsiteX273" fmla="*/ 2380597 w 2966435"/>
              <a:gd name="connsiteY273" fmla="*/ 908658 h 2009137"/>
              <a:gd name="connsiteX274" fmla="*/ 2380659 w 2966435"/>
              <a:gd name="connsiteY274" fmla="*/ 908642 h 2009137"/>
              <a:gd name="connsiteX275" fmla="*/ 2532857 w 2966435"/>
              <a:gd name="connsiteY275" fmla="*/ 885137 h 2009137"/>
              <a:gd name="connsiteX276" fmla="*/ 1758288 w 2966435"/>
              <a:gd name="connsiteY276" fmla="*/ 409243 h 2009137"/>
              <a:gd name="connsiteX277" fmla="*/ 1686134 w 2966435"/>
              <a:gd name="connsiteY277" fmla="*/ 451881 h 2009137"/>
              <a:gd name="connsiteX278" fmla="*/ 1556953 w 2966435"/>
              <a:gd name="connsiteY278" fmla="*/ 546852 h 2009137"/>
              <a:gd name="connsiteX279" fmla="*/ 1465527 w 2966435"/>
              <a:gd name="connsiteY279" fmla="*/ 629489 h 2009137"/>
              <a:gd name="connsiteX280" fmla="*/ 1292618 w 2966435"/>
              <a:gd name="connsiteY280" fmla="*/ 639462 h 2009137"/>
              <a:gd name="connsiteX281" fmla="*/ 1112802 w 2966435"/>
              <a:gd name="connsiteY281" fmla="*/ 670867 h 2009137"/>
              <a:gd name="connsiteX282" fmla="*/ 1086764 w 2966435"/>
              <a:gd name="connsiteY282" fmla="*/ 678555 h 2009137"/>
              <a:gd name="connsiteX283" fmla="*/ 1128699 w 2966435"/>
              <a:gd name="connsiteY283" fmla="*/ 622744 h 2009137"/>
              <a:gd name="connsiteX284" fmla="*/ 1349922 w 2966435"/>
              <a:gd name="connsiteY284" fmla="*/ 404592 h 2009137"/>
              <a:gd name="connsiteX285" fmla="*/ 1353000 w 2966435"/>
              <a:gd name="connsiteY285" fmla="*/ 402337 h 2009137"/>
              <a:gd name="connsiteX286" fmla="*/ 1427528 w 2966435"/>
              <a:gd name="connsiteY286" fmla="*/ 394293 h 2009137"/>
              <a:gd name="connsiteX287" fmla="*/ 1605156 w 2966435"/>
              <a:gd name="connsiteY287" fmla="*/ 393014 h 2009137"/>
              <a:gd name="connsiteX288" fmla="*/ 2138033 w 2966435"/>
              <a:gd name="connsiteY288" fmla="*/ 513055 h 2009137"/>
              <a:gd name="connsiteX289" fmla="*/ 2389558 w 2966435"/>
              <a:gd name="connsiteY289" fmla="*/ 644228 h 2009137"/>
              <a:gd name="connsiteX290" fmla="*/ 2428437 w 2966435"/>
              <a:gd name="connsiteY290" fmla="*/ 671586 h 2009137"/>
              <a:gd name="connsiteX291" fmla="*/ 2425373 w 2966435"/>
              <a:gd name="connsiteY291" fmla="*/ 672054 h 2009137"/>
              <a:gd name="connsiteX292" fmla="*/ 2125727 w 2966435"/>
              <a:gd name="connsiteY292" fmla="*/ 765069 h 2009137"/>
              <a:gd name="connsiteX293" fmla="*/ 2124601 w 2966435"/>
              <a:gd name="connsiteY293" fmla="*/ 765612 h 2009137"/>
              <a:gd name="connsiteX294" fmla="*/ 2100101 w 2966435"/>
              <a:gd name="connsiteY294" fmla="*/ 754174 h 2009137"/>
              <a:gd name="connsiteX295" fmla="*/ 1953438 w 2966435"/>
              <a:gd name="connsiteY295" fmla="*/ 700495 h 2009137"/>
              <a:gd name="connsiteX296" fmla="*/ 1821026 w 2966435"/>
              <a:gd name="connsiteY296" fmla="*/ 666448 h 2009137"/>
              <a:gd name="connsiteX297" fmla="*/ 1943815 w 2966435"/>
              <a:gd name="connsiteY297" fmla="*/ 592150 h 2009137"/>
              <a:gd name="connsiteX298" fmla="*/ 2091452 w 2966435"/>
              <a:gd name="connsiteY298" fmla="*/ 522076 h 2009137"/>
              <a:gd name="connsiteX299" fmla="*/ 2127282 w 2966435"/>
              <a:gd name="connsiteY299" fmla="*/ 509311 h 2009137"/>
              <a:gd name="connsiteX300" fmla="*/ 2771370 w 2966435"/>
              <a:gd name="connsiteY300" fmla="*/ 640848 h 2009137"/>
              <a:gd name="connsiteX301" fmla="*/ 2673532 w 2966435"/>
              <a:gd name="connsiteY301" fmla="*/ 877049 h 2009137"/>
              <a:gd name="connsiteX302" fmla="*/ 2669195 w 2966435"/>
              <a:gd name="connsiteY302" fmla="*/ 871942 h 2009137"/>
              <a:gd name="connsiteX303" fmla="*/ 2503080 w 2966435"/>
              <a:gd name="connsiteY303" fmla="*/ 724111 h 2009137"/>
              <a:gd name="connsiteX304" fmla="*/ 2428437 w 2966435"/>
              <a:gd name="connsiteY304" fmla="*/ 671586 h 2009137"/>
              <a:gd name="connsiteX305" fmla="*/ 2583874 w 2966435"/>
              <a:gd name="connsiteY305" fmla="*/ 647864 h 2009137"/>
              <a:gd name="connsiteX306" fmla="*/ 2747089 w 2966435"/>
              <a:gd name="connsiteY306" fmla="*/ 639622 h 2009137"/>
              <a:gd name="connsiteX307" fmla="*/ 1709595 w 2966435"/>
              <a:gd name="connsiteY307" fmla="*/ 186444 h 2009137"/>
              <a:gd name="connsiteX308" fmla="*/ 1606092 w 2966435"/>
              <a:gd name="connsiteY308" fmla="*/ 235223 h 2009137"/>
              <a:gd name="connsiteX309" fmla="*/ 1474163 w 2966435"/>
              <a:gd name="connsiteY309" fmla="*/ 313592 h 2009137"/>
              <a:gd name="connsiteX310" fmla="*/ 1353000 w 2966435"/>
              <a:gd name="connsiteY310" fmla="*/ 402337 h 2009137"/>
              <a:gd name="connsiteX311" fmla="*/ 1287227 w 2966435"/>
              <a:gd name="connsiteY311" fmla="*/ 409435 h 2009137"/>
              <a:gd name="connsiteX312" fmla="*/ 1014830 w 2966435"/>
              <a:gd name="connsiteY312" fmla="*/ 475962 h 2009137"/>
              <a:gd name="connsiteX313" fmla="*/ 962751 w 2966435"/>
              <a:gd name="connsiteY313" fmla="*/ 497081 h 2009137"/>
              <a:gd name="connsiteX314" fmla="*/ 989589 w 2966435"/>
              <a:gd name="connsiteY314" fmla="*/ 467552 h 2009137"/>
              <a:gd name="connsiteX315" fmla="*/ 1225840 w 2966435"/>
              <a:gd name="connsiteY315" fmla="*/ 272627 h 2009137"/>
              <a:gd name="connsiteX316" fmla="*/ 1300742 w 2966435"/>
              <a:gd name="connsiteY316" fmla="*/ 227123 h 2009137"/>
              <a:gd name="connsiteX317" fmla="*/ 1419482 w 2966435"/>
              <a:gd name="connsiteY317" fmla="*/ 201894 h 2009137"/>
              <a:gd name="connsiteX318" fmla="*/ 1634111 w 2966435"/>
              <a:gd name="connsiteY318" fmla="*/ 182952 h 2009137"/>
              <a:gd name="connsiteX319" fmla="*/ 2268320 w 2966435"/>
              <a:gd name="connsiteY319" fmla="*/ 299491 h 2009137"/>
              <a:gd name="connsiteX320" fmla="*/ 2409984 w 2966435"/>
              <a:gd name="connsiteY320" fmla="*/ 365241 h 2009137"/>
              <a:gd name="connsiteX321" fmla="*/ 2495154 w 2966435"/>
              <a:gd name="connsiteY321" fmla="*/ 415570 h 2009137"/>
              <a:gd name="connsiteX322" fmla="*/ 2401090 w 2966435"/>
              <a:gd name="connsiteY322" fmla="*/ 428924 h 2009137"/>
              <a:gd name="connsiteX323" fmla="*/ 2245398 w 2966435"/>
              <a:gd name="connsiteY323" fmla="*/ 467231 h 2009137"/>
              <a:gd name="connsiteX324" fmla="*/ 2127282 w 2966435"/>
              <a:gd name="connsiteY324" fmla="*/ 509311 h 2009137"/>
              <a:gd name="connsiteX325" fmla="*/ 1961972 w 2966435"/>
              <a:gd name="connsiteY325" fmla="*/ 451747 h 2009137"/>
              <a:gd name="connsiteX326" fmla="*/ 1783825 w 2966435"/>
              <a:gd name="connsiteY326" fmla="*/ 411949 h 2009137"/>
              <a:gd name="connsiteX327" fmla="*/ 1758288 w 2966435"/>
              <a:gd name="connsiteY327" fmla="*/ 409243 h 2009137"/>
              <a:gd name="connsiteX328" fmla="*/ 1822124 w 2966435"/>
              <a:gd name="connsiteY328" fmla="*/ 371520 h 2009137"/>
              <a:gd name="connsiteX329" fmla="*/ 2109991 w 2966435"/>
              <a:gd name="connsiteY329" fmla="*/ 254632 h 2009137"/>
              <a:gd name="connsiteX330" fmla="*/ 2126569 w 2966435"/>
              <a:gd name="connsiteY330" fmla="*/ 250584 h 2009137"/>
              <a:gd name="connsiteX331" fmla="*/ 2165927 w 2966435"/>
              <a:gd name="connsiteY331" fmla="*/ 262010 h 2009137"/>
              <a:gd name="connsiteX332" fmla="*/ 2268320 w 2966435"/>
              <a:gd name="connsiteY332" fmla="*/ 299491 h 2009137"/>
              <a:gd name="connsiteX333" fmla="*/ 1712886 w 2966435"/>
              <a:gd name="connsiteY333" fmla="*/ 53968 h 2009137"/>
              <a:gd name="connsiteX334" fmla="*/ 1643663 w 2966435"/>
              <a:gd name="connsiteY334" fmla="*/ 71767 h 2009137"/>
              <a:gd name="connsiteX335" fmla="*/ 1357458 w 2966435"/>
              <a:gd name="connsiteY335" fmla="*/ 192667 h 2009137"/>
              <a:gd name="connsiteX336" fmla="*/ 1300742 w 2966435"/>
              <a:gd name="connsiteY336" fmla="*/ 227123 h 2009137"/>
              <a:gd name="connsiteX337" fmla="*/ 1250254 w 2966435"/>
              <a:gd name="connsiteY337" fmla="*/ 237850 h 2009137"/>
              <a:gd name="connsiteX338" fmla="*/ 925259 w 2966435"/>
              <a:gd name="connsiteY338" fmla="*/ 365240 h 2009137"/>
              <a:gd name="connsiteX339" fmla="*/ 908866 w 2966435"/>
              <a:gd name="connsiteY339" fmla="*/ 375493 h 2009137"/>
              <a:gd name="connsiteX340" fmla="*/ 983600 w 2966435"/>
              <a:gd name="connsiteY340" fmla="*/ 319340 h 2009137"/>
              <a:gd name="connsiteX341" fmla="*/ 1268416 w 2966435"/>
              <a:gd name="connsiteY341" fmla="*/ 166262 h 2009137"/>
              <a:gd name="connsiteX342" fmla="*/ 1578053 w 2966435"/>
              <a:gd name="connsiteY342" fmla="*/ 73111 h 2009137"/>
              <a:gd name="connsiteX343" fmla="*/ 2867465 w 2966435"/>
              <a:gd name="connsiteY343" fmla="*/ 408854 h 2009137"/>
              <a:gd name="connsiteX344" fmla="*/ 2775381 w 2966435"/>
              <a:gd name="connsiteY344" fmla="*/ 631163 h 2009137"/>
              <a:gd name="connsiteX345" fmla="*/ 2675156 w 2966435"/>
              <a:gd name="connsiteY345" fmla="*/ 540573 h 2009137"/>
              <a:gd name="connsiteX346" fmla="*/ 2545975 w 2966435"/>
              <a:gd name="connsiteY346" fmla="*/ 445602 h 2009137"/>
              <a:gd name="connsiteX347" fmla="*/ 2495154 w 2966435"/>
              <a:gd name="connsiteY347" fmla="*/ 415570 h 2009137"/>
              <a:gd name="connsiteX348" fmla="*/ 2557481 w 2966435"/>
              <a:gd name="connsiteY348" fmla="*/ 406722 h 2009137"/>
              <a:gd name="connsiteX349" fmla="*/ 2713523 w 2966435"/>
              <a:gd name="connsiteY349" fmla="*/ 400190 h 2009137"/>
              <a:gd name="connsiteX350" fmla="*/ 2490190 w 2966435"/>
              <a:gd name="connsiteY350" fmla="*/ 166262 h 2009137"/>
              <a:gd name="connsiteX351" fmla="*/ 2540607 w 2966435"/>
              <a:gd name="connsiteY351" fmla="*/ 190023 h 2009137"/>
              <a:gd name="connsiteX352" fmla="*/ 2411475 w 2966435"/>
              <a:gd name="connsiteY352" fmla="*/ 196188 h 2009137"/>
              <a:gd name="connsiteX353" fmla="*/ 2259599 w 2966435"/>
              <a:gd name="connsiteY353" fmla="*/ 218105 h 2009137"/>
              <a:gd name="connsiteX354" fmla="*/ 2126569 w 2966435"/>
              <a:gd name="connsiteY354" fmla="*/ 250584 h 2009137"/>
              <a:gd name="connsiteX355" fmla="*/ 2061685 w 2966435"/>
              <a:gd name="connsiteY355" fmla="*/ 231751 h 2009137"/>
              <a:gd name="connsiteX356" fmla="*/ 1849230 w 2966435"/>
              <a:gd name="connsiteY356" fmla="*/ 192905 h 2009137"/>
              <a:gd name="connsiteX357" fmla="*/ 1709595 w 2966435"/>
              <a:gd name="connsiteY357" fmla="*/ 186444 h 2009137"/>
              <a:gd name="connsiteX358" fmla="*/ 1744660 w 2966435"/>
              <a:gd name="connsiteY358" fmla="*/ 169919 h 2009137"/>
              <a:gd name="connsiteX359" fmla="*/ 2037523 w 2966435"/>
              <a:gd name="connsiteY359" fmla="*/ 80241 h 2009137"/>
              <a:gd name="connsiteX360" fmla="*/ 2133046 w 2966435"/>
              <a:gd name="connsiteY360" fmla="*/ 65488 h 2009137"/>
              <a:gd name="connsiteX361" fmla="*/ 2309240 w 2966435"/>
              <a:gd name="connsiteY361" fmla="*/ 103665 h 2009137"/>
              <a:gd name="connsiteX362" fmla="*/ 2490190 w 2966435"/>
              <a:gd name="connsiteY362" fmla="*/ 166262 h 2009137"/>
              <a:gd name="connsiteX363" fmla="*/ 2939394 w 2966435"/>
              <a:gd name="connsiteY363" fmla="*/ 235201 h 2009137"/>
              <a:gd name="connsiteX364" fmla="*/ 2873936 w 2966435"/>
              <a:gd name="connsiteY364" fmla="*/ 393231 h 2009137"/>
              <a:gd name="connsiteX365" fmla="*/ 2854646 w 2966435"/>
              <a:gd name="connsiteY365" fmla="*/ 377025 h 2009137"/>
              <a:gd name="connsiteX366" fmla="*/ 2628759 w 2966435"/>
              <a:gd name="connsiteY366" fmla="*/ 231567 h 2009137"/>
              <a:gd name="connsiteX367" fmla="*/ 2540607 w 2966435"/>
              <a:gd name="connsiteY367" fmla="*/ 190023 h 2009137"/>
              <a:gd name="connsiteX368" fmla="*/ 2564486 w 2966435"/>
              <a:gd name="connsiteY368" fmla="*/ 188882 h 2009137"/>
              <a:gd name="connsiteX369" fmla="*/ 2869376 w 2966435"/>
              <a:gd name="connsiteY369" fmla="*/ 218105 h 2009137"/>
              <a:gd name="connsiteX370" fmla="*/ 2557901 w 2966435"/>
              <a:gd name="connsiteY370" fmla="*/ 62728 h 2009137"/>
              <a:gd name="connsiteX371" fmla="*/ 2500406 w 2966435"/>
              <a:gd name="connsiteY371" fmla="*/ 54564 h 2009137"/>
              <a:gd name="connsiteX372" fmla="*/ 2189721 w 2966435"/>
              <a:gd name="connsiteY372" fmla="*/ 56736 h 2009137"/>
              <a:gd name="connsiteX373" fmla="*/ 2133046 w 2966435"/>
              <a:gd name="connsiteY373" fmla="*/ 65488 h 2009137"/>
              <a:gd name="connsiteX374" fmla="*/ 2121600 w 2966435"/>
              <a:gd name="connsiteY374" fmla="*/ 63008 h 2009137"/>
              <a:gd name="connsiteX375" fmla="*/ 1734444 w 2966435"/>
              <a:gd name="connsiteY375" fmla="*/ 50907 h 2009137"/>
              <a:gd name="connsiteX376" fmla="*/ 1712886 w 2966435"/>
              <a:gd name="connsiteY376" fmla="*/ 53968 h 2009137"/>
              <a:gd name="connsiteX377" fmla="*/ 1796646 w 2966435"/>
              <a:gd name="connsiteY377" fmla="*/ 32431 h 2009137"/>
              <a:gd name="connsiteX378" fmla="*/ 2118361 w 2966435"/>
              <a:gd name="connsiteY378" fmla="*/ 0 h 2009137"/>
              <a:gd name="connsiteX379" fmla="*/ 2440077 w 2966435"/>
              <a:gd name="connsiteY379" fmla="*/ 32431 h 2009137"/>
              <a:gd name="connsiteX380" fmla="*/ 2966435 w 2966435"/>
              <a:gd name="connsiteY380" fmla="*/ 169919 h 2009137"/>
              <a:gd name="connsiteX381" fmla="*/ 2942035 w 2966435"/>
              <a:gd name="connsiteY381" fmla="*/ 228824 h 2009137"/>
              <a:gd name="connsiteX382" fmla="*/ 2845092 w 2966435"/>
              <a:gd name="connsiteY382" fmla="*/ 174637 h 2009137"/>
              <a:gd name="connsiteX383" fmla="*/ 2739723 w 2966435"/>
              <a:gd name="connsiteY383" fmla="*/ 125447 h 2009137"/>
              <a:gd name="connsiteX384" fmla="*/ 2593060 w 2966435"/>
              <a:gd name="connsiteY384" fmla="*/ 71767 h 2009137"/>
              <a:gd name="connsiteX385" fmla="*/ 2557901 w 2966435"/>
              <a:gd name="connsiteY385" fmla="*/ 62728 h 2009137"/>
              <a:gd name="connsiteX386" fmla="*/ 2656798 w 2966435"/>
              <a:gd name="connsiteY386" fmla="*/ 76767 h 2009137"/>
              <a:gd name="connsiteX387" fmla="*/ 2966435 w 2966435"/>
              <a:gd name="connsiteY387" fmla="*/ 169919 h 200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</a:cxnLst>
            <a:rect l="l" t="t" r="r" b="b"/>
            <a:pathLst>
              <a:path w="2966435" h="2009137">
                <a:moveTo>
                  <a:pt x="1304901" y="1694874"/>
                </a:moveTo>
                <a:lnTo>
                  <a:pt x="1303635" y="1696880"/>
                </a:lnTo>
                <a:cubicBezTo>
                  <a:pt x="1274264" y="1749819"/>
                  <a:pt x="1247593" y="1804975"/>
                  <a:pt x="1223870" y="1862245"/>
                </a:cubicBezTo>
                <a:lnTo>
                  <a:pt x="1171537" y="2009137"/>
                </a:lnTo>
                <a:lnTo>
                  <a:pt x="1167323" y="2007392"/>
                </a:lnTo>
                <a:lnTo>
                  <a:pt x="1199923" y="1845952"/>
                </a:lnTo>
                <a:lnTo>
                  <a:pt x="1224879" y="1803720"/>
                </a:lnTo>
                <a:close/>
                <a:moveTo>
                  <a:pt x="1262722" y="1649926"/>
                </a:moveTo>
                <a:lnTo>
                  <a:pt x="1254776" y="1667939"/>
                </a:lnTo>
                <a:cubicBezTo>
                  <a:pt x="1235289" y="1719105"/>
                  <a:pt x="1218359" y="1771533"/>
                  <a:pt x="1204141" y="1825065"/>
                </a:cubicBezTo>
                <a:lnTo>
                  <a:pt x="1199923" y="1845952"/>
                </a:lnTo>
                <a:lnTo>
                  <a:pt x="1144518" y="1939711"/>
                </a:lnTo>
                <a:lnTo>
                  <a:pt x="1121848" y="1988555"/>
                </a:lnTo>
                <a:lnTo>
                  <a:pt x="1106317" y="1982122"/>
                </a:lnTo>
                <a:lnTo>
                  <a:pt x="1117876" y="1801440"/>
                </a:lnTo>
                <a:lnTo>
                  <a:pt x="1209580" y="1698796"/>
                </a:lnTo>
                <a:close/>
                <a:moveTo>
                  <a:pt x="1163515" y="1579436"/>
                </a:moveTo>
                <a:lnTo>
                  <a:pt x="1147945" y="1632887"/>
                </a:lnTo>
                <a:cubicBezTo>
                  <a:pt x="1135070" y="1687661"/>
                  <a:pt x="1125061" y="1743202"/>
                  <a:pt x="1118014" y="1799280"/>
                </a:cubicBezTo>
                <a:lnTo>
                  <a:pt x="1117876" y="1801440"/>
                </a:lnTo>
                <a:lnTo>
                  <a:pt x="1106385" y="1814300"/>
                </a:lnTo>
                <a:cubicBezTo>
                  <a:pt x="1073995" y="1854316"/>
                  <a:pt x="1043638" y="1895788"/>
                  <a:pt x="1015386" y="1938541"/>
                </a:cubicBezTo>
                <a:lnTo>
                  <a:pt x="1012565" y="1943289"/>
                </a:lnTo>
                <a:lnTo>
                  <a:pt x="975682" y="1928012"/>
                </a:lnTo>
                <a:lnTo>
                  <a:pt x="972752" y="1906560"/>
                </a:lnTo>
                <a:lnTo>
                  <a:pt x="969038" y="1746526"/>
                </a:lnTo>
                <a:lnTo>
                  <a:pt x="978694" y="1735903"/>
                </a:lnTo>
                <a:cubicBezTo>
                  <a:pt x="1014805" y="1699793"/>
                  <a:pt x="1052635" y="1665405"/>
                  <a:pt x="1092055" y="1632873"/>
                </a:cubicBezTo>
                <a:close/>
                <a:moveTo>
                  <a:pt x="998825" y="1479233"/>
                </a:moveTo>
                <a:lnTo>
                  <a:pt x="979909" y="1591325"/>
                </a:lnTo>
                <a:cubicBezTo>
                  <a:pt x="973969" y="1640144"/>
                  <a:pt x="970282" y="1689184"/>
                  <a:pt x="968847" y="1738278"/>
                </a:cubicBezTo>
                <a:lnTo>
                  <a:pt x="969038" y="1746526"/>
                </a:lnTo>
                <a:lnTo>
                  <a:pt x="875664" y="1849264"/>
                </a:lnTo>
                <a:lnTo>
                  <a:pt x="854357" y="1877757"/>
                </a:lnTo>
                <a:lnTo>
                  <a:pt x="772169" y="1843714"/>
                </a:lnTo>
                <a:lnTo>
                  <a:pt x="760052" y="1669588"/>
                </a:lnTo>
                <a:lnTo>
                  <a:pt x="864657" y="1576130"/>
                </a:lnTo>
                <a:cubicBezTo>
                  <a:pt x="904673" y="1543740"/>
                  <a:pt x="946144" y="1513382"/>
                  <a:pt x="988898" y="1485130"/>
                </a:cubicBezTo>
                <a:close/>
                <a:moveTo>
                  <a:pt x="788537" y="1339187"/>
                </a:moveTo>
                <a:lnTo>
                  <a:pt x="787970" y="1341482"/>
                </a:lnTo>
                <a:cubicBezTo>
                  <a:pt x="767841" y="1444953"/>
                  <a:pt x="758315" y="1548894"/>
                  <a:pt x="758823" y="1651932"/>
                </a:cubicBezTo>
                <a:lnTo>
                  <a:pt x="760052" y="1669588"/>
                </a:lnTo>
                <a:lnTo>
                  <a:pt x="749153" y="1679325"/>
                </a:lnTo>
                <a:lnTo>
                  <a:pt x="646026" y="1791464"/>
                </a:lnTo>
                <a:lnTo>
                  <a:pt x="529403" y="1743157"/>
                </a:lnTo>
                <a:lnTo>
                  <a:pt x="522036" y="1596325"/>
                </a:lnTo>
                <a:lnTo>
                  <a:pt x="524589" y="1555849"/>
                </a:lnTo>
                <a:lnTo>
                  <a:pt x="532569" y="1547020"/>
                </a:lnTo>
                <a:cubicBezTo>
                  <a:pt x="610495" y="1469095"/>
                  <a:pt x="694472" y="1400910"/>
                  <a:pt x="782989" y="1342466"/>
                </a:cubicBezTo>
                <a:close/>
                <a:moveTo>
                  <a:pt x="578884" y="1179122"/>
                </a:moveTo>
                <a:lnTo>
                  <a:pt x="560714" y="1245481"/>
                </a:lnTo>
                <a:cubicBezTo>
                  <a:pt x="549863" y="1293864"/>
                  <a:pt x="541209" y="1343078"/>
                  <a:pt x="534861" y="1393012"/>
                </a:cubicBezTo>
                <a:lnTo>
                  <a:pt x="524589" y="1555849"/>
                </a:lnTo>
                <a:lnTo>
                  <a:pt x="422986" y="1668258"/>
                </a:lnTo>
                <a:lnTo>
                  <a:pt x="405618" y="1691884"/>
                </a:lnTo>
                <a:lnTo>
                  <a:pt x="283730" y="1641396"/>
                </a:lnTo>
                <a:lnTo>
                  <a:pt x="282878" y="1609856"/>
                </a:lnTo>
                <a:cubicBezTo>
                  <a:pt x="283873" y="1560305"/>
                  <a:pt x="287185" y="1510988"/>
                  <a:pt x="292751" y="1462058"/>
                </a:cubicBezTo>
                <a:lnTo>
                  <a:pt x="295516" y="1444869"/>
                </a:lnTo>
                <a:lnTo>
                  <a:pt x="386545" y="1342983"/>
                </a:lnTo>
                <a:cubicBezTo>
                  <a:pt x="422928" y="1306054"/>
                  <a:pt x="461271" y="1270756"/>
                  <a:pt x="501502" y="1237264"/>
                </a:cubicBezTo>
                <a:close/>
                <a:moveTo>
                  <a:pt x="395521" y="1055145"/>
                </a:moveTo>
                <a:lnTo>
                  <a:pt x="352684" y="1174347"/>
                </a:lnTo>
                <a:cubicBezTo>
                  <a:pt x="338357" y="1221116"/>
                  <a:pt x="326157" y="1268579"/>
                  <a:pt x="316147" y="1316582"/>
                </a:cubicBezTo>
                <a:lnTo>
                  <a:pt x="295516" y="1444869"/>
                </a:lnTo>
                <a:lnTo>
                  <a:pt x="283349" y="1458487"/>
                </a:lnTo>
                <a:cubicBezTo>
                  <a:pt x="250959" y="1498503"/>
                  <a:pt x="220602" y="1539974"/>
                  <a:pt x="192350" y="1582728"/>
                </a:cubicBezTo>
                <a:lnTo>
                  <a:pt x="182425" y="1599434"/>
                </a:lnTo>
                <a:lnTo>
                  <a:pt x="88164" y="1560390"/>
                </a:lnTo>
                <a:lnTo>
                  <a:pt x="100518" y="1474040"/>
                </a:lnTo>
                <a:lnTo>
                  <a:pt x="122425" y="1384313"/>
                </a:lnTo>
                <a:lnTo>
                  <a:pt x="176927" y="1300960"/>
                </a:lnTo>
                <a:cubicBezTo>
                  <a:pt x="213091" y="1250105"/>
                  <a:pt x="252161" y="1201460"/>
                  <a:pt x="293894" y="1155268"/>
                </a:cubicBezTo>
                <a:close/>
                <a:moveTo>
                  <a:pt x="278787" y="994507"/>
                </a:moveTo>
                <a:lnTo>
                  <a:pt x="253933" y="1036566"/>
                </a:lnTo>
                <a:cubicBezTo>
                  <a:pt x="205230" y="1129243"/>
                  <a:pt x="166267" y="1225703"/>
                  <a:pt x="137045" y="1324433"/>
                </a:cubicBezTo>
                <a:lnTo>
                  <a:pt x="122425" y="1384313"/>
                </a:lnTo>
                <a:lnTo>
                  <a:pt x="108543" y="1405544"/>
                </a:lnTo>
                <a:lnTo>
                  <a:pt x="38499" y="1539818"/>
                </a:lnTo>
                <a:lnTo>
                  <a:pt x="0" y="1523871"/>
                </a:lnTo>
                <a:lnTo>
                  <a:pt x="52332" y="1376980"/>
                </a:lnTo>
                <a:cubicBezTo>
                  <a:pt x="94505" y="1275166"/>
                  <a:pt x="145997" y="1180034"/>
                  <a:pt x="205411" y="1092165"/>
                </a:cubicBezTo>
                <a:close/>
                <a:moveTo>
                  <a:pt x="1592172" y="1413207"/>
                </a:moveTo>
                <a:lnTo>
                  <a:pt x="1550672" y="1443718"/>
                </a:lnTo>
                <a:cubicBezTo>
                  <a:pt x="1508872" y="1477810"/>
                  <a:pt x="1468397" y="1514338"/>
                  <a:pt x="1429434" y="1553300"/>
                </a:cubicBezTo>
                <a:cubicBezTo>
                  <a:pt x="1390471" y="1592263"/>
                  <a:pt x="1353943" y="1632739"/>
                  <a:pt x="1319851" y="1674539"/>
                </a:cubicBezTo>
                <a:lnTo>
                  <a:pt x="1304901" y="1694874"/>
                </a:lnTo>
                <a:lnTo>
                  <a:pt x="1399597" y="1544821"/>
                </a:lnTo>
                <a:lnTo>
                  <a:pt x="1414870" y="1525205"/>
                </a:lnTo>
                <a:lnTo>
                  <a:pt x="1450823" y="1498191"/>
                </a:lnTo>
                <a:cubicBezTo>
                  <a:pt x="1494757" y="1468485"/>
                  <a:pt x="1540508" y="1440759"/>
                  <a:pt x="1588001" y="1415187"/>
                </a:cubicBezTo>
                <a:close/>
                <a:moveTo>
                  <a:pt x="1542083" y="1373308"/>
                </a:moveTo>
                <a:lnTo>
                  <a:pt x="1481302" y="1439881"/>
                </a:lnTo>
                <a:lnTo>
                  <a:pt x="1414870" y="1525205"/>
                </a:lnTo>
                <a:lnTo>
                  <a:pt x="1324538" y="1593077"/>
                </a:lnTo>
                <a:lnTo>
                  <a:pt x="1262722" y="1649926"/>
                </a:lnTo>
                <a:lnTo>
                  <a:pt x="1320747" y="1518377"/>
                </a:lnTo>
                <a:lnTo>
                  <a:pt x="1354614" y="1457139"/>
                </a:lnTo>
                <a:lnTo>
                  <a:pt x="1486104" y="1393797"/>
                </a:lnTo>
                <a:close/>
                <a:moveTo>
                  <a:pt x="1478318" y="1270610"/>
                </a:moveTo>
                <a:lnTo>
                  <a:pt x="1379725" y="1411733"/>
                </a:lnTo>
                <a:lnTo>
                  <a:pt x="1354614" y="1457139"/>
                </a:lnTo>
                <a:lnTo>
                  <a:pt x="1346563" y="1461018"/>
                </a:lnTo>
                <a:cubicBezTo>
                  <a:pt x="1301325" y="1485592"/>
                  <a:pt x="1257408" y="1512290"/>
                  <a:pt x="1214947" y="1540977"/>
                </a:cubicBezTo>
                <a:lnTo>
                  <a:pt x="1163515" y="1579436"/>
                </a:lnTo>
                <a:lnTo>
                  <a:pt x="1195071" y="1471104"/>
                </a:lnTo>
                <a:cubicBezTo>
                  <a:pt x="1208954" y="1431351"/>
                  <a:pt x="1224396" y="1392160"/>
                  <a:pt x="1241353" y="1353630"/>
                </a:cubicBezTo>
                <a:lnTo>
                  <a:pt x="1243679" y="1348863"/>
                </a:lnTo>
                <a:lnTo>
                  <a:pt x="1259395" y="1341457"/>
                </a:lnTo>
                <a:cubicBezTo>
                  <a:pt x="1306575" y="1321914"/>
                  <a:pt x="1354686" y="1304622"/>
                  <a:pt x="1403555" y="1289651"/>
                </a:cubicBezTo>
                <a:close/>
                <a:moveTo>
                  <a:pt x="1379867" y="1105310"/>
                </a:moveTo>
                <a:lnTo>
                  <a:pt x="1296740" y="1240118"/>
                </a:lnTo>
                <a:lnTo>
                  <a:pt x="1243679" y="1348863"/>
                </a:lnTo>
                <a:lnTo>
                  <a:pt x="1120827" y="1406761"/>
                </a:lnTo>
                <a:lnTo>
                  <a:pt x="998825" y="1479233"/>
                </a:lnTo>
                <a:lnTo>
                  <a:pt x="1004484" y="1445702"/>
                </a:lnTo>
                <a:cubicBezTo>
                  <a:pt x="1020150" y="1373392"/>
                  <a:pt x="1040883" y="1301959"/>
                  <a:pt x="1066684" y="1231971"/>
                </a:cubicBezTo>
                <a:lnTo>
                  <a:pt x="1084709" y="1187937"/>
                </a:lnTo>
                <a:lnTo>
                  <a:pt x="1206845" y="1145217"/>
                </a:lnTo>
                <a:cubicBezTo>
                  <a:pt x="1256211" y="1130606"/>
                  <a:pt x="1306143" y="1118430"/>
                  <a:pt x="1356454" y="1108689"/>
                </a:cubicBezTo>
                <a:close/>
                <a:moveTo>
                  <a:pt x="1937362" y="1277643"/>
                </a:moveTo>
                <a:lnTo>
                  <a:pt x="1850892" y="1302412"/>
                </a:lnTo>
                <a:cubicBezTo>
                  <a:pt x="1812261" y="1315075"/>
                  <a:pt x="1773818" y="1329298"/>
                  <a:pt x="1735638" y="1345113"/>
                </a:cubicBezTo>
                <a:lnTo>
                  <a:pt x="1592172" y="1413207"/>
                </a:lnTo>
                <a:lnTo>
                  <a:pt x="1679853" y="1348746"/>
                </a:lnTo>
                <a:lnTo>
                  <a:pt x="1748758" y="1310293"/>
                </a:lnTo>
                <a:lnTo>
                  <a:pt x="1785751" y="1300781"/>
                </a:lnTo>
                <a:close/>
                <a:moveTo>
                  <a:pt x="1915523" y="1221932"/>
                </a:moveTo>
                <a:lnTo>
                  <a:pt x="1886037" y="1233684"/>
                </a:lnTo>
                <a:lnTo>
                  <a:pt x="1748758" y="1310293"/>
                </a:lnTo>
                <a:lnTo>
                  <a:pt x="1632768" y="1340117"/>
                </a:lnTo>
                <a:lnTo>
                  <a:pt x="1542083" y="1373308"/>
                </a:lnTo>
                <a:lnTo>
                  <a:pt x="1559084" y="1354688"/>
                </a:lnTo>
                <a:lnTo>
                  <a:pt x="1699012" y="1229114"/>
                </a:lnTo>
                <a:lnTo>
                  <a:pt x="1704456" y="1228274"/>
                </a:lnTo>
                <a:cubicBezTo>
                  <a:pt x="1755654" y="1222881"/>
                  <a:pt x="1807260" y="1219956"/>
                  <a:pt x="1859100" y="1219570"/>
                </a:cubicBezTo>
                <a:close/>
                <a:moveTo>
                  <a:pt x="1240793" y="893513"/>
                </a:moveTo>
                <a:lnTo>
                  <a:pt x="1173002" y="1002059"/>
                </a:lnTo>
                <a:cubicBezTo>
                  <a:pt x="1149751" y="1043320"/>
                  <a:pt x="1128479" y="1085395"/>
                  <a:pt x="1109186" y="1128145"/>
                </a:cubicBezTo>
                <a:lnTo>
                  <a:pt x="1084709" y="1187937"/>
                </a:lnTo>
                <a:lnTo>
                  <a:pt x="1060643" y="1196355"/>
                </a:lnTo>
                <a:cubicBezTo>
                  <a:pt x="1012602" y="1215837"/>
                  <a:pt x="965318" y="1237753"/>
                  <a:pt x="918980" y="1262105"/>
                </a:cubicBezTo>
                <a:lnTo>
                  <a:pt x="788537" y="1339187"/>
                </a:lnTo>
                <a:lnTo>
                  <a:pt x="826187" y="1186797"/>
                </a:lnTo>
                <a:cubicBezTo>
                  <a:pt x="841624" y="1135467"/>
                  <a:pt x="859783" y="1084426"/>
                  <a:pt x="880735" y="1033844"/>
                </a:cubicBezTo>
                <a:lnTo>
                  <a:pt x="898759" y="995870"/>
                </a:lnTo>
                <a:lnTo>
                  <a:pt x="912602" y="989299"/>
                </a:lnTo>
                <a:cubicBezTo>
                  <a:pt x="1014417" y="947126"/>
                  <a:pt x="1118095" y="916269"/>
                  <a:pt x="1222240" y="896147"/>
                </a:cubicBezTo>
                <a:close/>
                <a:moveTo>
                  <a:pt x="2312340" y="1282949"/>
                </a:moveTo>
                <a:lnTo>
                  <a:pt x="2270682" y="1276591"/>
                </a:lnTo>
                <a:cubicBezTo>
                  <a:pt x="2217018" y="1271142"/>
                  <a:pt x="2162569" y="1268350"/>
                  <a:pt x="2107467" y="1268350"/>
                </a:cubicBezTo>
                <a:cubicBezTo>
                  <a:pt x="2052365" y="1268350"/>
                  <a:pt x="1997915" y="1271141"/>
                  <a:pt x="1944252" y="1276591"/>
                </a:cubicBezTo>
                <a:lnTo>
                  <a:pt x="1937362" y="1277643"/>
                </a:lnTo>
                <a:lnTo>
                  <a:pt x="1967277" y="1269074"/>
                </a:lnTo>
                <a:lnTo>
                  <a:pt x="2118591" y="1240789"/>
                </a:lnTo>
                <a:lnTo>
                  <a:pt x="2171533" y="1248305"/>
                </a:lnTo>
                <a:close/>
                <a:moveTo>
                  <a:pt x="1891379" y="1097887"/>
                </a:moveTo>
                <a:lnTo>
                  <a:pt x="1829262" y="1134165"/>
                </a:lnTo>
                <a:cubicBezTo>
                  <a:pt x="1787604" y="1161161"/>
                  <a:pt x="1747136" y="1190140"/>
                  <a:pt x="1708013" y="1221036"/>
                </a:cubicBezTo>
                <a:lnTo>
                  <a:pt x="1699012" y="1229114"/>
                </a:lnTo>
                <a:lnTo>
                  <a:pt x="1552258" y="1251779"/>
                </a:lnTo>
                <a:lnTo>
                  <a:pt x="1478318" y="1270610"/>
                </a:lnTo>
                <a:lnTo>
                  <a:pt x="1501239" y="1237801"/>
                </a:lnTo>
                <a:cubicBezTo>
                  <a:pt x="1534390" y="1196476"/>
                  <a:pt x="1569555" y="1156835"/>
                  <a:pt x="1606585" y="1119028"/>
                </a:cubicBezTo>
                <a:lnTo>
                  <a:pt x="1648712" y="1080070"/>
                </a:lnTo>
                <a:lnTo>
                  <a:pt x="1661342" y="1079467"/>
                </a:lnTo>
                <a:cubicBezTo>
                  <a:pt x="1712409" y="1079467"/>
                  <a:pt x="1763476" y="1081902"/>
                  <a:pt x="1814354" y="1086772"/>
                </a:cubicBezTo>
                <a:close/>
                <a:moveTo>
                  <a:pt x="2491391" y="1316777"/>
                </a:moveTo>
                <a:lnTo>
                  <a:pt x="2481169" y="1341457"/>
                </a:lnTo>
                <a:lnTo>
                  <a:pt x="2327225" y="1286612"/>
                </a:lnTo>
                <a:lnTo>
                  <a:pt x="2312340" y="1282949"/>
                </a:lnTo>
                <a:lnTo>
                  <a:pt x="2429182" y="1300781"/>
                </a:lnTo>
                <a:close/>
                <a:moveTo>
                  <a:pt x="2262041" y="1196355"/>
                </a:moveTo>
                <a:lnTo>
                  <a:pt x="2322920" y="1224611"/>
                </a:lnTo>
                <a:lnTo>
                  <a:pt x="2274919" y="1224772"/>
                </a:lnTo>
                <a:cubicBezTo>
                  <a:pt x="2231012" y="1226740"/>
                  <a:pt x="2187006" y="1230543"/>
                  <a:pt x="2143005" y="1236225"/>
                </a:cubicBezTo>
                <a:lnTo>
                  <a:pt x="2118591" y="1240789"/>
                </a:lnTo>
                <a:lnTo>
                  <a:pt x="2015142" y="1226103"/>
                </a:lnTo>
                <a:lnTo>
                  <a:pt x="1915523" y="1221932"/>
                </a:lnTo>
                <a:lnTo>
                  <a:pt x="2048425" y="1168962"/>
                </a:lnTo>
                <a:lnTo>
                  <a:pt x="2122268" y="1147466"/>
                </a:lnTo>
                <a:close/>
                <a:moveTo>
                  <a:pt x="1086764" y="678555"/>
                </a:moveTo>
                <a:lnTo>
                  <a:pt x="1033813" y="749029"/>
                </a:lnTo>
                <a:cubicBezTo>
                  <a:pt x="1004107" y="792964"/>
                  <a:pt x="976381" y="838714"/>
                  <a:pt x="950809" y="886207"/>
                </a:cubicBezTo>
                <a:lnTo>
                  <a:pt x="898759" y="995870"/>
                </a:lnTo>
                <a:lnTo>
                  <a:pt x="764966" y="1059373"/>
                </a:lnTo>
                <a:cubicBezTo>
                  <a:pt x="717472" y="1084945"/>
                  <a:pt x="671721" y="1112671"/>
                  <a:pt x="627787" y="1142378"/>
                </a:cubicBezTo>
                <a:lnTo>
                  <a:pt x="578884" y="1179122"/>
                </a:lnTo>
                <a:lnTo>
                  <a:pt x="599746" y="1102932"/>
                </a:lnTo>
                <a:cubicBezTo>
                  <a:pt x="630013" y="1009706"/>
                  <a:pt x="668626" y="920242"/>
                  <a:pt x="714704" y="835421"/>
                </a:cubicBezTo>
                <a:lnTo>
                  <a:pt x="724289" y="819643"/>
                </a:lnTo>
                <a:lnTo>
                  <a:pt x="776870" y="790903"/>
                </a:lnTo>
                <a:cubicBezTo>
                  <a:pt x="829827" y="764938"/>
                  <a:pt x="884432" y="741819"/>
                  <a:pt x="940487" y="721747"/>
                </a:cubicBezTo>
                <a:close/>
                <a:moveTo>
                  <a:pt x="2525761" y="1233801"/>
                </a:moveTo>
                <a:lnTo>
                  <a:pt x="2492341" y="1314483"/>
                </a:lnTo>
                <a:lnTo>
                  <a:pt x="2403705" y="1262105"/>
                </a:lnTo>
                <a:lnTo>
                  <a:pt x="2322920" y="1224611"/>
                </a:lnTo>
                <a:lnTo>
                  <a:pt x="2406235" y="1224330"/>
                </a:lnTo>
                <a:close/>
                <a:moveTo>
                  <a:pt x="1865693" y="905779"/>
                </a:moveTo>
                <a:lnTo>
                  <a:pt x="1849952" y="915380"/>
                </a:lnTo>
                <a:cubicBezTo>
                  <a:pt x="1806058" y="945257"/>
                  <a:pt x="1763731" y="977266"/>
                  <a:pt x="1723121" y="1011257"/>
                </a:cubicBezTo>
                <a:lnTo>
                  <a:pt x="1648712" y="1080070"/>
                </a:lnTo>
                <a:lnTo>
                  <a:pt x="1508330" y="1086772"/>
                </a:lnTo>
                <a:lnTo>
                  <a:pt x="1379867" y="1105310"/>
                </a:lnTo>
                <a:lnTo>
                  <a:pt x="1396359" y="1078565"/>
                </a:lnTo>
                <a:cubicBezTo>
                  <a:pt x="1423688" y="1039622"/>
                  <a:pt x="1452809" y="1001824"/>
                  <a:pt x="1483664" y="965311"/>
                </a:cubicBezTo>
                <a:lnTo>
                  <a:pt x="1572337" y="869532"/>
                </a:lnTo>
                <a:lnTo>
                  <a:pt x="1689316" y="876116"/>
                </a:lnTo>
                <a:cubicBezTo>
                  <a:pt x="1740515" y="881508"/>
                  <a:pt x="1791306" y="889367"/>
                  <a:pt x="1841514" y="899621"/>
                </a:cubicBezTo>
                <a:close/>
                <a:moveTo>
                  <a:pt x="2134377" y="989299"/>
                </a:moveTo>
                <a:cubicBezTo>
                  <a:pt x="2181557" y="1008842"/>
                  <a:pt x="2227805" y="1030634"/>
                  <a:pt x="2272946" y="1054604"/>
                </a:cubicBezTo>
                <a:lnTo>
                  <a:pt x="2349707" y="1100201"/>
                </a:lnTo>
                <a:lnTo>
                  <a:pt x="2173485" y="1132556"/>
                </a:lnTo>
                <a:lnTo>
                  <a:pt x="2122268" y="1147466"/>
                </a:lnTo>
                <a:lnTo>
                  <a:pt x="2115838" y="1145217"/>
                </a:lnTo>
                <a:cubicBezTo>
                  <a:pt x="2066473" y="1130605"/>
                  <a:pt x="2016541" y="1118430"/>
                  <a:pt x="1966231" y="1108689"/>
                </a:cubicBezTo>
                <a:lnTo>
                  <a:pt x="1891379" y="1097887"/>
                </a:lnTo>
                <a:lnTo>
                  <a:pt x="1957638" y="1059191"/>
                </a:lnTo>
                <a:cubicBezTo>
                  <a:pt x="2001512" y="1036226"/>
                  <a:pt x="2046414" y="1015310"/>
                  <a:pt x="2092187" y="996509"/>
                </a:cubicBezTo>
                <a:lnTo>
                  <a:pt x="2123385" y="985349"/>
                </a:lnTo>
                <a:close/>
                <a:moveTo>
                  <a:pt x="962751" y="497081"/>
                </a:moveTo>
                <a:lnTo>
                  <a:pt x="886559" y="580913"/>
                </a:lnTo>
                <a:cubicBezTo>
                  <a:pt x="854027" y="620333"/>
                  <a:pt x="823350" y="661342"/>
                  <a:pt x="794663" y="703804"/>
                </a:cubicBezTo>
                <a:lnTo>
                  <a:pt x="724289" y="819643"/>
                </a:lnTo>
                <a:lnTo>
                  <a:pt x="653044" y="858584"/>
                </a:lnTo>
                <a:cubicBezTo>
                  <a:pt x="572740" y="907212"/>
                  <a:pt x="497066" y="962720"/>
                  <a:pt x="426841" y="1024289"/>
                </a:cubicBezTo>
                <a:lnTo>
                  <a:pt x="395521" y="1055145"/>
                </a:lnTo>
                <a:lnTo>
                  <a:pt x="404490" y="1030187"/>
                </a:lnTo>
                <a:cubicBezTo>
                  <a:pt x="443575" y="935828"/>
                  <a:pt x="491659" y="845196"/>
                  <a:pt x="548163" y="759690"/>
                </a:cubicBezTo>
                <a:lnTo>
                  <a:pt x="599546" y="689538"/>
                </a:lnTo>
                <a:lnTo>
                  <a:pt x="678063" y="635935"/>
                </a:lnTo>
                <a:cubicBezTo>
                  <a:pt x="730936" y="602791"/>
                  <a:pt x="785647" y="572801"/>
                  <a:pt x="841880" y="546095"/>
                </a:cubicBezTo>
                <a:close/>
                <a:moveTo>
                  <a:pt x="2586527" y="1087099"/>
                </a:moveTo>
                <a:lnTo>
                  <a:pt x="2529639" y="1224440"/>
                </a:lnTo>
                <a:lnTo>
                  <a:pt x="2529115" y="1223972"/>
                </a:lnTo>
                <a:cubicBezTo>
                  <a:pt x="2489099" y="1191582"/>
                  <a:pt x="2447628" y="1161225"/>
                  <a:pt x="2404875" y="1132973"/>
                </a:cubicBezTo>
                <a:lnTo>
                  <a:pt x="2349707" y="1100201"/>
                </a:lnTo>
                <a:lnTo>
                  <a:pt x="2364696" y="1097449"/>
                </a:lnTo>
                <a:cubicBezTo>
                  <a:pt x="2428944" y="1089648"/>
                  <a:pt x="2493575" y="1085747"/>
                  <a:pt x="2558207" y="1085747"/>
                </a:cubicBezTo>
                <a:close/>
                <a:moveTo>
                  <a:pt x="908866" y="375493"/>
                </a:moveTo>
                <a:lnTo>
                  <a:pt x="857315" y="414226"/>
                </a:lnTo>
                <a:cubicBezTo>
                  <a:pt x="776853" y="481211"/>
                  <a:pt x="703942" y="555418"/>
                  <a:pt x="639163" y="635449"/>
                </a:cubicBezTo>
                <a:lnTo>
                  <a:pt x="599546" y="689538"/>
                </a:lnTo>
                <a:lnTo>
                  <a:pt x="574862" y="706389"/>
                </a:lnTo>
                <a:cubicBezTo>
                  <a:pt x="474299" y="780970"/>
                  <a:pt x="381934" y="867817"/>
                  <a:pt x="300296" y="965880"/>
                </a:cubicBezTo>
                <a:lnTo>
                  <a:pt x="278787" y="994507"/>
                </a:lnTo>
                <a:lnTo>
                  <a:pt x="334294" y="900575"/>
                </a:lnTo>
                <a:cubicBezTo>
                  <a:pt x="392738" y="812059"/>
                  <a:pt x="460923" y="728081"/>
                  <a:pt x="538849" y="650155"/>
                </a:cubicBezTo>
                <a:cubicBezTo>
                  <a:pt x="597293" y="591711"/>
                  <a:pt x="659141" y="538746"/>
                  <a:pt x="723756" y="491260"/>
                </a:cubicBezTo>
                <a:close/>
                <a:moveTo>
                  <a:pt x="1821026" y="666448"/>
                </a:moveTo>
                <a:lnTo>
                  <a:pt x="1806637" y="675154"/>
                </a:lnTo>
                <a:cubicBezTo>
                  <a:pt x="1725151" y="730252"/>
                  <a:pt x="1649910" y="792161"/>
                  <a:pt x="1581377" y="859768"/>
                </a:cubicBezTo>
                <a:lnTo>
                  <a:pt x="1572337" y="869532"/>
                </a:lnTo>
                <a:lnTo>
                  <a:pt x="1534672" y="867412"/>
                </a:lnTo>
                <a:cubicBezTo>
                  <a:pt x="1482833" y="867026"/>
                  <a:pt x="1430761" y="869180"/>
                  <a:pt x="1378631" y="873945"/>
                </a:cubicBezTo>
                <a:lnTo>
                  <a:pt x="1240793" y="893513"/>
                </a:lnTo>
                <a:lnTo>
                  <a:pt x="1248696" y="880858"/>
                </a:lnTo>
                <a:cubicBezTo>
                  <a:pt x="1303118" y="801870"/>
                  <a:pt x="1365457" y="726693"/>
                  <a:pt x="1435713" y="656435"/>
                </a:cubicBezTo>
                <a:lnTo>
                  <a:pt x="1465527" y="629489"/>
                </a:lnTo>
                <a:lnTo>
                  <a:pt x="1478739" y="628727"/>
                </a:lnTo>
                <a:cubicBezTo>
                  <a:pt x="1588943" y="628727"/>
                  <a:pt x="1696538" y="639894"/>
                  <a:pt x="1800454" y="661159"/>
                </a:cubicBezTo>
                <a:close/>
                <a:moveTo>
                  <a:pt x="2124601" y="765612"/>
                </a:moveTo>
                <a:lnTo>
                  <a:pt x="2205469" y="803364"/>
                </a:lnTo>
                <a:lnTo>
                  <a:pt x="2380597" y="908658"/>
                </a:lnTo>
                <a:lnTo>
                  <a:pt x="2231956" y="946514"/>
                </a:lnTo>
                <a:lnTo>
                  <a:pt x="2123385" y="985349"/>
                </a:lnTo>
                <a:lnTo>
                  <a:pt x="1990217" y="937494"/>
                </a:lnTo>
                <a:lnTo>
                  <a:pt x="1865693" y="905779"/>
                </a:lnTo>
                <a:lnTo>
                  <a:pt x="1986186" y="832290"/>
                </a:lnTo>
                <a:close/>
                <a:moveTo>
                  <a:pt x="2673460" y="877223"/>
                </a:moveTo>
                <a:lnTo>
                  <a:pt x="2588841" y="1081513"/>
                </a:lnTo>
                <a:lnTo>
                  <a:pt x="2539164" y="1031818"/>
                </a:lnTo>
                <a:cubicBezTo>
                  <a:pt x="2492195" y="990046"/>
                  <a:pt x="2442743" y="951006"/>
                  <a:pt x="2391057" y="914947"/>
                </a:cubicBezTo>
                <a:lnTo>
                  <a:pt x="2380597" y="908658"/>
                </a:lnTo>
                <a:lnTo>
                  <a:pt x="2380659" y="908642"/>
                </a:lnTo>
                <a:cubicBezTo>
                  <a:pt x="2430867" y="898388"/>
                  <a:pt x="2481658" y="890529"/>
                  <a:pt x="2532857" y="885137"/>
                </a:cubicBezTo>
                <a:close/>
                <a:moveTo>
                  <a:pt x="1758288" y="409243"/>
                </a:moveTo>
                <a:lnTo>
                  <a:pt x="1686134" y="451881"/>
                </a:lnTo>
                <a:cubicBezTo>
                  <a:pt x="1641876" y="481103"/>
                  <a:pt x="1598752" y="512760"/>
                  <a:pt x="1556953" y="546852"/>
                </a:cubicBezTo>
                <a:lnTo>
                  <a:pt x="1465527" y="629489"/>
                </a:lnTo>
                <a:lnTo>
                  <a:pt x="1292618" y="639462"/>
                </a:lnTo>
                <a:cubicBezTo>
                  <a:pt x="1231562" y="646551"/>
                  <a:pt x="1171557" y="657086"/>
                  <a:pt x="1112802" y="670867"/>
                </a:cubicBezTo>
                <a:lnTo>
                  <a:pt x="1086764" y="678555"/>
                </a:lnTo>
                <a:lnTo>
                  <a:pt x="1128699" y="622744"/>
                </a:lnTo>
                <a:cubicBezTo>
                  <a:pt x="1195684" y="542282"/>
                  <a:pt x="1269891" y="469371"/>
                  <a:pt x="1349922" y="404592"/>
                </a:cubicBezTo>
                <a:lnTo>
                  <a:pt x="1353000" y="402337"/>
                </a:lnTo>
                <a:lnTo>
                  <a:pt x="1427528" y="394293"/>
                </a:lnTo>
                <a:cubicBezTo>
                  <a:pt x="1486390" y="390570"/>
                  <a:pt x="1545686" y="390107"/>
                  <a:pt x="1605156" y="393014"/>
                </a:cubicBezTo>
                <a:close/>
                <a:moveTo>
                  <a:pt x="2138033" y="513055"/>
                </a:moveTo>
                <a:cubicBezTo>
                  <a:pt x="2227121" y="549957"/>
                  <a:pt x="2311092" y="593993"/>
                  <a:pt x="2389558" y="644228"/>
                </a:cubicBezTo>
                <a:lnTo>
                  <a:pt x="2428437" y="671586"/>
                </a:lnTo>
                <a:lnTo>
                  <a:pt x="2425373" y="672054"/>
                </a:lnTo>
                <a:cubicBezTo>
                  <a:pt x="2321457" y="693318"/>
                  <a:pt x="2221218" y="724680"/>
                  <a:pt x="2125727" y="765069"/>
                </a:cubicBezTo>
                <a:lnTo>
                  <a:pt x="2124601" y="765612"/>
                </a:lnTo>
                <a:lnTo>
                  <a:pt x="2100101" y="754174"/>
                </a:lnTo>
                <a:cubicBezTo>
                  <a:pt x="2052356" y="733980"/>
                  <a:pt x="2003424" y="716042"/>
                  <a:pt x="1953438" y="700495"/>
                </a:cubicBezTo>
                <a:lnTo>
                  <a:pt x="1821026" y="666448"/>
                </a:lnTo>
                <a:lnTo>
                  <a:pt x="1943815" y="592150"/>
                </a:lnTo>
                <a:cubicBezTo>
                  <a:pt x="1991308" y="566579"/>
                  <a:pt x="2040545" y="543163"/>
                  <a:pt x="2091452" y="522076"/>
                </a:cubicBezTo>
                <a:lnTo>
                  <a:pt x="2127282" y="509311"/>
                </a:lnTo>
                <a:close/>
                <a:moveTo>
                  <a:pt x="2771370" y="640848"/>
                </a:moveTo>
                <a:lnTo>
                  <a:pt x="2673532" y="877049"/>
                </a:lnTo>
                <a:lnTo>
                  <a:pt x="2669195" y="871942"/>
                </a:lnTo>
                <a:cubicBezTo>
                  <a:pt x="2617723" y="819217"/>
                  <a:pt x="2562283" y="769773"/>
                  <a:pt x="2503080" y="724111"/>
                </a:cubicBezTo>
                <a:lnTo>
                  <a:pt x="2428437" y="671586"/>
                </a:lnTo>
                <a:lnTo>
                  <a:pt x="2583874" y="647864"/>
                </a:lnTo>
                <a:cubicBezTo>
                  <a:pt x="2637538" y="642414"/>
                  <a:pt x="2691988" y="639622"/>
                  <a:pt x="2747089" y="639622"/>
                </a:cubicBezTo>
                <a:close/>
                <a:moveTo>
                  <a:pt x="1709595" y="186444"/>
                </a:moveTo>
                <a:lnTo>
                  <a:pt x="1606092" y="235223"/>
                </a:lnTo>
                <a:cubicBezTo>
                  <a:pt x="1560950" y="259193"/>
                  <a:pt x="1516916" y="285340"/>
                  <a:pt x="1474163" y="313592"/>
                </a:cubicBezTo>
                <a:lnTo>
                  <a:pt x="1353000" y="402337"/>
                </a:lnTo>
                <a:lnTo>
                  <a:pt x="1287227" y="409435"/>
                </a:lnTo>
                <a:cubicBezTo>
                  <a:pt x="1194427" y="423631"/>
                  <a:pt x="1103272" y="445954"/>
                  <a:pt x="1014830" y="475962"/>
                </a:cubicBezTo>
                <a:lnTo>
                  <a:pt x="962751" y="497081"/>
                </a:lnTo>
                <a:lnTo>
                  <a:pt x="989589" y="467552"/>
                </a:lnTo>
                <a:cubicBezTo>
                  <a:pt x="1061808" y="395333"/>
                  <a:pt x="1140915" y="330001"/>
                  <a:pt x="1225840" y="272627"/>
                </a:cubicBezTo>
                <a:lnTo>
                  <a:pt x="1300742" y="227123"/>
                </a:lnTo>
                <a:lnTo>
                  <a:pt x="1419482" y="201894"/>
                </a:lnTo>
                <a:cubicBezTo>
                  <a:pt x="1490593" y="190764"/>
                  <a:pt x="1562311" y="184450"/>
                  <a:pt x="1634111" y="182952"/>
                </a:cubicBezTo>
                <a:close/>
                <a:moveTo>
                  <a:pt x="2268320" y="299491"/>
                </a:moveTo>
                <a:cubicBezTo>
                  <a:pt x="2316360" y="318973"/>
                  <a:pt x="2363645" y="340889"/>
                  <a:pt x="2409984" y="365241"/>
                </a:cubicBezTo>
                <a:lnTo>
                  <a:pt x="2495154" y="415570"/>
                </a:lnTo>
                <a:lnTo>
                  <a:pt x="2401090" y="428924"/>
                </a:lnTo>
                <a:cubicBezTo>
                  <a:pt x="2349017" y="438985"/>
                  <a:pt x="2297062" y="451730"/>
                  <a:pt x="2245398" y="467231"/>
                </a:cubicBezTo>
                <a:lnTo>
                  <a:pt x="2127282" y="509311"/>
                </a:lnTo>
                <a:lnTo>
                  <a:pt x="1961972" y="451747"/>
                </a:lnTo>
                <a:cubicBezTo>
                  <a:pt x="1902850" y="434932"/>
                  <a:pt x="1843381" y="421702"/>
                  <a:pt x="1783825" y="411949"/>
                </a:cubicBezTo>
                <a:lnTo>
                  <a:pt x="1758288" y="409243"/>
                </a:lnTo>
                <a:lnTo>
                  <a:pt x="1822124" y="371520"/>
                </a:lnTo>
                <a:cubicBezTo>
                  <a:pt x="1914802" y="322817"/>
                  <a:pt x="2011262" y="283854"/>
                  <a:pt x="2109991" y="254632"/>
                </a:cubicBezTo>
                <a:lnTo>
                  <a:pt x="2126569" y="250584"/>
                </a:lnTo>
                <a:lnTo>
                  <a:pt x="2165927" y="262010"/>
                </a:lnTo>
                <a:cubicBezTo>
                  <a:pt x="2200389" y="273299"/>
                  <a:pt x="2234541" y="285793"/>
                  <a:pt x="2268320" y="299491"/>
                </a:cubicBezTo>
                <a:close/>
                <a:moveTo>
                  <a:pt x="1712886" y="53968"/>
                </a:moveTo>
                <a:lnTo>
                  <a:pt x="1643663" y="71767"/>
                </a:lnTo>
                <a:cubicBezTo>
                  <a:pt x="1543692" y="102861"/>
                  <a:pt x="1447933" y="143518"/>
                  <a:pt x="1357458" y="192667"/>
                </a:cubicBezTo>
                <a:lnTo>
                  <a:pt x="1300742" y="227123"/>
                </a:lnTo>
                <a:lnTo>
                  <a:pt x="1250254" y="237850"/>
                </a:lnTo>
                <a:cubicBezTo>
                  <a:pt x="1138570" y="267986"/>
                  <a:pt x="1029521" y="310449"/>
                  <a:pt x="925259" y="365240"/>
                </a:cubicBezTo>
                <a:lnTo>
                  <a:pt x="908866" y="375493"/>
                </a:lnTo>
                <a:lnTo>
                  <a:pt x="983600" y="319340"/>
                </a:lnTo>
                <a:cubicBezTo>
                  <a:pt x="1071469" y="259927"/>
                  <a:pt x="1166601" y="208435"/>
                  <a:pt x="1268416" y="166262"/>
                </a:cubicBezTo>
                <a:cubicBezTo>
                  <a:pt x="1370230" y="124089"/>
                  <a:pt x="1473908" y="93231"/>
                  <a:pt x="1578053" y="73111"/>
                </a:cubicBezTo>
                <a:close/>
                <a:moveTo>
                  <a:pt x="2867465" y="408854"/>
                </a:moveTo>
                <a:lnTo>
                  <a:pt x="2775381" y="631163"/>
                </a:lnTo>
                <a:lnTo>
                  <a:pt x="2675156" y="540573"/>
                </a:lnTo>
                <a:cubicBezTo>
                  <a:pt x="2633356" y="506481"/>
                  <a:pt x="2590233" y="474824"/>
                  <a:pt x="2545975" y="445602"/>
                </a:cubicBezTo>
                <a:lnTo>
                  <a:pt x="2495154" y="415570"/>
                </a:lnTo>
                <a:lnTo>
                  <a:pt x="2557481" y="406722"/>
                </a:lnTo>
                <a:cubicBezTo>
                  <a:pt x="2609611" y="401957"/>
                  <a:pt x="2661684" y="399804"/>
                  <a:pt x="2713523" y="400190"/>
                </a:cubicBezTo>
                <a:close/>
                <a:moveTo>
                  <a:pt x="2490190" y="166262"/>
                </a:moveTo>
                <a:lnTo>
                  <a:pt x="2540607" y="190023"/>
                </a:lnTo>
                <a:lnTo>
                  <a:pt x="2411475" y="196188"/>
                </a:lnTo>
                <a:cubicBezTo>
                  <a:pt x="2360598" y="201059"/>
                  <a:pt x="2309909" y="208364"/>
                  <a:pt x="2259599" y="218105"/>
                </a:cubicBezTo>
                <a:lnTo>
                  <a:pt x="2126569" y="250584"/>
                </a:lnTo>
                <a:lnTo>
                  <a:pt x="2061685" y="231751"/>
                </a:lnTo>
                <a:cubicBezTo>
                  <a:pt x="1991662" y="213987"/>
                  <a:pt x="1920669" y="201038"/>
                  <a:pt x="1849230" y="192905"/>
                </a:cubicBezTo>
                <a:lnTo>
                  <a:pt x="1709595" y="186444"/>
                </a:lnTo>
                <a:lnTo>
                  <a:pt x="1744660" y="169919"/>
                </a:lnTo>
                <a:cubicBezTo>
                  <a:pt x="1839019" y="130834"/>
                  <a:pt x="1937106" y="100748"/>
                  <a:pt x="2037523" y="80241"/>
                </a:cubicBezTo>
                <a:lnTo>
                  <a:pt x="2133046" y="65488"/>
                </a:lnTo>
                <a:lnTo>
                  <a:pt x="2309240" y="103665"/>
                </a:lnTo>
                <a:cubicBezTo>
                  <a:pt x="2370785" y="120921"/>
                  <a:pt x="2431216" y="141834"/>
                  <a:pt x="2490190" y="166262"/>
                </a:cubicBezTo>
                <a:close/>
                <a:moveTo>
                  <a:pt x="2939394" y="235201"/>
                </a:moveTo>
                <a:lnTo>
                  <a:pt x="2873936" y="393231"/>
                </a:lnTo>
                <a:lnTo>
                  <a:pt x="2854646" y="377025"/>
                </a:lnTo>
                <a:cubicBezTo>
                  <a:pt x="2783364" y="322129"/>
                  <a:pt x="2707756" y="273514"/>
                  <a:pt x="2628759" y="231567"/>
                </a:cubicBezTo>
                <a:lnTo>
                  <a:pt x="2540607" y="190023"/>
                </a:lnTo>
                <a:lnTo>
                  <a:pt x="2564486" y="188882"/>
                </a:lnTo>
                <a:cubicBezTo>
                  <a:pt x="2666621" y="188883"/>
                  <a:pt x="2768755" y="198623"/>
                  <a:pt x="2869376" y="218105"/>
                </a:cubicBezTo>
                <a:close/>
                <a:moveTo>
                  <a:pt x="2557901" y="62728"/>
                </a:moveTo>
                <a:lnTo>
                  <a:pt x="2500406" y="54564"/>
                </a:lnTo>
                <a:cubicBezTo>
                  <a:pt x="2396146" y="45035"/>
                  <a:pt x="2292118" y="45951"/>
                  <a:pt x="2189721" y="56736"/>
                </a:cubicBezTo>
                <a:lnTo>
                  <a:pt x="2133046" y="65488"/>
                </a:lnTo>
                <a:lnTo>
                  <a:pt x="2121600" y="63008"/>
                </a:lnTo>
                <a:cubicBezTo>
                  <a:pt x="1994732" y="43406"/>
                  <a:pt x="1864770" y="38995"/>
                  <a:pt x="1734444" y="50907"/>
                </a:cubicBezTo>
                <a:lnTo>
                  <a:pt x="1712886" y="53968"/>
                </a:lnTo>
                <a:lnTo>
                  <a:pt x="1796646" y="32431"/>
                </a:lnTo>
                <a:cubicBezTo>
                  <a:pt x="1900563" y="11168"/>
                  <a:pt x="2008158" y="-1"/>
                  <a:pt x="2118361" y="0"/>
                </a:cubicBezTo>
                <a:cubicBezTo>
                  <a:pt x="2228565" y="0"/>
                  <a:pt x="2336160" y="11167"/>
                  <a:pt x="2440077" y="32431"/>
                </a:cubicBezTo>
                <a:close/>
                <a:moveTo>
                  <a:pt x="2966435" y="169919"/>
                </a:moveTo>
                <a:lnTo>
                  <a:pt x="2942035" y="228824"/>
                </a:lnTo>
                <a:lnTo>
                  <a:pt x="2845092" y="174637"/>
                </a:lnTo>
                <a:cubicBezTo>
                  <a:pt x="2810675" y="157009"/>
                  <a:pt x="2775533" y="140593"/>
                  <a:pt x="2739723" y="125447"/>
                </a:cubicBezTo>
                <a:cubicBezTo>
                  <a:pt x="2691978" y="105253"/>
                  <a:pt x="2643046" y="87315"/>
                  <a:pt x="2593060" y="71767"/>
                </a:cubicBezTo>
                <a:lnTo>
                  <a:pt x="2557901" y="62728"/>
                </a:lnTo>
                <a:lnTo>
                  <a:pt x="2656798" y="76767"/>
                </a:lnTo>
                <a:cubicBezTo>
                  <a:pt x="2760942" y="96889"/>
                  <a:pt x="2864621" y="127746"/>
                  <a:pt x="2966435" y="169919"/>
                </a:cubicBezTo>
                <a:close/>
              </a:path>
            </a:pathLst>
          </a:custGeom>
          <a:noFill/>
          <a:ln w="19050">
            <a:solidFill>
              <a:srgbClr val="D2D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E1728808-4874-480E-8893-7D9D56CEC74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97941101"/>
              </p:ext>
            </p:extLst>
          </p:nvPr>
        </p:nvGraphicFramePr>
        <p:xfrm>
          <a:off x="1562691" y="1716296"/>
          <a:ext cx="4516354" cy="38780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30" name="组合 29">
            <a:extLst>
              <a:ext uri="{FF2B5EF4-FFF2-40B4-BE49-F238E27FC236}">
                <a16:creationId xmlns:a16="http://schemas.microsoft.com/office/drawing/2014/main" id="{CB0E7DE6-FA1D-4C7D-B0F4-E0D05DFEE1EF}"/>
              </a:ext>
            </a:extLst>
          </p:cNvPr>
          <p:cNvGrpSpPr/>
          <p:nvPr/>
        </p:nvGrpSpPr>
        <p:grpSpPr>
          <a:xfrm>
            <a:off x="6848800" y="1716295"/>
            <a:ext cx="3612019" cy="1085738"/>
            <a:chOff x="5879643" y="1445796"/>
            <a:chExt cx="3612019" cy="1085738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26CE3DA-EDD7-4DE2-8D19-F00942388425}"/>
                </a:ext>
              </a:extLst>
            </p:cNvPr>
            <p:cNvSpPr txBox="1"/>
            <p:nvPr/>
          </p:nvSpPr>
          <p:spPr>
            <a:xfrm>
              <a:off x="5879643" y="1792870"/>
              <a:ext cx="334294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B67FC9E-1A6E-4664-B55F-ACFE8C10F7A4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E00290D-9B0A-4AC9-BBA2-5677BF451C7C}"/>
              </a:ext>
            </a:extLst>
          </p:cNvPr>
          <p:cNvGrpSpPr/>
          <p:nvPr/>
        </p:nvGrpSpPr>
        <p:grpSpPr>
          <a:xfrm>
            <a:off x="6848800" y="3112453"/>
            <a:ext cx="3612019" cy="1085738"/>
            <a:chOff x="5879643" y="1445796"/>
            <a:chExt cx="3612019" cy="1085738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7423639-F89F-4095-AAC4-13C6EB5B8A32}"/>
                </a:ext>
              </a:extLst>
            </p:cNvPr>
            <p:cNvSpPr txBox="1"/>
            <p:nvPr/>
          </p:nvSpPr>
          <p:spPr>
            <a:xfrm>
              <a:off x="5879643" y="1792870"/>
              <a:ext cx="334294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3DDB559-8251-41D9-BEA5-96CB746167D7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FA79BAA-4748-4D8B-A73C-62CEC2DEBF58}"/>
              </a:ext>
            </a:extLst>
          </p:cNvPr>
          <p:cNvGrpSpPr/>
          <p:nvPr/>
        </p:nvGrpSpPr>
        <p:grpSpPr>
          <a:xfrm>
            <a:off x="6848800" y="4508611"/>
            <a:ext cx="3612019" cy="1085738"/>
            <a:chOff x="5879643" y="1445796"/>
            <a:chExt cx="3612019" cy="1085738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10CEDD9-5642-432F-A833-0A4F652C0192}"/>
                </a:ext>
              </a:extLst>
            </p:cNvPr>
            <p:cNvSpPr txBox="1"/>
            <p:nvPr/>
          </p:nvSpPr>
          <p:spPr>
            <a:xfrm>
              <a:off x="5879643" y="1792870"/>
              <a:ext cx="334294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680E841-37D2-4AB2-B3D3-3F64080F558F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3F43231-5401-4FB8-B762-619E897224E0}"/>
              </a:ext>
            </a:extLst>
          </p:cNvPr>
          <p:cNvGrpSpPr/>
          <p:nvPr/>
        </p:nvGrpSpPr>
        <p:grpSpPr>
          <a:xfrm>
            <a:off x="9807011" y="357597"/>
            <a:ext cx="2053883" cy="523220"/>
            <a:chOff x="9543984" y="189929"/>
            <a:chExt cx="2053883" cy="523220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E30079D-6B8B-4D89-8BE7-5B13B9107CAA}"/>
                </a:ext>
              </a:extLst>
            </p:cNvPr>
            <p:cNvSpPr txBox="1"/>
            <p:nvPr/>
          </p:nvSpPr>
          <p:spPr>
            <a:xfrm>
              <a:off x="10294681" y="189929"/>
              <a:ext cx="10349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LOGO</a:t>
              </a:r>
              <a:endParaRPr lang="zh-CN" altLang="en-US" sz="2800" dirty="0">
                <a:solidFill>
                  <a:srgbClr val="818588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6" name="等腰三角形 25">
              <a:extLst>
                <a:ext uri="{FF2B5EF4-FFF2-40B4-BE49-F238E27FC236}">
                  <a16:creationId xmlns:a16="http://schemas.microsoft.com/office/drawing/2014/main" id="{A6A9C080-AA8B-4F39-92FE-7F705638D9A1}"/>
                </a:ext>
              </a:extLst>
            </p:cNvPr>
            <p:cNvSpPr/>
            <p:nvPr/>
          </p:nvSpPr>
          <p:spPr>
            <a:xfrm>
              <a:off x="9696338" y="235395"/>
              <a:ext cx="501454" cy="432288"/>
            </a:xfrm>
            <a:prstGeom prst="triangle">
              <a:avLst/>
            </a:prstGeom>
            <a:solidFill>
              <a:srgbClr val="818588"/>
            </a:solidFill>
            <a:ln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52402C92-3B36-42B1-B575-DEFFEC8AFD36}"/>
                </a:ext>
              </a:extLst>
            </p:cNvPr>
            <p:cNvSpPr/>
            <p:nvPr/>
          </p:nvSpPr>
          <p:spPr>
            <a:xfrm>
              <a:off x="9543984" y="189929"/>
              <a:ext cx="2053883" cy="523220"/>
            </a:xfrm>
            <a:prstGeom prst="rect">
              <a:avLst/>
            </a:prstGeom>
            <a:noFill/>
            <a:ln w="38100"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7181BBF3-D3F3-40C9-B79B-052A3E252C40}"/>
              </a:ext>
            </a:extLst>
          </p:cNvPr>
          <p:cNvSpPr txBox="1"/>
          <p:nvPr/>
        </p:nvSpPr>
        <p:spPr>
          <a:xfrm>
            <a:off x="1375789" y="349207"/>
            <a:ext cx="4890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818588"/>
                </a:solidFill>
              </a:rPr>
              <a:t>Click Here To Add The Tittle</a:t>
            </a:r>
            <a:endParaRPr lang="zh-CN" altLang="en-US" sz="2800" dirty="0">
              <a:solidFill>
                <a:srgbClr val="818588"/>
              </a:solidFill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E120E8D-F149-46AB-8F98-9511CECE09DC}"/>
              </a:ext>
            </a:extLst>
          </p:cNvPr>
          <p:cNvGrpSpPr/>
          <p:nvPr/>
        </p:nvGrpSpPr>
        <p:grpSpPr>
          <a:xfrm>
            <a:off x="552920" y="321895"/>
            <a:ext cx="5537916" cy="558922"/>
            <a:chOff x="552920" y="321895"/>
            <a:chExt cx="5537916" cy="558922"/>
          </a:xfrm>
        </p:grpSpPr>
        <p:sp>
          <p:nvSpPr>
            <p:cNvPr id="40" name="直角三角形 39">
              <a:extLst>
                <a:ext uri="{FF2B5EF4-FFF2-40B4-BE49-F238E27FC236}">
                  <a16:creationId xmlns:a16="http://schemas.microsoft.com/office/drawing/2014/main" id="{506460A9-1ABD-4232-B3AF-B9DE329977E7}"/>
                </a:ext>
              </a:extLst>
            </p:cNvPr>
            <p:cNvSpPr/>
            <p:nvPr/>
          </p:nvSpPr>
          <p:spPr>
            <a:xfrm>
              <a:off x="738900" y="340817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直角三角形 40">
              <a:extLst>
                <a:ext uri="{FF2B5EF4-FFF2-40B4-BE49-F238E27FC236}">
                  <a16:creationId xmlns:a16="http://schemas.microsoft.com/office/drawing/2014/main" id="{2A5FDE8C-061D-46A6-80D7-698334226516}"/>
                </a:ext>
              </a:extLst>
            </p:cNvPr>
            <p:cNvSpPr/>
            <p:nvPr/>
          </p:nvSpPr>
          <p:spPr>
            <a:xfrm rot="5400000">
              <a:off x="738900" y="321895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直角三角形 41">
              <a:extLst>
                <a:ext uri="{FF2B5EF4-FFF2-40B4-BE49-F238E27FC236}">
                  <a16:creationId xmlns:a16="http://schemas.microsoft.com/office/drawing/2014/main" id="{89F9BB97-5AFD-4429-B984-C22B75794941}"/>
                </a:ext>
              </a:extLst>
            </p:cNvPr>
            <p:cNvSpPr/>
            <p:nvPr/>
          </p:nvSpPr>
          <p:spPr>
            <a:xfrm>
              <a:off x="552920" y="340817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直角三角形 42">
              <a:extLst>
                <a:ext uri="{FF2B5EF4-FFF2-40B4-BE49-F238E27FC236}">
                  <a16:creationId xmlns:a16="http://schemas.microsoft.com/office/drawing/2014/main" id="{7693C210-D375-45A3-B3CC-4CA8457A0F4F}"/>
                </a:ext>
              </a:extLst>
            </p:cNvPr>
            <p:cNvSpPr/>
            <p:nvPr/>
          </p:nvSpPr>
          <p:spPr>
            <a:xfrm rot="5400000">
              <a:off x="552920" y="321895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6C95E42A-B140-4B99-981F-1DA4A3C5BA40}"/>
                </a:ext>
              </a:extLst>
            </p:cNvPr>
            <p:cNvCxnSpPr>
              <a:cxnSpLocks/>
            </p:cNvCxnSpPr>
            <p:nvPr/>
          </p:nvCxnSpPr>
          <p:spPr>
            <a:xfrm>
              <a:off x="1108418" y="865319"/>
              <a:ext cx="4982418" cy="15498"/>
            </a:xfrm>
            <a:prstGeom prst="line">
              <a:avLst/>
            </a:prstGeom>
            <a:ln w="38100">
              <a:solidFill>
                <a:srgbClr val="8185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36165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Graphic spid="4" grpId="0">
        <p:bldAsOne/>
      </p:bldGraphic>
      <p:bldP spid="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864B8059-A32F-478E-9B68-0013EAF27521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 rot="20250002">
            <a:off x="63297" y="4197217"/>
            <a:ext cx="1862247" cy="3044301"/>
          </a:xfrm>
          <a:custGeom>
            <a:avLst/>
            <a:gdLst>
              <a:gd name="connsiteX0" fmla="*/ 579298 w 1862247"/>
              <a:gd name="connsiteY0" fmla="*/ 2260008 h 3044301"/>
              <a:gd name="connsiteX1" fmla="*/ 561465 w 1862247"/>
              <a:gd name="connsiteY1" fmla="*/ 2376850 h 3044301"/>
              <a:gd name="connsiteX2" fmla="*/ 544081 w 1862247"/>
              <a:gd name="connsiteY2" fmla="*/ 2446243 h 3044301"/>
              <a:gd name="connsiteX3" fmla="*/ 519781 w 1862247"/>
              <a:gd name="connsiteY3" fmla="*/ 2487364 h 3044301"/>
              <a:gd name="connsiteX4" fmla="*/ 465199 w 1862247"/>
              <a:gd name="connsiteY4" fmla="*/ 2561606 h 3044301"/>
              <a:gd name="connsiteX5" fmla="*/ 458993 w 1862247"/>
              <a:gd name="connsiteY5" fmla="*/ 2559036 h 3044301"/>
              <a:gd name="connsiteX6" fmla="*/ 520790 w 1862247"/>
              <a:gd name="connsiteY6" fmla="*/ 2428837 h 3044301"/>
              <a:gd name="connsiteX7" fmla="*/ 575636 w 1862247"/>
              <a:gd name="connsiteY7" fmla="*/ 2274893 h 3044301"/>
              <a:gd name="connsiteX8" fmla="*/ 637636 w 1862247"/>
              <a:gd name="connsiteY8" fmla="*/ 2272269 h 3044301"/>
              <a:gd name="connsiteX9" fmla="*/ 639022 w 1862247"/>
              <a:gd name="connsiteY9" fmla="*/ 2305377 h 3044301"/>
              <a:gd name="connsiteX10" fmla="*/ 630318 w 1862247"/>
              <a:gd name="connsiteY10" fmla="*/ 2460021 h 3044301"/>
              <a:gd name="connsiteX11" fmla="*/ 626230 w 1862247"/>
              <a:gd name="connsiteY11" fmla="*/ 2486495 h 3044301"/>
              <a:gd name="connsiteX12" fmla="*/ 536182 w 1862247"/>
              <a:gd name="connsiteY12" fmla="*/ 2591008 h 3044301"/>
              <a:gd name="connsiteX13" fmla="*/ 504915 w 1862247"/>
              <a:gd name="connsiteY13" fmla="*/ 2578057 h 3044301"/>
              <a:gd name="connsiteX14" fmla="*/ 527847 w 1862247"/>
              <a:gd name="connsiteY14" fmla="*/ 2511040 h 3044301"/>
              <a:gd name="connsiteX15" fmla="*/ 544081 w 1862247"/>
              <a:gd name="connsiteY15" fmla="*/ 2446243 h 3044301"/>
              <a:gd name="connsiteX16" fmla="*/ 600142 w 1862247"/>
              <a:gd name="connsiteY16" fmla="*/ 2351374 h 3044301"/>
              <a:gd name="connsiteX17" fmla="*/ 761188 w 1862247"/>
              <a:gd name="connsiteY17" fmla="*/ 2297379 h 3044301"/>
              <a:gd name="connsiteX18" fmla="*/ 769195 w 1862247"/>
              <a:gd name="connsiteY18" fmla="*/ 2352863 h 3044301"/>
              <a:gd name="connsiteX19" fmla="*/ 776500 w 1862247"/>
              <a:gd name="connsiteY19" fmla="*/ 2505875 h 3044301"/>
              <a:gd name="connsiteX20" fmla="*/ 774716 w 1862247"/>
              <a:gd name="connsiteY20" fmla="*/ 2543254 h 3044301"/>
              <a:gd name="connsiteX21" fmla="*/ 689992 w 1862247"/>
              <a:gd name="connsiteY21" fmla="*/ 2626382 h 3044301"/>
              <a:gd name="connsiteX22" fmla="*/ 666349 w 1862247"/>
              <a:gd name="connsiteY22" fmla="*/ 2644925 h 3044301"/>
              <a:gd name="connsiteX23" fmla="*/ 604960 w 1862247"/>
              <a:gd name="connsiteY23" fmla="*/ 2619497 h 3044301"/>
              <a:gd name="connsiteX24" fmla="*/ 606813 w 1862247"/>
              <a:gd name="connsiteY24" fmla="*/ 2612219 h 3044301"/>
              <a:gd name="connsiteX25" fmla="*/ 626230 w 1862247"/>
              <a:gd name="connsiteY25" fmla="*/ 2486495 h 3044301"/>
              <a:gd name="connsiteX26" fmla="*/ 673491 w 1862247"/>
              <a:gd name="connsiteY26" fmla="*/ 2431641 h 3044301"/>
              <a:gd name="connsiteX27" fmla="*/ 953509 w 1862247"/>
              <a:gd name="connsiteY27" fmla="*/ 2327948 h 3044301"/>
              <a:gd name="connsiteX28" fmla="*/ 953606 w 1862247"/>
              <a:gd name="connsiteY28" fmla="*/ 2328327 h 3044301"/>
              <a:gd name="connsiteX29" fmla="*/ 977111 w 1862247"/>
              <a:gd name="connsiteY29" fmla="*/ 2480525 h 3044301"/>
              <a:gd name="connsiteX30" fmla="*/ 985011 w 1862247"/>
              <a:gd name="connsiteY30" fmla="*/ 2620896 h 3044301"/>
              <a:gd name="connsiteX31" fmla="*/ 906055 w 1862247"/>
              <a:gd name="connsiteY31" fmla="*/ 2693407 h 3044301"/>
              <a:gd name="connsiteX32" fmla="*/ 862833 w 1862247"/>
              <a:gd name="connsiteY32" fmla="*/ 2726311 h 3044301"/>
              <a:gd name="connsiteX33" fmla="*/ 765296 w 1862247"/>
              <a:gd name="connsiteY33" fmla="*/ 2685910 h 3044301"/>
              <a:gd name="connsiteX34" fmla="*/ 769195 w 1862247"/>
              <a:gd name="connsiteY34" fmla="*/ 2658887 h 3044301"/>
              <a:gd name="connsiteX35" fmla="*/ 774716 w 1862247"/>
              <a:gd name="connsiteY35" fmla="*/ 2543254 h 3044301"/>
              <a:gd name="connsiteX36" fmla="*/ 816808 w 1862247"/>
              <a:gd name="connsiteY36" fmla="*/ 2501954 h 3044301"/>
              <a:gd name="connsiteX37" fmla="*/ 929199 w 1862247"/>
              <a:gd name="connsiteY37" fmla="*/ 2364139 h 3044301"/>
              <a:gd name="connsiteX38" fmla="*/ 1190633 w 1862247"/>
              <a:gd name="connsiteY38" fmla="*/ 2375924 h 3044301"/>
              <a:gd name="connsiteX39" fmla="*/ 1214383 w 1862247"/>
              <a:gd name="connsiteY39" fmla="*/ 2531543 h 3044301"/>
              <a:gd name="connsiteX40" fmla="*/ 1222625 w 1862247"/>
              <a:gd name="connsiteY40" fmla="*/ 2694758 h 3044301"/>
              <a:gd name="connsiteX41" fmla="*/ 1220618 w 1862247"/>
              <a:gd name="connsiteY41" fmla="*/ 2734493 h 3044301"/>
              <a:gd name="connsiteX42" fmla="*/ 1212092 w 1862247"/>
              <a:gd name="connsiteY42" fmla="*/ 2744063 h 3044301"/>
              <a:gd name="connsiteX43" fmla="*/ 1116635 w 1862247"/>
              <a:gd name="connsiteY43" fmla="*/ 2831439 h 3044301"/>
              <a:gd name="connsiteX44" fmla="*/ 979968 w 1862247"/>
              <a:gd name="connsiteY44" fmla="*/ 2774830 h 3044301"/>
              <a:gd name="connsiteX45" fmla="*/ 985814 w 1862247"/>
              <a:gd name="connsiteY45" fmla="*/ 2635169 h 3044301"/>
              <a:gd name="connsiteX46" fmla="*/ 985011 w 1862247"/>
              <a:gd name="connsiteY46" fmla="*/ 2620896 h 3044301"/>
              <a:gd name="connsiteX47" fmla="*/ 1002414 w 1862247"/>
              <a:gd name="connsiteY47" fmla="*/ 2604914 h 3044301"/>
              <a:gd name="connsiteX48" fmla="*/ 1173466 w 1862247"/>
              <a:gd name="connsiteY48" fmla="*/ 2403126 h 3044301"/>
              <a:gd name="connsiteX49" fmla="*/ 1446941 w 1862247"/>
              <a:gd name="connsiteY49" fmla="*/ 2444684 h 3044301"/>
              <a:gd name="connsiteX50" fmla="*/ 1455525 w 1862247"/>
              <a:gd name="connsiteY50" fmla="*/ 2505149 h 3044301"/>
              <a:gd name="connsiteX51" fmla="*/ 1453354 w 1862247"/>
              <a:gd name="connsiteY51" fmla="*/ 2815835 h 3044301"/>
              <a:gd name="connsiteX52" fmla="*/ 1448737 w 1862247"/>
              <a:gd name="connsiteY52" fmla="*/ 2845730 h 3044301"/>
              <a:gd name="connsiteX53" fmla="*/ 1418439 w 1862247"/>
              <a:gd name="connsiteY53" fmla="*/ 2883359 h 3044301"/>
              <a:gd name="connsiteX54" fmla="*/ 1367281 w 1862247"/>
              <a:gd name="connsiteY54" fmla="*/ 2935260 h 3044301"/>
              <a:gd name="connsiteX55" fmla="*/ 1212380 w 1862247"/>
              <a:gd name="connsiteY55" fmla="*/ 2871098 h 3044301"/>
              <a:gd name="connsiteX56" fmla="*/ 1214383 w 1862247"/>
              <a:gd name="connsiteY56" fmla="*/ 2857973 h 3044301"/>
              <a:gd name="connsiteX57" fmla="*/ 1220618 w 1862247"/>
              <a:gd name="connsiteY57" fmla="*/ 2734493 h 3044301"/>
              <a:gd name="connsiteX58" fmla="*/ 1336109 w 1862247"/>
              <a:gd name="connsiteY58" fmla="*/ 2604866 h 3044301"/>
              <a:gd name="connsiteX59" fmla="*/ 1441051 w 1862247"/>
              <a:gd name="connsiteY59" fmla="*/ 2455509 h 3044301"/>
              <a:gd name="connsiteX60" fmla="*/ 1672178 w 1862247"/>
              <a:gd name="connsiteY60" fmla="*/ 2487294 h 3044301"/>
              <a:gd name="connsiteX61" fmla="*/ 1673365 w 1862247"/>
              <a:gd name="connsiteY61" fmla="*/ 2512155 h 3044301"/>
              <a:gd name="connsiteX62" fmla="*/ 1644143 w 1862247"/>
              <a:gd name="connsiteY62" fmla="*/ 2817044 h 3044301"/>
              <a:gd name="connsiteX63" fmla="*/ 1622236 w 1862247"/>
              <a:gd name="connsiteY63" fmla="*/ 2906769 h 3044301"/>
              <a:gd name="connsiteX64" fmla="*/ 1567734 w 1862247"/>
              <a:gd name="connsiteY64" fmla="*/ 2990123 h 3044301"/>
              <a:gd name="connsiteX65" fmla="*/ 1550764 w 1862247"/>
              <a:gd name="connsiteY65" fmla="*/ 3011261 h 3044301"/>
              <a:gd name="connsiteX66" fmla="*/ 1430844 w 1862247"/>
              <a:gd name="connsiteY66" fmla="*/ 2961589 h 3044301"/>
              <a:gd name="connsiteX67" fmla="*/ 1448737 w 1862247"/>
              <a:gd name="connsiteY67" fmla="*/ 2845730 h 3044301"/>
              <a:gd name="connsiteX68" fmla="*/ 1506940 w 1862247"/>
              <a:gd name="connsiteY68" fmla="*/ 2773444 h 3044301"/>
              <a:gd name="connsiteX69" fmla="*/ 1652512 w 1862247"/>
              <a:gd name="connsiteY69" fmla="*/ 2533788 h 3044301"/>
              <a:gd name="connsiteX70" fmla="*/ 1799521 w 1862247"/>
              <a:gd name="connsiteY70" fmla="*/ 2505567 h 3044301"/>
              <a:gd name="connsiteX71" fmla="*/ 1785480 w 1862247"/>
              <a:gd name="connsiteY71" fmla="*/ 2604465 h 3044301"/>
              <a:gd name="connsiteX72" fmla="*/ 1692328 w 1862247"/>
              <a:gd name="connsiteY72" fmla="*/ 2914103 h 3044301"/>
              <a:gd name="connsiteX73" fmla="*/ 1630531 w 1862247"/>
              <a:gd name="connsiteY73" fmla="*/ 3044301 h 3044301"/>
              <a:gd name="connsiteX74" fmla="*/ 1586792 w 1862247"/>
              <a:gd name="connsiteY74" fmla="*/ 3026184 h 3044301"/>
              <a:gd name="connsiteX75" fmla="*/ 1607615 w 1862247"/>
              <a:gd name="connsiteY75" fmla="*/ 2966651 h 3044301"/>
              <a:gd name="connsiteX76" fmla="*/ 1622236 w 1862247"/>
              <a:gd name="connsiteY76" fmla="*/ 2906769 h 3044301"/>
              <a:gd name="connsiteX77" fmla="*/ 1636117 w 1862247"/>
              <a:gd name="connsiteY77" fmla="*/ 2885539 h 3044301"/>
              <a:gd name="connsiteX78" fmla="*/ 1790480 w 1862247"/>
              <a:gd name="connsiteY78" fmla="*/ 2540729 h 3044301"/>
              <a:gd name="connsiteX79" fmla="*/ 583908 w 1862247"/>
              <a:gd name="connsiteY79" fmla="*/ 1885733 h 3044301"/>
              <a:gd name="connsiteX80" fmla="*/ 610287 w 1862247"/>
              <a:gd name="connsiteY80" fmla="*/ 1992944 h 3044301"/>
              <a:gd name="connsiteX81" fmla="*/ 621013 w 1862247"/>
              <a:gd name="connsiteY81" fmla="*/ 2068497 h 3044301"/>
              <a:gd name="connsiteX82" fmla="*/ 613942 w 1862247"/>
              <a:gd name="connsiteY82" fmla="*/ 2119200 h 3044301"/>
              <a:gd name="connsiteX83" fmla="*/ 579298 w 1862247"/>
              <a:gd name="connsiteY83" fmla="*/ 2260008 h 3044301"/>
              <a:gd name="connsiteX84" fmla="*/ 585656 w 1862247"/>
              <a:gd name="connsiteY84" fmla="*/ 2218350 h 3044301"/>
              <a:gd name="connsiteX85" fmla="*/ 593897 w 1862247"/>
              <a:gd name="connsiteY85" fmla="*/ 2055135 h 3044301"/>
              <a:gd name="connsiteX86" fmla="*/ 588882 w 1862247"/>
              <a:gd name="connsiteY86" fmla="*/ 1927668 h 3044301"/>
              <a:gd name="connsiteX87" fmla="*/ 640014 w 1862247"/>
              <a:gd name="connsiteY87" fmla="*/ 1862950 h 3044301"/>
              <a:gd name="connsiteX88" fmla="*/ 659612 w 1862247"/>
              <a:gd name="connsiteY88" fmla="*/ 1905176 h 3044301"/>
              <a:gd name="connsiteX89" fmla="*/ 710751 w 1862247"/>
              <a:gd name="connsiteY89" fmla="*/ 2051379 h 3044301"/>
              <a:gd name="connsiteX90" fmla="*/ 714642 w 1862247"/>
              <a:gd name="connsiteY90" fmla="*/ 2067315 h 3044301"/>
              <a:gd name="connsiteX91" fmla="*/ 701820 w 1862247"/>
              <a:gd name="connsiteY91" fmla="*/ 2112036 h 3044301"/>
              <a:gd name="connsiteX92" fmla="*/ 656081 w 1862247"/>
              <a:gd name="connsiteY92" fmla="*/ 2233354 h 3044301"/>
              <a:gd name="connsiteX93" fmla="*/ 637636 w 1862247"/>
              <a:gd name="connsiteY93" fmla="*/ 2272269 h 3044301"/>
              <a:gd name="connsiteX94" fmla="*/ 632489 w 1862247"/>
              <a:gd name="connsiteY94" fmla="*/ 2149336 h 3044301"/>
              <a:gd name="connsiteX95" fmla="*/ 621013 w 1862247"/>
              <a:gd name="connsiteY95" fmla="*/ 2068497 h 3044301"/>
              <a:gd name="connsiteX96" fmla="*/ 636836 w 1862247"/>
              <a:gd name="connsiteY96" fmla="*/ 1955030 h 3044301"/>
              <a:gd name="connsiteX97" fmla="*/ 765004 w 1862247"/>
              <a:gd name="connsiteY97" fmla="*/ 1840299 h 3044301"/>
              <a:gd name="connsiteX98" fmla="*/ 798623 w 1862247"/>
              <a:gd name="connsiteY98" fmla="*/ 1896896 h 3044301"/>
              <a:gd name="connsiteX99" fmla="*/ 863928 w 1862247"/>
              <a:gd name="connsiteY99" fmla="*/ 2035465 h 3044301"/>
              <a:gd name="connsiteX100" fmla="*/ 876867 w 1862247"/>
              <a:gd name="connsiteY100" fmla="*/ 2071470 h 3044301"/>
              <a:gd name="connsiteX101" fmla="*/ 788671 w 1862247"/>
              <a:gd name="connsiteY101" fmla="*/ 2255303 h 3044301"/>
              <a:gd name="connsiteX102" fmla="*/ 761188 w 1862247"/>
              <a:gd name="connsiteY102" fmla="*/ 2297379 h 3044301"/>
              <a:gd name="connsiteX103" fmla="*/ 747279 w 1862247"/>
              <a:gd name="connsiteY103" fmla="*/ 2200987 h 3044301"/>
              <a:gd name="connsiteX104" fmla="*/ 714642 w 1862247"/>
              <a:gd name="connsiteY104" fmla="*/ 2067315 h 3044301"/>
              <a:gd name="connsiteX105" fmla="*/ 737359 w 1862247"/>
              <a:gd name="connsiteY105" fmla="*/ 1988080 h 3044301"/>
              <a:gd name="connsiteX106" fmla="*/ 762699 w 1862247"/>
              <a:gd name="connsiteY106" fmla="*/ 1862149 h 3044301"/>
              <a:gd name="connsiteX107" fmla="*/ 956192 w 1862247"/>
              <a:gd name="connsiteY107" fmla="*/ 1812433 h 3044301"/>
              <a:gd name="connsiteX108" fmla="*/ 1029957 w 1862247"/>
              <a:gd name="connsiteY108" fmla="*/ 1933854 h 3044301"/>
              <a:gd name="connsiteX109" fmla="*/ 1095991 w 1862247"/>
              <a:gd name="connsiteY109" fmla="*/ 2070931 h 3044301"/>
              <a:gd name="connsiteX110" fmla="*/ 1054450 w 1862247"/>
              <a:gd name="connsiteY110" fmla="*/ 2161727 h 3044301"/>
              <a:gd name="connsiteX111" fmla="*/ 995494 w 1862247"/>
              <a:gd name="connsiteY111" fmla="*/ 2265443 h 3044301"/>
              <a:gd name="connsiteX112" fmla="*/ 953509 w 1862247"/>
              <a:gd name="connsiteY112" fmla="*/ 2327948 h 3044301"/>
              <a:gd name="connsiteX113" fmla="*/ 915733 w 1862247"/>
              <a:gd name="connsiteY113" fmla="*/ 2179624 h 3044301"/>
              <a:gd name="connsiteX114" fmla="*/ 876867 w 1862247"/>
              <a:gd name="connsiteY114" fmla="*/ 2071470 h 3044301"/>
              <a:gd name="connsiteX115" fmla="*/ 879502 w 1862247"/>
              <a:gd name="connsiteY115" fmla="*/ 2065975 h 3044301"/>
              <a:gd name="connsiteX116" fmla="*/ 944865 w 1862247"/>
              <a:gd name="connsiteY116" fmla="*/ 1866359 h 3044301"/>
              <a:gd name="connsiteX117" fmla="*/ 449041 w 1862247"/>
              <a:gd name="connsiteY117" fmla="*/ 1539843 h 3044301"/>
              <a:gd name="connsiteX118" fmla="*/ 513501 w 1862247"/>
              <a:gd name="connsiteY118" fmla="*/ 1627522 h 3044301"/>
              <a:gd name="connsiteX119" fmla="*/ 544731 w 1862247"/>
              <a:gd name="connsiteY119" fmla="*/ 1680369 h 3044301"/>
              <a:gd name="connsiteX120" fmla="*/ 574090 w 1862247"/>
              <a:gd name="connsiteY120" fmla="*/ 1802953 h 3044301"/>
              <a:gd name="connsiteX121" fmla="*/ 583908 w 1862247"/>
              <a:gd name="connsiteY121" fmla="*/ 1885733 h 3044301"/>
              <a:gd name="connsiteX122" fmla="*/ 571980 w 1862247"/>
              <a:gd name="connsiteY122" fmla="*/ 1837252 h 3044301"/>
              <a:gd name="connsiteX123" fmla="*/ 517135 w 1862247"/>
              <a:gd name="connsiteY123" fmla="*/ 1683307 h 3044301"/>
              <a:gd name="connsiteX124" fmla="*/ 489307 w 1862247"/>
              <a:gd name="connsiteY124" fmla="*/ 1491423 h 3044301"/>
              <a:gd name="connsiteX125" fmla="*/ 526059 w 1862247"/>
              <a:gd name="connsiteY125" fmla="*/ 1525222 h 3044301"/>
              <a:gd name="connsiteX126" fmla="*/ 629255 w 1862247"/>
              <a:gd name="connsiteY126" fmla="*/ 1640726 h 3044301"/>
              <a:gd name="connsiteX127" fmla="*/ 632483 w 1862247"/>
              <a:gd name="connsiteY127" fmla="*/ 1645134 h 3044301"/>
              <a:gd name="connsiteX128" fmla="*/ 642487 w 1862247"/>
              <a:gd name="connsiteY128" fmla="*/ 1791302 h 3044301"/>
              <a:gd name="connsiteX129" fmla="*/ 640014 w 1862247"/>
              <a:gd name="connsiteY129" fmla="*/ 1862950 h 3044301"/>
              <a:gd name="connsiteX130" fmla="*/ 593862 w 1862247"/>
              <a:gd name="connsiteY130" fmla="*/ 1763512 h 3044301"/>
              <a:gd name="connsiteX131" fmla="*/ 544731 w 1862247"/>
              <a:gd name="connsiteY131" fmla="*/ 1680369 h 3044301"/>
              <a:gd name="connsiteX132" fmla="*/ 516689 w 1862247"/>
              <a:gd name="connsiteY132" fmla="*/ 1563290 h 3044301"/>
              <a:gd name="connsiteX133" fmla="*/ 1193675 w 1862247"/>
              <a:gd name="connsiteY133" fmla="*/ 1765183 h 3044301"/>
              <a:gd name="connsiteX134" fmla="*/ 1270097 w 1862247"/>
              <a:gd name="connsiteY134" fmla="*/ 1891483 h 3044301"/>
              <a:gd name="connsiteX135" fmla="*/ 1340171 w 1862247"/>
              <a:gd name="connsiteY135" fmla="*/ 2039120 h 3044301"/>
              <a:gd name="connsiteX136" fmla="*/ 1352936 w 1862247"/>
              <a:gd name="connsiteY136" fmla="*/ 2074952 h 3044301"/>
              <a:gd name="connsiteX137" fmla="*/ 1349193 w 1862247"/>
              <a:gd name="connsiteY137" fmla="*/ 2085701 h 3044301"/>
              <a:gd name="connsiteX138" fmla="*/ 1269429 w 1862247"/>
              <a:gd name="connsiteY138" fmla="*/ 2251067 h 3044301"/>
              <a:gd name="connsiteX139" fmla="*/ 1190633 w 1862247"/>
              <a:gd name="connsiteY139" fmla="*/ 2375924 h 3044301"/>
              <a:gd name="connsiteX140" fmla="*/ 1190193 w 1862247"/>
              <a:gd name="connsiteY140" fmla="*/ 2373042 h 3044301"/>
              <a:gd name="connsiteX141" fmla="*/ 1097178 w 1862247"/>
              <a:gd name="connsiteY141" fmla="*/ 2073395 h 3044301"/>
              <a:gd name="connsiteX142" fmla="*/ 1095991 w 1862247"/>
              <a:gd name="connsiteY142" fmla="*/ 2070931 h 3044301"/>
              <a:gd name="connsiteX143" fmla="*/ 1121000 w 1862247"/>
              <a:gd name="connsiteY143" fmla="*/ 2016268 h 3044301"/>
              <a:gd name="connsiteX144" fmla="*/ 1172962 w 1862247"/>
              <a:gd name="connsiteY144" fmla="*/ 1863421 h 3044301"/>
              <a:gd name="connsiteX145" fmla="*/ 173780 w 1862247"/>
              <a:gd name="connsiteY145" fmla="*/ 1257279 h 3044301"/>
              <a:gd name="connsiteX146" fmla="*/ 217563 w 1862247"/>
              <a:gd name="connsiteY146" fmla="*/ 1281564 h 3044301"/>
              <a:gd name="connsiteX147" fmla="*/ 317427 w 1862247"/>
              <a:gd name="connsiteY147" fmla="*/ 1347266 h 3044301"/>
              <a:gd name="connsiteX148" fmla="*/ 336782 w 1862247"/>
              <a:gd name="connsiteY148" fmla="*/ 1362191 h 3044301"/>
              <a:gd name="connsiteX149" fmla="*/ 364056 w 1862247"/>
              <a:gd name="connsiteY149" fmla="*/ 1398491 h 3044301"/>
              <a:gd name="connsiteX150" fmla="*/ 447061 w 1862247"/>
              <a:gd name="connsiteY150" fmla="*/ 1535670 h 3044301"/>
              <a:gd name="connsiteX151" fmla="*/ 449041 w 1862247"/>
              <a:gd name="connsiteY151" fmla="*/ 1539843 h 3044301"/>
              <a:gd name="connsiteX152" fmla="*/ 418530 w 1862247"/>
              <a:gd name="connsiteY152" fmla="*/ 1498341 h 3044301"/>
              <a:gd name="connsiteX153" fmla="*/ 308947 w 1862247"/>
              <a:gd name="connsiteY153" fmla="*/ 1377102 h 3044301"/>
              <a:gd name="connsiteX154" fmla="*/ 187709 w 1862247"/>
              <a:gd name="connsiteY154" fmla="*/ 1267519 h 3044301"/>
              <a:gd name="connsiteX155" fmla="*/ 590690 w 1862247"/>
              <a:gd name="connsiteY155" fmla="*/ 1424803 h 3044301"/>
              <a:gd name="connsiteX156" fmla="*/ 641710 w 1862247"/>
              <a:gd name="connsiteY156" fmla="*/ 1462955 h 3044301"/>
              <a:gd name="connsiteX157" fmla="*/ 755072 w 1862247"/>
              <a:gd name="connsiteY157" fmla="*/ 1565984 h 3044301"/>
              <a:gd name="connsiteX158" fmla="*/ 778716 w 1862247"/>
              <a:gd name="connsiteY158" fmla="*/ 1591999 h 3044301"/>
              <a:gd name="connsiteX159" fmla="*/ 780619 w 1862247"/>
              <a:gd name="connsiteY159" fmla="*/ 1692313 h 3044301"/>
              <a:gd name="connsiteX160" fmla="*/ 765004 w 1862247"/>
              <a:gd name="connsiteY160" fmla="*/ 1840299 h 3044301"/>
              <a:gd name="connsiteX161" fmla="*/ 720254 w 1862247"/>
              <a:gd name="connsiteY161" fmla="*/ 1764967 h 3044301"/>
              <a:gd name="connsiteX162" fmla="*/ 632483 w 1862247"/>
              <a:gd name="connsiteY162" fmla="*/ 1645134 h 3044301"/>
              <a:gd name="connsiteX163" fmla="*/ 631395 w 1862247"/>
              <a:gd name="connsiteY163" fmla="*/ 1629230 h 3044301"/>
              <a:gd name="connsiteX164" fmla="*/ 604064 w 1862247"/>
              <a:gd name="connsiteY164" fmla="*/ 1470026 h 3044301"/>
              <a:gd name="connsiteX165" fmla="*/ 18778 w 1862247"/>
              <a:gd name="connsiteY165" fmla="*/ 1149059 h 3044301"/>
              <a:gd name="connsiteX166" fmla="*/ 58527 w 1862247"/>
              <a:gd name="connsiteY166" fmla="*/ 1172548 h 3044301"/>
              <a:gd name="connsiteX167" fmla="*/ 173780 w 1862247"/>
              <a:gd name="connsiteY167" fmla="*/ 1257279 h 3044301"/>
              <a:gd name="connsiteX168" fmla="*/ 111694 w 1862247"/>
              <a:gd name="connsiteY168" fmla="*/ 1222842 h 3044301"/>
              <a:gd name="connsiteX169" fmla="*/ 2 w 1862247"/>
              <a:gd name="connsiteY169" fmla="*/ 1171539 h 3044301"/>
              <a:gd name="connsiteX170" fmla="*/ 0 w 1862247"/>
              <a:gd name="connsiteY170" fmla="*/ 1171538 h 3044301"/>
              <a:gd name="connsiteX171" fmla="*/ 10222 w 1862247"/>
              <a:gd name="connsiteY171" fmla="*/ 1146859 h 3044301"/>
              <a:gd name="connsiteX172" fmla="*/ 247661 w 1862247"/>
              <a:gd name="connsiteY172" fmla="*/ 1223879 h 3044301"/>
              <a:gd name="connsiteX173" fmla="*/ 387203 w 1862247"/>
              <a:gd name="connsiteY173" fmla="*/ 1291099 h 3044301"/>
              <a:gd name="connsiteX174" fmla="*/ 399720 w 1862247"/>
              <a:gd name="connsiteY174" fmla="*/ 1298704 h 3044301"/>
              <a:gd name="connsiteX175" fmla="*/ 459033 w 1862247"/>
              <a:gd name="connsiteY175" fmla="*/ 1411966 h 3044301"/>
              <a:gd name="connsiteX176" fmla="*/ 489307 w 1862247"/>
              <a:gd name="connsiteY176" fmla="*/ 1491423 h 3044301"/>
              <a:gd name="connsiteX177" fmla="*/ 411102 w 1862247"/>
              <a:gd name="connsiteY177" fmla="*/ 1419503 h 3044301"/>
              <a:gd name="connsiteX178" fmla="*/ 336782 w 1862247"/>
              <a:gd name="connsiteY178" fmla="*/ 1362191 h 3044301"/>
              <a:gd name="connsiteX179" fmla="*/ 269171 w 1862247"/>
              <a:gd name="connsiteY179" fmla="*/ 1272207 h 3044301"/>
              <a:gd name="connsiteX180" fmla="*/ 213090 w 1862247"/>
              <a:gd name="connsiteY180" fmla="*/ 1211226 h 3044301"/>
              <a:gd name="connsiteX181" fmla="*/ 1453005 w 1862247"/>
              <a:gd name="connsiteY181" fmla="*/ 1705958 h 3044301"/>
              <a:gd name="connsiteX182" fmla="*/ 1490727 w 1862247"/>
              <a:gd name="connsiteY182" fmla="*/ 1769792 h 3044301"/>
              <a:gd name="connsiteX183" fmla="*/ 1607615 w 1862247"/>
              <a:gd name="connsiteY183" fmla="*/ 2057659 h 3044301"/>
              <a:gd name="connsiteX184" fmla="*/ 1611347 w 1862247"/>
              <a:gd name="connsiteY184" fmla="*/ 2072943 h 3044301"/>
              <a:gd name="connsiteX185" fmla="*/ 1593712 w 1862247"/>
              <a:gd name="connsiteY185" fmla="*/ 2133091 h 3044301"/>
              <a:gd name="connsiteX186" fmla="*/ 1526919 w 1862247"/>
              <a:gd name="connsiteY186" fmla="*/ 2297687 h 3044301"/>
              <a:gd name="connsiteX187" fmla="*/ 1446941 w 1862247"/>
              <a:gd name="connsiteY187" fmla="*/ 2444684 h 3044301"/>
              <a:gd name="connsiteX188" fmla="*/ 1433323 w 1862247"/>
              <a:gd name="connsiteY188" fmla="*/ 2348758 h 3044301"/>
              <a:gd name="connsiteX189" fmla="*/ 1395016 w 1862247"/>
              <a:gd name="connsiteY189" fmla="*/ 2193065 h 3044301"/>
              <a:gd name="connsiteX190" fmla="*/ 1352936 w 1862247"/>
              <a:gd name="connsiteY190" fmla="*/ 2074952 h 3044301"/>
              <a:gd name="connsiteX191" fmla="*/ 1410501 w 1862247"/>
              <a:gd name="connsiteY191" fmla="*/ 1909641 h 3044301"/>
              <a:gd name="connsiteX192" fmla="*/ 1450299 w 1862247"/>
              <a:gd name="connsiteY192" fmla="*/ 1731494 h 3044301"/>
              <a:gd name="connsiteX193" fmla="*/ 60935 w 1862247"/>
              <a:gd name="connsiteY193" fmla="*/ 1065658 h 3044301"/>
              <a:gd name="connsiteX194" fmla="*/ 163451 w 1862247"/>
              <a:gd name="connsiteY194" fmla="*/ 1157249 h 3044301"/>
              <a:gd name="connsiteX195" fmla="*/ 213090 w 1862247"/>
              <a:gd name="connsiteY195" fmla="*/ 1211226 h 3044301"/>
              <a:gd name="connsiteX196" fmla="*/ 100998 w 1862247"/>
              <a:gd name="connsiteY196" fmla="*/ 1170199 h 3044301"/>
              <a:gd name="connsiteX197" fmla="*/ 18778 w 1862247"/>
              <a:gd name="connsiteY197" fmla="*/ 1149059 h 3044301"/>
              <a:gd name="connsiteX198" fmla="*/ 11172 w 1862247"/>
              <a:gd name="connsiteY198" fmla="*/ 1144565 h 3044301"/>
              <a:gd name="connsiteX199" fmla="*/ 44592 w 1862247"/>
              <a:gd name="connsiteY199" fmla="*/ 1063884 h 3044301"/>
              <a:gd name="connsiteX200" fmla="*/ 55154 w 1862247"/>
              <a:gd name="connsiteY200" fmla="*/ 1064720 h 3044301"/>
              <a:gd name="connsiteX201" fmla="*/ 757189 w 1862247"/>
              <a:gd name="connsiteY201" fmla="*/ 1326520 h 3044301"/>
              <a:gd name="connsiteX202" fmla="*/ 870983 w 1862247"/>
              <a:gd name="connsiteY202" fmla="*/ 1409868 h 3044301"/>
              <a:gd name="connsiteX203" fmla="*/ 986487 w 1862247"/>
              <a:gd name="connsiteY203" fmla="*/ 1513063 h 3044301"/>
              <a:gd name="connsiteX204" fmla="*/ 991512 w 1862247"/>
              <a:gd name="connsiteY204" fmla="*/ 1518527 h 3044301"/>
              <a:gd name="connsiteX205" fmla="*/ 990461 w 1862247"/>
              <a:gd name="connsiteY205" fmla="*/ 1588871 h 3044301"/>
              <a:gd name="connsiteX206" fmla="*/ 973737 w 1862247"/>
              <a:gd name="connsiteY206" fmla="*/ 1728901 h 3044301"/>
              <a:gd name="connsiteX207" fmla="*/ 956192 w 1862247"/>
              <a:gd name="connsiteY207" fmla="*/ 1812433 h 3044301"/>
              <a:gd name="connsiteX208" fmla="*/ 949997 w 1862247"/>
              <a:gd name="connsiteY208" fmla="*/ 1802236 h 3044301"/>
              <a:gd name="connsiteX209" fmla="*/ 858102 w 1862247"/>
              <a:gd name="connsiteY209" fmla="*/ 1679346 h 3044301"/>
              <a:gd name="connsiteX210" fmla="*/ 778716 w 1862247"/>
              <a:gd name="connsiteY210" fmla="*/ 1591999 h 3044301"/>
              <a:gd name="connsiteX211" fmla="*/ 776305 w 1862247"/>
              <a:gd name="connsiteY211" fmla="*/ 1464944 h 3044301"/>
              <a:gd name="connsiteX212" fmla="*/ 476245 w 1862247"/>
              <a:gd name="connsiteY212" fmla="*/ 1175195 h 3044301"/>
              <a:gd name="connsiteX213" fmla="*/ 512959 w 1862247"/>
              <a:gd name="connsiteY213" fmla="*/ 1192497 h 3044301"/>
              <a:gd name="connsiteX214" fmla="*/ 543230 w 1862247"/>
              <a:gd name="connsiteY214" fmla="*/ 1264311 h 3044301"/>
              <a:gd name="connsiteX215" fmla="*/ 590690 w 1862247"/>
              <a:gd name="connsiteY215" fmla="*/ 1424803 h 3044301"/>
              <a:gd name="connsiteX216" fmla="*/ 518820 w 1862247"/>
              <a:gd name="connsiteY216" fmla="*/ 1371059 h 3044301"/>
              <a:gd name="connsiteX217" fmla="*/ 399720 w 1862247"/>
              <a:gd name="connsiteY217" fmla="*/ 1298704 h 3044301"/>
              <a:gd name="connsiteX218" fmla="*/ 359815 w 1862247"/>
              <a:gd name="connsiteY218" fmla="*/ 1222502 h 3044301"/>
              <a:gd name="connsiteX219" fmla="*/ 284740 w 1862247"/>
              <a:gd name="connsiteY219" fmla="*/ 1111331 h 3044301"/>
              <a:gd name="connsiteX220" fmla="*/ 332086 w 1862247"/>
              <a:gd name="connsiteY220" fmla="*/ 1123389 h 3044301"/>
              <a:gd name="connsiteX221" fmla="*/ 476245 w 1862247"/>
              <a:gd name="connsiteY221" fmla="*/ 1175195 h 3044301"/>
              <a:gd name="connsiteX222" fmla="*/ 1676651 w 1862247"/>
              <a:gd name="connsiteY222" fmla="*/ 1659061 h 3044301"/>
              <a:gd name="connsiteX223" fmla="*/ 1692329 w 1862247"/>
              <a:gd name="connsiteY223" fmla="*/ 1692327 h 3044301"/>
              <a:gd name="connsiteX224" fmla="*/ 1782006 w 1862247"/>
              <a:gd name="connsiteY224" fmla="*/ 1985190 h 3044301"/>
              <a:gd name="connsiteX225" fmla="*/ 1796745 w 1862247"/>
              <a:gd name="connsiteY225" fmla="*/ 2080619 h 3044301"/>
              <a:gd name="connsiteX226" fmla="*/ 1777525 w 1862247"/>
              <a:gd name="connsiteY226" fmla="*/ 2182540 h 3044301"/>
              <a:gd name="connsiteX227" fmla="*/ 1725215 w 1862247"/>
              <a:gd name="connsiteY227" fmla="*/ 2361903 h 3044301"/>
              <a:gd name="connsiteX228" fmla="*/ 1672178 w 1862247"/>
              <a:gd name="connsiteY228" fmla="*/ 2487294 h 3044301"/>
              <a:gd name="connsiteX229" fmla="*/ 1666059 w 1862247"/>
              <a:gd name="connsiteY229" fmla="*/ 2359144 h 3044301"/>
              <a:gd name="connsiteX230" fmla="*/ 1644143 w 1862247"/>
              <a:gd name="connsiteY230" fmla="*/ 2207267 h 3044301"/>
              <a:gd name="connsiteX231" fmla="*/ 1611347 w 1862247"/>
              <a:gd name="connsiteY231" fmla="*/ 2072943 h 3044301"/>
              <a:gd name="connsiteX232" fmla="*/ 1633414 w 1862247"/>
              <a:gd name="connsiteY232" fmla="*/ 1997675 h 3044301"/>
              <a:gd name="connsiteX233" fmla="*/ 1676192 w 1862247"/>
              <a:gd name="connsiteY233" fmla="*/ 1720554 h 3044301"/>
              <a:gd name="connsiteX234" fmla="*/ 1808279 w 1862247"/>
              <a:gd name="connsiteY234" fmla="*/ 1660555 h 3044301"/>
              <a:gd name="connsiteX235" fmla="*/ 1829816 w 1862247"/>
              <a:gd name="connsiteY235" fmla="*/ 1744314 h 3044301"/>
              <a:gd name="connsiteX236" fmla="*/ 1862247 w 1862247"/>
              <a:gd name="connsiteY236" fmla="*/ 2066030 h 3044301"/>
              <a:gd name="connsiteX237" fmla="*/ 1829816 w 1862247"/>
              <a:gd name="connsiteY237" fmla="*/ 2387745 h 3044301"/>
              <a:gd name="connsiteX238" fmla="*/ 1799521 w 1862247"/>
              <a:gd name="connsiteY238" fmla="*/ 2505567 h 3044301"/>
              <a:gd name="connsiteX239" fmla="*/ 1807683 w 1862247"/>
              <a:gd name="connsiteY239" fmla="*/ 2448074 h 3044301"/>
              <a:gd name="connsiteX240" fmla="*/ 1805512 w 1862247"/>
              <a:gd name="connsiteY240" fmla="*/ 2137388 h 3044301"/>
              <a:gd name="connsiteX241" fmla="*/ 1796745 w 1862247"/>
              <a:gd name="connsiteY241" fmla="*/ 2080619 h 3044301"/>
              <a:gd name="connsiteX242" fmla="*/ 1800680 w 1862247"/>
              <a:gd name="connsiteY242" fmla="*/ 2059747 h 3044301"/>
              <a:gd name="connsiteX243" fmla="*/ 1811340 w 1862247"/>
              <a:gd name="connsiteY243" fmla="*/ 1682112 h 3044301"/>
              <a:gd name="connsiteX244" fmla="*/ 113653 w 1862247"/>
              <a:gd name="connsiteY244" fmla="*/ 917577 h 3044301"/>
              <a:gd name="connsiteX245" fmla="*/ 191205 w 1862247"/>
              <a:gd name="connsiteY245" fmla="*/ 995158 h 3044301"/>
              <a:gd name="connsiteX246" fmla="*/ 280435 w 1862247"/>
              <a:gd name="connsiteY246" fmla="*/ 1104957 h 3044301"/>
              <a:gd name="connsiteX247" fmla="*/ 284740 w 1862247"/>
              <a:gd name="connsiteY247" fmla="*/ 1111331 h 3044301"/>
              <a:gd name="connsiteX248" fmla="*/ 183382 w 1862247"/>
              <a:gd name="connsiteY248" fmla="*/ 1085517 h 3044301"/>
              <a:gd name="connsiteX249" fmla="*/ 60935 w 1862247"/>
              <a:gd name="connsiteY249" fmla="*/ 1065658 h 3044301"/>
              <a:gd name="connsiteX250" fmla="*/ 48470 w 1862247"/>
              <a:gd name="connsiteY250" fmla="*/ 1054521 h 3044301"/>
              <a:gd name="connsiteX251" fmla="*/ 105358 w 1862247"/>
              <a:gd name="connsiteY251" fmla="*/ 917181 h 3044301"/>
              <a:gd name="connsiteX252" fmla="*/ 968984 w 1862247"/>
              <a:gd name="connsiteY252" fmla="*/ 1188820 h 3044301"/>
              <a:gd name="connsiteX253" fmla="*/ 1084573 w 1862247"/>
              <a:gd name="connsiteY253" fmla="*/ 1273800 h 3044301"/>
              <a:gd name="connsiteX254" fmla="*/ 1205811 w 1862247"/>
              <a:gd name="connsiteY254" fmla="*/ 1383382 h 3044301"/>
              <a:gd name="connsiteX255" fmla="*/ 1232757 w 1862247"/>
              <a:gd name="connsiteY255" fmla="*/ 1413195 h 3044301"/>
              <a:gd name="connsiteX256" fmla="*/ 1233520 w 1862247"/>
              <a:gd name="connsiteY256" fmla="*/ 1426407 h 3044301"/>
              <a:gd name="connsiteX257" fmla="*/ 1218032 w 1862247"/>
              <a:gd name="connsiteY257" fmla="*/ 1649656 h 3044301"/>
              <a:gd name="connsiteX258" fmla="*/ 1193675 w 1862247"/>
              <a:gd name="connsiteY258" fmla="*/ 1765183 h 3044301"/>
              <a:gd name="connsiteX259" fmla="*/ 1187093 w 1862247"/>
              <a:gd name="connsiteY259" fmla="*/ 1754305 h 3044301"/>
              <a:gd name="connsiteX260" fmla="*/ 1092206 w 1862247"/>
              <a:gd name="connsiteY260" fmla="*/ 1628020 h 3044301"/>
              <a:gd name="connsiteX261" fmla="*/ 991512 w 1862247"/>
              <a:gd name="connsiteY261" fmla="*/ 1518527 h 3044301"/>
              <a:gd name="connsiteX262" fmla="*/ 993289 w 1862247"/>
              <a:gd name="connsiteY262" fmla="*/ 1399550 h 3044301"/>
              <a:gd name="connsiteX263" fmla="*/ 973143 w 1862247"/>
              <a:gd name="connsiteY263" fmla="*/ 1208980 h 3044301"/>
              <a:gd name="connsiteX264" fmla="*/ 671800 w 1862247"/>
              <a:gd name="connsiteY264" fmla="*/ 1030641 h 3044301"/>
              <a:gd name="connsiteX265" fmla="*/ 720410 w 1862247"/>
              <a:gd name="connsiteY265" fmla="*/ 1166095 h 3044301"/>
              <a:gd name="connsiteX266" fmla="*/ 755521 w 1862247"/>
              <a:gd name="connsiteY266" fmla="*/ 1314445 h 3044301"/>
              <a:gd name="connsiteX267" fmla="*/ 757189 w 1862247"/>
              <a:gd name="connsiteY267" fmla="*/ 1326520 h 3044301"/>
              <a:gd name="connsiteX268" fmla="*/ 746743 w 1862247"/>
              <a:gd name="connsiteY268" fmla="*/ 1318868 h 3044301"/>
              <a:gd name="connsiteX269" fmla="*/ 614814 w 1862247"/>
              <a:gd name="connsiteY269" fmla="*/ 1240499 h 3044301"/>
              <a:gd name="connsiteX270" fmla="*/ 512959 w 1862247"/>
              <a:gd name="connsiteY270" fmla="*/ 1192497 h 3044301"/>
              <a:gd name="connsiteX271" fmla="*/ 487719 w 1862247"/>
              <a:gd name="connsiteY271" fmla="*/ 1132618 h 3044301"/>
              <a:gd name="connsiteX272" fmla="*/ 420655 w 1862247"/>
              <a:gd name="connsiteY272" fmla="*/ 1006278 h 3044301"/>
              <a:gd name="connsiteX273" fmla="*/ 380025 w 1862247"/>
              <a:gd name="connsiteY273" fmla="*/ 944777 h 3044301"/>
              <a:gd name="connsiteX274" fmla="*/ 381927 w 1862247"/>
              <a:gd name="connsiteY274" fmla="*/ 945051 h 3044301"/>
              <a:gd name="connsiteX275" fmla="*/ 531534 w 1862247"/>
              <a:gd name="connsiteY275" fmla="*/ 981579 h 3044301"/>
              <a:gd name="connsiteX276" fmla="*/ 192502 w 1862247"/>
              <a:gd name="connsiteY276" fmla="*/ 707293 h 3044301"/>
              <a:gd name="connsiteX277" fmla="*/ 330319 w 1862247"/>
              <a:gd name="connsiteY277" fmla="*/ 869538 h 3044301"/>
              <a:gd name="connsiteX278" fmla="*/ 380025 w 1862247"/>
              <a:gd name="connsiteY278" fmla="*/ 944777 h 3044301"/>
              <a:gd name="connsiteX279" fmla="*/ 230050 w 1862247"/>
              <a:gd name="connsiteY279" fmla="*/ 923135 h 3044301"/>
              <a:gd name="connsiteX280" fmla="*/ 113653 w 1862247"/>
              <a:gd name="connsiteY280" fmla="*/ 917577 h 3044301"/>
              <a:gd name="connsiteX281" fmla="*/ 107672 w 1862247"/>
              <a:gd name="connsiteY281" fmla="*/ 911594 h 3044301"/>
              <a:gd name="connsiteX282" fmla="*/ 192291 w 1862247"/>
              <a:gd name="connsiteY282" fmla="*/ 707305 h 3044301"/>
              <a:gd name="connsiteX283" fmla="*/ 1183691 w 1862247"/>
              <a:gd name="connsiteY283" fmla="*/ 1034431 h 3044301"/>
              <a:gd name="connsiteX284" fmla="*/ 1239503 w 1862247"/>
              <a:gd name="connsiteY284" fmla="*/ 1076366 h 3044301"/>
              <a:gd name="connsiteX285" fmla="*/ 1457656 w 1862247"/>
              <a:gd name="connsiteY285" fmla="*/ 1297589 h 3044301"/>
              <a:gd name="connsiteX286" fmla="*/ 1459911 w 1862247"/>
              <a:gd name="connsiteY286" fmla="*/ 1300669 h 3044301"/>
              <a:gd name="connsiteX287" fmla="*/ 1467955 w 1862247"/>
              <a:gd name="connsiteY287" fmla="*/ 1375197 h 3044301"/>
              <a:gd name="connsiteX288" fmla="*/ 1469234 w 1862247"/>
              <a:gd name="connsiteY288" fmla="*/ 1552825 h 3044301"/>
              <a:gd name="connsiteX289" fmla="*/ 1453005 w 1862247"/>
              <a:gd name="connsiteY289" fmla="*/ 1705958 h 3044301"/>
              <a:gd name="connsiteX290" fmla="*/ 1410366 w 1862247"/>
              <a:gd name="connsiteY290" fmla="*/ 1633802 h 3044301"/>
              <a:gd name="connsiteX291" fmla="*/ 1315394 w 1862247"/>
              <a:gd name="connsiteY291" fmla="*/ 1504621 h 3044301"/>
              <a:gd name="connsiteX292" fmla="*/ 1232757 w 1862247"/>
              <a:gd name="connsiteY292" fmla="*/ 1413195 h 3044301"/>
              <a:gd name="connsiteX293" fmla="*/ 1222785 w 1862247"/>
              <a:gd name="connsiteY293" fmla="*/ 1240287 h 3044301"/>
              <a:gd name="connsiteX294" fmla="*/ 1191380 w 1862247"/>
              <a:gd name="connsiteY294" fmla="*/ 1060470 h 3044301"/>
              <a:gd name="connsiteX295" fmla="*/ 828403 w 1862247"/>
              <a:gd name="connsiteY295" fmla="*/ 828402 h 3044301"/>
              <a:gd name="connsiteX296" fmla="*/ 866273 w 1862247"/>
              <a:gd name="connsiteY296" fmla="*/ 846377 h 3044301"/>
              <a:gd name="connsiteX297" fmla="*/ 872948 w 1862247"/>
              <a:gd name="connsiteY297" fmla="*/ 860269 h 3044301"/>
              <a:gd name="connsiteX298" fmla="*/ 948987 w 1862247"/>
              <a:gd name="connsiteY298" fmla="*/ 1091908 h 3044301"/>
              <a:gd name="connsiteX299" fmla="*/ 968984 w 1862247"/>
              <a:gd name="connsiteY299" fmla="*/ 1188820 h 3044301"/>
              <a:gd name="connsiteX300" fmla="*/ 955391 w 1862247"/>
              <a:gd name="connsiteY300" fmla="*/ 1178828 h 3044301"/>
              <a:gd name="connsiteX301" fmla="*/ 677737 w 1862247"/>
              <a:gd name="connsiteY301" fmla="*/ 1032717 h 3044301"/>
              <a:gd name="connsiteX302" fmla="*/ 671800 w 1862247"/>
              <a:gd name="connsiteY302" fmla="*/ 1030641 h 3044301"/>
              <a:gd name="connsiteX303" fmla="*/ 651309 w 1862247"/>
              <a:gd name="connsiteY303" fmla="*/ 973543 h 3044301"/>
              <a:gd name="connsiteX304" fmla="*/ 556737 w 1862247"/>
              <a:gd name="connsiteY304" fmla="*/ 789382 h 3044301"/>
              <a:gd name="connsiteX305" fmla="*/ 521704 w 1862247"/>
              <a:gd name="connsiteY305" fmla="*/ 735973 h 3044301"/>
              <a:gd name="connsiteX306" fmla="*/ 674458 w 1862247"/>
              <a:gd name="connsiteY306" fmla="*/ 773557 h 3044301"/>
              <a:gd name="connsiteX307" fmla="*/ 828403 w 1862247"/>
              <a:gd name="connsiteY307" fmla="*/ 828402 h 3044301"/>
              <a:gd name="connsiteX308" fmla="*/ 305800 w 1862247"/>
              <a:gd name="connsiteY308" fmla="*/ 471718 h 3044301"/>
              <a:gd name="connsiteX309" fmla="*/ 315226 w 1862247"/>
              <a:gd name="connsiteY309" fmla="*/ 480237 h 3044301"/>
              <a:gd name="connsiteX310" fmla="*/ 485879 w 1862247"/>
              <a:gd name="connsiteY310" fmla="*/ 681355 h 3044301"/>
              <a:gd name="connsiteX311" fmla="*/ 521704 w 1862247"/>
              <a:gd name="connsiteY311" fmla="*/ 735973 h 3044301"/>
              <a:gd name="connsiteX312" fmla="*/ 518766 w 1862247"/>
              <a:gd name="connsiteY312" fmla="*/ 735250 h 3044301"/>
              <a:gd name="connsiteX313" fmla="*/ 206332 w 1862247"/>
              <a:gd name="connsiteY313" fmla="*/ 706515 h 3044301"/>
              <a:gd name="connsiteX314" fmla="*/ 192502 w 1862247"/>
              <a:gd name="connsiteY314" fmla="*/ 707293 h 3044301"/>
              <a:gd name="connsiteX315" fmla="*/ 192364 w 1862247"/>
              <a:gd name="connsiteY315" fmla="*/ 707130 h 3044301"/>
              <a:gd name="connsiteX316" fmla="*/ 290201 w 1862247"/>
              <a:gd name="connsiteY316" fmla="*/ 470930 h 3044301"/>
              <a:gd name="connsiteX317" fmla="*/ 1365168 w 1862247"/>
              <a:gd name="connsiteY317" fmla="*/ 910420 h 3044301"/>
              <a:gd name="connsiteX318" fmla="*/ 1394694 w 1862247"/>
              <a:gd name="connsiteY318" fmla="*/ 937257 h 3044301"/>
              <a:gd name="connsiteX319" fmla="*/ 1589620 w 1862247"/>
              <a:gd name="connsiteY319" fmla="*/ 1173508 h 3044301"/>
              <a:gd name="connsiteX320" fmla="*/ 1637050 w 1862247"/>
              <a:gd name="connsiteY320" fmla="*/ 1251580 h 3044301"/>
              <a:gd name="connsiteX321" fmla="*/ 1657272 w 1862247"/>
              <a:gd name="connsiteY321" fmla="*/ 1348202 h 3044301"/>
              <a:gd name="connsiteX322" fmla="*/ 1677584 w 1862247"/>
              <a:gd name="connsiteY322" fmla="*/ 1533931 h 3044301"/>
              <a:gd name="connsiteX323" fmla="*/ 1676651 w 1862247"/>
              <a:gd name="connsiteY323" fmla="*/ 1659061 h 3044301"/>
              <a:gd name="connsiteX324" fmla="*/ 1627024 w 1862247"/>
              <a:gd name="connsiteY324" fmla="*/ 1553759 h 3044301"/>
              <a:gd name="connsiteX325" fmla="*/ 1548655 w 1862247"/>
              <a:gd name="connsiteY325" fmla="*/ 1421830 h 3044301"/>
              <a:gd name="connsiteX326" fmla="*/ 1459911 w 1862247"/>
              <a:gd name="connsiteY326" fmla="*/ 1300669 h 3044301"/>
              <a:gd name="connsiteX327" fmla="*/ 1452812 w 1862247"/>
              <a:gd name="connsiteY327" fmla="*/ 1234896 h 3044301"/>
              <a:gd name="connsiteX328" fmla="*/ 1386286 w 1862247"/>
              <a:gd name="connsiteY328" fmla="*/ 962499 h 3044301"/>
              <a:gd name="connsiteX329" fmla="*/ 1489403 w 1862247"/>
              <a:gd name="connsiteY329" fmla="*/ 860060 h 3044301"/>
              <a:gd name="connsiteX330" fmla="*/ 1542907 w 1862247"/>
              <a:gd name="connsiteY330" fmla="*/ 931269 h 3044301"/>
              <a:gd name="connsiteX331" fmla="*/ 1695985 w 1862247"/>
              <a:gd name="connsiteY331" fmla="*/ 1216084 h 3044301"/>
              <a:gd name="connsiteX332" fmla="*/ 1789137 w 1862247"/>
              <a:gd name="connsiteY332" fmla="*/ 1525721 h 3044301"/>
              <a:gd name="connsiteX333" fmla="*/ 1808279 w 1862247"/>
              <a:gd name="connsiteY333" fmla="*/ 1660555 h 3044301"/>
              <a:gd name="connsiteX334" fmla="*/ 1790480 w 1862247"/>
              <a:gd name="connsiteY334" fmla="*/ 1591331 h 3044301"/>
              <a:gd name="connsiteX335" fmla="*/ 1669579 w 1862247"/>
              <a:gd name="connsiteY335" fmla="*/ 1305126 h 3044301"/>
              <a:gd name="connsiteX336" fmla="*/ 1637050 w 1862247"/>
              <a:gd name="connsiteY336" fmla="*/ 1251580 h 3044301"/>
              <a:gd name="connsiteX337" fmla="*/ 1631674 w 1862247"/>
              <a:gd name="connsiteY337" fmla="*/ 1225896 h 3044301"/>
              <a:gd name="connsiteX338" fmla="*/ 1497007 w 1862247"/>
              <a:gd name="connsiteY338" fmla="*/ 872928 h 3044301"/>
              <a:gd name="connsiteX339" fmla="*/ 887283 w 1862247"/>
              <a:gd name="connsiteY339" fmla="*/ 595151 h 3044301"/>
              <a:gd name="connsiteX340" fmla="*/ 1026825 w 1862247"/>
              <a:gd name="connsiteY340" fmla="*/ 662372 h 3044301"/>
              <a:gd name="connsiteX341" fmla="*/ 1042603 w 1862247"/>
              <a:gd name="connsiteY341" fmla="*/ 671958 h 3044301"/>
              <a:gd name="connsiteX342" fmla="*/ 1071343 w 1862247"/>
              <a:gd name="connsiteY342" fmla="*/ 724539 h 3044301"/>
              <a:gd name="connsiteX343" fmla="*/ 1140500 w 1862247"/>
              <a:gd name="connsiteY343" fmla="*/ 888155 h 3044301"/>
              <a:gd name="connsiteX344" fmla="*/ 1183691 w 1862247"/>
              <a:gd name="connsiteY344" fmla="*/ 1034431 h 3044301"/>
              <a:gd name="connsiteX345" fmla="*/ 1113218 w 1862247"/>
              <a:gd name="connsiteY345" fmla="*/ 981480 h 3044301"/>
              <a:gd name="connsiteX346" fmla="*/ 976040 w 1862247"/>
              <a:gd name="connsiteY346" fmla="*/ 898476 h 3044301"/>
              <a:gd name="connsiteX347" fmla="*/ 866273 w 1862247"/>
              <a:gd name="connsiteY347" fmla="*/ 846377 h 3044301"/>
              <a:gd name="connsiteX348" fmla="*/ 795625 w 1862247"/>
              <a:gd name="connsiteY348" fmla="*/ 699321 h 3044301"/>
              <a:gd name="connsiteX349" fmla="*/ 702952 w 1862247"/>
              <a:gd name="connsiteY349" fmla="*/ 550933 h 3044301"/>
              <a:gd name="connsiteX350" fmla="*/ 684015 w 1862247"/>
              <a:gd name="connsiteY350" fmla="*/ 526917 h 3044301"/>
              <a:gd name="connsiteX351" fmla="*/ 740620 w 1862247"/>
              <a:gd name="connsiteY351" fmla="*/ 541472 h 3044301"/>
              <a:gd name="connsiteX352" fmla="*/ 887283 w 1862247"/>
              <a:gd name="connsiteY352" fmla="*/ 595151 h 3044301"/>
              <a:gd name="connsiteX353" fmla="*/ 416909 w 1862247"/>
              <a:gd name="connsiteY353" fmla="*/ 243594 h 3044301"/>
              <a:gd name="connsiteX354" fmla="*/ 477040 w 1862247"/>
              <a:gd name="connsiteY354" fmla="*/ 294113 h 3044301"/>
              <a:gd name="connsiteX355" fmla="*/ 596300 w 1862247"/>
              <a:gd name="connsiteY355" fmla="*/ 415674 h 3044301"/>
              <a:gd name="connsiteX356" fmla="*/ 684015 w 1862247"/>
              <a:gd name="connsiteY356" fmla="*/ 526917 h 3044301"/>
              <a:gd name="connsiteX357" fmla="*/ 587637 w 1862247"/>
              <a:gd name="connsiteY357" fmla="*/ 502136 h 3044301"/>
              <a:gd name="connsiteX358" fmla="*/ 429136 w 1862247"/>
              <a:gd name="connsiteY358" fmla="*/ 477946 h 3044301"/>
              <a:gd name="connsiteX359" fmla="*/ 305800 w 1862247"/>
              <a:gd name="connsiteY359" fmla="*/ 471718 h 3044301"/>
              <a:gd name="connsiteX360" fmla="*/ 294213 w 1862247"/>
              <a:gd name="connsiteY360" fmla="*/ 461245 h 3044301"/>
              <a:gd name="connsiteX361" fmla="*/ 386296 w 1862247"/>
              <a:gd name="connsiteY361" fmla="*/ 238936 h 3044301"/>
              <a:gd name="connsiteX362" fmla="*/ 386999 w 1862247"/>
              <a:gd name="connsiteY362" fmla="*/ 238975 h 3044301"/>
              <a:gd name="connsiteX363" fmla="*/ 832060 w 1862247"/>
              <a:gd name="connsiteY363" fmla="*/ 352158 h 3044301"/>
              <a:gd name="connsiteX364" fmla="*/ 1102557 w 1862247"/>
              <a:gd name="connsiteY364" fmla="*/ 495832 h 3044301"/>
              <a:gd name="connsiteX365" fmla="*/ 1172710 w 1862247"/>
              <a:gd name="connsiteY365" fmla="*/ 547216 h 3044301"/>
              <a:gd name="connsiteX366" fmla="*/ 1226312 w 1862247"/>
              <a:gd name="connsiteY366" fmla="*/ 625732 h 3044301"/>
              <a:gd name="connsiteX367" fmla="*/ 1316153 w 1862247"/>
              <a:gd name="connsiteY367" fmla="*/ 789550 h 3044301"/>
              <a:gd name="connsiteX368" fmla="*/ 1365168 w 1862247"/>
              <a:gd name="connsiteY368" fmla="*/ 910420 h 3044301"/>
              <a:gd name="connsiteX369" fmla="*/ 1281333 w 1862247"/>
              <a:gd name="connsiteY369" fmla="*/ 834227 h 3044301"/>
              <a:gd name="connsiteX370" fmla="*/ 1158443 w 1862247"/>
              <a:gd name="connsiteY370" fmla="*/ 742332 h 3044301"/>
              <a:gd name="connsiteX371" fmla="*/ 1042603 w 1862247"/>
              <a:gd name="connsiteY371" fmla="*/ 671958 h 3044301"/>
              <a:gd name="connsiteX372" fmla="*/ 1003662 w 1862247"/>
              <a:gd name="connsiteY372" fmla="*/ 600713 h 3044301"/>
              <a:gd name="connsiteX373" fmla="*/ 837958 w 1862247"/>
              <a:gd name="connsiteY373" fmla="*/ 374509 h 3044301"/>
              <a:gd name="connsiteX374" fmla="*/ 807101 w 1862247"/>
              <a:gd name="connsiteY374" fmla="*/ 343190 h 3044301"/>
              <a:gd name="connsiteX375" fmla="*/ 478801 w 1862247"/>
              <a:gd name="connsiteY375" fmla="*/ 70306 h 3044301"/>
              <a:gd name="connsiteX376" fmla="*/ 561287 w 1862247"/>
              <a:gd name="connsiteY376" fmla="*/ 124595 h 3044301"/>
              <a:gd name="connsiteX377" fmla="*/ 706978 w 1862247"/>
              <a:gd name="connsiteY377" fmla="*/ 241563 h 3044301"/>
              <a:gd name="connsiteX378" fmla="*/ 807101 w 1862247"/>
              <a:gd name="connsiteY378" fmla="*/ 343190 h 3044301"/>
              <a:gd name="connsiteX379" fmla="*/ 687899 w 1862247"/>
              <a:gd name="connsiteY379" fmla="*/ 300353 h 3044301"/>
              <a:gd name="connsiteX380" fmla="*/ 539197 w 1862247"/>
              <a:gd name="connsiteY380" fmla="*/ 262480 h 3044301"/>
              <a:gd name="connsiteX381" fmla="*/ 416909 w 1862247"/>
              <a:gd name="connsiteY381" fmla="*/ 243594 h 3044301"/>
              <a:gd name="connsiteX382" fmla="*/ 392767 w 1862247"/>
              <a:gd name="connsiteY382" fmla="*/ 223312 h 3044301"/>
              <a:gd name="connsiteX383" fmla="*/ 458225 w 1862247"/>
              <a:gd name="connsiteY383" fmla="*/ 65282 h 3044301"/>
              <a:gd name="connsiteX384" fmla="*/ 867740 w 1862247"/>
              <a:gd name="connsiteY384" fmla="*/ 226456 h 3044301"/>
              <a:gd name="connsiteX385" fmla="*/ 961672 w 1862247"/>
              <a:gd name="connsiteY385" fmla="*/ 281963 h 3044301"/>
              <a:gd name="connsiteX386" fmla="*/ 1212092 w 1862247"/>
              <a:gd name="connsiteY386" fmla="*/ 486518 h 3044301"/>
              <a:gd name="connsiteX387" fmla="*/ 1416647 w 1862247"/>
              <a:gd name="connsiteY387" fmla="*/ 736938 h 3044301"/>
              <a:gd name="connsiteX388" fmla="*/ 1489403 w 1862247"/>
              <a:gd name="connsiteY388" fmla="*/ 860060 h 3044301"/>
              <a:gd name="connsiteX389" fmla="*/ 1448021 w 1862247"/>
              <a:gd name="connsiteY389" fmla="*/ 804984 h 3044301"/>
              <a:gd name="connsiteX390" fmla="*/ 1226797 w 1862247"/>
              <a:gd name="connsiteY390" fmla="*/ 586831 h 3044301"/>
              <a:gd name="connsiteX391" fmla="*/ 1172710 w 1862247"/>
              <a:gd name="connsiteY391" fmla="*/ 547216 h 3044301"/>
              <a:gd name="connsiteX392" fmla="*/ 1155859 w 1862247"/>
              <a:gd name="connsiteY392" fmla="*/ 522531 h 3044301"/>
              <a:gd name="connsiteX393" fmla="*/ 896367 w 1862247"/>
              <a:gd name="connsiteY393" fmla="*/ 247965 h 3044301"/>
              <a:gd name="connsiteX394" fmla="*/ 485266 w 1862247"/>
              <a:gd name="connsiteY394" fmla="*/ 0 h 3044301"/>
              <a:gd name="connsiteX395" fmla="*/ 485267 w 1862247"/>
              <a:gd name="connsiteY395" fmla="*/ 1 h 3044301"/>
              <a:gd name="connsiteX396" fmla="*/ 770083 w 1862247"/>
              <a:gd name="connsiteY396" fmla="*/ 153079 h 3044301"/>
              <a:gd name="connsiteX397" fmla="*/ 867740 w 1862247"/>
              <a:gd name="connsiteY397" fmla="*/ 226456 h 3044301"/>
              <a:gd name="connsiteX398" fmla="*/ 825682 w 1862247"/>
              <a:gd name="connsiteY398" fmla="*/ 201602 h 3044301"/>
              <a:gd name="connsiteX399" fmla="*/ 537815 w 1862247"/>
              <a:gd name="connsiteY399" fmla="*/ 84714 h 3044301"/>
              <a:gd name="connsiteX400" fmla="*/ 478801 w 1862247"/>
              <a:gd name="connsiteY400" fmla="*/ 70306 h 3044301"/>
              <a:gd name="connsiteX401" fmla="*/ 464947 w 1862247"/>
              <a:gd name="connsiteY401" fmla="*/ 61187 h 3044301"/>
              <a:gd name="connsiteX402" fmla="*/ 460866 w 1862247"/>
              <a:gd name="connsiteY402" fmla="*/ 58906 h 3044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</a:cxnLst>
            <a:rect l="l" t="t" r="r" b="b"/>
            <a:pathLst>
              <a:path w="1862247" h="3044301">
                <a:moveTo>
                  <a:pt x="579298" y="2260008"/>
                </a:moveTo>
                <a:lnTo>
                  <a:pt x="561465" y="2376850"/>
                </a:lnTo>
                <a:lnTo>
                  <a:pt x="544081" y="2446243"/>
                </a:lnTo>
                <a:lnTo>
                  <a:pt x="519781" y="2487364"/>
                </a:lnTo>
                <a:lnTo>
                  <a:pt x="465199" y="2561606"/>
                </a:lnTo>
                <a:lnTo>
                  <a:pt x="458993" y="2559036"/>
                </a:lnTo>
                <a:lnTo>
                  <a:pt x="520790" y="2428837"/>
                </a:lnTo>
                <a:cubicBezTo>
                  <a:pt x="541877" y="2377930"/>
                  <a:pt x="560135" y="2326557"/>
                  <a:pt x="575636" y="2274893"/>
                </a:cubicBezTo>
                <a:close/>
                <a:moveTo>
                  <a:pt x="637636" y="2272269"/>
                </a:moveTo>
                <a:lnTo>
                  <a:pt x="639022" y="2305377"/>
                </a:lnTo>
                <a:cubicBezTo>
                  <a:pt x="638636" y="2357217"/>
                  <a:pt x="635710" y="2408823"/>
                  <a:pt x="630318" y="2460021"/>
                </a:cubicBezTo>
                <a:lnTo>
                  <a:pt x="626230" y="2486495"/>
                </a:lnTo>
                <a:lnTo>
                  <a:pt x="536182" y="2591008"/>
                </a:lnTo>
                <a:lnTo>
                  <a:pt x="504915" y="2578057"/>
                </a:lnTo>
                <a:lnTo>
                  <a:pt x="527847" y="2511040"/>
                </a:lnTo>
                <a:lnTo>
                  <a:pt x="544081" y="2446243"/>
                </a:lnTo>
                <a:lnTo>
                  <a:pt x="600142" y="2351374"/>
                </a:lnTo>
                <a:close/>
                <a:moveTo>
                  <a:pt x="761188" y="2297379"/>
                </a:moveTo>
                <a:lnTo>
                  <a:pt x="769195" y="2352863"/>
                </a:lnTo>
                <a:cubicBezTo>
                  <a:pt x="774065" y="2403741"/>
                  <a:pt x="776500" y="2454808"/>
                  <a:pt x="776500" y="2505875"/>
                </a:cubicBezTo>
                <a:lnTo>
                  <a:pt x="774716" y="2543254"/>
                </a:lnTo>
                <a:lnTo>
                  <a:pt x="689992" y="2626382"/>
                </a:lnTo>
                <a:lnTo>
                  <a:pt x="666349" y="2644925"/>
                </a:lnTo>
                <a:lnTo>
                  <a:pt x="604960" y="2619497"/>
                </a:lnTo>
                <a:lnTo>
                  <a:pt x="606813" y="2612219"/>
                </a:lnTo>
                <a:lnTo>
                  <a:pt x="626230" y="2486495"/>
                </a:lnTo>
                <a:lnTo>
                  <a:pt x="673491" y="2431641"/>
                </a:lnTo>
                <a:close/>
                <a:moveTo>
                  <a:pt x="953509" y="2327948"/>
                </a:moveTo>
                <a:lnTo>
                  <a:pt x="953606" y="2328327"/>
                </a:lnTo>
                <a:cubicBezTo>
                  <a:pt x="963860" y="2378536"/>
                  <a:pt x="971719" y="2429327"/>
                  <a:pt x="977111" y="2480525"/>
                </a:cubicBezTo>
                <a:lnTo>
                  <a:pt x="985011" y="2620896"/>
                </a:lnTo>
                <a:lnTo>
                  <a:pt x="906055" y="2693407"/>
                </a:lnTo>
                <a:lnTo>
                  <a:pt x="862833" y="2726311"/>
                </a:lnTo>
                <a:lnTo>
                  <a:pt x="765296" y="2685910"/>
                </a:lnTo>
                <a:lnTo>
                  <a:pt x="769195" y="2658887"/>
                </a:lnTo>
                <a:lnTo>
                  <a:pt x="774716" y="2543254"/>
                </a:lnTo>
                <a:lnTo>
                  <a:pt x="816808" y="2501954"/>
                </a:lnTo>
                <a:cubicBezTo>
                  <a:pt x="856746" y="2458177"/>
                  <a:pt x="894279" y="2412169"/>
                  <a:pt x="929199" y="2364139"/>
                </a:cubicBezTo>
                <a:close/>
                <a:moveTo>
                  <a:pt x="1190633" y="2375924"/>
                </a:moveTo>
                <a:lnTo>
                  <a:pt x="1214383" y="2531543"/>
                </a:lnTo>
                <a:cubicBezTo>
                  <a:pt x="1219833" y="2585207"/>
                  <a:pt x="1222625" y="2639656"/>
                  <a:pt x="1222625" y="2694758"/>
                </a:cubicBezTo>
                <a:lnTo>
                  <a:pt x="1220618" y="2734493"/>
                </a:lnTo>
                <a:lnTo>
                  <a:pt x="1212092" y="2744063"/>
                </a:lnTo>
                <a:lnTo>
                  <a:pt x="1116635" y="2831439"/>
                </a:lnTo>
                <a:lnTo>
                  <a:pt x="979968" y="2774830"/>
                </a:lnTo>
                <a:lnTo>
                  <a:pt x="985814" y="2635169"/>
                </a:lnTo>
                <a:lnTo>
                  <a:pt x="985011" y="2620896"/>
                </a:lnTo>
                <a:lnTo>
                  <a:pt x="1002414" y="2604914"/>
                </a:lnTo>
                <a:cubicBezTo>
                  <a:pt x="1064387" y="2543105"/>
                  <a:pt x="1121683" y="2475726"/>
                  <a:pt x="1173466" y="2403126"/>
                </a:cubicBezTo>
                <a:close/>
                <a:moveTo>
                  <a:pt x="1446941" y="2444684"/>
                </a:moveTo>
                <a:lnTo>
                  <a:pt x="1455525" y="2505149"/>
                </a:lnTo>
                <a:cubicBezTo>
                  <a:pt x="1465055" y="2609410"/>
                  <a:pt x="1464138" y="2713438"/>
                  <a:pt x="1453354" y="2815835"/>
                </a:cubicBezTo>
                <a:lnTo>
                  <a:pt x="1448737" y="2845730"/>
                </a:lnTo>
                <a:lnTo>
                  <a:pt x="1418439" y="2883359"/>
                </a:lnTo>
                <a:lnTo>
                  <a:pt x="1367281" y="2935260"/>
                </a:lnTo>
                <a:lnTo>
                  <a:pt x="1212380" y="2871098"/>
                </a:lnTo>
                <a:lnTo>
                  <a:pt x="1214383" y="2857973"/>
                </a:lnTo>
                <a:lnTo>
                  <a:pt x="1220618" y="2734493"/>
                </a:lnTo>
                <a:lnTo>
                  <a:pt x="1336109" y="2604866"/>
                </a:lnTo>
                <a:cubicBezTo>
                  <a:pt x="1374269" y="2556679"/>
                  <a:pt x="1409249" y="2506800"/>
                  <a:pt x="1441051" y="2455509"/>
                </a:cubicBezTo>
                <a:close/>
                <a:moveTo>
                  <a:pt x="1672178" y="2487294"/>
                </a:moveTo>
                <a:lnTo>
                  <a:pt x="1673365" y="2512155"/>
                </a:lnTo>
                <a:cubicBezTo>
                  <a:pt x="1673365" y="2614289"/>
                  <a:pt x="1663624" y="2716423"/>
                  <a:pt x="1644143" y="2817044"/>
                </a:cubicBezTo>
                <a:lnTo>
                  <a:pt x="1622236" y="2906769"/>
                </a:lnTo>
                <a:lnTo>
                  <a:pt x="1567734" y="2990123"/>
                </a:lnTo>
                <a:lnTo>
                  <a:pt x="1550764" y="3011261"/>
                </a:lnTo>
                <a:lnTo>
                  <a:pt x="1430844" y="2961589"/>
                </a:lnTo>
                <a:lnTo>
                  <a:pt x="1448737" y="2845730"/>
                </a:lnTo>
                <a:lnTo>
                  <a:pt x="1506940" y="2773444"/>
                </a:lnTo>
                <a:cubicBezTo>
                  <a:pt x="1562522" y="2697786"/>
                  <a:pt x="1611193" y="2617545"/>
                  <a:pt x="1652512" y="2533788"/>
                </a:cubicBezTo>
                <a:close/>
                <a:moveTo>
                  <a:pt x="1799521" y="2505567"/>
                </a:moveTo>
                <a:lnTo>
                  <a:pt x="1785480" y="2604465"/>
                </a:lnTo>
                <a:cubicBezTo>
                  <a:pt x="1765359" y="2708610"/>
                  <a:pt x="1734501" y="2812288"/>
                  <a:pt x="1692328" y="2914103"/>
                </a:cubicBezTo>
                <a:lnTo>
                  <a:pt x="1630531" y="3044301"/>
                </a:lnTo>
                <a:lnTo>
                  <a:pt x="1586792" y="3026184"/>
                </a:lnTo>
                <a:lnTo>
                  <a:pt x="1607615" y="2966651"/>
                </a:lnTo>
                <a:lnTo>
                  <a:pt x="1622236" y="2906769"/>
                </a:lnTo>
                <a:lnTo>
                  <a:pt x="1636117" y="2885539"/>
                </a:lnTo>
                <a:cubicBezTo>
                  <a:pt x="1700484" y="2778151"/>
                  <a:pt x="1752584" y="2662569"/>
                  <a:pt x="1790480" y="2540729"/>
                </a:cubicBezTo>
                <a:close/>
                <a:moveTo>
                  <a:pt x="583908" y="1885733"/>
                </a:moveTo>
                <a:lnTo>
                  <a:pt x="610287" y="1992944"/>
                </a:lnTo>
                <a:lnTo>
                  <a:pt x="621013" y="2068497"/>
                </a:lnTo>
                <a:lnTo>
                  <a:pt x="613942" y="2119200"/>
                </a:lnTo>
                <a:lnTo>
                  <a:pt x="579298" y="2260008"/>
                </a:lnTo>
                <a:lnTo>
                  <a:pt x="585656" y="2218350"/>
                </a:lnTo>
                <a:cubicBezTo>
                  <a:pt x="591105" y="2164686"/>
                  <a:pt x="593897" y="2110237"/>
                  <a:pt x="593897" y="2055135"/>
                </a:cubicBezTo>
                <a:cubicBezTo>
                  <a:pt x="593897" y="2012230"/>
                  <a:pt x="592205" y="1969720"/>
                  <a:pt x="588882" y="1927668"/>
                </a:cubicBezTo>
                <a:close/>
                <a:moveTo>
                  <a:pt x="640014" y="1862950"/>
                </a:moveTo>
                <a:lnTo>
                  <a:pt x="659612" y="1905176"/>
                </a:lnTo>
                <a:cubicBezTo>
                  <a:pt x="679093" y="1953217"/>
                  <a:pt x="696140" y="2002014"/>
                  <a:pt x="710751" y="2051379"/>
                </a:cubicBezTo>
                <a:lnTo>
                  <a:pt x="714642" y="2067315"/>
                </a:lnTo>
                <a:lnTo>
                  <a:pt x="701820" y="2112036"/>
                </a:lnTo>
                <a:cubicBezTo>
                  <a:pt x="688273" y="2152952"/>
                  <a:pt x="673027" y="2193428"/>
                  <a:pt x="656081" y="2233354"/>
                </a:cubicBezTo>
                <a:lnTo>
                  <a:pt x="637636" y="2272269"/>
                </a:lnTo>
                <a:lnTo>
                  <a:pt x="632489" y="2149336"/>
                </a:lnTo>
                <a:lnTo>
                  <a:pt x="621013" y="2068497"/>
                </a:lnTo>
                <a:lnTo>
                  <a:pt x="636836" y="1955030"/>
                </a:lnTo>
                <a:close/>
                <a:moveTo>
                  <a:pt x="765004" y="1840299"/>
                </a:moveTo>
                <a:lnTo>
                  <a:pt x="798623" y="1896896"/>
                </a:lnTo>
                <a:cubicBezTo>
                  <a:pt x="822593" y="1942037"/>
                  <a:pt x="844385" y="1988285"/>
                  <a:pt x="863928" y="2035465"/>
                </a:cubicBezTo>
                <a:lnTo>
                  <a:pt x="876867" y="2071470"/>
                </a:lnTo>
                <a:lnTo>
                  <a:pt x="788671" y="2255303"/>
                </a:lnTo>
                <a:lnTo>
                  <a:pt x="761188" y="2297379"/>
                </a:lnTo>
                <a:lnTo>
                  <a:pt x="747279" y="2200987"/>
                </a:lnTo>
                <a:lnTo>
                  <a:pt x="714642" y="2067315"/>
                </a:lnTo>
                <a:lnTo>
                  <a:pt x="737359" y="1988080"/>
                </a:lnTo>
                <a:cubicBezTo>
                  <a:pt x="747505" y="1946396"/>
                  <a:pt x="755952" y="1904382"/>
                  <a:pt x="762699" y="1862149"/>
                </a:cubicBezTo>
                <a:close/>
                <a:moveTo>
                  <a:pt x="956192" y="1812433"/>
                </a:moveTo>
                <a:lnTo>
                  <a:pt x="1029957" y="1933854"/>
                </a:lnTo>
                <a:lnTo>
                  <a:pt x="1095991" y="2070931"/>
                </a:lnTo>
                <a:lnTo>
                  <a:pt x="1054450" y="2161727"/>
                </a:lnTo>
                <a:cubicBezTo>
                  <a:pt x="1036063" y="2197095"/>
                  <a:pt x="1016390" y="2231688"/>
                  <a:pt x="995494" y="2265443"/>
                </a:cubicBezTo>
                <a:lnTo>
                  <a:pt x="953509" y="2327948"/>
                </a:lnTo>
                <a:lnTo>
                  <a:pt x="915733" y="2179624"/>
                </a:lnTo>
                <a:lnTo>
                  <a:pt x="876867" y="2071470"/>
                </a:lnTo>
                <a:lnTo>
                  <a:pt x="879502" y="2065975"/>
                </a:lnTo>
                <a:cubicBezTo>
                  <a:pt x="905597" y="2001001"/>
                  <a:pt x="927446" y="1934312"/>
                  <a:pt x="944865" y="1866359"/>
                </a:cubicBezTo>
                <a:close/>
                <a:moveTo>
                  <a:pt x="449041" y="1539843"/>
                </a:moveTo>
                <a:lnTo>
                  <a:pt x="513501" y="1627522"/>
                </a:lnTo>
                <a:lnTo>
                  <a:pt x="544731" y="1680369"/>
                </a:lnTo>
                <a:lnTo>
                  <a:pt x="574090" y="1802953"/>
                </a:lnTo>
                <a:lnTo>
                  <a:pt x="583908" y="1885733"/>
                </a:lnTo>
                <a:lnTo>
                  <a:pt x="571980" y="1837252"/>
                </a:lnTo>
                <a:cubicBezTo>
                  <a:pt x="556479" y="1785588"/>
                  <a:pt x="538221" y="1734214"/>
                  <a:pt x="517135" y="1683307"/>
                </a:cubicBezTo>
                <a:close/>
                <a:moveTo>
                  <a:pt x="489307" y="1491423"/>
                </a:moveTo>
                <a:lnTo>
                  <a:pt x="526059" y="1525222"/>
                </a:lnTo>
                <a:cubicBezTo>
                  <a:pt x="562442" y="1562151"/>
                  <a:pt x="596865" y="1600711"/>
                  <a:pt x="629255" y="1640726"/>
                </a:cubicBezTo>
                <a:lnTo>
                  <a:pt x="632483" y="1645134"/>
                </a:lnTo>
                <a:lnTo>
                  <a:pt x="642487" y="1791302"/>
                </a:lnTo>
                <a:lnTo>
                  <a:pt x="640014" y="1862950"/>
                </a:lnTo>
                <a:lnTo>
                  <a:pt x="593862" y="1763512"/>
                </a:lnTo>
                <a:lnTo>
                  <a:pt x="544731" y="1680369"/>
                </a:lnTo>
                <a:lnTo>
                  <a:pt x="516689" y="1563290"/>
                </a:lnTo>
                <a:close/>
                <a:moveTo>
                  <a:pt x="1193675" y="1765183"/>
                </a:moveTo>
                <a:lnTo>
                  <a:pt x="1270097" y="1891483"/>
                </a:lnTo>
                <a:cubicBezTo>
                  <a:pt x="1295668" y="1938977"/>
                  <a:pt x="1319084" y="1988213"/>
                  <a:pt x="1340171" y="2039120"/>
                </a:cubicBezTo>
                <a:lnTo>
                  <a:pt x="1352936" y="2074952"/>
                </a:lnTo>
                <a:lnTo>
                  <a:pt x="1349193" y="2085701"/>
                </a:lnTo>
                <a:cubicBezTo>
                  <a:pt x="1325470" y="2142972"/>
                  <a:pt x="1298799" y="2198128"/>
                  <a:pt x="1269429" y="2251067"/>
                </a:cubicBezTo>
                <a:lnTo>
                  <a:pt x="1190633" y="2375924"/>
                </a:lnTo>
                <a:lnTo>
                  <a:pt x="1190193" y="2373042"/>
                </a:lnTo>
                <a:cubicBezTo>
                  <a:pt x="1168929" y="2269125"/>
                  <a:pt x="1137567" y="2168886"/>
                  <a:pt x="1097178" y="2073395"/>
                </a:cubicBezTo>
                <a:lnTo>
                  <a:pt x="1095991" y="2070931"/>
                </a:lnTo>
                <a:lnTo>
                  <a:pt x="1121000" y="2016268"/>
                </a:lnTo>
                <a:cubicBezTo>
                  <a:pt x="1140801" y="1966501"/>
                  <a:pt x="1158170" y="1915503"/>
                  <a:pt x="1172962" y="1863421"/>
                </a:cubicBezTo>
                <a:close/>
                <a:moveTo>
                  <a:pt x="173780" y="1257279"/>
                </a:moveTo>
                <a:lnTo>
                  <a:pt x="217563" y="1281564"/>
                </a:lnTo>
                <a:cubicBezTo>
                  <a:pt x="251862" y="1302326"/>
                  <a:pt x="285160" y="1324252"/>
                  <a:pt x="317427" y="1347266"/>
                </a:cubicBezTo>
                <a:lnTo>
                  <a:pt x="336782" y="1362191"/>
                </a:lnTo>
                <a:lnTo>
                  <a:pt x="364056" y="1398491"/>
                </a:lnTo>
                <a:cubicBezTo>
                  <a:pt x="393763" y="1442426"/>
                  <a:pt x="421489" y="1488176"/>
                  <a:pt x="447061" y="1535670"/>
                </a:cubicBezTo>
                <a:lnTo>
                  <a:pt x="449041" y="1539843"/>
                </a:lnTo>
                <a:lnTo>
                  <a:pt x="418530" y="1498341"/>
                </a:lnTo>
                <a:cubicBezTo>
                  <a:pt x="384438" y="1456541"/>
                  <a:pt x="347910" y="1416065"/>
                  <a:pt x="308947" y="1377102"/>
                </a:cubicBezTo>
                <a:cubicBezTo>
                  <a:pt x="269984" y="1338139"/>
                  <a:pt x="229509" y="1301612"/>
                  <a:pt x="187709" y="1267519"/>
                </a:cubicBezTo>
                <a:close/>
                <a:moveTo>
                  <a:pt x="590690" y="1424803"/>
                </a:moveTo>
                <a:lnTo>
                  <a:pt x="641710" y="1462955"/>
                </a:lnTo>
                <a:cubicBezTo>
                  <a:pt x="681130" y="1495487"/>
                  <a:pt x="718962" y="1529875"/>
                  <a:pt x="755072" y="1565984"/>
                </a:cubicBezTo>
                <a:lnTo>
                  <a:pt x="778716" y="1591999"/>
                </a:lnTo>
                <a:lnTo>
                  <a:pt x="780619" y="1692313"/>
                </a:lnTo>
                <a:lnTo>
                  <a:pt x="765004" y="1840299"/>
                </a:lnTo>
                <a:lnTo>
                  <a:pt x="720254" y="1764967"/>
                </a:lnTo>
                <a:lnTo>
                  <a:pt x="632483" y="1645134"/>
                </a:lnTo>
                <a:lnTo>
                  <a:pt x="631395" y="1629230"/>
                </a:lnTo>
                <a:cubicBezTo>
                  <a:pt x="624963" y="1575617"/>
                  <a:pt x="615825" y="1522481"/>
                  <a:pt x="604064" y="1470026"/>
                </a:cubicBezTo>
                <a:close/>
                <a:moveTo>
                  <a:pt x="18778" y="1149059"/>
                </a:moveTo>
                <a:lnTo>
                  <a:pt x="58527" y="1172548"/>
                </a:lnTo>
                <a:lnTo>
                  <a:pt x="173780" y="1257279"/>
                </a:lnTo>
                <a:lnTo>
                  <a:pt x="111694" y="1222842"/>
                </a:lnTo>
                <a:cubicBezTo>
                  <a:pt x="75423" y="1204479"/>
                  <a:pt x="38183" y="1187354"/>
                  <a:pt x="2" y="1171539"/>
                </a:cubicBezTo>
                <a:lnTo>
                  <a:pt x="0" y="1171538"/>
                </a:lnTo>
                <a:lnTo>
                  <a:pt x="10222" y="1146859"/>
                </a:lnTo>
                <a:close/>
                <a:moveTo>
                  <a:pt x="247661" y="1223879"/>
                </a:moveTo>
                <a:cubicBezTo>
                  <a:pt x="295407" y="1244074"/>
                  <a:pt x="341965" y="1266525"/>
                  <a:pt x="387203" y="1291099"/>
                </a:cubicBezTo>
                <a:lnTo>
                  <a:pt x="399720" y="1298704"/>
                </a:lnTo>
                <a:lnTo>
                  <a:pt x="459033" y="1411966"/>
                </a:lnTo>
                <a:lnTo>
                  <a:pt x="489307" y="1491423"/>
                </a:lnTo>
                <a:lnTo>
                  <a:pt x="411102" y="1419503"/>
                </a:lnTo>
                <a:lnTo>
                  <a:pt x="336782" y="1362191"/>
                </a:lnTo>
                <a:lnTo>
                  <a:pt x="269171" y="1272207"/>
                </a:lnTo>
                <a:lnTo>
                  <a:pt x="213090" y="1211226"/>
                </a:lnTo>
                <a:close/>
                <a:moveTo>
                  <a:pt x="1453005" y="1705958"/>
                </a:moveTo>
                <a:lnTo>
                  <a:pt x="1490727" y="1769792"/>
                </a:lnTo>
                <a:cubicBezTo>
                  <a:pt x="1539430" y="1862470"/>
                  <a:pt x="1578393" y="1958930"/>
                  <a:pt x="1607615" y="2057659"/>
                </a:cubicBezTo>
                <a:lnTo>
                  <a:pt x="1611347" y="2072943"/>
                </a:lnTo>
                <a:lnTo>
                  <a:pt x="1593712" y="2133091"/>
                </a:lnTo>
                <a:cubicBezTo>
                  <a:pt x="1574627" y="2188897"/>
                  <a:pt x="1552363" y="2243857"/>
                  <a:pt x="1526919" y="2297687"/>
                </a:cubicBezTo>
                <a:lnTo>
                  <a:pt x="1446941" y="2444684"/>
                </a:lnTo>
                <a:lnTo>
                  <a:pt x="1433323" y="2348758"/>
                </a:lnTo>
                <a:cubicBezTo>
                  <a:pt x="1423262" y="2296686"/>
                  <a:pt x="1410517" y="2244730"/>
                  <a:pt x="1395016" y="2193065"/>
                </a:cubicBezTo>
                <a:lnTo>
                  <a:pt x="1352936" y="2074952"/>
                </a:lnTo>
                <a:lnTo>
                  <a:pt x="1410501" y="1909641"/>
                </a:lnTo>
                <a:cubicBezTo>
                  <a:pt x="1427316" y="1850519"/>
                  <a:pt x="1440546" y="1791050"/>
                  <a:pt x="1450299" y="1731494"/>
                </a:cubicBezTo>
                <a:close/>
                <a:moveTo>
                  <a:pt x="60935" y="1065658"/>
                </a:moveTo>
                <a:lnTo>
                  <a:pt x="163451" y="1157249"/>
                </a:lnTo>
                <a:lnTo>
                  <a:pt x="213090" y="1211226"/>
                </a:lnTo>
                <a:lnTo>
                  <a:pt x="100998" y="1170199"/>
                </a:lnTo>
                <a:lnTo>
                  <a:pt x="18778" y="1149059"/>
                </a:lnTo>
                <a:lnTo>
                  <a:pt x="11172" y="1144565"/>
                </a:lnTo>
                <a:lnTo>
                  <a:pt x="44592" y="1063884"/>
                </a:lnTo>
                <a:lnTo>
                  <a:pt x="55154" y="1064720"/>
                </a:lnTo>
                <a:close/>
                <a:moveTo>
                  <a:pt x="757189" y="1326520"/>
                </a:moveTo>
                <a:lnTo>
                  <a:pt x="870983" y="1409868"/>
                </a:lnTo>
                <a:cubicBezTo>
                  <a:pt x="910999" y="1442258"/>
                  <a:pt x="949559" y="1476680"/>
                  <a:pt x="986487" y="1513063"/>
                </a:cubicBezTo>
                <a:lnTo>
                  <a:pt x="991512" y="1518527"/>
                </a:lnTo>
                <a:lnTo>
                  <a:pt x="990461" y="1588871"/>
                </a:lnTo>
                <a:cubicBezTo>
                  <a:pt x="986948" y="1635887"/>
                  <a:pt x="981355" y="1682608"/>
                  <a:pt x="973737" y="1728901"/>
                </a:cubicBezTo>
                <a:lnTo>
                  <a:pt x="956192" y="1812433"/>
                </a:lnTo>
                <a:lnTo>
                  <a:pt x="949997" y="1802236"/>
                </a:lnTo>
                <a:cubicBezTo>
                  <a:pt x="921310" y="1759774"/>
                  <a:pt x="890634" y="1718766"/>
                  <a:pt x="858102" y="1679346"/>
                </a:cubicBezTo>
                <a:lnTo>
                  <a:pt x="778716" y="1591999"/>
                </a:lnTo>
                <a:lnTo>
                  <a:pt x="776305" y="1464944"/>
                </a:lnTo>
                <a:close/>
                <a:moveTo>
                  <a:pt x="476245" y="1175195"/>
                </a:moveTo>
                <a:lnTo>
                  <a:pt x="512959" y="1192497"/>
                </a:lnTo>
                <a:lnTo>
                  <a:pt x="543230" y="1264311"/>
                </a:lnTo>
                <a:lnTo>
                  <a:pt x="590690" y="1424803"/>
                </a:lnTo>
                <a:lnTo>
                  <a:pt x="518820" y="1371059"/>
                </a:lnTo>
                <a:lnTo>
                  <a:pt x="399720" y="1298704"/>
                </a:lnTo>
                <a:lnTo>
                  <a:pt x="359815" y="1222502"/>
                </a:lnTo>
                <a:lnTo>
                  <a:pt x="284740" y="1111331"/>
                </a:lnTo>
                <a:lnTo>
                  <a:pt x="332086" y="1123389"/>
                </a:lnTo>
                <a:cubicBezTo>
                  <a:pt x="380954" y="1138360"/>
                  <a:pt x="429066" y="1155653"/>
                  <a:pt x="476245" y="1175195"/>
                </a:cubicBezTo>
                <a:close/>
                <a:moveTo>
                  <a:pt x="1676651" y="1659061"/>
                </a:moveTo>
                <a:lnTo>
                  <a:pt x="1692329" y="1692327"/>
                </a:lnTo>
                <a:cubicBezTo>
                  <a:pt x="1731414" y="1786687"/>
                  <a:pt x="1761499" y="1884774"/>
                  <a:pt x="1782006" y="1985190"/>
                </a:cubicBezTo>
                <a:lnTo>
                  <a:pt x="1796745" y="2080619"/>
                </a:lnTo>
                <a:lnTo>
                  <a:pt x="1777525" y="2182540"/>
                </a:lnTo>
                <a:cubicBezTo>
                  <a:pt x="1763575" y="2243363"/>
                  <a:pt x="1746094" y="2303256"/>
                  <a:pt x="1725215" y="2361903"/>
                </a:cubicBezTo>
                <a:lnTo>
                  <a:pt x="1672178" y="2487294"/>
                </a:lnTo>
                <a:lnTo>
                  <a:pt x="1666059" y="2359144"/>
                </a:lnTo>
                <a:cubicBezTo>
                  <a:pt x="1661189" y="2308266"/>
                  <a:pt x="1653883" y="2257577"/>
                  <a:pt x="1644143" y="2207267"/>
                </a:cubicBezTo>
                <a:lnTo>
                  <a:pt x="1611347" y="2072943"/>
                </a:lnTo>
                <a:lnTo>
                  <a:pt x="1633414" y="1997675"/>
                </a:lnTo>
                <a:cubicBezTo>
                  <a:pt x="1655812" y="1906507"/>
                  <a:pt x="1670071" y="1813748"/>
                  <a:pt x="1676192" y="1720554"/>
                </a:cubicBezTo>
                <a:close/>
                <a:moveTo>
                  <a:pt x="1808279" y="1660555"/>
                </a:moveTo>
                <a:lnTo>
                  <a:pt x="1829816" y="1744314"/>
                </a:lnTo>
                <a:cubicBezTo>
                  <a:pt x="1851080" y="1848231"/>
                  <a:pt x="1862247" y="1955826"/>
                  <a:pt x="1862247" y="2066030"/>
                </a:cubicBezTo>
                <a:cubicBezTo>
                  <a:pt x="1862248" y="2176233"/>
                  <a:pt x="1851080" y="2283828"/>
                  <a:pt x="1829816" y="2387745"/>
                </a:cubicBezTo>
                <a:lnTo>
                  <a:pt x="1799521" y="2505567"/>
                </a:lnTo>
                <a:lnTo>
                  <a:pt x="1807683" y="2448074"/>
                </a:lnTo>
                <a:cubicBezTo>
                  <a:pt x="1817213" y="2343813"/>
                  <a:pt x="1816296" y="2239785"/>
                  <a:pt x="1805512" y="2137388"/>
                </a:cubicBezTo>
                <a:lnTo>
                  <a:pt x="1796745" y="2080619"/>
                </a:lnTo>
                <a:lnTo>
                  <a:pt x="1800680" y="2059747"/>
                </a:lnTo>
                <a:cubicBezTo>
                  <a:pt x="1819052" y="1935902"/>
                  <a:pt x="1822954" y="1809180"/>
                  <a:pt x="1811340" y="1682112"/>
                </a:cubicBezTo>
                <a:close/>
                <a:moveTo>
                  <a:pt x="113653" y="917577"/>
                </a:moveTo>
                <a:lnTo>
                  <a:pt x="191205" y="995158"/>
                </a:lnTo>
                <a:cubicBezTo>
                  <a:pt x="222520" y="1030396"/>
                  <a:pt x="252299" y="1067031"/>
                  <a:pt x="280435" y="1104957"/>
                </a:cubicBezTo>
                <a:lnTo>
                  <a:pt x="284740" y="1111331"/>
                </a:lnTo>
                <a:lnTo>
                  <a:pt x="183382" y="1085517"/>
                </a:lnTo>
                <a:lnTo>
                  <a:pt x="60935" y="1065658"/>
                </a:lnTo>
                <a:lnTo>
                  <a:pt x="48470" y="1054521"/>
                </a:lnTo>
                <a:lnTo>
                  <a:pt x="105358" y="917181"/>
                </a:lnTo>
                <a:close/>
                <a:moveTo>
                  <a:pt x="968984" y="1188820"/>
                </a:moveTo>
                <a:lnTo>
                  <a:pt x="1084573" y="1273800"/>
                </a:lnTo>
                <a:cubicBezTo>
                  <a:pt x="1126373" y="1307892"/>
                  <a:pt x="1166848" y="1344420"/>
                  <a:pt x="1205811" y="1383382"/>
                </a:cubicBezTo>
                <a:lnTo>
                  <a:pt x="1232757" y="1413195"/>
                </a:lnTo>
                <a:lnTo>
                  <a:pt x="1233520" y="1426407"/>
                </a:lnTo>
                <a:cubicBezTo>
                  <a:pt x="1233520" y="1502172"/>
                  <a:pt x="1228241" y="1576704"/>
                  <a:pt x="1218032" y="1649656"/>
                </a:cubicBezTo>
                <a:lnTo>
                  <a:pt x="1193675" y="1765183"/>
                </a:lnTo>
                <a:lnTo>
                  <a:pt x="1187093" y="1754305"/>
                </a:lnTo>
                <a:cubicBezTo>
                  <a:pt x="1157386" y="1710371"/>
                  <a:pt x="1125699" y="1668252"/>
                  <a:pt x="1092206" y="1628020"/>
                </a:cubicBezTo>
                <a:lnTo>
                  <a:pt x="991512" y="1518527"/>
                </a:lnTo>
                <a:lnTo>
                  <a:pt x="993289" y="1399550"/>
                </a:lnTo>
                <a:cubicBezTo>
                  <a:pt x="990447" y="1336130"/>
                  <a:pt x="983775" y="1272501"/>
                  <a:pt x="973143" y="1208980"/>
                </a:cubicBezTo>
                <a:close/>
                <a:moveTo>
                  <a:pt x="671800" y="1030641"/>
                </a:moveTo>
                <a:lnTo>
                  <a:pt x="720410" y="1166095"/>
                </a:lnTo>
                <a:cubicBezTo>
                  <a:pt x="734502" y="1215064"/>
                  <a:pt x="746205" y="1264575"/>
                  <a:pt x="755521" y="1314445"/>
                </a:cubicBezTo>
                <a:lnTo>
                  <a:pt x="757189" y="1326520"/>
                </a:lnTo>
                <a:lnTo>
                  <a:pt x="746743" y="1318868"/>
                </a:lnTo>
                <a:cubicBezTo>
                  <a:pt x="703990" y="1290616"/>
                  <a:pt x="659955" y="1264469"/>
                  <a:pt x="614814" y="1240499"/>
                </a:cubicBezTo>
                <a:lnTo>
                  <a:pt x="512959" y="1192497"/>
                </a:lnTo>
                <a:lnTo>
                  <a:pt x="487719" y="1132618"/>
                </a:lnTo>
                <a:cubicBezTo>
                  <a:pt x="467270" y="1089565"/>
                  <a:pt x="444896" y="1047404"/>
                  <a:pt x="420655" y="1006278"/>
                </a:cubicBezTo>
                <a:lnTo>
                  <a:pt x="380025" y="944777"/>
                </a:lnTo>
                <a:lnTo>
                  <a:pt x="381927" y="945051"/>
                </a:lnTo>
                <a:cubicBezTo>
                  <a:pt x="432237" y="954792"/>
                  <a:pt x="482169" y="966968"/>
                  <a:pt x="531534" y="981579"/>
                </a:cubicBezTo>
                <a:close/>
                <a:moveTo>
                  <a:pt x="192502" y="707293"/>
                </a:moveTo>
                <a:lnTo>
                  <a:pt x="330319" y="869538"/>
                </a:lnTo>
                <a:lnTo>
                  <a:pt x="380025" y="944777"/>
                </a:lnTo>
                <a:lnTo>
                  <a:pt x="230050" y="923135"/>
                </a:lnTo>
                <a:lnTo>
                  <a:pt x="113653" y="917577"/>
                </a:lnTo>
                <a:lnTo>
                  <a:pt x="107672" y="911594"/>
                </a:lnTo>
                <a:lnTo>
                  <a:pt x="192291" y="707305"/>
                </a:lnTo>
                <a:close/>
                <a:moveTo>
                  <a:pt x="1183691" y="1034431"/>
                </a:moveTo>
                <a:lnTo>
                  <a:pt x="1239503" y="1076366"/>
                </a:lnTo>
                <a:cubicBezTo>
                  <a:pt x="1319965" y="1143351"/>
                  <a:pt x="1392876" y="1217558"/>
                  <a:pt x="1457656" y="1297589"/>
                </a:cubicBezTo>
                <a:lnTo>
                  <a:pt x="1459911" y="1300669"/>
                </a:lnTo>
                <a:lnTo>
                  <a:pt x="1467955" y="1375197"/>
                </a:lnTo>
                <a:cubicBezTo>
                  <a:pt x="1471679" y="1434059"/>
                  <a:pt x="1472141" y="1493355"/>
                  <a:pt x="1469234" y="1552825"/>
                </a:cubicBezTo>
                <a:lnTo>
                  <a:pt x="1453005" y="1705958"/>
                </a:lnTo>
                <a:lnTo>
                  <a:pt x="1410366" y="1633802"/>
                </a:lnTo>
                <a:cubicBezTo>
                  <a:pt x="1381144" y="1589544"/>
                  <a:pt x="1349487" y="1546420"/>
                  <a:pt x="1315394" y="1504621"/>
                </a:cubicBezTo>
                <a:lnTo>
                  <a:pt x="1232757" y="1413195"/>
                </a:lnTo>
                <a:lnTo>
                  <a:pt x="1222785" y="1240287"/>
                </a:lnTo>
                <a:cubicBezTo>
                  <a:pt x="1215695" y="1179231"/>
                  <a:pt x="1205160" y="1119225"/>
                  <a:pt x="1191380" y="1060470"/>
                </a:cubicBezTo>
                <a:close/>
                <a:moveTo>
                  <a:pt x="828403" y="828402"/>
                </a:moveTo>
                <a:lnTo>
                  <a:pt x="866273" y="846377"/>
                </a:lnTo>
                <a:lnTo>
                  <a:pt x="872948" y="860269"/>
                </a:lnTo>
                <a:cubicBezTo>
                  <a:pt x="904577" y="936630"/>
                  <a:pt x="929842" y="1014040"/>
                  <a:pt x="948987" y="1091908"/>
                </a:cubicBezTo>
                <a:lnTo>
                  <a:pt x="968984" y="1188820"/>
                </a:lnTo>
                <a:lnTo>
                  <a:pt x="955391" y="1178828"/>
                </a:lnTo>
                <a:cubicBezTo>
                  <a:pt x="866875" y="1120384"/>
                  <a:pt x="773819" y="1071680"/>
                  <a:pt x="677737" y="1032717"/>
                </a:cubicBezTo>
                <a:lnTo>
                  <a:pt x="671800" y="1030641"/>
                </a:lnTo>
                <a:lnTo>
                  <a:pt x="651309" y="973543"/>
                </a:lnTo>
                <a:cubicBezTo>
                  <a:pt x="624030" y="910612"/>
                  <a:pt x="592506" y="849080"/>
                  <a:pt x="556737" y="789382"/>
                </a:cubicBezTo>
                <a:lnTo>
                  <a:pt x="521704" y="735973"/>
                </a:lnTo>
                <a:lnTo>
                  <a:pt x="674458" y="773557"/>
                </a:lnTo>
                <a:cubicBezTo>
                  <a:pt x="726122" y="789058"/>
                  <a:pt x="777496" y="807316"/>
                  <a:pt x="828403" y="828402"/>
                </a:cubicBezTo>
                <a:close/>
                <a:moveTo>
                  <a:pt x="305800" y="471718"/>
                </a:moveTo>
                <a:lnTo>
                  <a:pt x="315226" y="480237"/>
                </a:lnTo>
                <a:cubicBezTo>
                  <a:pt x="378541" y="543552"/>
                  <a:pt x="435425" y="610862"/>
                  <a:pt x="485879" y="681355"/>
                </a:cubicBezTo>
                <a:lnTo>
                  <a:pt x="521704" y="735973"/>
                </a:lnTo>
                <a:lnTo>
                  <a:pt x="518766" y="735250"/>
                </a:lnTo>
                <a:cubicBezTo>
                  <a:pt x="414621" y="715128"/>
                  <a:pt x="310011" y="705743"/>
                  <a:pt x="206332" y="706515"/>
                </a:cubicBezTo>
                <a:lnTo>
                  <a:pt x="192502" y="707293"/>
                </a:lnTo>
                <a:lnTo>
                  <a:pt x="192364" y="707130"/>
                </a:lnTo>
                <a:lnTo>
                  <a:pt x="290201" y="470930"/>
                </a:lnTo>
                <a:close/>
                <a:moveTo>
                  <a:pt x="1365168" y="910420"/>
                </a:moveTo>
                <a:lnTo>
                  <a:pt x="1394694" y="937257"/>
                </a:lnTo>
                <a:cubicBezTo>
                  <a:pt x="1466914" y="1009476"/>
                  <a:pt x="1532246" y="1088584"/>
                  <a:pt x="1589620" y="1173508"/>
                </a:cubicBezTo>
                <a:lnTo>
                  <a:pt x="1637050" y="1251580"/>
                </a:lnTo>
                <a:lnTo>
                  <a:pt x="1657272" y="1348202"/>
                </a:lnTo>
                <a:cubicBezTo>
                  <a:pt x="1667659" y="1409734"/>
                  <a:pt x="1674430" y="1471758"/>
                  <a:pt x="1677584" y="1533931"/>
                </a:cubicBezTo>
                <a:lnTo>
                  <a:pt x="1676651" y="1659061"/>
                </a:lnTo>
                <a:lnTo>
                  <a:pt x="1627024" y="1553759"/>
                </a:lnTo>
                <a:cubicBezTo>
                  <a:pt x="1603054" y="1508618"/>
                  <a:pt x="1576907" y="1464583"/>
                  <a:pt x="1548655" y="1421830"/>
                </a:cubicBezTo>
                <a:lnTo>
                  <a:pt x="1459911" y="1300669"/>
                </a:lnTo>
                <a:lnTo>
                  <a:pt x="1452812" y="1234896"/>
                </a:lnTo>
                <a:cubicBezTo>
                  <a:pt x="1438617" y="1142096"/>
                  <a:pt x="1416293" y="1050941"/>
                  <a:pt x="1386286" y="962499"/>
                </a:cubicBezTo>
                <a:close/>
                <a:moveTo>
                  <a:pt x="1489403" y="860060"/>
                </a:moveTo>
                <a:lnTo>
                  <a:pt x="1542907" y="931269"/>
                </a:lnTo>
                <a:cubicBezTo>
                  <a:pt x="1602320" y="1019137"/>
                  <a:pt x="1653812" y="1114269"/>
                  <a:pt x="1695985" y="1216084"/>
                </a:cubicBezTo>
                <a:cubicBezTo>
                  <a:pt x="1738158" y="1317898"/>
                  <a:pt x="1769016" y="1421577"/>
                  <a:pt x="1789137" y="1525721"/>
                </a:cubicBezTo>
                <a:lnTo>
                  <a:pt x="1808279" y="1660555"/>
                </a:lnTo>
                <a:lnTo>
                  <a:pt x="1790480" y="1591331"/>
                </a:lnTo>
                <a:cubicBezTo>
                  <a:pt x="1759386" y="1491360"/>
                  <a:pt x="1718729" y="1395601"/>
                  <a:pt x="1669579" y="1305126"/>
                </a:cubicBezTo>
                <a:lnTo>
                  <a:pt x="1637050" y="1251580"/>
                </a:lnTo>
                <a:lnTo>
                  <a:pt x="1631674" y="1225896"/>
                </a:lnTo>
                <a:cubicBezTo>
                  <a:pt x="1601253" y="1104447"/>
                  <a:pt x="1556365" y="985878"/>
                  <a:pt x="1497007" y="872928"/>
                </a:cubicBezTo>
                <a:close/>
                <a:moveTo>
                  <a:pt x="887283" y="595151"/>
                </a:moveTo>
                <a:cubicBezTo>
                  <a:pt x="935029" y="615346"/>
                  <a:pt x="981588" y="637797"/>
                  <a:pt x="1026825" y="662372"/>
                </a:cubicBezTo>
                <a:lnTo>
                  <a:pt x="1042603" y="671958"/>
                </a:lnTo>
                <a:lnTo>
                  <a:pt x="1071343" y="724539"/>
                </a:lnTo>
                <a:cubicBezTo>
                  <a:pt x="1097309" y="777495"/>
                  <a:pt x="1120428" y="832100"/>
                  <a:pt x="1140500" y="888155"/>
                </a:cubicBezTo>
                <a:lnTo>
                  <a:pt x="1183691" y="1034431"/>
                </a:lnTo>
                <a:lnTo>
                  <a:pt x="1113218" y="981480"/>
                </a:lnTo>
                <a:cubicBezTo>
                  <a:pt x="1069284" y="951774"/>
                  <a:pt x="1023533" y="924047"/>
                  <a:pt x="976040" y="898476"/>
                </a:cubicBezTo>
                <a:lnTo>
                  <a:pt x="866273" y="846377"/>
                </a:lnTo>
                <a:lnTo>
                  <a:pt x="795625" y="699321"/>
                </a:lnTo>
                <a:cubicBezTo>
                  <a:pt x="767216" y="647733"/>
                  <a:pt x="736248" y="598239"/>
                  <a:pt x="702952" y="550933"/>
                </a:cubicBezTo>
                <a:lnTo>
                  <a:pt x="684015" y="526917"/>
                </a:lnTo>
                <a:lnTo>
                  <a:pt x="740620" y="541472"/>
                </a:lnTo>
                <a:cubicBezTo>
                  <a:pt x="790606" y="557019"/>
                  <a:pt x="839538" y="574957"/>
                  <a:pt x="887283" y="595151"/>
                </a:cubicBezTo>
                <a:close/>
                <a:moveTo>
                  <a:pt x="416909" y="243594"/>
                </a:moveTo>
                <a:lnTo>
                  <a:pt x="477040" y="294113"/>
                </a:lnTo>
                <a:cubicBezTo>
                  <a:pt x="518742" y="332287"/>
                  <a:pt x="558572" y="372839"/>
                  <a:pt x="596300" y="415674"/>
                </a:cubicBezTo>
                <a:lnTo>
                  <a:pt x="684015" y="526917"/>
                </a:lnTo>
                <a:lnTo>
                  <a:pt x="587637" y="502136"/>
                </a:lnTo>
                <a:cubicBezTo>
                  <a:pt x="535678" y="491504"/>
                  <a:pt x="482800" y="483396"/>
                  <a:pt x="429136" y="477946"/>
                </a:cubicBezTo>
                <a:lnTo>
                  <a:pt x="305800" y="471718"/>
                </a:lnTo>
                <a:lnTo>
                  <a:pt x="294213" y="461245"/>
                </a:lnTo>
                <a:lnTo>
                  <a:pt x="386296" y="238936"/>
                </a:lnTo>
                <a:lnTo>
                  <a:pt x="386999" y="238975"/>
                </a:lnTo>
                <a:close/>
                <a:moveTo>
                  <a:pt x="832060" y="352158"/>
                </a:moveTo>
                <a:cubicBezTo>
                  <a:pt x="926419" y="391243"/>
                  <a:pt x="1017051" y="439327"/>
                  <a:pt x="1102557" y="495832"/>
                </a:cubicBezTo>
                <a:lnTo>
                  <a:pt x="1172710" y="547216"/>
                </a:lnTo>
                <a:lnTo>
                  <a:pt x="1226312" y="625732"/>
                </a:lnTo>
                <a:cubicBezTo>
                  <a:pt x="1259456" y="678604"/>
                  <a:pt x="1289447" y="733316"/>
                  <a:pt x="1316153" y="789550"/>
                </a:cubicBezTo>
                <a:lnTo>
                  <a:pt x="1365168" y="910420"/>
                </a:lnTo>
                <a:lnTo>
                  <a:pt x="1281333" y="834227"/>
                </a:lnTo>
                <a:cubicBezTo>
                  <a:pt x="1241913" y="801695"/>
                  <a:pt x="1200905" y="771018"/>
                  <a:pt x="1158443" y="742332"/>
                </a:cubicBezTo>
                <a:lnTo>
                  <a:pt x="1042603" y="671958"/>
                </a:lnTo>
                <a:lnTo>
                  <a:pt x="1003662" y="600713"/>
                </a:lnTo>
                <a:cubicBezTo>
                  <a:pt x="955034" y="520409"/>
                  <a:pt x="899527" y="444735"/>
                  <a:pt x="837958" y="374509"/>
                </a:cubicBezTo>
                <a:lnTo>
                  <a:pt x="807101" y="343190"/>
                </a:lnTo>
                <a:close/>
                <a:moveTo>
                  <a:pt x="478801" y="70306"/>
                </a:moveTo>
                <a:lnTo>
                  <a:pt x="561287" y="124595"/>
                </a:lnTo>
                <a:cubicBezTo>
                  <a:pt x="612141" y="160760"/>
                  <a:pt x="660786" y="199830"/>
                  <a:pt x="706978" y="241563"/>
                </a:cubicBezTo>
                <a:lnTo>
                  <a:pt x="807101" y="343190"/>
                </a:lnTo>
                <a:lnTo>
                  <a:pt x="687899" y="300353"/>
                </a:lnTo>
                <a:cubicBezTo>
                  <a:pt x="639031" y="285382"/>
                  <a:pt x="589405" y="272734"/>
                  <a:pt x="539197" y="262480"/>
                </a:cubicBezTo>
                <a:lnTo>
                  <a:pt x="416909" y="243594"/>
                </a:lnTo>
                <a:lnTo>
                  <a:pt x="392767" y="223312"/>
                </a:lnTo>
                <a:lnTo>
                  <a:pt x="458225" y="65282"/>
                </a:lnTo>
                <a:close/>
                <a:moveTo>
                  <a:pt x="867740" y="226456"/>
                </a:moveTo>
                <a:lnTo>
                  <a:pt x="961672" y="281963"/>
                </a:lnTo>
                <a:cubicBezTo>
                  <a:pt x="1050189" y="340407"/>
                  <a:pt x="1134166" y="408592"/>
                  <a:pt x="1212092" y="486518"/>
                </a:cubicBezTo>
                <a:cubicBezTo>
                  <a:pt x="1290017" y="564443"/>
                  <a:pt x="1358202" y="648421"/>
                  <a:pt x="1416647" y="736938"/>
                </a:cubicBezTo>
                <a:lnTo>
                  <a:pt x="1489403" y="860060"/>
                </a:lnTo>
                <a:lnTo>
                  <a:pt x="1448021" y="804984"/>
                </a:lnTo>
                <a:cubicBezTo>
                  <a:pt x="1381036" y="724522"/>
                  <a:pt x="1306829" y="651611"/>
                  <a:pt x="1226797" y="586831"/>
                </a:cubicBezTo>
                <a:lnTo>
                  <a:pt x="1172710" y="547216"/>
                </a:lnTo>
                <a:lnTo>
                  <a:pt x="1155859" y="522531"/>
                </a:lnTo>
                <a:cubicBezTo>
                  <a:pt x="1081277" y="421968"/>
                  <a:pt x="994430" y="329603"/>
                  <a:pt x="896367" y="247965"/>
                </a:cubicBezTo>
                <a:close/>
                <a:moveTo>
                  <a:pt x="485266" y="0"/>
                </a:moveTo>
                <a:lnTo>
                  <a:pt x="485267" y="1"/>
                </a:lnTo>
                <a:cubicBezTo>
                  <a:pt x="587082" y="42174"/>
                  <a:pt x="682213" y="93667"/>
                  <a:pt x="770083" y="153079"/>
                </a:cubicBezTo>
                <a:lnTo>
                  <a:pt x="867740" y="226456"/>
                </a:lnTo>
                <a:lnTo>
                  <a:pt x="825682" y="201602"/>
                </a:lnTo>
                <a:cubicBezTo>
                  <a:pt x="733004" y="152900"/>
                  <a:pt x="636545" y="113936"/>
                  <a:pt x="537815" y="84714"/>
                </a:cubicBezTo>
                <a:lnTo>
                  <a:pt x="478801" y="70306"/>
                </a:lnTo>
                <a:lnTo>
                  <a:pt x="464947" y="61187"/>
                </a:lnTo>
                <a:lnTo>
                  <a:pt x="460866" y="58906"/>
                </a:lnTo>
                <a:close/>
              </a:path>
            </a:pathLst>
          </a:custGeom>
          <a:noFill/>
          <a:ln w="19050">
            <a:solidFill>
              <a:srgbClr val="D2D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E23178F8-FBB1-45A2-96D0-A23127F7501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75632109"/>
              </p:ext>
            </p:extLst>
          </p:nvPr>
        </p:nvGraphicFramePr>
        <p:xfrm>
          <a:off x="552920" y="1405319"/>
          <a:ext cx="670965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29" name="组合 28">
            <a:extLst>
              <a:ext uri="{FF2B5EF4-FFF2-40B4-BE49-F238E27FC236}">
                <a16:creationId xmlns:a16="http://schemas.microsoft.com/office/drawing/2014/main" id="{65F7CFBE-AA19-43F5-853B-F56A69E377AD}"/>
              </a:ext>
            </a:extLst>
          </p:cNvPr>
          <p:cNvGrpSpPr/>
          <p:nvPr/>
        </p:nvGrpSpPr>
        <p:grpSpPr>
          <a:xfrm>
            <a:off x="6848800" y="1714192"/>
            <a:ext cx="3612019" cy="1085738"/>
            <a:chOff x="5879643" y="1445796"/>
            <a:chExt cx="3612019" cy="1085738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8F2E5F6-6915-431B-841F-F9649E8020AF}"/>
                </a:ext>
              </a:extLst>
            </p:cNvPr>
            <p:cNvSpPr txBox="1"/>
            <p:nvPr/>
          </p:nvSpPr>
          <p:spPr>
            <a:xfrm>
              <a:off x="5879643" y="1792870"/>
              <a:ext cx="334294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B020D54-8AA2-4E30-A83C-83637A494423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0CF2847-3D0B-4077-BB8C-1B4338018D75}"/>
              </a:ext>
            </a:extLst>
          </p:cNvPr>
          <p:cNvGrpSpPr/>
          <p:nvPr/>
        </p:nvGrpSpPr>
        <p:grpSpPr>
          <a:xfrm>
            <a:off x="6848800" y="3110350"/>
            <a:ext cx="3612019" cy="1085738"/>
            <a:chOff x="5879643" y="1445796"/>
            <a:chExt cx="3612019" cy="1085738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201F517-1533-46D7-8028-8156F95F237A}"/>
                </a:ext>
              </a:extLst>
            </p:cNvPr>
            <p:cNvSpPr txBox="1"/>
            <p:nvPr/>
          </p:nvSpPr>
          <p:spPr>
            <a:xfrm>
              <a:off x="5879643" y="1792870"/>
              <a:ext cx="334294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37CC4631-FD88-4E3B-AB5D-0A2734F46A86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66E881B-4EF6-413A-BEA6-C6EDF875F086}"/>
              </a:ext>
            </a:extLst>
          </p:cNvPr>
          <p:cNvGrpSpPr/>
          <p:nvPr/>
        </p:nvGrpSpPr>
        <p:grpSpPr>
          <a:xfrm>
            <a:off x="6848800" y="4506508"/>
            <a:ext cx="3612019" cy="1085738"/>
            <a:chOff x="5879643" y="1445796"/>
            <a:chExt cx="3612019" cy="1085738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61E3846-D85E-4A9D-8B55-F0AC71BB3B66}"/>
                </a:ext>
              </a:extLst>
            </p:cNvPr>
            <p:cNvSpPr txBox="1"/>
            <p:nvPr/>
          </p:nvSpPr>
          <p:spPr>
            <a:xfrm>
              <a:off x="5879643" y="1792870"/>
              <a:ext cx="334294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8AB4A2F-E3DB-41D5-BDCE-58FDCDE7057A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C483BC2-B815-44B4-97F9-932EDD677161}"/>
              </a:ext>
            </a:extLst>
          </p:cNvPr>
          <p:cNvGrpSpPr/>
          <p:nvPr/>
        </p:nvGrpSpPr>
        <p:grpSpPr>
          <a:xfrm>
            <a:off x="9807011" y="357597"/>
            <a:ext cx="2053883" cy="523220"/>
            <a:chOff x="9543984" y="189929"/>
            <a:chExt cx="2053883" cy="523220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DC7B7BD-ACE8-41D8-A855-988C715F1DF0}"/>
                </a:ext>
              </a:extLst>
            </p:cNvPr>
            <p:cNvSpPr txBox="1"/>
            <p:nvPr/>
          </p:nvSpPr>
          <p:spPr>
            <a:xfrm>
              <a:off x="10294681" y="189929"/>
              <a:ext cx="10349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LOGO</a:t>
              </a:r>
              <a:endParaRPr lang="zh-CN" altLang="en-US" sz="2800" dirty="0">
                <a:solidFill>
                  <a:srgbClr val="818588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6" name="等腰三角形 25">
              <a:extLst>
                <a:ext uri="{FF2B5EF4-FFF2-40B4-BE49-F238E27FC236}">
                  <a16:creationId xmlns:a16="http://schemas.microsoft.com/office/drawing/2014/main" id="{EEBF8E04-A261-4CED-A87F-2E0F37F4A599}"/>
                </a:ext>
              </a:extLst>
            </p:cNvPr>
            <p:cNvSpPr/>
            <p:nvPr/>
          </p:nvSpPr>
          <p:spPr>
            <a:xfrm>
              <a:off x="9696338" y="235395"/>
              <a:ext cx="501454" cy="432288"/>
            </a:xfrm>
            <a:prstGeom prst="triangle">
              <a:avLst/>
            </a:prstGeom>
            <a:solidFill>
              <a:srgbClr val="818588"/>
            </a:solidFill>
            <a:ln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3264AA92-B807-446D-A486-BB377D0B4248}"/>
                </a:ext>
              </a:extLst>
            </p:cNvPr>
            <p:cNvSpPr/>
            <p:nvPr/>
          </p:nvSpPr>
          <p:spPr>
            <a:xfrm>
              <a:off x="9543984" y="189929"/>
              <a:ext cx="2053883" cy="523220"/>
            </a:xfrm>
            <a:prstGeom prst="rect">
              <a:avLst/>
            </a:prstGeom>
            <a:noFill/>
            <a:ln w="38100"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55CBD059-01C5-477E-BBF5-081B8DA8BD8B}"/>
              </a:ext>
            </a:extLst>
          </p:cNvPr>
          <p:cNvSpPr txBox="1"/>
          <p:nvPr/>
        </p:nvSpPr>
        <p:spPr>
          <a:xfrm>
            <a:off x="1375789" y="349207"/>
            <a:ext cx="4890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818588"/>
                </a:solidFill>
              </a:rPr>
              <a:t>Click Here To Add The Tittle</a:t>
            </a:r>
            <a:endParaRPr lang="zh-CN" altLang="en-US" sz="2800" dirty="0">
              <a:solidFill>
                <a:srgbClr val="818588"/>
              </a:solidFill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E76B163F-3E34-42A2-8E63-D59EA6566A25}"/>
              </a:ext>
            </a:extLst>
          </p:cNvPr>
          <p:cNvGrpSpPr/>
          <p:nvPr/>
        </p:nvGrpSpPr>
        <p:grpSpPr>
          <a:xfrm>
            <a:off x="552920" y="321895"/>
            <a:ext cx="5537916" cy="558922"/>
            <a:chOff x="552920" y="321895"/>
            <a:chExt cx="5537916" cy="558922"/>
          </a:xfrm>
        </p:grpSpPr>
        <p:sp>
          <p:nvSpPr>
            <p:cNvPr id="40" name="直角三角形 39">
              <a:extLst>
                <a:ext uri="{FF2B5EF4-FFF2-40B4-BE49-F238E27FC236}">
                  <a16:creationId xmlns:a16="http://schemas.microsoft.com/office/drawing/2014/main" id="{8094A6D4-91D9-44E2-BAD7-6A9554916FEA}"/>
                </a:ext>
              </a:extLst>
            </p:cNvPr>
            <p:cNvSpPr/>
            <p:nvPr/>
          </p:nvSpPr>
          <p:spPr>
            <a:xfrm>
              <a:off x="738900" y="340817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直角三角形 40">
              <a:extLst>
                <a:ext uri="{FF2B5EF4-FFF2-40B4-BE49-F238E27FC236}">
                  <a16:creationId xmlns:a16="http://schemas.microsoft.com/office/drawing/2014/main" id="{169B6276-98C3-48D3-8134-25E6E98C0CFF}"/>
                </a:ext>
              </a:extLst>
            </p:cNvPr>
            <p:cNvSpPr/>
            <p:nvPr/>
          </p:nvSpPr>
          <p:spPr>
            <a:xfrm rot="5400000">
              <a:off x="738900" y="321895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直角三角形 41">
              <a:extLst>
                <a:ext uri="{FF2B5EF4-FFF2-40B4-BE49-F238E27FC236}">
                  <a16:creationId xmlns:a16="http://schemas.microsoft.com/office/drawing/2014/main" id="{861F7B55-179A-4C7A-AB63-F983C2AED4C7}"/>
                </a:ext>
              </a:extLst>
            </p:cNvPr>
            <p:cNvSpPr/>
            <p:nvPr/>
          </p:nvSpPr>
          <p:spPr>
            <a:xfrm>
              <a:off x="552920" y="340817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直角三角形 42">
              <a:extLst>
                <a:ext uri="{FF2B5EF4-FFF2-40B4-BE49-F238E27FC236}">
                  <a16:creationId xmlns:a16="http://schemas.microsoft.com/office/drawing/2014/main" id="{2AFE5A78-8658-4211-9852-C2161DF986AD}"/>
                </a:ext>
              </a:extLst>
            </p:cNvPr>
            <p:cNvSpPr/>
            <p:nvPr/>
          </p:nvSpPr>
          <p:spPr>
            <a:xfrm rot="5400000">
              <a:off x="552920" y="321895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54FC4055-3D21-482A-AD08-0CC10846B7A0}"/>
                </a:ext>
              </a:extLst>
            </p:cNvPr>
            <p:cNvCxnSpPr>
              <a:cxnSpLocks/>
            </p:cNvCxnSpPr>
            <p:nvPr/>
          </p:nvCxnSpPr>
          <p:spPr>
            <a:xfrm>
              <a:off x="1108418" y="865319"/>
              <a:ext cx="4982418" cy="15498"/>
            </a:xfrm>
            <a:prstGeom prst="line">
              <a:avLst/>
            </a:prstGeom>
            <a:ln w="38100">
              <a:solidFill>
                <a:srgbClr val="8185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0239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Graphic spid="4" grpId="0">
        <p:bldAsOne/>
      </p:bldGraphic>
      <p:bldP spid="3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3BEDD545-DDD7-4DF1-A5D6-490397F48F12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 rot="20250002">
            <a:off x="9657875" y="4806056"/>
            <a:ext cx="2966435" cy="2009137"/>
          </a:xfrm>
          <a:custGeom>
            <a:avLst/>
            <a:gdLst>
              <a:gd name="connsiteX0" fmla="*/ 1304901 w 2966435"/>
              <a:gd name="connsiteY0" fmla="*/ 1694874 h 2009137"/>
              <a:gd name="connsiteX1" fmla="*/ 1303635 w 2966435"/>
              <a:gd name="connsiteY1" fmla="*/ 1696880 h 2009137"/>
              <a:gd name="connsiteX2" fmla="*/ 1223870 w 2966435"/>
              <a:gd name="connsiteY2" fmla="*/ 1862245 h 2009137"/>
              <a:gd name="connsiteX3" fmla="*/ 1171537 w 2966435"/>
              <a:gd name="connsiteY3" fmla="*/ 2009137 h 2009137"/>
              <a:gd name="connsiteX4" fmla="*/ 1167323 w 2966435"/>
              <a:gd name="connsiteY4" fmla="*/ 2007392 h 2009137"/>
              <a:gd name="connsiteX5" fmla="*/ 1199923 w 2966435"/>
              <a:gd name="connsiteY5" fmla="*/ 1845952 h 2009137"/>
              <a:gd name="connsiteX6" fmla="*/ 1224879 w 2966435"/>
              <a:gd name="connsiteY6" fmla="*/ 1803720 h 2009137"/>
              <a:gd name="connsiteX7" fmla="*/ 1262722 w 2966435"/>
              <a:gd name="connsiteY7" fmla="*/ 1649926 h 2009137"/>
              <a:gd name="connsiteX8" fmla="*/ 1254776 w 2966435"/>
              <a:gd name="connsiteY8" fmla="*/ 1667939 h 2009137"/>
              <a:gd name="connsiteX9" fmla="*/ 1204141 w 2966435"/>
              <a:gd name="connsiteY9" fmla="*/ 1825065 h 2009137"/>
              <a:gd name="connsiteX10" fmla="*/ 1199923 w 2966435"/>
              <a:gd name="connsiteY10" fmla="*/ 1845952 h 2009137"/>
              <a:gd name="connsiteX11" fmla="*/ 1144518 w 2966435"/>
              <a:gd name="connsiteY11" fmla="*/ 1939711 h 2009137"/>
              <a:gd name="connsiteX12" fmla="*/ 1121848 w 2966435"/>
              <a:gd name="connsiteY12" fmla="*/ 1988555 h 2009137"/>
              <a:gd name="connsiteX13" fmla="*/ 1106317 w 2966435"/>
              <a:gd name="connsiteY13" fmla="*/ 1982122 h 2009137"/>
              <a:gd name="connsiteX14" fmla="*/ 1117876 w 2966435"/>
              <a:gd name="connsiteY14" fmla="*/ 1801440 h 2009137"/>
              <a:gd name="connsiteX15" fmla="*/ 1209580 w 2966435"/>
              <a:gd name="connsiteY15" fmla="*/ 1698796 h 2009137"/>
              <a:gd name="connsiteX16" fmla="*/ 1163515 w 2966435"/>
              <a:gd name="connsiteY16" fmla="*/ 1579436 h 2009137"/>
              <a:gd name="connsiteX17" fmla="*/ 1147945 w 2966435"/>
              <a:gd name="connsiteY17" fmla="*/ 1632887 h 2009137"/>
              <a:gd name="connsiteX18" fmla="*/ 1118014 w 2966435"/>
              <a:gd name="connsiteY18" fmla="*/ 1799280 h 2009137"/>
              <a:gd name="connsiteX19" fmla="*/ 1117876 w 2966435"/>
              <a:gd name="connsiteY19" fmla="*/ 1801440 h 2009137"/>
              <a:gd name="connsiteX20" fmla="*/ 1106385 w 2966435"/>
              <a:gd name="connsiteY20" fmla="*/ 1814300 h 2009137"/>
              <a:gd name="connsiteX21" fmla="*/ 1015386 w 2966435"/>
              <a:gd name="connsiteY21" fmla="*/ 1938541 h 2009137"/>
              <a:gd name="connsiteX22" fmla="*/ 1012565 w 2966435"/>
              <a:gd name="connsiteY22" fmla="*/ 1943289 h 2009137"/>
              <a:gd name="connsiteX23" fmla="*/ 975682 w 2966435"/>
              <a:gd name="connsiteY23" fmla="*/ 1928012 h 2009137"/>
              <a:gd name="connsiteX24" fmla="*/ 972752 w 2966435"/>
              <a:gd name="connsiteY24" fmla="*/ 1906560 h 2009137"/>
              <a:gd name="connsiteX25" fmla="*/ 969038 w 2966435"/>
              <a:gd name="connsiteY25" fmla="*/ 1746526 h 2009137"/>
              <a:gd name="connsiteX26" fmla="*/ 978694 w 2966435"/>
              <a:gd name="connsiteY26" fmla="*/ 1735903 h 2009137"/>
              <a:gd name="connsiteX27" fmla="*/ 1092055 w 2966435"/>
              <a:gd name="connsiteY27" fmla="*/ 1632873 h 2009137"/>
              <a:gd name="connsiteX28" fmla="*/ 998825 w 2966435"/>
              <a:gd name="connsiteY28" fmla="*/ 1479233 h 2009137"/>
              <a:gd name="connsiteX29" fmla="*/ 979909 w 2966435"/>
              <a:gd name="connsiteY29" fmla="*/ 1591325 h 2009137"/>
              <a:gd name="connsiteX30" fmla="*/ 968847 w 2966435"/>
              <a:gd name="connsiteY30" fmla="*/ 1738278 h 2009137"/>
              <a:gd name="connsiteX31" fmla="*/ 969038 w 2966435"/>
              <a:gd name="connsiteY31" fmla="*/ 1746526 h 2009137"/>
              <a:gd name="connsiteX32" fmla="*/ 875664 w 2966435"/>
              <a:gd name="connsiteY32" fmla="*/ 1849264 h 2009137"/>
              <a:gd name="connsiteX33" fmla="*/ 854357 w 2966435"/>
              <a:gd name="connsiteY33" fmla="*/ 1877757 h 2009137"/>
              <a:gd name="connsiteX34" fmla="*/ 772169 w 2966435"/>
              <a:gd name="connsiteY34" fmla="*/ 1843714 h 2009137"/>
              <a:gd name="connsiteX35" fmla="*/ 760052 w 2966435"/>
              <a:gd name="connsiteY35" fmla="*/ 1669588 h 2009137"/>
              <a:gd name="connsiteX36" fmla="*/ 864657 w 2966435"/>
              <a:gd name="connsiteY36" fmla="*/ 1576130 h 2009137"/>
              <a:gd name="connsiteX37" fmla="*/ 988898 w 2966435"/>
              <a:gd name="connsiteY37" fmla="*/ 1485130 h 2009137"/>
              <a:gd name="connsiteX38" fmla="*/ 788537 w 2966435"/>
              <a:gd name="connsiteY38" fmla="*/ 1339187 h 2009137"/>
              <a:gd name="connsiteX39" fmla="*/ 787970 w 2966435"/>
              <a:gd name="connsiteY39" fmla="*/ 1341482 h 2009137"/>
              <a:gd name="connsiteX40" fmla="*/ 758823 w 2966435"/>
              <a:gd name="connsiteY40" fmla="*/ 1651932 h 2009137"/>
              <a:gd name="connsiteX41" fmla="*/ 760052 w 2966435"/>
              <a:gd name="connsiteY41" fmla="*/ 1669588 h 2009137"/>
              <a:gd name="connsiteX42" fmla="*/ 749153 w 2966435"/>
              <a:gd name="connsiteY42" fmla="*/ 1679325 h 2009137"/>
              <a:gd name="connsiteX43" fmla="*/ 646026 w 2966435"/>
              <a:gd name="connsiteY43" fmla="*/ 1791464 h 2009137"/>
              <a:gd name="connsiteX44" fmla="*/ 529403 w 2966435"/>
              <a:gd name="connsiteY44" fmla="*/ 1743157 h 2009137"/>
              <a:gd name="connsiteX45" fmla="*/ 522036 w 2966435"/>
              <a:gd name="connsiteY45" fmla="*/ 1596325 h 2009137"/>
              <a:gd name="connsiteX46" fmla="*/ 524589 w 2966435"/>
              <a:gd name="connsiteY46" fmla="*/ 1555849 h 2009137"/>
              <a:gd name="connsiteX47" fmla="*/ 532569 w 2966435"/>
              <a:gd name="connsiteY47" fmla="*/ 1547020 h 2009137"/>
              <a:gd name="connsiteX48" fmla="*/ 782989 w 2966435"/>
              <a:gd name="connsiteY48" fmla="*/ 1342466 h 2009137"/>
              <a:gd name="connsiteX49" fmla="*/ 578884 w 2966435"/>
              <a:gd name="connsiteY49" fmla="*/ 1179122 h 2009137"/>
              <a:gd name="connsiteX50" fmla="*/ 560714 w 2966435"/>
              <a:gd name="connsiteY50" fmla="*/ 1245481 h 2009137"/>
              <a:gd name="connsiteX51" fmla="*/ 534861 w 2966435"/>
              <a:gd name="connsiteY51" fmla="*/ 1393012 h 2009137"/>
              <a:gd name="connsiteX52" fmla="*/ 524589 w 2966435"/>
              <a:gd name="connsiteY52" fmla="*/ 1555849 h 2009137"/>
              <a:gd name="connsiteX53" fmla="*/ 422986 w 2966435"/>
              <a:gd name="connsiteY53" fmla="*/ 1668258 h 2009137"/>
              <a:gd name="connsiteX54" fmla="*/ 405618 w 2966435"/>
              <a:gd name="connsiteY54" fmla="*/ 1691884 h 2009137"/>
              <a:gd name="connsiteX55" fmla="*/ 283730 w 2966435"/>
              <a:gd name="connsiteY55" fmla="*/ 1641396 h 2009137"/>
              <a:gd name="connsiteX56" fmla="*/ 282878 w 2966435"/>
              <a:gd name="connsiteY56" fmla="*/ 1609856 h 2009137"/>
              <a:gd name="connsiteX57" fmla="*/ 292751 w 2966435"/>
              <a:gd name="connsiteY57" fmla="*/ 1462058 h 2009137"/>
              <a:gd name="connsiteX58" fmla="*/ 295516 w 2966435"/>
              <a:gd name="connsiteY58" fmla="*/ 1444869 h 2009137"/>
              <a:gd name="connsiteX59" fmla="*/ 386545 w 2966435"/>
              <a:gd name="connsiteY59" fmla="*/ 1342983 h 2009137"/>
              <a:gd name="connsiteX60" fmla="*/ 501502 w 2966435"/>
              <a:gd name="connsiteY60" fmla="*/ 1237264 h 2009137"/>
              <a:gd name="connsiteX61" fmla="*/ 395521 w 2966435"/>
              <a:gd name="connsiteY61" fmla="*/ 1055145 h 2009137"/>
              <a:gd name="connsiteX62" fmla="*/ 352684 w 2966435"/>
              <a:gd name="connsiteY62" fmla="*/ 1174347 h 2009137"/>
              <a:gd name="connsiteX63" fmla="*/ 316147 w 2966435"/>
              <a:gd name="connsiteY63" fmla="*/ 1316582 h 2009137"/>
              <a:gd name="connsiteX64" fmla="*/ 295516 w 2966435"/>
              <a:gd name="connsiteY64" fmla="*/ 1444869 h 2009137"/>
              <a:gd name="connsiteX65" fmla="*/ 283349 w 2966435"/>
              <a:gd name="connsiteY65" fmla="*/ 1458487 h 2009137"/>
              <a:gd name="connsiteX66" fmla="*/ 192350 w 2966435"/>
              <a:gd name="connsiteY66" fmla="*/ 1582728 h 2009137"/>
              <a:gd name="connsiteX67" fmla="*/ 182425 w 2966435"/>
              <a:gd name="connsiteY67" fmla="*/ 1599434 h 2009137"/>
              <a:gd name="connsiteX68" fmla="*/ 88164 w 2966435"/>
              <a:gd name="connsiteY68" fmla="*/ 1560390 h 2009137"/>
              <a:gd name="connsiteX69" fmla="*/ 100518 w 2966435"/>
              <a:gd name="connsiteY69" fmla="*/ 1474040 h 2009137"/>
              <a:gd name="connsiteX70" fmla="*/ 122425 w 2966435"/>
              <a:gd name="connsiteY70" fmla="*/ 1384313 h 2009137"/>
              <a:gd name="connsiteX71" fmla="*/ 176927 w 2966435"/>
              <a:gd name="connsiteY71" fmla="*/ 1300960 h 2009137"/>
              <a:gd name="connsiteX72" fmla="*/ 293894 w 2966435"/>
              <a:gd name="connsiteY72" fmla="*/ 1155268 h 2009137"/>
              <a:gd name="connsiteX73" fmla="*/ 278787 w 2966435"/>
              <a:gd name="connsiteY73" fmla="*/ 994507 h 2009137"/>
              <a:gd name="connsiteX74" fmla="*/ 253933 w 2966435"/>
              <a:gd name="connsiteY74" fmla="*/ 1036566 h 2009137"/>
              <a:gd name="connsiteX75" fmla="*/ 137045 w 2966435"/>
              <a:gd name="connsiteY75" fmla="*/ 1324433 h 2009137"/>
              <a:gd name="connsiteX76" fmla="*/ 122425 w 2966435"/>
              <a:gd name="connsiteY76" fmla="*/ 1384313 h 2009137"/>
              <a:gd name="connsiteX77" fmla="*/ 108543 w 2966435"/>
              <a:gd name="connsiteY77" fmla="*/ 1405544 h 2009137"/>
              <a:gd name="connsiteX78" fmla="*/ 38499 w 2966435"/>
              <a:gd name="connsiteY78" fmla="*/ 1539818 h 2009137"/>
              <a:gd name="connsiteX79" fmla="*/ 0 w 2966435"/>
              <a:gd name="connsiteY79" fmla="*/ 1523871 h 2009137"/>
              <a:gd name="connsiteX80" fmla="*/ 52332 w 2966435"/>
              <a:gd name="connsiteY80" fmla="*/ 1376980 h 2009137"/>
              <a:gd name="connsiteX81" fmla="*/ 205411 w 2966435"/>
              <a:gd name="connsiteY81" fmla="*/ 1092165 h 2009137"/>
              <a:gd name="connsiteX82" fmla="*/ 1592172 w 2966435"/>
              <a:gd name="connsiteY82" fmla="*/ 1413207 h 2009137"/>
              <a:gd name="connsiteX83" fmla="*/ 1550672 w 2966435"/>
              <a:gd name="connsiteY83" fmla="*/ 1443718 h 2009137"/>
              <a:gd name="connsiteX84" fmla="*/ 1429434 w 2966435"/>
              <a:gd name="connsiteY84" fmla="*/ 1553300 h 2009137"/>
              <a:gd name="connsiteX85" fmla="*/ 1319851 w 2966435"/>
              <a:gd name="connsiteY85" fmla="*/ 1674539 h 2009137"/>
              <a:gd name="connsiteX86" fmla="*/ 1304901 w 2966435"/>
              <a:gd name="connsiteY86" fmla="*/ 1694874 h 2009137"/>
              <a:gd name="connsiteX87" fmla="*/ 1399597 w 2966435"/>
              <a:gd name="connsiteY87" fmla="*/ 1544821 h 2009137"/>
              <a:gd name="connsiteX88" fmla="*/ 1414870 w 2966435"/>
              <a:gd name="connsiteY88" fmla="*/ 1525205 h 2009137"/>
              <a:gd name="connsiteX89" fmla="*/ 1450823 w 2966435"/>
              <a:gd name="connsiteY89" fmla="*/ 1498191 h 2009137"/>
              <a:gd name="connsiteX90" fmla="*/ 1588001 w 2966435"/>
              <a:gd name="connsiteY90" fmla="*/ 1415187 h 2009137"/>
              <a:gd name="connsiteX91" fmla="*/ 1542083 w 2966435"/>
              <a:gd name="connsiteY91" fmla="*/ 1373308 h 2009137"/>
              <a:gd name="connsiteX92" fmla="*/ 1481302 w 2966435"/>
              <a:gd name="connsiteY92" fmla="*/ 1439881 h 2009137"/>
              <a:gd name="connsiteX93" fmla="*/ 1414870 w 2966435"/>
              <a:gd name="connsiteY93" fmla="*/ 1525205 h 2009137"/>
              <a:gd name="connsiteX94" fmla="*/ 1324538 w 2966435"/>
              <a:gd name="connsiteY94" fmla="*/ 1593077 h 2009137"/>
              <a:gd name="connsiteX95" fmla="*/ 1262722 w 2966435"/>
              <a:gd name="connsiteY95" fmla="*/ 1649926 h 2009137"/>
              <a:gd name="connsiteX96" fmla="*/ 1320747 w 2966435"/>
              <a:gd name="connsiteY96" fmla="*/ 1518377 h 2009137"/>
              <a:gd name="connsiteX97" fmla="*/ 1354614 w 2966435"/>
              <a:gd name="connsiteY97" fmla="*/ 1457139 h 2009137"/>
              <a:gd name="connsiteX98" fmla="*/ 1486104 w 2966435"/>
              <a:gd name="connsiteY98" fmla="*/ 1393797 h 2009137"/>
              <a:gd name="connsiteX99" fmla="*/ 1478318 w 2966435"/>
              <a:gd name="connsiteY99" fmla="*/ 1270610 h 2009137"/>
              <a:gd name="connsiteX100" fmla="*/ 1379725 w 2966435"/>
              <a:gd name="connsiteY100" fmla="*/ 1411733 h 2009137"/>
              <a:gd name="connsiteX101" fmla="*/ 1354614 w 2966435"/>
              <a:gd name="connsiteY101" fmla="*/ 1457139 h 2009137"/>
              <a:gd name="connsiteX102" fmla="*/ 1346563 w 2966435"/>
              <a:gd name="connsiteY102" fmla="*/ 1461018 h 2009137"/>
              <a:gd name="connsiteX103" fmla="*/ 1214947 w 2966435"/>
              <a:gd name="connsiteY103" fmla="*/ 1540977 h 2009137"/>
              <a:gd name="connsiteX104" fmla="*/ 1163515 w 2966435"/>
              <a:gd name="connsiteY104" fmla="*/ 1579436 h 2009137"/>
              <a:gd name="connsiteX105" fmla="*/ 1195071 w 2966435"/>
              <a:gd name="connsiteY105" fmla="*/ 1471104 h 2009137"/>
              <a:gd name="connsiteX106" fmla="*/ 1241353 w 2966435"/>
              <a:gd name="connsiteY106" fmla="*/ 1353630 h 2009137"/>
              <a:gd name="connsiteX107" fmla="*/ 1243679 w 2966435"/>
              <a:gd name="connsiteY107" fmla="*/ 1348863 h 2009137"/>
              <a:gd name="connsiteX108" fmla="*/ 1259395 w 2966435"/>
              <a:gd name="connsiteY108" fmla="*/ 1341457 h 2009137"/>
              <a:gd name="connsiteX109" fmla="*/ 1403555 w 2966435"/>
              <a:gd name="connsiteY109" fmla="*/ 1289651 h 2009137"/>
              <a:gd name="connsiteX110" fmla="*/ 1379867 w 2966435"/>
              <a:gd name="connsiteY110" fmla="*/ 1105310 h 2009137"/>
              <a:gd name="connsiteX111" fmla="*/ 1296740 w 2966435"/>
              <a:gd name="connsiteY111" fmla="*/ 1240118 h 2009137"/>
              <a:gd name="connsiteX112" fmla="*/ 1243679 w 2966435"/>
              <a:gd name="connsiteY112" fmla="*/ 1348863 h 2009137"/>
              <a:gd name="connsiteX113" fmla="*/ 1120827 w 2966435"/>
              <a:gd name="connsiteY113" fmla="*/ 1406761 h 2009137"/>
              <a:gd name="connsiteX114" fmla="*/ 998825 w 2966435"/>
              <a:gd name="connsiteY114" fmla="*/ 1479233 h 2009137"/>
              <a:gd name="connsiteX115" fmla="*/ 1004484 w 2966435"/>
              <a:gd name="connsiteY115" fmla="*/ 1445702 h 2009137"/>
              <a:gd name="connsiteX116" fmla="*/ 1066684 w 2966435"/>
              <a:gd name="connsiteY116" fmla="*/ 1231971 h 2009137"/>
              <a:gd name="connsiteX117" fmla="*/ 1084709 w 2966435"/>
              <a:gd name="connsiteY117" fmla="*/ 1187937 h 2009137"/>
              <a:gd name="connsiteX118" fmla="*/ 1206845 w 2966435"/>
              <a:gd name="connsiteY118" fmla="*/ 1145217 h 2009137"/>
              <a:gd name="connsiteX119" fmla="*/ 1356454 w 2966435"/>
              <a:gd name="connsiteY119" fmla="*/ 1108689 h 2009137"/>
              <a:gd name="connsiteX120" fmla="*/ 1937362 w 2966435"/>
              <a:gd name="connsiteY120" fmla="*/ 1277643 h 2009137"/>
              <a:gd name="connsiteX121" fmla="*/ 1850892 w 2966435"/>
              <a:gd name="connsiteY121" fmla="*/ 1302412 h 2009137"/>
              <a:gd name="connsiteX122" fmla="*/ 1735638 w 2966435"/>
              <a:gd name="connsiteY122" fmla="*/ 1345113 h 2009137"/>
              <a:gd name="connsiteX123" fmla="*/ 1592172 w 2966435"/>
              <a:gd name="connsiteY123" fmla="*/ 1413207 h 2009137"/>
              <a:gd name="connsiteX124" fmla="*/ 1679853 w 2966435"/>
              <a:gd name="connsiteY124" fmla="*/ 1348746 h 2009137"/>
              <a:gd name="connsiteX125" fmla="*/ 1748758 w 2966435"/>
              <a:gd name="connsiteY125" fmla="*/ 1310293 h 2009137"/>
              <a:gd name="connsiteX126" fmla="*/ 1785751 w 2966435"/>
              <a:gd name="connsiteY126" fmla="*/ 1300781 h 2009137"/>
              <a:gd name="connsiteX127" fmla="*/ 1915523 w 2966435"/>
              <a:gd name="connsiteY127" fmla="*/ 1221932 h 2009137"/>
              <a:gd name="connsiteX128" fmla="*/ 1886037 w 2966435"/>
              <a:gd name="connsiteY128" fmla="*/ 1233684 h 2009137"/>
              <a:gd name="connsiteX129" fmla="*/ 1748758 w 2966435"/>
              <a:gd name="connsiteY129" fmla="*/ 1310293 h 2009137"/>
              <a:gd name="connsiteX130" fmla="*/ 1632768 w 2966435"/>
              <a:gd name="connsiteY130" fmla="*/ 1340117 h 2009137"/>
              <a:gd name="connsiteX131" fmla="*/ 1542083 w 2966435"/>
              <a:gd name="connsiteY131" fmla="*/ 1373308 h 2009137"/>
              <a:gd name="connsiteX132" fmla="*/ 1559084 w 2966435"/>
              <a:gd name="connsiteY132" fmla="*/ 1354688 h 2009137"/>
              <a:gd name="connsiteX133" fmla="*/ 1699012 w 2966435"/>
              <a:gd name="connsiteY133" fmla="*/ 1229114 h 2009137"/>
              <a:gd name="connsiteX134" fmla="*/ 1704456 w 2966435"/>
              <a:gd name="connsiteY134" fmla="*/ 1228274 h 2009137"/>
              <a:gd name="connsiteX135" fmla="*/ 1859100 w 2966435"/>
              <a:gd name="connsiteY135" fmla="*/ 1219570 h 2009137"/>
              <a:gd name="connsiteX136" fmla="*/ 1240793 w 2966435"/>
              <a:gd name="connsiteY136" fmla="*/ 893513 h 2009137"/>
              <a:gd name="connsiteX137" fmla="*/ 1173002 w 2966435"/>
              <a:gd name="connsiteY137" fmla="*/ 1002059 h 2009137"/>
              <a:gd name="connsiteX138" fmla="*/ 1109186 w 2966435"/>
              <a:gd name="connsiteY138" fmla="*/ 1128145 h 2009137"/>
              <a:gd name="connsiteX139" fmla="*/ 1084709 w 2966435"/>
              <a:gd name="connsiteY139" fmla="*/ 1187937 h 2009137"/>
              <a:gd name="connsiteX140" fmla="*/ 1060643 w 2966435"/>
              <a:gd name="connsiteY140" fmla="*/ 1196355 h 2009137"/>
              <a:gd name="connsiteX141" fmla="*/ 918980 w 2966435"/>
              <a:gd name="connsiteY141" fmla="*/ 1262105 h 2009137"/>
              <a:gd name="connsiteX142" fmla="*/ 788537 w 2966435"/>
              <a:gd name="connsiteY142" fmla="*/ 1339187 h 2009137"/>
              <a:gd name="connsiteX143" fmla="*/ 826187 w 2966435"/>
              <a:gd name="connsiteY143" fmla="*/ 1186797 h 2009137"/>
              <a:gd name="connsiteX144" fmla="*/ 880735 w 2966435"/>
              <a:gd name="connsiteY144" fmla="*/ 1033844 h 2009137"/>
              <a:gd name="connsiteX145" fmla="*/ 898759 w 2966435"/>
              <a:gd name="connsiteY145" fmla="*/ 995870 h 2009137"/>
              <a:gd name="connsiteX146" fmla="*/ 912602 w 2966435"/>
              <a:gd name="connsiteY146" fmla="*/ 989299 h 2009137"/>
              <a:gd name="connsiteX147" fmla="*/ 1222240 w 2966435"/>
              <a:gd name="connsiteY147" fmla="*/ 896147 h 2009137"/>
              <a:gd name="connsiteX148" fmla="*/ 2312340 w 2966435"/>
              <a:gd name="connsiteY148" fmla="*/ 1282949 h 2009137"/>
              <a:gd name="connsiteX149" fmla="*/ 2270682 w 2966435"/>
              <a:gd name="connsiteY149" fmla="*/ 1276591 h 2009137"/>
              <a:gd name="connsiteX150" fmla="*/ 2107467 w 2966435"/>
              <a:gd name="connsiteY150" fmla="*/ 1268350 h 2009137"/>
              <a:gd name="connsiteX151" fmla="*/ 1944252 w 2966435"/>
              <a:gd name="connsiteY151" fmla="*/ 1276591 h 2009137"/>
              <a:gd name="connsiteX152" fmla="*/ 1937362 w 2966435"/>
              <a:gd name="connsiteY152" fmla="*/ 1277643 h 2009137"/>
              <a:gd name="connsiteX153" fmla="*/ 1967277 w 2966435"/>
              <a:gd name="connsiteY153" fmla="*/ 1269074 h 2009137"/>
              <a:gd name="connsiteX154" fmla="*/ 2118591 w 2966435"/>
              <a:gd name="connsiteY154" fmla="*/ 1240789 h 2009137"/>
              <a:gd name="connsiteX155" fmla="*/ 2171533 w 2966435"/>
              <a:gd name="connsiteY155" fmla="*/ 1248305 h 2009137"/>
              <a:gd name="connsiteX156" fmla="*/ 1891379 w 2966435"/>
              <a:gd name="connsiteY156" fmla="*/ 1097887 h 2009137"/>
              <a:gd name="connsiteX157" fmla="*/ 1829262 w 2966435"/>
              <a:gd name="connsiteY157" fmla="*/ 1134165 h 2009137"/>
              <a:gd name="connsiteX158" fmla="*/ 1708013 w 2966435"/>
              <a:gd name="connsiteY158" fmla="*/ 1221036 h 2009137"/>
              <a:gd name="connsiteX159" fmla="*/ 1699012 w 2966435"/>
              <a:gd name="connsiteY159" fmla="*/ 1229114 h 2009137"/>
              <a:gd name="connsiteX160" fmla="*/ 1552258 w 2966435"/>
              <a:gd name="connsiteY160" fmla="*/ 1251779 h 2009137"/>
              <a:gd name="connsiteX161" fmla="*/ 1478318 w 2966435"/>
              <a:gd name="connsiteY161" fmla="*/ 1270610 h 2009137"/>
              <a:gd name="connsiteX162" fmla="*/ 1501239 w 2966435"/>
              <a:gd name="connsiteY162" fmla="*/ 1237801 h 2009137"/>
              <a:gd name="connsiteX163" fmla="*/ 1606585 w 2966435"/>
              <a:gd name="connsiteY163" fmla="*/ 1119028 h 2009137"/>
              <a:gd name="connsiteX164" fmla="*/ 1648712 w 2966435"/>
              <a:gd name="connsiteY164" fmla="*/ 1080070 h 2009137"/>
              <a:gd name="connsiteX165" fmla="*/ 1661342 w 2966435"/>
              <a:gd name="connsiteY165" fmla="*/ 1079467 h 2009137"/>
              <a:gd name="connsiteX166" fmla="*/ 1814354 w 2966435"/>
              <a:gd name="connsiteY166" fmla="*/ 1086772 h 2009137"/>
              <a:gd name="connsiteX167" fmla="*/ 2491391 w 2966435"/>
              <a:gd name="connsiteY167" fmla="*/ 1316777 h 2009137"/>
              <a:gd name="connsiteX168" fmla="*/ 2481169 w 2966435"/>
              <a:gd name="connsiteY168" fmla="*/ 1341457 h 2009137"/>
              <a:gd name="connsiteX169" fmla="*/ 2327225 w 2966435"/>
              <a:gd name="connsiteY169" fmla="*/ 1286612 h 2009137"/>
              <a:gd name="connsiteX170" fmla="*/ 2312340 w 2966435"/>
              <a:gd name="connsiteY170" fmla="*/ 1282949 h 2009137"/>
              <a:gd name="connsiteX171" fmla="*/ 2429182 w 2966435"/>
              <a:gd name="connsiteY171" fmla="*/ 1300781 h 2009137"/>
              <a:gd name="connsiteX172" fmla="*/ 2262041 w 2966435"/>
              <a:gd name="connsiteY172" fmla="*/ 1196355 h 2009137"/>
              <a:gd name="connsiteX173" fmla="*/ 2322920 w 2966435"/>
              <a:gd name="connsiteY173" fmla="*/ 1224611 h 2009137"/>
              <a:gd name="connsiteX174" fmla="*/ 2274919 w 2966435"/>
              <a:gd name="connsiteY174" fmla="*/ 1224772 h 2009137"/>
              <a:gd name="connsiteX175" fmla="*/ 2143005 w 2966435"/>
              <a:gd name="connsiteY175" fmla="*/ 1236225 h 2009137"/>
              <a:gd name="connsiteX176" fmla="*/ 2118591 w 2966435"/>
              <a:gd name="connsiteY176" fmla="*/ 1240789 h 2009137"/>
              <a:gd name="connsiteX177" fmla="*/ 2015142 w 2966435"/>
              <a:gd name="connsiteY177" fmla="*/ 1226103 h 2009137"/>
              <a:gd name="connsiteX178" fmla="*/ 1915523 w 2966435"/>
              <a:gd name="connsiteY178" fmla="*/ 1221932 h 2009137"/>
              <a:gd name="connsiteX179" fmla="*/ 2048425 w 2966435"/>
              <a:gd name="connsiteY179" fmla="*/ 1168962 h 2009137"/>
              <a:gd name="connsiteX180" fmla="*/ 2122268 w 2966435"/>
              <a:gd name="connsiteY180" fmla="*/ 1147466 h 2009137"/>
              <a:gd name="connsiteX181" fmla="*/ 1086764 w 2966435"/>
              <a:gd name="connsiteY181" fmla="*/ 678555 h 2009137"/>
              <a:gd name="connsiteX182" fmla="*/ 1033813 w 2966435"/>
              <a:gd name="connsiteY182" fmla="*/ 749029 h 2009137"/>
              <a:gd name="connsiteX183" fmla="*/ 950809 w 2966435"/>
              <a:gd name="connsiteY183" fmla="*/ 886207 h 2009137"/>
              <a:gd name="connsiteX184" fmla="*/ 898759 w 2966435"/>
              <a:gd name="connsiteY184" fmla="*/ 995870 h 2009137"/>
              <a:gd name="connsiteX185" fmla="*/ 764966 w 2966435"/>
              <a:gd name="connsiteY185" fmla="*/ 1059373 h 2009137"/>
              <a:gd name="connsiteX186" fmla="*/ 627787 w 2966435"/>
              <a:gd name="connsiteY186" fmla="*/ 1142378 h 2009137"/>
              <a:gd name="connsiteX187" fmla="*/ 578884 w 2966435"/>
              <a:gd name="connsiteY187" fmla="*/ 1179122 h 2009137"/>
              <a:gd name="connsiteX188" fmla="*/ 599746 w 2966435"/>
              <a:gd name="connsiteY188" fmla="*/ 1102932 h 2009137"/>
              <a:gd name="connsiteX189" fmla="*/ 714704 w 2966435"/>
              <a:gd name="connsiteY189" fmla="*/ 835421 h 2009137"/>
              <a:gd name="connsiteX190" fmla="*/ 724289 w 2966435"/>
              <a:gd name="connsiteY190" fmla="*/ 819643 h 2009137"/>
              <a:gd name="connsiteX191" fmla="*/ 776870 w 2966435"/>
              <a:gd name="connsiteY191" fmla="*/ 790903 h 2009137"/>
              <a:gd name="connsiteX192" fmla="*/ 940487 w 2966435"/>
              <a:gd name="connsiteY192" fmla="*/ 721747 h 2009137"/>
              <a:gd name="connsiteX193" fmla="*/ 2525761 w 2966435"/>
              <a:gd name="connsiteY193" fmla="*/ 1233801 h 2009137"/>
              <a:gd name="connsiteX194" fmla="*/ 2492341 w 2966435"/>
              <a:gd name="connsiteY194" fmla="*/ 1314483 h 2009137"/>
              <a:gd name="connsiteX195" fmla="*/ 2403705 w 2966435"/>
              <a:gd name="connsiteY195" fmla="*/ 1262105 h 2009137"/>
              <a:gd name="connsiteX196" fmla="*/ 2322920 w 2966435"/>
              <a:gd name="connsiteY196" fmla="*/ 1224611 h 2009137"/>
              <a:gd name="connsiteX197" fmla="*/ 2406235 w 2966435"/>
              <a:gd name="connsiteY197" fmla="*/ 1224330 h 2009137"/>
              <a:gd name="connsiteX198" fmla="*/ 1865693 w 2966435"/>
              <a:gd name="connsiteY198" fmla="*/ 905779 h 2009137"/>
              <a:gd name="connsiteX199" fmla="*/ 1849952 w 2966435"/>
              <a:gd name="connsiteY199" fmla="*/ 915380 h 2009137"/>
              <a:gd name="connsiteX200" fmla="*/ 1723121 w 2966435"/>
              <a:gd name="connsiteY200" fmla="*/ 1011257 h 2009137"/>
              <a:gd name="connsiteX201" fmla="*/ 1648712 w 2966435"/>
              <a:gd name="connsiteY201" fmla="*/ 1080070 h 2009137"/>
              <a:gd name="connsiteX202" fmla="*/ 1508330 w 2966435"/>
              <a:gd name="connsiteY202" fmla="*/ 1086772 h 2009137"/>
              <a:gd name="connsiteX203" fmla="*/ 1379867 w 2966435"/>
              <a:gd name="connsiteY203" fmla="*/ 1105310 h 2009137"/>
              <a:gd name="connsiteX204" fmla="*/ 1396359 w 2966435"/>
              <a:gd name="connsiteY204" fmla="*/ 1078565 h 2009137"/>
              <a:gd name="connsiteX205" fmla="*/ 1483664 w 2966435"/>
              <a:gd name="connsiteY205" fmla="*/ 965311 h 2009137"/>
              <a:gd name="connsiteX206" fmla="*/ 1572337 w 2966435"/>
              <a:gd name="connsiteY206" fmla="*/ 869532 h 2009137"/>
              <a:gd name="connsiteX207" fmla="*/ 1689316 w 2966435"/>
              <a:gd name="connsiteY207" fmla="*/ 876116 h 2009137"/>
              <a:gd name="connsiteX208" fmla="*/ 1841514 w 2966435"/>
              <a:gd name="connsiteY208" fmla="*/ 899621 h 2009137"/>
              <a:gd name="connsiteX209" fmla="*/ 2134377 w 2966435"/>
              <a:gd name="connsiteY209" fmla="*/ 989299 h 2009137"/>
              <a:gd name="connsiteX210" fmla="*/ 2272946 w 2966435"/>
              <a:gd name="connsiteY210" fmla="*/ 1054604 h 2009137"/>
              <a:gd name="connsiteX211" fmla="*/ 2349707 w 2966435"/>
              <a:gd name="connsiteY211" fmla="*/ 1100201 h 2009137"/>
              <a:gd name="connsiteX212" fmla="*/ 2173485 w 2966435"/>
              <a:gd name="connsiteY212" fmla="*/ 1132556 h 2009137"/>
              <a:gd name="connsiteX213" fmla="*/ 2122268 w 2966435"/>
              <a:gd name="connsiteY213" fmla="*/ 1147466 h 2009137"/>
              <a:gd name="connsiteX214" fmla="*/ 2115838 w 2966435"/>
              <a:gd name="connsiteY214" fmla="*/ 1145217 h 2009137"/>
              <a:gd name="connsiteX215" fmla="*/ 1966231 w 2966435"/>
              <a:gd name="connsiteY215" fmla="*/ 1108689 h 2009137"/>
              <a:gd name="connsiteX216" fmla="*/ 1891379 w 2966435"/>
              <a:gd name="connsiteY216" fmla="*/ 1097887 h 2009137"/>
              <a:gd name="connsiteX217" fmla="*/ 1957638 w 2966435"/>
              <a:gd name="connsiteY217" fmla="*/ 1059191 h 2009137"/>
              <a:gd name="connsiteX218" fmla="*/ 2092187 w 2966435"/>
              <a:gd name="connsiteY218" fmla="*/ 996509 h 2009137"/>
              <a:gd name="connsiteX219" fmla="*/ 2123385 w 2966435"/>
              <a:gd name="connsiteY219" fmla="*/ 985349 h 2009137"/>
              <a:gd name="connsiteX220" fmla="*/ 962751 w 2966435"/>
              <a:gd name="connsiteY220" fmla="*/ 497081 h 2009137"/>
              <a:gd name="connsiteX221" fmla="*/ 886559 w 2966435"/>
              <a:gd name="connsiteY221" fmla="*/ 580913 h 2009137"/>
              <a:gd name="connsiteX222" fmla="*/ 794663 w 2966435"/>
              <a:gd name="connsiteY222" fmla="*/ 703804 h 2009137"/>
              <a:gd name="connsiteX223" fmla="*/ 724289 w 2966435"/>
              <a:gd name="connsiteY223" fmla="*/ 819643 h 2009137"/>
              <a:gd name="connsiteX224" fmla="*/ 653044 w 2966435"/>
              <a:gd name="connsiteY224" fmla="*/ 858584 h 2009137"/>
              <a:gd name="connsiteX225" fmla="*/ 426841 w 2966435"/>
              <a:gd name="connsiteY225" fmla="*/ 1024289 h 2009137"/>
              <a:gd name="connsiteX226" fmla="*/ 395521 w 2966435"/>
              <a:gd name="connsiteY226" fmla="*/ 1055145 h 2009137"/>
              <a:gd name="connsiteX227" fmla="*/ 404490 w 2966435"/>
              <a:gd name="connsiteY227" fmla="*/ 1030187 h 2009137"/>
              <a:gd name="connsiteX228" fmla="*/ 548163 w 2966435"/>
              <a:gd name="connsiteY228" fmla="*/ 759690 h 2009137"/>
              <a:gd name="connsiteX229" fmla="*/ 599546 w 2966435"/>
              <a:gd name="connsiteY229" fmla="*/ 689538 h 2009137"/>
              <a:gd name="connsiteX230" fmla="*/ 678063 w 2966435"/>
              <a:gd name="connsiteY230" fmla="*/ 635935 h 2009137"/>
              <a:gd name="connsiteX231" fmla="*/ 841880 w 2966435"/>
              <a:gd name="connsiteY231" fmla="*/ 546095 h 2009137"/>
              <a:gd name="connsiteX232" fmla="*/ 2586527 w 2966435"/>
              <a:gd name="connsiteY232" fmla="*/ 1087099 h 2009137"/>
              <a:gd name="connsiteX233" fmla="*/ 2529639 w 2966435"/>
              <a:gd name="connsiteY233" fmla="*/ 1224440 h 2009137"/>
              <a:gd name="connsiteX234" fmla="*/ 2529115 w 2966435"/>
              <a:gd name="connsiteY234" fmla="*/ 1223972 h 2009137"/>
              <a:gd name="connsiteX235" fmla="*/ 2404875 w 2966435"/>
              <a:gd name="connsiteY235" fmla="*/ 1132973 h 2009137"/>
              <a:gd name="connsiteX236" fmla="*/ 2349707 w 2966435"/>
              <a:gd name="connsiteY236" fmla="*/ 1100201 h 2009137"/>
              <a:gd name="connsiteX237" fmla="*/ 2364696 w 2966435"/>
              <a:gd name="connsiteY237" fmla="*/ 1097449 h 2009137"/>
              <a:gd name="connsiteX238" fmla="*/ 2558207 w 2966435"/>
              <a:gd name="connsiteY238" fmla="*/ 1085747 h 2009137"/>
              <a:gd name="connsiteX239" fmla="*/ 908866 w 2966435"/>
              <a:gd name="connsiteY239" fmla="*/ 375493 h 2009137"/>
              <a:gd name="connsiteX240" fmla="*/ 857315 w 2966435"/>
              <a:gd name="connsiteY240" fmla="*/ 414226 h 2009137"/>
              <a:gd name="connsiteX241" fmla="*/ 639163 w 2966435"/>
              <a:gd name="connsiteY241" fmla="*/ 635449 h 2009137"/>
              <a:gd name="connsiteX242" fmla="*/ 599546 w 2966435"/>
              <a:gd name="connsiteY242" fmla="*/ 689538 h 2009137"/>
              <a:gd name="connsiteX243" fmla="*/ 574862 w 2966435"/>
              <a:gd name="connsiteY243" fmla="*/ 706389 h 2009137"/>
              <a:gd name="connsiteX244" fmla="*/ 300296 w 2966435"/>
              <a:gd name="connsiteY244" fmla="*/ 965880 h 2009137"/>
              <a:gd name="connsiteX245" fmla="*/ 278787 w 2966435"/>
              <a:gd name="connsiteY245" fmla="*/ 994507 h 2009137"/>
              <a:gd name="connsiteX246" fmla="*/ 334294 w 2966435"/>
              <a:gd name="connsiteY246" fmla="*/ 900575 h 2009137"/>
              <a:gd name="connsiteX247" fmla="*/ 538849 w 2966435"/>
              <a:gd name="connsiteY247" fmla="*/ 650155 h 2009137"/>
              <a:gd name="connsiteX248" fmla="*/ 723756 w 2966435"/>
              <a:gd name="connsiteY248" fmla="*/ 491260 h 2009137"/>
              <a:gd name="connsiteX249" fmla="*/ 1821026 w 2966435"/>
              <a:gd name="connsiteY249" fmla="*/ 666448 h 2009137"/>
              <a:gd name="connsiteX250" fmla="*/ 1806637 w 2966435"/>
              <a:gd name="connsiteY250" fmla="*/ 675154 h 2009137"/>
              <a:gd name="connsiteX251" fmla="*/ 1581377 w 2966435"/>
              <a:gd name="connsiteY251" fmla="*/ 859768 h 2009137"/>
              <a:gd name="connsiteX252" fmla="*/ 1572337 w 2966435"/>
              <a:gd name="connsiteY252" fmla="*/ 869532 h 2009137"/>
              <a:gd name="connsiteX253" fmla="*/ 1534672 w 2966435"/>
              <a:gd name="connsiteY253" fmla="*/ 867412 h 2009137"/>
              <a:gd name="connsiteX254" fmla="*/ 1378631 w 2966435"/>
              <a:gd name="connsiteY254" fmla="*/ 873945 h 2009137"/>
              <a:gd name="connsiteX255" fmla="*/ 1240793 w 2966435"/>
              <a:gd name="connsiteY255" fmla="*/ 893513 h 2009137"/>
              <a:gd name="connsiteX256" fmla="*/ 1248696 w 2966435"/>
              <a:gd name="connsiteY256" fmla="*/ 880858 h 2009137"/>
              <a:gd name="connsiteX257" fmla="*/ 1435713 w 2966435"/>
              <a:gd name="connsiteY257" fmla="*/ 656435 h 2009137"/>
              <a:gd name="connsiteX258" fmla="*/ 1465527 w 2966435"/>
              <a:gd name="connsiteY258" fmla="*/ 629489 h 2009137"/>
              <a:gd name="connsiteX259" fmla="*/ 1478739 w 2966435"/>
              <a:gd name="connsiteY259" fmla="*/ 628727 h 2009137"/>
              <a:gd name="connsiteX260" fmla="*/ 1800454 w 2966435"/>
              <a:gd name="connsiteY260" fmla="*/ 661159 h 2009137"/>
              <a:gd name="connsiteX261" fmla="*/ 2124601 w 2966435"/>
              <a:gd name="connsiteY261" fmla="*/ 765612 h 2009137"/>
              <a:gd name="connsiteX262" fmla="*/ 2205469 w 2966435"/>
              <a:gd name="connsiteY262" fmla="*/ 803364 h 2009137"/>
              <a:gd name="connsiteX263" fmla="*/ 2380597 w 2966435"/>
              <a:gd name="connsiteY263" fmla="*/ 908658 h 2009137"/>
              <a:gd name="connsiteX264" fmla="*/ 2231956 w 2966435"/>
              <a:gd name="connsiteY264" fmla="*/ 946514 h 2009137"/>
              <a:gd name="connsiteX265" fmla="*/ 2123385 w 2966435"/>
              <a:gd name="connsiteY265" fmla="*/ 985349 h 2009137"/>
              <a:gd name="connsiteX266" fmla="*/ 1990217 w 2966435"/>
              <a:gd name="connsiteY266" fmla="*/ 937494 h 2009137"/>
              <a:gd name="connsiteX267" fmla="*/ 1865693 w 2966435"/>
              <a:gd name="connsiteY267" fmla="*/ 905779 h 2009137"/>
              <a:gd name="connsiteX268" fmla="*/ 1986186 w 2966435"/>
              <a:gd name="connsiteY268" fmla="*/ 832290 h 2009137"/>
              <a:gd name="connsiteX269" fmla="*/ 2673460 w 2966435"/>
              <a:gd name="connsiteY269" fmla="*/ 877223 h 2009137"/>
              <a:gd name="connsiteX270" fmla="*/ 2588841 w 2966435"/>
              <a:gd name="connsiteY270" fmla="*/ 1081513 h 2009137"/>
              <a:gd name="connsiteX271" fmla="*/ 2539164 w 2966435"/>
              <a:gd name="connsiteY271" fmla="*/ 1031818 h 2009137"/>
              <a:gd name="connsiteX272" fmla="*/ 2391057 w 2966435"/>
              <a:gd name="connsiteY272" fmla="*/ 914947 h 2009137"/>
              <a:gd name="connsiteX273" fmla="*/ 2380597 w 2966435"/>
              <a:gd name="connsiteY273" fmla="*/ 908658 h 2009137"/>
              <a:gd name="connsiteX274" fmla="*/ 2380659 w 2966435"/>
              <a:gd name="connsiteY274" fmla="*/ 908642 h 2009137"/>
              <a:gd name="connsiteX275" fmla="*/ 2532857 w 2966435"/>
              <a:gd name="connsiteY275" fmla="*/ 885137 h 2009137"/>
              <a:gd name="connsiteX276" fmla="*/ 1758288 w 2966435"/>
              <a:gd name="connsiteY276" fmla="*/ 409243 h 2009137"/>
              <a:gd name="connsiteX277" fmla="*/ 1686134 w 2966435"/>
              <a:gd name="connsiteY277" fmla="*/ 451881 h 2009137"/>
              <a:gd name="connsiteX278" fmla="*/ 1556953 w 2966435"/>
              <a:gd name="connsiteY278" fmla="*/ 546852 h 2009137"/>
              <a:gd name="connsiteX279" fmla="*/ 1465527 w 2966435"/>
              <a:gd name="connsiteY279" fmla="*/ 629489 h 2009137"/>
              <a:gd name="connsiteX280" fmla="*/ 1292618 w 2966435"/>
              <a:gd name="connsiteY280" fmla="*/ 639462 h 2009137"/>
              <a:gd name="connsiteX281" fmla="*/ 1112802 w 2966435"/>
              <a:gd name="connsiteY281" fmla="*/ 670867 h 2009137"/>
              <a:gd name="connsiteX282" fmla="*/ 1086764 w 2966435"/>
              <a:gd name="connsiteY282" fmla="*/ 678555 h 2009137"/>
              <a:gd name="connsiteX283" fmla="*/ 1128699 w 2966435"/>
              <a:gd name="connsiteY283" fmla="*/ 622744 h 2009137"/>
              <a:gd name="connsiteX284" fmla="*/ 1349922 w 2966435"/>
              <a:gd name="connsiteY284" fmla="*/ 404592 h 2009137"/>
              <a:gd name="connsiteX285" fmla="*/ 1353000 w 2966435"/>
              <a:gd name="connsiteY285" fmla="*/ 402337 h 2009137"/>
              <a:gd name="connsiteX286" fmla="*/ 1427528 w 2966435"/>
              <a:gd name="connsiteY286" fmla="*/ 394293 h 2009137"/>
              <a:gd name="connsiteX287" fmla="*/ 1605156 w 2966435"/>
              <a:gd name="connsiteY287" fmla="*/ 393014 h 2009137"/>
              <a:gd name="connsiteX288" fmla="*/ 2138033 w 2966435"/>
              <a:gd name="connsiteY288" fmla="*/ 513055 h 2009137"/>
              <a:gd name="connsiteX289" fmla="*/ 2389558 w 2966435"/>
              <a:gd name="connsiteY289" fmla="*/ 644228 h 2009137"/>
              <a:gd name="connsiteX290" fmla="*/ 2428437 w 2966435"/>
              <a:gd name="connsiteY290" fmla="*/ 671586 h 2009137"/>
              <a:gd name="connsiteX291" fmla="*/ 2425373 w 2966435"/>
              <a:gd name="connsiteY291" fmla="*/ 672054 h 2009137"/>
              <a:gd name="connsiteX292" fmla="*/ 2125727 w 2966435"/>
              <a:gd name="connsiteY292" fmla="*/ 765069 h 2009137"/>
              <a:gd name="connsiteX293" fmla="*/ 2124601 w 2966435"/>
              <a:gd name="connsiteY293" fmla="*/ 765612 h 2009137"/>
              <a:gd name="connsiteX294" fmla="*/ 2100101 w 2966435"/>
              <a:gd name="connsiteY294" fmla="*/ 754174 h 2009137"/>
              <a:gd name="connsiteX295" fmla="*/ 1953438 w 2966435"/>
              <a:gd name="connsiteY295" fmla="*/ 700495 h 2009137"/>
              <a:gd name="connsiteX296" fmla="*/ 1821026 w 2966435"/>
              <a:gd name="connsiteY296" fmla="*/ 666448 h 2009137"/>
              <a:gd name="connsiteX297" fmla="*/ 1943815 w 2966435"/>
              <a:gd name="connsiteY297" fmla="*/ 592150 h 2009137"/>
              <a:gd name="connsiteX298" fmla="*/ 2091452 w 2966435"/>
              <a:gd name="connsiteY298" fmla="*/ 522076 h 2009137"/>
              <a:gd name="connsiteX299" fmla="*/ 2127282 w 2966435"/>
              <a:gd name="connsiteY299" fmla="*/ 509311 h 2009137"/>
              <a:gd name="connsiteX300" fmla="*/ 2771370 w 2966435"/>
              <a:gd name="connsiteY300" fmla="*/ 640848 h 2009137"/>
              <a:gd name="connsiteX301" fmla="*/ 2673532 w 2966435"/>
              <a:gd name="connsiteY301" fmla="*/ 877049 h 2009137"/>
              <a:gd name="connsiteX302" fmla="*/ 2669195 w 2966435"/>
              <a:gd name="connsiteY302" fmla="*/ 871942 h 2009137"/>
              <a:gd name="connsiteX303" fmla="*/ 2503080 w 2966435"/>
              <a:gd name="connsiteY303" fmla="*/ 724111 h 2009137"/>
              <a:gd name="connsiteX304" fmla="*/ 2428437 w 2966435"/>
              <a:gd name="connsiteY304" fmla="*/ 671586 h 2009137"/>
              <a:gd name="connsiteX305" fmla="*/ 2583874 w 2966435"/>
              <a:gd name="connsiteY305" fmla="*/ 647864 h 2009137"/>
              <a:gd name="connsiteX306" fmla="*/ 2747089 w 2966435"/>
              <a:gd name="connsiteY306" fmla="*/ 639622 h 2009137"/>
              <a:gd name="connsiteX307" fmla="*/ 1709595 w 2966435"/>
              <a:gd name="connsiteY307" fmla="*/ 186444 h 2009137"/>
              <a:gd name="connsiteX308" fmla="*/ 1606092 w 2966435"/>
              <a:gd name="connsiteY308" fmla="*/ 235223 h 2009137"/>
              <a:gd name="connsiteX309" fmla="*/ 1474163 w 2966435"/>
              <a:gd name="connsiteY309" fmla="*/ 313592 h 2009137"/>
              <a:gd name="connsiteX310" fmla="*/ 1353000 w 2966435"/>
              <a:gd name="connsiteY310" fmla="*/ 402337 h 2009137"/>
              <a:gd name="connsiteX311" fmla="*/ 1287227 w 2966435"/>
              <a:gd name="connsiteY311" fmla="*/ 409435 h 2009137"/>
              <a:gd name="connsiteX312" fmla="*/ 1014830 w 2966435"/>
              <a:gd name="connsiteY312" fmla="*/ 475962 h 2009137"/>
              <a:gd name="connsiteX313" fmla="*/ 962751 w 2966435"/>
              <a:gd name="connsiteY313" fmla="*/ 497081 h 2009137"/>
              <a:gd name="connsiteX314" fmla="*/ 989589 w 2966435"/>
              <a:gd name="connsiteY314" fmla="*/ 467552 h 2009137"/>
              <a:gd name="connsiteX315" fmla="*/ 1225840 w 2966435"/>
              <a:gd name="connsiteY315" fmla="*/ 272627 h 2009137"/>
              <a:gd name="connsiteX316" fmla="*/ 1300742 w 2966435"/>
              <a:gd name="connsiteY316" fmla="*/ 227123 h 2009137"/>
              <a:gd name="connsiteX317" fmla="*/ 1419482 w 2966435"/>
              <a:gd name="connsiteY317" fmla="*/ 201894 h 2009137"/>
              <a:gd name="connsiteX318" fmla="*/ 1634111 w 2966435"/>
              <a:gd name="connsiteY318" fmla="*/ 182952 h 2009137"/>
              <a:gd name="connsiteX319" fmla="*/ 2268320 w 2966435"/>
              <a:gd name="connsiteY319" fmla="*/ 299491 h 2009137"/>
              <a:gd name="connsiteX320" fmla="*/ 2409984 w 2966435"/>
              <a:gd name="connsiteY320" fmla="*/ 365241 h 2009137"/>
              <a:gd name="connsiteX321" fmla="*/ 2495154 w 2966435"/>
              <a:gd name="connsiteY321" fmla="*/ 415570 h 2009137"/>
              <a:gd name="connsiteX322" fmla="*/ 2401090 w 2966435"/>
              <a:gd name="connsiteY322" fmla="*/ 428924 h 2009137"/>
              <a:gd name="connsiteX323" fmla="*/ 2245398 w 2966435"/>
              <a:gd name="connsiteY323" fmla="*/ 467231 h 2009137"/>
              <a:gd name="connsiteX324" fmla="*/ 2127282 w 2966435"/>
              <a:gd name="connsiteY324" fmla="*/ 509311 h 2009137"/>
              <a:gd name="connsiteX325" fmla="*/ 1961972 w 2966435"/>
              <a:gd name="connsiteY325" fmla="*/ 451747 h 2009137"/>
              <a:gd name="connsiteX326" fmla="*/ 1783825 w 2966435"/>
              <a:gd name="connsiteY326" fmla="*/ 411949 h 2009137"/>
              <a:gd name="connsiteX327" fmla="*/ 1758288 w 2966435"/>
              <a:gd name="connsiteY327" fmla="*/ 409243 h 2009137"/>
              <a:gd name="connsiteX328" fmla="*/ 1822124 w 2966435"/>
              <a:gd name="connsiteY328" fmla="*/ 371520 h 2009137"/>
              <a:gd name="connsiteX329" fmla="*/ 2109991 w 2966435"/>
              <a:gd name="connsiteY329" fmla="*/ 254632 h 2009137"/>
              <a:gd name="connsiteX330" fmla="*/ 2126569 w 2966435"/>
              <a:gd name="connsiteY330" fmla="*/ 250584 h 2009137"/>
              <a:gd name="connsiteX331" fmla="*/ 2165927 w 2966435"/>
              <a:gd name="connsiteY331" fmla="*/ 262010 h 2009137"/>
              <a:gd name="connsiteX332" fmla="*/ 2268320 w 2966435"/>
              <a:gd name="connsiteY332" fmla="*/ 299491 h 2009137"/>
              <a:gd name="connsiteX333" fmla="*/ 1712886 w 2966435"/>
              <a:gd name="connsiteY333" fmla="*/ 53968 h 2009137"/>
              <a:gd name="connsiteX334" fmla="*/ 1643663 w 2966435"/>
              <a:gd name="connsiteY334" fmla="*/ 71767 h 2009137"/>
              <a:gd name="connsiteX335" fmla="*/ 1357458 w 2966435"/>
              <a:gd name="connsiteY335" fmla="*/ 192667 h 2009137"/>
              <a:gd name="connsiteX336" fmla="*/ 1300742 w 2966435"/>
              <a:gd name="connsiteY336" fmla="*/ 227123 h 2009137"/>
              <a:gd name="connsiteX337" fmla="*/ 1250254 w 2966435"/>
              <a:gd name="connsiteY337" fmla="*/ 237850 h 2009137"/>
              <a:gd name="connsiteX338" fmla="*/ 925259 w 2966435"/>
              <a:gd name="connsiteY338" fmla="*/ 365240 h 2009137"/>
              <a:gd name="connsiteX339" fmla="*/ 908866 w 2966435"/>
              <a:gd name="connsiteY339" fmla="*/ 375493 h 2009137"/>
              <a:gd name="connsiteX340" fmla="*/ 983600 w 2966435"/>
              <a:gd name="connsiteY340" fmla="*/ 319340 h 2009137"/>
              <a:gd name="connsiteX341" fmla="*/ 1268416 w 2966435"/>
              <a:gd name="connsiteY341" fmla="*/ 166262 h 2009137"/>
              <a:gd name="connsiteX342" fmla="*/ 1578053 w 2966435"/>
              <a:gd name="connsiteY342" fmla="*/ 73111 h 2009137"/>
              <a:gd name="connsiteX343" fmla="*/ 2867465 w 2966435"/>
              <a:gd name="connsiteY343" fmla="*/ 408854 h 2009137"/>
              <a:gd name="connsiteX344" fmla="*/ 2775381 w 2966435"/>
              <a:gd name="connsiteY344" fmla="*/ 631163 h 2009137"/>
              <a:gd name="connsiteX345" fmla="*/ 2675156 w 2966435"/>
              <a:gd name="connsiteY345" fmla="*/ 540573 h 2009137"/>
              <a:gd name="connsiteX346" fmla="*/ 2545975 w 2966435"/>
              <a:gd name="connsiteY346" fmla="*/ 445602 h 2009137"/>
              <a:gd name="connsiteX347" fmla="*/ 2495154 w 2966435"/>
              <a:gd name="connsiteY347" fmla="*/ 415570 h 2009137"/>
              <a:gd name="connsiteX348" fmla="*/ 2557481 w 2966435"/>
              <a:gd name="connsiteY348" fmla="*/ 406722 h 2009137"/>
              <a:gd name="connsiteX349" fmla="*/ 2713523 w 2966435"/>
              <a:gd name="connsiteY349" fmla="*/ 400190 h 2009137"/>
              <a:gd name="connsiteX350" fmla="*/ 2490190 w 2966435"/>
              <a:gd name="connsiteY350" fmla="*/ 166262 h 2009137"/>
              <a:gd name="connsiteX351" fmla="*/ 2540607 w 2966435"/>
              <a:gd name="connsiteY351" fmla="*/ 190023 h 2009137"/>
              <a:gd name="connsiteX352" fmla="*/ 2411475 w 2966435"/>
              <a:gd name="connsiteY352" fmla="*/ 196188 h 2009137"/>
              <a:gd name="connsiteX353" fmla="*/ 2259599 w 2966435"/>
              <a:gd name="connsiteY353" fmla="*/ 218105 h 2009137"/>
              <a:gd name="connsiteX354" fmla="*/ 2126569 w 2966435"/>
              <a:gd name="connsiteY354" fmla="*/ 250584 h 2009137"/>
              <a:gd name="connsiteX355" fmla="*/ 2061685 w 2966435"/>
              <a:gd name="connsiteY355" fmla="*/ 231751 h 2009137"/>
              <a:gd name="connsiteX356" fmla="*/ 1849230 w 2966435"/>
              <a:gd name="connsiteY356" fmla="*/ 192905 h 2009137"/>
              <a:gd name="connsiteX357" fmla="*/ 1709595 w 2966435"/>
              <a:gd name="connsiteY357" fmla="*/ 186444 h 2009137"/>
              <a:gd name="connsiteX358" fmla="*/ 1744660 w 2966435"/>
              <a:gd name="connsiteY358" fmla="*/ 169919 h 2009137"/>
              <a:gd name="connsiteX359" fmla="*/ 2037523 w 2966435"/>
              <a:gd name="connsiteY359" fmla="*/ 80241 h 2009137"/>
              <a:gd name="connsiteX360" fmla="*/ 2133046 w 2966435"/>
              <a:gd name="connsiteY360" fmla="*/ 65488 h 2009137"/>
              <a:gd name="connsiteX361" fmla="*/ 2309240 w 2966435"/>
              <a:gd name="connsiteY361" fmla="*/ 103665 h 2009137"/>
              <a:gd name="connsiteX362" fmla="*/ 2490190 w 2966435"/>
              <a:gd name="connsiteY362" fmla="*/ 166262 h 2009137"/>
              <a:gd name="connsiteX363" fmla="*/ 2939394 w 2966435"/>
              <a:gd name="connsiteY363" fmla="*/ 235201 h 2009137"/>
              <a:gd name="connsiteX364" fmla="*/ 2873936 w 2966435"/>
              <a:gd name="connsiteY364" fmla="*/ 393231 h 2009137"/>
              <a:gd name="connsiteX365" fmla="*/ 2854646 w 2966435"/>
              <a:gd name="connsiteY365" fmla="*/ 377025 h 2009137"/>
              <a:gd name="connsiteX366" fmla="*/ 2628759 w 2966435"/>
              <a:gd name="connsiteY366" fmla="*/ 231567 h 2009137"/>
              <a:gd name="connsiteX367" fmla="*/ 2540607 w 2966435"/>
              <a:gd name="connsiteY367" fmla="*/ 190023 h 2009137"/>
              <a:gd name="connsiteX368" fmla="*/ 2564486 w 2966435"/>
              <a:gd name="connsiteY368" fmla="*/ 188882 h 2009137"/>
              <a:gd name="connsiteX369" fmla="*/ 2869376 w 2966435"/>
              <a:gd name="connsiteY369" fmla="*/ 218105 h 2009137"/>
              <a:gd name="connsiteX370" fmla="*/ 2557901 w 2966435"/>
              <a:gd name="connsiteY370" fmla="*/ 62728 h 2009137"/>
              <a:gd name="connsiteX371" fmla="*/ 2500406 w 2966435"/>
              <a:gd name="connsiteY371" fmla="*/ 54564 h 2009137"/>
              <a:gd name="connsiteX372" fmla="*/ 2189721 w 2966435"/>
              <a:gd name="connsiteY372" fmla="*/ 56736 h 2009137"/>
              <a:gd name="connsiteX373" fmla="*/ 2133046 w 2966435"/>
              <a:gd name="connsiteY373" fmla="*/ 65488 h 2009137"/>
              <a:gd name="connsiteX374" fmla="*/ 2121600 w 2966435"/>
              <a:gd name="connsiteY374" fmla="*/ 63008 h 2009137"/>
              <a:gd name="connsiteX375" fmla="*/ 1734444 w 2966435"/>
              <a:gd name="connsiteY375" fmla="*/ 50907 h 2009137"/>
              <a:gd name="connsiteX376" fmla="*/ 1712886 w 2966435"/>
              <a:gd name="connsiteY376" fmla="*/ 53968 h 2009137"/>
              <a:gd name="connsiteX377" fmla="*/ 1796646 w 2966435"/>
              <a:gd name="connsiteY377" fmla="*/ 32431 h 2009137"/>
              <a:gd name="connsiteX378" fmla="*/ 2118361 w 2966435"/>
              <a:gd name="connsiteY378" fmla="*/ 0 h 2009137"/>
              <a:gd name="connsiteX379" fmla="*/ 2440077 w 2966435"/>
              <a:gd name="connsiteY379" fmla="*/ 32431 h 2009137"/>
              <a:gd name="connsiteX380" fmla="*/ 2966435 w 2966435"/>
              <a:gd name="connsiteY380" fmla="*/ 169919 h 2009137"/>
              <a:gd name="connsiteX381" fmla="*/ 2942035 w 2966435"/>
              <a:gd name="connsiteY381" fmla="*/ 228824 h 2009137"/>
              <a:gd name="connsiteX382" fmla="*/ 2845092 w 2966435"/>
              <a:gd name="connsiteY382" fmla="*/ 174637 h 2009137"/>
              <a:gd name="connsiteX383" fmla="*/ 2739723 w 2966435"/>
              <a:gd name="connsiteY383" fmla="*/ 125447 h 2009137"/>
              <a:gd name="connsiteX384" fmla="*/ 2593060 w 2966435"/>
              <a:gd name="connsiteY384" fmla="*/ 71767 h 2009137"/>
              <a:gd name="connsiteX385" fmla="*/ 2557901 w 2966435"/>
              <a:gd name="connsiteY385" fmla="*/ 62728 h 2009137"/>
              <a:gd name="connsiteX386" fmla="*/ 2656798 w 2966435"/>
              <a:gd name="connsiteY386" fmla="*/ 76767 h 2009137"/>
              <a:gd name="connsiteX387" fmla="*/ 2966435 w 2966435"/>
              <a:gd name="connsiteY387" fmla="*/ 169919 h 200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</a:cxnLst>
            <a:rect l="l" t="t" r="r" b="b"/>
            <a:pathLst>
              <a:path w="2966435" h="2009137">
                <a:moveTo>
                  <a:pt x="1304901" y="1694874"/>
                </a:moveTo>
                <a:lnTo>
                  <a:pt x="1303635" y="1696880"/>
                </a:lnTo>
                <a:cubicBezTo>
                  <a:pt x="1274264" y="1749819"/>
                  <a:pt x="1247593" y="1804975"/>
                  <a:pt x="1223870" y="1862245"/>
                </a:cubicBezTo>
                <a:lnTo>
                  <a:pt x="1171537" y="2009137"/>
                </a:lnTo>
                <a:lnTo>
                  <a:pt x="1167323" y="2007392"/>
                </a:lnTo>
                <a:lnTo>
                  <a:pt x="1199923" y="1845952"/>
                </a:lnTo>
                <a:lnTo>
                  <a:pt x="1224879" y="1803720"/>
                </a:lnTo>
                <a:close/>
                <a:moveTo>
                  <a:pt x="1262722" y="1649926"/>
                </a:moveTo>
                <a:lnTo>
                  <a:pt x="1254776" y="1667939"/>
                </a:lnTo>
                <a:cubicBezTo>
                  <a:pt x="1235289" y="1719105"/>
                  <a:pt x="1218359" y="1771533"/>
                  <a:pt x="1204141" y="1825065"/>
                </a:cubicBezTo>
                <a:lnTo>
                  <a:pt x="1199923" y="1845952"/>
                </a:lnTo>
                <a:lnTo>
                  <a:pt x="1144518" y="1939711"/>
                </a:lnTo>
                <a:lnTo>
                  <a:pt x="1121848" y="1988555"/>
                </a:lnTo>
                <a:lnTo>
                  <a:pt x="1106317" y="1982122"/>
                </a:lnTo>
                <a:lnTo>
                  <a:pt x="1117876" y="1801440"/>
                </a:lnTo>
                <a:lnTo>
                  <a:pt x="1209580" y="1698796"/>
                </a:lnTo>
                <a:close/>
                <a:moveTo>
                  <a:pt x="1163515" y="1579436"/>
                </a:moveTo>
                <a:lnTo>
                  <a:pt x="1147945" y="1632887"/>
                </a:lnTo>
                <a:cubicBezTo>
                  <a:pt x="1135070" y="1687661"/>
                  <a:pt x="1125061" y="1743202"/>
                  <a:pt x="1118014" y="1799280"/>
                </a:cubicBezTo>
                <a:lnTo>
                  <a:pt x="1117876" y="1801440"/>
                </a:lnTo>
                <a:lnTo>
                  <a:pt x="1106385" y="1814300"/>
                </a:lnTo>
                <a:cubicBezTo>
                  <a:pt x="1073995" y="1854316"/>
                  <a:pt x="1043638" y="1895788"/>
                  <a:pt x="1015386" y="1938541"/>
                </a:cubicBezTo>
                <a:lnTo>
                  <a:pt x="1012565" y="1943289"/>
                </a:lnTo>
                <a:lnTo>
                  <a:pt x="975682" y="1928012"/>
                </a:lnTo>
                <a:lnTo>
                  <a:pt x="972752" y="1906560"/>
                </a:lnTo>
                <a:lnTo>
                  <a:pt x="969038" y="1746526"/>
                </a:lnTo>
                <a:lnTo>
                  <a:pt x="978694" y="1735903"/>
                </a:lnTo>
                <a:cubicBezTo>
                  <a:pt x="1014805" y="1699793"/>
                  <a:pt x="1052635" y="1665405"/>
                  <a:pt x="1092055" y="1632873"/>
                </a:cubicBezTo>
                <a:close/>
                <a:moveTo>
                  <a:pt x="998825" y="1479233"/>
                </a:moveTo>
                <a:lnTo>
                  <a:pt x="979909" y="1591325"/>
                </a:lnTo>
                <a:cubicBezTo>
                  <a:pt x="973969" y="1640144"/>
                  <a:pt x="970282" y="1689184"/>
                  <a:pt x="968847" y="1738278"/>
                </a:cubicBezTo>
                <a:lnTo>
                  <a:pt x="969038" y="1746526"/>
                </a:lnTo>
                <a:lnTo>
                  <a:pt x="875664" y="1849264"/>
                </a:lnTo>
                <a:lnTo>
                  <a:pt x="854357" y="1877757"/>
                </a:lnTo>
                <a:lnTo>
                  <a:pt x="772169" y="1843714"/>
                </a:lnTo>
                <a:lnTo>
                  <a:pt x="760052" y="1669588"/>
                </a:lnTo>
                <a:lnTo>
                  <a:pt x="864657" y="1576130"/>
                </a:lnTo>
                <a:cubicBezTo>
                  <a:pt x="904673" y="1543740"/>
                  <a:pt x="946144" y="1513382"/>
                  <a:pt x="988898" y="1485130"/>
                </a:cubicBezTo>
                <a:close/>
                <a:moveTo>
                  <a:pt x="788537" y="1339187"/>
                </a:moveTo>
                <a:lnTo>
                  <a:pt x="787970" y="1341482"/>
                </a:lnTo>
                <a:cubicBezTo>
                  <a:pt x="767841" y="1444953"/>
                  <a:pt x="758315" y="1548894"/>
                  <a:pt x="758823" y="1651932"/>
                </a:cubicBezTo>
                <a:lnTo>
                  <a:pt x="760052" y="1669588"/>
                </a:lnTo>
                <a:lnTo>
                  <a:pt x="749153" y="1679325"/>
                </a:lnTo>
                <a:lnTo>
                  <a:pt x="646026" y="1791464"/>
                </a:lnTo>
                <a:lnTo>
                  <a:pt x="529403" y="1743157"/>
                </a:lnTo>
                <a:lnTo>
                  <a:pt x="522036" y="1596325"/>
                </a:lnTo>
                <a:lnTo>
                  <a:pt x="524589" y="1555849"/>
                </a:lnTo>
                <a:lnTo>
                  <a:pt x="532569" y="1547020"/>
                </a:lnTo>
                <a:cubicBezTo>
                  <a:pt x="610495" y="1469095"/>
                  <a:pt x="694472" y="1400910"/>
                  <a:pt x="782989" y="1342466"/>
                </a:cubicBezTo>
                <a:close/>
                <a:moveTo>
                  <a:pt x="578884" y="1179122"/>
                </a:moveTo>
                <a:lnTo>
                  <a:pt x="560714" y="1245481"/>
                </a:lnTo>
                <a:cubicBezTo>
                  <a:pt x="549863" y="1293864"/>
                  <a:pt x="541209" y="1343078"/>
                  <a:pt x="534861" y="1393012"/>
                </a:cubicBezTo>
                <a:lnTo>
                  <a:pt x="524589" y="1555849"/>
                </a:lnTo>
                <a:lnTo>
                  <a:pt x="422986" y="1668258"/>
                </a:lnTo>
                <a:lnTo>
                  <a:pt x="405618" y="1691884"/>
                </a:lnTo>
                <a:lnTo>
                  <a:pt x="283730" y="1641396"/>
                </a:lnTo>
                <a:lnTo>
                  <a:pt x="282878" y="1609856"/>
                </a:lnTo>
                <a:cubicBezTo>
                  <a:pt x="283873" y="1560305"/>
                  <a:pt x="287185" y="1510988"/>
                  <a:pt x="292751" y="1462058"/>
                </a:cubicBezTo>
                <a:lnTo>
                  <a:pt x="295516" y="1444869"/>
                </a:lnTo>
                <a:lnTo>
                  <a:pt x="386545" y="1342983"/>
                </a:lnTo>
                <a:cubicBezTo>
                  <a:pt x="422928" y="1306054"/>
                  <a:pt x="461271" y="1270756"/>
                  <a:pt x="501502" y="1237264"/>
                </a:cubicBezTo>
                <a:close/>
                <a:moveTo>
                  <a:pt x="395521" y="1055145"/>
                </a:moveTo>
                <a:lnTo>
                  <a:pt x="352684" y="1174347"/>
                </a:lnTo>
                <a:cubicBezTo>
                  <a:pt x="338357" y="1221116"/>
                  <a:pt x="326157" y="1268579"/>
                  <a:pt x="316147" y="1316582"/>
                </a:cubicBezTo>
                <a:lnTo>
                  <a:pt x="295516" y="1444869"/>
                </a:lnTo>
                <a:lnTo>
                  <a:pt x="283349" y="1458487"/>
                </a:lnTo>
                <a:cubicBezTo>
                  <a:pt x="250959" y="1498503"/>
                  <a:pt x="220602" y="1539974"/>
                  <a:pt x="192350" y="1582728"/>
                </a:cubicBezTo>
                <a:lnTo>
                  <a:pt x="182425" y="1599434"/>
                </a:lnTo>
                <a:lnTo>
                  <a:pt x="88164" y="1560390"/>
                </a:lnTo>
                <a:lnTo>
                  <a:pt x="100518" y="1474040"/>
                </a:lnTo>
                <a:lnTo>
                  <a:pt x="122425" y="1384313"/>
                </a:lnTo>
                <a:lnTo>
                  <a:pt x="176927" y="1300960"/>
                </a:lnTo>
                <a:cubicBezTo>
                  <a:pt x="213091" y="1250105"/>
                  <a:pt x="252161" y="1201460"/>
                  <a:pt x="293894" y="1155268"/>
                </a:cubicBezTo>
                <a:close/>
                <a:moveTo>
                  <a:pt x="278787" y="994507"/>
                </a:moveTo>
                <a:lnTo>
                  <a:pt x="253933" y="1036566"/>
                </a:lnTo>
                <a:cubicBezTo>
                  <a:pt x="205230" y="1129243"/>
                  <a:pt x="166267" y="1225703"/>
                  <a:pt x="137045" y="1324433"/>
                </a:cubicBezTo>
                <a:lnTo>
                  <a:pt x="122425" y="1384313"/>
                </a:lnTo>
                <a:lnTo>
                  <a:pt x="108543" y="1405544"/>
                </a:lnTo>
                <a:lnTo>
                  <a:pt x="38499" y="1539818"/>
                </a:lnTo>
                <a:lnTo>
                  <a:pt x="0" y="1523871"/>
                </a:lnTo>
                <a:lnTo>
                  <a:pt x="52332" y="1376980"/>
                </a:lnTo>
                <a:cubicBezTo>
                  <a:pt x="94505" y="1275166"/>
                  <a:pt x="145997" y="1180034"/>
                  <a:pt x="205411" y="1092165"/>
                </a:cubicBezTo>
                <a:close/>
                <a:moveTo>
                  <a:pt x="1592172" y="1413207"/>
                </a:moveTo>
                <a:lnTo>
                  <a:pt x="1550672" y="1443718"/>
                </a:lnTo>
                <a:cubicBezTo>
                  <a:pt x="1508872" y="1477810"/>
                  <a:pt x="1468397" y="1514338"/>
                  <a:pt x="1429434" y="1553300"/>
                </a:cubicBezTo>
                <a:cubicBezTo>
                  <a:pt x="1390471" y="1592263"/>
                  <a:pt x="1353943" y="1632739"/>
                  <a:pt x="1319851" y="1674539"/>
                </a:cubicBezTo>
                <a:lnTo>
                  <a:pt x="1304901" y="1694874"/>
                </a:lnTo>
                <a:lnTo>
                  <a:pt x="1399597" y="1544821"/>
                </a:lnTo>
                <a:lnTo>
                  <a:pt x="1414870" y="1525205"/>
                </a:lnTo>
                <a:lnTo>
                  <a:pt x="1450823" y="1498191"/>
                </a:lnTo>
                <a:cubicBezTo>
                  <a:pt x="1494757" y="1468485"/>
                  <a:pt x="1540508" y="1440759"/>
                  <a:pt x="1588001" y="1415187"/>
                </a:cubicBezTo>
                <a:close/>
                <a:moveTo>
                  <a:pt x="1542083" y="1373308"/>
                </a:moveTo>
                <a:lnTo>
                  <a:pt x="1481302" y="1439881"/>
                </a:lnTo>
                <a:lnTo>
                  <a:pt x="1414870" y="1525205"/>
                </a:lnTo>
                <a:lnTo>
                  <a:pt x="1324538" y="1593077"/>
                </a:lnTo>
                <a:lnTo>
                  <a:pt x="1262722" y="1649926"/>
                </a:lnTo>
                <a:lnTo>
                  <a:pt x="1320747" y="1518377"/>
                </a:lnTo>
                <a:lnTo>
                  <a:pt x="1354614" y="1457139"/>
                </a:lnTo>
                <a:lnTo>
                  <a:pt x="1486104" y="1393797"/>
                </a:lnTo>
                <a:close/>
                <a:moveTo>
                  <a:pt x="1478318" y="1270610"/>
                </a:moveTo>
                <a:lnTo>
                  <a:pt x="1379725" y="1411733"/>
                </a:lnTo>
                <a:lnTo>
                  <a:pt x="1354614" y="1457139"/>
                </a:lnTo>
                <a:lnTo>
                  <a:pt x="1346563" y="1461018"/>
                </a:lnTo>
                <a:cubicBezTo>
                  <a:pt x="1301325" y="1485592"/>
                  <a:pt x="1257408" y="1512290"/>
                  <a:pt x="1214947" y="1540977"/>
                </a:cubicBezTo>
                <a:lnTo>
                  <a:pt x="1163515" y="1579436"/>
                </a:lnTo>
                <a:lnTo>
                  <a:pt x="1195071" y="1471104"/>
                </a:lnTo>
                <a:cubicBezTo>
                  <a:pt x="1208954" y="1431351"/>
                  <a:pt x="1224396" y="1392160"/>
                  <a:pt x="1241353" y="1353630"/>
                </a:cubicBezTo>
                <a:lnTo>
                  <a:pt x="1243679" y="1348863"/>
                </a:lnTo>
                <a:lnTo>
                  <a:pt x="1259395" y="1341457"/>
                </a:lnTo>
                <a:cubicBezTo>
                  <a:pt x="1306575" y="1321914"/>
                  <a:pt x="1354686" y="1304622"/>
                  <a:pt x="1403555" y="1289651"/>
                </a:cubicBezTo>
                <a:close/>
                <a:moveTo>
                  <a:pt x="1379867" y="1105310"/>
                </a:moveTo>
                <a:lnTo>
                  <a:pt x="1296740" y="1240118"/>
                </a:lnTo>
                <a:lnTo>
                  <a:pt x="1243679" y="1348863"/>
                </a:lnTo>
                <a:lnTo>
                  <a:pt x="1120827" y="1406761"/>
                </a:lnTo>
                <a:lnTo>
                  <a:pt x="998825" y="1479233"/>
                </a:lnTo>
                <a:lnTo>
                  <a:pt x="1004484" y="1445702"/>
                </a:lnTo>
                <a:cubicBezTo>
                  <a:pt x="1020150" y="1373392"/>
                  <a:pt x="1040883" y="1301959"/>
                  <a:pt x="1066684" y="1231971"/>
                </a:cubicBezTo>
                <a:lnTo>
                  <a:pt x="1084709" y="1187937"/>
                </a:lnTo>
                <a:lnTo>
                  <a:pt x="1206845" y="1145217"/>
                </a:lnTo>
                <a:cubicBezTo>
                  <a:pt x="1256211" y="1130606"/>
                  <a:pt x="1306143" y="1118430"/>
                  <a:pt x="1356454" y="1108689"/>
                </a:cubicBezTo>
                <a:close/>
                <a:moveTo>
                  <a:pt x="1937362" y="1277643"/>
                </a:moveTo>
                <a:lnTo>
                  <a:pt x="1850892" y="1302412"/>
                </a:lnTo>
                <a:cubicBezTo>
                  <a:pt x="1812261" y="1315075"/>
                  <a:pt x="1773818" y="1329298"/>
                  <a:pt x="1735638" y="1345113"/>
                </a:cubicBezTo>
                <a:lnTo>
                  <a:pt x="1592172" y="1413207"/>
                </a:lnTo>
                <a:lnTo>
                  <a:pt x="1679853" y="1348746"/>
                </a:lnTo>
                <a:lnTo>
                  <a:pt x="1748758" y="1310293"/>
                </a:lnTo>
                <a:lnTo>
                  <a:pt x="1785751" y="1300781"/>
                </a:lnTo>
                <a:close/>
                <a:moveTo>
                  <a:pt x="1915523" y="1221932"/>
                </a:moveTo>
                <a:lnTo>
                  <a:pt x="1886037" y="1233684"/>
                </a:lnTo>
                <a:lnTo>
                  <a:pt x="1748758" y="1310293"/>
                </a:lnTo>
                <a:lnTo>
                  <a:pt x="1632768" y="1340117"/>
                </a:lnTo>
                <a:lnTo>
                  <a:pt x="1542083" y="1373308"/>
                </a:lnTo>
                <a:lnTo>
                  <a:pt x="1559084" y="1354688"/>
                </a:lnTo>
                <a:lnTo>
                  <a:pt x="1699012" y="1229114"/>
                </a:lnTo>
                <a:lnTo>
                  <a:pt x="1704456" y="1228274"/>
                </a:lnTo>
                <a:cubicBezTo>
                  <a:pt x="1755654" y="1222881"/>
                  <a:pt x="1807260" y="1219956"/>
                  <a:pt x="1859100" y="1219570"/>
                </a:cubicBezTo>
                <a:close/>
                <a:moveTo>
                  <a:pt x="1240793" y="893513"/>
                </a:moveTo>
                <a:lnTo>
                  <a:pt x="1173002" y="1002059"/>
                </a:lnTo>
                <a:cubicBezTo>
                  <a:pt x="1149751" y="1043320"/>
                  <a:pt x="1128479" y="1085395"/>
                  <a:pt x="1109186" y="1128145"/>
                </a:cubicBezTo>
                <a:lnTo>
                  <a:pt x="1084709" y="1187937"/>
                </a:lnTo>
                <a:lnTo>
                  <a:pt x="1060643" y="1196355"/>
                </a:lnTo>
                <a:cubicBezTo>
                  <a:pt x="1012602" y="1215837"/>
                  <a:pt x="965318" y="1237753"/>
                  <a:pt x="918980" y="1262105"/>
                </a:cubicBezTo>
                <a:lnTo>
                  <a:pt x="788537" y="1339187"/>
                </a:lnTo>
                <a:lnTo>
                  <a:pt x="826187" y="1186797"/>
                </a:lnTo>
                <a:cubicBezTo>
                  <a:pt x="841624" y="1135467"/>
                  <a:pt x="859783" y="1084426"/>
                  <a:pt x="880735" y="1033844"/>
                </a:cubicBezTo>
                <a:lnTo>
                  <a:pt x="898759" y="995870"/>
                </a:lnTo>
                <a:lnTo>
                  <a:pt x="912602" y="989299"/>
                </a:lnTo>
                <a:cubicBezTo>
                  <a:pt x="1014417" y="947126"/>
                  <a:pt x="1118095" y="916269"/>
                  <a:pt x="1222240" y="896147"/>
                </a:cubicBezTo>
                <a:close/>
                <a:moveTo>
                  <a:pt x="2312340" y="1282949"/>
                </a:moveTo>
                <a:lnTo>
                  <a:pt x="2270682" y="1276591"/>
                </a:lnTo>
                <a:cubicBezTo>
                  <a:pt x="2217018" y="1271142"/>
                  <a:pt x="2162569" y="1268350"/>
                  <a:pt x="2107467" y="1268350"/>
                </a:cubicBezTo>
                <a:cubicBezTo>
                  <a:pt x="2052365" y="1268350"/>
                  <a:pt x="1997915" y="1271141"/>
                  <a:pt x="1944252" y="1276591"/>
                </a:cubicBezTo>
                <a:lnTo>
                  <a:pt x="1937362" y="1277643"/>
                </a:lnTo>
                <a:lnTo>
                  <a:pt x="1967277" y="1269074"/>
                </a:lnTo>
                <a:lnTo>
                  <a:pt x="2118591" y="1240789"/>
                </a:lnTo>
                <a:lnTo>
                  <a:pt x="2171533" y="1248305"/>
                </a:lnTo>
                <a:close/>
                <a:moveTo>
                  <a:pt x="1891379" y="1097887"/>
                </a:moveTo>
                <a:lnTo>
                  <a:pt x="1829262" y="1134165"/>
                </a:lnTo>
                <a:cubicBezTo>
                  <a:pt x="1787604" y="1161161"/>
                  <a:pt x="1747136" y="1190140"/>
                  <a:pt x="1708013" y="1221036"/>
                </a:cubicBezTo>
                <a:lnTo>
                  <a:pt x="1699012" y="1229114"/>
                </a:lnTo>
                <a:lnTo>
                  <a:pt x="1552258" y="1251779"/>
                </a:lnTo>
                <a:lnTo>
                  <a:pt x="1478318" y="1270610"/>
                </a:lnTo>
                <a:lnTo>
                  <a:pt x="1501239" y="1237801"/>
                </a:lnTo>
                <a:cubicBezTo>
                  <a:pt x="1534390" y="1196476"/>
                  <a:pt x="1569555" y="1156835"/>
                  <a:pt x="1606585" y="1119028"/>
                </a:cubicBezTo>
                <a:lnTo>
                  <a:pt x="1648712" y="1080070"/>
                </a:lnTo>
                <a:lnTo>
                  <a:pt x="1661342" y="1079467"/>
                </a:lnTo>
                <a:cubicBezTo>
                  <a:pt x="1712409" y="1079467"/>
                  <a:pt x="1763476" y="1081902"/>
                  <a:pt x="1814354" y="1086772"/>
                </a:cubicBezTo>
                <a:close/>
                <a:moveTo>
                  <a:pt x="2491391" y="1316777"/>
                </a:moveTo>
                <a:lnTo>
                  <a:pt x="2481169" y="1341457"/>
                </a:lnTo>
                <a:lnTo>
                  <a:pt x="2327225" y="1286612"/>
                </a:lnTo>
                <a:lnTo>
                  <a:pt x="2312340" y="1282949"/>
                </a:lnTo>
                <a:lnTo>
                  <a:pt x="2429182" y="1300781"/>
                </a:lnTo>
                <a:close/>
                <a:moveTo>
                  <a:pt x="2262041" y="1196355"/>
                </a:moveTo>
                <a:lnTo>
                  <a:pt x="2322920" y="1224611"/>
                </a:lnTo>
                <a:lnTo>
                  <a:pt x="2274919" y="1224772"/>
                </a:lnTo>
                <a:cubicBezTo>
                  <a:pt x="2231012" y="1226740"/>
                  <a:pt x="2187006" y="1230543"/>
                  <a:pt x="2143005" y="1236225"/>
                </a:cubicBezTo>
                <a:lnTo>
                  <a:pt x="2118591" y="1240789"/>
                </a:lnTo>
                <a:lnTo>
                  <a:pt x="2015142" y="1226103"/>
                </a:lnTo>
                <a:lnTo>
                  <a:pt x="1915523" y="1221932"/>
                </a:lnTo>
                <a:lnTo>
                  <a:pt x="2048425" y="1168962"/>
                </a:lnTo>
                <a:lnTo>
                  <a:pt x="2122268" y="1147466"/>
                </a:lnTo>
                <a:close/>
                <a:moveTo>
                  <a:pt x="1086764" y="678555"/>
                </a:moveTo>
                <a:lnTo>
                  <a:pt x="1033813" y="749029"/>
                </a:lnTo>
                <a:cubicBezTo>
                  <a:pt x="1004107" y="792964"/>
                  <a:pt x="976381" y="838714"/>
                  <a:pt x="950809" y="886207"/>
                </a:cubicBezTo>
                <a:lnTo>
                  <a:pt x="898759" y="995870"/>
                </a:lnTo>
                <a:lnTo>
                  <a:pt x="764966" y="1059373"/>
                </a:lnTo>
                <a:cubicBezTo>
                  <a:pt x="717472" y="1084945"/>
                  <a:pt x="671721" y="1112671"/>
                  <a:pt x="627787" y="1142378"/>
                </a:cubicBezTo>
                <a:lnTo>
                  <a:pt x="578884" y="1179122"/>
                </a:lnTo>
                <a:lnTo>
                  <a:pt x="599746" y="1102932"/>
                </a:lnTo>
                <a:cubicBezTo>
                  <a:pt x="630013" y="1009706"/>
                  <a:pt x="668626" y="920242"/>
                  <a:pt x="714704" y="835421"/>
                </a:cubicBezTo>
                <a:lnTo>
                  <a:pt x="724289" y="819643"/>
                </a:lnTo>
                <a:lnTo>
                  <a:pt x="776870" y="790903"/>
                </a:lnTo>
                <a:cubicBezTo>
                  <a:pt x="829827" y="764938"/>
                  <a:pt x="884432" y="741819"/>
                  <a:pt x="940487" y="721747"/>
                </a:cubicBezTo>
                <a:close/>
                <a:moveTo>
                  <a:pt x="2525761" y="1233801"/>
                </a:moveTo>
                <a:lnTo>
                  <a:pt x="2492341" y="1314483"/>
                </a:lnTo>
                <a:lnTo>
                  <a:pt x="2403705" y="1262105"/>
                </a:lnTo>
                <a:lnTo>
                  <a:pt x="2322920" y="1224611"/>
                </a:lnTo>
                <a:lnTo>
                  <a:pt x="2406235" y="1224330"/>
                </a:lnTo>
                <a:close/>
                <a:moveTo>
                  <a:pt x="1865693" y="905779"/>
                </a:moveTo>
                <a:lnTo>
                  <a:pt x="1849952" y="915380"/>
                </a:lnTo>
                <a:cubicBezTo>
                  <a:pt x="1806058" y="945257"/>
                  <a:pt x="1763731" y="977266"/>
                  <a:pt x="1723121" y="1011257"/>
                </a:cubicBezTo>
                <a:lnTo>
                  <a:pt x="1648712" y="1080070"/>
                </a:lnTo>
                <a:lnTo>
                  <a:pt x="1508330" y="1086772"/>
                </a:lnTo>
                <a:lnTo>
                  <a:pt x="1379867" y="1105310"/>
                </a:lnTo>
                <a:lnTo>
                  <a:pt x="1396359" y="1078565"/>
                </a:lnTo>
                <a:cubicBezTo>
                  <a:pt x="1423688" y="1039622"/>
                  <a:pt x="1452809" y="1001824"/>
                  <a:pt x="1483664" y="965311"/>
                </a:cubicBezTo>
                <a:lnTo>
                  <a:pt x="1572337" y="869532"/>
                </a:lnTo>
                <a:lnTo>
                  <a:pt x="1689316" y="876116"/>
                </a:lnTo>
                <a:cubicBezTo>
                  <a:pt x="1740515" y="881508"/>
                  <a:pt x="1791306" y="889367"/>
                  <a:pt x="1841514" y="899621"/>
                </a:cubicBezTo>
                <a:close/>
                <a:moveTo>
                  <a:pt x="2134377" y="989299"/>
                </a:moveTo>
                <a:cubicBezTo>
                  <a:pt x="2181557" y="1008842"/>
                  <a:pt x="2227805" y="1030634"/>
                  <a:pt x="2272946" y="1054604"/>
                </a:cubicBezTo>
                <a:lnTo>
                  <a:pt x="2349707" y="1100201"/>
                </a:lnTo>
                <a:lnTo>
                  <a:pt x="2173485" y="1132556"/>
                </a:lnTo>
                <a:lnTo>
                  <a:pt x="2122268" y="1147466"/>
                </a:lnTo>
                <a:lnTo>
                  <a:pt x="2115838" y="1145217"/>
                </a:lnTo>
                <a:cubicBezTo>
                  <a:pt x="2066473" y="1130605"/>
                  <a:pt x="2016541" y="1118430"/>
                  <a:pt x="1966231" y="1108689"/>
                </a:cubicBezTo>
                <a:lnTo>
                  <a:pt x="1891379" y="1097887"/>
                </a:lnTo>
                <a:lnTo>
                  <a:pt x="1957638" y="1059191"/>
                </a:lnTo>
                <a:cubicBezTo>
                  <a:pt x="2001512" y="1036226"/>
                  <a:pt x="2046414" y="1015310"/>
                  <a:pt x="2092187" y="996509"/>
                </a:cubicBezTo>
                <a:lnTo>
                  <a:pt x="2123385" y="985349"/>
                </a:lnTo>
                <a:close/>
                <a:moveTo>
                  <a:pt x="962751" y="497081"/>
                </a:moveTo>
                <a:lnTo>
                  <a:pt x="886559" y="580913"/>
                </a:lnTo>
                <a:cubicBezTo>
                  <a:pt x="854027" y="620333"/>
                  <a:pt x="823350" y="661342"/>
                  <a:pt x="794663" y="703804"/>
                </a:cubicBezTo>
                <a:lnTo>
                  <a:pt x="724289" y="819643"/>
                </a:lnTo>
                <a:lnTo>
                  <a:pt x="653044" y="858584"/>
                </a:lnTo>
                <a:cubicBezTo>
                  <a:pt x="572740" y="907212"/>
                  <a:pt x="497066" y="962720"/>
                  <a:pt x="426841" y="1024289"/>
                </a:cubicBezTo>
                <a:lnTo>
                  <a:pt x="395521" y="1055145"/>
                </a:lnTo>
                <a:lnTo>
                  <a:pt x="404490" y="1030187"/>
                </a:lnTo>
                <a:cubicBezTo>
                  <a:pt x="443575" y="935828"/>
                  <a:pt x="491659" y="845196"/>
                  <a:pt x="548163" y="759690"/>
                </a:cubicBezTo>
                <a:lnTo>
                  <a:pt x="599546" y="689538"/>
                </a:lnTo>
                <a:lnTo>
                  <a:pt x="678063" y="635935"/>
                </a:lnTo>
                <a:cubicBezTo>
                  <a:pt x="730936" y="602791"/>
                  <a:pt x="785647" y="572801"/>
                  <a:pt x="841880" y="546095"/>
                </a:cubicBezTo>
                <a:close/>
                <a:moveTo>
                  <a:pt x="2586527" y="1087099"/>
                </a:moveTo>
                <a:lnTo>
                  <a:pt x="2529639" y="1224440"/>
                </a:lnTo>
                <a:lnTo>
                  <a:pt x="2529115" y="1223972"/>
                </a:lnTo>
                <a:cubicBezTo>
                  <a:pt x="2489099" y="1191582"/>
                  <a:pt x="2447628" y="1161225"/>
                  <a:pt x="2404875" y="1132973"/>
                </a:cubicBezTo>
                <a:lnTo>
                  <a:pt x="2349707" y="1100201"/>
                </a:lnTo>
                <a:lnTo>
                  <a:pt x="2364696" y="1097449"/>
                </a:lnTo>
                <a:cubicBezTo>
                  <a:pt x="2428944" y="1089648"/>
                  <a:pt x="2493575" y="1085747"/>
                  <a:pt x="2558207" y="1085747"/>
                </a:cubicBezTo>
                <a:close/>
                <a:moveTo>
                  <a:pt x="908866" y="375493"/>
                </a:moveTo>
                <a:lnTo>
                  <a:pt x="857315" y="414226"/>
                </a:lnTo>
                <a:cubicBezTo>
                  <a:pt x="776853" y="481211"/>
                  <a:pt x="703942" y="555418"/>
                  <a:pt x="639163" y="635449"/>
                </a:cubicBezTo>
                <a:lnTo>
                  <a:pt x="599546" y="689538"/>
                </a:lnTo>
                <a:lnTo>
                  <a:pt x="574862" y="706389"/>
                </a:lnTo>
                <a:cubicBezTo>
                  <a:pt x="474299" y="780970"/>
                  <a:pt x="381934" y="867817"/>
                  <a:pt x="300296" y="965880"/>
                </a:cubicBezTo>
                <a:lnTo>
                  <a:pt x="278787" y="994507"/>
                </a:lnTo>
                <a:lnTo>
                  <a:pt x="334294" y="900575"/>
                </a:lnTo>
                <a:cubicBezTo>
                  <a:pt x="392738" y="812059"/>
                  <a:pt x="460923" y="728081"/>
                  <a:pt x="538849" y="650155"/>
                </a:cubicBezTo>
                <a:cubicBezTo>
                  <a:pt x="597293" y="591711"/>
                  <a:pt x="659141" y="538746"/>
                  <a:pt x="723756" y="491260"/>
                </a:cubicBezTo>
                <a:close/>
                <a:moveTo>
                  <a:pt x="1821026" y="666448"/>
                </a:moveTo>
                <a:lnTo>
                  <a:pt x="1806637" y="675154"/>
                </a:lnTo>
                <a:cubicBezTo>
                  <a:pt x="1725151" y="730252"/>
                  <a:pt x="1649910" y="792161"/>
                  <a:pt x="1581377" y="859768"/>
                </a:cubicBezTo>
                <a:lnTo>
                  <a:pt x="1572337" y="869532"/>
                </a:lnTo>
                <a:lnTo>
                  <a:pt x="1534672" y="867412"/>
                </a:lnTo>
                <a:cubicBezTo>
                  <a:pt x="1482833" y="867026"/>
                  <a:pt x="1430761" y="869180"/>
                  <a:pt x="1378631" y="873945"/>
                </a:cubicBezTo>
                <a:lnTo>
                  <a:pt x="1240793" y="893513"/>
                </a:lnTo>
                <a:lnTo>
                  <a:pt x="1248696" y="880858"/>
                </a:lnTo>
                <a:cubicBezTo>
                  <a:pt x="1303118" y="801870"/>
                  <a:pt x="1365457" y="726693"/>
                  <a:pt x="1435713" y="656435"/>
                </a:cubicBezTo>
                <a:lnTo>
                  <a:pt x="1465527" y="629489"/>
                </a:lnTo>
                <a:lnTo>
                  <a:pt x="1478739" y="628727"/>
                </a:lnTo>
                <a:cubicBezTo>
                  <a:pt x="1588943" y="628727"/>
                  <a:pt x="1696538" y="639894"/>
                  <a:pt x="1800454" y="661159"/>
                </a:cubicBezTo>
                <a:close/>
                <a:moveTo>
                  <a:pt x="2124601" y="765612"/>
                </a:moveTo>
                <a:lnTo>
                  <a:pt x="2205469" y="803364"/>
                </a:lnTo>
                <a:lnTo>
                  <a:pt x="2380597" y="908658"/>
                </a:lnTo>
                <a:lnTo>
                  <a:pt x="2231956" y="946514"/>
                </a:lnTo>
                <a:lnTo>
                  <a:pt x="2123385" y="985349"/>
                </a:lnTo>
                <a:lnTo>
                  <a:pt x="1990217" y="937494"/>
                </a:lnTo>
                <a:lnTo>
                  <a:pt x="1865693" y="905779"/>
                </a:lnTo>
                <a:lnTo>
                  <a:pt x="1986186" y="832290"/>
                </a:lnTo>
                <a:close/>
                <a:moveTo>
                  <a:pt x="2673460" y="877223"/>
                </a:moveTo>
                <a:lnTo>
                  <a:pt x="2588841" y="1081513"/>
                </a:lnTo>
                <a:lnTo>
                  <a:pt x="2539164" y="1031818"/>
                </a:lnTo>
                <a:cubicBezTo>
                  <a:pt x="2492195" y="990046"/>
                  <a:pt x="2442743" y="951006"/>
                  <a:pt x="2391057" y="914947"/>
                </a:cubicBezTo>
                <a:lnTo>
                  <a:pt x="2380597" y="908658"/>
                </a:lnTo>
                <a:lnTo>
                  <a:pt x="2380659" y="908642"/>
                </a:lnTo>
                <a:cubicBezTo>
                  <a:pt x="2430867" y="898388"/>
                  <a:pt x="2481658" y="890529"/>
                  <a:pt x="2532857" y="885137"/>
                </a:cubicBezTo>
                <a:close/>
                <a:moveTo>
                  <a:pt x="1758288" y="409243"/>
                </a:moveTo>
                <a:lnTo>
                  <a:pt x="1686134" y="451881"/>
                </a:lnTo>
                <a:cubicBezTo>
                  <a:pt x="1641876" y="481103"/>
                  <a:pt x="1598752" y="512760"/>
                  <a:pt x="1556953" y="546852"/>
                </a:cubicBezTo>
                <a:lnTo>
                  <a:pt x="1465527" y="629489"/>
                </a:lnTo>
                <a:lnTo>
                  <a:pt x="1292618" y="639462"/>
                </a:lnTo>
                <a:cubicBezTo>
                  <a:pt x="1231562" y="646551"/>
                  <a:pt x="1171557" y="657086"/>
                  <a:pt x="1112802" y="670867"/>
                </a:cubicBezTo>
                <a:lnTo>
                  <a:pt x="1086764" y="678555"/>
                </a:lnTo>
                <a:lnTo>
                  <a:pt x="1128699" y="622744"/>
                </a:lnTo>
                <a:cubicBezTo>
                  <a:pt x="1195684" y="542282"/>
                  <a:pt x="1269891" y="469371"/>
                  <a:pt x="1349922" y="404592"/>
                </a:cubicBezTo>
                <a:lnTo>
                  <a:pt x="1353000" y="402337"/>
                </a:lnTo>
                <a:lnTo>
                  <a:pt x="1427528" y="394293"/>
                </a:lnTo>
                <a:cubicBezTo>
                  <a:pt x="1486390" y="390570"/>
                  <a:pt x="1545686" y="390107"/>
                  <a:pt x="1605156" y="393014"/>
                </a:cubicBezTo>
                <a:close/>
                <a:moveTo>
                  <a:pt x="2138033" y="513055"/>
                </a:moveTo>
                <a:cubicBezTo>
                  <a:pt x="2227121" y="549957"/>
                  <a:pt x="2311092" y="593993"/>
                  <a:pt x="2389558" y="644228"/>
                </a:cubicBezTo>
                <a:lnTo>
                  <a:pt x="2428437" y="671586"/>
                </a:lnTo>
                <a:lnTo>
                  <a:pt x="2425373" y="672054"/>
                </a:lnTo>
                <a:cubicBezTo>
                  <a:pt x="2321457" y="693318"/>
                  <a:pt x="2221218" y="724680"/>
                  <a:pt x="2125727" y="765069"/>
                </a:cubicBezTo>
                <a:lnTo>
                  <a:pt x="2124601" y="765612"/>
                </a:lnTo>
                <a:lnTo>
                  <a:pt x="2100101" y="754174"/>
                </a:lnTo>
                <a:cubicBezTo>
                  <a:pt x="2052356" y="733980"/>
                  <a:pt x="2003424" y="716042"/>
                  <a:pt x="1953438" y="700495"/>
                </a:cubicBezTo>
                <a:lnTo>
                  <a:pt x="1821026" y="666448"/>
                </a:lnTo>
                <a:lnTo>
                  <a:pt x="1943815" y="592150"/>
                </a:lnTo>
                <a:cubicBezTo>
                  <a:pt x="1991308" y="566579"/>
                  <a:pt x="2040545" y="543163"/>
                  <a:pt x="2091452" y="522076"/>
                </a:cubicBezTo>
                <a:lnTo>
                  <a:pt x="2127282" y="509311"/>
                </a:lnTo>
                <a:close/>
                <a:moveTo>
                  <a:pt x="2771370" y="640848"/>
                </a:moveTo>
                <a:lnTo>
                  <a:pt x="2673532" y="877049"/>
                </a:lnTo>
                <a:lnTo>
                  <a:pt x="2669195" y="871942"/>
                </a:lnTo>
                <a:cubicBezTo>
                  <a:pt x="2617723" y="819217"/>
                  <a:pt x="2562283" y="769773"/>
                  <a:pt x="2503080" y="724111"/>
                </a:cubicBezTo>
                <a:lnTo>
                  <a:pt x="2428437" y="671586"/>
                </a:lnTo>
                <a:lnTo>
                  <a:pt x="2583874" y="647864"/>
                </a:lnTo>
                <a:cubicBezTo>
                  <a:pt x="2637538" y="642414"/>
                  <a:pt x="2691988" y="639622"/>
                  <a:pt x="2747089" y="639622"/>
                </a:cubicBezTo>
                <a:close/>
                <a:moveTo>
                  <a:pt x="1709595" y="186444"/>
                </a:moveTo>
                <a:lnTo>
                  <a:pt x="1606092" y="235223"/>
                </a:lnTo>
                <a:cubicBezTo>
                  <a:pt x="1560950" y="259193"/>
                  <a:pt x="1516916" y="285340"/>
                  <a:pt x="1474163" y="313592"/>
                </a:cubicBezTo>
                <a:lnTo>
                  <a:pt x="1353000" y="402337"/>
                </a:lnTo>
                <a:lnTo>
                  <a:pt x="1287227" y="409435"/>
                </a:lnTo>
                <a:cubicBezTo>
                  <a:pt x="1194427" y="423631"/>
                  <a:pt x="1103272" y="445954"/>
                  <a:pt x="1014830" y="475962"/>
                </a:cubicBezTo>
                <a:lnTo>
                  <a:pt x="962751" y="497081"/>
                </a:lnTo>
                <a:lnTo>
                  <a:pt x="989589" y="467552"/>
                </a:lnTo>
                <a:cubicBezTo>
                  <a:pt x="1061808" y="395333"/>
                  <a:pt x="1140915" y="330001"/>
                  <a:pt x="1225840" y="272627"/>
                </a:cubicBezTo>
                <a:lnTo>
                  <a:pt x="1300742" y="227123"/>
                </a:lnTo>
                <a:lnTo>
                  <a:pt x="1419482" y="201894"/>
                </a:lnTo>
                <a:cubicBezTo>
                  <a:pt x="1490593" y="190764"/>
                  <a:pt x="1562311" y="184450"/>
                  <a:pt x="1634111" y="182952"/>
                </a:cubicBezTo>
                <a:close/>
                <a:moveTo>
                  <a:pt x="2268320" y="299491"/>
                </a:moveTo>
                <a:cubicBezTo>
                  <a:pt x="2316360" y="318973"/>
                  <a:pt x="2363645" y="340889"/>
                  <a:pt x="2409984" y="365241"/>
                </a:cubicBezTo>
                <a:lnTo>
                  <a:pt x="2495154" y="415570"/>
                </a:lnTo>
                <a:lnTo>
                  <a:pt x="2401090" y="428924"/>
                </a:lnTo>
                <a:cubicBezTo>
                  <a:pt x="2349017" y="438985"/>
                  <a:pt x="2297062" y="451730"/>
                  <a:pt x="2245398" y="467231"/>
                </a:cubicBezTo>
                <a:lnTo>
                  <a:pt x="2127282" y="509311"/>
                </a:lnTo>
                <a:lnTo>
                  <a:pt x="1961972" y="451747"/>
                </a:lnTo>
                <a:cubicBezTo>
                  <a:pt x="1902850" y="434932"/>
                  <a:pt x="1843381" y="421702"/>
                  <a:pt x="1783825" y="411949"/>
                </a:cubicBezTo>
                <a:lnTo>
                  <a:pt x="1758288" y="409243"/>
                </a:lnTo>
                <a:lnTo>
                  <a:pt x="1822124" y="371520"/>
                </a:lnTo>
                <a:cubicBezTo>
                  <a:pt x="1914802" y="322817"/>
                  <a:pt x="2011262" y="283854"/>
                  <a:pt x="2109991" y="254632"/>
                </a:cubicBezTo>
                <a:lnTo>
                  <a:pt x="2126569" y="250584"/>
                </a:lnTo>
                <a:lnTo>
                  <a:pt x="2165927" y="262010"/>
                </a:lnTo>
                <a:cubicBezTo>
                  <a:pt x="2200389" y="273299"/>
                  <a:pt x="2234541" y="285793"/>
                  <a:pt x="2268320" y="299491"/>
                </a:cubicBezTo>
                <a:close/>
                <a:moveTo>
                  <a:pt x="1712886" y="53968"/>
                </a:moveTo>
                <a:lnTo>
                  <a:pt x="1643663" y="71767"/>
                </a:lnTo>
                <a:cubicBezTo>
                  <a:pt x="1543692" y="102861"/>
                  <a:pt x="1447933" y="143518"/>
                  <a:pt x="1357458" y="192667"/>
                </a:cubicBezTo>
                <a:lnTo>
                  <a:pt x="1300742" y="227123"/>
                </a:lnTo>
                <a:lnTo>
                  <a:pt x="1250254" y="237850"/>
                </a:lnTo>
                <a:cubicBezTo>
                  <a:pt x="1138570" y="267986"/>
                  <a:pt x="1029521" y="310449"/>
                  <a:pt x="925259" y="365240"/>
                </a:cubicBezTo>
                <a:lnTo>
                  <a:pt x="908866" y="375493"/>
                </a:lnTo>
                <a:lnTo>
                  <a:pt x="983600" y="319340"/>
                </a:lnTo>
                <a:cubicBezTo>
                  <a:pt x="1071469" y="259927"/>
                  <a:pt x="1166601" y="208435"/>
                  <a:pt x="1268416" y="166262"/>
                </a:cubicBezTo>
                <a:cubicBezTo>
                  <a:pt x="1370230" y="124089"/>
                  <a:pt x="1473908" y="93231"/>
                  <a:pt x="1578053" y="73111"/>
                </a:cubicBezTo>
                <a:close/>
                <a:moveTo>
                  <a:pt x="2867465" y="408854"/>
                </a:moveTo>
                <a:lnTo>
                  <a:pt x="2775381" y="631163"/>
                </a:lnTo>
                <a:lnTo>
                  <a:pt x="2675156" y="540573"/>
                </a:lnTo>
                <a:cubicBezTo>
                  <a:pt x="2633356" y="506481"/>
                  <a:pt x="2590233" y="474824"/>
                  <a:pt x="2545975" y="445602"/>
                </a:cubicBezTo>
                <a:lnTo>
                  <a:pt x="2495154" y="415570"/>
                </a:lnTo>
                <a:lnTo>
                  <a:pt x="2557481" y="406722"/>
                </a:lnTo>
                <a:cubicBezTo>
                  <a:pt x="2609611" y="401957"/>
                  <a:pt x="2661684" y="399804"/>
                  <a:pt x="2713523" y="400190"/>
                </a:cubicBezTo>
                <a:close/>
                <a:moveTo>
                  <a:pt x="2490190" y="166262"/>
                </a:moveTo>
                <a:lnTo>
                  <a:pt x="2540607" y="190023"/>
                </a:lnTo>
                <a:lnTo>
                  <a:pt x="2411475" y="196188"/>
                </a:lnTo>
                <a:cubicBezTo>
                  <a:pt x="2360598" y="201059"/>
                  <a:pt x="2309909" y="208364"/>
                  <a:pt x="2259599" y="218105"/>
                </a:cubicBezTo>
                <a:lnTo>
                  <a:pt x="2126569" y="250584"/>
                </a:lnTo>
                <a:lnTo>
                  <a:pt x="2061685" y="231751"/>
                </a:lnTo>
                <a:cubicBezTo>
                  <a:pt x="1991662" y="213987"/>
                  <a:pt x="1920669" y="201038"/>
                  <a:pt x="1849230" y="192905"/>
                </a:cubicBezTo>
                <a:lnTo>
                  <a:pt x="1709595" y="186444"/>
                </a:lnTo>
                <a:lnTo>
                  <a:pt x="1744660" y="169919"/>
                </a:lnTo>
                <a:cubicBezTo>
                  <a:pt x="1839019" y="130834"/>
                  <a:pt x="1937106" y="100748"/>
                  <a:pt x="2037523" y="80241"/>
                </a:cubicBezTo>
                <a:lnTo>
                  <a:pt x="2133046" y="65488"/>
                </a:lnTo>
                <a:lnTo>
                  <a:pt x="2309240" y="103665"/>
                </a:lnTo>
                <a:cubicBezTo>
                  <a:pt x="2370785" y="120921"/>
                  <a:pt x="2431216" y="141834"/>
                  <a:pt x="2490190" y="166262"/>
                </a:cubicBezTo>
                <a:close/>
                <a:moveTo>
                  <a:pt x="2939394" y="235201"/>
                </a:moveTo>
                <a:lnTo>
                  <a:pt x="2873936" y="393231"/>
                </a:lnTo>
                <a:lnTo>
                  <a:pt x="2854646" y="377025"/>
                </a:lnTo>
                <a:cubicBezTo>
                  <a:pt x="2783364" y="322129"/>
                  <a:pt x="2707756" y="273514"/>
                  <a:pt x="2628759" y="231567"/>
                </a:cubicBezTo>
                <a:lnTo>
                  <a:pt x="2540607" y="190023"/>
                </a:lnTo>
                <a:lnTo>
                  <a:pt x="2564486" y="188882"/>
                </a:lnTo>
                <a:cubicBezTo>
                  <a:pt x="2666621" y="188883"/>
                  <a:pt x="2768755" y="198623"/>
                  <a:pt x="2869376" y="218105"/>
                </a:cubicBezTo>
                <a:close/>
                <a:moveTo>
                  <a:pt x="2557901" y="62728"/>
                </a:moveTo>
                <a:lnTo>
                  <a:pt x="2500406" y="54564"/>
                </a:lnTo>
                <a:cubicBezTo>
                  <a:pt x="2396146" y="45035"/>
                  <a:pt x="2292118" y="45951"/>
                  <a:pt x="2189721" y="56736"/>
                </a:cubicBezTo>
                <a:lnTo>
                  <a:pt x="2133046" y="65488"/>
                </a:lnTo>
                <a:lnTo>
                  <a:pt x="2121600" y="63008"/>
                </a:lnTo>
                <a:cubicBezTo>
                  <a:pt x="1994732" y="43406"/>
                  <a:pt x="1864770" y="38995"/>
                  <a:pt x="1734444" y="50907"/>
                </a:cubicBezTo>
                <a:lnTo>
                  <a:pt x="1712886" y="53968"/>
                </a:lnTo>
                <a:lnTo>
                  <a:pt x="1796646" y="32431"/>
                </a:lnTo>
                <a:cubicBezTo>
                  <a:pt x="1900563" y="11168"/>
                  <a:pt x="2008158" y="-1"/>
                  <a:pt x="2118361" y="0"/>
                </a:cubicBezTo>
                <a:cubicBezTo>
                  <a:pt x="2228565" y="0"/>
                  <a:pt x="2336160" y="11167"/>
                  <a:pt x="2440077" y="32431"/>
                </a:cubicBezTo>
                <a:close/>
                <a:moveTo>
                  <a:pt x="2966435" y="169919"/>
                </a:moveTo>
                <a:lnTo>
                  <a:pt x="2942035" y="228824"/>
                </a:lnTo>
                <a:lnTo>
                  <a:pt x="2845092" y="174637"/>
                </a:lnTo>
                <a:cubicBezTo>
                  <a:pt x="2810675" y="157009"/>
                  <a:pt x="2775533" y="140593"/>
                  <a:pt x="2739723" y="125447"/>
                </a:cubicBezTo>
                <a:cubicBezTo>
                  <a:pt x="2691978" y="105253"/>
                  <a:pt x="2643046" y="87315"/>
                  <a:pt x="2593060" y="71767"/>
                </a:cubicBezTo>
                <a:lnTo>
                  <a:pt x="2557901" y="62728"/>
                </a:lnTo>
                <a:lnTo>
                  <a:pt x="2656798" y="76767"/>
                </a:lnTo>
                <a:cubicBezTo>
                  <a:pt x="2760942" y="96889"/>
                  <a:pt x="2864621" y="127746"/>
                  <a:pt x="2966435" y="169919"/>
                </a:cubicBezTo>
                <a:close/>
              </a:path>
            </a:pathLst>
          </a:custGeom>
          <a:noFill/>
          <a:ln w="19050">
            <a:solidFill>
              <a:srgbClr val="D2D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597FEC7C-E3F3-4983-B2F0-D1918913D3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07241705"/>
              </p:ext>
            </p:extLst>
          </p:nvPr>
        </p:nvGraphicFramePr>
        <p:xfrm>
          <a:off x="1611068" y="1741451"/>
          <a:ext cx="4419600" cy="36266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32" name="组合 31">
            <a:extLst>
              <a:ext uri="{FF2B5EF4-FFF2-40B4-BE49-F238E27FC236}">
                <a16:creationId xmlns:a16="http://schemas.microsoft.com/office/drawing/2014/main" id="{1D834F03-B595-4D10-8E1B-1A0048A24476}"/>
              </a:ext>
            </a:extLst>
          </p:cNvPr>
          <p:cNvGrpSpPr/>
          <p:nvPr/>
        </p:nvGrpSpPr>
        <p:grpSpPr>
          <a:xfrm>
            <a:off x="6848800" y="1490000"/>
            <a:ext cx="3612019" cy="1085738"/>
            <a:chOff x="5879643" y="1445796"/>
            <a:chExt cx="3612019" cy="1085738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0CB2081-A17F-4F9A-B8FB-6DF952551B47}"/>
                </a:ext>
              </a:extLst>
            </p:cNvPr>
            <p:cNvSpPr txBox="1"/>
            <p:nvPr/>
          </p:nvSpPr>
          <p:spPr>
            <a:xfrm>
              <a:off x="5879643" y="1792870"/>
              <a:ext cx="334294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4D47598-9D85-4AF2-8CD7-3B918E49FE00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3E7679E-72CF-46DB-BBFB-AE6731588D7C}"/>
              </a:ext>
            </a:extLst>
          </p:cNvPr>
          <p:cNvGrpSpPr/>
          <p:nvPr/>
        </p:nvGrpSpPr>
        <p:grpSpPr>
          <a:xfrm>
            <a:off x="6848800" y="2886158"/>
            <a:ext cx="3612019" cy="1085738"/>
            <a:chOff x="5879643" y="1445796"/>
            <a:chExt cx="3612019" cy="1085738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574FC5E-149D-4EF6-A6D1-937EE8A26113}"/>
                </a:ext>
              </a:extLst>
            </p:cNvPr>
            <p:cNvSpPr txBox="1"/>
            <p:nvPr/>
          </p:nvSpPr>
          <p:spPr>
            <a:xfrm>
              <a:off x="5879643" y="1792870"/>
              <a:ext cx="334294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D2D8A14-9249-4F72-8AED-2E2F1E31CF7A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C4DC1BC-7371-4E7E-939D-AF4CA2051469}"/>
              </a:ext>
            </a:extLst>
          </p:cNvPr>
          <p:cNvGrpSpPr/>
          <p:nvPr/>
        </p:nvGrpSpPr>
        <p:grpSpPr>
          <a:xfrm>
            <a:off x="6848800" y="4282316"/>
            <a:ext cx="3612019" cy="1085738"/>
            <a:chOff x="5879643" y="1445796"/>
            <a:chExt cx="3612019" cy="1085738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11D81D3-DF06-4E58-A3A3-E015D1729D6E}"/>
                </a:ext>
              </a:extLst>
            </p:cNvPr>
            <p:cNvSpPr txBox="1"/>
            <p:nvPr/>
          </p:nvSpPr>
          <p:spPr>
            <a:xfrm>
              <a:off x="5879643" y="1792870"/>
              <a:ext cx="334294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2E1B6C0-006D-4657-8B7E-B2CA2378B062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A7BA9F6-48BB-46AE-9B23-A004E202AEF1}"/>
              </a:ext>
            </a:extLst>
          </p:cNvPr>
          <p:cNvGrpSpPr/>
          <p:nvPr/>
        </p:nvGrpSpPr>
        <p:grpSpPr>
          <a:xfrm>
            <a:off x="9807011" y="357597"/>
            <a:ext cx="2053883" cy="523220"/>
            <a:chOff x="9543984" y="189929"/>
            <a:chExt cx="2053883" cy="523220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5371A1B-4FCC-43A8-AA40-E89B2883B009}"/>
                </a:ext>
              </a:extLst>
            </p:cNvPr>
            <p:cNvSpPr txBox="1"/>
            <p:nvPr/>
          </p:nvSpPr>
          <p:spPr>
            <a:xfrm>
              <a:off x="10294681" y="189929"/>
              <a:ext cx="10349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LOGO</a:t>
              </a:r>
              <a:endParaRPr lang="zh-CN" altLang="en-US" sz="2800" dirty="0">
                <a:solidFill>
                  <a:srgbClr val="818588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6" name="等腰三角形 25">
              <a:extLst>
                <a:ext uri="{FF2B5EF4-FFF2-40B4-BE49-F238E27FC236}">
                  <a16:creationId xmlns:a16="http://schemas.microsoft.com/office/drawing/2014/main" id="{EDFA9130-87D6-4EDF-A4C9-8F421F791D9A}"/>
                </a:ext>
              </a:extLst>
            </p:cNvPr>
            <p:cNvSpPr/>
            <p:nvPr/>
          </p:nvSpPr>
          <p:spPr>
            <a:xfrm>
              <a:off x="9696338" y="235395"/>
              <a:ext cx="501454" cy="432288"/>
            </a:xfrm>
            <a:prstGeom prst="triangle">
              <a:avLst/>
            </a:prstGeom>
            <a:solidFill>
              <a:srgbClr val="818588"/>
            </a:solidFill>
            <a:ln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04BDF7A6-5ACE-4AF9-A4AC-00BBFE7D84E1}"/>
                </a:ext>
              </a:extLst>
            </p:cNvPr>
            <p:cNvSpPr/>
            <p:nvPr/>
          </p:nvSpPr>
          <p:spPr>
            <a:xfrm>
              <a:off x="9543984" y="189929"/>
              <a:ext cx="2053883" cy="523220"/>
            </a:xfrm>
            <a:prstGeom prst="rect">
              <a:avLst/>
            </a:prstGeom>
            <a:noFill/>
            <a:ln w="38100"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67B8019B-4C3A-40FA-86F5-3F84C54D7E47}"/>
              </a:ext>
            </a:extLst>
          </p:cNvPr>
          <p:cNvSpPr txBox="1"/>
          <p:nvPr/>
        </p:nvSpPr>
        <p:spPr>
          <a:xfrm>
            <a:off x="1375789" y="349207"/>
            <a:ext cx="4890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818588"/>
                </a:solidFill>
              </a:rPr>
              <a:t>Click Here To Add The Tittle</a:t>
            </a:r>
            <a:endParaRPr lang="zh-CN" altLang="en-US" sz="2800" dirty="0">
              <a:solidFill>
                <a:srgbClr val="818588"/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7243496-9B91-4259-9556-2E63DFB4E882}"/>
              </a:ext>
            </a:extLst>
          </p:cNvPr>
          <p:cNvGrpSpPr/>
          <p:nvPr/>
        </p:nvGrpSpPr>
        <p:grpSpPr>
          <a:xfrm>
            <a:off x="552920" y="321895"/>
            <a:ext cx="5537916" cy="558922"/>
            <a:chOff x="552920" y="321895"/>
            <a:chExt cx="5537916" cy="558922"/>
          </a:xfrm>
        </p:grpSpPr>
        <p:sp>
          <p:nvSpPr>
            <p:cNvPr id="30" name="直角三角形 29">
              <a:extLst>
                <a:ext uri="{FF2B5EF4-FFF2-40B4-BE49-F238E27FC236}">
                  <a16:creationId xmlns:a16="http://schemas.microsoft.com/office/drawing/2014/main" id="{14D8FB89-CCDB-4DBC-84E2-C72FB4690065}"/>
                </a:ext>
              </a:extLst>
            </p:cNvPr>
            <p:cNvSpPr/>
            <p:nvPr/>
          </p:nvSpPr>
          <p:spPr>
            <a:xfrm>
              <a:off x="738900" y="340817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直角三角形 40">
              <a:extLst>
                <a:ext uri="{FF2B5EF4-FFF2-40B4-BE49-F238E27FC236}">
                  <a16:creationId xmlns:a16="http://schemas.microsoft.com/office/drawing/2014/main" id="{51409B6A-2279-48A3-B9E6-4FE5A3F18F71}"/>
                </a:ext>
              </a:extLst>
            </p:cNvPr>
            <p:cNvSpPr/>
            <p:nvPr/>
          </p:nvSpPr>
          <p:spPr>
            <a:xfrm rot="5400000">
              <a:off x="738900" y="321895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直角三角形 41">
              <a:extLst>
                <a:ext uri="{FF2B5EF4-FFF2-40B4-BE49-F238E27FC236}">
                  <a16:creationId xmlns:a16="http://schemas.microsoft.com/office/drawing/2014/main" id="{A8D1083F-F21E-42C4-A31A-E6A335460308}"/>
                </a:ext>
              </a:extLst>
            </p:cNvPr>
            <p:cNvSpPr/>
            <p:nvPr/>
          </p:nvSpPr>
          <p:spPr>
            <a:xfrm>
              <a:off x="552920" y="340817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直角三角形 42">
              <a:extLst>
                <a:ext uri="{FF2B5EF4-FFF2-40B4-BE49-F238E27FC236}">
                  <a16:creationId xmlns:a16="http://schemas.microsoft.com/office/drawing/2014/main" id="{24B62D2C-1BF4-47D7-A307-4037ADECC116}"/>
                </a:ext>
              </a:extLst>
            </p:cNvPr>
            <p:cNvSpPr/>
            <p:nvPr/>
          </p:nvSpPr>
          <p:spPr>
            <a:xfrm rot="5400000">
              <a:off x="552920" y="321895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09C054FB-CF89-4AFD-8503-C1B07F3945F5}"/>
                </a:ext>
              </a:extLst>
            </p:cNvPr>
            <p:cNvCxnSpPr>
              <a:cxnSpLocks/>
            </p:cNvCxnSpPr>
            <p:nvPr/>
          </p:nvCxnSpPr>
          <p:spPr>
            <a:xfrm>
              <a:off x="1108418" y="865319"/>
              <a:ext cx="4982418" cy="15498"/>
            </a:xfrm>
            <a:prstGeom prst="line">
              <a:avLst/>
            </a:prstGeom>
            <a:ln w="38100">
              <a:solidFill>
                <a:srgbClr val="8185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03917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Graphic spid="4" grpId="0">
        <p:bldAsOne/>
      </p:bldGraphic>
      <p:bldP spid="2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C3C9715-6AC5-4C02-967D-798EF07E56F5}"/>
              </a:ext>
            </a:extLst>
          </p:cNvPr>
          <p:cNvGrpSpPr/>
          <p:nvPr/>
        </p:nvGrpSpPr>
        <p:grpSpPr>
          <a:xfrm>
            <a:off x="4052450" y="1363614"/>
            <a:ext cx="4201323" cy="4199287"/>
            <a:chOff x="4052450" y="1363614"/>
            <a:chExt cx="4201323" cy="4199287"/>
          </a:xfrm>
        </p:grpSpPr>
        <p:sp>
          <p:nvSpPr>
            <p:cNvPr id="2" name="等腰三角形 1">
              <a:extLst>
                <a:ext uri="{FF2B5EF4-FFF2-40B4-BE49-F238E27FC236}">
                  <a16:creationId xmlns:a16="http://schemas.microsoft.com/office/drawing/2014/main" id="{F9B20195-2B55-4351-89D8-3CF1C4EE87B9}"/>
                </a:ext>
              </a:extLst>
            </p:cNvPr>
            <p:cNvSpPr/>
            <p:nvPr/>
          </p:nvSpPr>
          <p:spPr>
            <a:xfrm rot="10800000">
              <a:off x="4081681" y="2214025"/>
              <a:ext cx="4172092" cy="3348876"/>
            </a:xfrm>
            <a:prstGeom prst="triangl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等腰三角形 80">
              <a:extLst>
                <a:ext uri="{FF2B5EF4-FFF2-40B4-BE49-F238E27FC236}">
                  <a16:creationId xmlns:a16="http://schemas.microsoft.com/office/drawing/2014/main" id="{23887184-64A4-431D-B6C8-1510C8404D11}"/>
                </a:ext>
              </a:extLst>
            </p:cNvPr>
            <p:cNvSpPr/>
            <p:nvPr/>
          </p:nvSpPr>
          <p:spPr>
            <a:xfrm>
              <a:off x="4052450" y="1363614"/>
              <a:ext cx="4172092" cy="3348876"/>
            </a:xfrm>
            <a:prstGeom prst="triangl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6" name="矩形 5">
              <a:extLst>
                <a:ext uri="{FF2B5EF4-FFF2-40B4-BE49-F238E27FC236}">
                  <a16:creationId xmlns:a16="http://schemas.microsoft.com/office/drawing/2014/main" id="{34B1C290-CF30-46CC-B309-75E5094CF748}"/>
                </a:ext>
              </a:extLst>
            </p:cNvPr>
            <p:cNvSpPr/>
            <p:nvPr/>
          </p:nvSpPr>
          <p:spPr>
            <a:xfrm>
              <a:off x="4081680" y="2707718"/>
              <a:ext cx="4142862" cy="132184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2" name="组合 201">
            <a:extLst>
              <a:ext uri="{FF2B5EF4-FFF2-40B4-BE49-F238E27FC236}">
                <a16:creationId xmlns:a16="http://schemas.microsoft.com/office/drawing/2014/main" id="{203EA65C-92B5-4562-885D-2C38232BC2D0}"/>
              </a:ext>
            </a:extLst>
          </p:cNvPr>
          <p:cNvGrpSpPr/>
          <p:nvPr/>
        </p:nvGrpSpPr>
        <p:grpSpPr>
          <a:xfrm>
            <a:off x="0" y="0"/>
            <a:ext cx="3841300" cy="3779537"/>
            <a:chOff x="-8307" y="3465237"/>
            <a:chExt cx="3841300" cy="3779537"/>
          </a:xfrm>
        </p:grpSpPr>
        <p:sp>
          <p:nvSpPr>
            <p:cNvPr id="172" name="直角三角形 171">
              <a:extLst>
                <a:ext uri="{FF2B5EF4-FFF2-40B4-BE49-F238E27FC236}">
                  <a16:creationId xmlns:a16="http://schemas.microsoft.com/office/drawing/2014/main" id="{7E8C887B-E870-476C-850E-C6C7ACA696B3}"/>
                </a:ext>
              </a:extLst>
            </p:cNvPr>
            <p:cNvSpPr/>
            <p:nvPr/>
          </p:nvSpPr>
          <p:spPr>
            <a:xfrm>
              <a:off x="-8307" y="4018851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直角三角形 172">
              <a:extLst>
                <a:ext uri="{FF2B5EF4-FFF2-40B4-BE49-F238E27FC236}">
                  <a16:creationId xmlns:a16="http://schemas.microsoft.com/office/drawing/2014/main" id="{31D961DE-8714-4FAA-AAF7-4ED5C6B6FC28}"/>
                </a:ext>
              </a:extLst>
            </p:cNvPr>
            <p:cNvSpPr/>
            <p:nvPr/>
          </p:nvSpPr>
          <p:spPr>
            <a:xfrm>
              <a:off x="537991" y="4558851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直角三角形 173">
              <a:extLst>
                <a:ext uri="{FF2B5EF4-FFF2-40B4-BE49-F238E27FC236}">
                  <a16:creationId xmlns:a16="http://schemas.microsoft.com/office/drawing/2014/main" id="{1FA89931-0DBA-4304-B299-EF92C171F261}"/>
                </a:ext>
              </a:extLst>
            </p:cNvPr>
            <p:cNvSpPr/>
            <p:nvPr/>
          </p:nvSpPr>
          <p:spPr>
            <a:xfrm>
              <a:off x="544289" y="5098850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直角三角形 174">
              <a:extLst>
                <a:ext uri="{FF2B5EF4-FFF2-40B4-BE49-F238E27FC236}">
                  <a16:creationId xmlns:a16="http://schemas.microsoft.com/office/drawing/2014/main" id="{4EB69683-40C4-48E7-8201-CDC278981CF0}"/>
                </a:ext>
              </a:extLst>
            </p:cNvPr>
            <p:cNvSpPr/>
            <p:nvPr/>
          </p:nvSpPr>
          <p:spPr>
            <a:xfrm>
              <a:off x="537991" y="4018851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直角三角形 175">
              <a:extLst>
                <a:ext uri="{FF2B5EF4-FFF2-40B4-BE49-F238E27FC236}">
                  <a16:creationId xmlns:a16="http://schemas.microsoft.com/office/drawing/2014/main" id="{F7C1025A-F644-4721-9348-AAF9E528EDC8}"/>
                </a:ext>
              </a:extLst>
            </p:cNvPr>
            <p:cNvSpPr/>
            <p:nvPr/>
          </p:nvSpPr>
          <p:spPr>
            <a:xfrm>
              <a:off x="537991" y="3478851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直角三角形 176">
              <a:extLst>
                <a:ext uri="{FF2B5EF4-FFF2-40B4-BE49-F238E27FC236}">
                  <a16:creationId xmlns:a16="http://schemas.microsoft.com/office/drawing/2014/main" id="{AB86DE1A-909B-407B-A5CC-7EBE7BE4CD0D}"/>
                </a:ext>
              </a:extLst>
            </p:cNvPr>
            <p:cNvSpPr/>
            <p:nvPr/>
          </p:nvSpPr>
          <p:spPr>
            <a:xfrm>
              <a:off x="1105624" y="4018851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直角三角形 177">
              <a:extLst>
                <a:ext uri="{FF2B5EF4-FFF2-40B4-BE49-F238E27FC236}">
                  <a16:creationId xmlns:a16="http://schemas.microsoft.com/office/drawing/2014/main" id="{9279F751-7B9C-46E1-9788-EF1FAB65C0B8}"/>
                </a:ext>
              </a:extLst>
            </p:cNvPr>
            <p:cNvSpPr/>
            <p:nvPr/>
          </p:nvSpPr>
          <p:spPr>
            <a:xfrm>
              <a:off x="1105624" y="3478851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直角三角形 178">
              <a:extLst>
                <a:ext uri="{FF2B5EF4-FFF2-40B4-BE49-F238E27FC236}">
                  <a16:creationId xmlns:a16="http://schemas.microsoft.com/office/drawing/2014/main" id="{D8DA7D83-8341-4B7E-A8AF-6A9F52C3A2BD}"/>
                </a:ext>
              </a:extLst>
            </p:cNvPr>
            <p:cNvSpPr/>
            <p:nvPr/>
          </p:nvSpPr>
          <p:spPr>
            <a:xfrm>
              <a:off x="-8307" y="5082075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直角三角形 179">
              <a:extLst>
                <a:ext uri="{FF2B5EF4-FFF2-40B4-BE49-F238E27FC236}">
                  <a16:creationId xmlns:a16="http://schemas.microsoft.com/office/drawing/2014/main" id="{9564CE17-74BA-4730-A3D1-5DC9E7282CAD}"/>
                </a:ext>
              </a:extLst>
            </p:cNvPr>
            <p:cNvSpPr/>
            <p:nvPr/>
          </p:nvSpPr>
          <p:spPr>
            <a:xfrm>
              <a:off x="-8307" y="4539377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1" name="直角三角形 180">
              <a:extLst>
                <a:ext uri="{FF2B5EF4-FFF2-40B4-BE49-F238E27FC236}">
                  <a16:creationId xmlns:a16="http://schemas.microsoft.com/office/drawing/2014/main" id="{97046A62-391E-417D-9228-BBC2A669503B}"/>
                </a:ext>
              </a:extLst>
            </p:cNvPr>
            <p:cNvSpPr/>
            <p:nvPr/>
          </p:nvSpPr>
          <p:spPr>
            <a:xfrm>
              <a:off x="1116362" y="4558851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直角三角形 181">
              <a:extLst>
                <a:ext uri="{FF2B5EF4-FFF2-40B4-BE49-F238E27FC236}">
                  <a16:creationId xmlns:a16="http://schemas.microsoft.com/office/drawing/2014/main" id="{BAF8A525-2349-4FE8-85EB-B17D15EF830D}"/>
                </a:ext>
              </a:extLst>
            </p:cNvPr>
            <p:cNvSpPr/>
            <p:nvPr/>
          </p:nvSpPr>
          <p:spPr>
            <a:xfrm>
              <a:off x="1645624" y="3478851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直角三角形 182">
              <a:extLst>
                <a:ext uri="{FF2B5EF4-FFF2-40B4-BE49-F238E27FC236}">
                  <a16:creationId xmlns:a16="http://schemas.microsoft.com/office/drawing/2014/main" id="{36174E1F-DDAB-4E8D-AB9F-42FD11B95C87}"/>
                </a:ext>
              </a:extLst>
            </p:cNvPr>
            <p:cNvSpPr/>
            <p:nvPr/>
          </p:nvSpPr>
          <p:spPr>
            <a:xfrm>
              <a:off x="1653519" y="4018851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直角三角形 183">
              <a:extLst>
                <a:ext uri="{FF2B5EF4-FFF2-40B4-BE49-F238E27FC236}">
                  <a16:creationId xmlns:a16="http://schemas.microsoft.com/office/drawing/2014/main" id="{FA27FDD3-AB4C-49AB-9B1A-7EBC9FCB6F93}"/>
                </a:ext>
              </a:extLst>
            </p:cNvPr>
            <p:cNvSpPr/>
            <p:nvPr/>
          </p:nvSpPr>
          <p:spPr>
            <a:xfrm>
              <a:off x="-8307" y="3487956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直角三角形 184">
              <a:extLst>
                <a:ext uri="{FF2B5EF4-FFF2-40B4-BE49-F238E27FC236}">
                  <a16:creationId xmlns:a16="http://schemas.microsoft.com/office/drawing/2014/main" id="{56BB7FBC-D82D-4BE4-9298-B506A60C1260}"/>
                </a:ext>
              </a:extLst>
            </p:cNvPr>
            <p:cNvSpPr/>
            <p:nvPr/>
          </p:nvSpPr>
          <p:spPr>
            <a:xfrm>
              <a:off x="-8307" y="5638851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直角三角形 185">
              <a:extLst>
                <a:ext uri="{FF2B5EF4-FFF2-40B4-BE49-F238E27FC236}">
                  <a16:creationId xmlns:a16="http://schemas.microsoft.com/office/drawing/2014/main" id="{40C3D270-E795-4ED6-8A3F-1EFD256BA1F0}"/>
                </a:ext>
              </a:extLst>
            </p:cNvPr>
            <p:cNvSpPr/>
            <p:nvPr/>
          </p:nvSpPr>
          <p:spPr>
            <a:xfrm>
              <a:off x="3292993" y="3465237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直角三角形 186">
              <a:extLst>
                <a:ext uri="{FF2B5EF4-FFF2-40B4-BE49-F238E27FC236}">
                  <a16:creationId xmlns:a16="http://schemas.microsoft.com/office/drawing/2014/main" id="{C032ABFD-5949-4C75-9279-93146578EA8B}"/>
                </a:ext>
              </a:extLst>
            </p:cNvPr>
            <p:cNvSpPr/>
            <p:nvPr/>
          </p:nvSpPr>
          <p:spPr>
            <a:xfrm>
              <a:off x="2194747" y="3478851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直角三角形 187">
              <a:extLst>
                <a:ext uri="{FF2B5EF4-FFF2-40B4-BE49-F238E27FC236}">
                  <a16:creationId xmlns:a16="http://schemas.microsoft.com/office/drawing/2014/main" id="{4627DB43-A1E9-4AFA-974C-3CE262CEC5CB}"/>
                </a:ext>
              </a:extLst>
            </p:cNvPr>
            <p:cNvSpPr/>
            <p:nvPr/>
          </p:nvSpPr>
          <p:spPr>
            <a:xfrm>
              <a:off x="2743870" y="3478851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直角三角形 188">
              <a:extLst>
                <a:ext uri="{FF2B5EF4-FFF2-40B4-BE49-F238E27FC236}">
                  <a16:creationId xmlns:a16="http://schemas.microsoft.com/office/drawing/2014/main" id="{654990F3-98C1-4E13-BB9D-B5DC1F66709F}"/>
                </a:ext>
              </a:extLst>
            </p:cNvPr>
            <p:cNvSpPr/>
            <p:nvPr/>
          </p:nvSpPr>
          <p:spPr>
            <a:xfrm>
              <a:off x="1113519" y="5092955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直角三角形 189">
              <a:extLst>
                <a:ext uri="{FF2B5EF4-FFF2-40B4-BE49-F238E27FC236}">
                  <a16:creationId xmlns:a16="http://schemas.microsoft.com/office/drawing/2014/main" id="{9478979B-8364-436B-A641-62F4130E23DA}"/>
                </a:ext>
              </a:extLst>
            </p:cNvPr>
            <p:cNvSpPr/>
            <p:nvPr/>
          </p:nvSpPr>
          <p:spPr>
            <a:xfrm>
              <a:off x="544289" y="5624774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直角三角形 190">
              <a:extLst>
                <a:ext uri="{FF2B5EF4-FFF2-40B4-BE49-F238E27FC236}">
                  <a16:creationId xmlns:a16="http://schemas.microsoft.com/office/drawing/2014/main" id="{E756FB52-E81A-4855-BF9B-74B322084970}"/>
                </a:ext>
              </a:extLst>
            </p:cNvPr>
            <p:cNvSpPr/>
            <p:nvPr/>
          </p:nvSpPr>
          <p:spPr>
            <a:xfrm>
              <a:off x="1645624" y="4558851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直角三角形 191">
              <a:extLst>
                <a:ext uri="{FF2B5EF4-FFF2-40B4-BE49-F238E27FC236}">
                  <a16:creationId xmlns:a16="http://schemas.microsoft.com/office/drawing/2014/main" id="{37E2A158-296A-4250-920B-E1ABB7FBFD33}"/>
                </a:ext>
              </a:extLst>
            </p:cNvPr>
            <p:cNvSpPr/>
            <p:nvPr/>
          </p:nvSpPr>
          <p:spPr>
            <a:xfrm>
              <a:off x="2203870" y="4018851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直角三角形 192">
              <a:extLst>
                <a:ext uri="{FF2B5EF4-FFF2-40B4-BE49-F238E27FC236}">
                  <a16:creationId xmlns:a16="http://schemas.microsoft.com/office/drawing/2014/main" id="{D7D9AE52-640B-4EDE-9F29-9DFC0C1D9006}"/>
                </a:ext>
              </a:extLst>
            </p:cNvPr>
            <p:cNvSpPr/>
            <p:nvPr/>
          </p:nvSpPr>
          <p:spPr>
            <a:xfrm>
              <a:off x="-8307" y="6178851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直角三角形 193">
              <a:extLst>
                <a:ext uri="{FF2B5EF4-FFF2-40B4-BE49-F238E27FC236}">
                  <a16:creationId xmlns:a16="http://schemas.microsoft.com/office/drawing/2014/main" id="{13F681CE-181E-433A-A513-6CDC8AA830E7}"/>
                </a:ext>
              </a:extLst>
            </p:cNvPr>
            <p:cNvSpPr/>
            <p:nvPr/>
          </p:nvSpPr>
          <p:spPr>
            <a:xfrm>
              <a:off x="2743870" y="4005237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直角三角形 194">
              <a:extLst>
                <a:ext uri="{FF2B5EF4-FFF2-40B4-BE49-F238E27FC236}">
                  <a16:creationId xmlns:a16="http://schemas.microsoft.com/office/drawing/2014/main" id="{7BC5F6D7-E4FD-450B-BDDA-95E19B8BF929}"/>
                </a:ext>
              </a:extLst>
            </p:cNvPr>
            <p:cNvSpPr/>
            <p:nvPr/>
          </p:nvSpPr>
          <p:spPr>
            <a:xfrm>
              <a:off x="2185624" y="4552205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直角三角形 195">
              <a:extLst>
                <a:ext uri="{FF2B5EF4-FFF2-40B4-BE49-F238E27FC236}">
                  <a16:creationId xmlns:a16="http://schemas.microsoft.com/office/drawing/2014/main" id="{85EDD21D-0A16-48BB-A3CF-49800CC604CE}"/>
                </a:ext>
              </a:extLst>
            </p:cNvPr>
            <p:cNvSpPr/>
            <p:nvPr/>
          </p:nvSpPr>
          <p:spPr>
            <a:xfrm>
              <a:off x="1645624" y="5098851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直角三角形 196">
              <a:extLst>
                <a:ext uri="{FF2B5EF4-FFF2-40B4-BE49-F238E27FC236}">
                  <a16:creationId xmlns:a16="http://schemas.microsoft.com/office/drawing/2014/main" id="{62942BF4-BEEC-4DE6-B897-1FBAAF8C0CBF}"/>
                </a:ext>
              </a:extLst>
            </p:cNvPr>
            <p:cNvSpPr/>
            <p:nvPr/>
          </p:nvSpPr>
          <p:spPr>
            <a:xfrm>
              <a:off x="1113519" y="5632955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直角三角形 197">
              <a:extLst>
                <a:ext uri="{FF2B5EF4-FFF2-40B4-BE49-F238E27FC236}">
                  <a16:creationId xmlns:a16="http://schemas.microsoft.com/office/drawing/2014/main" id="{857639EA-9524-4362-BE0B-7C8A04BBAC82}"/>
                </a:ext>
              </a:extLst>
            </p:cNvPr>
            <p:cNvSpPr/>
            <p:nvPr/>
          </p:nvSpPr>
          <p:spPr>
            <a:xfrm>
              <a:off x="536868" y="6164773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直角三角形 198">
              <a:extLst>
                <a:ext uri="{FF2B5EF4-FFF2-40B4-BE49-F238E27FC236}">
                  <a16:creationId xmlns:a16="http://schemas.microsoft.com/office/drawing/2014/main" id="{04447858-F83A-40A0-827A-BF1FF4267F9F}"/>
                </a:ext>
              </a:extLst>
            </p:cNvPr>
            <p:cNvSpPr/>
            <p:nvPr/>
          </p:nvSpPr>
          <p:spPr>
            <a:xfrm>
              <a:off x="-8307" y="6704774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10B8F5FE-97BA-41A7-BDDC-12DC3D72755A}"/>
              </a:ext>
            </a:extLst>
          </p:cNvPr>
          <p:cNvGrpSpPr/>
          <p:nvPr/>
        </p:nvGrpSpPr>
        <p:grpSpPr>
          <a:xfrm rot="10800000">
            <a:off x="8350700" y="3078463"/>
            <a:ext cx="3841300" cy="3779537"/>
            <a:chOff x="-8307" y="3465237"/>
            <a:chExt cx="3841300" cy="3779537"/>
          </a:xfrm>
        </p:grpSpPr>
        <p:sp>
          <p:nvSpPr>
            <p:cNvPr id="169" name="直角三角形 168">
              <a:extLst>
                <a:ext uri="{FF2B5EF4-FFF2-40B4-BE49-F238E27FC236}">
                  <a16:creationId xmlns:a16="http://schemas.microsoft.com/office/drawing/2014/main" id="{5AEA4F88-60C0-4DFC-A7CA-13F5FA5E1FBD}"/>
                </a:ext>
              </a:extLst>
            </p:cNvPr>
            <p:cNvSpPr/>
            <p:nvPr/>
          </p:nvSpPr>
          <p:spPr>
            <a:xfrm>
              <a:off x="-8307" y="4018851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直角三角形 169">
              <a:extLst>
                <a:ext uri="{FF2B5EF4-FFF2-40B4-BE49-F238E27FC236}">
                  <a16:creationId xmlns:a16="http://schemas.microsoft.com/office/drawing/2014/main" id="{1CF9A380-A909-4D47-9E96-BCCFE8543EDD}"/>
                </a:ext>
              </a:extLst>
            </p:cNvPr>
            <p:cNvSpPr/>
            <p:nvPr/>
          </p:nvSpPr>
          <p:spPr>
            <a:xfrm>
              <a:off x="537991" y="4558851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直角三角形 202">
              <a:extLst>
                <a:ext uri="{FF2B5EF4-FFF2-40B4-BE49-F238E27FC236}">
                  <a16:creationId xmlns:a16="http://schemas.microsoft.com/office/drawing/2014/main" id="{39BE58E2-181D-437F-ACC0-53E9E0AA1D21}"/>
                </a:ext>
              </a:extLst>
            </p:cNvPr>
            <p:cNvSpPr/>
            <p:nvPr/>
          </p:nvSpPr>
          <p:spPr>
            <a:xfrm>
              <a:off x="544289" y="5098850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直角三角形 203">
              <a:extLst>
                <a:ext uri="{FF2B5EF4-FFF2-40B4-BE49-F238E27FC236}">
                  <a16:creationId xmlns:a16="http://schemas.microsoft.com/office/drawing/2014/main" id="{9890B07F-511E-4C2A-B509-367D737E7D9E}"/>
                </a:ext>
              </a:extLst>
            </p:cNvPr>
            <p:cNvSpPr/>
            <p:nvPr/>
          </p:nvSpPr>
          <p:spPr>
            <a:xfrm>
              <a:off x="537991" y="4018851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直角三角形 204">
              <a:extLst>
                <a:ext uri="{FF2B5EF4-FFF2-40B4-BE49-F238E27FC236}">
                  <a16:creationId xmlns:a16="http://schemas.microsoft.com/office/drawing/2014/main" id="{B9739007-8FB5-4B40-BC3E-DE30DB71049D}"/>
                </a:ext>
              </a:extLst>
            </p:cNvPr>
            <p:cNvSpPr/>
            <p:nvPr/>
          </p:nvSpPr>
          <p:spPr>
            <a:xfrm>
              <a:off x="537991" y="3478851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直角三角形 205">
              <a:extLst>
                <a:ext uri="{FF2B5EF4-FFF2-40B4-BE49-F238E27FC236}">
                  <a16:creationId xmlns:a16="http://schemas.microsoft.com/office/drawing/2014/main" id="{3B5A340B-FAED-4A0A-96BB-A53DE2256966}"/>
                </a:ext>
              </a:extLst>
            </p:cNvPr>
            <p:cNvSpPr/>
            <p:nvPr/>
          </p:nvSpPr>
          <p:spPr>
            <a:xfrm>
              <a:off x="1105624" y="4018851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直角三角形 206">
              <a:extLst>
                <a:ext uri="{FF2B5EF4-FFF2-40B4-BE49-F238E27FC236}">
                  <a16:creationId xmlns:a16="http://schemas.microsoft.com/office/drawing/2014/main" id="{BECED52C-0DFE-4AFE-B988-6A327D800E01}"/>
                </a:ext>
              </a:extLst>
            </p:cNvPr>
            <p:cNvSpPr/>
            <p:nvPr/>
          </p:nvSpPr>
          <p:spPr>
            <a:xfrm>
              <a:off x="1105624" y="3478851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直角三角形 207">
              <a:extLst>
                <a:ext uri="{FF2B5EF4-FFF2-40B4-BE49-F238E27FC236}">
                  <a16:creationId xmlns:a16="http://schemas.microsoft.com/office/drawing/2014/main" id="{288E1595-9844-4968-A495-A86B0701A2DB}"/>
                </a:ext>
              </a:extLst>
            </p:cNvPr>
            <p:cNvSpPr/>
            <p:nvPr/>
          </p:nvSpPr>
          <p:spPr>
            <a:xfrm>
              <a:off x="-8307" y="5082075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直角三角形 208">
              <a:extLst>
                <a:ext uri="{FF2B5EF4-FFF2-40B4-BE49-F238E27FC236}">
                  <a16:creationId xmlns:a16="http://schemas.microsoft.com/office/drawing/2014/main" id="{9BCF8860-3B1B-42FD-A21A-E425002813B8}"/>
                </a:ext>
              </a:extLst>
            </p:cNvPr>
            <p:cNvSpPr/>
            <p:nvPr/>
          </p:nvSpPr>
          <p:spPr>
            <a:xfrm>
              <a:off x="-8307" y="4539377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0" name="直角三角形 209">
              <a:extLst>
                <a:ext uri="{FF2B5EF4-FFF2-40B4-BE49-F238E27FC236}">
                  <a16:creationId xmlns:a16="http://schemas.microsoft.com/office/drawing/2014/main" id="{5659711D-33BC-4EA1-91F6-376A59A630C7}"/>
                </a:ext>
              </a:extLst>
            </p:cNvPr>
            <p:cNvSpPr/>
            <p:nvPr/>
          </p:nvSpPr>
          <p:spPr>
            <a:xfrm>
              <a:off x="1116362" y="4558851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直角三角形 210">
              <a:extLst>
                <a:ext uri="{FF2B5EF4-FFF2-40B4-BE49-F238E27FC236}">
                  <a16:creationId xmlns:a16="http://schemas.microsoft.com/office/drawing/2014/main" id="{EC9AC07A-348D-4E1F-9548-22EFD80466ED}"/>
                </a:ext>
              </a:extLst>
            </p:cNvPr>
            <p:cNvSpPr/>
            <p:nvPr/>
          </p:nvSpPr>
          <p:spPr>
            <a:xfrm>
              <a:off x="1645624" y="3478851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直角三角形 211">
              <a:extLst>
                <a:ext uri="{FF2B5EF4-FFF2-40B4-BE49-F238E27FC236}">
                  <a16:creationId xmlns:a16="http://schemas.microsoft.com/office/drawing/2014/main" id="{24DF6F62-BB01-4846-895D-B78779E7DA72}"/>
                </a:ext>
              </a:extLst>
            </p:cNvPr>
            <p:cNvSpPr/>
            <p:nvPr/>
          </p:nvSpPr>
          <p:spPr>
            <a:xfrm>
              <a:off x="1653519" y="4018851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直角三角形 212">
              <a:extLst>
                <a:ext uri="{FF2B5EF4-FFF2-40B4-BE49-F238E27FC236}">
                  <a16:creationId xmlns:a16="http://schemas.microsoft.com/office/drawing/2014/main" id="{ABC25691-2D2E-44ED-98FD-2E78433ECBDB}"/>
                </a:ext>
              </a:extLst>
            </p:cNvPr>
            <p:cNvSpPr/>
            <p:nvPr/>
          </p:nvSpPr>
          <p:spPr>
            <a:xfrm>
              <a:off x="-8307" y="3468906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直角三角形 213">
              <a:extLst>
                <a:ext uri="{FF2B5EF4-FFF2-40B4-BE49-F238E27FC236}">
                  <a16:creationId xmlns:a16="http://schemas.microsoft.com/office/drawing/2014/main" id="{B1E3743E-DC39-45C1-ACC1-0FC0D26D7913}"/>
                </a:ext>
              </a:extLst>
            </p:cNvPr>
            <p:cNvSpPr/>
            <p:nvPr/>
          </p:nvSpPr>
          <p:spPr>
            <a:xfrm>
              <a:off x="-8307" y="5638851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直角三角形 214">
              <a:extLst>
                <a:ext uri="{FF2B5EF4-FFF2-40B4-BE49-F238E27FC236}">
                  <a16:creationId xmlns:a16="http://schemas.microsoft.com/office/drawing/2014/main" id="{49B37629-FC8F-43DB-93D2-FF098CD65402}"/>
                </a:ext>
              </a:extLst>
            </p:cNvPr>
            <p:cNvSpPr/>
            <p:nvPr/>
          </p:nvSpPr>
          <p:spPr>
            <a:xfrm>
              <a:off x="3292993" y="3465237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直角三角形 215">
              <a:extLst>
                <a:ext uri="{FF2B5EF4-FFF2-40B4-BE49-F238E27FC236}">
                  <a16:creationId xmlns:a16="http://schemas.microsoft.com/office/drawing/2014/main" id="{9C8A7AB9-F417-486E-AF3A-AF164360DD1C}"/>
                </a:ext>
              </a:extLst>
            </p:cNvPr>
            <p:cNvSpPr/>
            <p:nvPr/>
          </p:nvSpPr>
          <p:spPr>
            <a:xfrm>
              <a:off x="2194747" y="3478851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直角三角形 216">
              <a:extLst>
                <a:ext uri="{FF2B5EF4-FFF2-40B4-BE49-F238E27FC236}">
                  <a16:creationId xmlns:a16="http://schemas.microsoft.com/office/drawing/2014/main" id="{FF534ED2-525C-4E2B-BEFD-EE39956EB424}"/>
                </a:ext>
              </a:extLst>
            </p:cNvPr>
            <p:cNvSpPr/>
            <p:nvPr/>
          </p:nvSpPr>
          <p:spPr>
            <a:xfrm>
              <a:off x="2743870" y="3478851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直角三角形 217">
              <a:extLst>
                <a:ext uri="{FF2B5EF4-FFF2-40B4-BE49-F238E27FC236}">
                  <a16:creationId xmlns:a16="http://schemas.microsoft.com/office/drawing/2014/main" id="{B8D5FBA3-9FC7-44E0-AA5B-C9CBC067C73C}"/>
                </a:ext>
              </a:extLst>
            </p:cNvPr>
            <p:cNvSpPr/>
            <p:nvPr/>
          </p:nvSpPr>
          <p:spPr>
            <a:xfrm>
              <a:off x="1113519" y="5092955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直角三角形 218">
              <a:extLst>
                <a:ext uri="{FF2B5EF4-FFF2-40B4-BE49-F238E27FC236}">
                  <a16:creationId xmlns:a16="http://schemas.microsoft.com/office/drawing/2014/main" id="{73BC4AAA-E47A-483F-9EA9-10C0A0195CCD}"/>
                </a:ext>
              </a:extLst>
            </p:cNvPr>
            <p:cNvSpPr/>
            <p:nvPr/>
          </p:nvSpPr>
          <p:spPr>
            <a:xfrm>
              <a:off x="544289" y="5624774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直角三角形 219">
              <a:extLst>
                <a:ext uri="{FF2B5EF4-FFF2-40B4-BE49-F238E27FC236}">
                  <a16:creationId xmlns:a16="http://schemas.microsoft.com/office/drawing/2014/main" id="{2829C81A-F29E-4A5E-AB6B-D0F79DD751A5}"/>
                </a:ext>
              </a:extLst>
            </p:cNvPr>
            <p:cNvSpPr/>
            <p:nvPr/>
          </p:nvSpPr>
          <p:spPr>
            <a:xfrm>
              <a:off x="1645624" y="4558851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直角三角形 220">
              <a:extLst>
                <a:ext uri="{FF2B5EF4-FFF2-40B4-BE49-F238E27FC236}">
                  <a16:creationId xmlns:a16="http://schemas.microsoft.com/office/drawing/2014/main" id="{CF7902A7-617C-481A-92E8-1AFF7E6A5641}"/>
                </a:ext>
              </a:extLst>
            </p:cNvPr>
            <p:cNvSpPr/>
            <p:nvPr/>
          </p:nvSpPr>
          <p:spPr>
            <a:xfrm>
              <a:off x="2203870" y="4018851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直角三角形 221">
              <a:extLst>
                <a:ext uri="{FF2B5EF4-FFF2-40B4-BE49-F238E27FC236}">
                  <a16:creationId xmlns:a16="http://schemas.microsoft.com/office/drawing/2014/main" id="{B05FC8F9-BA0A-4C77-8166-7FD08904E325}"/>
                </a:ext>
              </a:extLst>
            </p:cNvPr>
            <p:cNvSpPr/>
            <p:nvPr/>
          </p:nvSpPr>
          <p:spPr>
            <a:xfrm>
              <a:off x="-8307" y="6178851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直角三角形 222">
              <a:extLst>
                <a:ext uri="{FF2B5EF4-FFF2-40B4-BE49-F238E27FC236}">
                  <a16:creationId xmlns:a16="http://schemas.microsoft.com/office/drawing/2014/main" id="{747EA2B0-FAD1-49E5-9A99-B3241113DBA7}"/>
                </a:ext>
              </a:extLst>
            </p:cNvPr>
            <p:cNvSpPr/>
            <p:nvPr/>
          </p:nvSpPr>
          <p:spPr>
            <a:xfrm>
              <a:off x="2743870" y="4005237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直角三角形 223">
              <a:extLst>
                <a:ext uri="{FF2B5EF4-FFF2-40B4-BE49-F238E27FC236}">
                  <a16:creationId xmlns:a16="http://schemas.microsoft.com/office/drawing/2014/main" id="{208F6A71-3FD4-47CF-8D4D-2EDBD3FE28BB}"/>
                </a:ext>
              </a:extLst>
            </p:cNvPr>
            <p:cNvSpPr/>
            <p:nvPr/>
          </p:nvSpPr>
          <p:spPr>
            <a:xfrm>
              <a:off x="2185624" y="4552205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直角三角形 224">
              <a:extLst>
                <a:ext uri="{FF2B5EF4-FFF2-40B4-BE49-F238E27FC236}">
                  <a16:creationId xmlns:a16="http://schemas.microsoft.com/office/drawing/2014/main" id="{5F6F9249-8BF7-4CBB-B449-1EA5ADCFF6CF}"/>
                </a:ext>
              </a:extLst>
            </p:cNvPr>
            <p:cNvSpPr/>
            <p:nvPr/>
          </p:nvSpPr>
          <p:spPr>
            <a:xfrm>
              <a:off x="1645624" y="5098851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直角三角形 225">
              <a:extLst>
                <a:ext uri="{FF2B5EF4-FFF2-40B4-BE49-F238E27FC236}">
                  <a16:creationId xmlns:a16="http://schemas.microsoft.com/office/drawing/2014/main" id="{64A3BEE8-B57D-41FE-BBF6-BF551773EFAD}"/>
                </a:ext>
              </a:extLst>
            </p:cNvPr>
            <p:cNvSpPr/>
            <p:nvPr/>
          </p:nvSpPr>
          <p:spPr>
            <a:xfrm>
              <a:off x="1113519" y="5632955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直角三角形 226">
              <a:extLst>
                <a:ext uri="{FF2B5EF4-FFF2-40B4-BE49-F238E27FC236}">
                  <a16:creationId xmlns:a16="http://schemas.microsoft.com/office/drawing/2014/main" id="{F0DA0844-FC61-41A8-B7E4-5826A5EFEE33}"/>
                </a:ext>
              </a:extLst>
            </p:cNvPr>
            <p:cNvSpPr/>
            <p:nvPr/>
          </p:nvSpPr>
          <p:spPr>
            <a:xfrm>
              <a:off x="536868" y="6164773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直角三角形 227">
              <a:extLst>
                <a:ext uri="{FF2B5EF4-FFF2-40B4-BE49-F238E27FC236}">
                  <a16:creationId xmlns:a16="http://schemas.microsoft.com/office/drawing/2014/main" id="{9A5D84A5-5B7C-4E0F-8E14-1FF752626853}"/>
                </a:ext>
              </a:extLst>
            </p:cNvPr>
            <p:cNvSpPr/>
            <p:nvPr/>
          </p:nvSpPr>
          <p:spPr>
            <a:xfrm>
              <a:off x="-8307" y="6704774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六边形 2">
            <a:extLst>
              <a:ext uri="{FF2B5EF4-FFF2-40B4-BE49-F238E27FC236}">
                <a16:creationId xmlns:a16="http://schemas.microsoft.com/office/drawing/2014/main" id="{87C27E42-E470-4089-9BE4-B7E3ADF4FE4C}"/>
              </a:ext>
            </a:extLst>
          </p:cNvPr>
          <p:cNvSpPr/>
          <p:nvPr/>
        </p:nvSpPr>
        <p:spPr>
          <a:xfrm rot="16200000">
            <a:off x="3019973" y="834574"/>
            <a:ext cx="6139458" cy="5292636"/>
          </a:xfrm>
          <a:prstGeom prst="hexagon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六边形 72">
            <a:extLst>
              <a:ext uri="{FF2B5EF4-FFF2-40B4-BE49-F238E27FC236}">
                <a16:creationId xmlns:a16="http://schemas.microsoft.com/office/drawing/2014/main" id="{674F53BC-DBF9-447C-AC72-C82DC3E9E873}"/>
              </a:ext>
            </a:extLst>
          </p:cNvPr>
          <p:cNvSpPr/>
          <p:nvPr/>
        </p:nvSpPr>
        <p:spPr>
          <a:xfrm rot="16200000">
            <a:off x="3150951" y="962488"/>
            <a:ext cx="5877268" cy="5066610"/>
          </a:xfrm>
          <a:prstGeom prst="hexagon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2F0CA932-E0C6-4F7F-90BB-917F07322D76}"/>
              </a:ext>
            </a:extLst>
          </p:cNvPr>
          <p:cNvSpPr txBox="1"/>
          <p:nvPr/>
        </p:nvSpPr>
        <p:spPr>
          <a:xfrm>
            <a:off x="2429042" y="2415510"/>
            <a:ext cx="737617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b="1" dirty="0">
                <a:latin typeface="Agency FB" panose="020B0503020202020204" pitchFamily="34" charset="0"/>
                <a:ea typeface="Adobe Gothic Std B" panose="020B0800000000000000" pitchFamily="34" charset="-128"/>
              </a:rPr>
              <a:t>THE END</a:t>
            </a:r>
            <a:endParaRPr lang="zh-CN" altLang="en-US" sz="11500" b="1" dirty="0">
              <a:latin typeface="Agency FB" panose="020B0503020202020204" pitchFamily="34" charset="0"/>
              <a:ea typeface="Hanyi Senty Wen 汉仪新蒂文徵明體" panose="03000600000000000000" pitchFamily="66" charset="-122"/>
            </a:endParaRP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1E51F22C-420B-4D75-A3FA-FCAD15FA8278}"/>
              </a:ext>
            </a:extLst>
          </p:cNvPr>
          <p:cNvGrpSpPr/>
          <p:nvPr/>
        </p:nvGrpSpPr>
        <p:grpSpPr>
          <a:xfrm>
            <a:off x="4949465" y="4234489"/>
            <a:ext cx="2421904" cy="478831"/>
            <a:chOff x="3464668" y="4090221"/>
            <a:chExt cx="1722820" cy="478831"/>
          </a:xfrm>
        </p:grpSpPr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id="{548222E2-D52A-4888-8940-C12102E62375}"/>
                </a:ext>
              </a:extLst>
            </p:cNvPr>
            <p:cNvSpPr/>
            <p:nvPr/>
          </p:nvSpPr>
          <p:spPr>
            <a:xfrm>
              <a:off x="3482940" y="4115987"/>
              <a:ext cx="1704548" cy="453065"/>
            </a:xfrm>
            <a:prstGeom prst="roundRect">
              <a:avLst>
                <a:gd name="adj" fmla="val 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D613DD60-8C2E-49B3-8243-011171BFE2F2}"/>
                </a:ext>
              </a:extLst>
            </p:cNvPr>
            <p:cNvSpPr txBox="1"/>
            <p:nvPr/>
          </p:nvSpPr>
          <p:spPr>
            <a:xfrm>
              <a:off x="3464668" y="4090221"/>
              <a:ext cx="17124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spc="3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Thank You</a:t>
              </a:r>
              <a:endParaRPr lang="zh-CN" altLang="en-US" sz="2400" spc="3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1D9219A1-1604-484E-9E36-839451D5B821}"/>
              </a:ext>
            </a:extLst>
          </p:cNvPr>
          <p:cNvGrpSpPr/>
          <p:nvPr/>
        </p:nvGrpSpPr>
        <p:grpSpPr>
          <a:xfrm>
            <a:off x="9807011" y="357597"/>
            <a:ext cx="2053883" cy="523220"/>
            <a:chOff x="9543984" y="189929"/>
            <a:chExt cx="2053883" cy="523220"/>
          </a:xfrm>
        </p:grpSpPr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14E65001-3429-4B50-80C3-02BF52074429}"/>
                </a:ext>
              </a:extLst>
            </p:cNvPr>
            <p:cNvSpPr txBox="1"/>
            <p:nvPr/>
          </p:nvSpPr>
          <p:spPr>
            <a:xfrm>
              <a:off x="10294681" y="189929"/>
              <a:ext cx="10349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LOGO</a:t>
              </a:r>
              <a:endParaRPr lang="zh-CN" altLang="en-US" sz="2800" dirty="0">
                <a:solidFill>
                  <a:srgbClr val="818588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0" name="等腰三角形 79">
              <a:extLst>
                <a:ext uri="{FF2B5EF4-FFF2-40B4-BE49-F238E27FC236}">
                  <a16:creationId xmlns:a16="http://schemas.microsoft.com/office/drawing/2014/main" id="{FDBB5BEF-DD56-4608-9C20-F03CA86903EE}"/>
                </a:ext>
              </a:extLst>
            </p:cNvPr>
            <p:cNvSpPr/>
            <p:nvPr/>
          </p:nvSpPr>
          <p:spPr>
            <a:xfrm>
              <a:off x="9696338" y="235395"/>
              <a:ext cx="501454" cy="432288"/>
            </a:xfrm>
            <a:prstGeom prst="triangle">
              <a:avLst/>
            </a:prstGeom>
            <a:solidFill>
              <a:srgbClr val="818588"/>
            </a:solidFill>
            <a:ln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66CCCABC-8FCA-4F14-8B82-49E022B48F17}"/>
                </a:ext>
              </a:extLst>
            </p:cNvPr>
            <p:cNvSpPr/>
            <p:nvPr/>
          </p:nvSpPr>
          <p:spPr>
            <a:xfrm>
              <a:off x="9543984" y="189929"/>
              <a:ext cx="2053883" cy="523220"/>
            </a:xfrm>
            <a:prstGeom prst="rect">
              <a:avLst/>
            </a:prstGeom>
            <a:noFill/>
            <a:ln w="38100"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45303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3" grpId="0" animBg="1"/>
      <p:bldP spid="8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3610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warp dir="in"/>
      </p:transition>
    </mc:Choice>
    <mc:Fallback xmlns="">
      <p:transition spd="slow" advClick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B3627B4F-660D-4C9F-9DE8-D7B84658B246}"/>
              </a:ext>
            </a:extLst>
          </p:cNvPr>
          <p:cNvGrpSpPr/>
          <p:nvPr/>
        </p:nvGrpSpPr>
        <p:grpSpPr>
          <a:xfrm>
            <a:off x="1467612" y="2209800"/>
            <a:ext cx="3999738" cy="3448050"/>
            <a:chOff x="1467612" y="2209800"/>
            <a:chExt cx="3999738" cy="3448050"/>
          </a:xfrm>
        </p:grpSpPr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9DA2E625-6AAF-4844-8AB1-8F77392F3216}"/>
                </a:ext>
              </a:extLst>
            </p:cNvPr>
            <p:cNvSpPr/>
            <p:nvPr/>
          </p:nvSpPr>
          <p:spPr>
            <a:xfrm rot="10800000">
              <a:off x="1467612" y="2209800"/>
              <a:ext cx="3999738" cy="3448050"/>
            </a:xfrm>
            <a:prstGeom prst="triangl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" name="矩形 1">
              <a:extLst>
                <a:ext uri="{FF2B5EF4-FFF2-40B4-BE49-F238E27FC236}">
                  <a16:creationId xmlns:a16="http://schemas.microsoft.com/office/drawing/2014/main" id="{82BB104A-25A1-4759-882A-6FF4789CE12B}"/>
                </a:ext>
              </a:extLst>
            </p:cNvPr>
            <p:cNvSpPr/>
            <p:nvPr/>
          </p:nvSpPr>
          <p:spPr>
            <a:xfrm>
              <a:off x="1875295" y="3103231"/>
              <a:ext cx="3301139" cy="182523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等腰三角形 3">
            <a:extLst>
              <a:ext uri="{FF2B5EF4-FFF2-40B4-BE49-F238E27FC236}">
                <a16:creationId xmlns:a16="http://schemas.microsoft.com/office/drawing/2014/main" id="{E0304F0E-1C29-49E3-8925-5E1D2DD95323}"/>
              </a:ext>
            </a:extLst>
          </p:cNvPr>
          <p:cNvSpPr/>
          <p:nvPr/>
        </p:nvSpPr>
        <p:spPr>
          <a:xfrm>
            <a:off x="1467612" y="1295400"/>
            <a:ext cx="3999738" cy="344805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75C3E3E-DC27-45D6-A5F2-AC9C76D63A5A}"/>
              </a:ext>
            </a:extLst>
          </p:cNvPr>
          <p:cNvGrpSpPr/>
          <p:nvPr/>
        </p:nvGrpSpPr>
        <p:grpSpPr>
          <a:xfrm rot="10800000">
            <a:off x="9448946" y="4144386"/>
            <a:ext cx="2743054" cy="2709945"/>
            <a:chOff x="-8307" y="3468906"/>
            <a:chExt cx="2743054" cy="2709945"/>
          </a:xfrm>
        </p:grpSpPr>
        <p:sp>
          <p:nvSpPr>
            <p:cNvPr id="14" name="直角三角形 13">
              <a:extLst>
                <a:ext uri="{FF2B5EF4-FFF2-40B4-BE49-F238E27FC236}">
                  <a16:creationId xmlns:a16="http://schemas.microsoft.com/office/drawing/2014/main" id="{E99F8C07-695B-47AD-873F-15E560DB32E8}"/>
                </a:ext>
              </a:extLst>
            </p:cNvPr>
            <p:cNvSpPr/>
            <p:nvPr/>
          </p:nvSpPr>
          <p:spPr>
            <a:xfrm>
              <a:off x="-8307" y="4018851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直角三角形 14">
              <a:extLst>
                <a:ext uri="{FF2B5EF4-FFF2-40B4-BE49-F238E27FC236}">
                  <a16:creationId xmlns:a16="http://schemas.microsoft.com/office/drawing/2014/main" id="{7D002D33-AA45-417E-B311-569B58EB9DB3}"/>
                </a:ext>
              </a:extLst>
            </p:cNvPr>
            <p:cNvSpPr/>
            <p:nvPr/>
          </p:nvSpPr>
          <p:spPr>
            <a:xfrm>
              <a:off x="537991" y="4558851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直角三角形 15">
              <a:extLst>
                <a:ext uri="{FF2B5EF4-FFF2-40B4-BE49-F238E27FC236}">
                  <a16:creationId xmlns:a16="http://schemas.microsoft.com/office/drawing/2014/main" id="{5F6A8D15-517B-41E0-90DC-3197044A0B4F}"/>
                </a:ext>
              </a:extLst>
            </p:cNvPr>
            <p:cNvSpPr/>
            <p:nvPr/>
          </p:nvSpPr>
          <p:spPr>
            <a:xfrm>
              <a:off x="544289" y="5098850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直角三角形 16">
              <a:extLst>
                <a:ext uri="{FF2B5EF4-FFF2-40B4-BE49-F238E27FC236}">
                  <a16:creationId xmlns:a16="http://schemas.microsoft.com/office/drawing/2014/main" id="{11BC8A7B-9D64-4E14-87C3-7BC4C0C8198A}"/>
                </a:ext>
              </a:extLst>
            </p:cNvPr>
            <p:cNvSpPr/>
            <p:nvPr/>
          </p:nvSpPr>
          <p:spPr>
            <a:xfrm>
              <a:off x="537991" y="4018851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直角三角形 17">
              <a:extLst>
                <a:ext uri="{FF2B5EF4-FFF2-40B4-BE49-F238E27FC236}">
                  <a16:creationId xmlns:a16="http://schemas.microsoft.com/office/drawing/2014/main" id="{95FA8507-E1D3-406E-BEB1-9A4EC9CC6FA9}"/>
                </a:ext>
              </a:extLst>
            </p:cNvPr>
            <p:cNvSpPr/>
            <p:nvPr/>
          </p:nvSpPr>
          <p:spPr>
            <a:xfrm>
              <a:off x="537991" y="3478851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直角三角形 18">
              <a:extLst>
                <a:ext uri="{FF2B5EF4-FFF2-40B4-BE49-F238E27FC236}">
                  <a16:creationId xmlns:a16="http://schemas.microsoft.com/office/drawing/2014/main" id="{CD2A9D03-2C41-40EE-BD55-FE0F6B6695B0}"/>
                </a:ext>
              </a:extLst>
            </p:cNvPr>
            <p:cNvSpPr/>
            <p:nvPr/>
          </p:nvSpPr>
          <p:spPr>
            <a:xfrm>
              <a:off x="1105624" y="4018851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直角三角形 19">
              <a:extLst>
                <a:ext uri="{FF2B5EF4-FFF2-40B4-BE49-F238E27FC236}">
                  <a16:creationId xmlns:a16="http://schemas.microsoft.com/office/drawing/2014/main" id="{D37F7569-D10D-4A8F-ABA5-2330C8A598E4}"/>
                </a:ext>
              </a:extLst>
            </p:cNvPr>
            <p:cNvSpPr/>
            <p:nvPr/>
          </p:nvSpPr>
          <p:spPr>
            <a:xfrm>
              <a:off x="1105624" y="3478851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>
              <a:extLst>
                <a:ext uri="{FF2B5EF4-FFF2-40B4-BE49-F238E27FC236}">
                  <a16:creationId xmlns:a16="http://schemas.microsoft.com/office/drawing/2014/main" id="{15BBEC49-D92F-40DD-8B21-B6A3DCDEC821}"/>
                </a:ext>
              </a:extLst>
            </p:cNvPr>
            <p:cNvSpPr/>
            <p:nvPr/>
          </p:nvSpPr>
          <p:spPr>
            <a:xfrm>
              <a:off x="-8307" y="5082075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直角三角形 21">
              <a:extLst>
                <a:ext uri="{FF2B5EF4-FFF2-40B4-BE49-F238E27FC236}">
                  <a16:creationId xmlns:a16="http://schemas.microsoft.com/office/drawing/2014/main" id="{CA77A38D-E219-4865-8331-1C981E153769}"/>
                </a:ext>
              </a:extLst>
            </p:cNvPr>
            <p:cNvSpPr/>
            <p:nvPr/>
          </p:nvSpPr>
          <p:spPr>
            <a:xfrm>
              <a:off x="-8307" y="4539377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直角三角形 22">
              <a:extLst>
                <a:ext uri="{FF2B5EF4-FFF2-40B4-BE49-F238E27FC236}">
                  <a16:creationId xmlns:a16="http://schemas.microsoft.com/office/drawing/2014/main" id="{637D7117-FAB3-4128-85BF-4713ACE7D020}"/>
                </a:ext>
              </a:extLst>
            </p:cNvPr>
            <p:cNvSpPr/>
            <p:nvPr/>
          </p:nvSpPr>
          <p:spPr>
            <a:xfrm>
              <a:off x="1116362" y="4558851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直角三角形 23">
              <a:extLst>
                <a:ext uri="{FF2B5EF4-FFF2-40B4-BE49-F238E27FC236}">
                  <a16:creationId xmlns:a16="http://schemas.microsoft.com/office/drawing/2014/main" id="{6B26BAE8-A0A9-435F-9998-B7CC08271BD1}"/>
                </a:ext>
              </a:extLst>
            </p:cNvPr>
            <p:cNvSpPr/>
            <p:nvPr/>
          </p:nvSpPr>
          <p:spPr>
            <a:xfrm>
              <a:off x="1645624" y="3478851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直角三角形 24">
              <a:extLst>
                <a:ext uri="{FF2B5EF4-FFF2-40B4-BE49-F238E27FC236}">
                  <a16:creationId xmlns:a16="http://schemas.microsoft.com/office/drawing/2014/main" id="{6B688698-FCB3-404F-A9ED-8A3C84D6DCE0}"/>
                </a:ext>
              </a:extLst>
            </p:cNvPr>
            <p:cNvSpPr/>
            <p:nvPr/>
          </p:nvSpPr>
          <p:spPr>
            <a:xfrm>
              <a:off x="1653519" y="4018851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直角三角形 25">
              <a:extLst>
                <a:ext uri="{FF2B5EF4-FFF2-40B4-BE49-F238E27FC236}">
                  <a16:creationId xmlns:a16="http://schemas.microsoft.com/office/drawing/2014/main" id="{2249EF99-14A6-471C-9038-C757AF6B745D}"/>
                </a:ext>
              </a:extLst>
            </p:cNvPr>
            <p:cNvSpPr/>
            <p:nvPr/>
          </p:nvSpPr>
          <p:spPr>
            <a:xfrm>
              <a:off x="-8307" y="3468906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直角三角形 26">
              <a:extLst>
                <a:ext uri="{FF2B5EF4-FFF2-40B4-BE49-F238E27FC236}">
                  <a16:creationId xmlns:a16="http://schemas.microsoft.com/office/drawing/2014/main" id="{4B2C58AA-1F52-4A9E-B6D5-87B22D27E0AB}"/>
                </a:ext>
              </a:extLst>
            </p:cNvPr>
            <p:cNvSpPr/>
            <p:nvPr/>
          </p:nvSpPr>
          <p:spPr>
            <a:xfrm>
              <a:off x="-8307" y="5638851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直角三角形 27">
              <a:extLst>
                <a:ext uri="{FF2B5EF4-FFF2-40B4-BE49-F238E27FC236}">
                  <a16:creationId xmlns:a16="http://schemas.microsoft.com/office/drawing/2014/main" id="{983BB700-B017-4358-99CD-A472AC61B119}"/>
                </a:ext>
              </a:extLst>
            </p:cNvPr>
            <p:cNvSpPr/>
            <p:nvPr/>
          </p:nvSpPr>
          <p:spPr>
            <a:xfrm>
              <a:off x="2194747" y="3478851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E0124CF-DBCB-4530-9B4A-86B8CF1610A3}"/>
              </a:ext>
            </a:extLst>
          </p:cNvPr>
          <p:cNvGrpSpPr/>
          <p:nvPr/>
        </p:nvGrpSpPr>
        <p:grpSpPr>
          <a:xfrm>
            <a:off x="9807011" y="357597"/>
            <a:ext cx="2053883" cy="523220"/>
            <a:chOff x="9543984" y="189929"/>
            <a:chExt cx="2053883" cy="52322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4864CF5-BE84-428B-ACD2-8565C1CBE29C}"/>
                </a:ext>
              </a:extLst>
            </p:cNvPr>
            <p:cNvSpPr txBox="1"/>
            <p:nvPr/>
          </p:nvSpPr>
          <p:spPr>
            <a:xfrm>
              <a:off x="10294681" y="189929"/>
              <a:ext cx="10349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LOGO</a:t>
              </a:r>
              <a:endParaRPr lang="zh-CN" altLang="en-US" sz="2800" dirty="0">
                <a:solidFill>
                  <a:srgbClr val="818588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2" name="等腰三角形 31">
              <a:extLst>
                <a:ext uri="{FF2B5EF4-FFF2-40B4-BE49-F238E27FC236}">
                  <a16:creationId xmlns:a16="http://schemas.microsoft.com/office/drawing/2014/main" id="{B65D9442-91FA-4DFB-84F3-0319B807CF6E}"/>
                </a:ext>
              </a:extLst>
            </p:cNvPr>
            <p:cNvSpPr/>
            <p:nvPr/>
          </p:nvSpPr>
          <p:spPr>
            <a:xfrm>
              <a:off x="9696338" y="235395"/>
              <a:ext cx="501454" cy="432288"/>
            </a:xfrm>
            <a:prstGeom prst="triangle">
              <a:avLst/>
            </a:prstGeom>
            <a:solidFill>
              <a:srgbClr val="818588"/>
            </a:solidFill>
            <a:ln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BEF869AC-7B00-4E03-AC4C-AC81CA367141}"/>
                </a:ext>
              </a:extLst>
            </p:cNvPr>
            <p:cNvSpPr/>
            <p:nvPr/>
          </p:nvSpPr>
          <p:spPr>
            <a:xfrm>
              <a:off x="9543984" y="189929"/>
              <a:ext cx="2053883" cy="523220"/>
            </a:xfrm>
            <a:prstGeom prst="rect">
              <a:avLst/>
            </a:prstGeom>
            <a:noFill/>
            <a:ln w="38100"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7B797FB-4E6F-4946-B178-0FCDE7EAEA4F}"/>
              </a:ext>
            </a:extLst>
          </p:cNvPr>
          <p:cNvGrpSpPr/>
          <p:nvPr/>
        </p:nvGrpSpPr>
        <p:grpSpPr>
          <a:xfrm>
            <a:off x="2729240" y="1442070"/>
            <a:ext cx="1476480" cy="3154710"/>
            <a:chOff x="2729240" y="1442070"/>
            <a:chExt cx="1476480" cy="3154710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3A66A6D7-A479-46CE-BD30-68502DC1C76B}"/>
                </a:ext>
              </a:extLst>
            </p:cNvPr>
            <p:cNvSpPr txBox="1"/>
            <p:nvPr/>
          </p:nvSpPr>
          <p:spPr>
            <a:xfrm>
              <a:off x="2829305" y="1442070"/>
              <a:ext cx="1276350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99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199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7F7502E-6CC9-41E3-A8CC-B92B8995C62D}"/>
                </a:ext>
              </a:extLst>
            </p:cNvPr>
            <p:cNvSpPr txBox="1"/>
            <p:nvPr/>
          </p:nvSpPr>
          <p:spPr>
            <a:xfrm>
              <a:off x="2729240" y="4175382"/>
              <a:ext cx="14764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pc="300" dirty="0">
                  <a:solidFill>
                    <a:schemeClr val="bg1"/>
                  </a:solidFill>
                </a:rPr>
                <a:t>PART 01</a:t>
              </a:r>
              <a:endParaRPr lang="zh-CN" altLang="en-US" spc="3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299105D-482C-4CC5-8CF2-1CAACBBAA1F0}"/>
              </a:ext>
            </a:extLst>
          </p:cNvPr>
          <p:cNvGrpSpPr/>
          <p:nvPr/>
        </p:nvGrpSpPr>
        <p:grpSpPr>
          <a:xfrm>
            <a:off x="6068102" y="2580011"/>
            <a:ext cx="4890158" cy="1601828"/>
            <a:chOff x="6114596" y="2580011"/>
            <a:chExt cx="4890158" cy="1601828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FB9CA1F-E68E-4915-94BF-2CE15462C30A}"/>
                </a:ext>
              </a:extLst>
            </p:cNvPr>
            <p:cNvSpPr txBox="1"/>
            <p:nvPr/>
          </p:nvSpPr>
          <p:spPr>
            <a:xfrm>
              <a:off x="6114596" y="2580011"/>
              <a:ext cx="48901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</a:rPr>
                <a:t>Click Here To Add The Tittle</a:t>
              </a:r>
              <a:endParaRPr lang="zh-CN" altLang="en-US" sz="2800" dirty="0">
                <a:solidFill>
                  <a:srgbClr val="818588"/>
                </a:solidFill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7DA0C1D-7B5F-4CF1-973A-CCF1F941A2D9}"/>
                </a:ext>
              </a:extLst>
            </p:cNvPr>
            <p:cNvSpPr txBox="1"/>
            <p:nvPr/>
          </p:nvSpPr>
          <p:spPr>
            <a:xfrm>
              <a:off x="6148132" y="3104621"/>
              <a:ext cx="4409576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 figure life is a gift and I don't intend on wasting it. You never know what hand you're going to get dealt next. You learn to take life as it comes at you.</a:t>
              </a:r>
              <a:endParaRPr lang="zh-CN" altLang="en-US" sz="16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3130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组合 84">
            <a:extLst>
              <a:ext uri="{FF2B5EF4-FFF2-40B4-BE49-F238E27FC236}">
                <a16:creationId xmlns:a16="http://schemas.microsoft.com/office/drawing/2014/main" id="{9EA097B3-ADF4-4E34-99A8-82B9C25BDBC0}"/>
              </a:ext>
            </a:extLst>
          </p:cNvPr>
          <p:cNvGrpSpPr/>
          <p:nvPr/>
        </p:nvGrpSpPr>
        <p:grpSpPr>
          <a:xfrm>
            <a:off x="9807011" y="357597"/>
            <a:ext cx="2053883" cy="523220"/>
            <a:chOff x="9543984" y="189929"/>
            <a:chExt cx="2053883" cy="523220"/>
          </a:xfrm>
        </p:grpSpPr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9BD18C85-6EA9-4F4F-88AF-D73CBE29484B}"/>
                </a:ext>
              </a:extLst>
            </p:cNvPr>
            <p:cNvSpPr txBox="1"/>
            <p:nvPr/>
          </p:nvSpPr>
          <p:spPr>
            <a:xfrm>
              <a:off x="10294681" y="189929"/>
              <a:ext cx="10349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LOGO</a:t>
              </a:r>
              <a:endParaRPr lang="zh-CN" altLang="en-US" sz="2800" dirty="0">
                <a:solidFill>
                  <a:srgbClr val="818588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7" name="等腰三角形 86">
              <a:extLst>
                <a:ext uri="{FF2B5EF4-FFF2-40B4-BE49-F238E27FC236}">
                  <a16:creationId xmlns:a16="http://schemas.microsoft.com/office/drawing/2014/main" id="{03DC2131-B380-4F69-BFBB-DD8B29EFFD43}"/>
                </a:ext>
              </a:extLst>
            </p:cNvPr>
            <p:cNvSpPr/>
            <p:nvPr/>
          </p:nvSpPr>
          <p:spPr>
            <a:xfrm>
              <a:off x="9696338" y="235395"/>
              <a:ext cx="501454" cy="432288"/>
            </a:xfrm>
            <a:prstGeom prst="triangle">
              <a:avLst/>
            </a:prstGeom>
            <a:solidFill>
              <a:srgbClr val="818588"/>
            </a:solidFill>
            <a:ln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0BBBAA3B-86FE-4DBD-A161-0B7790239083}"/>
                </a:ext>
              </a:extLst>
            </p:cNvPr>
            <p:cNvSpPr/>
            <p:nvPr/>
          </p:nvSpPr>
          <p:spPr>
            <a:xfrm>
              <a:off x="9543984" y="189929"/>
              <a:ext cx="2053883" cy="523220"/>
            </a:xfrm>
            <a:prstGeom prst="rect">
              <a:avLst/>
            </a:prstGeom>
            <a:noFill/>
            <a:ln w="38100"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4DB7E0F3-2675-463B-8078-34D63FC761AE}"/>
              </a:ext>
            </a:extLst>
          </p:cNvPr>
          <p:cNvSpPr txBox="1"/>
          <p:nvPr/>
        </p:nvSpPr>
        <p:spPr>
          <a:xfrm>
            <a:off x="1375789" y="349207"/>
            <a:ext cx="4890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818588"/>
                </a:solidFill>
              </a:rPr>
              <a:t>Click Here To Add The Tittle</a:t>
            </a:r>
            <a:endParaRPr lang="zh-CN" altLang="en-US" sz="2800" dirty="0">
              <a:solidFill>
                <a:srgbClr val="818588"/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DF0D3CD-564D-47BD-9865-37B657C50A5E}"/>
              </a:ext>
            </a:extLst>
          </p:cNvPr>
          <p:cNvGrpSpPr/>
          <p:nvPr/>
        </p:nvGrpSpPr>
        <p:grpSpPr>
          <a:xfrm>
            <a:off x="552920" y="321895"/>
            <a:ext cx="5537916" cy="558922"/>
            <a:chOff x="552920" y="321895"/>
            <a:chExt cx="5537916" cy="558922"/>
          </a:xfrm>
        </p:grpSpPr>
        <p:sp>
          <p:nvSpPr>
            <p:cNvPr id="82" name="直角三角形 81">
              <a:extLst>
                <a:ext uri="{FF2B5EF4-FFF2-40B4-BE49-F238E27FC236}">
                  <a16:creationId xmlns:a16="http://schemas.microsoft.com/office/drawing/2014/main" id="{833A69DA-6DCF-4E3B-B76F-FD2EC934D709}"/>
                </a:ext>
              </a:extLst>
            </p:cNvPr>
            <p:cNvSpPr/>
            <p:nvPr/>
          </p:nvSpPr>
          <p:spPr>
            <a:xfrm>
              <a:off x="738900" y="340817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直角三角形 82">
              <a:extLst>
                <a:ext uri="{FF2B5EF4-FFF2-40B4-BE49-F238E27FC236}">
                  <a16:creationId xmlns:a16="http://schemas.microsoft.com/office/drawing/2014/main" id="{3D4972B7-F803-4197-B638-1B5584834D3F}"/>
                </a:ext>
              </a:extLst>
            </p:cNvPr>
            <p:cNvSpPr/>
            <p:nvPr/>
          </p:nvSpPr>
          <p:spPr>
            <a:xfrm rot="5400000">
              <a:off x="738900" y="321895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直角三角形 75">
              <a:extLst>
                <a:ext uri="{FF2B5EF4-FFF2-40B4-BE49-F238E27FC236}">
                  <a16:creationId xmlns:a16="http://schemas.microsoft.com/office/drawing/2014/main" id="{DE2DE38E-ED48-4798-9A86-29F5BCCA5598}"/>
                </a:ext>
              </a:extLst>
            </p:cNvPr>
            <p:cNvSpPr/>
            <p:nvPr/>
          </p:nvSpPr>
          <p:spPr>
            <a:xfrm>
              <a:off x="552920" y="340817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直角三角形 76">
              <a:extLst>
                <a:ext uri="{FF2B5EF4-FFF2-40B4-BE49-F238E27FC236}">
                  <a16:creationId xmlns:a16="http://schemas.microsoft.com/office/drawing/2014/main" id="{3590D684-639F-4970-8531-59FE14C83BB2}"/>
                </a:ext>
              </a:extLst>
            </p:cNvPr>
            <p:cNvSpPr/>
            <p:nvPr/>
          </p:nvSpPr>
          <p:spPr>
            <a:xfrm rot="5400000">
              <a:off x="552920" y="321895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id="{72E89F2C-0C4F-454C-87EA-DB845C477B79}"/>
                </a:ext>
              </a:extLst>
            </p:cNvPr>
            <p:cNvCxnSpPr>
              <a:cxnSpLocks/>
            </p:cNvCxnSpPr>
            <p:nvPr/>
          </p:nvCxnSpPr>
          <p:spPr>
            <a:xfrm>
              <a:off x="1108418" y="865319"/>
              <a:ext cx="4982418" cy="15498"/>
            </a:xfrm>
            <a:prstGeom prst="line">
              <a:avLst/>
            </a:prstGeom>
            <a:ln w="38100">
              <a:solidFill>
                <a:srgbClr val="8185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3" name="椭圆 102">
            <a:extLst>
              <a:ext uri="{FF2B5EF4-FFF2-40B4-BE49-F238E27FC236}">
                <a16:creationId xmlns:a16="http://schemas.microsoft.com/office/drawing/2014/main" id="{0B13CE47-540B-4685-9D57-905E4EFC0FA1}"/>
              </a:ext>
            </a:extLst>
          </p:cNvPr>
          <p:cNvSpPr/>
          <p:nvPr/>
        </p:nvSpPr>
        <p:spPr>
          <a:xfrm>
            <a:off x="1112903" y="1307375"/>
            <a:ext cx="5086686" cy="5086686"/>
          </a:xfrm>
          <a:prstGeom prst="ellipse">
            <a:avLst/>
          </a:prstGeom>
          <a:noFill/>
          <a:ln w="38100">
            <a:solidFill>
              <a:srgbClr val="C8C8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0AC13D0E-2BE5-4B07-8293-A6DCB6E996BA}"/>
              </a:ext>
            </a:extLst>
          </p:cNvPr>
          <p:cNvGrpSpPr/>
          <p:nvPr/>
        </p:nvGrpSpPr>
        <p:grpSpPr>
          <a:xfrm>
            <a:off x="6712654" y="2783743"/>
            <a:ext cx="4890158" cy="870294"/>
            <a:chOff x="5879643" y="1445796"/>
            <a:chExt cx="4890158" cy="870294"/>
          </a:xfrm>
        </p:grpSpPr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F2265347-C2DC-4480-B56C-420E94982A47}"/>
                </a:ext>
              </a:extLst>
            </p:cNvPr>
            <p:cNvSpPr txBox="1"/>
            <p:nvPr/>
          </p:nvSpPr>
          <p:spPr>
            <a:xfrm>
              <a:off x="5879643" y="1792870"/>
              <a:ext cx="48901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</a:t>
              </a:r>
            </a:p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40059CB8-0A3F-46AD-B662-27B2F8E0FAC6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Click Here To 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AF9DEC99-0F65-4A1F-A755-EFCE899BA445}"/>
              </a:ext>
            </a:extLst>
          </p:cNvPr>
          <p:cNvGrpSpPr/>
          <p:nvPr/>
        </p:nvGrpSpPr>
        <p:grpSpPr>
          <a:xfrm>
            <a:off x="6712654" y="4024709"/>
            <a:ext cx="4890158" cy="870294"/>
            <a:chOff x="5879643" y="1445796"/>
            <a:chExt cx="4890158" cy="870294"/>
          </a:xfrm>
        </p:grpSpPr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7B1EACEB-161A-4D16-801B-E859FAE1E84D}"/>
                </a:ext>
              </a:extLst>
            </p:cNvPr>
            <p:cNvSpPr txBox="1"/>
            <p:nvPr/>
          </p:nvSpPr>
          <p:spPr>
            <a:xfrm>
              <a:off x="5879643" y="1792870"/>
              <a:ext cx="48901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</a:t>
              </a:r>
            </a:p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" name="文本框 122">
              <a:extLst>
                <a:ext uri="{FF2B5EF4-FFF2-40B4-BE49-F238E27FC236}">
                  <a16:creationId xmlns:a16="http://schemas.microsoft.com/office/drawing/2014/main" id="{2D0C2073-2052-46CA-99D6-853A266F0911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Click Here To 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E0A6BFE7-216F-41D0-A20F-76C18B9BFDB0}"/>
              </a:ext>
            </a:extLst>
          </p:cNvPr>
          <p:cNvGrpSpPr/>
          <p:nvPr/>
        </p:nvGrpSpPr>
        <p:grpSpPr>
          <a:xfrm>
            <a:off x="6338804" y="5158520"/>
            <a:ext cx="4890158" cy="870294"/>
            <a:chOff x="5879643" y="1445796"/>
            <a:chExt cx="4890158" cy="870294"/>
          </a:xfrm>
        </p:grpSpPr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F86664F9-C863-4B61-A1F2-565EBC9389D4}"/>
                </a:ext>
              </a:extLst>
            </p:cNvPr>
            <p:cNvSpPr txBox="1"/>
            <p:nvPr/>
          </p:nvSpPr>
          <p:spPr>
            <a:xfrm>
              <a:off x="5879643" y="1792870"/>
              <a:ext cx="48901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</a:t>
              </a:r>
            </a:p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id="{51F37DE6-E4B1-4F73-B5C5-C89E99A2E1B7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Click Here To 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127" name="组合 126">
            <a:extLst>
              <a:ext uri="{FF2B5EF4-FFF2-40B4-BE49-F238E27FC236}">
                <a16:creationId xmlns:a16="http://schemas.microsoft.com/office/drawing/2014/main" id="{4ED9ECE3-3DD6-4B8C-91ED-FDE74381C07A}"/>
              </a:ext>
            </a:extLst>
          </p:cNvPr>
          <p:cNvGrpSpPr/>
          <p:nvPr/>
        </p:nvGrpSpPr>
        <p:grpSpPr>
          <a:xfrm>
            <a:off x="6338804" y="1640849"/>
            <a:ext cx="4890158" cy="870294"/>
            <a:chOff x="5879643" y="1445796"/>
            <a:chExt cx="4890158" cy="870294"/>
          </a:xfrm>
        </p:grpSpPr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id="{5E2D726D-D465-4670-8853-C0D43BAA8F38}"/>
                </a:ext>
              </a:extLst>
            </p:cNvPr>
            <p:cNvSpPr txBox="1"/>
            <p:nvPr/>
          </p:nvSpPr>
          <p:spPr>
            <a:xfrm>
              <a:off x="5879643" y="1792870"/>
              <a:ext cx="48901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</a:t>
              </a:r>
            </a:p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id="{F788F6F1-5AB6-408B-9840-DB92A2A5293C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Click Here To 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7538F71F-2BAB-49BA-826F-FD7F5396EC69}"/>
              </a:ext>
            </a:extLst>
          </p:cNvPr>
          <p:cNvGrpSpPr/>
          <p:nvPr/>
        </p:nvGrpSpPr>
        <p:grpSpPr>
          <a:xfrm>
            <a:off x="5823093" y="4225359"/>
            <a:ext cx="609036" cy="609036"/>
            <a:chOff x="5823093" y="4225359"/>
            <a:chExt cx="609036" cy="609036"/>
          </a:xfrm>
        </p:grpSpPr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A35BC142-7FF3-4479-B348-EDCF48349C91}"/>
                </a:ext>
              </a:extLst>
            </p:cNvPr>
            <p:cNvSpPr/>
            <p:nvPr/>
          </p:nvSpPr>
          <p:spPr>
            <a:xfrm>
              <a:off x="5823093" y="4225359"/>
              <a:ext cx="609036" cy="609036"/>
            </a:xfrm>
            <a:prstGeom prst="ellips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" name="analytics_248252">
              <a:extLst>
                <a:ext uri="{FF2B5EF4-FFF2-40B4-BE49-F238E27FC236}">
                  <a16:creationId xmlns:a16="http://schemas.microsoft.com/office/drawing/2014/main" id="{196A6067-5F65-4070-AA1E-825EB1D1957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962410" y="4364925"/>
              <a:ext cx="330402" cy="329904"/>
            </a:xfrm>
            <a:custGeom>
              <a:avLst/>
              <a:gdLst>
                <a:gd name="connsiteX0" fmla="*/ 127864 w 609614"/>
                <a:gd name="connsiteY0" fmla="*/ 579271 h 608697"/>
                <a:gd name="connsiteX1" fmla="*/ 147481 w 609614"/>
                <a:gd name="connsiteY1" fmla="*/ 579271 h 608697"/>
                <a:gd name="connsiteX2" fmla="*/ 147481 w 609614"/>
                <a:gd name="connsiteY2" fmla="*/ 608697 h 608697"/>
                <a:gd name="connsiteX3" fmla="*/ 127864 w 609614"/>
                <a:gd name="connsiteY3" fmla="*/ 608697 h 608697"/>
                <a:gd name="connsiteX4" fmla="*/ 353987 w 609614"/>
                <a:gd name="connsiteY4" fmla="*/ 471273 h 608697"/>
                <a:gd name="connsiteX5" fmla="*/ 344124 w 609614"/>
                <a:gd name="connsiteY5" fmla="*/ 481122 h 608697"/>
                <a:gd name="connsiteX6" fmla="*/ 353987 w 609614"/>
                <a:gd name="connsiteY6" fmla="*/ 490879 h 608697"/>
                <a:gd name="connsiteX7" fmla="*/ 363851 w 609614"/>
                <a:gd name="connsiteY7" fmla="*/ 481122 h 608697"/>
                <a:gd name="connsiteX8" fmla="*/ 353987 w 609614"/>
                <a:gd name="connsiteY8" fmla="*/ 471273 h 608697"/>
                <a:gd name="connsiteX9" fmla="*/ 118825 w 609614"/>
                <a:gd name="connsiteY9" fmla="*/ 333849 h 608697"/>
                <a:gd name="connsiteX10" fmla="*/ 137631 w 609614"/>
                <a:gd name="connsiteY10" fmla="*/ 357413 h 608697"/>
                <a:gd name="connsiteX11" fmla="*/ 156528 w 609614"/>
                <a:gd name="connsiteY11" fmla="*/ 333849 h 608697"/>
                <a:gd name="connsiteX12" fmla="*/ 68861 w 609614"/>
                <a:gd name="connsiteY12" fmla="*/ 333849 h 608697"/>
                <a:gd name="connsiteX13" fmla="*/ 19635 w 609614"/>
                <a:gd name="connsiteY13" fmla="*/ 382910 h 608697"/>
                <a:gd name="connsiteX14" fmla="*/ 19635 w 609614"/>
                <a:gd name="connsiteY14" fmla="*/ 520334 h 608697"/>
                <a:gd name="connsiteX15" fmla="*/ 39362 w 609614"/>
                <a:gd name="connsiteY15" fmla="*/ 540031 h 608697"/>
                <a:gd name="connsiteX16" fmla="*/ 58998 w 609614"/>
                <a:gd name="connsiteY16" fmla="*/ 520334 h 608697"/>
                <a:gd name="connsiteX17" fmla="*/ 58998 w 609614"/>
                <a:gd name="connsiteY17" fmla="*/ 373061 h 608697"/>
                <a:gd name="connsiteX18" fmla="*/ 78633 w 609614"/>
                <a:gd name="connsiteY18" fmla="*/ 373061 h 608697"/>
                <a:gd name="connsiteX19" fmla="*/ 78633 w 609614"/>
                <a:gd name="connsiteY19" fmla="*/ 520334 h 608697"/>
                <a:gd name="connsiteX20" fmla="*/ 196629 w 609614"/>
                <a:gd name="connsiteY20" fmla="*/ 520334 h 608697"/>
                <a:gd name="connsiteX21" fmla="*/ 196629 w 609614"/>
                <a:gd name="connsiteY21" fmla="*/ 373061 h 608697"/>
                <a:gd name="connsiteX22" fmla="*/ 216356 w 609614"/>
                <a:gd name="connsiteY22" fmla="*/ 373061 h 608697"/>
                <a:gd name="connsiteX23" fmla="*/ 216356 w 609614"/>
                <a:gd name="connsiteY23" fmla="*/ 520334 h 608697"/>
                <a:gd name="connsiteX24" fmla="*/ 235992 w 609614"/>
                <a:gd name="connsiteY24" fmla="*/ 540031 h 608697"/>
                <a:gd name="connsiteX25" fmla="*/ 255627 w 609614"/>
                <a:gd name="connsiteY25" fmla="*/ 520334 h 608697"/>
                <a:gd name="connsiteX26" fmla="*/ 255627 w 609614"/>
                <a:gd name="connsiteY26" fmla="*/ 382910 h 608697"/>
                <a:gd name="connsiteX27" fmla="*/ 206492 w 609614"/>
                <a:gd name="connsiteY27" fmla="*/ 333849 h 608697"/>
                <a:gd name="connsiteX28" fmla="*/ 181695 w 609614"/>
                <a:gd name="connsiteY28" fmla="*/ 333849 h 608697"/>
                <a:gd name="connsiteX29" fmla="*/ 137631 w 609614"/>
                <a:gd name="connsiteY29" fmla="*/ 388800 h 608697"/>
                <a:gd name="connsiteX30" fmla="*/ 93567 w 609614"/>
                <a:gd name="connsiteY30" fmla="*/ 333849 h 608697"/>
                <a:gd name="connsiteX31" fmla="*/ 265473 w 609614"/>
                <a:gd name="connsiteY31" fmla="*/ 265114 h 608697"/>
                <a:gd name="connsiteX32" fmla="*/ 255608 w 609614"/>
                <a:gd name="connsiteY32" fmla="*/ 274963 h 608697"/>
                <a:gd name="connsiteX33" fmla="*/ 265473 w 609614"/>
                <a:gd name="connsiteY33" fmla="*/ 284721 h 608697"/>
                <a:gd name="connsiteX34" fmla="*/ 275337 w 609614"/>
                <a:gd name="connsiteY34" fmla="*/ 274963 h 608697"/>
                <a:gd name="connsiteX35" fmla="*/ 265473 w 609614"/>
                <a:gd name="connsiteY35" fmla="*/ 265114 h 608697"/>
                <a:gd name="connsiteX36" fmla="*/ 442481 w 609614"/>
                <a:gd name="connsiteY36" fmla="*/ 235658 h 608697"/>
                <a:gd name="connsiteX37" fmla="*/ 432617 w 609614"/>
                <a:gd name="connsiteY37" fmla="*/ 245507 h 608697"/>
                <a:gd name="connsiteX38" fmla="*/ 442481 w 609614"/>
                <a:gd name="connsiteY38" fmla="*/ 255265 h 608697"/>
                <a:gd name="connsiteX39" fmla="*/ 452346 w 609614"/>
                <a:gd name="connsiteY39" fmla="*/ 245507 h 608697"/>
                <a:gd name="connsiteX40" fmla="*/ 442481 w 609614"/>
                <a:gd name="connsiteY40" fmla="*/ 235658 h 608697"/>
                <a:gd name="connsiteX41" fmla="*/ 137631 w 609614"/>
                <a:gd name="connsiteY41" fmla="*/ 196333 h 608697"/>
                <a:gd name="connsiteX42" fmla="*/ 78633 w 609614"/>
                <a:gd name="connsiteY42" fmla="*/ 255242 h 608697"/>
                <a:gd name="connsiteX43" fmla="*/ 137631 w 609614"/>
                <a:gd name="connsiteY43" fmla="*/ 314152 h 608697"/>
                <a:gd name="connsiteX44" fmla="*/ 196629 w 609614"/>
                <a:gd name="connsiteY44" fmla="*/ 255242 h 608697"/>
                <a:gd name="connsiteX45" fmla="*/ 137631 w 609614"/>
                <a:gd name="connsiteY45" fmla="*/ 196333 h 608697"/>
                <a:gd name="connsiteX46" fmla="*/ 353977 w 609614"/>
                <a:gd name="connsiteY46" fmla="*/ 166897 h 608697"/>
                <a:gd name="connsiteX47" fmla="*/ 344112 w 609614"/>
                <a:gd name="connsiteY47" fmla="*/ 176746 h 608697"/>
                <a:gd name="connsiteX48" fmla="*/ 353977 w 609614"/>
                <a:gd name="connsiteY48" fmla="*/ 186595 h 608697"/>
                <a:gd name="connsiteX49" fmla="*/ 363841 w 609614"/>
                <a:gd name="connsiteY49" fmla="*/ 176746 h 608697"/>
                <a:gd name="connsiteX50" fmla="*/ 353977 w 609614"/>
                <a:gd name="connsiteY50" fmla="*/ 166897 h 608697"/>
                <a:gd name="connsiteX51" fmla="*/ 521121 w 609614"/>
                <a:gd name="connsiteY51" fmla="*/ 117834 h 608697"/>
                <a:gd name="connsiteX52" fmla="*/ 511348 w 609614"/>
                <a:gd name="connsiteY52" fmla="*/ 127683 h 608697"/>
                <a:gd name="connsiteX53" fmla="*/ 521121 w 609614"/>
                <a:gd name="connsiteY53" fmla="*/ 137441 h 608697"/>
                <a:gd name="connsiteX54" fmla="*/ 530985 w 609614"/>
                <a:gd name="connsiteY54" fmla="*/ 127683 h 608697"/>
                <a:gd name="connsiteX55" fmla="*/ 521121 w 609614"/>
                <a:gd name="connsiteY55" fmla="*/ 117834 h 608697"/>
                <a:gd name="connsiteX56" fmla="*/ 521121 w 609614"/>
                <a:gd name="connsiteY56" fmla="*/ 98227 h 608697"/>
                <a:gd name="connsiteX57" fmla="*/ 550622 w 609614"/>
                <a:gd name="connsiteY57" fmla="*/ 127683 h 608697"/>
                <a:gd name="connsiteX58" fmla="*/ 521121 w 609614"/>
                <a:gd name="connsiteY58" fmla="*/ 157139 h 608697"/>
                <a:gd name="connsiteX59" fmla="*/ 516880 w 609614"/>
                <a:gd name="connsiteY59" fmla="*/ 156679 h 608697"/>
                <a:gd name="connsiteX60" fmla="*/ 467650 w 609614"/>
                <a:gd name="connsiteY60" fmla="*/ 230411 h 608697"/>
                <a:gd name="connsiteX61" fmla="*/ 471983 w 609614"/>
                <a:gd name="connsiteY61" fmla="*/ 245507 h 608697"/>
                <a:gd name="connsiteX62" fmla="*/ 442481 w 609614"/>
                <a:gd name="connsiteY62" fmla="*/ 274963 h 608697"/>
                <a:gd name="connsiteX63" fmla="*/ 412980 w 609614"/>
                <a:gd name="connsiteY63" fmla="*/ 245507 h 608697"/>
                <a:gd name="connsiteX64" fmla="*/ 415285 w 609614"/>
                <a:gd name="connsiteY64" fmla="*/ 234001 h 608697"/>
                <a:gd name="connsiteX65" fmla="*/ 373153 w 609614"/>
                <a:gd name="connsiteY65" fmla="*/ 198930 h 608697"/>
                <a:gd name="connsiteX66" fmla="*/ 353977 w 609614"/>
                <a:gd name="connsiteY66" fmla="*/ 206202 h 608697"/>
                <a:gd name="connsiteX67" fmla="*/ 342176 w 609614"/>
                <a:gd name="connsiteY67" fmla="*/ 203717 h 608697"/>
                <a:gd name="connsiteX68" fmla="*/ 291563 w 609614"/>
                <a:gd name="connsiteY68" fmla="*/ 261524 h 608697"/>
                <a:gd name="connsiteX69" fmla="*/ 294974 w 609614"/>
                <a:gd name="connsiteY69" fmla="*/ 274963 h 608697"/>
                <a:gd name="connsiteX70" fmla="*/ 265473 w 609614"/>
                <a:gd name="connsiteY70" fmla="*/ 304419 h 608697"/>
                <a:gd name="connsiteX71" fmla="*/ 235971 w 609614"/>
                <a:gd name="connsiteY71" fmla="*/ 274963 h 608697"/>
                <a:gd name="connsiteX72" fmla="*/ 265473 w 609614"/>
                <a:gd name="connsiteY72" fmla="*/ 245507 h 608697"/>
                <a:gd name="connsiteX73" fmla="*/ 277273 w 609614"/>
                <a:gd name="connsiteY73" fmla="*/ 247993 h 608697"/>
                <a:gd name="connsiteX74" fmla="*/ 327887 w 609614"/>
                <a:gd name="connsiteY74" fmla="*/ 190185 h 608697"/>
                <a:gd name="connsiteX75" fmla="*/ 324475 w 609614"/>
                <a:gd name="connsiteY75" fmla="*/ 176746 h 608697"/>
                <a:gd name="connsiteX76" fmla="*/ 353977 w 609614"/>
                <a:gd name="connsiteY76" fmla="*/ 147290 h 608697"/>
                <a:gd name="connsiteX77" fmla="*/ 383478 w 609614"/>
                <a:gd name="connsiteY77" fmla="*/ 176746 h 608697"/>
                <a:gd name="connsiteX78" fmla="*/ 383017 w 609614"/>
                <a:gd name="connsiteY78" fmla="*/ 181532 h 608697"/>
                <a:gd name="connsiteX79" fmla="*/ 428745 w 609614"/>
                <a:gd name="connsiteY79" fmla="*/ 219549 h 608697"/>
                <a:gd name="connsiteX80" fmla="*/ 442481 w 609614"/>
                <a:gd name="connsiteY80" fmla="*/ 216051 h 608697"/>
                <a:gd name="connsiteX81" fmla="*/ 452346 w 609614"/>
                <a:gd name="connsiteY81" fmla="*/ 217892 h 608697"/>
                <a:gd name="connsiteX82" fmla="*/ 499456 w 609614"/>
                <a:gd name="connsiteY82" fmla="*/ 147382 h 608697"/>
                <a:gd name="connsiteX83" fmla="*/ 491619 w 609614"/>
                <a:gd name="connsiteY83" fmla="*/ 127683 h 608697"/>
                <a:gd name="connsiteX84" fmla="*/ 521121 w 609614"/>
                <a:gd name="connsiteY84" fmla="*/ 98227 h 608697"/>
                <a:gd name="connsiteX85" fmla="*/ 235971 w 609614"/>
                <a:gd name="connsiteY85" fmla="*/ 78539 h 608697"/>
                <a:gd name="connsiteX86" fmla="*/ 255588 w 609614"/>
                <a:gd name="connsiteY86" fmla="*/ 78539 h 608697"/>
                <a:gd name="connsiteX87" fmla="*/ 255588 w 609614"/>
                <a:gd name="connsiteY87" fmla="*/ 98227 h 608697"/>
                <a:gd name="connsiteX88" fmla="*/ 235971 w 609614"/>
                <a:gd name="connsiteY88" fmla="*/ 98227 h 608697"/>
                <a:gd name="connsiteX89" fmla="*/ 196595 w 609614"/>
                <a:gd name="connsiteY89" fmla="*/ 78539 h 608697"/>
                <a:gd name="connsiteX90" fmla="*/ 216353 w 609614"/>
                <a:gd name="connsiteY90" fmla="*/ 78539 h 608697"/>
                <a:gd name="connsiteX91" fmla="*/ 216353 w 609614"/>
                <a:gd name="connsiteY91" fmla="*/ 98227 h 608697"/>
                <a:gd name="connsiteX92" fmla="*/ 196595 w 609614"/>
                <a:gd name="connsiteY92" fmla="*/ 98227 h 608697"/>
                <a:gd name="connsiteX93" fmla="*/ 157361 w 609614"/>
                <a:gd name="connsiteY93" fmla="*/ 78539 h 608697"/>
                <a:gd name="connsiteX94" fmla="*/ 176978 w 609614"/>
                <a:gd name="connsiteY94" fmla="*/ 78539 h 608697"/>
                <a:gd name="connsiteX95" fmla="*/ 176978 w 609614"/>
                <a:gd name="connsiteY95" fmla="*/ 98227 h 608697"/>
                <a:gd name="connsiteX96" fmla="*/ 157361 w 609614"/>
                <a:gd name="connsiteY96" fmla="*/ 98227 h 608697"/>
                <a:gd name="connsiteX97" fmla="*/ 137631 w 609614"/>
                <a:gd name="connsiteY97" fmla="*/ 58909 h 608697"/>
                <a:gd name="connsiteX98" fmla="*/ 137631 w 609614"/>
                <a:gd name="connsiteY98" fmla="*/ 176728 h 608697"/>
                <a:gd name="connsiteX99" fmla="*/ 216356 w 609614"/>
                <a:gd name="connsiteY99" fmla="*/ 255242 h 608697"/>
                <a:gd name="connsiteX100" fmla="*/ 189530 w 609614"/>
                <a:gd name="connsiteY100" fmla="*/ 314152 h 608697"/>
                <a:gd name="connsiteX101" fmla="*/ 206492 w 609614"/>
                <a:gd name="connsiteY101" fmla="*/ 314152 h 608697"/>
                <a:gd name="connsiteX102" fmla="*/ 268625 w 609614"/>
                <a:gd name="connsiteY102" fmla="*/ 353455 h 608697"/>
                <a:gd name="connsiteX103" fmla="*/ 570344 w 609614"/>
                <a:gd name="connsiteY103" fmla="*/ 353455 h 608697"/>
                <a:gd name="connsiteX104" fmla="*/ 570344 w 609614"/>
                <a:gd name="connsiteY104" fmla="*/ 58909 h 608697"/>
                <a:gd name="connsiteX105" fmla="*/ 117996 w 609614"/>
                <a:gd name="connsiteY105" fmla="*/ 19605 h 608697"/>
                <a:gd name="connsiteX106" fmla="*/ 117996 w 609614"/>
                <a:gd name="connsiteY106" fmla="*/ 39303 h 608697"/>
                <a:gd name="connsiteX107" fmla="*/ 589979 w 609614"/>
                <a:gd name="connsiteY107" fmla="*/ 39303 h 608697"/>
                <a:gd name="connsiteX108" fmla="*/ 589979 w 609614"/>
                <a:gd name="connsiteY108" fmla="*/ 19605 h 608697"/>
                <a:gd name="connsiteX109" fmla="*/ 98360 w 609614"/>
                <a:gd name="connsiteY109" fmla="*/ 0 h 608697"/>
                <a:gd name="connsiteX110" fmla="*/ 609614 w 609614"/>
                <a:gd name="connsiteY110" fmla="*/ 0 h 608697"/>
                <a:gd name="connsiteX111" fmla="*/ 609614 w 609614"/>
                <a:gd name="connsiteY111" fmla="*/ 58909 h 608697"/>
                <a:gd name="connsiteX112" fmla="*/ 589979 w 609614"/>
                <a:gd name="connsiteY112" fmla="*/ 58909 h 608697"/>
                <a:gd name="connsiteX113" fmla="*/ 589979 w 609614"/>
                <a:gd name="connsiteY113" fmla="*/ 373061 h 608697"/>
                <a:gd name="connsiteX114" fmla="*/ 363851 w 609614"/>
                <a:gd name="connsiteY114" fmla="*/ 373061 h 608697"/>
                <a:gd name="connsiteX115" fmla="*/ 363851 w 609614"/>
                <a:gd name="connsiteY115" fmla="*/ 453416 h 608697"/>
                <a:gd name="connsiteX116" fmla="*/ 383486 w 609614"/>
                <a:gd name="connsiteY116" fmla="*/ 481122 h 608697"/>
                <a:gd name="connsiteX117" fmla="*/ 353987 w 609614"/>
                <a:gd name="connsiteY117" fmla="*/ 510577 h 608697"/>
                <a:gd name="connsiteX118" fmla="*/ 324489 w 609614"/>
                <a:gd name="connsiteY118" fmla="*/ 481122 h 608697"/>
                <a:gd name="connsiteX119" fmla="*/ 344124 w 609614"/>
                <a:gd name="connsiteY119" fmla="*/ 453416 h 608697"/>
                <a:gd name="connsiteX120" fmla="*/ 344124 w 609614"/>
                <a:gd name="connsiteY120" fmla="*/ 373061 h 608697"/>
                <a:gd name="connsiteX121" fmla="*/ 274525 w 609614"/>
                <a:gd name="connsiteY121" fmla="*/ 373061 h 608697"/>
                <a:gd name="connsiteX122" fmla="*/ 275354 w 609614"/>
                <a:gd name="connsiteY122" fmla="*/ 382910 h 608697"/>
                <a:gd name="connsiteX123" fmla="*/ 275354 w 609614"/>
                <a:gd name="connsiteY123" fmla="*/ 520334 h 608697"/>
                <a:gd name="connsiteX124" fmla="*/ 235992 w 609614"/>
                <a:gd name="connsiteY124" fmla="*/ 559637 h 608697"/>
                <a:gd name="connsiteX125" fmla="*/ 216356 w 609614"/>
                <a:gd name="connsiteY125" fmla="*/ 554206 h 608697"/>
                <a:gd name="connsiteX126" fmla="*/ 216356 w 609614"/>
                <a:gd name="connsiteY126" fmla="*/ 608697 h 608697"/>
                <a:gd name="connsiteX127" fmla="*/ 196629 w 609614"/>
                <a:gd name="connsiteY127" fmla="*/ 608697 h 608697"/>
                <a:gd name="connsiteX128" fmla="*/ 196629 w 609614"/>
                <a:gd name="connsiteY128" fmla="*/ 540031 h 608697"/>
                <a:gd name="connsiteX129" fmla="*/ 78633 w 609614"/>
                <a:gd name="connsiteY129" fmla="*/ 540031 h 608697"/>
                <a:gd name="connsiteX130" fmla="*/ 78633 w 609614"/>
                <a:gd name="connsiteY130" fmla="*/ 608697 h 608697"/>
                <a:gd name="connsiteX131" fmla="*/ 58998 w 609614"/>
                <a:gd name="connsiteY131" fmla="*/ 608697 h 608697"/>
                <a:gd name="connsiteX132" fmla="*/ 58998 w 609614"/>
                <a:gd name="connsiteY132" fmla="*/ 554206 h 608697"/>
                <a:gd name="connsiteX133" fmla="*/ 39362 w 609614"/>
                <a:gd name="connsiteY133" fmla="*/ 559637 h 608697"/>
                <a:gd name="connsiteX134" fmla="*/ 0 w 609614"/>
                <a:gd name="connsiteY134" fmla="*/ 520334 h 608697"/>
                <a:gd name="connsiteX135" fmla="*/ 0 w 609614"/>
                <a:gd name="connsiteY135" fmla="*/ 382910 h 608697"/>
                <a:gd name="connsiteX136" fmla="*/ 68861 w 609614"/>
                <a:gd name="connsiteY136" fmla="*/ 314152 h 608697"/>
                <a:gd name="connsiteX137" fmla="*/ 85823 w 609614"/>
                <a:gd name="connsiteY137" fmla="*/ 314152 h 608697"/>
                <a:gd name="connsiteX138" fmla="*/ 58998 w 609614"/>
                <a:gd name="connsiteY138" fmla="*/ 255242 h 608697"/>
                <a:gd name="connsiteX139" fmla="*/ 117996 w 609614"/>
                <a:gd name="connsiteY139" fmla="*/ 179305 h 608697"/>
                <a:gd name="connsiteX140" fmla="*/ 117996 w 609614"/>
                <a:gd name="connsiteY140" fmla="*/ 58909 h 608697"/>
                <a:gd name="connsiteX141" fmla="*/ 98360 w 609614"/>
                <a:gd name="connsiteY141" fmla="*/ 58909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</a:cxnLst>
              <a:rect l="l" t="t" r="r" b="b"/>
              <a:pathLst>
                <a:path w="609614" h="608697">
                  <a:moveTo>
                    <a:pt x="127864" y="579271"/>
                  </a:moveTo>
                  <a:lnTo>
                    <a:pt x="147481" y="579271"/>
                  </a:lnTo>
                  <a:lnTo>
                    <a:pt x="147481" y="608697"/>
                  </a:lnTo>
                  <a:lnTo>
                    <a:pt x="127864" y="608697"/>
                  </a:lnTo>
                  <a:close/>
                  <a:moveTo>
                    <a:pt x="353987" y="471273"/>
                  </a:moveTo>
                  <a:cubicBezTo>
                    <a:pt x="348549" y="471273"/>
                    <a:pt x="344124" y="475691"/>
                    <a:pt x="344124" y="481122"/>
                  </a:cubicBezTo>
                  <a:cubicBezTo>
                    <a:pt x="344124" y="486461"/>
                    <a:pt x="348549" y="490879"/>
                    <a:pt x="353987" y="490879"/>
                  </a:cubicBezTo>
                  <a:cubicBezTo>
                    <a:pt x="359426" y="490879"/>
                    <a:pt x="363851" y="486461"/>
                    <a:pt x="363851" y="481122"/>
                  </a:cubicBezTo>
                  <a:cubicBezTo>
                    <a:pt x="363851" y="475691"/>
                    <a:pt x="359426" y="471273"/>
                    <a:pt x="353987" y="471273"/>
                  </a:cubicBezTo>
                  <a:close/>
                  <a:moveTo>
                    <a:pt x="118825" y="333849"/>
                  </a:moveTo>
                  <a:lnTo>
                    <a:pt x="137631" y="357413"/>
                  </a:lnTo>
                  <a:lnTo>
                    <a:pt x="156528" y="333849"/>
                  </a:lnTo>
                  <a:close/>
                  <a:moveTo>
                    <a:pt x="68861" y="333849"/>
                  </a:moveTo>
                  <a:cubicBezTo>
                    <a:pt x="41759" y="333849"/>
                    <a:pt x="19635" y="355848"/>
                    <a:pt x="19635" y="382910"/>
                  </a:cubicBezTo>
                  <a:lnTo>
                    <a:pt x="19635" y="520334"/>
                  </a:lnTo>
                  <a:cubicBezTo>
                    <a:pt x="19635" y="531195"/>
                    <a:pt x="28485" y="540031"/>
                    <a:pt x="39362" y="540031"/>
                  </a:cubicBezTo>
                  <a:cubicBezTo>
                    <a:pt x="50148" y="540031"/>
                    <a:pt x="58998" y="531195"/>
                    <a:pt x="58998" y="520334"/>
                  </a:cubicBezTo>
                  <a:lnTo>
                    <a:pt x="58998" y="373061"/>
                  </a:lnTo>
                  <a:lnTo>
                    <a:pt x="78633" y="373061"/>
                  </a:lnTo>
                  <a:lnTo>
                    <a:pt x="78633" y="520334"/>
                  </a:lnTo>
                  <a:lnTo>
                    <a:pt x="196629" y="520334"/>
                  </a:lnTo>
                  <a:lnTo>
                    <a:pt x="196629" y="373061"/>
                  </a:lnTo>
                  <a:lnTo>
                    <a:pt x="216356" y="373061"/>
                  </a:lnTo>
                  <a:lnTo>
                    <a:pt x="216356" y="520334"/>
                  </a:lnTo>
                  <a:cubicBezTo>
                    <a:pt x="216356" y="531195"/>
                    <a:pt x="225114" y="540031"/>
                    <a:pt x="235992" y="540031"/>
                  </a:cubicBezTo>
                  <a:cubicBezTo>
                    <a:pt x="246869" y="540031"/>
                    <a:pt x="255627" y="531195"/>
                    <a:pt x="255627" y="520334"/>
                  </a:cubicBezTo>
                  <a:lnTo>
                    <a:pt x="255627" y="382910"/>
                  </a:lnTo>
                  <a:cubicBezTo>
                    <a:pt x="255627" y="355848"/>
                    <a:pt x="233594" y="333849"/>
                    <a:pt x="206492" y="333849"/>
                  </a:cubicBezTo>
                  <a:lnTo>
                    <a:pt x="181695" y="333849"/>
                  </a:lnTo>
                  <a:lnTo>
                    <a:pt x="137631" y="388800"/>
                  </a:lnTo>
                  <a:lnTo>
                    <a:pt x="93567" y="333849"/>
                  </a:lnTo>
                  <a:close/>
                  <a:moveTo>
                    <a:pt x="265473" y="265114"/>
                  </a:moveTo>
                  <a:cubicBezTo>
                    <a:pt x="260033" y="265114"/>
                    <a:pt x="255608" y="269532"/>
                    <a:pt x="255608" y="274963"/>
                  </a:cubicBezTo>
                  <a:cubicBezTo>
                    <a:pt x="255608" y="280302"/>
                    <a:pt x="260033" y="284721"/>
                    <a:pt x="265473" y="284721"/>
                  </a:cubicBezTo>
                  <a:cubicBezTo>
                    <a:pt x="270912" y="284721"/>
                    <a:pt x="275337" y="280302"/>
                    <a:pt x="275337" y="274963"/>
                  </a:cubicBezTo>
                  <a:cubicBezTo>
                    <a:pt x="275337" y="269532"/>
                    <a:pt x="270912" y="265114"/>
                    <a:pt x="265473" y="265114"/>
                  </a:cubicBezTo>
                  <a:close/>
                  <a:moveTo>
                    <a:pt x="442481" y="235658"/>
                  </a:moveTo>
                  <a:cubicBezTo>
                    <a:pt x="437042" y="235658"/>
                    <a:pt x="432617" y="240076"/>
                    <a:pt x="432617" y="245507"/>
                  </a:cubicBezTo>
                  <a:cubicBezTo>
                    <a:pt x="432617" y="250846"/>
                    <a:pt x="437042" y="255265"/>
                    <a:pt x="442481" y="255265"/>
                  </a:cubicBezTo>
                  <a:cubicBezTo>
                    <a:pt x="447920" y="255265"/>
                    <a:pt x="452346" y="250846"/>
                    <a:pt x="452346" y="245507"/>
                  </a:cubicBezTo>
                  <a:cubicBezTo>
                    <a:pt x="452346" y="240076"/>
                    <a:pt x="447920" y="235658"/>
                    <a:pt x="442481" y="235658"/>
                  </a:cubicBezTo>
                  <a:close/>
                  <a:moveTo>
                    <a:pt x="137631" y="196333"/>
                  </a:moveTo>
                  <a:cubicBezTo>
                    <a:pt x="105090" y="196333"/>
                    <a:pt x="78633" y="222750"/>
                    <a:pt x="78633" y="255242"/>
                  </a:cubicBezTo>
                  <a:cubicBezTo>
                    <a:pt x="78633" y="287735"/>
                    <a:pt x="105090" y="314152"/>
                    <a:pt x="137631" y="314152"/>
                  </a:cubicBezTo>
                  <a:cubicBezTo>
                    <a:pt x="170172" y="314152"/>
                    <a:pt x="196629" y="287735"/>
                    <a:pt x="196629" y="255242"/>
                  </a:cubicBezTo>
                  <a:cubicBezTo>
                    <a:pt x="196629" y="222750"/>
                    <a:pt x="170172" y="196333"/>
                    <a:pt x="137631" y="196333"/>
                  </a:cubicBezTo>
                  <a:close/>
                  <a:moveTo>
                    <a:pt x="353977" y="166897"/>
                  </a:moveTo>
                  <a:cubicBezTo>
                    <a:pt x="348538" y="166897"/>
                    <a:pt x="344112" y="171315"/>
                    <a:pt x="344112" y="176746"/>
                  </a:cubicBezTo>
                  <a:cubicBezTo>
                    <a:pt x="344112" y="182177"/>
                    <a:pt x="348538" y="186595"/>
                    <a:pt x="353977" y="186595"/>
                  </a:cubicBezTo>
                  <a:cubicBezTo>
                    <a:pt x="359416" y="186595"/>
                    <a:pt x="363841" y="182177"/>
                    <a:pt x="363841" y="176746"/>
                  </a:cubicBezTo>
                  <a:cubicBezTo>
                    <a:pt x="363841" y="171315"/>
                    <a:pt x="359416" y="166897"/>
                    <a:pt x="353977" y="166897"/>
                  </a:cubicBezTo>
                  <a:close/>
                  <a:moveTo>
                    <a:pt x="521121" y="117834"/>
                  </a:moveTo>
                  <a:cubicBezTo>
                    <a:pt x="515681" y="117834"/>
                    <a:pt x="511348" y="122252"/>
                    <a:pt x="511348" y="127683"/>
                  </a:cubicBezTo>
                  <a:cubicBezTo>
                    <a:pt x="511348" y="133022"/>
                    <a:pt x="515681" y="137441"/>
                    <a:pt x="521121" y="137441"/>
                  </a:cubicBezTo>
                  <a:cubicBezTo>
                    <a:pt x="526560" y="137441"/>
                    <a:pt x="530985" y="133022"/>
                    <a:pt x="530985" y="127683"/>
                  </a:cubicBezTo>
                  <a:cubicBezTo>
                    <a:pt x="530985" y="122252"/>
                    <a:pt x="526560" y="117834"/>
                    <a:pt x="521121" y="117834"/>
                  </a:cubicBezTo>
                  <a:close/>
                  <a:moveTo>
                    <a:pt x="521121" y="98227"/>
                  </a:moveTo>
                  <a:cubicBezTo>
                    <a:pt x="537439" y="98227"/>
                    <a:pt x="550622" y="111390"/>
                    <a:pt x="550622" y="127683"/>
                  </a:cubicBezTo>
                  <a:cubicBezTo>
                    <a:pt x="550622" y="143884"/>
                    <a:pt x="537439" y="157139"/>
                    <a:pt x="521121" y="157139"/>
                  </a:cubicBezTo>
                  <a:cubicBezTo>
                    <a:pt x="519646" y="157139"/>
                    <a:pt x="518263" y="156863"/>
                    <a:pt x="516880" y="156679"/>
                  </a:cubicBezTo>
                  <a:lnTo>
                    <a:pt x="467650" y="230411"/>
                  </a:lnTo>
                  <a:cubicBezTo>
                    <a:pt x="470323" y="234829"/>
                    <a:pt x="471983" y="239892"/>
                    <a:pt x="471983" y="245507"/>
                  </a:cubicBezTo>
                  <a:cubicBezTo>
                    <a:pt x="471983" y="261708"/>
                    <a:pt x="458707" y="274963"/>
                    <a:pt x="442481" y="274963"/>
                  </a:cubicBezTo>
                  <a:cubicBezTo>
                    <a:pt x="426255" y="274963"/>
                    <a:pt x="412980" y="261708"/>
                    <a:pt x="412980" y="245507"/>
                  </a:cubicBezTo>
                  <a:cubicBezTo>
                    <a:pt x="412980" y="241457"/>
                    <a:pt x="413809" y="237499"/>
                    <a:pt x="415285" y="234001"/>
                  </a:cubicBezTo>
                  <a:lnTo>
                    <a:pt x="373153" y="198930"/>
                  </a:lnTo>
                  <a:cubicBezTo>
                    <a:pt x="367990" y="203440"/>
                    <a:pt x="361352" y="206202"/>
                    <a:pt x="353977" y="206202"/>
                  </a:cubicBezTo>
                  <a:cubicBezTo>
                    <a:pt x="349736" y="206202"/>
                    <a:pt x="345772" y="205281"/>
                    <a:pt x="342176" y="203717"/>
                  </a:cubicBezTo>
                  <a:lnTo>
                    <a:pt x="291563" y="261524"/>
                  </a:lnTo>
                  <a:cubicBezTo>
                    <a:pt x="293683" y="265482"/>
                    <a:pt x="294974" y="270085"/>
                    <a:pt x="294974" y="274963"/>
                  </a:cubicBezTo>
                  <a:cubicBezTo>
                    <a:pt x="294974" y="291164"/>
                    <a:pt x="281698" y="304419"/>
                    <a:pt x="265473" y="304419"/>
                  </a:cubicBezTo>
                  <a:cubicBezTo>
                    <a:pt x="249247" y="304419"/>
                    <a:pt x="235971" y="291164"/>
                    <a:pt x="235971" y="274963"/>
                  </a:cubicBezTo>
                  <a:cubicBezTo>
                    <a:pt x="235971" y="258670"/>
                    <a:pt x="249247" y="245507"/>
                    <a:pt x="265473" y="245507"/>
                  </a:cubicBezTo>
                  <a:cubicBezTo>
                    <a:pt x="269713" y="245507"/>
                    <a:pt x="273678" y="246336"/>
                    <a:pt x="277273" y="247993"/>
                  </a:cubicBezTo>
                  <a:lnTo>
                    <a:pt x="327887" y="190185"/>
                  </a:lnTo>
                  <a:cubicBezTo>
                    <a:pt x="325766" y="186135"/>
                    <a:pt x="324475" y="181625"/>
                    <a:pt x="324475" y="176746"/>
                  </a:cubicBezTo>
                  <a:cubicBezTo>
                    <a:pt x="324475" y="160545"/>
                    <a:pt x="337751" y="147290"/>
                    <a:pt x="353977" y="147290"/>
                  </a:cubicBezTo>
                  <a:cubicBezTo>
                    <a:pt x="370203" y="147290"/>
                    <a:pt x="383478" y="160545"/>
                    <a:pt x="383478" y="176746"/>
                  </a:cubicBezTo>
                  <a:cubicBezTo>
                    <a:pt x="383478" y="178403"/>
                    <a:pt x="383294" y="179968"/>
                    <a:pt x="383017" y="181532"/>
                  </a:cubicBezTo>
                  <a:lnTo>
                    <a:pt x="428745" y="219549"/>
                  </a:lnTo>
                  <a:cubicBezTo>
                    <a:pt x="432801" y="217340"/>
                    <a:pt x="437503" y="216051"/>
                    <a:pt x="442481" y="216051"/>
                  </a:cubicBezTo>
                  <a:cubicBezTo>
                    <a:pt x="445984" y="216051"/>
                    <a:pt x="449303" y="216696"/>
                    <a:pt x="452346" y="217892"/>
                  </a:cubicBezTo>
                  <a:lnTo>
                    <a:pt x="499456" y="147382"/>
                  </a:lnTo>
                  <a:cubicBezTo>
                    <a:pt x="494662" y="142135"/>
                    <a:pt x="491619" y="135323"/>
                    <a:pt x="491619" y="127683"/>
                  </a:cubicBezTo>
                  <a:cubicBezTo>
                    <a:pt x="491619" y="111390"/>
                    <a:pt x="504895" y="98227"/>
                    <a:pt x="521121" y="98227"/>
                  </a:cubicBezTo>
                  <a:close/>
                  <a:moveTo>
                    <a:pt x="235971" y="78539"/>
                  </a:moveTo>
                  <a:lnTo>
                    <a:pt x="255588" y="78539"/>
                  </a:lnTo>
                  <a:lnTo>
                    <a:pt x="255588" y="98227"/>
                  </a:lnTo>
                  <a:lnTo>
                    <a:pt x="235971" y="98227"/>
                  </a:lnTo>
                  <a:close/>
                  <a:moveTo>
                    <a:pt x="196595" y="78539"/>
                  </a:moveTo>
                  <a:lnTo>
                    <a:pt x="216353" y="78539"/>
                  </a:lnTo>
                  <a:lnTo>
                    <a:pt x="216353" y="98227"/>
                  </a:lnTo>
                  <a:lnTo>
                    <a:pt x="196595" y="98227"/>
                  </a:lnTo>
                  <a:close/>
                  <a:moveTo>
                    <a:pt x="157361" y="78539"/>
                  </a:moveTo>
                  <a:lnTo>
                    <a:pt x="176978" y="78539"/>
                  </a:lnTo>
                  <a:lnTo>
                    <a:pt x="176978" y="98227"/>
                  </a:lnTo>
                  <a:lnTo>
                    <a:pt x="157361" y="98227"/>
                  </a:lnTo>
                  <a:close/>
                  <a:moveTo>
                    <a:pt x="137631" y="58909"/>
                  </a:moveTo>
                  <a:lnTo>
                    <a:pt x="137631" y="176728"/>
                  </a:lnTo>
                  <a:cubicBezTo>
                    <a:pt x="181049" y="176728"/>
                    <a:pt x="216356" y="211981"/>
                    <a:pt x="216356" y="255242"/>
                  </a:cubicBezTo>
                  <a:cubicBezTo>
                    <a:pt x="216356" y="278714"/>
                    <a:pt x="205939" y="299792"/>
                    <a:pt x="189530" y="314152"/>
                  </a:cubicBezTo>
                  <a:lnTo>
                    <a:pt x="206492" y="314152"/>
                  </a:lnTo>
                  <a:cubicBezTo>
                    <a:pt x="233871" y="314152"/>
                    <a:pt x="257471" y="330260"/>
                    <a:pt x="268625" y="353455"/>
                  </a:cubicBezTo>
                  <a:lnTo>
                    <a:pt x="570344" y="353455"/>
                  </a:lnTo>
                  <a:lnTo>
                    <a:pt x="570344" y="58909"/>
                  </a:lnTo>
                  <a:close/>
                  <a:moveTo>
                    <a:pt x="117996" y="19605"/>
                  </a:moveTo>
                  <a:lnTo>
                    <a:pt x="117996" y="39303"/>
                  </a:lnTo>
                  <a:lnTo>
                    <a:pt x="589979" y="39303"/>
                  </a:lnTo>
                  <a:lnTo>
                    <a:pt x="589979" y="19605"/>
                  </a:lnTo>
                  <a:close/>
                  <a:moveTo>
                    <a:pt x="98360" y="0"/>
                  </a:moveTo>
                  <a:lnTo>
                    <a:pt x="609614" y="0"/>
                  </a:lnTo>
                  <a:lnTo>
                    <a:pt x="609614" y="58909"/>
                  </a:lnTo>
                  <a:lnTo>
                    <a:pt x="589979" y="58909"/>
                  </a:lnTo>
                  <a:lnTo>
                    <a:pt x="589979" y="373061"/>
                  </a:lnTo>
                  <a:lnTo>
                    <a:pt x="363851" y="373061"/>
                  </a:lnTo>
                  <a:lnTo>
                    <a:pt x="363851" y="453416"/>
                  </a:lnTo>
                  <a:cubicBezTo>
                    <a:pt x="375282" y="457466"/>
                    <a:pt x="383486" y="468328"/>
                    <a:pt x="383486" y="481122"/>
                  </a:cubicBezTo>
                  <a:cubicBezTo>
                    <a:pt x="383486" y="497322"/>
                    <a:pt x="370212" y="510577"/>
                    <a:pt x="353987" y="510577"/>
                  </a:cubicBezTo>
                  <a:cubicBezTo>
                    <a:pt x="337763" y="510577"/>
                    <a:pt x="324489" y="497322"/>
                    <a:pt x="324489" y="481122"/>
                  </a:cubicBezTo>
                  <a:cubicBezTo>
                    <a:pt x="324489" y="468328"/>
                    <a:pt x="332693" y="457466"/>
                    <a:pt x="344124" y="453416"/>
                  </a:cubicBezTo>
                  <a:lnTo>
                    <a:pt x="344124" y="373061"/>
                  </a:lnTo>
                  <a:lnTo>
                    <a:pt x="274525" y="373061"/>
                  </a:lnTo>
                  <a:cubicBezTo>
                    <a:pt x="274986" y="376282"/>
                    <a:pt x="275354" y="379596"/>
                    <a:pt x="275354" y="382910"/>
                  </a:cubicBezTo>
                  <a:lnTo>
                    <a:pt x="275354" y="520334"/>
                  </a:lnTo>
                  <a:cubicBezTo>
                    <a:pt x="275354" y="542056"/>
                    <a:pt x="257655" y="559637"/>
                    <a:pt x="235992" y="559637"/>
                  </a:cubicBezTo>
                  <a:cubicBezTo>
                    <a:pt x="228801" y="559637"/>
                    <a:pt x="222164" y="557520"/>
                    <a:pt x="216356" y="554206"/>
                  </a:cubicBezTo>
                  <a:lnTo>
                    <a:pt x="216356" y="608697"/>
                  </a:lnTo>
                  <a:lnTo>
                    <a:pt x="196629" y="608697"/>
                  </a:lnTo>
                  <a:lnTo>
                    <a:pt x="196629" y="540031"/>
                  </a:lnTo>
                  <a:lnTo>
                    <a:pt x="78633" y="540031"/>
                  </a:lnTo>
                  <a:lnTo>
                    <a:pt x="78633" y="608697"/>
                  </a:lnTo>
                  <a:lnTo>
                    <a:pt x="58998" y="608697"/>
                  </a:lnTo>
                  <a:lnTo>
                    <a:pt x="58998" y="554206"/>
                  </a:lnTo>
                  <a:cubicBezTo>
                    <a:pt x="53190" y="557520"/>
                    <a:pt x="46553" y="559637"/>
                    <a:pt x="39362" y="559637"/>
                  </a:cubicBezTo>
                  <a:cubicBezTo>
                    <a:pt x="17607" y="559637"/>
                    <a:pt x="0" y="542056"/>
                    <a:pt x="0" y="520334"/>
                  </a:cubicBezTo>
                  <a:lnTo>
                    <a:pt x="0" y="382910"/>
                  </a:lnTo>
                  <a:cubicBezTo>
                    <a:pt x="0" y="344987"/>
                    <a:pt x="30881" y="314152"/>
                    <a:pt x="68861" y="314152"/>
                  </a:cubicBezTo>
                  <a:lnTo>
                    <a:pt x="85823" y="314152"/>
                  </a:lnTo>
                  <a:cubicBezTo>
                    <a:pt x="69414" y="299792"/>
                    <a:pt x="58998" y="278714"/>
                    <a:pt x="58998" y="255242"/>
                  </a:cubicBezTo>
                  <a:cubicBezTo>
                    <a:pt x="58998" y="218792"/>
                    <a:pt x="84164" y="188049"/>
                    <a:pt x="117996" y="179305"/>
                  </a:cubicBezTo>
                  <a:lnTo>
                    <a:pt x="117996" y="58909"/>
                  </a:lnTo>
                  <a:lnTo>
                    <a:pt x="98360" y="5890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41A93654-456B-4BF6-A3CE-78B0DB57CAED}"/>
              </a:ext>
            </a:extLst>
          </p:cNvPr>
          <p:cNvGrpSpPr/>
          <p:nvPr/>
        </p:nvGrpSpPr>
        <p:grpSpPr>
          <a:xfrm>
            <a:off x="5823093" y="2924975"/>
            <a:ext cx="609036" cy="609036"/>
            <a:chOff x="5823093" y="2924975"/>
            <a:chExt cx="609036" cy="609036"/>
          </a:xfrm>
        </p:grpSpPr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4EAC6155-F596-46A6-B9B4-90D5A3C01BB5}"/>
                </a:ext>
              </a:extLst>
            </p:cNvPr>
            <p:cNvSpPr/>
            <p:nvPr/>
          </p:nvSpPr>
          <p:spPr>
            <a:xfrm>
              <a:off x="5823093" y="2924975"/>
              <a:ext cx="609036" cy="609036"/>
            </a:xfrm>
            <a:prstGeom prst="ellips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" name="graph_124508">
              <a:extLst>
                <a:ext uri="{FF2B5EF4-FFF2-40B4-BE49-F238E27FC236}">
                  <a16:creationId xmlns:a16="http://schemas.microsoft.com/office/drawing/2014/main" id="{154923D7-57B5-408E-B39D-D0523C7FFE2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008192" y="3072674"/>
              <a:ext cx="286010" cy="330400"/>
            </a:xfrm>
            <a:custGeom>
              <a:avLst/>
              <a:gdLst>
                <a:gd name="connsiteX0" fmla="*/ 404976 w 525148"/>
                <a:gd name="connsiteY0" fmla="*/ 126823 h 606651"/>
                <a:gd name="connsiteX1" fmla="*/ 415736 w 525148"/>
                <a:gd name="connsiteY1" fmla="*/ 129635 h 606651"/>
                <a:gd name="connsiteX2" fmla="*/ 418579 w 525148"/>
                <a:gd name="connsiteY2" fmla="*/ 150058 h 606651"/>
                <a:gd name="connsiteX3" fmla="*/ 287326 w 525148"/>
                <a:gd name="connsiteY3" fmla="*/ 321954 h 606651"/>
                <a:gd name="connsiteX4" fmla="*/ 276498 w 525148"/>
                <a:gd name="connsiteY4" fmla="*/ 327633 h 606651"/>
                <a:gd name="connsiteX5" fmla="*/ 265232 w 525148"/>
                <a:gd name="connsiteY5" fmla="*/ 323156 h 606651"/>
                <a:gd name="connsiteX6" fmla="*/ 198840 w 525148"/>
                <a:gd name="connsiteY6" fmla="*/ 254463 h 606651"/>
                <a:gd name="connsiteX7" fmla="*/ 127307 w 525148"/>
                <a:gd name="connsiteY7" fmla="*/ 359195 h 606651"/>
                <a:gd name="connsiteX8" fmla="*/ 115275 w 525148"/>
                <a:gd name="connsiteY8" fmla="*/ 365529 h 606651"/>
                <a:gd name="connsiteX9" fmla="*/ 107072 w 525148"/>
                <a:gd name="connsiteY9" fmla="*/ 362908 h 606651"/>
                <a:gd name="connsiteX10" fmla="*/ 103244 w 525148"/>
                <a:gd name="connsiteY10" fmla="*/ 342704 h 606651"/>
                <a:gd name="connsiteX11" fmla="*/ 184840 w 525148"/>
                <a:gd name="connsiteY11" fmla="*/ 223338 h 606651"/>
                <a:gd name="connsiteX12" fmla="*/ 195668 w 525148"/>
                <a:gd name="connsiteY12" fmla="*/ 217004 h 606651"/>
                <a:gd name="connsiteX13" fmla="*/ 207371 w 525148"/>
                <a:gd name="connsiteY13" fmla="*/ 221372 h 606651"/>
                <a:gd name="connsiteX14" fmla="*/ 274420 w 525148"/>
                <a:gd name="connsiteY14" fmla="*/ 290720 h 606651"/>
                <a:gd name="connsiteX15" fmla="*/ 395282 w 525148"/>
                <a:gd name="connsiteY15" fmla="*/ 132366 h 606651"/>
                <a:gd name="connsiteX16" fmla="*/ 404976 w 525148"/>
                <a:gd name="connsiteY16" fmla="*/ 126823 h 606651"/>
                <a:gd name="connsiteX17" fmla="*/ 43753 w 525148"/>
                <a:gd name="connsiteY17" fmla="*/ 43683 h 606651"/>
                <a:gd name="connsiteX18" fmla="*/ 43753 w 525148"/>
                <a:gd name="connsiteY18" fmla="*/ 434321 h 606651"/>
                <a:gd name="connsiteX19" fmla="*/ 481285 w 525148"/>
                <a:gd name="connsiteY19" fmla="*/ 434321 h 606651"/>
                <a:gd name="connsiteX20" fmla="*/ 481285 w 525148"/>
                <a:gd name="connsiteY20" fmla="*/ 43683 h 606651"/>
                <a:gd name="connsiteX21" fmla="*/ 21877 w 525148"/>
                <a:gd name="connsiteY21" fmla="*/ 0 h 606651"/>
                <a:gd name="connsiteX22" fmla="*/ 503162 w 525148"/>
                <a:gd name="connsiteY22" fmla="*/ 0 h 606651"/>
                <a:gd name="connsiteX23" fmla="*/ 525148 w 525148"/>
                <a:gd name="connsiteY23" fmla="*/ 21841 h 606651"/>
                <a:gd name="connsiteX24" fmla="*/ 525148 w 525148"/>
                <a:gd name="connsiteY24" fmla="*/ 456162 h 606651"/>
                <a:gd name="connsiteX25" fmla="*/ 503271 w 525148"/>
                <a:gd name="connsiteY25" fmla="*/ 478004 h 606651"/>
                <a:gd name="connsiteX26" fmla="*/ 395748 w 525148"/>
                <a:gd name="connsiteY26" fmla="*/ 478004 h 606651"/>
                <a:gd name="connsiteX27" fmla="*/ 458315 w 525148"/>
                <a:gd name="connsiteY27" fmla="*/ 572797 h 606651"/>
                <a:gd name="connsiteX28" fmla="*/ 452080 w 525148"/>
                <a:gd name="connsiteY28" fmla="*/ 603047 h 606651"/>
                <a:gd name="connsiteX29" fmla="*/ 440048 w 525148"/>
                <a:gd name="connsiteY29" fmla="*/ 606651 h 606651"/>
                <a:gd name="connsiteX30" fmla="*/ 421781 w 525148"/>
                <a:gd name="connsiteY30" fmla="*/ 596822 h 606651"/>
                <a:gd name="connsiteX31" fmla="*/ 343353 w 525148"/>
                <a:gd name="connsiteY31" fmla="*/ 478004 h 606651"/>
                <a:gd name="connsiteX32" fmla="*/ 181795 w 525148"/>
                <a:gd name="connsiteY32" fmla="*/ 478004 h 606651"/>
                <a:gd name="connsiteX33" fmla="*/ 103367 w 525148"/>
                <a:gd name="connsiteY33" fmla="*/ 596822 h 606651"/>
                <a:gd name="connsiteX34" fmla="*/ 85100 w 525148"/>
                <a:gd name="connsiteY34" fmla="*/ 606651 h 606651"/>
                <a:gd name="connsiteX35" fmla="*/ 73068 w 525148"/>
                <a:gd name="connsiteY35" fmla="*/ 603047 h 606651"/>
                <a:gd name="connsiteX36" fmla="*/ 66833 w 525148"/>
                <a:gd name="connsiteY36" fmla="*/ 572797 h 606651"/>
                <a:gd name="connsiteX37" fmla="*/ 129400 w 525148"/>
                <a:gd name="connsiteY37" fmla="*/ 478004 h 606651"/>
                <a:gd name="connsiteX38" fmla="*/ 21877 w 525148"/>
                <a:gd name="connsiteY38" fmla="*/ 478004 h 606651"/>
                <a:gd name="connsiteX39" fmla="*/ 0 w 525148"/>
                <a:gd name="connsiteY39" fmla="*/ 456162 h 606651"/>
                <a:gd name="connsiteX40" fmla="*/ 0 w 525148"/>
                <a:gd name="connsiteY40" fmla="*/ 21841 h 606651"/>
                <a:gd name="connsiteX41" fmla="*/ 21877 w 525148"/>
                <a:gd name="connsiteY41" fmla="*/ 0 h 606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25148" h="606651">
                  <a:moveTo>
                    <a:pt x="404976" y="126823"/>
                  </a:moveTo>
                  <a:cubicBezTo>
                    <a:pt x="408681" y="126332"/>
                    <a:pt x="412564" y="127233"/>
                    <a:pt x="415736" y="129635"/>
                  </a:cubicBezTo>
                  <a:cubicBezTo>
                    <a:pt x="422189" y="134550"/>
                    <a:pt x="423392" y="143724"/>
                    <a:pt x="418579" y="150058"/>
                  </a:cubicBezTo>
                  <a:lnTo>
                    <a:pt x="287326" y="321954"/>
                  </a:lnTo>
                  <a:cubicBezTo>
                    <a:pt x="284701" y="325231"/>
                    <a:pt x="280764" y="327415"/>
                    <a:pt x="276498" y="327633"/>
                  </a:cubicBezTo>
                  <a:cubicBezTo>
                    <a:pt x="272232" y="327852"/>
                    <a:pt x="268185" y="326214"/>
                    <a:pt x="265232" y="323156"/>
                  </a:cubicBezTo>
                  <a:lnTo>
                    <a:pt x="198840" y="254463"/>
                  </a:lnTo>
                  <a:lnTo>
                    <a:pt x="127307" y="359195"/>
                  </a:lnTo>
                  <a:cubicBezTo>
                    <a:pt x="124463" y="363236"/>
                    <a:pt x="119869" y="365529"/>
                    <a:pt x="115275" y="365529"/>
                  </a:cubicBezTo>
                  <a:cubicBezTo>
                    <a:pt x="112432" y="365529"/>
                    <a:pt x="109588" y="364656"/>
                    <a:pt x="107072" y="362908"/>
                  </a:cubicBezTo>
                  <a:cubicBezTo>
                    <a:pt x="100400" y="358431"/>
                    <a:pt x="98650" y="349366"/>
                    <a:pt x="103244" y="342704"/>
                  </a:cubicBezTo>
                  <a:lnTo>
                    <a:pt x="184840" y="223338"/>
                  </a:lnTo>
                  <a:cubicBezTo>
                    <a:pt x="187355" y="219734"/>
                    <a:pt x="191293" y="217440"/>
                    <a:pt x="195668" y="217004"/>
                  </a:cubicBezTo>
                  <a:cubicBezTo>
                    <a:pt x="200043" y="216676"/>
                    <a:pt x="204418" y="218314"/>
                    <a:pt x="207371" y="221372"/>
                  </a:cubicBezTo>
                  <a:lnTo>
                    <a:pt x="274420" y="290720"/>
                  </a:lnTo>
                  <a:lnTo>
                    <a:pt x="395282" y="132366"/>
                  </a:lnTo>
                  <a:cubicBezTo>
                    <a:pt x="397743" y="129199"/>
                    <a:pt x="401270" y="127315"/>
                    <a:pt x="404976" y="126823"/>
                  </a:cubicBezTo>
                  <a:close/>
                  <a:moveTo>
                    <a:pt x="43753" y="43683"/>
                  </a:moveTo>
                  <a:lnTo>
                    <a:pt x="43753" y="434321"/>
                  </a:lnTo>
                  <a:lnTo>
                    <a:pt x="481285" y="434321"/>
                  </a:lnTo>
                  <a:lnTo>
                    <a:pt x="481285" y="43683"/>
                  </a:lnTo>
                  <a:close/>
                  <a:moveTo>
                    <a:pt x="21877" y="0"/>
                  </a:moveTo>
                  <a:lnTo>
                    <a:pt x="503162" y="0"/>
                  </a:lnTo>
                  <a:cubicBezTo>
                    <a:pt x="515304" y="0"/>
                    <a:pt x="525039" y="9828"/>
                    <a:pt x="525148" y="21841"/>
                  </a:cubicBezTo>
                  <a:lnTo>
                    <a:pt x="525148" y="456162"/>
                  </a:lnTo>
                  <a:cubicBezTo>
                    <a:pt x="525148" y="468175"/>
                    <a:pt x="515304" y="478004"/>
                    <a:pt x="503271" y="478004"/>
                  </a:cubicBezTo>
                  <a:lnTo>
                    <a:pt x="395748" y="478004"/>
                  </a:lnTo>
                  <a:lnTo>
                    <a:pt x="458315" y="572797"/>
                  </a:lnTo>
                  <a:cubicBezTo>
                    <a:pt x="464987" y="582844"/>
                    <a:pt x="462143" y="596386"/>
                    <a:pt x="452080" y="603047"/>
                  </a:cubicBezTo>
                  <a:cubicBezTo>
                    <a:pt x="448361" y="605450"/>
                    <a:pt x="444205" y="606651"/>
                    <a:pt x="440048" y="606651"/>
                  </a:cubicBezTo>
                  <a:cubicBezTo>
                    <a:pt x="432938" y="606651"/>
                    <a:pt x="425938" y="603157"/>
                    <a:pt x="421781" y="596822"/>
                  </a:cubicBezTo>
                  <a:lnTo>
                    <a:pt x="343353" y="478004"/>
                  </a:lnTo>
                  <a:lnTo>
                    <a:pt x="181795" y="478004"/>
                  </a:lnTo>
                  <a:lnTo>
                    <a:pt x="103367" y="596822"/>
                  </a:lnTo>
                  <a:cubicBezTo>
                    <a:pt x="99210" y="603157"/>
                    <a:pt x="92210" y="606651"/>
                    <a:pt x="85100" y="606651"/>
                  </a:cubicBezTo>
                  <a:cubicBezTo>
                    <a:pt x="80943" y="606651"/>
                    <a:pt x="76787" y="605450"/>
                    <a:pt x="73068" y="603047"/>
                  </a:cubicBezTo>
                  <a:cubicBezTo>
                    <a:pt x="63005" y="596386"/>
                    <a:pt x="60161" y="582844"/>
                    <a:pt x="66833" y="572797"/>
                  </a:cubicBezTo>
                  <a:lnTo>
                    <a:pt x="129400" y="478004"/>
                  </a:lnTo>
                  <a:lnTo>
                    <a:pt x="21877" y="478004"/>
                  </a:lnTo>
                  <a:cubicBezTo>
                    <a:pt x="9844" y="478004"/>
                    <a:pt x="0" y="468175"/>
                    <a:pt x="0" y="456162"/>
                  </a:cubicBezTo>
                  <a:lnTo>
                    <a:pt x="0" y="21841"/>
                  </a:lnTo>
                  <a:cubicBezTo>
                    <a:pt x="0" y="9828"/>
                    <a:pt x="9844" y="0"/>
                    <a:pt x="2187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3ECB6D05-3088-4B21-8F01-3D2692F1301C}"/>
              </a:ext>
            </a:extLst>
          </p:cNvPr>
          <p:cNvGrpSpPr/>
          <p:nvPr/>
        </p:nvGrpSpPr>
        <p:grpSpPr>
          <a:xfrm>
            <a:off x="5324728" y="5223975"/>
            <a:ext cx="609036" cy="609036"/>
            <a:chOff x="5324728" y="5223975"/>
            <a:chExt cx="609036" cy="609036"/>
          </a:xfrm>
        </p:grpSpPr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89348124-159A-4800-9B7F-815D7DDEE978}"/>
                </a:ext>
              </a:extLst>
            </p:cNvPr>
            <p:cNvSpPr/>
            <p:nvPr/>
          </p:nvSpPr>
          <p:spPr>
            <a:xfrm>
              <a:off x="5324728" y="5223975"/>
              <a:ext cx="609036" cy="609036"/>
            </a:xfrm>
            <a:prstGeom prst="ellips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" name="graphic-of-stats_46690">
              <a:extLst>
                <a:ext uri="{FF2B5EF4-FFF2-40B4-BE49-F238E27FC236}">
                  <a16:creationId xmlns:a16="http://schemas.microsoft.com/office/drawing/2014/main" id="{3A4DAA51-00C4-41CC-9D78-82648374839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479742" y="5357408"/>
              <a:ext cx="330402" cy="280178"/>
            </a:xfrm>
            <a:custGeom>
              <a:avLst/>
              <a:gdLst>
                <a:gd name="T0" fmla="*/ 6619 w 6619"/>
                <a:gd name="T1" fmla="*/ 5440 h 5621"/>
                <a:gd name="T2" fmla="*/ 6619 w 6619"/>
                <a:gd name="T3" fmla="*/ 5530 h 5621"/>
                <a:gd name="T4" fmla="*/ 6528 w 6619"/>
                <a:gd name="T5" fmla="*/ 5621 h 5621"/>
                <a:gd name="T6" fmla="*/ 363 w 6619"/>
                <a:gd name="T7" fmla="*/ 5621 h 5621"/>
                <a:gd name="T8" fmla="*/ 0 w 6619"/>
                <a:gd name="T9" fmla="*/ 5258 h 5621"/>
                <a:gd name="T10" fmla="*/ 0 w 6619"/>
                <a:gd name="T11" fmla="*/ 90 h 5621"/>
                <a:gd name="T12" fmla="*/ 91 w 6619"/>
                <a:gd name="T13" fmla="*/ 0 h 5621"/>
                <a:gd name="T14" fmla="*/ 181 w 6619"/>
                <a:gd name="T15" fmla="*/ 0 h 5621"/>
                <a:gd name="T16" fmla="*/ 272 w 6619"/>
                <a:gd name="T17" fmla="*/ 90 h 5621"/>
                <a:gd name="T18" fmla="*/ 272 w 6619"/>
                <a:gd name="T19" fmla="*/ 5258 h 5621"/>
                <a:gd name="T20" fmla="*/ 363 w 6619"/>
                <a:gd name="T21" fmla="*/ 5349 h 5621"/>
                <a:gd name="T22" fmla="*/ 6528 w 6619"/>
                <a:gd name="T23" fmla="*/ 5349 h 5621"/>
                <a:gd name="T24" fmla="*/ 6619 w 6619"/>
                <a:gd name="T25" fmla="*/ 5440 h 5621"/>
                <a:gd name="T26" fmla="*/ 4112 w 6619"/>
                <a:gd name="T27" fmla="*/ 1172 h 5621"/>
                <a:gd name="T28" fmla="*/ 3046 w 6619"/>
                <a:gd name="T29" fmla="*/ 2088 h 5621"/>
                <a:gd name="T30" fmla="*/ 2941 w 6619"/>
                <a:gd name="T31" fmla="*/ 2097 h 5621"/>
                <a:gd name="T32" fmla="*/ 1782 w 6619"/>
                <a:gd name="T33" fmla="*/ 1402 h 5621"/>
                <a:gd name="T34" fmla="*/ 1672 w 6619"/>
                <a:gd name="T35" fmla="*/ 1415 h 5621"/>
                <a:gd name="T36" fmla="*/ 572 w 6619"/>
                <a:gd name="T37" fmla="*/ 2468 h 5621"/>
                <a:gd name="T38" fmla="*/ 544 w 6619"/>
                <a:gd name="T39" fmla="*/ 2534 h 5621"/>
                <a:gd name="T40" fmla="*/ 544 w 6619"/>
                <a:gd name="T41" fmla="*/ 3561 h 5621"/>
                <a:gd name="T42" fmla="*/ 697 w 6619"/>
                <a:gd name="T43" fmla="*/ 3627 h 5621"/>
                <a:gd name="T44" fmla="*/ 1668 w 6619"/>
                <a:gd name="T45" fmla="*/ 2693 h 5621"/>
                <a:gd name="T46" fmla="*/ 1777 w 6619"/>
                <a:gd name="T47" fmla="*/ 2680 h 5621"/>
                <a:gd name="T48" fmla="*/ 3110 w 6619"/>
                <a:gd name="T49" fmla="*/ 3471 h 5621"/>
                <a:gd name="T50" fmla="*/ 3208 w 6619"/>
                <a:gd name="T51" fmla="*/ 3467 h 5621"/>
                <a:gd name="T52" fmla="*/ 4291 w 6619"/>
                <a:gd name="T53" fmla="*/ 2719 h 5621"/>
                <a:gd name="T54" fmla="*/ 4320 w 6619"/>
                <a:gd name="T55" fmla="*/ 2706 h 5621"/>
                <a:gd name="T56" fmla="*/ 6460 w 6619"/>
                <a:gd name="T57" fmla="*/ 2153 h 5621"/>
                <a:gd name="T58" fmla="*/ 6528 w 6619"/>
                <a:gd name="T59" fmla="*/ 2065 h 5621"/>
                <a:gd name="T60" fmla="*/ 6528 w 6619"/>
                <a:gd name="T61" fmla="*/ 614 h 5621"/>
                <a:gd name="T62" fmla="*/ 6413 w 6619"/>
                <a:gd name="T63" fmla="*/ 526 h 5621"/>
                <a:gd name="T64" fmla="*/ 4147 w 6619"/>
                <a:gd name="T65" fmla="*/ 1154 h 5621"/>
                <a:gd name="T66" fmla="*/ 4112 w 6619"/>
                <a:gd name="T67" fmla="*/ 1172 h 5621"/>
                <a:gd name="T68" fmla="*/ 4296 w 6619"/>
                <a:gd name="T69" fmla="*/ 3073 h 5621"/>
                <a:gd name="T70" fmla="*/ 3226 w 6619"/>
                <a:gd name="T71" fmla="*/ 3820 h 5621"/>
                <a:gd name="T72" fmla="*/ 3128 w 6619"/>
                <a:gd name="T73" fmla="*/ 3824 h 5621"/>
                <a:gd name="T74" fmla="*/ 1781 w 6619"/>
                <a:gd name="T75" fmla="*/ 3034 h 5621"/>
                <a:gd name="T76" fmla="*/ 1673 w 6619"/>
                <a:gd name="T77" fmla="*/ 3046 h 5621"/>
                <a:gd name="T78" fmla="*/ 572 w 6619"/>
                <a:gd name="T79" fmla="*/ 4100 h 5621"/>
                <a:gd name="T80" fmla="*/ 544 w 6619"/>
                <a:gd name="T81" fmla="*/ 4166 h 5621"/>
                <a:gd name="T82" fmla="*/ 544 w 6619"/>
                <a:gd name="T83" fmla="*/ 4986 h 5621"/>
                <a:gd name="T84" fmla="*/ 635 w 6619"/>
                <a:gd name="T85" fmla="*/ 5077 h 5621"/>
                <a:gd name="T86" fmla="*/ 6437 w 6619"/>
                <a:gd name="T87" fmla="*/ 5077 h 5621"/>
                <a:gd name="T88" fmla="*/ 6528 w 6619"/>
                <a:gd name="T89" fmla="*/ 4986 h 5621"/>
                <a:gd name="T90" fmla="*/ 6528 w 6619"/>
                <a:gd name="T91" fmla="*/ 2606 h 5621"/>
                <a:gd name="T92" fmla="*/ 6415 w 6619"/>
                <a:gd name="T93" fmla="*/ 2519 h 5621"/>
                <a:gd name="T94" fmla="*/ 4325 w 6619"/>
                <a:gd name="T95" fmla="*/ 3059 h 5621"/>
                <a:gd name="T96" fmla="*/ 4296 w 6619"/>
                <a:gd name="T97" fmla="*/ 3073 h 5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19" h="5621">
                  <a:moveTo>
                    <a:pt x="6619" y="5440"/>
                  </a:moveTo>
                  <a:lnTo>
                    <a:pt x="6619" y="5530"/>
                  </a:lnTo>
                  <a:cubicBezTo>
                    <a:pt x="6619" y="5580"/>
                    <a:pt x="6578" y="5621"/>
                    <a:pt x="6528" y="5621"/>
                  </a:cubicBezTo>
                  <a:lnTo>
                    <a:pt x="363" y="5621"/>
                  </a:lnTo>
                  <a:cubicBezTo>
                    <a:pt x="162" y="5621"/>
                    <a:pt x="0" y="5459"/>
                    <a:pt x="0" y="5258"/>
                  </a:cubicBezTo>
                  <a:lnTo>
                    <a:pt x="0" y="90"/>
                  </a:lnTo>
                  <a:cubicBezTo>
                    <a:pt x="0" y="40"/>
                    <a:pt x="41" y="0"/>
                    <a:pt x="91" y="0"/>
                  </a:cubicBezTo>
                  <a:lnTo>
                    <a:pt x="181" y="0"/>
                  </a:lnTo>
                  <a:cubicBezTo>
                    <a:pt x="231" y="0"/>
                    <a:pt x="272" y="40"/>
                    <a:pt x="272" y="90"/>
                  </a:cubicBezTo>
                  <a:lnTo>
                    <a:pt x="272" y="5258"/>
                  </a:lnTo>
                  <a:cubicBezTo>
                    <a:pt x="272" y="5308"/>
                    <a:pt x="313" y="5349"/>
                    <a:pt x="363" y="5349"/>
                  </a:cubicBezTo>
                  <a:lnTo>
                    <a:pt x="6528" y="5349"/>
                  </a:lnTo>
                  <a:cubicBezTo>
                    <a:pt x="6578" y="5349"/>
                    <a:pt x="6619" y="5390"/>
                    <a:pt x="6619" y="5440"/>
                  </a:cubicBezTo>
                  <a:close/>
                  <a:moveTo>
                    <a:pt x="4112" y="1172"/>
                  </a:moveTo>
                  <a:lnTo>
                    <a:pt x="3046" y="2088"/>
                  </a:lnTo>
                  <a:cubicBezTo>
                    <a:pt x="3017" y="2113"/>
                    <a:pt x="2974" y="2117"/>
                    <a:pt x="2941" y="2097"/>
                  </a:cubicBezTo>
                  <a:lnTo>
                    <a:pt x="1782" y="1402"/>
                  </a:lnTo>
                  <a:cubicBezTo>
                    <a:pt x="1747" y="1381"/>
                    <a:pt x="1702" y="1386"/>
                    <a:pt x="1672" y="1415"/>
                  </a:cubicBezTo>
                  <a:lnTo>
                    <a:pt x="572" y="2468"/>
                  </a:lnTo>
                  <a:cubicBezTo>
                    <a:pt x="554" y="2485"/>
                    <a:pt x="544" y="2509"/>
                    <a:pt x="544" y="2534"/>
                  </a:cubicBezTo>
                  <a:lnTo>
                    <a:pt x="544" y="3561"/>
                  </a:lnTo>
                  <a:cubicBezTo>
                    <a:pt x="544" y="3641"/>
                    <a:pt x="640" y="3682"/>
                    <a:pt x="697" y="3627"/>
                  </a:cubicBezTo>
                  <a:lnTo>
                    <a:pt x="1668" y="2693"/>
                  </a:lnTo>
                  <a:cubicBezTo>
                    <a:pt x="1697" y="2665"/>
                    <a:pt x="1742" y="2660"/>
                    <a:pt x="1777" y="2680"/>
                  </a:cubicBezTo>
                  <a:lnTo>
                    <a:pt x="3110" y="3471"/>
                  </a:lnTo>
                  <a:cubicBezTo>
                    <a:pt x="3141" y="3489"/>
                    <a:pt x="3179" y="3487"/>
                    <a:pt x="3208" y="3467"/>
                  </a:cubicBezTo>
                  <a:lnTo>
                    <a:pt x="4291" y="2719"/>
                  </a:lnTo>
                  <a:cubicBezTo>
                    <a:pt x="4300" y="2713"/>
                    <a:pt x="4310" y="2708"/>
                    <a:pt x="4320" y="2706"/>
                  </a:cubicBezTo>
                  <a:lnTo>
                    <a:pt x="6460" y="2153"/>
                  </a:lnTo>
                  <a:cubicBezTo>
                    <a:pt x="6500" y="2143"/>
                    <a:pt x="6528" y="2107"/>
                    <a:pt x="6528" y="2065"/>
                  </a:cubicBezTo>
                  <a:lnTo>
                    <a:pt x="6528" y="614"/>
                  </a:lnTo>
                  <a:cubicBezTo>
                    <a:pt x="6528" y="554"/>
                    <a:pt x="6471" y="510"/>
                    <a:pt x="6413" y="526"/>
                  </a:cubicBezTo>
                  <a:lnTo>
                    <a:pt x="4147" y="1154"/>
                  </a:lnTo>
                  <a:cubicBezTo>
                    <a:pt x="4134" y="1157"/>
                    <a:pt x="4122" y="1164"/>
                    <a:pt x="4112" y="1172"/>
                  </a:cubicBezTo>
                  <a:close/>
                  <a:moveTo>
                    <a:pt x="4296" y="3073"/>
                  </a:moveTo>
                  <a:lnTo>
                    <a:pt x="3226" y="3820"/>
                  </a:lnTo>
                  <a:cubicBezTo>
                    <a:pt x="3197" y="3840"/>
                    <a:pt x="3158" y="3841"/>
                    <a:pt x="3128" y="3824"/>
                  </a:cubicBezTo>
                  <a:lnTo>
                    <a:pt x="1781" y="3034"/>
                  </a:lnTo>
                  <a:cubicBezTo>
                    <a:pt x="1746" y="3013"/>
                    <a:pt x="1702" y="3018"/>
                    <a:pt x="1673" y="3046"/>
                  </a:cubicBezTo>
                  <a:lnTo>
                    <a:pt x="572" y="4100"/>
                  </a:lnTo>
                  <a:cubicBezTo>
                    <a:pt x="554" y="4117"/>
                    <a:pt x="544" y="4141"/>
                    <a:pt x="544" y="4166"/>
                  </a:cubicBezTo>
                  <a:lnTo>
                    <a:pt x="544" y="4986"/>
                  </a:lnTo>
                  <a:cubicBezTo>
                    <a:pt x="544" y="5036"/>
                    <a:pt x="585" y="5077"/>
                    <a:pt x="635" y="5077"/>
                  </a:cubicBezTo>
                  <a:lnTo>
                    <a:pt x="6437" y="5077"/>
                  </a:lnTo>
                  <a:cubicBezTo>
                    <a:pt x="6487" y="5077"/>
                    <a:pt x="6528" y="5036"/>
                    <a:pt x="6528" y="4986"/>
                  </a:cubicBezTo>
                  <a:lnTo>
                    <a:pt x="6528" y="2606"/>
                  </a:lnTo>
                  <a:cubicBezTo>
                    <a:pt x="6528" y="2547"/>
                    <a:pt x="6472" y="2504"/>
                    <a:pt x="6415" y="2519"/>
                  </a:cubicBezTo>
                  <a:lnTo>
                    <a:pt x="4325" y="3059"/>
                  </a:lnTo>
                  <a:cubicBezTo>
                    <a:pt x="4314" y="3062"/>
                    <a:pt x="4304" y="3066"/>
                    <a:pt x="4296" y="30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0BA1C09B-742E-40A1-92B0-11139032EAD3}"/>
              </a:ext>
            </a:extLst>
          </p:cNvPr>
          <p:cNvGrpSpPr/>
          <p:nvPr/>
        </p:nvGrpSpPr>
        <p:grpSpPr>
          <a:xfrm>
            <a:off x="5324728" y="1855127"/>
            <a:ext cx="609036" cy="609036"/>
            <a:chOff x="5324728" y="1855127"/>
            <a:chExt cx="609036" cy="609036"/>
          </a:xfrm>
        </p:grpSpPr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C0A3CC45-6EE3-44FB-AF8B-48473C8D1297}"/>
                </a:ext>
              </a:extLst>
            </p:cNvPr>
            <p:cNvSpPr/>
            <p:nvPr/>
          </p:nvSpPr>
          <p:spPr>
            <a:xfrm>
              <a:off x="5324728" y="1855127"/>
              <a:ext cx="609036" cy="609036"/>
            </a:xfrm>
            <a:prstGeom prst="ellips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" name="analytics_230928">
              <a:extLst>
                <a:ext uri="{FF2B5EF4-FFF2-40B4-BE49-F238E27FC236}">
                  <a16:creationId xmlns:a16="http://schemas.microsoft.com/office/drawing/2014/main" id="{765E863A-67FA-4785-BA87-939708239CE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479742" y="1983718"/>
              <a:ext cx="330402" cy="329902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34" name="椭圆 33">
            <a:extLst>
              <a:ext uri="{FF2B5EF4-FFF2-40B4-BE49-F238E27FC236}">
                <a16:creationId xmlns:a16="http://schemas.microsoft.com/office/drawing/2014/main" id="{AAC79ED8-9634-4F42-9174-19E19A8C8A33}"/>
              </a:ext>
            </a:extLst>
          </p:cNvPr>
          <p:cNvSpPr/>
          <p:nvPr/>
        </p:nvSpPr>
        <p:spPr>
          <a:xfrm>
            <a:off x="1489399" y="1683871"/>
            <a:ext cx="4333694" cy="4333694"/>
          </a:xfrm>
          <a:prstGeom prst="ellipse">
            <a:avLst/>
          </a:prstGeom>
          <a:noFill/>
          <a:ln w="38100">
            <a:solidFill>
              <a:srgbClr val="D2D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 descr="图片包含 墙壁, 室内, 餐桌, 妇女&#10;&#10;已生成极高可信度的说明">
            <a:extLst>
              <a:ext uri="{FF2B5EF4-FFF2-40B4-BE49-F238E27FC236}">
                <a16:creationId xmlns:a16="http://schemas.microsoft.com/office/drawing/2014/main" id="{68415984-E019-44A4-9B46-2326C53175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347" t="21138" r="5370" b="438"/>
          <a:stretch>
            <a:fillRect/>
          </a:stretch>
        </p:blipFill>
        <p:spPr>
          <a:xfrm>
            <a:off x="1626879" y="1820440"/>
            <a:ext cx="4060556" cy="4060556"/>
          </a:xfrm>
          <a:custGeom>
            <a:avLst/>
            <a:gdLst>
              <a:gd name="connsiteX0" fmla="*/ 2030278 w 4060556"/>
              <a:gd name="connsiteY0" fmla="*/ 0 h 4060556"/>
              <a:gd name="connsiteX1" fmla="*/ 4060556 w 4060556"/>
              <a:gd name="connsiteY1" fmla="*/ 2030278 h 4060556"/>
              <a:gd name="connsiteX2" fmla="*/ 2030278 w 4060556"/>
              <a:gd name="connsiteY2" fmla="*/ 4060556 h 4060556"/>
              <a:gd name="connsiteX3" fmla="*/ 0 w 4060556"/>
              <a:gd name="connsiteY3" fmla="*/ 2030278 h 4060556"/>
              <a:gd name="connsiteX4" fmla="*/ 2030278 w 4060556"/>
              <a:gd name="connsiteY4" fmla="*/ 0 h 4060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60556" h="4060556">
                <a:moveTo>
                  <a:pt x="2030278" y="0"/>
                </a:moveTo>
                <a:cubicBezTo>
                  <a:pt x="3151570" y="0"/>
                  <a:pt x="4060556" y="908986"/>
                  <a:pt x="4060556" y="2030278"/>
                </a:cubicBezTo>
                <a:cubicBezTo>
                  <a:pt x="4060556" y="3151570"/>
                  <a:pt x="3151570" y="4060556"/>
                  <a:pt x="2030278" y="4060556"/>
                </a:cubicBezTo>
                <a:cubicBezTo>
                  <a:pt x="908986" y="4060556"/>
                  <a:pt x="0" y="3151570"/>
                  <a:pt x="0" y="2030278"/>
                </a:cubicBezTo>
                <a:cubicBezTo>
                  <a:pt x="0" y="908986"/>
                  <a:pt x="908986" y="0"/>
                  <a:pt x="2030278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44315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1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10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109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11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12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103" grpId="0" animBg="1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745E6FA5-ED96-4279-BF5E-D5321C76B867}"/>
              </a:ext>
            </a:extLst>
          </p:cNvPr>
          <p:cNvSpPr/>
          <p:nvPr/>
        </p:nvSpPr>
        <p:spPr>
          <a:xfrm>
            <a:off x="3933729" y="1481297"/>
            <a:ext cx="4160088" cy="4160086"/>
          </a:xfrm>
          <a:prstGeom prst="ellipse">
            <a:avLst/>
          </a:prstGeom>
          <a:noFill/>
          <a:ln>
            <a:solidFill>
              <a:srgbClr val="C8C8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9E5931A1-676E-4609-B9C2-56823820129F}"/>
              </a:ext>
            </a:extLst>
          </p:cNvPr>
          <p:cNvSpPr/>
          <p:nvPr/>
        </p:nvSpPr>
        <p:spPr>
          <a:xfrm>
            <a:off x="4202220" y="1749788"/>
            <a:ext cx="3623106" cy="3623104"/>
          </a:xfrm>
          <a:prstGeom prst="ellipse">
            <a:avLst/>
          </a:prstGeom>
          <a:noFill/>
          <a:ln>
            <a:solidFill>
              <a:srgbClr val="C8C8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9EA097B3-ADF4-4E34-99A8-82B9C25BDBC0}"/>
              </a:ext>
            </a:extLst>
          </p:cNvPr>
          <p:cNvGrpSpPr/>
          <p:nvPr/>
        </p:nvGrpSpPr>
        <p:grpSpPr>
          <a:xfrm>
            <a:off x="9807011" y="357597"/>
            <a:ext cx="2053883" cy="523220"/>
            <a:chOff x="9543984" y="189929"/>
            <a:chExt cx="2053883" cy="523220"/>
          </a:xfrm>
        </p:grpSpPr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9BD18C85-6EA9-4F4F-88AF-D73CBE29484B}"/>
                </a:ext>
              </a:extLst>
            </p:cNvPr>
            <p:cNvSpPr txBox="1"/>
            <p:nvPr/>
          </p:nvSpPr>
          <p:spPr>
            <a:xfrm>
              <a:off x="10294681" y="189929"/>
              <a:ext cx="10349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LOGO</a:t>
              </a:r>
              <a:endParaRPr lang="zh-CN" altLang="en-US" sz="2800" dirty="0">
                <a:solidFill>
                  <a:srgbClr val="818588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7" name="等腰三角形 86">
              <a:extLst>
                <a:ext uri="{FF2B5EF4-FFF2-40B4-BE49-F238E27FC236}">
                  <a16:creationId xmlns:a16="http://schemas.microsoft.com/office/drawing/2014/main" id="{03DC2131-B380-4F69-BFBB-DD8B29EFFD43}"/>
                </a:ext>
              </a:extLst>
            </p:cNvPr>
            <p:cNvSpPr/>
            <p:nvPr/>
          </p:nvSpPr>
          <p:spPr>
            <a:xfrm>
              <a:off x="9696338" y="235395"/>
              <a:ext cx="501454" cy="432288"/>
            </a:xfrm>
            <a:prstGeom prst="triangle">
              <a:avLst/>
            </a:prstGeom>
            <a:solidFill>
              <a:srgbClr val="818588"/>
            </a:solidFill>
            <a:ln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0BBBAA3B-86FE-4DBD-A161-0B7790239083}"/>
                </a:ext>
              </a:extLst>
            </p:cNvPr>
            <p:cNvSpPr/>
            <p:nvPr/>
          </p:nvSpPr>
          <p:spPr>
            <a:xfrm>
              <a:off x="9543984" y="189929"/>
              <a:ext cx="2053883" cy="523220"/>
            </a:xfrm>
            <a:prstGeom prst="rect">
              <a:avLst/>
            </a:prstGeom>
            <a:noFill/>
            <a:ln w="38100"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4DB7E0F3-2675-463B-8078-34D63FC761AE}"/>
              </a:ext>
            </a:extLst>
          </p:cNvPr>
          <p:cNvSpPr txBox="1"/>
          <p:nvPr/>
        </p:nvSpPr>
        <p:spPr>
          <a:xfrm>
            <a:off x="1375789" y="349207"/>
            <a:ext cx="4890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818588"/>
                </a:solidFill>
              </a:rPr>
              <a:t>Click Here To Add The Tittle</a:t>
            </a:r>
            <a:endParaRPr lang="zh-CN" altLang="en-US" sz="2800" dirty="0">
              <a:solidFill>
                <a:srgbClr val="818588"/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5A48BB1-8EDB-43D1-AC89-BE3A24F90E08}"/>
              </a:ext>
            </a:extLst>
          </p:cNvPr>
          <p:cNvGrpSpPr/>
          <p:nvPr/>
        </p:nvGrpSpPr>
        <p:grpSpPr>
          <a:xfrm>
            <a:off x="552920" y="321895"/>
            <a:ext cx="5537916" cy="558922"/>
            <a:chOff x="552920" y="321895"/>
            <a:chExt cx="5537916" cy="558922"/>
          </a:xfrm>
        </p:grpSpPr>
        <p:sp>
          <p:nvSpPr>
            <p:cNvPr id="82" name="直角三角形 81">
              <a:extLst>
                <a:ext uri="{FF2B5EF4-FFF2-40B4-BE49-F238E27FC236}">
                  <a16:creationId xmlns:a16="http://schemas.microsoft.com/office/drawing/2014/main" id="{833A69DA-6DCF-4E3B-B76F-FD2EC934D709}"/>
                </a:ext>
              </a:extLst>
            </p:cNvPr>
            <p:cNvSpPr/>
            <p:nvPr/>
          </p:nvSpPr>
          <p:spPr>
            <a:xfrm>
              <a:off x="738900" y="340817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直角三角形 82">
              <a:extLst>
                <a:ext uri="{FF2B5EF4-FFF2-40B4-BE49-F238E27FC236}">
                  <a16:creationId xmlns:a16="http://schemas.microsoft.com/office/drawing/2014/main" id="{3D4972B7-F803-4197-B638-1B5584834D3F}"/>
                </a:ext>
              </a:extLst>
            </p:cNvPr>
            <p:cNvSpPr/>
            <p:nvPr/>
          </p:nvSpPr>
          <p:spPr>
            <a:xfrm rot="5400000">
              <a:off x="738900" y="321895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直角三角形 75">
              <a:extLst>
                <a:ext uri="{FF2B5EF4-FFF2-40B4-BE49-F238E27FC236}">
                  <a16:creationId xmlns:a16="http://schemas.microsoft.com/office/drawing/2014/main" id="{DE2DE38E-ED48-4798-9A86-29F5BCCA5598}"/>
                </a:ext>
              </a:extLst>
            </p:cNvPr>
            <p:cNvSpPr/>
            <p:nvPr/>
          </p:nvSpPr>
          <p:spPr>
            <a:xfrm>
              <a:off x="552920" y="340817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直角三角形 76">
              <a:extLst>
                <a:ext uri="{FF2B5EF4-FFF2-40B4-BE49-F238E27FC236}">
                  <a16:creationId xmlns:a16="http://schemas.microsoft.com/office/drawing/2014/main" id="{3590D684-639F-4970-8531-59FE14C83BB2}"/>
                </a:ext>
              </a:extLst>
            </p:cNvPr>
            <p:cNvSpPr/>
            <p:nvPr/>
          </p:nvSpPr>
          <p:spPr>
            <a:xfrm rot="5400000">
              <a:off x="552920" y="321895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id="{72E89F2C-0C4F-454C-87EA-DB845C477B79}"/>
                </a:ext>
              </a:extLst>
            </p:cNvPr>
            <p:cNvCxnSpPr>
              <a:cxnSpLocks/>
            </p:cNvCxnSpPr>
            <p:nvPr/>
          </p:nvCxnSpPr>
          <p:spPr>
            <a:xfrm>
              <a:off x="1108418" y="865319"/>
              <a:ext cx="4982418" cy="15498"/>
            </a:xfrm>
            <a:prstGeom prst="line">
              <a:avLst/>
            </a:prstGeom>
            <a:ln w="38100">
              <a:solidFill>
                <a:srgbClr val="8185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BA83B61D-44CE-47B7-A557-D65F4AC03B3F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4306911" y="1871686"/>
            <a:ext cx="3379310" cy="3379308"/>
          </a:xfrm>
          <a:custGeom>
            <a:avLst/>
            <a:gdLst>
              <a:gd name="connsiteX0" fmla="*/ 1519507 w 3379310"/>
              <a:gd name="connsiteY0" fmla="*/ 3354516 h 3379308"/>
              <a:gd name="connsiteX1" fmla="*/ 1531611 w 3379310"/>
              <a:gd name="connsiteY1" fmla="*/ 3356924 h 3379308"/>
              <a:gd name="connsiteX2" fmla="*/ 1429967 w 3379310"/>
              <a:gd name="connsiteY2" fmla="*/ 3356924 h 3379308"/>
              <a:gd name="connsiteX3" fmla="*/ 1425381 w 3379310"/>
              <a:gd name="connsiteY3" fmla="*/ 3356250 h 3379308"/>
              <a:gd name="connsiteX4" fmla="*/ 1424514 w 3379310"/>
              <a:gd name="connsiteY4" fmla="*/ 3354516 h 3379308"/>
              <a:gd name="connsiteX5" fmla="*/ 1142772 w 3379310"/>
              <a:gd name="connsiteY5" fmla="*/ 3279579 h 3379308"/>
              <a:gd name="connsiteX6" fmla="*/ 1264605 w 3379310"/>
              <a:gd name="connsiteY6" fmla="*/ 3303813 h 3379308"/>
              <a:gd name="connsiteX7" fmla="*/ 1300630 w 3379310"/>
              <a:gd name="connsiteY7" fmla="*/ 3318735 h 3379308"/>
              <a:gd name="connsiteX8" fmla="*/ 1307905 w 3379310"/>
              <a:gd name="connsiteY8" fmla="*/ 3312426 h 3379308"/>
              <a:gd name="connsiteX9" fmla="*/ 1414024 w 3379310"/>
              <a:gd name="connsiteY9" fmla="*/ 3333534 h 3379308"/>
              <a:gd name="connsiteX10" fmla="*/ 1424514 w 3379310"/>
              <a:gd name="connsiteY10" fmla="*/ 3354516 h 3379308"/>
              <a:gd name="connsiteX11" fmla="*/ 1413578 w 3379310"/>
              <a:gd name="connsiteY11" fmla="*/ 3354516 h 3379308"/>
              <a:gd name="connsiteX12" fmla="*/ 1360060 w 3379310"/>
              <a:gd name="connsiteY12" fmla="*/ 3346652 h 3379308"/>
              <a:gd name="connsiteX13" fmla="*/ 1218754 w 3379310"/>
              <a:gd name="connsiteY13" fmla="*/ 3311052 h 3379308"/>
              <a:gd name="connsiteX14" fmla="*/ 1623644 w 3379310"/>
              <a:gd name="connsiteY14" fmla="*/ 3375228 h 3379308"/>
              <a:gd name="connsiteX15" fmla="*/ 1623642 w 3379310"/>
              <a:gd name="connsiteY15" fmla="*/ 3375230 h 3379308"/>
              <a:gd name="connsiteX16" fmla="*/ 1531611 w 3379310"/>
              <a:gd name="connsiteY16" fmla="*/ 3356924 h 3379308"/>
              <a:gd name="connsiteX17" fmla="*/ 1531621 w 3379310"/>
              <a:gd name="connsiteY17" fmla="*/ 3356924 h 3379308"/>
              <a:gd name="connsiteX18" fmla="*/ 1414022 w 3379310"/>
              <a:gd name="connsiteY18" fmla="*/ 3333532 h 3379308"/>
              <a:gd name="connsiteX19" fmla="*/ 1519516 w 3379310"/>
              <a:gd name="connsiteY19" fmla="*/ 3354516 h 3379308"/>
              <a:gd name="connsiteX20" fmla="*/ 1519507 w 3379310"/>
              <a:gd name="connsiteY20" fmla="*/ 3354516 h 3379308"/>
              <a:gd name="connsiteX21" fmla="*/ 1414024 w 3379310"/>
              <a:gd name="connsiteY21" fmla="*/ 3333534 h 3379308"/>
              <a:gd name="connsiteX22" fmla="*/ 1264597 w 3379310"/>
              <a:gd name="connsiteY22" fmla="*/ 3303809 h 3379308"/>
              <a:gd name="connsiteX23" fmla="*/ 1307907 w 3379310"/>
              <a:gd name="connsiteY23" fmla="*/ 3312425 h 3379308"/>
              <a:gd name="connsiteX24" fmla="*/ 1307905 w 3379310"/>
              <a:gd name="connsiteY24" fmla="*/ 3312426 h 3379308"/>
              <a:gd name="connsiteX25" fmla="*/ 1264605 w 3379310"/>
              <a:gd name="connsiteY25" fmla="*/ 3303813 h 3379308"/>
              <a:gd name="connsiteX26" fmla="*/ 1639718 w 3379310"/>
              <a:gd name="connsiteY26" fmla="*/ 3354516 h 3379308"/>
              <a:gd name="connsiteX27" fmla="*/ 1637850 w 3379310"/>
              <a:gd name="connsiteY27" fmla="*/ 3356924 h 3379308"/>
              <a:gd name="connsiteX28" fmla="*/ 1531621 w 3379310"/>
              <a:gd name="connsiteY28" fmla="*/ 3356924 h 3379308"/>
              <a:gd name="connsiteX29" fmla="*/ 1519516 w 3379310"/>
              <a:gd name="connsiteY29" fmla="*/ 3354516 h 3379308"/>
              <a:gd name="connsiteX30" fmla="*/ 1095030 w 3379310"/>
              <a:gd name="connsiteY30" fmla="*/ 3233572 h 3379308"/>
              <a:gd name="connsiteX31" fmla="*/ 1264597 w 3379310"/>
              <a:gd name="connsiteY31" fmla="*/ 3303809 h 3379308"/>
              <a:gd name="connsiteX32" fmla="*/ 1142763 w 3379310"/>
              <a:gd name="connsiteY32" fmla="*/ 3279575 h 3379308"/>
              <a:gd name="connsiteX33" fmla="*/ 1103132 w 3379310"/>
              <a:gd name="connsiteY33" fmla="*/ 3263159 h 3379308"/>
              <a:gd name="connsiteX34" fmla="*/ 1737615 w 3379310"/>
              <a:gd name="connsiteY34" fmla="*/ 3356924 h 3379308"/>
              <a:gd name="connsiteX35" fmla="*/ 1747415 w 3379310"/>
              <a:gd name="connsiteY35" fmla="*/ 3369551 h 3379308"/>
              <a:gd name="connsiteX36" fmla="*/ 1698363 w 3379310"/>
              <a:gd name="connsiteY36" fmla="*/ 3379308 h 3379308"/>
              <a:gd name="connsiteX37" fmla="*/ 1628337 w 3379310"/>
              <a:gd name="connsiteY37" fmla="*/ 3376161 h 3379308"/>
              <a:gd name="connsiteX38" fmla="*/ 1623644 w 3379310"/>
              <a:gd name="connsiteY38" fmla="*/ 3375228 h 3379308"/>
              <a:gd name="connsiteX39" fmla="*/ 1637850 w 3379310"/>
              <a:gd name="connsiteY39" fmla="*/ 3356924 h 3379308"/>
              <a:gd name="connsiteX40" fmla="*/ 924403 w 3379310"/>
              <a:gd name="connsiteY40" fmla="*/ 3189128 h 3379308"/>
              <a:gd name="connsiteX41" fmla="*/ 979831 w 3379310"/>
              <a:gd name="connsiteY41" fmla="*/ 3212087 h 3379308"/>
              <a:gd name="connsiteX42" fmla="*/ 986715 w 3379310"/>
              <a:gd name="connsiteY42" fmla="*/ 3216686 h 3379308"/>
              <a:gd name="connsiteX43" fmla="*/ 988491 w 3379310"/>
              <a:gd name="connsiteY43" fmla="*/ 3215674 h 3379308"/>
              <a:gd name="connsiteX44" fmla="*/ 1103132 w 3379310"/>
              <a:gd name="connsiteY44" fmla="*/ 3263159 h 3379308"/>
              <a:gd name="connsiteX45" fmla="*/ 1105603 w 3379310"/>
              <a:gd name="connsiteY45" fmla="*/ 3272184 h 3379308"/>
              <a:gd name="connsiteX46" fmla="*/ 1142763 w 3379310"/>
              <a:gd name="connsiteY46" fmla="*/ 3279575 h 3379308"/>
              <a:gd name="connsiteX47" fmla="*/ 1142772 w 3379310"/>
              <a:gd name="connsiteY47" fmla="*/ 3279579 h 3379308"/>
              <a:gd name="connsiteX48" fmla="*/ 1100923 w 3379310"/>
              <a:gd name="connsiteY48" fmla="*/ 3271255 h 3379308"/>
              <a:gd name="connsiteX49" fmla="*/ 1032813 w 3379310"/>
              <a:gd name="connsiteY49" fmla="*/ 3246562 h 3379308"/>
              <a:gd name="connsiteX50" fmla="*/ 952825 w 3379310"/>
              <a:gd name="connsiteY50" fmla="*/ 3208119 h 3379308"/>
              <a:gd name="connsiteX51" fmla="*/ 1823001 w 3379310"/>
              <a:gd name="connsiteY51" fmla="*/ 3354516 h 3379308"/>
              <a:gd name="connsiteX52" fmla="*/ 1810896 w 3379310"/>
              <a:gd name="connsiteY52" fmla="*/ 3356924 h 3379308"/>
              <a:gd name="connsiteX53" fmla="*/ 1737615 w 3379310"/>
              <a:gd name="connsiteY53" fmla="*/ 3356924 h 3379308"/>
              <a:gd name="connsiteX54" fmla="*/ 1735746 w 3379310"/>
              <a:gd name="connsiteY54" fmla="*/ 3354516 h 3379308"/>
              <a:gd name="connsiteX55" fmla="*/ 1884489 w 3379310"/>
              <a:gd name="connsiteY55" fmla="*/ 3356924 h 3379308"/>
              <a:gd name="connsiteX56" fmla="*/ 1798721 w 3379310"/>
              <a:gd name="connsiteY56" fmla="*/ 3373984 h 3379308"/>
              <a:gd name="connsiteX57" fmla="*/ 1752827 w 3379310"/>
              <a:gd name="connsiteY57" fmla="*/ 3376526 h 3379308"/>
              <a:gd name="connsiteX58" fmla="*/ 1747415 w 3379310"/>
              <a:gd name="connsiteY58" fmla="*/ 3369551 h 3379308"/>
              <a:gd name="connsiteX59" fmla="*/ 1810896 w 3379310"/>
              <a:gd name="connsiteY59" fmla="*/ 3356924 h 3379308"/>
              <a:gd name="connsiteX60" fmla="*/ 1374563 w 3379310"/>
              <a:gd name="connsiteY60" fmla="*/ 3254614 h 3379308"/>
              <a:gd name="connsiteX61" fmla="*/ 1414022 w 3379310"/>
              <a:gd name="connsiteY61" fmla="*/ 3333532 h 3379308"/>
              <a:gd name="connsiteX62" fmla="*/ 1307907 w 3379310"/>
              <a:gd name="connsiteY62" fmla="*/ 3312425 h 3379308"/>
              <a:gd name="connsiteX63" fmla="*/ 876546 w 3379310"/>
              <a:gd name="connsiteY63" fmla="*/ 3143074 h 3379308"/>
              <a:gd name="connsiteX64" fmla="*/ 1015141 w 3379310"/>
              <a:gd name="connsiteY64" fmla="*/ 3200482 h 3379308"/>
              <a:gd name="connsiteX65" fmla="*/ 988491 w 3379310"/>
              <a:gd name="connsiteY65" fmla="*/ 3215674 h 3379308"/>
              <a:gd name="connsiteX66" fmla="*/ 979831 w 3379310"/>
              <a:gd name="connsiteY66" fmla="*/ 3212087 h 3379308"/>
              <a:gd name="connsiteX67" fmla="*/ 1687732 w 3379310"/>
              <a:gd name="connsiteY67" fmla="*/ 3292651 h 3379308"/>
              <a:gd name="connsiteX68" fmla="*/ 1735746 w 3379310"/>
              <a:gd name="connsiteY68" fmla="*/ 3354516 h 3379308"/>
              <a:gd name="connsiteX69" fmla="*/ 1639718 w 3379310"/>
              <a:gd name="connsiteY69" fmla="*/ 3354516 h 3379308"/>
              <a:gd name="connsiteX70" fmla="*/ 801609 w 3379310"/>
              <a:gd name="connsiteY70" fmla="*/ 3112034 h 3379308"/>
              <a:gd name="connsiteX71" fmla="*/ 821119 w 3379310"/>
              <a:gd name="connsiteY71" fmla="*/ 3120115 h 3379308"/>
              <a:gd name="connsiteX72" fmla="*/ 924403 w 3379310"/>
              <a:gd name="connsiteY72" fmla="*/ 3189128 h 3379308"/>
              <a:gd name="connsiteX73" fmla="*/ 869196 w 3379310"/>
              <a:gd name="connsiteY73" fmla="*/ 3166261 h 3379308"/>
              <a:gd name="connsiteX74" fmla="*/ 802579 w 3379310"/>
              <a:gd name="connsiteY74" fmla="*/ 3125672 h 3379308"/>
              <a:gd name="connsiteX75" fmla="*/ 1076404 w 3379310"/>
              <a:gd name="connsiteY75" fmla="*/ 3165559 h 3379308"/>
              <a:gd name="connsiteX76" fmla="*/ 1095030 w 3379310"/>
              <a:gd name="connsiteY76" fmla="*/ 3233572 h 3379308"/>
              <a:gd name="connsiteX77" fmla="*/ 1015141 w 3379310"/>
              <a:gd name="connsiteY77" fmla="*/ 3200482 h 3379308"/>
              <a:gd name="connsiteX78" fmla="*/ 1968014 w 3379310"/>
              <a:gd name="connsiteY78" fmla="*/ 3325671 h 3379308"/>
              <a:gd name="connsiteX79" fmla="*/ 1959887 w 3379310"/>
              <a:gd name="connsiteY79" fmla="*/ 3341926 h 3379308"/>
              <a:gd name="connsiteX80" fmla="*/ 1896594 w 3379310"/>
              <a:gd name="connsiteY80" fmla="*/ 3354516 h 3379308"/>
              <a:gd name="connsiteX81" fmla="*/ 1823001 w 3379310"/>
              <a:gd name="connsiteY81" fmla="*/ 3354516 h 3379308"/>
              <a:gd name="connsiteX82" fmla="*/ 800189 w 3379310"/>
              <a:gd name="connsiteY82" fmla="*/ 3092054 h 3379308"/>
              <a:gd name="connsiteX83" fmla="*/ 876546 w 3379310"/>
              <a:gd name="connsiteY83" fmla="*/ 3143074 h 3379308"/>
              <a:gd name="connsiteX84" fmla="*/ 821119 w 3379310"/>
              <a:gd name="connsiteY84" fmla="*/ 3120115 h 3379308"/>
              <a:gd name="connsiteX85" fmla="*/ 801239 w 3379310"/>
              <a:gd name="connsiteY85" fmla="*/ 3106832 h 3379308"/>
              <a:gd name="connsiteX86" fmla="*/ 2069915 w 3379310"/>
              <a:gd name="connsiteY86" fmla="*/ 3320040 h 3379308"/>
              <a:gd name="connsiteX87" fmla="*/ 2079488 w 3379310"/>
              <a:gd name="connsiteY87" fmla="*/ 3328344 h 3379308"/>
              <a:gd name="connsiteX88" fmla="*/ 2054782 w 3379310"/>
              <a:gd name="connsiteY88" fmla="*/ 3338577 h 3379308"/>
              <a:gd name="connsiteX89" fmla="*/ 2030940 w 3379310"/>
              <a:gd name="connsiteY89" fmla="*/ 3344730 h 3379308"/>
              <a:gd name="connsiteX90" fmla="*/ 1952655 w 3379310"/>
              <a:gd name="connsiteY90" fmla="*/ 3356923 h 3379308"/>
              <a:gd name="connsiteX91" fmla="*/ 1884489 w 3379310"/>
              <a:gd name="connsiteY91" fmla="*/ 3356924 h 3379308"/>
              <a:gd name="connsiteX92" fmla="*/ 1896594 w 3379310"/>
              <a:gd name="connsiteY92" fmla="*/ 3354516 h 3379308"/>
              <a:gd name="connsiteX93" fmla="*/ 1953592 w 3379310"/>
              <a:gd name="connsiteY93" fmla="*/ 3354516 h 3379308"/>
              <a:gd name="connsiteX94" fmla="*/ 1959887 w 3379310"/>
              <a:gd name="connsiteY94" fmla="*/ 3341926 h 3379308"/>
              <a:gd name="connsiteX95" fmla="*/ 2156376 w 3379310"/>
              <a:gd name="connsiteY95" fmla="*/ 3302842 h 3379308"/>
              <a:gd name="connsiteX96" fmla="*/ 2095432 w 3379310"/>
              <a:gd name="connsiteY96" fmla="*/ 3328086 h 3379308"/>
              <a:gd name="connsiteX97" fmla="*/ 2082915 w 3379310"/>
              <a:gd name="connsiteY97" fmla="*/ 3331317 h 3379308"/>
              <a:gd name="connsiteX98" fmla="*/ 2079488 w 3379310"/>
              <a:gd name="connsiteY98" fmla="*/ 3328344 h 3379308"/>
              <a:gd name="connsiteX99" fmla="*/ 2126898 w 3379310"/>
              <a:gd name="connsiteY99" fmla="*/ 3308706 h 3379308"/>
              <a:gd name="connsiteX100" fmla="*/ 2000801 w 3379310"/>
              <a:gd name="connsiteY100" fmla="*/ 3260098 h 3379308"/>
              <a:gd name="connsiteX101" fmla="*/ 2056185 w 3379310"/>
              <a:gd name="connsiteY101" fmla="*/ 3308133 h 3379308"/>
              <a:gd name="connsiteX102" fmla="*/ 1968014 w 3379310"/>
              <a:gd name="connsiteY102" fmla="*/ 3325671 h 3379308"/>
              <a:gd name="connsiteX103" fmla="*/ 648753 w 3379310"/>
              <a:gd name="connsiteY103" fmla="*/ 2990867 h 3379308"/>
              <a:gd name="connsiteX104" fmla="*/ 724071 w 3379310"/>
              <a:gd name="connsiteY104" fmla="*/ 3041193 h 3379308"/>
              <a:gd name="connsiteX105" fmla="*/ 710015 w 3379310"/>
              <a:gd name="connsiteY105" fmla="*/ 3045878 h 3379308"/>
              <a:gd name="connsiteX106" fmla="*/ 691176 w 3379310"/>
              <a:gd name="connsiteY106" fmla="*/ 3033290 h 3379308"/>
              <a:gd name="connsiteX107" fmla="*/ 794897 w 3379310"/>
              <a:gd name="connsiteY107" fmla="*/ 3017584 h 3379308"/>
              <a:gd name="connsiteX108" fmla="*/ 800189 w 3379310"/>
              <a:gd name="connsiteY108" fmla="*/ 3092054 h 3379308"/>
              <a:gd name="connsiteX109" fmla="*/ 724071 w 3379310"/>
              <a:gd name="connsiteY109" fmla="*/ 3041193 h 3379308"/>
              <a:gd name="connsiteX110" fmla="*/ 606446 w 3379310"/>
              <a:gd name="connsiteY110" fmla="*/ 2976675 h 3379308"/>
              <a:gd name="connsiteX111" fmla="*/ 691176 w 3379310"/>
              <a:gd name="connsiteY111" fmla="*/ 3033290 h 3379308"/>
              <a:gd name="connsiteX112" fmla="*/ 705327 w 3379310"/>
              <a:gd name="connsiteY112" fmla="*/ 3047441 h 3379308"/>
              <a:gd name="connsiteX113" fmla="*/ 710015 w 3379310"/>
              <a:gd name="connsiteY113" fmla="*/ 3045878 h 3379308"/>
              <a:gd name="connsiteX114" fmla="*/ 801239 w 3379310"/>
              <a:gd name="connsiteY114" fmla="*/ 3106832 h 3379308"/>
              <a:gd name="connsiteX115" fmla="*/ 801609 w 3379310"/>
              <a:gd name="connsiteY115" fmla="*/ 3112034 h 3379308"/>
              <a:gd name="connsiteX116" fmla="*/ 737373 w 3379310"/>
              <a:gd name="connsiteY116" fmla="*/ 3085427 h 3379308"/>
              <a:gd name="connsiteX117" fmla="*/ 647677 w 3379310"/>
              <a:gd name="connsiteY117" fmla="*/ 3017907 h 3379308"/>
              <a:gd name="connsiteX118" fmla="*/ 2194890 w 3379310"/>
              <a:gd name="connsiteY118" fmla="*/ 3280543 h 3379308"/>
              <a:gd name="connsiteX119" fmla="*/ 2126898 w 3379310"/>
              <a:gd name="connsiteY119" fmla="*/ 3308706 h 3379308"/>
              <a:gd name="connsiteX120" fmla="*/ 2069915 w 3379310"/>
              <a:gd name="connsiteY120" fmla="*/ 3320040 h 3379308"/>
              <a:gd name="connsiteX121" fmla="*/ 2056185 w 3379310"/>
              <a:gd name="connsiteY121" fmla="*/ 3308133 h 3379308"/>
              <a:gd name="connsiteX122" fmla="*/ 543000 w 3379310"/>
              <a:gd name="connsiteY122" fmla="*/ 2920205 h 3379308"/>
              <a:gd name="connsiteX123" fmla="*/ 564023 w 3379310"/>
              <a:gd name="connsiteY123" fmla="*/ 2934253 h 3379308"/>
              <a:gd name="connsiteX124" fmla="*/ 606446 w 3379310"/>
              <a:gd name="connsiteY124" fmla="*/ 2976675 h 3379308"/>
              <a:gd name="connsiteX125" fmla="*/ 567878 w 3379310"/>
              <a:gd name="connsiteY125" fmla="*/ 2950905 h 3379308"/>
              <a:gd name="connsiteX126" fmla="*/ 542109 w 3379310"/>
              <a:gd name="connsiteY126" fmla="*/ 2927268 h 3379308"/>
              <a:gd name="connsiteX127" fmla="*/ 2277258 w 3379310"/>
              <a:gd name="connsiteY127" fmla="*/ 3246424 h 3379308"/>
              <a:gd name="connsiteX128" fmla="*/ 2275298 w 3379310"/>
              <a:gd name="connsiteY128" fmla="*/ 3253583 h 3379308"/>
              <a:gd name="connsiteX129" fmla="*/ 2224367 w 3379310"/>
              <a:gd name="connsiteY129" fmla="*/ 3274679 h 3379308"/>
              <a:gd name="connsiteX130" fmla="*/ 2194890 w 3379310"/>
              <a:gd name="connsiteY130" fmla="*/ 3280543 h 3379308"/>
              <a:gd name="connsiteX131" fmla="*/ 546928 w 3379310"/>
              <a:gd name="connsiteY131" fmla="*/ 2889042 h 3379308"/>
              <a:gd name="connsiteX132" fmla="*/ 648753 w 3379310"/>
              <a:gd name="connsiteY132" fmla="*/ 2990867 h 3379308"/>
              <a:gd name="connsiteX133" fmla="*/ 564023 w 3379310"/>
              <a:gd name="connsiteY133" fmla="*/ 2934253 h 3379308"/>
              <a:gd name="connsiteX134" fmla="*/ 543781 w 3379310"/>
              <a:gd name="connsiteY134" fmla="*/ 2914010 h 3379308"/>
              <a:gd name="connsiteX135" fmla="*/ 2370644 w 3379310"/>
              <a:gd name="connsiteY135" fmla="*/ 3214090 h 3379308"/>
              <a:gd name="connsiteX136" fmla="*/ 2377811 w 3379310"/>
              <a:gd name="connsiteY136" fmla="*/ 3218175 h 3379308"/>
              <a:gd name="connsiteX137" fmla="*/ 2321814 w 3379310"/>
              <a:gd name="connsiteY137" fmla="*/ 3255591 h 3379308"/>
              <a:gd name="connsiteX138" fmla="*/ 2235220 w 3379310"/>
              <a:gd name="connsiteY138" fmla="*/ 3287159 h 3379308"/>
              <a:gd name="connsiteX139" fmla="*/ 2156376 w 3379310"/>
              <a:gd name="connsiteY139" fmla="*/ 3302842 h 3379308"/>
              <a:gd name="connsiteX140" fmla="*/ 2224367 w 3379310"/>
              <a:gd name="connsiteY140" fmla="*/ 3274679 h 3379308"/>
              <a:gd name="connsiteX141" fmla="*/ 2272122 w 3379310"/>
              <a:gd name="connsiteY141" fmla="*/ 3265180 h 3379308"/>
              <a:gd name="connsiteX142" fmla="*/ 2275298 w 3379310"/>
              <a:gd name="connsiteY142" fmla="*/ 3253583 h 3379308"/>
              <a:gd name="connsiteX143" fmla="*/ 2297527 w 3379310"/>
              <a:gd name="connsiteY143" fmla="*/ 3172411 h 3379308"/>
              <a:gd name="connsiteX144" fmla="*/ 2364196 w 3379310"/>
              <a:gd name="connsiteY144" fmla="*/ 3210414 h 3379308"/>
              <a:gd name="connsiteX145" fmla="*/ 2277258 w 3379310"/>
              <a:gd name="connsiteY145" fmla="*/ 3246424 h 3379308"/>
              <a:gd name="connsiteX146" fmla="*/ 556146 w 3379310"/>
              <a:gd name="connsiteY146" fmla="*/ 2815921 h 3379308"/>
              <a:gd name="connsiteX147" fmla="*/ 546928 w 3379310"/>
              <a:gd name="connsiteY147" fmla="*/ 2889042 h 3379308"/>
              <a:gd name="connsiteX148" fmla="*/ 483024 w 3379310"/>
              <a:gd name="connsiteY148" fmla="*/ 2825139 h 3379308"/>
              <a:gd name="connsiteX149" fmla="*/ 2430577 w 3379310"/>
              <a:gd name="connsiteY149" fmla="*/ 3182918 h 3379308"/>
              <a:gd name="connsiteX150" fmla="*/ 2405587 w 3379310"/>
              <a:gd name="connsiteY150" fmla="*/ 3199616 h 3379308"/>
              <a:gd name="connsiteX151" fmla="*/ 2370644 w 3379310"/>
              <a:gd name="connsiteY151" fmla="*/ 3214090 h 3379308"/>
              <a:gd name="connsiteX152" fmla="*/ 2364196 w 3379310"/>
              <a:gd name="connsiteY152" fmla="*/ 3210414 h 3379308"/>
              <a:gd name="connsiteX153" fmla="*/ 1431845 w 3379310"/>
              <a:gd name="connsiteY153" fmla="*/ 2962943 h 3379308"/>
              <a:gd name="connsiteX154" fmla="*/ 1544097 w 3379310"/>
              <a:gd name="connsiteY154" fmla="*/ 3107578 h 3379308"/>
              <a:gd name="connsiteX155" fmla="*/ 1374563 w 3379310"/>
              <a:gd name="connsiteY155" fmla="*/ 3254614 h 3379308"/>
              <a:gd name="connsiteX156" fmla="*/ 1273780 w 3379310"/>
              <a:gd name="connsiteY156" fmla="*/ 3053047 h 3379308"/>
              <a:gd name="connsiteX157" fmla="*/ 413726 w 3379310"/>
              <a:gd name="connsiteY157" fmla="*/ 2755840 h 3379308"/>
              <a:gd name="connsiteX158" fmla="*/ 483024 w 3379310"/>
              <a:gd name="connsiteY158" fmla="*/ 2825139 h 3379308"/>
              <a:gd name="connsiteX159" fmla="*/ 461816 w 3379310"/>
              <a:gd name="connsiteY159" fmla="*/ 2827812 h 3379308"/>
              <a:gd name="connsiteX160" fmla="*/ 377352 w 3379310"/>
              <a:gd name="connsiteY160" fmla="*/ 2747581 h 3379308"/>
              <a:gd name="connsiteX161" fmla="*/ 543781 w 3379310"/>
              <a:gd name="connsiteY161" fmla="*/ 2914010 h 3379308"/>
              <a:gd name="connsiteX162" fmla="*/ 543000 w 3379310"/>
              <a:gd name="connsiteY162" fmla="*/ 2920205 h 3379308"/>
              <a:gd name="connsiteX163" fmla="*/ 511367 w 3379310"/>
              <a:gd name="connsiteY163" fmla="*/ 2899068 h 3379308"/>
              <a:gd name="connsiteX164" fmla="*/ 489905 w 3379310"/>
              <a:gd name="connsiteY164" fmla="*/ 2879383 h 3379308"/>
              <a:gd name="connsiteX165" fmla="*/ 394594 w 3379310"/>
              <a:gd name="connsiteY165" fmla="*/ 2773386 h 3379308"/>
              <a:gd name="connsiteX166" fmla="*/ 1684520 w 3379310"/>
              <a:gd name="connsiteY166" fmla="*/ 2985790 h 3379308"/>
              <a:gd name="connsiteX167" fmla="*/ 1828783 w 3379310"/>
              <a:gd name="connsiteY167" fmla="*/ 3110908 h 3379308"/>
              <a:gd name="connsiteX168" fmla="*/ 1687732 w 3379310"/>
              <a:gd name="connsiteY168" fmla="*/ 3292651 h 3379308"/>
              <a:gd name="connsiteX169" fmla="*/ 1544097 w 3379310"/>
              <a:gd name="connsiteY169" fmla="*/ 3107578 h 3379308"/>
              <a:gd name="connsiteX170" fmla="*/ 1190170 w 3379310"/>
              <a:gd name="connsiteY170" fmla="*/ 2885827 h 3379308"/>
              <a:gd name="connsiteX171" fmla="*/ 1273780 w 3379310"/>
              <a:gd name="connsiteY171" fmla="*/ 3053047 h 3379308"/>
              <a:gd name="connsiteX172" fmla="*/ 1076404 w 3379310"/>
              <a:gd name="connsiteY172" fmla="*/ 3165559 h 3379308"/>
              <a:gd name="connsiteX173" fmla="*/ 1015723 w 3379310"/>
              <a:gd name="connsiteY173" fmla="*/ 2943976 h 3379308"/>
              <a:gd name="connsiteX174" fmla="*/ 2527085 w 3379310"/>
              <a:gd name="connsiteY174" fmla="*/ 3149289 h 3379308"/>
              <a:gd name="connsiteX175" fmla="*/ 2471415 w 3379310"/>
              <a:gd name="connsiteY175" fmla="*/ 3186487 h 3379308"/>
              <a:gd name="connsiteX176" fmla="*/ 2390252 w 3379310"/>
              <a:gd name="connsiteY176" fmla="*/ 3225267 h 3379308"/>
              <a:gd name="connsiteX177" fmla="*/ 2377811 w 3379310"/>
              <a:gd name="connsiteY177" fmla="*/ 3218175 h 3379308"/>
              <a:gd name="connsiteX178" fmla="*/ 2405587 w 3379310"/>
              <a:gd name="connsiteY178" fmla="*/ 3199616 h 3379308"/>
              <a:gd name="connsiteX179" fmla="*/ 324386 w 3379310"/>
              <a:gd name="connsiteY179" fmla="*/ 2668313 h 3379308"/>
              <a:gd name="connsiteX180" fmla="*/ 377352 w 3379310"/>
              <a:gd name="connsiteY180" fmla="*/ 2747581 h 3379308"/>
              <a:gd name="connsiteX181" fmla="*/ 361235 w 3379310"/>
              <a:gd name="connsiteY181" fmla="*/ 2731464 h 3379308"/>
              <a:gd name="connsiteX182" fmla="*/ 321325 w 3379310"/>
              <a:gd name="connsiteY182" fmla="*/ 2677496 h 3379308"/>
              <a:gd name="connsiteX183" fmla="*/ 320736 w 3379310"/>
              <a:gd name="connsiteY183" fmla="*/ 2662849 h 3379308"/>
              <a:gd name="connsiteX184" fmla="*/ 324839 w 3379310"/>
              <a:gd name="connsiteY184" fmla="*/ 2666953 h 3379308"/>
              <a:gd name="connsiteX185" fmla="*/ 324386 w 3379310"/>
              <a:gd name="connsiteY185" fmla="*/ 2668313 h 3379308"/>
              <a:gd name="connsiteX186" fmla="*/ 1939462 w 3379310"/>
              <a:gd name="connsiteY186" fmla="*/ 2968299 h 3379308"/>
              <a:gd name="connsiteX187" fmla="*/ 2100734 w 3379310"/>
              <a:gd name="connsiteY187" fmla="*/ 3060230 h 3379308"/>
              <a:gd name="connsiteX188" fmla="*/ 2000801 w 3379310"/>
              <a:gd name="connsiteY188" fmla="*/ 3260098 h 3379308"/>
              <a:gd name="connsiteX189" fmla="*/ 1828783 w 3379310"/>
              <a:gd name="connsiteY189" fmla="*/ 3110908 h 3379308"/>
              <a:gd name="connsiteX190" fmla="*/ 2572665 w 3379310"/>
              <a:gd name="connsiteY190" fmla="*/ 3087978 h 3379308"/>
              <a:gd name="connsiteX191" fmla="*/ 2570363 w 3379310"/>
              <a:gd name="connsiteY191" fmla="*/ 3120372 h 3379308"/>
              <a:gd name="connsiteX192" fmla="*/ 2552074 w 3379310"/>
              <a:gd name="connsiteY192" fmla="*/ 3132593 h 3379308"/>
              <a:gd name="connsiteX193" fmla="*/ 2430577 w 3379310"/>
              <a:gd name="connsiteY193" fmla="*/ 3182918 h 3379308"/>
              <a:gd name="connsiteX194" fmla="*/ 966489 w 3379310"/>
              <a:gd name="connsiteY194" fmla="*/ 2764192 h 3379308"/>
              <a:gd name="connsiteX195" fmla="*/ 1015723 w 3379310"/>
              <a:gd name="connsiteY195" fmla="*/ 2943976 h 3379308"/>
              <a:gd name="connsiteX196" fmla="*/ 794897 w 3379310"/>
              <a:gd name="connsiteY196" fmla="*/ 3017584 h 3379308"/>
              <a:gd name="connsiteX197" fmla="*/ 778572 w 3379310"/>
              <a:gd name="connsiteY197" fmla="*/ 2787881 h 3379308"/>
              <a:gd name="connsiteX198" fmla="*/ 334656 w 3379310"/>
              <a:gd name="connsiteY198" fmla="*/ 2637503 h 3379308"/>
              <a:gd name="connsiteX199" fmla="*/ 413726 w 3379310"/>
              <a:gd name="connsiteY199" fmla="*/ 2755840 h 3379308"/>
              <a:gd name="connsiteX200" fmla="*/ 324839 w 3379310"/>
              <a:gd name="connsiteY200" fmla="*/ 2666953 h 3379308"/>
              <a:gd name="connsiteX201" fmla="*/ 2662852 w 3379310"/>
              <a:gd name="connsiteY201" fmla="*/ 3058573 h 3379308"/>
              <a:gd name="connsiteX202" fmla="*/ 2625175 w 3379310"/>
              <a:gd name="connsiteY202" fmla="*/ 3096249 h 3379308"/>
              <a:gd name="connsiteX203" fmla="*/ 2558829 w 3379310"/>
              <a:gd name="connsiteY203" fmla="*/ 3136140 h 3379308"/>
              <a:gd name="connsiteX204" fmla="*/ 2527085 w 3379310"/>
              <a:gd name="connsiteY204" fmla="*/ 3149289 h 3379308"/>
              <a:gd name="connsiteX205" fmla="*/ 2552074 w 3379310"/>
              <a:gd name="connsiteY205" fmla="*/ 3132593 h 3379308"/>
              <a:gd name="connsiteX206" fmla="*/ 2570023 w 3379310"/>
              <a:gd name="connsiteY206" fmla="*/ 3125158 h 3379308"/>
              <a:gd name="connsiteX207" fmla="*/ 2570363 w 3379310"/>
              <a:gd name="connsiteY207" fmla="*/ 3120372 h 3379308"/>
              <a:gd name="connsiteX208" fmla="*/ 2666956 w 3379310"/>
              <a:gd name="connsiteY208" fmla="*/ 3054469 h 3379308"/>
              <a:gd name="connsiteX209" fmla="*/ 2668315 w 3379310"/>
              <a:gd name="connsiteY209" fmla="*/ 3054922 h 3379308"/>
              <a:gd name="connsiteX210" fmla="*/ 2662852 w 3379310"/>
              <a:gd name="connsiteY210" fmla="*/ 3058573 h 3379308"/>
              <a:gd name="connsiteX211" fmla="*/ 2577173 w 3379310"/>
              <a:gd name="connsiteY211" fmla="*/ 3024542 h 3379308"/>
              <a:gd name="connsiteX212" fmla="*/ 2637505 w 3379310"/>
              <a:gd name="connsiteY212" fmla="*/ 3044653 h 3379308"/>
              <a:gd name="connsiteX213" fmla="*/ 2572665 w 3379310"/>
              <a:gd name="connsiteY213" fmla="*/ 3087978 h 3379308"/>
              <a:gd name="connsiteX214" fmla="*/ 354767 w 3379310"/>
              <a:gd name="connsiteY214" fmla="*/ 2577171 h 3379308"/>
              <a:gd name="connsiteX215" fmla="*/ 334656 w 3379310"/>
              <a:gd name="connsiteY215" fmla="*/ 2637503 h 3379308"/>
              <a:gd name="connsiteX216" fmla="*/ 291330 w 3379310"/>
              <a:gd name="connsiteY216" fmla="*/ 2572662 h 3379308"/>
              <a:gd name="connsiteX217" fmla="*/ 1464013 w 3379310"/>
              <a:gd name="connsiteY217" fmla="*/ 2794546 h 3379308"/>
              <a:gd name="connsiteX218" fmla="*/ 1568415 w 3379310"/>
              <a:gd name="connsiteY218" fmla="*/ 2885093 h 3379308"/>
              <a:gd name="connsiteX219" fmla="*/ 1431845 w 3379310"/>
              <a:gd name="connsiteY219" fmla="*/ 2962943 h 3379308"/>
              <a:gd name="connsiteX220" fmla="*/ 1334625 w 3379310"/>
              <a:gd name="connsiteY220" fmla="*/ 2837675 h 3379308"/>
              <a:gd name="connsiteX221" fmla="*/ 1680956 w 3379310"/>
              <a:gd name="connsiteY221" fmla="*/ 2820939 h 3379308"/>
              <a:gd name="connsiteX222" fmla="*/ 1797798 w 3379310"/>
              <a:gd name="connsiteY222" fmla="*/ 2887544 h 3379308"/>
              <a:gd name="connsiteX223" fmla="*/ 1684520 w 3379310"/>
              <a:gd name="connsiteY223" fmla="*/ 2985790 h 3379308"/>
              <a:gd name="connsiteX224" fmla="*/ 1568415 w 3379310"/>
              <a:gd name="connsiteY224" fmla="*/ 2885093 h 3379308"/>
              <a:gd name="connsiteX225" fmla="*/ 230017 w 3379310"/>
              <a:gd name="connsiteY225" fmla="*/ 2527079 h 3379308"/>
              <a:gd name="connsiteX226" fmla="*/ 246721 w 3379310"/>
              <a:gd name="connsiteY226" fmla="*/ 2552078 h 3379308"/>
              <a:gd name="connsiteX227" fmla="*/ 254153 w 3379310"/>
              <a:gd name="connsiteY227" fmla="*/ 2570020 h 3379308"/>
              <a:gd name="connsiteX228" fmla="*/ 258937 w 3379310"/>
              <a:gd name="connsiteY228" fmla="*/ 2570360 h 3379308"/>
              <a:gd name="connsiteX229" fmla="*/ 320736 w 3379310"/>
              <a:gd name="connsiteY229" fmla="*/ 2662849 h 3379308"/>
              <a:gd name="connsiteX230" fmla="*/ 283059 w 3379310"/>
              <a:gd name="connsiteY230" fmla="*/ 2625172 h 3379308"/>
              <a:gd name="connsiteX231" fmla="*/ 243166 w 3379310"/>
              <a:gd name="connsiteY231" fmla="*/ 2558823 h 3379308"/>
              <a:gd name="connsiteX232" fmla="*/ 1249870 w 3379310"/>
              <a:gd name="connsiteY232" fmla="*/ 2728468 h 3379308"/>
              <a:gd name="connsiteX233" fmla="*/ 1334625 w 3379310"/>
              <a:gd name="connsiteY233" fmla="*/ 2837675 h 3379308"/>
              <a:gd name="connsiteX234" fmla="*/ 1190170 w 3379310"/>
              <a:gd name="connsiteY234" fmla="*/ 2885827 h 3379308"/>
              <a:gd name="connsiteX235" fmla="*/ 1119695 w 3379310"/>
              <a:gd name="connsiteY235" fmla="*/ 2744878 h 3379308"/>
              <a:gd name="connsiteX236" fmla="*/ 2184093 w 3379310"/>
              <a:gd name="connsiteY236" fmla="*/ 2893515 h 3379308"/>
              <a:gd name="connsiteX237" fmla="*/ 2358026 w 3379310"/>
              <a:gd name="connsiteY237" fmla="*/ 2951493 h 3379308"/>
              <a:gd name="connsiteX238" fmla="*/ 2297527 w 3379310"/>
              <a:gd name="connsiteY238" fmla="*/ 3172411 h 3379308"/>
              <a:gd name="connsiteX239" fmla="*/ 2100734 w 3379310"/>
              <a:gd name="connsiteY239" fmla="*/ 3060230 h 3379308"/>
              <a:gd name="connsiteX240" fmla="*/ 2747579 w 3379310"/>
              <a:gd name="connsiteY240" fmla="*/ 3001960 h 3379308"/>
              <a:gd name="connsiteX241" fmla="*/ 2731464 w 3379310"/>
              <a:gd name="connsiteY241" fmla="*/ 3018075 h 3379308"/>
              <a:gd name="connsiteX242" fmla="*/ 2677499 w 3379310"/>
              <a:gd name="connsiteY242" fmla="*/ 3057983 h 3379308"/>
              <a:gd name="connsiteX243" fmla="*/ 2668315 w 3379310"/>
              <a:gd name="connsiteY243" fmla="*/ 3054922 h 3379308"/>
              <a:gd name="connsiteX244" fmla="*/ 765673 w 3379310"/>
              <a:gd name="connsiteY244" fmla="*/ 2606373 h 3379308"/>
              <a:gd name="connsiteX245" fmla="*/ 778572 w 3379310"/>
              <a:gd name="connsiteY245" fmla="*/ 2787881 h 3379308"/>
              <a:gd name="connsiteX246" fmla="*/ 556146 w 3379310"/>
              <a:gd name="connsiteY246" fmla="*/ 2815921 h 3379308"/>
              <a:gd name="connsiteX247" fmla="*/ 584188 w 3379310"/>
              <a:gd name="connsiteY247" fmla="*/ 2593475 h 3379308"/>
              <a:gd name="connsiteX248" fmla="*/ 1402801 w 3379310"/>
              <a:gd name="connsiteY248" fmla="*/ 2709190 h 3379308"/>
              <a:gd name="connsiteX249" fmla="*/ 1475616 w 3379310"/>
              <a:gd name="connsiteY249" fmla="*/ 2765701 h 3379308"/>
              <a:gd name="connsiteX250" fmla="*/ 1548865 w 3379310"/>
              <a:gd name="connsiteY250" fmla="*/ 2745641 h 3379308"/>
              <a:gd name="connsiteX251" fmla="*/ 1571691 w 3379310"/>
              <a:gd name="connsiteY251" fmla="*/ 2758653 h 3379308"/>
              <a:gd name="connsiteX252" fmla="*/ 1464013 w 3379310"/>
              <a:gd name="connsiteY252" fmla="*/ 2794546 h 3379308"/>
              <a:gd name="connsiteX253" fmla="*/ 1370318 w 3379310"/>
              <a:gd name="connsiteY253" fmla="*/ 2713284 h 3379308"/>
              <a:gd name="connsiteX254" fmla="*/ 1900074 w 3379310"/>
              <a:gd name="connsiteY254" fmla="*/ 2798842 h 3379308"/>
              <a:gd name="connsiteX255" fmla="*/ 2035852 w 3379310"/>
              <a:gd name="connsiteY255" fmla="*/ 2844101 h 3379308"/>
              <a:gd name="connsiteX256" fmla="*/ 1939462 w 3379310"/>
              <a:gd name="connsiteY256" fmla="*/ 2968299 h 3379308"/>
              <a:gd name="connsiteX257" fmla="*/ 1797798 w 3379310"/>
              <a:gd name="connsiteY257" fmla="*/ 2887544 h 3379308"/>
              <a:gd name="connsiteX258" fmla="*/ 2755842 w 3379310"/>
              <a:gd name="connsiteY258" fmla="*/ 2965583 h 3379308"/>
              <a:gd name="connsiteX259" fmla="*/ 2666956 w 3379310"/>
              <a:gd name="connsiteY259" fmla="*/ 3054469 h 3379308"/>
              <a:gd name="connsiteX260" fmla="*/ 2637505 w 3379310"/>
              <a:gd name="connsiteY260" fmla="*/ 3044653 h 3379308"/>
              <a:gd name="connsiteX261" fmla="*/ 1060934 w 3379310"/>
              <a:gd name="connsiteY261" fmla="*/ 2627356 h 3379308"/>
              <a:gd name="connsiteX262" fmla="*/ 1119695 w 3379310"/>
              <a:gd name="connsiteY262" fmla="*/ 2744878 h 3379308"/>
              <a:gd name="connsiteX263" fmla="*/ 966489 w 3379310"/>
              <a:gd name="connsiteY263" fmla="*/ 2764192 h 3379308"/>
              <a:gd name="connsiteX264" fmla="*/ 926398 w 3379310"/>
              <a:gd name="connsiteY264" fmla="*/ 2617795 h 3379308"/>
              <a:gd name="connsiteX265" fmla="*/ 1460191 w 3379310"/>
              <a:gd name="connsiteY265" fmla="*/ 2695094 h 3379308"/>
              <a:gd name="connsiteX266" fmla="*/ 1470047 w 3379310"/>
              <a:gd name="connsiteY266" fmla="*/ 2700712 h 3379308"/>
              <a:gd name="connsiteX267" fmla="*/ 1402801 w 3379310"/>
              <a:gd name="connsiteY267" fmla="*/ 2709190 h 3379308"/>
              <a:gd name="connsiteX268" fmla="*/ 1390977 w 3379310"/>
              <a:gd name="connsiteY268" fmla="*/ 2700013 h 3379308"/>
              <a:gd name="connsiteX269" fmla="*/ 1759884 w 3379310"/>
              <a:gd name="connsiteY269" fmla="*/ 2752112 h 3379308"/>
              <a:gd name="connsiteX270" fmla="*/ 1786268 w 3379310"/>
              <a:gd name="connsiteY270" fmla="*/ 2760907 h 3379308"/>
              <a:gd name="connsiteX271" fmla="*/ 1680956 w 3379310"/>
              <a:gd name="connsiteY271" fmla="*/ 2820939 h 3379308"/>
              <a:gd name="connsiteX272" fmla="*/ 1571691 w 3379310"/>
              <a:gd name="connsiteY272" fmla="*/ 2758653 h 3379308"/>
              <a:gd name="connsiteX273" fmla="*/ 1609627 w 3379310"/>
              <a:gd name="connsiteY273" fmla="*/ 2746008 h 3379308"/>
              <a:gd name="connsiteX274" fmla="*/ 1690860 w 3379310"/>
              <a:gd name="connsiteY274" fmla="*/ 2786624 h 3379308"/>
              <a:gd name="connsiteX275" fmla="*/ 1221112 w 3379310"/>
              <a:gd name="connsiteY275" fmla="*/ 2638740 h 3379308"/>
              <a:gd name="connsiteX276" fmla="*/ 1281030 w 3379310"/>
              <a:gd name="connsiteY276" fmla="*/ 2707827 h 3379308"/>
              <a:gd name="connsiteX277" fmla="*/ 1357740 w 3379310"/>
              <a:gd name="connsiteY277" fmla="*/ 2702375 h 3379308"/>
              <a:gd name="connsiteX278" fmla="*/ 1370318 w 3379310"/>
              <a:gd name="connsiteY278" fmla="*/ 2713284 h 3379308"/>
              <a:gd name="connsiteX279" fmla="*/ 1249870 w 3379310"/>
              <a:gd name="connsiteY279" fmla="*/ 2728468 h 3379308"/>
              <a:gd name="connsiteX280" fmla="*/ 1177845 w 3379310"/>
              <a:gd name="connsiteY280" fmla="*/ 2635665 h 3379308"/>
              <a:gd name="connsiteX281" fmla="*/ 1509171 w 3379310"/>
              <a:gd name="connsiteY281" fmla="*/ 2695780 h 3379308"/>
              <a:gd name="connsiteX282" fmla="*/ 1587651 w 3379310"/>
              <a:gd name="connsiteY282" fmla="*/ 2735020 h 3379308"/>
              <a:gd name="connsiteX283" fmla="*/ 1548865 w 3379310"/>
              <a:gd name="connsiteY283" fmla="*/ 2745641 h 3379308"/>
              <a:gd name="connsiteX284" fmla="*/ 1470047 w 3379310"/>
              <a:gd name="connsiteY284" fmla="*/ 2700712 h 3379308"/>
              <a:gd name="connsiteX285" fmla="*/ 196395 w 3379310"/>
              <a:gd name="connsiteY285" fmla="*/ 2430581 h 3379308"/>
              <a:gd name="connsiteX286" fmla="*/ 291330 w 3379310"/>
              <a:gd name="connsiteY286" fmla="*/ 2572662 h 3379308"/>
              <a:gd name="connsiteX287" fmla="*/ 258937 w 3379310"/>
              <a:gd name="connsiteY287" fmla="*/ 2570360 h 3379308"/>
              <a:gd name="connsiteX288" fmla="*/ 246721 w 3379310"/>
              <a:gd name="connsiteY288" fmla="*/ 2552078 h 3379308"/>
              <a:gd name="connsiteX289" fmla="*/ 1654053 w 3379310"/>
              <a:gd name="connsiteY289" fmla="*/ 2716835 h 3379308"/>
              <a:gd name="connsiteX290" fmla="*/ 1675599 w 3379310"/>
              <a:gd name="connsiteY290" fmla="*/ 2724017 h 3379308"/>
              <a:gd name="connsiteX291" fmla="*/ 1609627 w 3379310"/>
              <a:gd name="connsiteY291" fmla="*/ 2746008 h 3379308"/>
              <a:gd name="connsiteX292" fmla="*/ 1587651 w 3379310"/>
              <a:gd name="connsiteY292" fmla="*/ 2735020 h 3379308"/>
              <a:gd name="connsiteX293" fmla="*/ 1321192 w 3379310"/>
              <a:gd name="connsiteY293" fmla="*/ 2645853 h 3379308"/>
              <a:gd name="connsiteX294" fmla="*/ 1390977 w 3379310"/>
              <a:gd name="connsiteY294" fmla="*/ 2700013 h 3379308"/>
              <a:gd name="connsiteX295" fmla="*/ 1357740 w 3379310"/>
              <a:gd name="connsiteY295" fmla="*/ 2702375 h 3379308"/>
              <a:gd name="connsiteX296" fmla="*/ 1290014 w 3379310"/>
              <a:gd name="connsiteY296" fmla="*/ 2643637 h 3379308"/>
              <a:gd name="connsiteX297" fmla="*/ 1566223 w 3379310"/>
              <a:gd name="connsiteY297" fmla="*/ 2687559 h 3379308"/>
              <a:gd name="connsiteX298" fmla="*/ 1568464 w 3379310"/>
              <a:gd name="connsiteY298" fmla="*/ 2688305 h 3379308"/>
              <a:gd name="connsiteX299" fmla="*/ 1509171 w 3379310"/>
              <a:gd name="connsiteY299" fmla="*/ 2695780 h 3379308"/>
              <a:gd name="connsiteX300" fmla="*/ 1501874 w 3379310"/>
              <a:gd name="connsiteY300" fmla="*/ 2692131 h 3379308"/>
              <a:gd name="connsiteX301" fmla="*/ 1272700 w 3379310"/>
              <a:gd name="connsiteY301" fmla="*/ 2628620 h 3379308"/>
              <a:gd name="connsiteX302" fmla="*/ 1290014 w 3379310"/>
              <a:gd name="connsiteY302" fmla="*/ 2643637 h 3379308"/>
              <a:gd name="connsiteX303" fmla="*/ 1221112 w 3379310"/>
              <a:gd name="connsiteY303" fmla="*/ 2638740 h 3379308"/>
              <a:gd name="connsiteX304" fmla="*/ 1204925 w 3379310"/>
              <a:gd name="connsiteY304" fmla="*/ 2620076 h 3379308"/>
              <a:gd name="connsiteX305" fmla="*/ 1423918 w 3379310"/>
              <a:gd name="connsiteY305" fmla="*/ 2653153 h 3379308"/>
              <a:gd name="connsiteX306" fmla="*/ 1501874 w 3379310"/>
              <a:gd name="connsiteY306" fmla="*/ 2692131 h 3379308"/>
              <a:gd name="connsiteX307" fmla="*/ 1460191 w 3379310"/>
              <a:gd name="connsiteY307" fmla="*/ 2695094 h 3379308"/>
              <a:gd name="connsiteX308" fmla="*/ 1381303 w 3379310"/>
              <a:gd name="connsiteY308" fmla="*/ 2650125 h 3379308"/>
              <a:gd name="connsiteX309" fmla="*/ 1715596 w 3379310"/>
              <a:gd name="connsiteY309" fmla="*/ 2710685 h 3379308"/>
              <a:gd name="connsiteX310" fmla="*/ 1797745 w 3379310"/>
              <a:gd name="connsiteY310" fmla="*/ 2733181 h 3379308"/>
              <a:gd name="connsiteX311" fmla="*/ 1759884 w 3379310"/>
              <a:gd name="connsiteY311" fmla="*/ 2752112 h 3379308"/>
              <a:gd name="connsiteX312" fmla="*/ 1675599 w 3379310"/>
              <a:gd name="connsiteY312" fmla="*/ 2724017 h 3379308"/>
              <a:gd name="connsiteX313" fmla="*/ 1363704 w 3379310"/>
              <a:gd name="connsiteY313" fmla="*/ 2640092 h 3379308"/>
              <a:gd name="connsiteX314" fmla="*/ 1381303 w 3379310"/>
              <a:gd name="connsiteY314" fmla="*/ 2650125 h 3379308"/>
              <a:gd name="connsiteX315" fmla="*/ 1321192 w 3379310"/>
              <a:gd name="connsiteY315" fmla="*/ 2645853 h 3379308"/>
              <a:gd name="connsiteX316" fmla="*/ 1304086 w 3379310"/>
              <a:gd name="connsiteY316" fmla="*/ 2632577 h 3379308"/>
              <a:gd name="connsiteX317" fmla="*/ 1617770 w 3379310"/>
              <a:gd name="connsiteY317" fmla="*/ 2683895 h 3379308"/>
              <a:gd name="connsiteX318" fmla="*/ 1696054 w 3379310"/>
              <a:gd name="connsiteY318" fmla="*/ 2705333 h 3379308"/>
              <a:gd name="connsiteX319" fmla="*/ 1654053 w 3379310"/>
              <a:gd name="connsiteY319" fmla="*/ 2716835 h 3379308"/>
              <a:gd name="connsiteX320" fmla="*/ 1568464 w 3379310"/>
              <a:gd name="connsiteY320" fmla="*/ 2688305 h 3379308"/>
              <a:gd name="connsiteX321" fmla="*/ 1584941 w 3379310"/>
              <a:gd name="connsiteY321" fmla="*/ 2686228 h 3379308"/>
              <a:gd name="connsiteX322" fmla="*/ 1460388 w 3379310"/>
              <a:gd name="connsiteY322" fmla="*/ 2652280 h 3379308"/>
              <a:gd name="connsiteX323" fmla="*/ 1473599 w 3379310"/>
              <a:gd name="connsiteY323" fmla="*/ 2656684 h 3379308"/>
              <a:gd name="connsiteX324" fmla="*/ 1423918 w 3379310"/>
              <a:gd name="connsiteY324" fmla="*/ 2653153 h 3379308"/>
              <a:gd name="connsiteX325" fmla="*/ 1409290 w 3379310"/>
              <a:gd name="connsiteY325" fmla="*/ 2645839 h 3379308"/>
              <a:gd name="connsiteX326" fmla="*/ 1538099 w 3379310"/>
              <a:gd name="connsiteY326" fmla="*/ 2662077 h 3379308"/>
              <a:gd name="connsiteX327" fmla="*/ 1613256 w 3379310"/>
              <a:gd name="connsiteY327" fmla="*/ 2682659 h 3379308"/>
              <a:gd name="connsiteX328" fmla="*/ 1584941 w 3379310"/>
              <a:gd name="connsiteY328" fmla="*/ 2686228 h 3379308"/>
              <a:gd name="connsiteX329" fmla="*/ 1566223 w 3379310"/>
              <a:gd name="connsiteY329" fmla="*/ 2687559 h 3379308"/>
              <a:gd name="connsiteX330" fmla="*/ 1473599 w 3379310"/>
              <a:gd name="connsiteY330" fmla="*/ 2656684 h 3379308"/>
              <a:gd name="connsiteX331" fmla="*/ 1523386 w 3379310"/>
              <a:gd name="connsiteY331" fmla="*/ 2660222 h 3379308"/>
              <a:gd name="connsiteX332" fmla="*/ 1677502 w 3379310"/>
              <a:gd name="connsiteY332" fmla="*/ 2679650 h 3379308"/>
              <a:gd name="connsiteX333" fmla="*/ 1617770 w 3379310"/>
              <a:gd name="connsiteY333" fmla="*/ 2683895 h 3379308"/>
              <a:gd name="connsiteX334" fmla="*/ 1613256 w 3379310"/>
              <a:gd name="connsiteY334" fmla="*/ 2682659 h 3379308"/>
              <a:gd name="connsiteX335" fmla="*/ 1657312 w 3379310"/>
              <a:gd name="connsiteY335" fmla="*/ 2677105 h 3379308"/>
              <a:gd name="connsiteX336" fmla="*/ 161135 w 3379310"/>
              <a:gd name="connsiteY336" fmla="*/ 2377810 h 3379308"/>
              <a:gd name="connsiteX337" fmla="*/ 179691 w 3379310"/>
              <a:gd name="connsiteY337" fmla="*/ 2405582 h 3379308"/>
              <a:gd name="connsiteX338" fmla="*/ 230017 w 3379310"/>
              <a:gd name="connsiteY338" fmla="*/ 2527079 h 3379308"/>
              <a:gd name="connsiteX339" fmla="*/ 192821 w 3379310"/>
              <a:gd name="connsiteY339" fmla="*/ 2471411 h 3379308"/>
              <a:gd name="connsiteX340" fmla="*/ 154042 w 3379310"/>
              <a:gd name="connsiteY340" fmla="*/ 2390252 h 3379308"/>
              <a:gd name="connsiteX341" fmla="*/ 1325111 w 3379310"/>
              <a:gd name="connsiteY341" fmla="*/ 2603750 h 3379308"/>
              <a:gd name="connsiteX342" fmla="*/ 1534109 w 3379310"/>
              <a:gd name="connsiteY342" fmla="*/ 2660984 h 3379308"/>
              <a:gd name="connsiteX343" fmla="*/ 1523386 w 3379310"/>
              <a:gd name="connsiteY343" fmla="*/ 2660222 h 3379308"/>
              <a:gd name="connsiteX344" fmla="*/ 1460388 w 3379310"/>
              <a:gd name="connsiteY344" fmla="*/ 2652280 h 3379308"/>
              <a:gd name="connsiteX345" fmla="*/ 1345742 w 3379310"/>
              <a:gd name="connsiteY345" fmla="*/ 2614065 h 3379308"/>
              <a:gd name="connsiteX346" fmla="*/ 1772697 w 3379310"/>
              <a:gd name="connsiteY346" fmla="*/ 2691651 h 3379308"/>
              <a:gd name="connsiteX347" fmla="*/ 1715596 w 3379310"/>
              <a:gd name="connsiteY347" fmla="*/ 2710685 h 3379308"/>
              <a:gd name="connsiteX348" fmla="*/ 1696054 w 3379310"/>
              <a:gd name="connsiteY348" fmla="*/ 2705333 h 3379308"/>
              <a:gd name="connsiteX349" fmla="*/ 1754428 w 3379310"/>
              <a:gd name="connsiteY349" fmla="*/ 2689347 h 3379308"/>
              <a:gd name="connsiteX350" fmla="*/ 1279044 w 3379310"/>
              <a:gd name="connsiteY350" fmla="*/ 2591832 h 3379308"/>
              <a:gd name="connsiteX351" fmla="*/ 1345742 w 3379310"/>
              <a:gd name="connsiteY351" fmla="*/ 2614065 h 3379308"/>
              <a:gd name="connsiteX352" fmla="*/ 1409290 w 3379310"/>
              <a:gd name="connsiteY352" fmla="*/ 2645839 h 3379308"/>
              <a:gd name="connsiteX353" fmla="*/ 1363704 w 3379310"/>
              <a:gd name="connsiteY353" fmla="*/ 2640092 h 3379308"/>
              <a:gd name="connsiteX354" fmla="*/ 1267305 w 3379310"/>
              <a:gd name="connsiteY354" fmla="*/ 2587920 h 3379308"/>
              <a:gd name="connsiteX355" fmla="*/ 1276686 w 3379310"/>
              <a:gd name="connsiteY355" fmla="*/ 2590489 h 3379308"/>
              <a:gd name="connsiteX356" fmla="*/ 1279044 w 3379310"/>
              <a:gd name="connsiteY356" fmla="*/ 2591832 h 3379308"/>
              <a:gd name="connsiteX357" fmla="*/ 1694673 w 3379310"/>
              <a:gd name="connsiteY357" fmla="*/ 2672395 h 3379308"/>
              <a:gd name="connsiteX358" fmla="*/ 1657312 w 3379310"/>
              <a:gd name="connsiteY358" fmla="*/ 2677105 h 3379308"/>
              <a:gd name="connsiteX359" fmla="*/ 1538099 w 3379310"/>
              <a:gd name="connsiteY359" fmla="*/ 2662077 h 3379308"/>
              <a:gd name="connsiteX360" fmla="*/ 1534109 w 3379310"/>
              <a:gd name="connsiteY360" fmla="*/ 2660984 h 3379308"/>
              <a:gd name="connsiteX361" fmla="*/ 2825141 w 3379310"/>
              <a:gd name="connsiteY361" fmla="*/ 2896285 h 3379308"/>
              <a:gd name="connsiteX362" fmla="*/ 2827814 w 3379310"/>
              <a:gd name="connsiteY362" fmla="*/ 2917493 h 3379308"/>
              <a:gd name="connsiteX363" fmla="*/ 2755842 w 3379310"/>
              <a:gd name="connsiteY363" fmla="*/ 2965583 h 3379308"/>
              <a:gd name="connsiteX364" fmla="*/ 1206605 w 3379310"/>
              <a:gd name="connsiteY364" fmla="*/ 2571296 h 3379308"/>
              <a:gd name="connsiteX365" fmla="*/ 1235226 w 3379310"/>
              <a:gd name="connsiteY365" fmla="*/ 2579135 h 3379308"/>
              <a:gd name="connsiteX366" fmla="*/ 1304086 w 3379310"/>
              <a:gd name="connsiteY366" fmla="*/ 2632577 h 3379308"/>
              <a:gd name="connsiteX367" fmla="*/ 1272700 w 3379310"/>
              <a:gd name="connsiteY367" fmla="*/ 2628620 h 3379308"/>
              <a:gd name="connsiteX368" fmla="*/ 1883302 w 3379310"/>
              <a:gd name="connsiteY368" fmla="*/ 2705594 h 3379308"/>
              <a:gd name="connsiteX369" fmla="*/ 1822847 w 3379310"/>
              <a:gd name="connsiteY369" fmla="*/ 2740056 h 3379308"/>
              <a:gd name="connsiteX370" fmla="*/ 1797745 w 3379310"/>
              <a:gd name="connsiteY370" fmla="*/ 2733181 h 3379308"/>
              <a:gd name="connsiteX371" fmla="*/ 1859037 w 3379310"/>
              <a:gd name="connsiteY371" fmla="*/ 2702535 h 3379308"/>
              <a:gd name="connsiteX372" fmla="*/ 1230917 w 3379310"/>
              <a:gd name="connsiteY372" fmla="*/ 2575790 h 3379308"/>
              <a:gd name="connsiteX373" fmla="*/ 1267305 w 3379310"/>
              <a:gd name="connsiteY373" fmla="*/ 2587920 h 3379308"/>
              <a:gd name="connsiteX374" fmla="*/ 1235226 w 3379310"/>
              <a:gd name="connsiteY374" fmla="*/ 2579135 h 3379308"/>
              <a:gd name="connsiteX375" fmla="*/ 168896 w 3379310"/>
              <a:gd name="connsiteY375" fmla="*/ 2364194 h 3379308"/>
              <a:gd name="connsiteX376" fmla="*/ 196395 w 3379310"/>
              <a:gd name="connsiteY376" fmla="*/ 2430581 h 3379308"/>
              <a:gd name="connsiteX377" fmla="*/ 179691 w 3379310"/>
              <a:gd name="connsiteY377" fmla="*/ 2405582 h 3379308"/>
              <a:gd name="connsiteX378" fmla="*/ 165220 w 3379310"/>
              <a:gd name="connsiteY378" fmla="*/ 2370644 h 3379308"/>
              <a:gd name="connsiteX379" fmla="*/ 1106643 w 3379310"/>
              <a:gd name="connsiteY379" fmla="*/ 2543922 h 3379308"/>
              <a:gd name="connsiteX380" fmla="*/ 1148917 w 3379310"/>
              <a:gd name="connsiteY380" fmla="*/ 2555498 h 3379308"/>
              <a:gd name="connsiteX381" fmla="*/ 1204925 w 3379310"/>
              <a:gd name="connsiteY381" fmla="*/ 2620076 h 3379308"/>
              <a:gd name="connsiteX382" fmla="*/ 1161498 w 3379310"/>
              <a:gd name="connsiteY382" fmla="*/ 2614602 h 3379308"/>
              <a:gd name="connsiteX383" fmla="*/ 1991817 w 3379310"/>
              <a:gd name="connsiteY383" fmla="*/ 2719273 h 3379308"/>
              <a:gd name="connsiteX384" fmla="*/ 1900074 w 3379310"/>
              <a:gd name="connsiteY384" fmla="*/ 2798842 h 3379308"/>
              <a:gd name="connsiteX385" fmla="*/ 1786268 w 3379310"/>
              <a:gd name="connsiteY385" fmla="*/ 2760907 h 3379308"/>
              <a:gd name="connsiteX386" fmla="*/ 1822847 w 3379310"/>
              <a:gd name="connsiteY386" fmla="*/ 2740056 h 3379308"/>
              <a:gd name="connsiteX387" fmla="*/ 1910698 w 3379310"/>
              <a:gd name="connsiteY387" fmla="*/ 2764114 h 3379308"/>
              <a:gd name="connsiteX388" fmla="*/ 1971736 w 3379310"/>
              <a:gd name="connsiteY388" fmla="*/ 2716742 h 3379308"/>
              <a:gd name="connsiteX389" fmla="*/ 1791265 w 3379310"/>
              <a:gd name="connsiteY389" fmla="*/ 2679260 h 3379308"/>
              <a:gd name="connsiteX390" fmla="*/ 1754428 w 3379310"/>
              <a:gd name="connsiteY390" fmla="*/ 2689347 h 3379308"/>
              <a:gd name="connsiteX391" fmla="*/ 1677502 w 3379310"/>
              <a:gd name="connsiteY391" fmla="*/ 2679650 h 3379308"/>
              <a:gd name="connsiteX392" fmla="*/ 1737130 w 3379310"/>
              <a:gd name="connsiteY392" fmla="*/ 2675413 h 3379308"/>
              <a:gd name="connsiteX393" fmla="*/ 1140326 w 3379310"/>
              <a:gd name="connsiteY393" fmla="*/ 2545593 h 3379308"/>
              <a:gd name="connsiteX394" fmla="*/ 1199843 w 3379310"/>
              <a:gd name="connsiteY394" fmla="*/ 2565432 h 3379308"/>
              <a:gd name="connsiteX395" fmla="*/ 1206605 w 3379310"/>
              <a:gd name="connsiteY395" fmla="*/ 2571296 h 3379308"/>
              <a:gd name="connsiteX396" fmla="*/ 1148917 w 3379310"/>
              <a:gd name="connsiteY396" fmla="*/ 2555498 h 3379308"/>
              <a:gd name="connsiteX397" fmla="*/ 1005347 w 3379310"/>
              <a:gd name="connsiteY397" fmla="*/ 2516182 h 3379308"/>
              <a:gd name="connsiteX398" fmla="*/ 1039874 w 3379310"/>
              <a:gd name="connsiteY398" fmla="*/ 2525637 h 3379308"/>
              <a:gd name="connsiteX399" fmla="*/ 1085098 w 3379310"/>
              <a:gd name="connsiteY399" fmla="*/ 2604971 h 3379308"/>
              <a:gd name="connsiteX400" fmla="*/ 1161498 w 3379310"/>
              <a:gd name="connsiteY400" fmla="*/ 2614602 h 3379308"/>
              <a:gd name="connsiteX401" fmla="*/ 1177845 w 3379310"/>
              <a:gd name="connsiteY401" fmla="*/ 2635665 h 3379308"/>
              <a:gd name="connsiteX402" fmla="*/ 1060934 w 3379310"/>
              <a:gd name="connsiteY402" fmla="*/ 2627356 h 3379308"/>
              <a:gd name="connsiteX403" fmla="*/ 1891361 w 3379310"/>
              <a:gd name="connsiteY403" fmla="*/ 2686373 h 3379308"/>
              <a:gd name="connsiteX404" fmla="*/ 1859037 w 3379310"/>
              <a:gd name="connsiteY404" fmla="*/ 2702535 h 3379308"/>
              <a:gd name="connsiteX405" fmla="*/ 1772697 w 3379310"/>
              <a:gd name="connsiteY405" fmla="*/ 2691651 h 3379308"/>
              <a:gd name="connsiteX406" fmla="*/ 1806601 w 3379310"/>
              <a:gd name="connsiteY406" fmla="*/ 2680349 h 3379308"/>
              <a:gd name="connsiteX407" fmla="*/ 1030354 w 3379310"/>
              <a:gd name="connsiteY407" fmla="*/ 2508936 h 3379308"/>
              <a:gd name="connsiteX408" fmla="*/ 1096638 w 3379310"/>
              <a:gd name="connsiteY408" fmla="*/ 2531030 h 3379308"/>
              <a:gd name="connsiteX409" fmla="*/ 1106643 w 3379310"/>
              <a:gd name="connsiteY409" fmla="*/ 2543922 h 3379308"/>
              <a:gd name="connsiteX410" fmla="*/ 1039874 w 3379310"/>
              <a:gd name="connsiteY410" fmla="*/ 2525637 h 3379308"/>
              <a:gd name="connsiteX411" fmla="*/ 2254647 w 3379310"/>
              <a:gd name="connsiteY411" fmla="*/ 2752406 h 3379308"/>
              <a:gd name="connsiteX412" fmla="*/ 2184093 w 3379310"/>
              <a:gd name="connsiteY412" fmla="*/ 2893515 h 3379308"/>
              <a:gd name="connsiteX413" fmla="*/ 2035852 w 3379310"/>
              <a:gd name="connsiteY413" fmla="*/ 2844101 h 3379308"/>
              <a:gd name="connsiteX414" fmla="*/ 2120173 w 3379310"/>
              <a:gd name="connsiteY414" fmla="*/ 2735454 h 3379308"/>
              <a:gd name="connsiteX415" fmla="*/ 1844251 w 3379310"/>
              <a:gd name="connsiteY415" fmla="*/ 2667799 h 3379308"/>
              <a:gd name="connsiteX416" fmla="*/ 1806601 w 3379310"/>
              <a:gd name="connsiteY416" fmla="*/ 2680349 h 3379308"/>
              <a:gd name="connsiteX417" fmla="*/ 1791265 w 3379310"/>
              <a:gd name="connsiteY417" fmla="*/ 2679260 h 3379308"/>
              <a:gd name="connsiteX418" fmla="*/ 1829209 w 3379310"/>
              <a:gd name="connsiteY418" fmla="*/ 2668868 h 3379308"/>
              <a:gd name="connsiteX419" fmla="*/ 754379 w 3379310"/>
              <a:gd name="connsiteY419" fmla="*/ 2447453 h 3379308"/>
              <a:gd name="connsiteX420" fmla="*/ 889914 w 3379310"/>
              <a:gd name="connsiteY420" fmla="*/ 2484570 h 3379308"/>
              <a:gd name="connsiteX421" fmla="*/ 926398 w 3379310"/>
              <a:gd name="connsiteY421" fmla="*/ 2617795 h 3379308"/>
              <a:gd name="connsiteX422" fmla="*/ 765673 w 3379310"/>
              <a:gd name="connsiteY422" fmla="*/ 2606373 h 3379308"/>
              <a:gd name="connsiteX423" fmla="*/ 2000840 w 3379310"/>
              <a:gd name="connsiteY423" fmla="*/ 2694154 h 3379308"/>
              <a:gd name="connsiteX424" fmla="*/ 1971736 w 3379310"/>
              <a:gd name="connsiteY424" fmla="*/ 2716742 h 3379308"/>
              <a:gd name="connsiteX425" fmla="*/ 1883302 w 3379310"/>
              <a:gd name="connsiteY425" fmla="*/ 2705594 h 3379308"/>
              <a:gd name="connsiteX426" fmla="*/ 1914176 w 3379310"/>
              <a:gd name="connsiteY426" fmla="*/ 2687994 h 3379308"/>
              <a:gd name="connsiteX427" fmla="*/ 1161603 w 3379310"/>
              <a:gd name="connsiteY427" fmla="*/ 2521996 h 3379308"/>
              <a:gd name="connsiteX428" fmla="*/ 1325111 w 3379310"/>
              <a:gd name="connsiteY428" fmla="*/ 2603750 h 3379308"/>
              <a:gd name="connsiteX429" fmla="*/ 1276686 w 3379310"/>
              <a:gd name="connsiteY429" fmla="*/ 2590489 h 3379308"/>
              <a:gd name="connsiteX430" fmla="*/ 1175633 w 3379310"/>
              <a:gd name="connsiteY430" fmla="*/ 2532884 h 3379308"/>
              <a:gd name="connsiteX431" fmla="*/ 1136775 w 3379310"/>
              <a:gd name="connsiteY431" fmla="*/ 2510734 h 3379308"/>
              <a:gd name="connsiteX432" fmla="*/ 1175633 w 3379310"/>
              <a:gd name="connsiteY432" fmla="*/ 2532884 h 3379308"/>
              <a:gd name="connsiteX433" fmla="*/ 1230917 w 3379310"/>
              <a:gd name="connsiteY433" fmla="*/ 2575790 h 3379308"/>
              <a:gd name="connsiteX434" fmla="*/ 1199843 w 3379310"/>
              <a:gd name="connsiteY434" fmla="*/ 2565432 h 3379308"/>
              <a:gd name="connsiteX435" fmla="*/ 2593478 w 3379310"/>
              <a:gd name="connsiteY435" fmla="*/ 2795120 h 3379308"/>
              <a:gd name="connsiteX436" fmla="*/ 2577173 w 3379310"/>
              <a:gd name="connsiteY436" fmla="*/ 3024542 h 3379308"/>
              <a:gd name="connsiteX437" fmla="*/ 2358026 w 3379310"/>
              <a:gd name="connsiteY437" fmla="*/ 2951493 h 3379308"/>
              <a:gd name="connsiteX438" fmla="*/ 2407277 w 3379310"/>
              <a:gd name="connsiteY438" fmla="*/ 2771647 h 3379308"/>
              <a:gd name="connsiteX439" fmla="*/ 1120330 w 3379310"/>
              <a:gd name="connsiteY439" fmla="*/ 2501359 h 3379308"/>
              <a:gd name="connsiteX440" fmla="*/ 1133639 w 3379310"/>
              <a:gd name="connsiteY440" fmla="*/ 2508014 h 3379308"/>
              <a:gd name="connsiteX441" fmla="*/ 1136775 w 3379310"/>
              <a:gd name="connsiteY441" fmla="*/ 2510734 h 3379308"/>
              <a:gd name="connsiteX442" fmla="*/ 427816 w 3379310"/>
              <a:gd name="connsiteY442" fmla="*/ 2358024 h 3379308"/>
              <a:gd name="connsiteX443" fmla="*/ 607661 w 3379310"/>
              <a:gd name="connsiteY443" fmla="*/ 2407275 h 3379308"/>
              <a:gd name="connsiteX444" fmla="*/ 584188 w 3379310"/>
              <a:gd name="connsiteY444" fmla="*/ 2593475 h 3379308"/>
              <a:gd name="connsiteX445" fmla="*/ 354767 w 3379310"/>
              <a:gd name="connsiteY445" fmla="*/ 2577171 h 3379308"/>
              <a:gd name="connsiteX446" fmla="*/ 1964608 w 3379310"/>
              <a:gd name="connsiteY446" fmla="*/ 2659246 h 3379308"/>
              <a:gd name="connsiteX447" fmla="*/ 1914176 w 3379310"/>
              <a:gd name="connsiteY447" fmla="*/ 2687994 h 3379308"/>
              <a:gd name="connsiteX448" fmla="*/ 1891361 w 3379310"/>
              <a:gd name="connsiteY448" fmla="*/ 2686373 h 3379308"/>
              <a:gd name="connsiteX449" fmla="*/ 1942468 w 3379310"/>
              <a:gd name="connsiteY449" fmla="*/ 2660819 h 3379308"/>
              <a:gd name="connsiteX450" fmla="*/ 1084001 w 3379310"/>
              <a:gd name="connsiteY450" fmla="*/ 2480650 h 3379308"/>
              <a:gd name="connsiteX451" fmla="*/ 1120330 w 3379310"/>
              <a:gd name="connsiteY451" fmla="*/ 2501359 h 3379308"/>
              <a:gd name="connsiteX452" fmla="*/ 1087898 w 3379310"/>
              <a:gd name="connsiteY452" fmla="*/ 2485143 h 3379308"/>
              <a:gd name="connsiteX453" fmla="*/ 1913054 w 3379310"/>
              <a:gd name="connsiteY453" fmla="*/ 2644865 h 3379308"/>
              <a:gd name="connsiteX454" fmla="*/ 1895533 w 3379310"/>
              <a:gd name="connsiteY454" fmla="*/ 2650706 h 3379308"/>
              <a:gd name="connsiteX455" fmla="*/ 1829209 w 3379310"/>
              <a:gd name="connsiteY455" fmla="*/ 2668868 h 3379308"/>
              <a:gd name="connsiteX456" fmla="*/ 1737130 w 3379310"/>
              <a:gd name="connsiteY456" fmla="*/ 2675413 h 3379308"/>
              <a:gd name="connsiteX457" fmla="*/ 1694673 w 3379310"/>
              <a:gd name="connsiteY457" fmla="*/ 2672395 h 3379308"/>
              <a:gd name="connsiteX458" fmla="*/ 2889045 w 3379310"/>
              <a:gd name="connsiteY458" fmla="*/ 2832380 h 3379308"/>
              <a:gd name="connsiteX459" fmla="*/ 2825141 w 3379310"/>
              <a:gd name="connsiteY459" fmla="*/ 2896285 h 3379308"/>
              <a:gd name="connsiteX460" fmla="*/ 2815923 w 3379310"/>
              <a:gd name="connsiteY460" fmla="*/ 2823162 h 3379308"/>
              <a:gd name="connsiteX461" fmla="*/ 1043984 w 3379310"/>
              <a:gd name="connsiteY461" fmla="*/ 2463186 h 3379308"/>
              <a:gd name="connsiteX462" fmla="*/ 1087898 w 3379310"/>
              <a:gd name="connsiteY462" fmla="*/ 2485143 h 3379308"/>
              <a:gd name="connsiteX463" fmla="*/ 1140326 w 3379310"/>
              <a:gd name="connsiteY463" fmla="*/ 2545593 h 3379308"/>
              <a:gd name="connsiteX464" fmla="*/ 1096638 w 3379310"/>
              <a:gd name="connsiteY464" fmla="*/ 2531030 h 3379308"/>
              <a:gd name="connsiteX465" fmla="*/ 2920208 w 3379310"/>
              <a:gd name="connsiteY465" fmla="*/ 2836308 h 3379308"/>
              <a:gd name="connsiteX466" fmla="*/ 2899073 w 3379310"/>
              <a:gd name="connsiteY466" fmla="*/ 2867939 h 3379308"/>
              <a:gd name="connsiteX467" fmla="*/ 2879385 w 3379310"/>
              <a:gd name="connsiteY467" fmla="*/ 2889403 h 3379308"/>
              <a:gd name="connsiteX468" fmla="*/ 2773384 w 3379310"/>
              <a:gd name="connsiteY468" fmla="*/ 2984717 h 3379308"/>
              <a:gd name="connsiteX469" fmla="*/ 2747579 w 3379310"/>
              <a:gd name="connsiteY469" fmla="*/ 3001960 h 3379308"/>
              <a:gd name="connsiteX470" fmla="*/ 2914012 w 3379310"/>
              <a:gd name="connsiteY470" fmla="*/ 2835527 h 3379308"/>
              <a:gd name="connsiteX471" fmla="*/ 132886 w 3379310"/>
              <a:gd name="connsiteY471" fmla="*/ 2277257 h 3379308"/>
              <a:gd name="connsiteX472" fmla="*/ 206900 w 3379310"/>
              <a:gd name="connsiteY472" fmla="*/ 2297526 h 3379308"/>
              <a:gd name="connsiteX473" fmla="*/ 168896 w 3379310"/>
              <a:gd name="connsiteY473" fmla="*/ 2364194 h 3379308"/>
              <a:gd name="connsiteX474" fmla="*/ 2069635 w 3379310"/>
              <a:gd name="connsiteY474" fmla="*/ 2651782 h 3379308"/>
              <a:gd name="connsiteX475" fmla="*/ 2019269 w 3379310"/>
              <a:gd name="connsiteY475" fmla="*/ 2695464 h 3379308"/>
              <a:gd name="connsiteX476" fmla="*/ 2000840 w 3379310"/>
              <a:gd name="connsiteY476" fmla="*/ 2694154 h 3379308"/>
              <a:gd name="connsiteX477" fmla="*/ 2054005 w 3379310"/>
              <a:gd name="connsiteY477" fmla="*/ 2652893 h 3379308"/>
              <a:gd name="connsiteX478" fmla="*/ 1995050 w 3379310"/>
              <a:gd name="connsiteY478" fmla="*/ 2634528 h 3379308"/>
              <a:gd name="connsiteX479" fmla="*/ 1942468 w 3379310"/>
              <a:gd name="connsiteY479" fmla="*/ 2660819 h 3379308"/>
              <a:gd name="connsiteX480" fmla="*/ 1844251 w 3379310"/>
              <a:gd name="connsiteY480" fmla="*/ 2667799 h 3379308"/>
              <a:gd name="connsiteX481" fmla="*/ 1895533 w 3379310"/>
              <a:gd name="connsiteY481" fmla="*/ 2650706 h 3379308"/>
              <a:gd name="connsiteX482" fmla="*/ 1920105 w 3379310"/>
              <a:gd name="connsiteY482" fmla="*/ 2643976 h 3379308"/>
              <a:gd name="connsiteX483" fmla="*/ 957137 w 3379310"/>
              <a:gd name="connsiteY483" fmla="*/ 2419762 h 3379308"/>
              <a:gd name="connsiteX484" fmla="*/ 988445 w 3379310"/>
              <a:gd name="connsiteY484" fmla="*/ 2435416 h 3379308"/>
              <a:gd name="connsiteX485" fmla="*/ 1030354 w 3379310"/>
              <a:gd name="connsiteY485" fmla="*/ 2508936 h 3379308"/>
              <a:gd name="connsiteX486" fmla="*/ 995998 w 3379310"/>
              <a:gd name="connsiteY486" fmla="*/ 2497484 h 3379308"/>
              <a:gd name="connsiteX487" fmla="*/ 980645 w 3379310"/>
              <a:gd name="connsiteY487" fmla="*/ 2421733 h 3379308"/>
              <a:gd name="connsiteX488" fmla="*/ 1036540 w 3379310"/>
              <a:gd name="connsiteY488" fmla="*/ 2453595 h 3379308"/>
              <a:gd name="connsiteX489" fmla="*/ 1043984 w 3379310"/>
              <a:gd name="connsiteY489" fmla="*/ 2463186 h 3379308"/>
              <a:gd name="connsiteX490" fmla="*/ 988445 w 3379310"/>
              <a:gd name="connsiteY490" fmla="*/ 2435416 h 3379308"/>
              <a:gd name="connsiteX491" fmla="*/ 1048972 w 3379310"/>
              <a:gd name="connsiteY491" fmla="*/ 2434583 h 3379308"/>
              <a:gd name="connsiteX492" fmla="*/ 1161603 w 3379310"/>
              <a:gd name="connsiteY492" fmla="*/ 2521996 h 3379308"/>
              <a:gd name="connsiteX493" fmla="*/ 1133639 w 3379310"/>
              <a:gd name="connsiteY493" fmla="*/ 2508014 h 3379308"/>
              <a:gd name="connsiteX494" fmla="*/ 1029097 w 3379310"/>
              <a:gd name="connsiteY494" fmla="*/ 2417345 h 3379308"/>
              <a:gd name="connsiteX495" fmla="*/ 1048972 w 3379310"/>
              <a:gd name="connsiteY495" fmla="*/ 2434583 h 3379308"/>
              <a:gd name="connsiteX496" fmla="*/ 1033906 w 3379310"/>
              <a:gd name="connsiteY496" fmla="*/ 2422889 h 3379308"/>
              <a:gd name="connsiteX497" fmla="*/ 2191852 w 3379310"/>
              <a:gd name="connsiteY497" fmla="*/ 2643096 h 3379308"/>
              <a:gd name="connsiteX498" fmla="*/ 2120173 w 3379310"/>
              <a:gd name="connsiteY498" fmla="*/ 2735454 h 3379308"/>
              <a:gd name="connsiteX499" fmla="*/ 1991817 w 3379310"/>
              <a:gd name="connsiteY499" fmla="*/ 2719273 h 3379308"/>
              <a:gd name="connsiteX500" fmla="*/ 2019269 w 3379310"/>
              <a:gd name="connsiteY500" fmla="*/ 2695464 h 3379308"/>
              <a:gd name="connsiteX501" fmla="*/ 2112185 w 3379310"/>
              <a:gd name="connsiteY501" fmla="*/ 2702067 h 3379308"/>
              <a:gd name="connsiteX502" fmla="*/ 2161456 w 3379310"/>
              <a:gd name="connsiteY502" fmla="*/ 2645256 h 3379308"/>
              <a:gd name="connsiteX503" fmla="*/ 2093689 w 3379310"/>
              <a:gd name="connsiteY503" fmla="*/ 2622094 h 3379308"/>
              <a:gd name="connsiteX504" fmla="*/ 2054005 w 3379310"/>
              <a:gd name="connsiteY504" fmla="*/ 2652893 h 3379308"/>
              <a:gd name="connsiteX505" fmla="*/ 1964608 w 3379310"/>
              <a:gd name="connsiteY505" fmla="*/ 2659246 h 3379308"/>
              <a:gd name="connsiteX506" fmla="*/ 2011637 w 3379310"/>
              <a:gd name="connsiteY506" fmla="*/ 2632438 h 3379308"/>
              <a:gd name="connsiteX507" fmla="*/ 858685 w 3379310"/>
              <a:gd name="connsiteY507" fmla="*/ 2370536 h 3379308"/>
              <a:gd name="connsiteX508" fmla="*/ 892588 w 3379310"/>
              <a:gd name="connsiteY508" fmla="*/ 2387488 h 3379308"/>
              <a:gd name="connsiteX509" fmla="*/ 920910 w 3379310"/>
              <a:gd name="connsiteY509" fmla="*/ 2472455 h 3379308"/>
              <a:gd name="connsiteX510" fmla="*/ 995998 w 3379310"/>
              <a:gd name="connsiteY510" fmla="*/ 2497484 h 3379308"/>
              <a:gd name="connsiteX511" fmla="*/ 1005347 w 3379310"/>
              <a:gd name="connsiteY511" fmla="*/ 2516182 h 3379308"/>
              <a:gd name="connsiteX512" fmla="*/ 889914 w 3379310"/>
              <a:gd name="connsiteY512" fmla="*/ 2484570 h 3379308"/>
              <a:gd name="connsiteX513" fmla="*/ 2057308 w 3379310"/>
              <a:gd name="connsiteY513" fmla="*/ 2606403 h 3379308"/>
              <a:gd name="connsiteX514" fmla="*/ 2011637 w 3379310"/>
              <a:gd name="connsiteY514" fmla="*/ 2632438 h 3379308"/>
              <a:gd name="connsiteX515" fmla="*/ 1995050 w 3379310"/>
              <a:gd name="connsiteY515" fmla="*/ 2634528 h 3379308"/>
              <a:gd name="connsiteX516" fmla="*/ 2044026 w 3379310"/>
              <a:gd name="connsiteY516" fmla="*/ 2610041 h 3379308"/>
              <a:gd name="connsiteX517" fmla="*/ 886024 w 3379310"/>
              <a:gd name="connsiteY517" fmla="*/ 2367795 h 3379308"/>
              <a:gd name="connsiteX518" fmla="*/ 949144 w 3379310"/>
              <a:gd name="connsiteY518" fmla="*/ 2403776 h 3379308"/>
              <a:gd name="connsiteX519" fmla="*/ 957137 w 3379310"/>
              <a:gd name="connsiteY519" fmla="*/ 2419762 h 3379308"/>
              <a:gd name="connsiteX520" fmla="*/ 892588 w 3379310"/>
              <a:gd name="connsiteY520" fmla="*/ 2387488 h 3379308"/>
              <a:gd name="connsiteX521" fmla="*/ 980605 w 3379310"/>
              <a:gd name="connsiteY521" fmla="*/ 2381523 h 3379308"/>
              <a:gd name="connsiteX522" fmla="*/ 1033906 w 3379310"/>
              <a:gd name="connsiteY522" fmla="*/ 2422889 h 3379308"/>
              <a:gd name="connsiteX523" fmla="*/ 1084001 w 3379310"/>
              <a:gd name="connsiteY523" fmla="*/ 2480650 h 3379308"/>
              <a:gd name="connsiteX524" fmla="*/ 1036540 w 3379310"/>
              <a:gd name="connsiteY524" fmla="*/ 2453595 h 3379308"/>
              <a:gd name="connsiteX525" fmla="*/ 2976680 w 3379310"/>
              <a:gd name="connsiteY525" fmla="*/ 2772859 h 3379308"/>
              <a:gd name="connsiteX526" fmla="*/ 2950908 w 3379310"/>
              <a:gd name="connsiteY526" fmla="*/ 2811429 h 3379308"/>
              <a:gd name="connsiteX527" fmla="*/ 2927271 w 3379310"/>
              <a:gd name="connsiteY527" fmla="*/ 2837198 h 3379308"/>
              <a:gd name="connsiteX528" fmla="*/ 2920208 w 3379310"/>
              <a:gd name="connsiteY528" fmla="*/ 2836308 h 3379308"/>
              <a:gd name="connsiteX529" fmla="*/ 2934258 w 3379310"/>
              <a:gd name="connsiteY529" fmla="*/ 2815282 h 3379308"/>
              <a:gd name="connsiteX530" fmla="*/ 98763 w 3379310"/>
              <a:gd name="connsiteY530" fmla="*/ 2194878 h 3379308"/>
              <a:gd name="connsiteX531" fmla="*/ 132886 w 3379310"/>
              <a:gd name="connsiteY531" fmla="*/ 2277257 h 3379308"/>
              <a:gd name="connsiteX532" fmla="*/ 125725 w 3379310"/>
              <a:gd name="connsiteY532" fmla="*/ 2275296 h 3379308"/>
              <a:gd name="connsiteX533" fmla="*/ 104628 w 3379310"/>
              <a:gd name="connsiteY533" fmla="*/ 2224364 h 3379308"/>
              <a:gd name="connsiteX534" fmla="*/ 2192329 w 3379310"/>
              <a:gd name="connsiteY534" fmla="*/ 2609660 h 3379308"/>
              <a:gd name="connsiteX535" fmla="*/ 2161456 w 3379310"/>
              <a:gd name="connsiteY535" fmla="*/ 2645256 h 3379308"/>
              <a:gd name="connsiteX536" fmla="*/ 2069635 w 3379310"/>
              <a:gd name="connsiteY536" fmla="*/ 2651782 h 3379308"/>
              <a:gd name="connsiteX537" fmla="*/ 2105595 w 3379310"/>
              <a:gd name="connsiteY537" fmla="*/ 2620593 h 3379308"/>
              <a:gd name="connsiteX538" fmla="*/ 2097021 w 3379310"/>
              <a:gd name="connsiteY538" fmla="*/ 2583543 h 3379308"/>
              <a:gd name="connsiteX539" fmla="*/ 2044026 w 3379310"/>
              <a:gd name="connsiteY539" fmla="*/ 2610041 h 3379308"/>
              <a:gd name="connsiteX540" fmla="*/ 1920105 w 3379310"/>
              <a:gd name="connsiteY540" fmla="*/ 2643976 h 3379308"/>
              <a:gd name="connsiteX541" fmla="*/ 1913054 w 3379310"/>
              <a:gd name="connsiteY541" fmla="*/ 2644865 h 3379308"/>
              <a:gd name="connsiteX542" fmla="*/ 2100195 w 3379310"/>
              <a:gd name="connsiteY542" fmla="*/ 2581956 h 3379308"/>
              <a:gd name="connsiteX543" fmla="*/ 2097960 w 3379310"/>
              <a:gd name="connsiteY543" fmla="*/ 2583230 h 3379308"/>
              <a:gd name="connsiteX544" fmla="*/ 2097021 w 3379310"/>
              <a:gd name="connsiteY544" fmla="*/ 2583543 h 3379308"/>
              <a:gd name="connsiteX545" fmla="*/ 2151790 w 3379310"/>
              <a:gd name="connsiteY545" fmla="*/ 2580529 h 3379308"/>
              <a:gd name="connsiteX546" fmla="*/ 2105595 w 3379310"/>
              <a:gd name="connsiteY546" fmla="*/ 2620593 h 3379308"/>
              <a:gd name="connsiteX547" fmla="*/ 2093689 w 3379310"/>
              <a:gd name="connsiteY547" fmla="*/ 2622094 h 3379308"/>
              <a:gd name="connsiteX548" fmla="*/ 2144767 w 3379310"/>
              <a:gd name="connsiteY548" fmla="*/ 2582453 h 3379308"/>
              <a:gd name="connsiteX549" fmla="*/ 911012 w 3379310"/>
              <a:gd name="connsiteY549" fmla="*/ 2327511 h 3379308"/>
              <a:gd name="connsiteX550" fmla="*/ 939568 w 3379310"/>
              <a:gd name="connsiteY550" fmla="*/ 2349674 h 3379308"/>
              <a:gd name="connsiteX551" fmla="*/ 980645 w 3379310"/>
              <a:gd name="connsiteY551" fmla="*/ 2421733 h 3379308"/>
              <a:gd name="connsiteX552" fmla="*/ 949144 w 3379310"/>
              <a:gd name="connsiteY552" fmla="*/ 2403776 h 3379308"/>
              <a:gd name="connsiteX553" fmla="*/ 928320 w 3379310"/>
              <a:gd name="connsiteY553" fmla="*/ 2329941 h 3379308"/>
              <a:gd name="connsiteX554" fmla="*/ 965803 w 3379310"/>
              <a:gd name="connsiteY554" fmla="*/ 2362451 h 3379308"/>
              <a:gd name="connsiteX555" fmla="*/ 980605 w 3379310"/>
              <a:gd name="connsiteY555" fmla="*/ 2381523 h 3379308"/>
              <a:gd name="connsiteX556" fmla="*/ 939568 w 3379310"/>
              <a:gd name="connsiteY556" fmla="*/ 2349674 h 3379308"/>
              <a:gd name="connsiteX557" fmla="*/ 76467 w 3379310"/>
              <a:gd name="connsiteY557" fmla="*/ 2156377 h 3379308"/>
              <a:gd name="connsiteX558" fmla="*/ 104628 w 3379310"/>
              <a:gd name="connsiteY558" fmla="*/ 2224364 h 3379308"/>
              <a:gd name="connsiteX559" fmla="*/ 114128 w 3379310"/>
              <a:gd name="connsiteY559" fmla="*/ 2272120 h 3379308"/>
              <a:gd name="connsiteX560" fmla="*/ 125725 w 3379310"/>
              <a:gd name="connsiteY560" fmla="*/ 2275296 h 3379308"/>
              <a:gd name="connsiteX561" fmla="*/ 165220 w 3379310"/>
              <a:gd name="connsiteY561" fmla="*/ 2370644 h 3379308"/>
              <a:gd name="connsiteX562" fmla="*/ 161135 w 3379310"/>
              <a:gd name="connsiteY562" fmla="*/ 2377810 h 3379308"/>
              <a:gd name="connsiteX563" fmla="*/ 123717 w 3379310"/>
              <a:gd name="connsiteY563" fmla="*/ 2321811 h 3379308"/>
              <a:gd name="connsiteX564" fmla="*/ 92149 w 3379310"/>
              <a:gd name="connsiteY564" fmla="*/ 2235217 h 3379308"/>
              <a:gd name="connsiteX565" fmla="*/ 2447456 w 3379310"/>
              <a:gd name="connsiteY565" fmla="*/ 2624931 h 3379308"/>
              <a:gd name="connsiteX566" fmla="*/ 2407277 w 3379310"/>
              <a:gd name="connsiteY566" fmla="*/ 2771647 h 3379308"/>
              <a:gd name="connsiteX567" fmla="*/ 2254647 w 3379310"/>
              <a:gd name="connsiteY567" fmla="*/ 2752406 h 3379308"/>
              <a:gd name="connsiteX568" fmla="*/ 2313629 w 3379310"/>
              <a:gd name="connsiteY568" fmla="*/ 2634442 h 3379308"/>
              <a:gd name="connsiteX569" fmla="*/ 2990871 w 3379310"/>
              <a:gd name="connsiteY569" fmla="*/ 2730554 h 3379308"/>
              <a:gd name="connsiteX570" fmla="*/ 2934258 w 3379310"/>
              <a:gd name="connsiteY570" fmla="*/ 2815282 h 3379308"/>
              <a:gd name="connsiteX571" fmla="*/ 2914012 w 3379310"/>
              <a:gd name="connsiteY571" fmla="*/ 2835527 h 3379308"/>
              <a:gd name="connsiteX572" fmla="*/ 2889045 w 3379310"/>
              <a:gd name="connsiteY572" fmla="*/ 2832380 h 3379308"/>
              <a:gd name="connsiteX573" fmla="*/ 626902 w 3379310"/>
              <a:gd name="connsiteY573" fmla="*/ 2254644 h 3379308"/>
              <a:gd name="connsiteX574" fmla="*/ 744868 w 3379310"/>
              <a:gd name="connsiteY574" fmla="*/ 2313627 h 3379308"/>
              <a:gd name="connsiteX575" fmla="*/ 754379 w 3379310"/>
              <a:gd name="connsiteY575" fmla="*/ 2447453 h 3379308"/>
              <a:gd name="connsiteX576" fmla="*/ 607661 w 3379310"/>
              <a:gd name="connsiteY576" fmla="*/ 2407275 h 3379308"/>
              <a:gd name="connsiteX577" fmla="*/ 2178249 w 3379310"/>
              <a:gd name="connsiteY577" fmla="*/ 2556467 h 3379308"/>
              <a:gd name="connsiteX578" fmla="*/ 2144767 w 3379310"/>
              <a:gd name="connsiteY578" fmla="*/ 2582453 h 3379308"/>
              <a:gd name="connsiteX579" fmla="*/ 2057308 w 3379310"/>
              <a:gd name="connsiteY579" fmla="*/ 2606403 h 3379308"/>
              <a:gd name="connsiteX580" fmla="*/ 2097960 w 3379310"/>
              <a:gd name="connsiteY580" fmla="*/ 2583230 h 3379308"/>
              <a:gd name="connsiteX581" fmla="*/ 2190468 w 3379310"/>
              <a:gd name="connsiteY581" fmla="*/ 2546983 h 3379308"/>
              <a:gd name="connsiteX582" fmla="*/ 2180335 w 3379310"/>
              <a:gd name="connsiteY582" fmla="*/ 2555772 h 3379308"/>
              <a:gd name="connsiteX583" fmla="*/ 2178249 w 3379310"/>
              <a:gd name="connsiteY583" fmla="*/ 2556467 h 3379308"/>
              <a:gd name="connsiteX584" fmla="*/ 829600 w 3379310"/>
              <a:gd name="connsiteY584" fmla="*/ 2264328 h 3379308"/>
              <a:gd name="connsiteX585" fmla="*/ 859190 w 3379310"/>
              <a:gd name="connsiteY585" fmla="*/ 2287292 h 3379308"/>
              <a:gd name="connsiteX586" fmla="*/ 886024 w 3379310"/>
              <a:gd name="connsiteY586" fmla="*/ 2367795 h 3379308"/>
              <a:gd name="connsiteX587" fmla="*/ 852739 w 3379310"/>
              <a:gd name="connsiteY587" fmla="*/ 2348821 h 3379308"/>
              <a:gd name="connsiteX588" fmla="*/ 2264329 w 3379310"/>
              <a:gd name="connsiteY588" fmla="*/ 2549710 h 3379308"/>
              <a:gd name="connsiteX589" fmla="*/ 2220565 w 3379310"/>
              <a:gd name="connsiteY589" fmla="*/ 2606100 h 3379308"/>
              <a:gd name="connsiteX590" fmla="*/ 2192329 w 3379310"/>
              <a:gd name="connsiteY590" fmla="*/ 2609660 h 3379308"/>
              <a:gd name="connsiteX591" fmla="*/ 2238091 w 3379310"/>
              <a:gd name="connsiteY591" fmla="*/ 2556895 h 3379308"/>
              <a:gd name="connsiteX592" fmla="*/ 851075 w 3379310"/>
              <a:gd name="connsiteY592" fmla="*/ 2262947 h 3379308"/>
              <a:gd name="connsiteX593" fmla="*/ 899904 w 3379310"/>
              <a:gd name="connsiteY593" fmla="*/ 2305297 h 3379308"/>
              <a:gd name="connsiteX594" fmla="*/ 911012 w 3379310"/>
              <a:gd name="connsiteY594" fmla="*/ 2327511 h 3379308"/>
              <a:gd name="connsiteX595" fmla="*/ 859190 w 3379310"/>
              <a:gd name="connsiteY595" fmla="*/ 2287292 h 3379308"/>
              <a:gd name="connsiteX596" fmla="*/ 2262949 w 3379310"/>
              <a:gd name="connsiteY596" fmla="*/ 2528234 h 3379308"/>
              <a:gd name="connsiteX597" fmla="*/ 2238091 w 3379310"/>
              <a:gd name="connsiteY597" fmla="*/ 2556895 h 3379308"/>
              <a:gd name="connsiteX598" fmla="*/ 2151790 w 3379310"/>
              <a:gd name="connsiteY598" fmla="*/ 2580529 h 3379308"/>
              <a:gd name="connsiteX599" fmla="*/ 2180335 w 3379310"/>
              <a:gd name="connsiteY599" fmla="*/ 2555772 h 3379308"/>
              <a:gd name="connsiteX600" fmla="*/ 2227281 w 3379310"/>
              <a:gd name="connsiteY600" fmla="*/ 2518413 h 3379308"/>
              <a:gd name="connsiteX601" fmla="*/ 2190468 w 3379310"/>
              <a:gd name="connsiteY601" fmla="*/ 2546983 h 3379308"/>
              <a:gd name="connsiteX602" fmla="*/ 2218141 w 3379310"/>
              <a:gd name="connsiteY602" fmla="*/ 2522983 h 3379308"/>
              <a:gd name="connsiteX603" fmla="*/ 880430 w 3379310"/>
              <a:gd name="connsiteY603" fmla="*/ 2245930 h 3379308"/>
              <a:gd name="connsiteX604" fmla="*/ 1029097 w 3379310"/>
              <a:gd name="connsiteY604" fmla="*/ 2417345 h 3379308"/>
              <a:gd name="connsiteX605" fmla="*/ 965803 w 3379310"/>
              <a:gd name="connsiteY605" fmla="*/ 2362451 h 3379308"/>
              <a:gd name="connsiteX606" fmla="*/ 894424 w 3379310"/>
              <a:gd name="connsiteY606" fmla="*/ 2270479 h 3379308"/>
              <a:gd name="connsiteX607" fmla="*/ 50966 w 3379310"/>
              <a:gd name="connsiteY607" fmla="*/ 2079484 h 3379308"/>
              <a:gd name="connsiteX608" fmla="*/ 70602 w 3379310"/>
              <a:gd name="connsiteY608" fmla="*/ 2126891 h 3379308"/>
              <a:gd name="connsiteX609" fmla="*/ 76467 w 3379310"/>
              <a:gd name="connsiteY609" fmla="*/ 2156377 h 3379308"/>
              <a:gd name="connsiteX610" fmla="*/ 51223 w 3379310"/>
              <a:gd name="connsiteY610" fmla="*/ 2095433 h 3379308"/>
              <a:gd name="connsiteX611" fmla="*/ 47992 w 3379310"/>
              <a:gd name="connsiteY611" fmla="*/ 2082913 h 3379308"/>
              <a:gd name="connsiteX612" fmla="*/ 860894 w 3379310"/>
              <a:gd name="connsiteY612" fmla="*/ 2227276 h 3379308"/>
              <a:gd name="connsiteX613" fmla="*/ 894424 w 3379310"/>
              <a:gd name="connsiteY613" fmla="*/ 2270479 h 3379308"/>
              <a:gd name="connsiteX614" fmla="*/ 928320 w 3379310"/>
              <a:gd name="connsiteY614" fmla="*/ 2329941 h 3379308"/>
              <a:gd name="connsiteX615" fmla="*/ 899904 w 3379310"/>
              <a:gd name="connsiteY615" fmla="*/ 2305297 h 3379308"/>
              <a:gd name="connsiteX616" fmla="*/ 2245932 w 3379310"/>
              <a:gd name="connsiteY616" fmla="*/ 2498880 h 3379308"/>
              <a:gd name="connsiteX617" fmla="*/ 2218141 w 3379310"/>
              <a:gd name="connsiteY617" fmla="*/ 2522983 h 3379308"/>
              <a:gd name="connsiteX618" fmla="*/ 2100195 w 3379310"/>
              <a:gd name="connsiteY618" fmla="*/ 2581956 h 3379308"/>
              <a:gd name="connsiteX619" fmla="*/ 3041195 w 3379310"/>
              <a:gd name="connsiteY619" fmla="*/ 2655238 h 3379308"/>
              <a:gd name="connsiteX620" fmla="*/ 3045880 w 3379310"/>
              <a:gd name="connsiteY620" fmla="*/ 2669294 h 3379308"/>
              <a:gd name="connsiteX621" fmla="*/ 3033292 w 3379310"/>
              <a:gd name="connsiteY621" fmla="*/ 2688132 h 3379308"/>
              <a:gd name="connsiteX622" fmla="*/ 2990871 w 3379310"/>
              <a:gd name="connsiteY622" fmla="*/ 2730554 h 3379308"/>
              <a:gd name="connsiteX623" fmla="*/ 2370538 w 3379310"/>
              <a:gd name="connsiteY623" fmla="*/ 2520625 h 3379308"/>
              <a:gd name="connsiteX624" fmla="*/ 2313629 w 3379310"/>
              <a:gd name="connsiteY624" fmla="*/ 2634442 h 3379308"/>
              <a:gd name="connsiteX625" fmla="*/ 2191852 w 3379310"/>
              <a:gd name="connsiteY625" fmla="*/ 2643096 h 3379308"/>
              <a:gd name="connsiteX626" fmla="*/ 2220565 w 3379310"/>
              <a:gd name="connsiteY626" fmla="*/ 2606100 h 3379308"/>
              <a:gd name="connsiteX627" fmla="*/ 2309908 w 3379310"/>
              <a:gd name="connsiteY627" fmla="*/ 2594837 h 3379308"/>
              <a:gd name="connsiteX628" fmla="*/ 2348822 w 3379310"/>
              <a:gd name="connsiteY628" fmla="*/ 2526571 h 3379308"/>
              <a:gd name="connsiteX629" fmla="*/ 2787883 w 3379310"/>
              <a:gd name="connsiteY629" fmla="*/ 2600737 h 3379308"/>
              <a:gd name="connsiteX630" fmla="*/ 2815923 w 3379310"/>
              <a:gd name="connsiteY630" fmla="*/ 2823162 h 3379308"/>
              <a:gd name="connsiteX631" fmla="*/ 2593478 w 3379310"/>
              <a:gd name="connsiteY631" fmla="*/ 2795120 h 3379308"/>
              <a:gd name="connsiteX632" fmla="*/ 2606376 w 3379310"/>
              <a:gd name="connsiteY632" fmla="*/ 2613636 h 3379308"/>
              <a:gd name="connsiteX633" fmla="*/ 736213 w 3379310"/>
              <a:gd name="connsiteY633" fmla="*/ 2191850 h 3379308"/>
              <a:gd name="connsiteX634" fmla="*/ 773208 w 3379310"/>
              <a:gd name="connsiteY634" fmla="*/ 2220562 h 3379308"/>
              <a:gd name="connsiteX635" fmla="*/ 784471 w 3379310"/>
              <a:gd name="connsiteY635" fmla="*/ 2309906 h 3379308"/>
              <a:gd name="connsiteX636" fmla="*/ 852739 w 3379310"/>
              <a:gd name="connsiteY636" fmla="*/ 2348821 h 3379308"/>
              <a:gd name="connsiteX637" fmla="*/ 858685 w 3379310"/>
              <a:gd name="connsiteY637" fmla="*/ 2370536 h 3379308"/>
              <a:gd name="connsiteX638" fmla="*/ 744868 w 3379310"/>
              <a:gd name="connsiteY638" fmla="*/ 2313627 h 3379308"/>
              <a:gd name="connsiteX639" fmla="*/ 71175 w 3379310"/>
              <a:gd name="connsiteY639" fmla="*/ 2056183 h 3379308"/>
              <a:gd name="connsiteX640" fmla="*/ 98763 w 3379310"/>
              <a:gd name="connsiteY640" fmla="*/ 2194878 h 3379308"/>
              <a:gd name="connsiteX641" fmla="*/ 70602 w 3379310"/>
              <a:gd name="connsiteY641" fmla="*/ 2126891 h 3379308"/>
              <a:gd name="connsiteX642" fmla="*/ 59268 w 3379310"/>
              <a:gd name="connsiteY642" fmla="*/ 2069911 h 3379308"/>
              <a:gd name="connsiteX643" fmla="*/ 769649 w 3379310"/>
              <a:gd name="connsiteY643" fmla="*/ 2192327 h 3379308"/>
              <a:gd name="connsiteX644" fmla="*/ 822415 w 3379310"/>
              <a:gd name="connsiteY644" fmla="*/ 2238091 h 3379308"/>
              <a:gd name="connsiteX645" fmla="*/ 829600 w 3379310"/>
              <a:gd name="connsiteY645" fmla="*/ 2264328 h 3379308"/>
              <a:gd name="connsiteX646" fmla="*/ 773208 w 3379310"/>
              <a:gd name="connsiteY646" fmla="*/ 2220562 h 3379308"/>
              <a:gd name="connsiteX647" fmla="*/ 319080 w 3379310"/>
              <a:gd name="connsiteY647" fmla="*/ 2100733 h 3379308"/>
              <a:gd name="connsiteX648" fmla="*/ 485794 w 3379310"/>
              <a:gd name="connsiteY648" fmla="*/ 2184090 h 3379308"/>
              <a:gd name="connsiteX649" fmla="*/ 427816 w 3379310"/>
              <a:gd name="connsiteY649" fmla="*/ 2358024 h 3379308"/>
              <a:gd name="connsiteX650" fmla="*/ 206900 w 3379310"/>
              <a:gd name="connsiteY650" fmla="*/ 2297526 h 3379308"/>
              <a:gd name="connsiteX651" fmla="*/ 832320 w 3379310"/>
              <a:gd name="connsiteY651" fmla="*/ 2190458 h 3379308"/>
              <a:gd name="connsiteX652" fmla="*/ 856324 w 3379310"/>
              <a:gd name="connsiteY652" fmla="*/ 2218135 h 3379308"/>
              <a:gd name="connsiteX653" fmla="*/ 860894 w 3379310"/>
              <a:gd name="connsiteY653" fmla="*/ 2227276 h 3379308"/>
              <a:gd name="connsiteX654" fmla="*/ 2367797 w 3379310"/>
              <a:gd name="connsiteY654" fmla="*/ 2493284 h 3379308"/>
              <a:gd name="connsiteX655" fmla="*/ 2348822 w 3379310"/>
              <a:gd name="connsiteY655" fmla="*/ 2526571 h 3379308"/>
              <a:gd name="connsiteX656" fmla="*/ 2264329 w 3379310"/>
              <a:gd name="connsiteY656" fmla="*/ 2549710 h 3379308"/>
              <a:gd name="connsiteX657" fmla="*/ 2287295 w 3379310"/>
              <a:gd name="connsiteY657" fmla="*/ 2520118 h 3379308"/>
              <a:gd name="connsiteX658" fmla="*/ 822841 w 3379310"/>
              <a:gd name="connsiteY658" fmla="*/ 2178245 h 3379308"/>
              <a:gd name="connsiteX659" fmla="*/ 832320 w 3379310"/>
              <a:gd name="connsiteY659" fmla="*/ 2190458 h 3379308"/>
              <a:gd name="connsiteX660" fmla="*/ 823536 w 3379310"/>
              <a:gd name="connsiteY660" fmla="*/ 2180331 h 3379308"/>
              <a:gd name="connsiteX661" fmla="*/ 2327514 w 3379310"/>
              <a:gd name="connsiteY661" fmla="*/ 2468296 h 3379308"/>
              <a:gd name="connsiteX662" fmla="*/ 2287295 w 3379310"/>
              <a:gd name="connsiteY662" fmla="*/ 2520118 h 3379308"/>
              <a:gd name="connsiteX663" fmla="*/ 2262949 w 3379310"/>
              <a:gd name="connsiteY663" fmla="*/ 2528234 h 3379308"/>
              <a:gd name="connsiteX664" fmla="*/ 2305299 w 3379310"/>
              <a:gd name="connsiteY664" fmla="*/ 2479404 h 3379308"/>
              <a:gd name="connsiteX665" fmla="*/ 798781 w 3379310"/>
              <a:gd name="connsiteY665" fmla="*/ 2151788 h 3379308"/>
              <a:gd name="connsiteX666" fmla="*/ 823536 w 3379310"/>
              <a:gd name="connsiteY666" fmla="*/ 2180331 h 3379308"/>
              <a:gd name="connsiteX667" fmla="*/ 851075 w 3379310"/>
              <a:gd name="connsiteY667" fmla="*/ 2262947 h 3379308"/>
              <a:gd name="connsiteX668" fmla="*/ 822415 w 3379310"/>
              <a:gd name="connsiteY668" fmla="*/ 2238091 h 3379308"/>
              <a:gd name="connsiteX669" fmla="*/ 2329942 w 3379310"/>
              <a:gd name="connsiteY669" fmla="*/ 2450991 h 3379308"/>
              <a:gd name="connsiteX670" fmla="*/ 2305299 w 3379310"/>
              <a:gd name="connsiteY670" fmla="*/ 2479404 h 3379308"/>
              <a:gd name="connsiteX671" fmla="*/ 2227281 w 3379310"/>
              <a:gd name="connsiteY671" fmla="*/ 2518413 h 3379308"/>
              <a:gd name="connsiteX672" fmla="*/ 2270479 w 3379310"/>
              <a:gd name="connsiteY672" fmla="*/ 2484887 h 3379308"/>
              <a:gd name="connsiteX673" fmla="*/ 3092056 w 3379310"/>
              <a:gd name="connsiteY673" fmla="*/ 2579120 h 3379308"/>
              <a:gd name="connsiteX674" fmla="*/ 3041195 w 3379310"/>
              <a:gd name="connsiteY674" fmla="*/ 2655238 h 3379308"/>
              <a:gd name="connsiteX675" fmla="*/ 3017586 w 3379310"/>
              <a:gd name="connsiteY675" fmla="*/ 2584412 h 3379308"/>
              <a:gd name="connsiteX676" fmla="*/ 3112036 w 3379310"/>
              <a:gd name="connsiteY676" fmla="*/ 2577700 h 3379308"/>
              <a:gd name="connsiteX677" fmla="*/ 3085429 w 3379310"/>
              <a:gd name="connsiteY677" fmla="*/ 2641935 h 3379308"/>
              <a:gd name="connsiteX678" fmla="*/ 3017911 w 3379310"/>
              <a:gd name="connsiteY678" fmla="*/ 2731628 h 3379308"/>
              <a:gd name="connsiteX679" fmla="*/ 2976680 w 3379310"/>
              <a:gd name="connsiteY679" fmla="*/ 2772859 h 3379308"/>
              <a:gd name="connsiteX680" fmla="*/ 3033292 w 3379310"/>
              <a:gd name="connsiteY680" fmla="*/ 2688132 h 3379308"/>
              <a:gd name="connsiteX681" fmla="*/ 3047443 w 3379310"/>
              <a:gd name="connsiteY681" fmla="*/ 2673982 h 3379308"/>
              <a:gd name="connsiteX682" fmla="*/ 3045880 w 3379310"/>
              <a:gd name="connsiteY682" fmla="*/ 2669294 h 3379308"/>
              <a:gd name="connsiteX683" fmla="*/ 3106834 w 3379310"/>
              <a:gd name="connsiteY683" fmla="*/ 2578070 h 3379308"/>
              <a:gd name="connsiteX684" fmla="*/ 53637 w 3379310"/>
              <a:gd name="connsiteY684" fmla="*/ 1968012 h 3379308"/>
              <a:gd name="connsiteX685" fmla="*/ 119210 w 3379310"/>
              <a:gd name="connsiteY685" fmla="*/ 2000798 h 3379308"/>
              <a:gd name="connsiteX686" fmla="*/ 71175 w 3379310"/>
              <a:gd name="connsiteY686" fmla="*/ 2056183 h 3379308"/>
              <a:gd name="connsiteX687" fmla="*/ 757214 w 3379310"/>
              <a:gd name="connsiteY687" fmla="*/ 2093685 h 3379308"/>
              <a:gd name="connsiteX688" fmla="*/ 796858 w 3379310"/>
              <a:gd name="connsiteY688" fmla="*/ 2144766 h 3379308"/>
              <a:gd name="connsiteX689" fmla="*/ 798781 w 3379310"/>
              <a:gd name="connsiteY689" fmla="*/ 2151788 h 3379308"/>
              <a:gd name="connsiteX690" fmla="*/ 758715 w 3379310"/>
              <a:gd name="connsiteY690" fmla="*/ 2105591 h 3379308"/>
              <a:gd name="connsiteX691" fmla="*/ 797342 w 3379310"/>
              <a:gd name="connsiteY691" fmla="*/ 2100172 h 3379308"/>
              <a:gd name="connsiteX692" fmla="*/ 880430 w 3379310"/>
              <a:gd name="connsiteY692" fmla="*/ 2245930 h 3379308"/>
              <a:gd name="connsiteX693" fmla="*/ 856324 w 3379310"/>
              <a:gd name="connsiteY693" fmla="*/ 2218135 h 3379308"/>
              <a:gd name="connsiteX694" fmla="*/ 2419765 w 3379310"/>
              <a:gd name="connsiteY694" fmla="*/ 2422171 h 3379308"/>
              <a:gd name="connsiteX695" fmla="*/ 2387490 w 3379310"/>
              <a:gd name="connsiteY695" fmla="*/ 2486720 h 3379308"/>
              <a:gd name="connsiteX696" fmla="*/ 2367797 w 3379310"/>
              <a:gd name="connsiteY696" fmla="*/ 2493284 h 3379308"/>
              <a:gd name="connsiteX697" fmla="*/ 2403778 w 3379310"/>
              <a:gd name="connsiteY697" fmla="*/ 2430164 h 3379308"/>
              <a:gd name="connsiteX698" fmla="*/ 795765 w 3379310"/>
              <a:gd name="connsiteY698" fmla="*/ 2097019 h 3379308"/>
              <a:gd name="connsiteX699" fmla="*/ 797342 w 3379310"/>
              <a:gd name="connsiteY699" fmla="*/ 2100172 h 3379308"/>
              <a:gd name="connsiteX700" fmla="*/ 796076 w 3379310"/>
              <a:gd name="connsiteY700" fmla="*/ 2097952 h 3379308"/>
              <a:gd name="connsiteX701" fmla="*/ 2617798 w 3379310"/>
              <a:gd name="connsiteY701" fmla="*/ 2452912 h 3379308"/>
              <a:gd name="connsiteX702" fmla="*/ 2606376 w 3379310"/>
              <a:gd name="connsiteY702" fmla="*/ 2613636 h 3379308"/>
              <a:gd name="connsiteX703" fmla="*/ 2447456 w 3379310"/>
              <a:gd name="connsiteY703" fmla="*/ 2624931 h 3379308"/>
              <a:gd name="connsiteX704" fmla="*/ 2484572 w 3379310"/>
              <a:gd name="connsiteY704" fmla="*/ 2489396 h 3379308"/>
              <a:gd name="connsiteX705" fmla="*/ 535207 w 3379310"/>
              <a:gd name="connsiteY705" fmla="*/ 2035849 h 3379308"/>
              <a:gd name="connsiteX706" fmla="*/ 643854 w 3379310"/>
              <a:gd name="connsiteY706" fmla="*/ 2120170 h 3379308"/>
              <a:gd name="connsiteX707" fmla="*/ 626902 w 3379310"/>
              <a:gd name="connsiteY707" fmla="*/ 2254644 h 3379308"/>
              <a:gd name="connsiteX708" fmla="*/ 485794 w 3379310"/>
              <a:gd name="connsiteY708" fmla="*/ 2184090 h 3379308"/>
              <a:gd name="connsiteX709" fmla="*/ 2381524 w 3379310"/>
              <a:gd name="connsiteY709" fmla="*/ 2398704 h 3379308"/>
              <a:gd name="connsiteX710" fmla="*/ 2349675 w 3379310"/>
              <a:gd name="connsiteY710" fmla="*/ 2439742 h 3379308"/>
              <a:gd name="connsiteX711" fmla="*/ 2329942 w 3379310"/>
              <a:gd name="connsiteY711" fmla="*/ 2450991 h 3379308"/>
              <a:gd name="connsiteX712" fmla="*/ 2362450 w 3379310"/>
              <a:gd name="connsiteY712" fmla="*/ 2413508 h 3379308"/>
              <a:gd name="connsiteX713" fmla="*/ 727527 w 3379310"/>
              <a:gd name="connsiteY713" fmla="*/ 2069631 h 3379308"/>
              <a:gd name="connsiteX714" fmla="*/ 758715 w 3379310"/>
              <a:gd name="connsiteY714" fmla="*/ 2105591 h 3379308"/>
              <a:gd name="connsiteX715" fmla="*/ 769649 w 3379310"/>
              <a:gd name="connsiteY715" fmla="*/ 2192327 h 3379308"/>
              <a:gd name="connsiteX716" fmla="*/ 734053 w 3379310"/>
              <a:gd name="connsiteY716" fmla="*/ 2161455 h 3379308"/>
              <a:gd name="connsiteX717" fmla="*/ 2421733 w 3379310"/>
              <a:gd name="connsiteY717" fmla="*/ 2398665 h 3379308"/>
              <a:gd name="connsiteX718" fmla="*/ 2403778 w 3379310"/>
              <a:gd name="connsiteY718" fmla="*/ 2430164 h 3379308"/>
              <a:gd name="connsiteX719" fmla="*/ 2327514 w 3379310"/>
              <a:gd name="connsiteY719" fmla="*/ 2468296 h 3379308"/>
              <a:gd name="connsiteX720" fmla="*/ 2349675 w 3379310"/>
              <a:gd name="connsiteY720" fmla="*/ 2439742 h 3379308"/>
              <a:gd name="connsiteX721" fmla="*/ 772907 w 3379310"/>
              <a:gd name="connsiteY721" fmla="*/ 2057308 h 3379308"/>
              <a:gd name="connsiteX722" fmla="*/ 796076 w 3379310"/>
              <a:gd name="connsiteY722" fmla="*/ 2097952 h 3379308"/>
              <a:gd name="connsiteX723" fmla="*/ 822841 w 3379310"/>
              <a:gd name="connsiteY723" fmla="*/ 2178245 h 3379308"/>
              <a:gd name="connsiteX724" fmla="*/ 796858 w 3379310"/>
              <a:gd name="connsiteY724" fmla="*/ 2144766 h 3379308"/>
              <a:gd name="connsiteX725" fmla="*/ 22385 w 3379310"/>
              <a:gd name="connsiteY725" fmla="*/ 1884487 h 3379308"/>
              <a:gd name="connsiteX726" fmla="*/ 24794 w 3379310"/>
              <a:gd name="connsiteY726" fmla="*/ 1896595 h 3379308"/>
              <a:gd name="connsiteX727" fmla="*/ 24793 w 3379310"/>
              <a:gd name="connsiteY727" fmla="*/ 1953590 h 3379308"/>
              <a:gd name="connsiteX728" fmla="*/ 37383 w 3379310"/>
              <a:gd name="connsiteY728" fmla="*/ 1959885 h 3379308"/>
              <a:gd name="connsiteX729" fmla="*/ 59268 w 3379310"/>
              <a:gd name="connsiteY729" fmla="*/ 2069911 h 3379308"/>
              <a:gd name="connsiteX730" fmla="*/ 50966 w 3379310"/>
              <a:gd name="connsiteY730" fmla="*/ 2079484 h 3379308"/>
              <a:gd name="connsiteX731" fmla="*/ 40728 w 3379310"/>
              <a:gd name="connsiteY731" fmla="*/ 2054768 h 3379308"/>
              <a:gd name="connsiteX732" fmla="*/ 34578 w 3379310"/>
              <a:gd name="connsiteY732" fmla="*/ 2030938 h 3379308"/>
              <a:gd name="connsiteX733" fmla="*/ 22385 w 3379310"/>
              <a:gd name="connsiteY733" fmla="*/ 1952656 h 3379308"/>
              <a:gd name="connsiteX734" fmla="*/ 3143075 w 3379310"/>
              <a:gd name="connsiteY734" fmla="*/ 2502764 h 3379308"/>
              <a:gd name="connsiteX735" fmla="*/ 3120117 w 3379310"/>
              <a:gd name="connsiteY735" fmla="*/ 2558190 h 3379308"/>
              <a:gd name="connsiteX736" fmla="*/ 3106834 w 3379310"/>
              <a:gd name="connsiteY736" fmla="*/ 2578070 h 3379308"/>
              <a:gd name="connsiteX737" fmla="*/ 3092056 w 3379310"/>
              <a:gd name="connsiteY737" fmla="*/ 2579120 h 3379308"/>
              <a:gd name="connsiteX738" fmla="*/ 2516184 w 3379310"/>
              <a:gd name="connsiteY738" fmla="*/ 2373961 h 3379308"/>
              <a:gd name="connsiteX739" fmla="*/ 2484572 w 3379310"/>
              <a:gd name="connsiteY739" fmla="*/ 2489396 h 3379308"/>
              <a:gd name="connsiteX740" fmla="*/ 2370538 w 3379310"/>
              <a:gd name="connsiteY740" fmla="*/ 2520625 h 3379308"/>
              <a:gd name="connsiteX741" fmla="*/ 2387490 w 3379310"/>
              <a:gd name="connsiteY741" fmla="*/ 2486720 h 3379308"/>
              <a:gd name="connsiteX742" fmla="*/ 2472457 w 3379310"/>
              <a:gd name="connsiteY742" fmla="*/ 2458398 h 3379308"/>
              <a:gd name="connsiteX743" fmla="*/ 2497486 w 3379310"/>
              <a:gd name="connsiteY743" fmla="*/ 2383310 h 3379308"/>
              <a:gd name="connsiteX744" fmla="*/ 2417343 w 3379310"/>
              <a:gd name="connsiteY744" fmla="*/ 2350216 h 3379308"/>
              <a:gd name="connsiteX745" fmla="*/ 2362450 w 3379310"/>
              <a:gd name="connsiteY745" fmla="*/ 2413508 h 3379308"/>
              <a:gd name="connsiteX746" fmla="*/ 2270479 w 3379310"/>
              <a:gd name="connsiteY746" fmla="*/ 2484887 h 3379308"/>
              <a:gd name="connsiteX747" fmla="*/ 2245932 w 3379310"/>
              <a:gd name="connsiteY747" fmla="*/ 2498880 h 3379308"/>
              <a:gd name="connsiteX748" fmla="*/ 685155 w 3379310"/>
              <a:gd name="connsiteY748" fmla="*/ 2000837 h 3379308"/>
              <a:gd name="connsiteX749" fmla="*/ 726417 w 3379310"/>
              <a:gd name="connsiteY749" fmla="*/ 2054003 h 3379308"/>
              <a:gd name="connsiteX750" fmla="*/ 727527 w 3379310"/>
              <a:gd name="connsiteY750" fmla="*/ 2069631 h 3379308"/>
              <a:gd name="connsiteX751" fmla="*/ 683845 w 3379310"/>
              <a:gd name="connsiteY751" fmla="*/ 2019265 h 3379308"/>
              <a:gd name="connsiteX752" fmla="*/ 660035 w 3379310"/>
              <a:gd name="connsiteY752" fmla="*/ 1991812 h 3379308"/>
              <a:gd name="connsiteX753" fmla="*/ 683845 w 3379310"/>
              <a:gd name="connsiteY753" fmla="*/ 2019265 h 3379308"/>
              <a:gd name="connsiteX754" fmla="*/ 677241 w 3379310"/>
              <a:gd name="connsiteY754" fmla="*/ 2112182 h 3379308"/>
              <a:gd name="connsiteX755" fmla="*/ 734053 w 3379310"/>
              <a:gd name="connsiteY755" fmla="*/ 2161455 h 3379308"/>
              <a:gd name="connsiteX756" fmla="*/ 736213 w 3379310"/>
              <a:gd name="connsiteY756" fmla="*/ 2191850 h 3379308"/>
              <a:gd name="connsiteX757" fmla="*/ 643854 w 3379310"/>
              <a:gd name="connsiteY757" fmla="*/ 2120170 h 3379308"/>
              <a:gd name="connsiteX758" fmla="*/ 2508937 w 3379310"/>
              <a:gd name="connsiteY758" fmla="*/ 2348956 h 3379308"/>
              <a:gd name="connsiteX759" fmla="*/ 2497486 w 3379310"/>
              <a:gd name="connsiteY759" fmla="*/ 2383310 h 3379308"/>
              <a:gd name="connsiteX760" fmla="*/ 2419765 w 3379310"/>
              <a:gd name="connsiteY760" fmla="*/ 2422171 h 3379308"/>
              <a:gd name="connsiteX761" fmla="*/ 2435418 w 3379310"/>
              <a:gd name="connsiteY761" fmla="*/ 2390865 h 3379308"/>
              <a:gd name="connsiteX762" fmla="*/ 744779 w 3379310"/>
              <a:gd name="connsiteY762" fmla="*/ 1995046 h 3379308"/>
              <a:gd name="connsiteX763" fmla="*/ 769272 w 3379310"/>
              <a:gd name="connsiteY763" fmla="*/ 2044032 h 3379308"/>
              <a:gd name="connsiteX764" fmla="*/ 772907 w 3379310"/>
              <a:gd name="connsiteY764" fmla="*/ 2057308 h 3379308"/>
              <a:gd name="connsiteX765" fmla="*/ 746870 w 3379310"/>
              <a:gd name="connsiteY765" fmla="*/ 2011631 h 3379308"/>
              <a:gd name="connsiteX766" fmla="*/ 2434590 w 3379310"/>
              <a:gd name="connsiteY766" fmla="*/ 2330330 h 3379308"/>
              <a:gd name="connsiteX767" fmla="*/ 2422891 w 3379310"/>
              <a:gd name="connsiteY767" fmla="*/ 2345404 h 3379308"/>
              <a:gd name="connsiteX768" fmla="*/ 2417343 w 3379310"/>
              <a:gd name="connsiteY768" fmla="*/ 2350216 h 3379308"/>
              <a:gd name="connsiteX769" fmla="*/ 2463187 w 3379310"/>
              <a:gd name="connsiteY769" fmla="*/ 2335326 h 3379308"/>
              <a:gd name="connsiteX770" fmla="*/ 2435418 w 3379310"/>
              <a:gd name="connsiteY770" fmla="*/ 2390865 h 3379308"/>
              <a:gd name="connsiteX771" fmla="*/ 2421733 w 3379310"/>
              <a:gd name="connsiteY771" fmla="*/ 2398665 h 3379308"/>
              <a:gd name="connsiteX772" fmla="*/ 2453597 w 3379310"/>
              <a:gd name="connsiteY772" fmla="*/ 2342769 h 3379308"/>
              <a:gd name="connsiteX773" fmla="*/ 720063 w 3379310"/>
              <a:gd name="connsiteY773" fmla="*/ 1964606 h 3379308"/>
              <a:gd name="connsiteX774" fmla="*/ 746870 w 3379310"/>
              <a:gd name="connsiteY774" fmla="*/ 2011631 h 3379308"/>
              <a:gd name="connsiteX775" fmla="*/ 757214 w 3379310"/>
              <a:gd name="connsiteY775" fmla="*/ 2093685 h 3379308"/>
              <a:gd name="connsiteX776" fmla="*/ 726417 w 3379310"/>
              <a:gd name="connsiteY776" fmla="*/ 2054003 h 3379308"/>
              <a:gd name="connsiteX777" fmla="*/ 3189133 w 3379310"/>
              <a:gd name="connsiteY777" fmla="*/ 2454900 h 3379308"/>
              <a:gd name="connsiteX778" fmla="*/ 3166265 w 3379310"/>
              <a:gd name="connsiteY778" fmla="*/ 2510109 h 3379308"/>
              <a:gd name="connsiteX779" fmla="*/ 3125674 w 3379310"/>
              <a:gd name="connsiteY779" fmla="*/ 2576731 h 3379308"/>
              <a:gd name="connsiteX780" fmla="*/ 3112036 w 3379310"/>
              <a:gd name="connsiteY780" fmla="*/ 2577700 h 3379308"/>
              <a:gd name="connsiteX781" fmla="*/ 3120117 w 3379310"/>
              <a:gd name="connsiteY781" fmla="*/ 2558190 h 3379308"/>
              <a:gd name="connsiteX782" fmla="*/ 24793 w 3379310"/>
              <a:gd name="connsiteY782" fmla="*/ 1823007 h 3379308"/>
              <a:gd name="connsiteX783" fmla="*/ 53637 w 3379310"/>
              <a:gd name="connsiteY783" fmla="*/ 1968012 h 3379308"/>
              <a:gd name="connsiteX784" fmla="*/ 37383 w 3379310"/>
              <a:gd name="connsiteY784" fmla="*/ 1959885 h 3379308"/>
              <a:gd name="connsiteX785" fmla="*/ 24794 w 3379310"/>
              <a:gd name="connsiteY785" fmla="*/ 1896595 h 3379308"/>
              <a:gd name="connsiteX786" fmla="*/ 2480651 w 3379310"/>
              <a:gd name="connsiteY786" fmla="*/ 2295308 h 3379308"/>
              <a:gd name="connsiteX787" fmla="*/ 2453597 w 3379310"/>
              <a:gd name="connsiteY787" fmla="*/ 2342769 h 3379308"/>
              <a:gd name="connsiteX788" fmla="*/ 2381524 w 3379310"/>
              <a:gd name="connsiteY788" fmla="*/ 2398704 h 3379308"/>
              <a:gd name="connsiteX789" fmla="*/ 2422891 w 3379310"/>
              <a:gd name="connsiteY789" fmla="*/ 2345404 h 3379308"/>
              <a:gd name="connsiteX790" fmla="*/ 2943978 w 3379310"/>
              <a:gd name="connsiteY790" fmla="*/ 2363587 h 3379308"/>
              <a:gd name="connsiteX791" fmla="*/ 3017586 w 3379310"/>
              <a:gd name="connsiteY791" fmla="*/ 2584412 h 3379308"/>
              <a:gd name="connsiteX792" fmla="*/ 2787883 w 3379310"/>
              <a:gd name="connsiteY792" fmla="*/ 2600737 h 3379308"/>
              <a:gd name="connsiteX793" fmla="*/ 2764194 w 3379310"/>
              <a:gd name="connsiteY793" fmla="*/ 2412821 h 3379308"/>
              <a:gd name="connsiteX794" fmla="*/ 268400 w 3379310"/>
              <a:gd name="connsiteY794" fmla="*/ 1828780 h 3379308"/>
              <a:gd name="connsiteX795" fmla="*/ 411012 w 3379310"/>
              <a:gd name="connsiteY795" fmla="*/ 1939461 h 3379308"/>
              <a:gd name="connsiteX796" fmla="*/ 319080 w 3379310"/>
              <a:gd name="connsiteY796" fmla="*/ 2100733 h 3379308"/>
              <a:gd name="connsiteX797" fmla="*/ 119210 w 3379310"/>
              <a:gd name="connsiteY797" fmla="*/ 2000798 h 3379308"/>
              <a:gd name="connsiteX798" fmla="*/ 734442 w 3379310"/>
              <a:gd name="connsiteY798" fmla="*/ 1913050 h 3379308"/>
              <a:gd name="connsiteX799" fmla="*/ 795765 w 3379310"/>
              <a:gd name="connsiteY799" fmla="*/ 2097019 h 3379308"/>
              <a:gd name="connsiteX800" fmla="*/ 769272 w 3379310"/>
              <a:gd name="connsiteY800" fmla="*/ 2044032 h 3379308"/>
              <a:gd name="connsiteX801" fmla="*/ 735329 w 3379310"/>
              <a:gd name="connsiteY801" fmla="*/ 1920087 h 3379308"/>
              <a:gd name="connsiteX802" fmla="*/ 2543924 w 3379310"/>
              <a:gd name="connsiteY802" fmla="*/ 2272666 h 3379308"/>
              <a:gd name="connsiteX803" fmla="*/ 2525639 w 3379310"/>
              <a:gd name="connsiteY803" fmla="*/ 2339435 h 3379308"/>
              <a:gd name="connsiteX804" fmla="*/ 2508937 w 3379310"/>
              <a:gd name="connsiteY804" fmla="*/ 2348956 h 3379308"/>
              <a:gd name="connsiteX805" fmla="*/ 2531032 w 3379310"/>
              <a:gd name="connsiteY805" fmla="*/ 2282671 h 3379308"/>
              <a:gd name="connsiteX806" fmla="*/ 2501362 w 3379310"/>
              <a:gd name="connsiteY806" fmla="*/ 2258978 h 3379308"/>
              <a:gd name="connsiteX807" fmla="*/ 2485144 w 3379310"/>
              <a:gd name="connsiteY807" fmla="*/ 2291412 h 3379308"/>
              <a:gd name="connsiteX808" fmla="*/ 2480651 w 3379310"/>
              <a:gd name="connsiteY808" fmla="*/ 2295308 h 3379308"/>
              <a:gd name="connsiteX809" fmla="*/ 692935 w 3379310"/>
              <a:gd name="connsiteY809" fmla="*/ 1891358 h 3379308"/>
              <a:gd name="connsiteX810" fmla="*/ 718490 w 3379310"/>
              <a:gd name="connsiteY810" fmla="*/ 1942468 h 3379308"/>
              <a:gd name="connsiteX811" fmla="*/ 720063 w 3379310"/>
              <a:gd name="connsiteY811" fmla="*/ 1964606 h 3379308"/>
              <a:gd name="connsiteX812" fmla="*/ 691313 w 3379310"/>
              <a:gd name="connsiteY812" fmla="*/ 1914171 h 3379308"/>
              <a:gd name="connsiteX813" fmla="*/ 673715 w 3379310"/>
              <a:gd name="connsiteY813" fmla="*/ 1883298 h 3379308"/>
              <a:gd name="connsiteX814" fmla="*/ 691313 w 3379310"/>
              <a:gd name="connsiteY814" fmla="*/ 1914171 h 3379308"/>
              <a:gd name="connsiteX815" fmla="*/ 685155 w 3379310"/>
              <a:gd name="connsiteY815" fmla="*/ 2000837 h 3379308"/>
              <a:gd name="connsiteX816" fmla="*/ 662567 w 3379310"/>
              <a:gd name="connsiteY816" fmla="*/ 1971732 h 3379308"/>
              <a:gd name="connsiteX817" fmla="*/ 9757 w 3379310"/>
              <a:gd name="connsiteY817" fmla="*/ 1747413 h 3379308"/>
              <a:gd name="connsiteX818" fmla="*/ 22385 w 3379310"/>
              <a:gd name="connsiteY818" fmla="*/ 1810900 h 3379308"/>
              <a:gd name="connsiteX819" fmla="*/ 22385 w 3379310"/>
              <a:gd name="connsiteY819" fmla="*/ 1884487 h 3379308"/>
              <a:gd name="connsiteX820" fmla="*/ 5324 w 3379310"/>
              <a:gd name="connsiteY820" fmla="*/ 1798715 h 3379308"/>
              <a:gd name="connsiteX821" fmla="*/ 2782 w 3379310"/>
              <a:gd name="connsiteY821" fmla="*/ 1752826 h 3379308"/>
              <a:gd name="connsiteX822" fmla="*/ 2510735 w 3379310"/>
              <a:gd name="connsiteY822" fmla="*/ 2242534 h 3379308"/>
              <a:gd name="connsiteX823" fmla="*/ 2501362 w 3379310"/>
              <a:gd name="connsiteY823" fmla="*/ 2258978 h 3379308"/>
              <a:gd name="connsiteX824" fmla="*/ 2508016 w 3379310"/>
              <a:gd name="connsiteY824" fmla="*/ 2245669 h 3379308"/>
              <a:gd name="connsiteX825" fmla="*/ 2545595 w 3379310"/>
              <a:gd name="connsiteY825" fmla="*/ 2238983 h 3379308"/>
              <a:gd name="connsiteX826" fmla="*/ 2531032 w 3379310"/>
              <a:gd name="connsiteY826" fmla="*/ 2282671 h 3379308"/>
              <a:gd name="connsiteX827" fmla="*/ 2463187 w 3379310"/>
              <a:gd name="connsiteY827" fmla="*/ 2335326 h 3379308"/>
              <a:gd name="connsiteX828" fmla="*/ 2485144 w 3379310"/>
              <a:gd name="connsiteY828" fmla="*/ 2291412 h 3379308"/>
              <a:gd name="connsiteX829" fmla="*/ 24793 w 3379310"/>
              <a:gd name="connsiteY829" fmla="*/ 1735744 h 3379308"/>
              <a:gd name="connsiteX830" fmla="*/ 24793 w 3379310"/>
              <a:gd name="connsiteY830" fmla="*/ 1823007 h 3379308"/>
              <a:gd name="connsiteX831" fmla="*/ 22385 w 3379310"/>
              <a:gd name="connsiteY831" fmla="*/ 1810900 h 3379308"/>
              <a:gd name="connsiteX832" fmla="*/ 22386 w 3379310"/>
              <a:gd name="connsiteY832" fmla="*/ 1737613 h 3379308"/>
              <a:gd name="connsiteX833" fmla="*/ 3200484 w 3379310"/>
              <a:gd name="connsiteY833" fmla="*/ 2364168 h 3379308"/>
              <a:gd name="connsiteX834" fmla="*/ 3215676 w 3379310"/>
              <a:gd name="connsiteY834" fmla="*/ 2390820 h 3379308"/>
              <a:gd name="connsiteX835" fmla="*/ 3212092 w 3379310"/>
              <a:gd name="connsiteY835" fmla="*/ 2399473 h 3379308"/>
              <a:gd name="connsiteX836" fmla="*/ 3143075 w 3379310"/>
              <a:gd name="connsiteY836" fmla="*/ 2502764 h 3379308"/>
              <a:gd name="connsiteX837" fmla="*/ 2521998 w 3379310"/>
              <a:gd name="connsiteY837" fmla="*/ 2217705 h 3379308"/>
              <a:gd name="connsiteX838" fmla="*/ 2508016 w 3379310"/>
              <a:gd name="connsiteY838" fmla="*/ 2245669 h 3379308"/>
              <a:gd name="connsiteX839" fmla="*/ 2434590 w 3379310"/>
              <a:gd name="connsiteY839" fmla="*/ 2330330 h 3379308"/>
              <a:gd name="connsiteX840" fmla="*/ 2744880 w 3379310"/>
              <a:gd name="connsiteY840" fmla="*/ 2259613 h 3379308"/>
              <a:gd name="connsiteX841" fmla="*/ 2764194 w 3379310"/>
              <a:gd name="connsiteY841" fmla="*/ 2412821 h 3379308"/>
              <a:gd name="connsiteX842" fmla="*/ 2617798 w 3379310"/>
              <a:gd name="connsiteY842" fmla="*/ 2452912 h 3379308"/>
              <a:gd name="connsiteX843" fmla="*/ 2627360 w 3379310"/>
              <a:gd name="connsiteY843" fmla="*/ 2318373 h 3379308"/>
              <a:gd name="connsiteX844" fmla="*/ 711510 w 3379310"/>
              <a:gd name="connsiteY844" fmla="*/ 1844253 h 3379308"/>
              <a:gd name="connsiteX845" fmla="*/ 728614 w 3379310"/>
              <a:gd name="connsiteY845" fmla="*/ 1895566 h 3379308"/>
              <a:gd name="connsiteX846" fmla="*/ 735329 w 3379310"/>
              <a:gd name="connsiteY846" fmla="*/ 1920087 h 3379308"/>
              <a:gd name="connsiteX847" fmla="*/ 744779 w 3379310"/>
              <a:gd name="connsiteY847" fmla="*/ 1995046 h 3379308"/>
              <a:gd name="connsiteX848" fmla="*/ 718490 w 3379310"/>
              <a:gd name="connsiteY848" fmla="*/ 1942468 h 3379308"/>
              <a:gd name="connsiteX849" fmla="*/ 491766 w 3379310"/>
              <a:gd name="connsiteY849" fmla="*/ 1797797 h 3379308"/>
              <a:gd name="connsiteX850" fmla="*/ 580467 w 3379310"/>
              <a:gd name="connsiteY850" fmla="*/ 1900070 h 3379308"/>
              <a:gd name="connsiteX851" fmla="*/ 535207 w 3379310"/>
              <a:gd name="connsiteY851" fmla="*/ 2035849 h 3379308"/>
              <a:gd name="connsiteX852" fmla="*/ 411012 w 3379310"/>
              <a:gd name="connsiteY852" fmla="*/ 1939461 h 3379308"/>
              <a:gd name="connsiteX853" fmla="*/ 2635668 w 3379310"/>
              <a:gd name="connsiteY853" fmla="*/ 2201463 h 3379308"/>
              <a:gd name="connsiteX854" fmla="*/ 2627360 w 3379310"/>
              <a:gd name="connsiteY854" fmla="*/ 2318373 h 3379308"/>
              <a:gd name="connsiteX855" fmla="*/ 2516184 w 3379310"/>
              <a:gd name="connsiteY855" fmla="*/ 2373961 h 3379308"/>
              <a:gd name="connsiteX856" fmla="*/ 2525639 w 3379310"/>
              <a:gd name="connsiteY856" fmla="*/ 2339435 h 3379308"/>
              <a:gd name="connsiteX857" fmla="*/ 2604974 w 3379310"/>
              <a:gd name="connsiteY857" fmla="*/ 2294211 h 3379308"/>
              <a:gd name="connsiteX858" fmla="*/ 2614605 w 3379310"/>
              <a:gd name="connsiteY858" fmla="*/ 2217810 h 3379308"/>
              <a:gd name="connsiteX859" fmla="*/ 646128 w 3379310"/>
              <a:gd name="connsiteY859" fmla="*/ 1797743 h 3379308"/>
              <a:gd name="connsiteX860" fmla="*/ 676774 w 3379310"/>
              <a:gd name="connsiteY860" fmla="*/ 1859035 h 3379308"/>
              <a:gd name="connsiteX861" fmla="*/ 673715 w 3379310"/>
              <a:gd name="connsiteY861" fmla="*/ 1883298 h 3379308"/>
              <a:gd name="connsiteX862" fmla="*/ 639254 w 3379310"/>
              <a:gd name="connsiteY862" fmla="*/ 1822844 h 3379308"/>
              <a:gd name="connsiteX863" fmla="*/ 618402 w 3379310"/>
              <a:gd name="connsiteY863" fmla="*/ 1786265 h 3379308"/>
              <a:gd name="connsiteX864" fmla="*/ 639254 w 3379310"/>
              <a:gd name="connsiteY864" fmla="*/ 1822844 h 3379308"/>
              <a:gd name="connsiteX865" fmla="*/ 615195 w 3379310"/>
              <a:gd name="connsiteY865" fmla="*/ 1910695 h 3379308"/>
              <a:gd name="connsiteX866" fmla="*/ 662567 w 3379310"/>
              <a:gd name="connsiteY866" fmla="*/ 1971732 h 3379308"/>
              <a:gd name="connsiteX867" fmla="*/ 660035 w 3379310"/>
              <a:gd name="connsiteY867" fmla="*/ 1991812 h 3379308"/>
              <a:gd name="connsiteX868" fmla="*/ 580467 w 3379310"/>
              <a:gd name="connsiteY868" fmla="*/ 1900070 h 3379308"/>
              <a:gd name="connsiteX869" fmla="*/ 2571299 w 3379310"/>
              <a:gd name="connsiteY869" fmla="*/ 2172703 h 3379308"/>
              <a:gd name="connsiteX870" fmla="*/ 2555501 w 3379310"/>
              <a:gd name="connsiteY870" fmla="*/ 2230392 h 3379308"/>
              <a:gd name="connsiteX871" fmla="*/ 2545595 w 3379310"/>
              <a:gd name="connsiteY871" fmla="*/ 2238983 h 3379308"/>
              <a:gd name="connsiteX872" fmla="*/ 2565435 w 3379310"/>
              <a:gd name="connsiteY872" fmla="*/ 2179465 h 3379308"/>
              <a:gd name="connsiteX873" fmla="*/ 2620080 w 3379310"/>
              <a:gd name="connsiteY873" fmla="*/ 2174383 h 3379308"/>
              <a:gd name="connsiteX874" fmla="*/ 2614605 w 3379310"/>
              <a:gd name="connsiteY874" fmla="*/ 2217810 h 3379308"/>
              <a:gd name="connsiteX875" fmla="*/ 2543924 w 3379310"/>
              <a:gd name="connsiteY875" fmla="*/ 2272666 h 3379308"/>
              <a:gd name="connsiteX876" fmla="*/ 2555501 w 3379310"/>
              <a:gd name="connsiteY876" fmla="*/ 2230392 h 3379308"/>
              <a:gd name="connsiteX877" fmla="*/ 700049 w 3379310"/>
              <a:gd name="connsiteY877" fmla="*/ 1791257 h 3379308"/>
              <a:gd name="connsiteX878" fmla="*/ 710441 w 3379310"/>
              <a:gd name="connsiteY878" fmla="*/ 1829202 h 3379308"/>
              <a:gd name="connsiteX879" fmla="*/ 711510 w 3379310"/>
              <a:gd name="connsiteY879" fmla="*/ 1844253 h 3379308"/>
              <a:gd name="connsiteX880" fmla="*/ 698959 w 3379310"/>
              <a:gd name="connsiteY880" fmla="*/ 1806599 h 3379308"/>
              <a:gd name="connsiteX881" fmla="*/ 3233574 w 3379310"/>
              <a:gd name="connsiteY881" fmla="*/ 2284280 h 3379308"/>
              <a:gd name="connsiteX882" fmla="*/ 3200484 w 3379310"/>
              <a:gd name="connsiteY882" fmla="*/ 2364168 h 3379308"/>
              <a:gd name="connsiteX883" fmla="*/ 3165561 w 3379310"/>
              <a:gd name="connsiteY883" fmla="*/ 2302906 h 3379308"/>
              <a:gd name="connsiteX884" fmla="*/ 2575792 w 3379310"/>
              <a:gd name="connsiteY884" fmla="*/ 2148392 h 3379308"/>
              <a:gd name="connsiteX885" fmla="*/ 2565435 w 3379310"/>
              <a:gd name="connsiteY885" fmla="*/ 2179465 h 3379308"/>
              <a:gd name="connsiteX886" fmla="*/ 2510735 w 3379310"/>
              <a:gd name="connsiteY886" fmla="*/ 2242534 h 3379308"/>
              <a:gd name="connsiteX887" fmla="*/ 2532885 w 3379310"/>
              <a:gd name="connsiteY887" fmla="*/ 2203678 h 3379308"/>
              <a:gd name="connsiteX888" fmla="*/ 687658 w 3379310"/>
              <a:gd name="connsiteY888" fmla="*/ 1772695 h 3379308"/>
              <a:gd name="connsiteX889" fmla="*/ 698959 w 3379310"/>
              <a:gd name="connsiteY889" fmla="*/ 1806599 h 3379308"/>
              <a:gd name="connsiteX890" fmla="*/ 692935 w 3379310"/>
              <a:gd name="connsiteY890" fmla="*/ 1891358 h 3379308"/>
              <a:gd name="connsiteX891" fmla="*/ 676774 w 3379310"/>
              <a:gd name="connsiteY891" fmla="*/ 1859035 h 3379308"/>
              <a:gd name="connsiteX892" fmla="*/ 24793 w 3379310"/>
              <a:gd name="connsiteY892" fmla="*/ 1639717 h 3379308"/>
              <a:gd name="connsiteX893" fmla="*/ 86659 w 3379310"/>
              <a:gd name="connsiteY893" fmla="*/ 1687730 h 3379308"/>
              <a:gd name="connsiteX894" fmla="*/ 24793 w 3379310"/>
              <a:gd name="connsiteY894" fmla="*/ 1735744 h 3379308"/>
              <a:gd name="connsiteX895" fmla="*/ 4081 w 3379310"/>
              <a:gd name="connsiteY895" fmla="*/ 1623641 h 3379308"/>
              <a:gd name="connsiteX896" fmla="*/ 22385 w 3379310"/>
              <a:gd name="connsiteY896" fmla="*/ 1637848 h 3379308"/>
              <a:gd name="connsiteX897" fmla="*/ 22386 w 3379310"/>
              <a:gd name="connsiteY897" fmla="*/ 1737613 h 3379308"/>
              <a:gd name="connsiteX898" fmla="*/ 9757 w 3379310"/>
              <a:gd name="connsiteY898" fmla="*/ 1747413 h 3379308"/>
              <a:gd name="connsiteX899" fmla="*/ 0 w 3379310"/>
              <a:gd name="connsiteY899" fmla="*/ 1698363 h 3379308"/>
              <a:gd name="connsiteX900" fmla="*/ 3146 w 3379310"/>
              <a:gd name="connsiteY900" fmla="*/ 1628339 h 3379308"/>
              <a:gd name="connsiteX901" fmla="*/ 2587921 w 3379310"/>
              <a:gd name="connsiteY901" fmla="*/ 2112005 h 3379308"/>
              <a:gd name="connsiteX902" fmla="*/ 2579137 w 3379310"/>
              <a:gd name="connsiteY902" fmla="*/ 2144083 h 3379308"/>
              <a:gd name="connsiteX903" fmla="*/ 2575792 w 3379310"/>
              <a:gd name="connsiteY903" fmla="*/ 2148392 h 3379308"/>
              <a:gd name="connsiteX904" fmla="*/ 2591835 w 3379310"/>
              <a:gd name="connsiteY904" fmla="*/ 2100264 h 3379308"/>
              <a:gd name="connsiteX905" fmla="*/ 2587921 w 3379310"/>
              <a:gd name="connsiteY905" fmla="*/ 2112005 h 3379308"/>
              <a:gd name="connsiteX906" fmla="*/ 2590491 w 3379310"/>
              <a:gd name="connsiteY906" fmla="*/ 2102622 h 3379308"/>
              <a:gd name="connsiteX907" fmla="*/ 3279581 w 3379310"/>
              <a:gd name="connsiteY907" fmla="*/ 2236541 h 3379308"/>
              <a:gd name="connsiteX908" fmla="*/ 3271258 w 3379310"/>
              <a:gd name="connsiteY908" fmla="*/ 2278384 h 3379308"/>
              <a:gd name="connsiteX909" fmla="*/ 3246564 w 3379310"/>
              <a:gd name="connsiteY909" fmla="*/ 2346496 h 3379308"/>
              <a:gd name="connsiteX910" fmla="*/ 3208124 w 3379310"/>
              <a:gd name="connsiteY910" fmla="*/ 2426479 h 3379308"/>
              <a:gd name="connsiteX911" fmla="*/ 3189133 w 3379310"/>
              <a:gd name="connsiteY911" fmla="*/ 2454900 h 3379308"/>
              <a:gd name="connsiteX912" fmla="*/ 3212092 w 3379310"/>
              <a:gd name="connsiteY912" fmla="*/ 2399473 h 3379308"/>
              <a:gd name="connsiteX913" fmla="*/ 3216688 w 3379310"/>
              <a:gd name="connsiteY913" fmla="*/ 2392595 h 3379308"/>
              <a:gd name="connsiteX914" fmla="*/ 3215676 w 3379310"/>
              <a:gd name="connsiteY914" fmla="*/ 2390820 h 3379308"/>
              <a:gd name="connsiteX915" fmla="*/ 3263163 w 3379310"/>
              <a:gd name="connsiteY915" fmla="*/ 2276177 h 3379308"/>
              <a:gd name="connsiteX916" fmla="*/ 3272186 w 3379310"/>
              <a:gd name="connsiteY916" fmla="*/ 2273706 h 3379308"/>
              <a:gd name="connsiteX917" fmla="*/ 3279577 w 3379310"/>
              <a:gd name="connsiteY917" fmla="*/ 2236550 h 3379308"/>
              <a:gd name="connsiteX918" fmla="*/ 2643640 w 3379310"/>
              <a:gd name="connsiteY918" fmla="*/ 2089293 h 3379308"/>
              <a:gd name="connsiteX919" fmla="*/ 2638743 w 3379310"/>
              <a:gd name="connsiteY919" fmla="*/ 2158197 h 3379308"/>
              <a:gd name="connsiteX920" fmla="*/ 2620080 w 3379310"/>
              <a:gd name="connsiteY920" fmla="*/ 2174383 h 3379308"/>
              <a:gd name="connsiteX921" fmla="*/ 2628624 w 3379310"/>
              <a:gd name="connsiteY921" fmla="*/ 2106607 h 3379308"/>
              <a:gd name="connsiteX922" fmla="*/ 673976 w 3379310"/>
              <a:gd name="connsiteY922" fmla="*/ 1696050 h 3379308"/>
              <a:gd name="connsiteX923" fmla="*/ 689961 w 3379310"/>
              <a:gd name="connsiteY923" fmla="*/ 1754420 h 3379308"/>
              <a:gd name="connsiteX924" fmla="*/ 687658 w 3379310"/>
              <a:gd name="connsiteY924" fmla="*/ 1772695 h 3379308"/>
              <a:gd name="connsiteX925" fmla="*/ 668624 w 3379310"/>
              <a:gd name="connsiteY925" fmla="*/ 1715595 h 3379308"/>
              <a:gd name="connsiteX926" fmla="*/ 706913 w 3379310"/>
              <a:gd name="connsiteY926" fmla="*/ 1694671 h 3379308"/>
              <a:gd name="connsiteX927" fmla="*/ 734442 w 3379310"/>
              <a:gd name="connsiteY927" fmla="*/ 1913050 h 3379308"/>
              <a:gd name="connsiteX928" fmla="*/ 728614 w 3379310"/>
              <a:gd name="connsiteY928" fmla="*/ 1895566 h 3379308"/>
              <a:gd name="connsiteX929" fmla="*/ 710441 w 3379310"/>
              <a:gd name="connsiteY929" fmla="*/ 1829202 h 3379308"/>
              <a:gd name="connsiteX930" fmla="*/ 703896 w 3379310"/>
              <a:gd name="connsiteY930" fmla="*/ 1737120 h 3379308"/>
              <a:gd name="connsiteX931" fmla="*/ 2632580 w 3379310"/>
              <a:gd name="connsiteY931" fmla="*/ 2075221 h 3379308"/>
              <a:gd name="connsiteX932" fmla="*/ 2628624 w 3379310"/>
              <a:gd name="connsiteY932" fmla="*/ 2106607 h 3379308"/>
              <a:gd name="connsiteX933" fmla="*/ 2571299 w 3379310"/>
              <a:gd name="connsiteY933" fmla="*/ 2172703 h 3379308"/>
              <a:gd name="connsiteX934" fmla="*/ 2579137 w 3379310"/>
              <a:gd name="connsiteY934" fmla="*/ 2144083 h 3379308"/>
              <a:gd name="connsiteX935" fmla="*/ 655291 w 3379310"/>
              <a:gd name="connsiteY935" fmla="*/ 1675596 h 3379308"/>
              <a:gd name="connsiteX936" fmla="*/ 668624 w 3379310"/>
              <a:gd name="connsiteY936" fmla="*/ 1715595 h 3379308"/>
              <a:gd name="connsiteX937" fmla="*/ 646128 w 3379310"/>
              <a:gd name="connsiteY937" fmla="*/ 1797743 h 3379308"/>
              <a:gd name="connsiteX938" fmla="*/ 627196 w 3379310"/>
              <a:gd name="connsiteY938" fmla="*/ 1759881 h 3379308"/>
              <a:gd name="connsiteX939" fmla="*/ 699659 w 3379310"/>
              <a:gd name="connsiteY939" fmla="*/ 1677493 h 3379308"/>
              <a:gd name="connsiteX940" fmla="*/ 703896 w 3379310"/>
              <a:gd name="connsiteY940" fmla="*/ 1737120 h 3379308"/>
              <a:gd name="connsiteX941" fmla="*/ 700049 w 3379310"/>
              <a:gd name="connsiteY941" fmla="*/ 1791257 h 3379308"/>
              <a:gd name="connsiteX942" fmla="*/ 689961 w 3379310"/>
              <a:gd name="connsiteY942" fmla="*/ 1754420 h 3379308"/>
              <a:gd name="connsiteX943" fmla="*/ 2603752 w 3379310"/>
              <a:gd name="connsiteY943" fmla="*/ 2054198 h 3379308"/>
              <a:gd name="connsiteX944" fmla="*/ 2590491 w 3379310"/>
              <a:gd name="connsiteY944" fmla="*/ 2102622 h 3379308"/>
              <a:gd name="connsiteX945" fmla="*/ 2532885 w 3379310"/>
              <a:gd name="connsiteY945" fmla="*/ 2203678 h 3379308"/>
              <a:gd name="connsiteX946" fmla="*/ 2521998 w 3379310"/>
              <a:gd name="connsiteY946" fmla="*/ 2217705 h 3379308"/>
              <a:gd name="connsiteX947" fmla="*/ 22385 w 3379310"/>
              <a:gd name="connsiteY947" fmla="*/ 1531609 h 3379308"/>
              <a:gd name="connsiteX948" fmla="*/ 22385 w 3379310"/>
              <a:gd name="connsiteY948" fmla="*/ 1531618 h 3379308"/>
              <a:gd name="connsiteX949" fmla="*/ 4081 w 3379310"/>
              <a:gd name="connsiteY949" fmla="*/ 1623641 h 3379308"/>
              <a:gd name="connsiteX950" fmla="*/ 4079 w 3379310"/>
              <a:gd name="connsiteY950" fmla="*/ 1623640 h 3379308"/>
              <a:gd name="connsiteX951" fmla="*/ 24793 w 3379310"/>
              <a:gd name="connsiteY951" fmla="*/ 1519512 h 3379308"/>
              <a:gd name="connsiteX952" fmla="*/ 24793 w 3379310"/>
              <a:gd name="connsiteY952" fmla="*/ 1639717 h 3379308"/>
              <a:gd name="connsiteX953" fmla="*/ 22385 w 3379310"/>
              <a:gd name="connsiteY953" fmla="*/ 1637848 h 3379308"/>
              <a:gd name="connsiteX954" fmla="*/ 22385 w 3379310"/>
              <a:gd name="connsiteY954" fmla="*/ 1531618 h 3379308"/>
              <a:gd name="connsiteX955" fmla="*/ 3053048 w 3379310"/>
              <a:gd name="connsiteY955" fmla="*/ 2105529 h 3379308"/>
              <a:gd name="connsiteX956" fmla="*/ 3165561 w 3379310"/>
              <a:gd name="connsiteY956" fmla="*/ 2302906 h 3379308"/>
              <a:gd name="connsiteX957" fmla="*/ 2943978 w 3379310"/>
              <a:gd name="connsiteY957" fmla="*/ 2363587 h 3379308"/>
              <a:gd name="connsiteX958" fmla="*/ 2885829 w 3379310"/>
              <a:gd name="connsiteY958" fmla="*/ 2189138 h 3379308"/>
              <a:gd name="connsiteX959" fmla="*/ 271732 w 3379310"/>
              <a:gd name="connsiteY959" fmla="*/ 1544095 h 3379308"/>
              <a:gd name="connsiteX960" fmla="*/ 393519 w 3379310"/>
              <a:gd name="connsiteY960" fmla="*/ 1684517 h 3379308"/>
              <a:gd name="connsiteX961" fmla="*/ 268400 w 3379310"/>
              <a:gd name="connsiteY961" fmla="*/ 1828780 h 3379308"/>
              <a:gd name="connsiteX962" fmla="*/ 86659 w 3379310"/>
              <a:gd name="connsiteY962" fmla="*/ 1687730 h 3379308"/>
              <a:gd name="connsiteX963" fmla="*/ 2837677 w 3379310"/>
              <a:gd name="connsiteY963" fmla="*/ 2044684 h 3379308"/>
              <a:gd name="connsiteX964" fmla="*/ 2885829 w 3379310"/>
              <a:gd name="connsiteY964" fmla="*/ 2189138 h 3379308"/>
              <a:gd name="connsiteX965" fmla="*/ 2744880 w 3379310"/>
              <a:gd name="connsiteY965" fmla="*/ 2259613 h 3379308"/>
              <a:gd name="connsiteX966" fmla="*/ 2728470 w 3379310"/>
              <a:gd name="connsiteY966" fmla="*/ 2129440 h 3379308"/>
              <a:gd name="connsiteX967" fmla="*/ 696650 w 3379310"/>
              <a:gd name="connsiteY967" fmla="*/ 1613256 h 3379308"/>
              <a:gd name="connsiteX968" fmla="*/ 702203 w 3379310"/>
              <a:gd name="connsiteY968" fmla="*/ 1657310 h 3379308"/>
              <a:gd name="connsiteX969" fmla="*/ 699659 w 3379310"/>
              <a:gd name="connsiteY969" fmla="*/ 1677493 h 3379308"/>
              <a:gd name="connsiteX970" fmla="*/ 695414 w 3379310"/>
              <a:gd name="connsiteY970" fmla="*/ 1617768 h 3379308"/>
              <a:gd name="connsiteX971" fmla="*/ 2650128 w 3379310"/>
              <a:gd name="connsiteY971" fmla="*/ 1998003 h 3379308"/>
              <a:gd name="connsiteX972" fmla="*/ 2645855 w 3379310"/>
              <a:gd name="connsiteY972" fmla="*/ 2058116 h 3379308"/>
              <a:gd name="connsiteX973" fmla="*/ 2632580 w 3379310"/>
              <a:gd name="connsiteY973" fmla="*/ 2075221 h 3379308"/>
              <a:gd name="connsiteX974" fmla="*/ 2640096 w 3379310"/>
              <a:gd name="connsiteY974" fmla="*/ 2015602 h 3379308"/>
              <a:gd name="connsiteX975" fmla="*/ 494216 w 3379310"/>
              <a:gd name="connsiteY975" fmla="*/ 1568412 h 3379308"/>
              <a:gd name="connsiteX976" fmla="*/ 558371 w 3379310"/>
              <a:gd name="connsiteY976" fmla="*/ 1680955 h 3379308"/>
              <a:gd name="connsiteX977" fmla="*/ 491766 w 3379310"/>
              <a:gd name="connsiteY977" fmla="*/ 1797797 h 3379308"/>
              <a:gd name="connsiteX978" fmla="*/ 393519 w 3379310"/>
              <a:gd name="connsiteY978" fmla="*/ 1684517 h 3379308"/>
              <a:gd name="connsiteX979" fmla="*/ 2713286 w 3379310"/>
              <a:gd name="connsiteY979" fmla="*/ 2008991 h 3379308"/>
              <a:gd name="connsiteX980" fmla="*/ 2728470 w 3379310"/>
              <a:gd name="connsiteY980" fmla="*/ 2129440 h 3379308"/>
              <a:gd name="connsiteX981" fmla="*/ 2635668 w 3379310"/>
              <a:gd name="connsiteY981" fmla="*/ 2201463 h 3379308"/>
              <a:gd name="connsiteX982" fmla="*/ 2638743 w 3379310"/>
              <a:gd name="connsiteY982" fmla="*/ 2158197 h 3379308"/>
              <a:gd name="connsiteX983" fmla="*/ 2707829 w 3379310"/>
              <a:gd name="connsiteY983" fmla="*/ 2098279 h 3379308"/>
              <a:gd name="connsiteX984" fmla="*/ 2702377 w 3379310"/>
              <a:gd name="connsiteY984" fmla="*/ 2021569 h 3379308"/>
              <a:gd name="connsiteX985" fmla="*/ 644290 w 3379310"/>
              <a:gd name="connsiteY985" fmla="*/ 1587646 h 3379308"/>
              <a:gd name="connsiteX986" fmla="*/ 662474 w 3379310"/>
              <a:gd name="connsiteY986" fmla="*/ 1654048 h 3379308"/>
              <a:gd name="connsiteX987" fmla="*/ 655291 w 3379310"/>
              <a:gd name="connsiteY987" fmla="*/ 1675596 h 3379308"/>
              <a:gd name="connsiteX988" fmla="*/ 633301 w 3379310"/>
              <a:gd name="connsiteY988" fmla="*/ 1609624 h 3379308"/>
              <a:gd name="connsiteX989" fmla="*/ 3303812 w 3379310"/>
              <a:gd name="connsiteY989" fmla="*/ 2114710 h 3379308"/>
              <a:gd name="connsiteX990" fmla="*/ 3279577 w 3379310"/>
              <a:gd name="connsiteY990" fmla="*/ 2236550 h 3379308"/>
              <a:gd name="connsiteX991" fmla="*/ 3263163 w 3379310"/>
              <a:gd name="connsiteY991" fmla="*/ 2276177 h 3379308"/>
              <a:gd name="connsiteX992" fmla="*/ 3233574 w 3379310"/>
              <a:gd name="connsiteY992" fmla="*/ 2284280 h 3379308"/>
              <a:gd name="connsiteX993" fmla="*/ 2700015 w 3379310"/>
              <a:gd name="connsiteY993" fmla="*/ 1988332 h 3379308"/>
              <a:gd name="connsiteX994" fmla="*/ 2702377 w 3379310"/>
              <a:gd name="connsiteY994" fmla="*/ 2021569 h 3379308"/>
              <a:gd name="connsiteX995" fmla="*/ 2643640 w 3379310"/>
              <a:gd name="connsiteY995" fmla="*/ 2089293 h 3379308"/>
              <a:gd name="connsiteX996" fmla="*/ 2645855 w 3379310"/>
              <a:gd name="connsiteY996" fmla="*/ 2058116 h 3379308"/>
              <a:gd name="connsiteX997" fmla="*/ 620656 w 3379310"/>
              <a:gd name="connsiteY997" fmla="*/ 1571690 h 3379308"/>
              <a:gd name="connsiteX998" fmla="*/ 633301 w 3379310"/>
              <a:gd name="connsiteY998" fmla="*/ 1609624 h 3379308"/>
              <a:gd name="connsiteX999" fmla="*/ 592684 w 3379310"/>
              <a:gd name="connsiteY999" fmla="*/ 1690857 h 3379308"/>
              <a:gd name="connsiteX1000" fmla="*/ 627196 w 3379310"/>
              <a:gd name="connsiteY1000" fmla="*/ 1759881 h 3379308"/>
              <a:gd name="connsiteX1001" fmla="*/ 618402 w 3379310"/>
              <a:gd name="connsiteY1001" fmla="*/ 1786265 h 3379308"/>
              <a:gd name="connsiteX1002" fmla="*/ 558371 w 3379310"/>
              <a:gd name="connsiteY1002" fmla="*/ 1680955 h 3379308"/>
              <a:gd name="connsiteX1003" fmla="*/ 2645842 w 3379310"/>
              <a:gd name="connsiteY1003" fmla="*/ 1970017 h 3379308"/>
              <a:gd name="connsiteX1004" fmla="*/ 2640096 w 3379310"/>
              <a:gd name="connsiteY1004" fmla="*/ 2015602 h 3379308"/>
              <a:gd name="connsiteX1005" fmla="*/ 2591835 w 3379310"/>
              <a:gd name="connsiteY1005" fmla="*/ 2100264 h 3379308"/>
              <a:gd name="connsiteX1006" fmla="*/ 2614067 w 3379310"/>
              <a:gd name="connsiteY1006" fmla="*/ 2033568 h 3379308"/>
              <a:gd name="connsiteX1007" fmla="*/ 691003 w 3379310"/>
              <a:gd name="connsiteY1007" fmla="*/ 1568462 h 3379308"/>
              <a:gd name="connsiteX1008" fmla="*/ 693082 w 3379310"/>
              <a:gd name="connsiteY1008" fmla="*/ 1584958 h 3379308"/>
              <a:gd name="connsiteX1009" fmla="*/ 695414 w 3379310"/>
              <a:gd name="connsiteY1009" fmla="*/ 1617768 h 3379308"/>
              <a:gd name="connsiteX1010" fmla="*/ 673976 w 3379310"/>
              <a:gd name="connsiteY1010" fmla="*/ 1696050 h 3379308"/>
              <a:gd name="connsiteX1011" fmla="*/ 662474 w 3379310"/>
              <a:gd name="connsiteY1011" fmla="*/ 1654048 h 3379308"/>
              <a:gd name="connsiteX1012" fmla="*/ 24793 w 3379310"/>
              <a:gd name="connsiteY1012" fmla="*/ 1424512 h 3379308"/>
              <a:gd name="connsiteX1013" fmla="*/ 24793 w 3379310"/>
              <a:gd name="connsiteY1013" fmla="*/ 1519503 h 3379308"/>
              <a:gd name="connsiteX1014" fmla="*/ 22385 w 3379310"/>
              <a:gd name="connsiteY1014" fmla="*/ 1531609 h 3379308"/>
              <a:gd name="connsiteX1015" fmla="*/ 22385 w 3379310"/>
              <a:gd name="connsiteY1015" fmla="*/ 1429959 h 3379308"/>
              <a:gd name="connsiteX1016" fmla="*/ 23058 w 3379310"/>
              <a:gd name="connsiteY1016" fmla="*/ 1425380 h 3379308"/>
              <a:gd name="connsiteX1017" fmla="*/ 3312427 w 3379310"/>
              <a:gd name="connsiteY1017" fmla="*/ 2071402 h 3379308"/>
              <a:gd name="connsiteX1018" fmla="*/ 3312428 w 3379310"/>
              <a:gd name="connsiteY1018" fmla="*/ 2071404 h 3379308"/>
              <a:gd name="connsiteX1019" fmla="*/ 3303816 w 3379310"/>
              <a:gd name="connsiteY1019" fmla="*/ 2114702 h 3379308"/>
              <a:gd name="connsiteX1020" fmla="*/ 3303812 w 3379310"/>
              <a:gd name="connsiteY1020" fmla="*/ 2114710 h 3379308"/>
              <a:gd name="connsiteX1021" fmla="*/ 45777 w 3379310"/>
              <a:gd name="connsiteY1021" fmla="*/ 1414020 h 3379308"/>
              <a:gd name="connsiteX1022" fmla="*/ 24793 w 3379310"/>
              <a:gd name="connsiteY1022" fmla="*/ 1519512 h 3379308"/>
              <a:gd name="connsiteX1023" fmla="*/ 24793 w 3379310"/>
              <a:gd name="connsiteY1023" fmla="*/ 1519503 h 3379308"/>
              <a:gd name="connsiteX1024" fmla="*/ 45775 w 3379310"/>
              <a:gd name="connsiteY1024" fmla="*/ 1414021 h 3379308"/>
              <a:gd name="connsiteX1025" fmla="*/ 718323 w 3379310"/>
              <a:gd name="connsiteY1025" fmla="*/ 1534112 h 3379308"/>
              <a:gd name="connsiteX1026" fmla="*/ 706913 w 3379310"/>
              <a:gd name="connsiteY1026" fmla="*/ 1694671 h 3379308"/>
              <a:gd name="connsiteX1027" fmla="*/ 702203 w 3379310"/>
              <a:gd name="connsiteY1027" fmla="*/ 1657310 h 3379308"/>
              <a:gd name="connsiteX1028" fmla="*/ 717231 w 3379310"/>
              <a:gd name="connsiteY1028" fmla="*/ 1538101 h 3379308"/>
              <a:gd name="connsiteX1029" fmla="*/ 2656687 w 3379310"/>
              <a:gd name="connsiteY1029" fmla="*/ 1905707 h 3379308"/>
              <a:gd name="connsiteX1030" fmla="*/ 2653156 w 3379310"/>
              <a:gd name="connsiteY1030" fmla="*/ 1955389 h 3379308"/>
              <a:gd name="connsiteX1031" fmla="*/ 2645842 w 3379310"/>
              <a:gd name="connsiteY1031" fmla="*/ 1970017 h 3379308"/>
              <a:gd name="connsiteX1032" fmla="*/ 2652285 w 3379310"/>
              <a:gd name="connsiteY1032" fmla="*/ 1918915 h 3379308"/>
              <a:gd name="connsiteX1033" fmla="*/ 2700714 w 3379310"/>
              <a:gd name="connsiteY1033" fmla="*/ 1909262 h 3379308"/>
              <a:gd name="connsiteX1034" fmla="*/ 2709192 w 3379310"/>
              <a:gd name="connsiteY1034" fmla="*/ 1976508 h 3379308"/>
              <a:gd name="connsiteX1035" fmla="*/ 2700015 w 3379310"/>
              <a:gd name="connsiteY1035" fmla="*/ 1988332 h 3379308"/>
              <a:gd name="connsiteX1036" fmla="*/ 2695096 w 3379310"/>
              <a:gd name="connsiteY1036" fmla="*/ 1919117 h 3379308"/>
              <a:gd name="connsiteX1037" fmla="*/ 687178 w 3379310"/>
              <a:gd name="connsiteY1037" fmla="*/ 1501871 h 3379308"/>
              <a:gd name="connsiteX1038" fmla="*/ 691751 w 3379310"/>
              <a:gd name="connsiteY1038" fmla="*/ 1566218 h 3379308"/>
              <a:gd name="connsiteX1039" fmla="*/ 691003 w 3379310"/>
              <a:gd name="connsiteY1039" fmla="*/ 1568462 h 3379308"/>
              <a:gd name="connsiteX1040" fmla="*/ 683528 w 3379310"/>
              <a:gd name="connsiteY1040" fmla="*/ 1509169 h 3379308"/>
              <a:gd name="connsiteX1041" fmla="*/ 2692134 w 3379310"/>
              <a:gd name="connsiteY1041" fmla="*/ 1877434 h 3379308"/>
              <a:gd name="connsiteX1042" fmla="*/ 2695096 w 3379310"/>
              <a:gd name="connsiteY1042" fmla="*/ 1919117 h 3379308"/>
              <a:gd name="connsiteX1043" fmla="*/ 2650128 w 3379310"/>
              <a:gd name="connsiteY1043" fmla="*/ 1998003 h 3379308"/>
              <a:gd name="connsiteX1044" fmla="*/ 2653156 w 3379310"/>
              <a:gd name="connsiteY1044" fmla="*/ 1955389 h 3379308"/>
              <a:gd name="connsiteX1045" fmla="*/ 678597 w 3379310"/>
              <a:gd name="connsiteY1045" fmla="*/ 1470047 h 3379308"/>
              <a:gd name="connsiteX1046" fmla="*/ 683528 w 3379310"/>
              <a:gd name="connsiteY1046" fmla="*/ 1509169 h 3379308"/>
              <a:gd name="connsiteX1047" fmla="*/ 644290 w 3379310"/>
              <a:gd name="connsiteY1047" fmla="*/ 1587646 h 3379308"/>
              <a:gd name="connsiteX1048" fmla="*/ 633669 w 3379310"/>
              <a:gd name="connsiteY1048" fmla="*/ 1548862 h 3379308"/>
              <a:gd name="connsiteX1049" fmla="*/ 722624 w 3379310"/>
              <a:gd name="connsiteY1049" fmla="*/ 1473598 h 3379308"/>
              <a:gd name="connsiteX1050" fmla="*/ 719085 w 3379310"/>
              <a:gd name="connsiteY1050" fmla="*/ 1523392 h 3379308"/>
              <a:gd name="connsiteX1051" fmla="*/ 717231 w 3379310"/>
              <a:gd name="connsiteY1051" fmla="*/ 1538101 h 3379308"/>
              <a:gd name="connsiteX1052" fmla="*/ 696650 w 3379310"/>
              <a:gd name="connsiteY1052" fmla="*/ 1613256 h 3379308"/>
              <a:gd name="connsiteX1053" fmla="*/ 693082 w 3379310"/>
              <a:gd name="connsiteY1053" fmla="*/ 1584958 h 3379308"/>
              <a:gd name="connsiteX1054" fmla="*/ 691751 w 3379310"/>
              <a:gd name="connsiteY1054" fmla="*/ 1566218 h 3379308"/>
              <a:gd name="connsiteX1055" fmla="*/ 2660988 w 3379310"/>
              <a:gd name="connsiteY1055" fmla="*/ 1845196 h 3379308"/>
              <a:gd name="connsiteX1056" fmla="*/ 2660225 w 3379310"/>
              <a:gd name="connsiteY1056" fmla="*/ 1855929 h 3379308"/>
              <a:gd name="connsiteX1057" fmla="*/ 2652285 w 3379310"/>
              <a:gd name="connsiteY1057" fmla="*/ 1918915 h 3379308"/>
              <a:gd name="connsiteX1058" fmla="*/ 2614067 w 3379310"/>
              <a:gd name="connsiteY1058" fmla="*/ 2033568 h 3379308"/>
              <a:gd name="connsiteX1059" fmla="*/ 2603752 w 3379310"/>
              <a:gd name="connsiteY1059" fmla="*/ 2054198 h 3379308"/>
              <a:gd name="connsiteX1060" fmla="*/ 3333535 w 3379310"/>
              <a:gd name="connsiteY1060" fmla="*/ 1965285 h 3379308"/>
              <a:gd name="connsiteX1061" fmla="*/ 3312427 w 3379310"/>
              <a:gd name="connsiteY1061" fmla="*/ 2071402 h 3379308"/>
              <a:gd name="connsiteX1062" fmla="*/ 3254616 w 3379310"/>
              <a:gd name="connsiteY1062" fmla="*/ 2004745 h 3379308"/>
              <a:gd name="connsiteX1063" fmla="*/ 66885 w 3379310"/>
              <a:gd name="connsiteY1063" fmla="*/ 1307905 h 3379308"/>
              <a:gd name="connsiteX1064" fmla="*/ 124696 w 3379310"/>
              <a:gd name="connsiteY1064" fmla="*/ 1374561 h 3379308"/>
              <a:gd name="connsiteX1065" fmla="*/ 45777 w 3379310"/>
              <a:gd name="connsiteY1065" fmla="*/ 1414020 h 3379308"/>
              <a:gd name="connsiteX1066" fmla="*/ 3354519 w 3379310"/>
              <a:gd name="connsiteY1066" fmla="*/ 1954793 h 3379308"/>
              <a:gd name="connsiteX1067" fmla="*/ 3354519 w 3379310"/>
              <a:gd name="connsiteY1067" fmla="*/ 1965726 h 3379308"/>
              <a:gd name="connsiteX1068" fmla="*/ 3346654 w 3379310"/>
              <a:gd name="connsiteY1068" fmla="*/ 2019250 h 3379308"/>
              <a:gd name="connsiteX1069" fmla="*/ 3311052 w 3379310"/>
              <a:gd name="connsiteY1069" fmla="*/ 2160563 h 3379308"/>
              <a:gd name="connsiteX1070" fmla="*/ 3279581 w 3379310"/>
              <a:gd name="connsiteY1070" fmla="*/ 2236541 h 3379308"/>
              <a:gd name="connsiteX1071" fmla="*/ 3303816 w 3379310"/>
              <a:gd name="connsiteY1071" fmla="*/ 2114702 h 3379308"/>
              <a:gd name="connsiteX1072" fmla="*/ 3318737 w 3379310"/>
              <a:gd name="connsiteY1072" fmla="*/ 2078678 h 3379308"/>
              <a:gd name="connsiteX1073" fmla="*/ 3312428 w 3379310"/>
              <a:gd name="connsiteY1073" fmla="*/ 2071404 h 3379308"/>
              <a:gd name="connsiteX1074" fmla="*/ 3333537 w 3379310"/>
              <a:gd name="connsiteY1074" fmla="*/ 1965284 h 3379308"/>
              <a:gd name="connsiteX1075" fmla="*/ 2688308 w 3379310"/>
              <a:gd name="connsiteY1075" fmla="*/ 1810845 h 3379308"/>
              <a:gd name="connsiteX1076" fmla="*/ 2695782 w 3379310"/>
              <a:gd name="connsiteY1076" fmla="*/ 1870138 h 3379308"/>
              <a:gd name="connsiteX1077" fmla="*/ 2692134 w 3379310"/>
              <a:gd name="connsiteY1077" fmla="*/ 1877434 h 3379308"/>
              <a:gd name="connsiteX1078" fmla="*/ 2687560 w 3379310"/>
              <a:gd name="connsiteY1078" fmla="*/ 1813086 h 3379308"/>
              <a:gd name="connsiteX1079" fmla="*/ 733470 w 3379310"/>
              <a:gd name="connsiteY1079" fmla="*/ 1409286 h 3379308"/>
              <a:gd name="connsiteX1080" fmla="*/ 727028 w 3379310"/>
              <a:gd name="connsiteY1080" fmla="*/ 1460386 h 3379308"/>
              <a:gd name="connsiteX1081" fmla="*/ 722624 w 3379310"/>
              <a:gd name="connsiteY1081" fmla="*/ 1473598 h 3379308"/>
              <a:gd name="connsiteX1082" fmla="*/ 726155 w 3379310"/>
              <a:gd name="connsiteY1082" fmla="*/ 1423916 h 3379308"/>
              <a:gd name="connsiteX1083" fmla="*/ 2758655 w 3379310"/>
              <a:gd name="connsiteY1083" fmla="*/ 1807618 h 3379308"/>
              <a:gd name="connsiteX1084" fmla="*/ 2794548 w 3379310"/>
              <a:gd name="connsiteY1084" fmla="*/ 1915295 h 3379308"/>
              <a:gd name="connsiteX1085" fmla="*/ 2713286 w 3379310"/>
              <a:gd name="connsiteY1085" fmla="*/ 2008991 h 3379308"/>
              <a:gd name="connsiteX1086" fmla="*/ 2709192 w 3379310"/>
              <a:gd name="connsiteY1086" fmla="*/ 1976508 h 3379308"/>
              <a:gd name="connsiteX1087" fmla="*/ 2765703 w 3379310"/>
              <a:gd name="connsiteY1087" fmla="*/ 1903694 h 3379308"/>
              <a:gd name="connsiteX1088" fmla="*/ 2745643 w 3379310"/>
              <a:gd name="connsiteY1088" fmla="*/ 1830444 h 3379308"/>
              <a:gd name="connsiteX1089" fmla="*/ 679297 w 3379310"/>
              <a:gd name="connsiteY1089" fmla="*/ 1390976 h 3379308"/>
              <a:gd name="connsiteX1090" fmla="*/ 684216 w 3379310"/>
              <a:gd name="connsiteY1090" fmla="*/ 1460190 h 3379308"/>
              <a:gd name="connsiteX1091" fmla="*/ 678597 w 3379310"/>
              <a:gd name="connsiteY1091" fmla="*/ 1470047 h 3379308"/>
              <a:gd name="connsiteX1092" fmla="*/ 670120 w 3379310"/>
              <a:gd name="connsiteY1092" fmla="*/ 1402800 h 3379308"/>
              <a:gd name="connsiteX1093" fmla="*/ 75500 w 3379310"/>
              <a:gd name="connsiteY1093" fmla="*/ 1264595 h 3379308"/>
              <a:gd name="connsiteX1094" fmla="*/ 66885 w 3379310"/>
              <a:gd name="connsiteY1094" fmla="*/ 1307905 h 3379308"/>
              <a:gd name="connsiteX1095" fmla="*/ 66883 w 3379310"/>
              <a:gd name="connsiteY1095" fmla="*/ 1307903 h 3379308"/>
              <a:gd name="connsiteX1096" fmla="*/ 75496 w 3379310"/>
              <a:gd name="connsiteY1096" fmla="*/ 1264603 h 3379308"/>
              <a:gd name="connsiteX1097" fmla="*/ 2735022 w 3379310"/>
              <a:gd name="connsiteY1097" fmla="*/ 1791659 h 3379308"/>
              <a:gd name="connsiteX1098" fmla="*/ 2745643 w 3379310"/>
              <a:gd name="connsiteY1098" fmla="*/ 1830444 h 3379308"/>
              <a:gd name="connsiteX1099" fmla="*/ 2700714 w 3379310"/>
              <a:gd name="connsiteY1099" fmla="*/ 1909262 h 3379308"/>
              <a:gd name="connsiteX1100" fmla="*/ 2695782 w 3379310"/>
              <a:gd name="connsiteY1100" fmla="*/ 1870138 h 3379308"/>
              <a:gd name="connsiteX1101" fmla="*/ 666024 w 3379310"/>
              <a:gd name="connsiteY1101" fmla="*/ 1370315 h 3379308"/>
              <a:gd name="connsiteX1102" fmla="*/ 670120 w 3379310"/>
              <a:gd name="connsiteY1102" fmla="*/ 1402800 h 3379308"/>
              <a:gd name="connsiteX1103" fmla="*/ 613609 w 3379310"/>
              <a:gd name="connsiteY1103" fmla="*/ 1475613 h 3379308"/>
              <a:gd name="connsiteX1104" fmla="*/ 633669 w 3379310"/>
              <a:gd name="connsiteY1104" fmla="*/ 1548862 h 3379308"/>
              <a:gd name="connsiteX1105" fmla="*/ 620656 w 3379310"/>
              <a:gd name="connsiteY1105" fmla="*/ 1571690 h 3379308"/>
              <a:gd name="connsiteX1106" fmla="*/ 584763 w 3379310"/>
              <a:gd name="connsiteY1106" fmla="*/ 1464011 h 3379308"/>
              <a:gd name="connsiteX1107" fmla="*/ 2885095 w 3379310"/>
              <a:gd name="connsiteY1107" fmla="*/ 1810894 h 3379308"/>
              <a:gd name="connsiteX1108" fmla="*/ 2962945 w 3379310"/>
              <a:gd name="connsiteY1108" fmla="*/ 1947464 h 3379308"/>
              <a:gd name="connsiteX1109" fmla="*/ 2837677 w 3379310"/>
              <a:gd name="connsiteY1109" fmla="*/ 2044684 h 3379308"/>
              <a:gd name="connsiteX1110" fmla="*/ 2794548 w 3379310"/>
              <a:gd name="connsiteY1110" fmla="*/ 1915295 h 3379308"/>
              <a:gd name="connsiteX1111" fmla="*/ 729183 w 3379310"/>
              <a:gd name="connsiteY1111" fmla="*/ 1381306 h 3379308"/>
              <a:gd name="connsiteX1112" fmla="*/ 726155 w 3379310"/>
              <a:gd name="connsiteY1112" fmla="*/ 1423916 h 3379308"/>
              <a:gd name="connsiteX1113" fmla="*/ 687178 w 3379310"/>
              <a:gd name="connsiteY1113" fmla="*/ 1501871 h 3379308"/>
              <a:gd name="connsiteX1114" fmla="*/ 684216 w 3379310"/>
              <a:gd name="connsiteY1114" fmla="*/ 1460190 h 3379308"/>
              <a:gd name="connsiteX1115" fmla="*/ 2682661 w 3379310"/>
              <a:gd name="connsiteY1115" fmla="*/ 1766053 h 3379308"/>
              <a:gd name="connsiteX1116" fmla="*/ 2686230 w 3379310"/>
              <a:gd name="connsiteY1116" fmla="*/ 1794364 h 3379308"/>
              <a:gd name="connsiteX1117" fmla="*/ 2687560 w 3379310"/>
              <a:gd name="connsiteY1117" fmla="*/ 1813086 h 3379308"/>
              <a:gd name="connsiteX1118" fmla="*/ 2656687 w 3379310"/>
              <a:gd name="connsiteY1118" fmla="*/ 1905707 h 3379308"/>
              <a:gd name="connsiteX1119" fmla="*/ 2660225 w 3379310"/>
              <a:gd name="connsiteY1119" fmla="*/ 1855929 h 3379308"/>
              <a:gd name="connsiteX1120" fmla="*/ 2662081 w 3379310"/>
              <a:gd name="connsiteY1120" fmla="*/ 1841202 h 3379308"/>
              <a:gd name="connsiteX1121" fmla="*/ 541634 w 3379310"/>
              <a:gd name="connsiteY1121" fmla="*/ 1334623 h 3379308"/>
              <a:gd name="connsiteX1122" fmla="*/ 584763 w 3379310"/>
              <a:gd name="connsiteY1122" fmla="*/ 1464011 h 3379308"/>
              <a:gd name="connsiteX1123" fmla="*/ 494216 w 3379310"/>
              <a:gd name="connsiteY1123" fmla="*/ 1568412 h 3379308"/>
              <a:gd name="connsiteX1124" fmla="*/ 416367 w 3379310"/>
              <a:gd name="connsiteY1124" fmla="*/ 1431843 h 3379308"/>
              <a:gd name="connsiteX1125" fmla="*/ 3107580 w 3379310"/>
              <a:gd name="connsiteY1125" fmla="*/ 1835212 h 3379308"/>
              <a:gd name="connsiteX1126" fmla="*/ 3254616 w 3379310"/>
              <a:gd name="connsiteY1126" fmla="*/ 2004745 h 3379308"/>
              <a:gd name="connsiteX1127" fmla="*/ 3053048 w 3379310"/>
              <a:gd name="connsiteY1127" fmla="*/ 2105529 h 3379308"/>
              <a:gd name="connsiteX1128" fmla="*/ 2962945 w 3379310"/>
              <a:gd name="connsiteY1128" fmla="*/ 1947464 h 3379308"/>
              <a:gd name="connsiteX1129" fmla="*/ 326263 w 3379310"/>
              <a:gd name="connsiteY1129" fmla="*/ 1273777 h 3379308"/>
              <a:gd name="connsiteX1130" fmla="*/ 416367 w 3379310"/>
              <a:gd name="connsiteY1130" fmla="*/ 1431843 h 3379308"/>
              <a:gd name="connsiteX1131" fmla="*/ 271732 w 3379310"/>
              <a:gd name="connsiteY1131" fmla="*/ 1544095 h 3379308"/>
              <a:gd name="connsiteX1132" fmla="*/ 124696 w 3379310"/>
              <a:gd name="connsiteY1132" fmla="*/ 1374561 h 3379308"/>
              <a:gd name="connsiteX1133" fmla="*/ 3354518 w 3379310"/>
              <a:gd name="connsiteY1133" fmla="*/ 1859794 h 3379308"/>
              <a:gd name="connsiteX1134" fmla="*/ 3354519 w 3379310"/>
              <a:gd name="connsiteY1134" fmla="*/ 1859804 h 3379308"/>
              <a:gd name="connsiteX1135" fmla="*/ 3333537 w 3379310"/>
              <a:gd name="connsiteY1135" fmla="*/ 1965284 h 3379308"/>
              <a:gd name="connsiteX1136" fmla="*/ 3333535 w 3379310"/>
              <a:gd name="connsiteY1136" fmla="*/ 1965285 h 3379308"/>
              <a:gd name="connsiteX1137" fmla="*/ 3356926 w 3379310"/>
              <a:gd name="connsiteY1137" fmla="*/ 1847698 h 3379308"/>
              <a:gd name="connsiteX1138" fmla="*/ 3356926 w 3379310"/>
              <a:gd name="connsiteY1138" fmla="*/ 1949343 h 3379308"/>
              <a:gd name="connsiteX1139" fmla="*/ 3356253 w 3379310"/>
              <a:gd name="connsiteY1139" fmla="*/ 1953926 h 3379308"/>
              <a:gd name="connsiteX1140" fmla="*/ 3354519 w 3379310"/>
              <a:gd name="connsiteY1140" fmla="*/ 1954793 h 3379308"/>
              <a:gd name="connsiteX1141" fmla="*/ 3354519 w 3379310"/>
              <a:gd name="connsiteY1141" fmla="*/ 1859804 h 3379308"/>
              <a:gd name="connsiteX1142" fmla="*/ 775561 w 3379310"/>
              <a:gd name="connsiteY1142" fmla="*/ 1325105 h 3379308"/>
              <a:gd name="connsiteX1143" fmla="*/ 718323 w 3379310"/>
              <a:gd name="connsiteY1143" fmla="*/ 1534112 h 3379308"/>
              <a:gd name="connsiteX1144" fmla="*/ 719085 w 3379310"/>
              <a:gd name="connsiteY1144" fmla="*/ 1523392 h 3379308"/>
              <a:gd name="connsiteX1145" fmla="*/ 727028 w 3379310"/>
              <a:gd name="connsiteY1145" fmla="*/ 1460386 h 3379308"/>
              <a:gd name="connsiteX1146" fmla="*/ 765244 w 3379310"/>
              <a:gd name="connsiteY1146" fmla="*/ 1345738 h 3379308"/>
              <a:gd name="connsiteX1147" fmla="*/ 2679653 w 3379310"/>
              <a:gd name="connsiteY1147" fmla="*/ 1701813 h 3379308"/>
              <a:gd name="connsiteX1148" fmla="*/ 2683897 w 3379310"/>
              <a:gd name="connsiteY1148" fmla="*/ 1761538 h 3379308"/>
              <a:gd name="connsiteX1149" fmla="*/ 2682661 w 3379310"/>
              <a:gd name="connsiteY1149" fmla="*/ 1766053 h 3379308"/>
              <a:gd name="connsiteX1150" fmla="*/ 2677108 w 3379310"/>
              <a:gd name="connsiteY1150" fmla="*/ 1722001 h 3379308"/>
              <a:gd name="connsiteX1151" fmla="*/ 2724019 w 3379310"/>
              <a:gd name="connsiteY1151" fmla="*/ 1703710 h 3379308"/>
              <a:gd name="connsiteX1152" fmla="*/ 2746010 w 3379310"/>
              <a:gd name="connsiteY1152" fmla="*/ 1769682 h 3379308"/>
              <a:gd name="connsiteX1153" fmla="*/ 2735022 w 3379310"/>
              <a:gd name="connsiteY1153" fmla="*/ 1791659 h 3379308"/>
              <a:gd name="connsiteX1154" fmla="*/ 2716837 w 3379310"/>
              <a:gd name="connsiteY1154" fmla="*/ 1725256 h 3379308"/>
              <a:gd name="connsiteX1155" fmla="*/ 746732 w 3379310"/>
              <a:gd name="connsiteY1155" fmla="*/ 1304086 h 3379308"/>
              <a:gd name="connsiteX1156" fmla="*/ 739216 w 3379310"/>
              <a:gd name="connsiteY1156" fmla="*/ 1363706 h 3379308"/>
              <a:gd name="connsiteX1157" fmla="*/ 729183 w 3379310"/>
              <a:gd name="connsiteY1157" fmla="*/ 1381306 h 3379308"/>
              <a:gd name="connsiteX1158" fmla="*/ 733455 w 3379310"/>
              <a:gd name="connsiteY1158" fmla="*/ 1321193 h 3379308"/>
              <a:gd name="connsiteX1159" fmla="*/ 2672398 w 3379310"/>
              <a:gd name="connsiteY1159" fmla="*/ 1684640 h 3379308"/>
              <a:gd name="connsiteX1160" fmla="*/ 2677108 w 3379310"/>
              <a:gd name="connsiteY1160" fmla="*/ 1722001 h 3379308"/>
              <a:gd name="connsiteX1161" fmla="*/ 2662081 w 3379310"/>
              <a:gd name="connsiteY1161" fmla="*/ 1841202 h 3379308"/>
              <a:gd name="connsiteX1162" fmla="*/ 2660988 w 3379310"/>
              <a:gd name="connsiteY1162" fmla="*/ 1845196 h 3379308"/>
              <a:gd name="connsiteX1163" fmla="*/ 2705335 w 3379310"/>
              <a:gd name="connsiteY1163" fmla="*/ 1683255 h 3379308"/>
              <a:gd name="connsiteX1164" fmla="*/ 2716837 w 3379310"/>
              <a:gd name="connsiteY1164" fmla="*/ 1725256 h 3379308"/>
              <a:gd name="connsiteX1165" fmla="*/ 2688308 w 3379310"/>
              <a:gd name="connsiteY1165" fmla="*/ 1810845 h 3379308"/>
              <a:gd name="connsiteX1166" fmla="*/ 2686230 w 3379310"/>
              <a:gd name="connsiteY1166" fmla="*/ 1794364 h 3379308"/>
              <a:gd name="connsiteX1167" fmla="*/ 2683897 w 3379310"/>
              <a:gd name="connsiteY1167" fmla="*/ 1761538 h 3379308"/>
              <a:gd name="connsiteX1168" fmla="*/ 735672 w 3379310"/>
              <a:gd name="connsiteY1168" fmla="*/ 1290012 h 3379308"/>
              <a:gd name="connsiteX1169" fmla="*/ 733455 w 3379310"/>
              <a:gd name="connsiteY1169" fmla="*/ 1321193 h 3379308"/>
              <a:gd name="connsiteX1170" fmla="*/ 679297 w 3379310"/>
              <a:gd name="connsiteY1170" fmla="*/ 1390976 h 3379308"/>
              <a:gd name="connsiteX1171" fmla="*/ 676935 w 3379310"/>
              <a:gd name="connsiteY1171" fmla="*/ 1357736 h 3379308"/>
              <a:gd name="connsiteX1172" fmla="*/ 99731 w 3379310"/>
              <a:gd name="connsiteY1172" fmla="*/ 1142764 h 3379308"/>
              <a:gd name="connsiteX1173" fmla="*/ 75496 w 3379310"/>
              <a:gd name="connsiteY1173" fmla="*/ 1264603 h 3379308"/>
              <a:gd name="connsiteX1174" fmla="*/ 60574 w 3379310"/>
              <a:gd name="connsiteY1174" fmla="*/ 1300628 h 3379308"/>
              <a:gd name="connsiteX1175" fmla="*/ 66883 w 3379310"/>
              <a:gd name="connsiteY1175" fmla="*/ 1307903 h 3379308"/>
              <a:gd name="connsiteX1176" fmla="*/ 45775 w 3379310"/>
              <a:gd name="connsiteY1176" fmla="*/ 1414021 h 3379308"/>
              <a:gd name="connsiteX1177" fmla="*/ 24793 w 3379310"/>
              <a:gd name="connsiteY1177" fmla="*/ 1424512 h 3379308"/>
              <a:gd name="connsiteX1178" fmla="*/ 24793 w 3379310"/>
              <a:gd name="connsiteY1178" fmla="*/ 1413570 h 3379308"/>
              <a:gd name="connsiteX1179" fmla="*/ 32656 w 3379310"/>
              <a:gd name="connsiteY1179" fmla="*/ 1360058 h 3379308"/>
              <a:gd name="connsiteX1180" fmla="*/ 68258 w 3379310"/>
              <a:gd name="connsiteY1180" fmla="*/ 1218748 h 3379308"/>
              <a:gd name="connsiteX1181" fmla="*/ 787474 w 3379310"/>
              <a:gd name="connsiteY1181" fmla="*/ 1279048 h 3379308"/>
              <a:gd name="connsiteX1182" fmla="*/ 765244 w 3379310"/>
              <a:gd name="connsiteY1182" fmla="*/ 1345738 h 3379308"/>
              <a:gd name="connsiteX1183" fmla="*/ 733470 w 3379310"/>
              <a:gd name="connsiteY1183" fmla="*/ 1409286 h 3379308"/>
              <a:gd name="connsiteX1184" fmla="*/ 739216 w 3379310"/>
              <a:gd name="connsiteY1184" fmla="*/ 1363706 h 3379308"/>
              <a:gd name="connsiteX1185" fmla="*/ 791393 w 3379310"/>
              <a:gd name="connsiteY1185" fmla="*/ 1267291 h 3379308"/>
              <a:gd name="connsiteX1186" fmla="*/ 788820 w 3379310"/>
              <a:gd name="connsiteY1186" fmla="*/ 1276687 h 3379308"/>
              <a:gd name="connsiteX1187" fmla="*/ 787474 w 3379310"/>
              <a:gd name="connsiteY1187" fmla="*/ 1279048 h 3379308"/>
              <a:gd name="connsiteX1188" fmla="*/ 3375231 w 3379310"/>
              <a:gd name="connsiteY1188" fmla="*/ 1755666 h 3379308"/>
              <a:gd name="connsiteX1189" fmla="*/ 3375233 w 3379310"/>
              <a:gd name="connsiteY1189" fmla="*/ 1755667 h 3379308"/>
              <a:gd name="connsiteX1190" fmla="*/ 3356926 w 3379310"/>
              <a:gd name="connsiteY1190" fmla="*/ 1847698 h 3379308"/>
              <a:gd name="connsiteX1191" fmla="*/ 3356926 w 3379310"/>
              <a:gd name="connsiteY1191" fmla="*/ 1847689 h 3379308"/>
              <a:gd name="connsiteX1192" fmla="*/ 3354518 w 3379310"/>
              <a:gd name="connsiteY1192" fmla="*/ 1739591 h 3379308"/>
              <a:gd name="connsiteX1193" fmla="*/ 3356926 w 3379310"/>
              <a:gd name="connsiteY1193" fmla="*/ 1741460 h 3379308"/>
              <a:gd name="connsiteX1194" fmla="*/ 3356926 w 3379310"/>
              <a:gd name="connsiteY1194" fmla="*/ 1847689 h 3379308"/>
              <a:gd name="connsiteX1195" fmla="*/ 3354518 w 3379310"/>
              <a:gd name="connsiteY1195" fmla="*/ 1859794 h 3379308"/>
              <a:gd name="connsiteX1196" fmla="*/ 2691654 w 3379310"/>
              <a:gd name="connsiteY1196" fmla="*/ 1606613 h 3379308"/>
              <a:gd name="connsiteX1197" fmla="*/ 2710687 w 3379310"/>
              <a:gd name="connsiteY1197" fmla="*/ 1663713 h 3379308"/>
              <a:gd name="connsiteX1198" fmla="*/ 2705335 w 3379310"/>
              <a:gd name="connsiteY1198" fmla="*/ 1683255 h 3379308"/>
              <a:gd name="connsiteX1199" fmla="*/ 2689350 w 3379310"/>
              <a:gd name="connsiteY1199" fmla="*/ 1624885 h 3379308"/>
              <a:gd name="connsiteX1200" fmla="*/ 803517 w 3379310"/>
              <a:gd name="connsiteY1200" fmla="*/ 1230918 h 3379308"/>
              <a:gd name="connsiteX1201" fmla="*/ 791393 w 3379310"/>
              <a:gd name="connsiteY1201" fmla="*/ 1267291 h 3379308"/>
              <a:gd name="connsiteX1202" fmla="*/ 800174 w 3379310"/>
              <a:gd name="connsiteY1202" fmla="*/ 1235226 h 3379308"/>
              <a:gd name="connsiteX1203" fmla="*/ 145737 w 3379310"/>
              <a:gd name="connsiteY1203" fmla="*/ 1095026 h 3379308"/>
              <a:gd name="connsiteX1204" fmla="*/ 75500 w 3379310"/>
              <a:gd name="connsiteY1204" fmla="*/ 1264595 h 3379308"/>
              <a:gd name="connsiteX1205" fmla="*/ 99735 w 3379310"/>
              <a:gd name="connsiteY1205" fmla="*/ 1142756 h 3379308"/>
              <a:gd name="connsiteX1206" fmla="*/ 116149 w 3379310"/>
              <a:gd name="connsiteY1206" fmla="*/ 1103129 h 3379308"/>
              <a:gd name="connsiteX1207" fmla="*/ 2679263 w 3379310"/>
              <a:gd name="connsiteY1207" fmla="*/ 1588048 h 3379308"/>
              <a:gd name="connsiteX1208" fmla="*/ 2689350 w 3379310"/>
              <a:gd name="connsiteY1208" fmla="*/ 1624885 h 3379308"/>
              <a:gd name="connsiteX1209" fmla="*/ 2679653 w 3379310"/>
              <a:gd name="connsiteY1209" fmla="*/ 1701813 h 3379308"/>
              <a:gd name="connsiteX1210" fmla="*/ 2675415 w 3379310"/>
              <a:gd name="connsiteY1210" fmla="*/ 1642185 h 3379308"/>
              <a:gd name="connsiteX1211" fmla="*/ 759232 w 3379310"/>
              <a:gd name="connsiteY1211" fmla="*/ 1204922 h 3379308"/>
              <a:gd name="connsiteX1212" fmla="*/ 750689 w 3379310"/>
              <a:gd name="connsiteY1212" fmla="*/ 1272696 h 3379308"/>
              <a:gd name="connsiteX1213" fmla="*/ 735672 w 3379310"/>
              <a:gd name="connsiteY1213" fmla="*/ 1290012 h 3379308"/>
              <a:gd name="connsiteX1214" fmla="*/ 740568 w 3379310"/>
              <a:gd name="connsiteY1214" fmla="*/ 1221109 h 3379308"/>
              <a:gd name="connsiteX1215" fmla="*/ 808013 w 3379310"/>
              <a:gd name="connsiteY1215" fmla="*/ 1206601 h 3379308"/>
              <a:gd name="connsiteX1216" fmla="*/ 800174 w 3379310"/>
              <a:gd name="connsiteY1216" fmla="*/ 1235226 h 3379308"/>
              <a:gd name="connsiteX1217" fmla="*/ 746732 w 3379310"/>
              <a:gd name="connsiteY1217" fmla="*/ 1304086 h 3379308"/>
              <a:gd name="connsiteX1218" fmla="*/ 750689 w 3379310"/>
              <a:gd name="connsiteY1218" fmla="*/ 1272696 h 3379308"/>
              <a:gd name="connsiteX1219" fmla="*/ 2760909 w 3379310"/>
              <a:gd name="connsiteY1219" fmla="*/ 1593040 h 3379308"/>
              <a:gd name="connsiteX1220" fmla="*/ 2820941 w 3379310"/>
              <a:gd name="connsiteY1220" fmla="*/ 1698352 h 3379308"/>
              <a:gd name="connsiteX1221" fmla="*/ 2758655 w 3379310"/>
              <a:gd name="connsiteY1221" fmla="*/ 1807618 h 3379308"/>
              <a:gd name="connsiteX1222" fmla="*/ 2746010 w 3379310"/>
              <a:gd name="connsiteY1222" fmla="*/ 1769682 h 3379308"/>
              <a:gd name="connsiteX1223" fmla="*/ 2786626 w 3379310"/>
              <a:gd name="connsiteY1223" fmla="*/ 1688450 h 3379308"/>
              <a:gd name="connsiteX1224" fmla="*/ 2752114 w 3379310"/>
              <a:gd name="connsiteY1224" fmla="*/ 1619426 h 3379308"/>
              <a:gd name="connsiteX1225" fmla="*/ 2733183 w 3379310"/>
              <a:gd name="connsiteY1225" fmla="*/ 1581565 h 3379308"/>
              <a:gd name="connsiteX1226" fmla="*/ 2752114 w 3379310"/>
              <a:gd name="connsiteY1226" fmla="*/ 1619426 h 3379308"/>
              <a:gd name="connsiteX1227" fmla="*/ 2724019 w 3379310"/>
              <a:gd name="connsiteY1227" fmla="*/ 1703710 h 3379308"/>
              <a:gd name="connsiteX1228" fmla="*/ 2710687 w 3379310"/>
              <a:gd name="connsiteY1228" fmla="*/ 1663713 h 3379308"/>
              <a:gd name="connsiteX1229" fmla="*/ 743643 w 3379310"/>
              <a:gd name="connsiteY1229" fmla="*/ 1177844 h 3379308"/>
              <a:gd name="connsiteX1230" fmla="*/ 740568 w 3379310"/>
              <a:gd name="connsiteY1230" fmla="*/ 1221109 h 3379308"/>
              <a:gd name="connsiteX1231" fmla="*/ 671483 w 3379310"/>
              <a:gd name="connsiteY1231" fmla="*/ 1281027 h 3379308"/>
              <a:gd name="connsiteX1232" fmla="*/ 676935 w 3379310"/>
              <a:gd name="connsiteY1232" fmla="*/ 1357736 h 3379308"/>
              <a:gd name="connsiteX1233" fmla="*/ 666024 w 3379310"/>
              <a:gd name="connsiteY1233" fmla="*/ 1370315 h 3379308"/>
              <a:gd name="connsiteX1234" fmla="*/ 650841 w 3379310"/>
              <a:gd name="connsiteY1234" fmla="*/ 1249868 h 3379308"/>
              <a:gd name="connsiteX1235" fmla="*/ 2887546 w 3379310"/>
              <a:gd name="connsiteY1235" fmla="*/ 1581510 h 3379308"/>
              <a:gd name="connsiteX1236" fmla="*/ 2985792 w 3379310"/>
              <a:gd name="connsiteY1236" fmla="*/ 1694789 h 3379308"/>
              <a:gd name="connsiteX1237" fmla="*/ 2885095 w 3379310"/>
              <a:gd name="connsiteY1237" fmla="*/ 1810894 h 3379308"/>
              <a:gd name="connsiteX1238" fmla="*/ 2820941 w 3379310"/>
              <a:gd name="connsiteY1238" fmla="*/ 1698352 h 3379308"/>
              <a:gd name="connsiteX1239" fmla="*/ 2667801 w 3379310"/>
              <a:gd name="connsiteY1239" fmla="*/ 1535056 h 3379308"/>
              <a:gd name="connsiteX1240" fmla="*/ 2680352 w 3379310"/>
              <a:gd name="connsiteY1240" fmla="*/ 1572709 h 3379308"/>
              <a:gd name="connsiteX1241" fmla="*/ 2679263 w 3379310"/>
              <a:gd name="connsiteY1241" fmla="*/ 1588048 h 3379308"/>
              <a:gd name="connsiteX1242" fmla="*/ 2668871 w 3379310"/>
              <a:gd name="connsiteY1242" fmla="*/ 1550102 h 3379308"/>
              <a:gd name="connsiteX1243" fmla="*/ 634431 w 3379310"/>
              <a:gd name="connsiteY1243" fmla="*/ 1119693 h 3379308"/>
              <a:gd name="connsiteX1244" fmla="*/ 650841 w 3379310"/>
              <a:gd name="connsiteY1244" fmla="*/ 1249868 h 3379308"/>
              <a:gd name="connsiteX1245" fmla="*/ 541634 w 3379310"/>
              <a:gd name="connsiteY1245" fmla="*/ 1334623 h 3379308"/>
              <a:gd name="connsiteX1246" fmla="*/ 493482 w 3379310"/>
              <a:gd name="connsiteY1246" fmla="*/ 1190168 h 3379308"/>
              <a:gd name="connsiteX1247" fmla="*/ 857309 w 3379310"/>
              <a:gd name="connsiteY1247" fmla="*/ 1161608 h 3379308"/>
              <a:gd name="connsiteX1248" fmla="*/ 775561 w 3379310"/>
              <a:gd name="connsiteY1248" fmla="*/ 1325105 h 3379308"/>
              <a:gd name="connsiteX1249" fmla="*/ 788820 w 3379310"/>
              <a:gd name="connsiteY1249" fmla="*/ 1276687 h 3379308"/>
              <a:gd name="connsiteX1250" fmla="*/ 846427 w 3379310"/>
              <a:gd name="connsiteY1250" fmla="*/ 1175629 h 3379308"/>
              <a:gd name="connsiteX1251" fmla="*/ 178828 w 3379310"/>
              <a:gd name="connsiteY1251" fmla="*/ 1015138 h 3379308"/>
              <a:gd name="connsiteX1252" fmla="*/ 213750 w 3379310"/>
              <a:gd name="connsiteY1252" fmla="*/ 1076401 h 3379308"/>
              <a:gd name="connsiteX1253" fmla="*/ 145737 w 3379310"/>
              <a:gd name="connsiteY1253" fmla="*/ 1095026 h 3379308"/>
              <a:gd name="connsiteX1254" fmla="*/ 3354518 w 3379310"/>
              <a:gd name="connsiteY1254" fmla="*/ 1643563 h 3379308"/>
              <a:gd name="connsiteX1255" fmla="*/ 3354518 w 3379310"/>
              <a:gd name="connsiteY1255" fmla="*/ 1739591 h 3379308"/>
              <a:gd name="connsiteX1256" fmla="*/ 3292653 w 3379310"/>
              <a:gd name="connsiteY1256" fmla="*/ 1691577 h 3379308"/>
              <a:gd name="connsiteX1257" fmla="*/ 833716 w 3379310"/>
              <a:gd name="connsiteY1257" fmla="*/ 1140323 h 3379308"/>
              <a:gd name="connsiteX1258" fmla="*/ 813877 w 3379310"/>
              <a:gd name="connsiteY1258" fmla="*/ 1199840 h 3379308"/>
              <a:gd name="connsiteX1259" fmla="*/ 808013 w 3379310"/>
              <a:gd name="connsiteY1259" fmla="*/ 1206601 h 3379308"/>
              <a:gd name="connsiteX1260" fmla="*/ 823811 w 3379310"/>
              <a:gd name="connsiteY1260" fmla="*/ 1148913 h 3379308"/>
              <a:gd name="connsiteX1261" fmla="*/ 868582 w 3379310"/>
              <a:gd name="connsiteY1261" fmla="*/ 1136764 h 3379308"/>
              <a:gd name="connsiteX1262" fmla="*/ 846427 w 3379310"/>
              <a:gd name="connsiteY1262" fmla="*/ 1175629 h 3379308"/>
              <a:gd name="connsiteX1263" fmla="*/ 803517 w 3379310"/>
              <a:gd name="connsiteY1263" fmla="*/ 1230918 h 3379308"/>
              <a:gd name="connsiteX1264" fmla="*/ 813877 w 3379310"/>
              <a:gd name="connsiteY1264" fmla="*/ 1199840 h 3379308"/>
              <a:gd name="connsiteX1265" fmla="*/ 3369554 w 3379310"/>
              <a:gd name="connsiteY1265" fmla="*/ 1631894 h 3379308"/>
              <a:gd name="connsiteX1266" fmla="*/ 3379310 w 3379310"/>
              <a:gd name="connsiteY1266" fmla="*/ 1680941 h 3379308"/>
              <a:gd name="connsiteX1267" fmla="*/ 3376163 w 3379310"/>
              <a:gd name="connsiteY1267" fmla="*/ 1750979 h 3379308"/>
              <a:gd name="connsiteX1268" fmla="*/ 3375231 w 3379310"/>
              <a:gd name="connsiteY1268" fmla="*/ 1755666 h 3379308"/>
              <a:gd name="connsiteX1269" fmla="*/ 3356926 w 3379310"/>
              <a:gd name="connsiteY1269" fmla="*/ 1741460 h 3379308"/>
              <a:gd name="connsiteX1270" fmla="*/ 3356926 w 3379310"/>
              <a:gd name="connsiteY1270" fmla="*/ 1641694 h 3379308"/>
              <a:gd name="connsiteX1271" fmla="*/ 2705597 w 3379310"/>
              <a:gd name="connsiteY1271" fmla="*/ 1496008 h 3379308"/>
              <a:gd name="connsiteX1272" fmla="*/ 2740058 w 3379310"/>
              <a:gd name="connsiteY1272" fmla="*/ 1556462 h 3379308"/>
              <a:gd name="connsiteX1273" fmla="*/ 2733183 w 3379310"/>
              <a:gd name="connsiteY1273" fmla="*/ 1581565 h 3379308"/>
              <a:gd name="connsiteX1274" fmla="*/ 2702538 w 3379310"/>
              <a:gd name="connsiteY1274" fmla="*/ 1520274 h 3379308"/>
              <a:gd name="connsiteX1275" fmla="*/ 2686376 w 3379310"/>
              <a:gd name="connsiteY1275" fmla="*/ 1487951 h 3379308"/>
              <a:gd name="connsiteX1276" fmla="*/ 2702538 w 3379310"/>
              <a:gd name="connsiteY1276" fmla="*/ 1520274 h 3379308"/>
              <a:gd name="connsiteX1277" fmla="*/ 2691654 w 3379310"/>
              <a:gd name="connsiteY1277" fmla="*/ 1606613 h 3379308"/>
              <a:gd name="connsiteX1278" fmla="*/ 2680352 w 3379310"/>
              <a:gd name="connsiteY1278" fmla="*/ 1572709 h 3379308"/>
              <a:gd name="connsiteX1279" fmla="*/ 877936 w 3379310"/>
              <a:gd name="connsiteY1279" fmla="*/ 1120354 h 3379308"/>
              <a:gd name="connsiteX1280" fmla="*/ 871296 w 3379310"/>
              <a:gd name="connsiteY1280" fmla="*/ 1133635 h 3379308"/>
              <a:gd name="connsiteX1281" fmla="*/ 868582 w 3379310"/>
              <a:gd name="connsiteY1281" fmla="*/ 1136764 h 3379308"/>
              <a:gd name="connsiteX1282" fmla="*/ 835387 w 3379310"/>
              <a:gd name="connsiteY1282" fmla="*/ 1106641 h 3379308"/>
              <a:gd name="connsiteX1283" fmla="*/ 823811 w 3379310"/>
              <a:gd name="connsiteY1283" fmla="*/ 1148913 h 3379308"/>
              <a:gd name="connsiteX1284" fmla="*/ 759232 w 3379310"/>
              <a:gd name="connsiteY1284" fmla="*/ 1204922 h 3379308"/>
              <a:gd name="connsiteX1285" fmla="*/ 764707 w 3379310"/>
              <a:gd name="connsiteY1285" fmla="*/ 1161496 h 3379308"/>
              <a:gd name="connsiteX1286" fmla="*/ 2644868 w 3379310"/>
              <a:gd name="connsiteY1286" fmla="*/ 1466255 h 3379308"/>
              <a:gd name="connsiteX1287" fmla="*/ 2650703 w 3379310"/>
              <a:gd name="connsiteY1287" fmla="*/ 1483762 h 3379308"/>
              <a:gd name="connsiteX1288" fmla="*/ 2668871 w 3379310"/>
              <a:gd name="connsiteY1288" fmla="*/ 1550102 h 3379308"/>
              <a:gd name="connsiteX1289" fmla="*/ 2675415 w 3379310"/>
              <a:gd name="connsiteY1289" fmla="*/ 1642185 h 3379308"/>
              <a:gd name="connsiteX1290" fmla="*/ 2672398 w 3379310"/>
              <a:gd name="connsiteY1290" fmla="*/ 1684640 h 3379308"/>
              <a:gd name="connsiteX1291" fmla="*/ 3110910 w 3379310"/>
              <a:gd name="connsiteY1291" fmla="*/ 1550526 h 3379308"/>
              <a:gd name="connsiteX1292" fmla="*/ 3292653 w 3379310"/>
              <a:gd name="connsiteY1292" fmla="*/ 1691577 h 3379308"/>
              <a:gd name="connsiteX1293" fmla="*/ 3107580 w 3379310"/>
              <a:gd name="connsiteY1293" fmla="*/ 1835212 h 3379308"/>
              <a:gd name="connsiteX1294" fmla="*/ 2985792 w 3379310"/>
              <a:gd name="connsiteY1294" fmla="*/ 1694789 h 3379308"/>
              <a:gd name="connsiteX1295" fmla="*/ 435332 w 3379310"/>
              <a:gd name="connsiteY1295" fmla="*/ 1015720 h 3379308"/>
              <a:gd name="connsiteX1296" fmla="*/ 493482 w 3379310"/>
              <a:gd name="connsiteY1296" fmla="*/ 1190168 h 3379308"/>
              <a:gd name="connsiteX1297" fmla="*/ 326263 w 3379310"/>
              <a:gd name="connsiteY1297" fmla="*/ 1273777 h 3379308"/>
              <a:gd name="connsiteX1298" fmla="*/ 213750 w 3379310"/>
              <a:gd name="connsiteY1298" fmla="*/ 1076401 h 3379308"/>
              <a:gd name="connsiteX1299" fmla="*/ 898663 w 3379310"/>
              <a:gd name="connsiteY1299" fmla="*/ 1083995 h 3379308"/>
              <a:gd name="connsiteX1300" fmla="*/ 877936 w 3379310"/>
              <a:gd name="connsiteY1300" fmla="*/ 1120354 h 3379308"/>
              <a:gd name="connsiteX1301" fmla="*/ 894166 w 3379310"/>
              <a:gd name="connsiteY1301" fmla="*/ 1087894 h 3379308"/>
              <a:gd name="connsiteX1302" fmla="*/ 3354518 w 3379310"/>
              <a:gd name="connsiteY1302" fmla="*/ 1556305 h 3379308"/>
              <a:gd name="connsiteX1303" fmla="*/ 3356926 w 3379310"/>
              <a:gd name="connsiteY1303" fmla="*/ 1568410 h 3379308"/>
              <a:gd name="connsiteX1304" fmla="*/ 3356926 w 3379310"/>
              <a:gd name="connsiteY1304" fmla="*/ 1641694 h 3379308"/>
              <a:gd name="connsiteX1305" fmla="*/ 3354518 w 3379310"/>
              <a:gd name="connsiteY1305" fmla="*/ 1643563 h 3379308"/>
              <a:gd name="connsiteX1306" fmla="*/ 190179 w 3379310"/>
              <a:gd name="connsiteY1306" fmla="*/ 924405 h 3379308"/>
              <a:gd name="connsiteX1307" fmla="*/ 167220 w 3379310"/>
              <a:gd name="connsiteY1307" fmla="*/ 979832 h 3379308"/>
              <a:gd name="connsiteX1308" fmla="*/ 162623 w 3379310"/>
              <a:gd name="connsiteY1308" fmla="*/ 986712 h 3379308"/>
              <a:gd name="connsiteX1309" fmla="*/ 163635 w 3379310"/>
              <a:gd name="connsiteY1309" fmla="*/ 988487 h 3379308"/>
              <a:gd name="connsiteX1310" fmla="*/ 116149 w 3379310"/>
              <a:gd name="connsiteY1310" fmla="*/ 1103129 h 3379308"/>
              <a:gd name="connsiteX1311" fmla="*/ 107126 w 3379310"/>
              <a:gd name="connsiteY1311" fmla="*/ 1105600 h 3379308"/>
              <a:gd name="connsiteX1312" fmla="*/ 99735 w 3379310"/>
              <a:gd name="connsiteY1312" fmla="*/ 1142756 h 3379308"/>
              <a:gd name="connsiteX1313" fmla="*/ 99731 w 3379310"/>
              <a:gd name="connsiteY1313" fmla="*/ 1142764 h 3379308"/>
              <a:gd name="connsiteX1314" fmla="*/ 108055 w 3379310"/>
              <a:gd name="connsiteY1314" fmla="*/ 1100918 h 3379308"/>
              <a:gd name="connsiteX1315" fmla="*/ 132745 w 3379310"/>
              <a:gd name="connsiteY1315" fmla="*/ 1032812 h 3379308"/>
              <a:gd name="connsiteX1316" fmla="*/ 171186 w 3379310"/>
              <a:gd name="connsiteY1316" fmla="*/ 952829 h 3379308"/>
              <a:gd name="connsiteX1317" fmla="*/ 2659248 w 3379310"/>
              <a:gd name="connsiteY1317" fmla="*/ 1414700 h 3379308"/>
              <a:gd name="connsiteX1318" fmla="*/ 2687998 w 3379310"/>
              <a:gd name="connsiteY1318" fmla="*/ 1465135 h 3379308"/>
              <a:gd name="connsiteX1319" fmla="*/ 2686376 w 3379310"/>
              <a:gd name="connsiteY1319" fmla="*/ 1487951 h 3379308"/>
              <a:gd name="connsiteX1320" fmla="*/ 2660821 w 3379310"/>
              <a:gd name="connsiteY1320" fmla="*/ 1436842 h 3379308"/>
              <a:gd name="connsiteX1321" fmla="*/ 916122 w 3379310"/>
              <a:gd name="connsiteY1321" fmla="*/ 1043982 h 3379308"/>
              <a:gd name="connsiteX1322" fmla="*/ 894166 w 3379310"/>
              <a:gd name="connsiteY1322" fmla="*/ 1087894 h 3379308"/>
              <a:gd name="connsiteX1323" fmla="*/ 833716 w 3379310"/>
              <a:gd name="connsiteY1323" fmla="*/ 1140323 h 3379308"/>
              <a:gd name="connsiteX1324" fmla="*/ 848278 w 3379310"/>
              <a:gd name="connsiteY1324" fmla="*/ 1096637 h 3379308"/>
              <a:gd name="connsiteX1325" fmla="*/ 944750 w 3379310"/>
              <a:gd name="connsiteY1325" fmla="*/ 1048941 h 3379308"/>
              <a:gd name="connsiteX1326" fmla="*/ 857309 w 3379310"/>
              <a:gd name="connsiteY1326" fmla="*/ 1161608 h 3379308"/>
              <a:gd name="connsiteX1327" fmla="*/ 871296 w 3379310"/>
              <a:gd name="connsiteY1327" fmla="*/ 1133635 h 3379308"/>
              <a:gd name="connsiteX1328" fmla="*/ 2634531 w 3379310"/>
              <a:gd name="connsiteY1328" fmla="*/ 1384262 h 3379308"/>
              <a:gd name="connsiteX1329" fmla="*/ 2660821 w 3379310"/>
              <a:gd name="connsiteY1329" fmla="*/ 1436842 h 3379308"/>
              <a:gd name="connsiteX1330" fmla="*/ 2667801 w 3379310"/>
              <a:gd name="connsiteY1330" fmla="*/ 1535056 h 3379308"/>
              <a:gd name="connsiteX1331" fmla="*/ 2650703 w 3379310"/>
              <a:gd name="connsiteY1331" fmla="*/ 1483762 h 3379308"/>
              <a:gd name="connsiteX1332" fmla="*/ 2643980 w 3379310"/>
              <a:gd name="connsiteY1332" fmla="*/ 1459209 h 3379308"/>
              <a:gd name="connsiteX1333" fmla="*/ 870373 w 3379310"/>
              <a:gd name="connsiteY1333" fmla="*/ 1030352 h 3379308"/>
              <a:gd name="connsiteX1334" fmla="*/ 848278 w 3379310"/>
              <a:gd name="connsiteY1334" fmla="*/ 1096637 h 3379308"/>
              <a:gd name="connsiteX1335" fmla="*/ 835387 w 3379310"/>
              <a:gd name="connsiteY1335" fmla="*/ 1106641 h 3379308"/>
              <a:gd name="connsiteX1336" fmla="*/ 853672 w 3379310"/>
              <a:gd name="connsiteY1336" fmla="*/ 1039872 h 3379308"/>
              <a:gd name="connsiteX1337" fmla="*/ 2719276 w 3379310"/>
              <a:gd name="connsiteY1337" fmla="*/ 1387493 h 3379308"/>
              <a:gd name="connsiteX1338" fmla="*/ 2798844 w 3379310"/>
              <a:gd name="connsiteY1338" fmla="*/ 1479235 h 3379308"/>
              <a:gd name="connsiteX1339" fmla="*/ 2760909 w 3379310"/>
              <a:gd name="connsiteY1339" fmla="*/ 1593040 h 3379308"/>
              <a:gd name="connsiteX1340" fmla="*/ 2740058 w 3379310"/>
              <a:gd name="connsiteY1340" fmla="*/ 1556462 h 3379308"/>
              <a:gd name="connsiteX1341" fmla="*/ 2764116 w 3379310"/>
              <a:gd name="connsiteY1341" fmla="*/ 1468611 h 3379308"/>
              <a:gd name="connsiteX1342" fmla="*/ 2716745 w 3379310"/>
              <a:gd name="connsiteY1342" fmla="*/ 1407574 h 3379308"/>
              <a:gd name="connsiteX1343" fmla="*/ 2694157 w 3379310"/>
              <a:gd name="connsiteY1343" fmla="*/ 1378469 h 3379308"/>
              <a:gd name="connsiteX1344" fmla="*/ 2716745 w 3379310"/>
              <a:gd name="connsiteY1344" fmla="*/ 1407574 h 3379308"/>
              <a:gd name="connsiteX1345" fmla="*/ 2705597 w 3379310"/>
              <a:gd name="connsiteY1345" fmla="*/ 1496008 h 3379308"/>
              <a:gd name="connsiteX1346" fmla="*/ 2687998 w 3379310"/>
              <a:gd name="connsiteY1346" fmla="*/ 1465135 h 3379308"/>
              <a:gd name="connsiteX1347" fmla="*/ 961963 w 3379310"/>
              <a:gd name="connsiteY1347" fmla="*/ 1029095 h 3379308"/>
              <a:gd name="connsiteX1348" fmla="*/ 944750 w 3379310"/>
              <a:gd name="connsiteY1348" fmla="*/ 1048941 h 3379308"/>
              <a:gd name="connsiteX1349" fmla="*/ 956427 w 3379310"/>
              <a:gd name="connsiteY1349" fmla="*/ 1033897 h 3379308"/>
              <a:gd name="connsiteX1350" fmla="*/ 863127 w 3379310"/>
              <a:gd name="connsiteY1350" fmla="*/ 1005345 h 3379308"/>
              <a:gd name="connsiteX1351" fmla="*/ 853672 w 3379310"/>
              <a:gd name="connsiteY1351" fmla="*/ 1039872 h 3379308"/>
              <a:gd name="connsiteX1352" fmla="*/ 774338 w 3379310"/>
              <a:gd name="connsiteY1352" fmla="*/ 1085095 h 3379308"/>
              <a:gd name="connsiteX1353" fmla="*/ 764707 w 3379310"/>
              <a:gd name="connsiteY1353" fmla="*/ 1161496 h 3379308"/>
              <a:gd name="connsiteX1354" fmla="*/ 743643 w 3379310"/>
              <a:gd name="connsiteY1354" fmla="*/ 1177844 h 3379308"/>
              <a:gd name="connsiteX1355" fmla="*/ 751952 w 3379310"/>
              <a:gd name="connsiteY1355" fmla="*/ 1060933 h 3379308"/>
              <a:gd name="connsiteX1356" fmla="*/ 236236 w 3379310"/>
              <a:gd name="connsiteY1356" fmla="*/ 876543 h 3379308"/>
              <a:gd name="connsiteX1357" fmla="*/ 178828 w 3379310"/>
              <a:gd name="connsiteY1357" fmla="*/ 1015138 h 3379308"/>
              <a:gd name="connsiteX1358" fmla="*/ 163635 w 3379310"/>
              <a:gd name="connsiteY1358" fmla="*/ 988487 h 3379308"/>
              <a:gd name="connsiteX1359" fmla="*/ 167220 w 3379310"/>
              <a:gd name="connsiteY1359" fmla="*/ 979832 h 3379308"/>
              <a:gd name="connsiteX1360" fmla="*/ 3356926 w 3379310"/>
              <a:gd name="connsiteY1360" fmla="*/ 1494817 h 3379308"/>
              <a:gd name="connsiteX1361" fmla="*/ 3373985 w 3379310"/>
              <a:gd name="connsiteY1361" fmla="*/ 1580579 h 3379308"/>
              <a:gd name="connsiteX1362" fmla="*/ 3376528 w 3379310"/>
              <a:gd name="connsiteY1362" fmla="*/ 1626482 h 3379308"/>
              <a:gd name="connsiteX1363" fmla="*/ 3369554 w 3379310"/>
              <a:gd name="connsiteY1363" fmla="*/ 1631894 h 3379308"/>
              <a:gd name="connsiteX1364" fmla="*/ 3356926 w 3379310"/>
              <a:gd name="connsiteY1364" fmla="*/ 1568410 h 3379308"/>
              <a:gd name="connsiteX1365" fmla="*/ 2606404 w 3379310"/>
              <a:gd name="connsiteY1365" fmla="*/ 1321999 h 3379308"/>
              <a:gd name="connsiteX1366" fmla="*/ 2632440 w 3379310"/>
              <a:gd name="connsiteY1366" fmla="*/ 1367673 h 3379308"/>
              <a:gd name="connsiteX1367" fmla="*/ 2634531 w 3379310"/>
              <a:gd name="connsiteY1367" fmla="*/ 1384262 h 3379308"/>
              <a:gd name="connsiteX1368" fmla="*/ 2610043 w 3379310"/>
              <a:gd name="connsiteY1368" fmla="*/ 1335284 h 3379308"/>
              <a:gd name="connsiteX1369" fmla="*/ 957579 w 3379310"/>
              <a:gd name="connsiteY1369" fmla="*/ 980641 h 3379308"/>
              <a:gd name="connsiteX1370" fmla="*/ 925716 w 3379310"/>
              <a:gd name="connsiteY1370" fmla="*/ 1036537 h 3379308"/>
              <a:gd name="connsiteX1371" fmla="*/ 916122 w 3379310"/>
              <a:gd name="connsiteY1371" fmla="*/ 1043982 h 3379308"/>
              <a:gd name="connsiteX1372" fmla="*/ 943892 w 3379310"/>
              <a:gd name="connsiteY1372" fmla="*/ 988442 h 3379308"/>
              <a:gd name="connsiteX1373" fmla="*/ 2651783 w 3379310"/>
              <a:gd name="connsiteY1373" fmla="*/ 1309673 h 3379308"/>
              <a:gd name="connsiteX1374" fmla="*/ 2695467 w 3379310"/>
              <a:gd name="connsiteY1374" fmla="*/ 1360040 h 3379308"/>
              <a:gd name="connsiteX1375" fmla="*/ 2694157 w 3379310"/>
              <a:gd name="connsiteY1375" fmla="*/ 1378469 h 3379308"/>
              <a:gd name="connsiteX1376" fmla="*/ 2652894 w 3379310"/>
              <a:gd name="connsiteY1376" fmla="*/ 1325302 h 3379308"/>
              <a:gd name="connsiteX1377" fmla="*/ 997790 w 3379310"/>
              <a:gd name="connsiteY1377" fmla="*/ 980600 h 3379308"/>
              <a:gd name="connsiteX1378" fmla="*/ 956427 w 3379310"/>
              <a:gd name="connsiteY1378" fmla="*/ 1033897 h 3379308"/>
              <a:gd name="connsiteX1379" fmla="*/ 898663 w 3379310"/>
              <a:gd name="connsiteY1379" fmla="*/ 1083995 h 3379308"/>
              <a:gd name="connsiteX1380" fmla="*/ 925716 w 3379310"/>
              <a:gd name="connsiteY1380" fmla="*/ 1036537 h 3379308"/>
              <a:gd name="connsiteX1381" fmla="*/ 2844103 w 3379310"/>
              <a:gd name="connsiteY1381" fmla="*/ 1343457 h 3379308"/>
              <a:gd name="connsiteX1382" fmla="*/ 2968300 w 3379310"/>
              <a:gd name="connsiteY1382" fmla="*/ 1439847 h 3379308"/>
              <a:gd name="connsiteX1383" fmla="*/ 2887546 w 3379310"/>
              <a:gd name="connsiteY1383" fmla="*/ 1581510 h 3379308"/>
              <a:gd name="connsiteX1384" fmla="*/ 2798844 w 3379310"/>
              <a:gd name="connsiteY1384" fmla="*/ 1479235 h 3379308"/>
              <a:gd name="connsiteX1385" fmla="*/ 761513 w 3379310"/>
              <a:gd name="connsiteY1385" fmla="*/ 926395 h 3379308"/>
              <a:gd name="connsiteX1386" fmla="*/ 751952 w 3379310"/>
              <a:gd name="connsiteY1386" fmla="*/ 1060933 h 3379308"/>
              <a:gd name="connsiteX1387" fmla="*/ 634431 w 3379310"/>
              <a:gd name="connsiteY1387" fmla="*/ 1119693 h 3379308"/>
              <a:gd name="connsiteX1388" fmla="*/ 615117 w 3379310"/>
              <a:gd name="connsiteY1388" fmla="*/ 966486 h 3379308"/>
              <a:gd name="connsiteX1389" fmla="*/ 2583548 w 3379310"/>
              <a:gd name="connsiteY1389" fmla="*/ 1282296 h 3379308"/>
              <a:gd name="connsiteX1390" fmla="*/ 2610043 w 3379310"/>
              <a:gd name="connsiteY1390" fmla="*/ 1335284 h 3379308"/>
              <a:gd name="connsiteX1391" fmla="*/ 2643980 w 3379310"/>
              <a:gd name="connsiteY1391" fmla="*/ 1459209 h 3379308"/>
              <a:gd name="connsiteX1392" fmla="*/ 2644868 w 3379310"/>
              <a:gd name="connsiteY1392" fmla="*/ 1466255 h 3379308"/>
              <a:gd name="connsiteX1393" fmla="*/ 959546 w 3379310"/>
              <a:gd name="connsiteY1393" fmla="*/ 957136 h 3379308"/>
              <a:gd name="connsiteX1394" fmla="*/ 943892 w 3379310"/>
              <a:gd name="connsiteY1394" fmla="*/ 988442 h 3379308"/>
              <a:gd name="connsiteX1395" fmla="*/ 870373 w 3379310"/>
              <a:gd name="connsiteY1395" fmla="*/ 1030352 h 3379308"/>
              <a:gd name="connsiteX1396" fmla="*/ 881825 w 3379310"/>
              <a:gd name="connsiteY1396" fmla="*/ 995996 h 3379308"/>
              <a:gd name="connsiteX1397" fmla="*/ 2581953 w 3379310"/>
              <a:gd name="connsiteY1397" fmla="*/ 1279105 h 3379308"/>
              <a:gd name="connsiteX1398" fmla="*/ 2583233 w 3379310"/>
              <a:gd name="connsiteY1398" fmla="*/ 1281352 h 3379308"/>
              <a:gd name="connsiteX1399" fmla="*/ 2583548 w 3379310"/>
              <a:gd name="connsiteY1399" fmla="*/ 1282296 h 3379308"/>
              <a:gd name="connsiteX1400" fmla="*/ 2622097 w 3379310"/>
              <a:gd name="connsiteY1400" fmla="*/ 1285620 h 3379308"/>
              <a:gd name="connsiteX1401" fmla="*/ 2652894 w 3379310"/>
              <a:gd name="connsiteY1401" fmla="*/ 1325302 h 3379308"/>
              <a:gd name="connsiteX1402" fmla="*/ 2659248 w 3379310"/>
              <a:gd name="connsiteY1402" fmla="*/ 1414700 h 3379308"/>
              <a:gd name="connsiteX1403" fmla="*/ 2632440 w 3379310"/>
              <a:gd name="connsiteY1403" fmla="*/ 1367673 h 3379308"/>
              <a:gd name="connsiteX1404" fmla="*/ 3325674 w 3379310"/>
              <a:gd name="connsiteY1404" fmla="*/ 1411294 h 3379308"/>
              <a:gd name="connsiteX1405" fmla="*/ 3341929 w 3379310"/>
              <a:gd name="connsiteY1405" fmla="*/ 1419421 h 3379308"/>
              <a:gd name="connsiteX1406" fmla="*/ 3354518 w 3379310"/>
              <a:gd name="connsiteY1406" fmla="*/ 1482713 h 3379308"/>
              <a:gd name="connsiteX1407" fmla="*/ 3354518 w 3379310"/>
              <a:gd name="connsiteY1407" fmla="*/ 1556305 h 3379308"/>
              <a:gd name="connsiteX1408" fmla="*/ 267276 w 3379310"/>
              <a:gd name="connsiteY1408" fmla="*/ 801605 h 3379308"/>
              <a:gd name="connsiteX1409" fmla="*/ 259196 w 3379310"/>
              <a:gd name="connsiteY1409" fmla="*/ 821115 h 3379308"/>
              <a:gd name="connsiteX1410" fmla="*/ 190179 w 3379310"/>
              <a:gd name="connsiteY1410" fmla="*/ 924405 h 3379308"/>
              <a:gd name="connsiteX1411" fmla="*/ 213047 w 3379310"/>
              <a:gd name="connsiteY1411" fmla="*/ 869196 h 3379308"/>
              <a:gd name="connsiteX1412" fmla="*/ 253638 w 3379310"/>
              <a:gd name="connsiteY1412" fmla="*/ 802574 h 3379308"/>
              <a:gd name="connsiteX1413" fmla="*/ 287256 w 3379310"/>
              <a:gd name="connsiteY1413" fmla="*/ 800186 h 3379308"/>
              <a:gd name="connsiteX1414" fmla="*/ 236236 w 3379310"/>
              <a:gd name="connsiteY1414" fmla="*/ 876543 h 3379308"/>
              <a:gd name="connsiteX1415" fmla="*/ 259196 w 3379310"/>
              <a:gd name="connsiteY1415" fmla="*/ 821115 h 3379308"/>
              <a:gd name="connsiteX1416" fmla="*/ 272478 w 3379310"/>
              <a:gd name="connsiteY1416" fmla="*/ 801236 h 3379308"/>
              <a:gd name="connsiteX1417" fmla="*/ 1049367 w 3379310"/>
              <a:gd name="connsiteY1417" fmla="*/ 928318 h 3379308"/>
              <a:gd name="connsiteX1418" fmla="*/ 1016856 w 3379310"/>
              <a:gd name="connsiteY1418" fmla="*/ 965803 h 3379308"/>
              <a:gd name="connsiteX1419" fmla="*/ 997790 w 3379310"/>
              <a:gd name="connsiteY1419" fmla="*/ 980600 h 3379308"/>
              <a:gd name="connsiteX1420" fmla="*/ 1029639 w 3379310"/>
              <a:gd name="connsiteY1420" fmla="*/ 939563 h 3379308"/>
              <a:gd name="connsiteX1421" fmla="*/ 2580530 w 3379310"/>
              <a:gd name="connsiteY1421" fmla="*/ 1227517 h 3379308"/>
              <a:gd name="connsiteX1422" fmla="*/ 2620596 w 3379310"/>
              <a:gd name="connsiteY1422" fmla="*/ 1273713 h 3379308"/>
              <a:gd name="connsiteX1423" fmla="*/ 2622097 w 3379310"/>
              <a:gd name="connsiteY1423" fmla="*/ 1285620 h 3379308"/>
              <a:gd name="connsiteX1424" fmla="*/ 2582453 w 3379310"/>
              <a:gd name="connsiteY1424" fmla="*/ 1234539 h 3379308"/>
              <a:gd name="connsiteX1425" fmla="*/ 1051801 w 3379310"/>
              <a:gd name="connsiteY1425" fmla="*/ 911008 h 3379308"/>
              <a:gd name="connsiteX1426" fmla="*/ 1029639 w 3379310"/>
              <a:gd name="connsiteY1426" fmla="*/ 939563 h 3379308"/>
              <a:gd name="connsiteX1427" fmla="*/ 957579 w 3379310"/>
              <a:gd name="connsiteY1427" fmla="*/ 980641 h 3379308"/>
              <a:gd name="connsiteX1428" fmla="*/ 975535 w 3379310"/>
              <a:gd name="connsiteY1428" fmla="*/ 949141 h 3379308"/>
              <a:gd name="connsiteX1429" fmla="*/ 2556470 w 3379310"/>
              <a:gd name="connsiteY1429" fmla="*/ 1201060 h 3379308"/>
              <a:gd name="connsiteX1430" fmla="*/ 2582453 w 3379310"/>
              <a:gd name="connsiteY1430" fmla="*/ 1234539 h 3379308"/>
              <a:gd name="connsiteX1431" fmla="*/ 2606404 w 3379310"/>
              <a:gd name="connsiteY1431" fmla="*/ 1321999 h 3379308"/>
              <a:gd name="connsiteX1432" fmla="*/ 2583233 w 3379310"/>
              <a:gd name="connsiteY1432" fmla="*/ 1281352 h 3379308"/>
              <a:gd name="connsiteX1433" fmla="*/ 1011516 w 3379310"/>
              <a:gd name="connsiteY1433" fmla="*/ 886022 h 3379308"/>
              <a:gd name="connsiteX1434" fmla="*/ 975535 w 3379310"/>
              <a:gd name="connsiteY1434" fmla="*/ 949141 h 3379308"/>
              <a:gd name="connsiteX1435" fmla="*/ 959546 w 3379310"/>
              <a:gd name="connsiteY1435" fmla="*/ 957136 h 3379308"/>
              <a:gd name="connsiteX1436" fmla="*/ 991821 w 3379310"/>
              <a:gd name="connsiteY1436" fmla="*/ 892586 h 3379308"/>
              <a:gd name="connsiteX1437" fmla="*/ 2546988 w 3379310"/>
              <a:gd name="connsiteY1437" fmla="*/ 1188843 h 3379308"/>
              <a:gd name="connsiteX1438" fmla="*/ 2555774 w 3379310"/>
              <a:gd name="connsiteY1438" fmla="*/ 1198974 h 3379308"/>
              <a:gd name="connsiteX1439" fmla="*/ 2556470 w 3379310"/>
              <a:gd name="connsiteY1439" fmla="*/ 1201060 h 3379308"/>
              <a:gd name="connsiteX1440" fmla="*/ 3060233 w 3379310"/>
              <a:gd name="connsiteY1440" fmla="*/ 1278573 h 3379308"/>
              <a:gd name="connsiteX1441" fmla="*/ 3260101 w 3379310"/>
              <a:gd name="connsiteY1441" fmla="*/ 1378507 h 3379308"/>
              <a:gd name="connsiteX1442" fmla="*/ 3110910 w 3379310"/>
              <a:gd name="connsiteY1442" fmla="*/ 1550526 h 3379308"/>
              <a:gd name="connsiteX1443" fmla="*/ 2968300 w 3379310"/>
              <a:gd name="connsiteY1443" fmla="*/ 1439847 h 3379308"/>
              <a:gd name="connsiteX1444" fmla="*/ 2609661 w 3379310"/>
              <a:gd name="connsiteY1444" fmla="*/ 1186979 h 3379308"/>
              <a:gd name="connsiteX1445" fmla="*/ 2645258 w 3379310"/>
              <a:gd name="connsiteY1445" fmla="*/ 1217852 h 3379308"/>
              <a:gd name="connsiteX1446" fmla="*/ 2651783 w 3379310"/>
              <a:gd name="connsiteY1446" fmla="*/ 1309673 h 3379308"/>
              <a:gd name="connsiteX1447" fmla="*/ 2620596 w 3379310"/>
              <a:gd name="connsiteY1447" fmla="*/ 1273713 h 3379308"/>
              <a:gd name="connsiteX1448" fmla="*/ 3308136 w 3379310"/>
              <a:gd name="connsiteY1448" fmla="*/ 1323122 h 3379308"/>
              <a:gd name="connsiteX1449" fmla="*/ 3325674 w 3379310"/>
              <a:gd name="connsiteY1449" fmla="*/ 1411294 h 3379308"/>
              <a:gd name="connsiteX1450" fmla="*/ 3260101 w 3379310"/>
              <a:gd name="connsiteY1450" fmla="*/ 1378507 h 3379308"/>
              <a:gd name="connsiteX1451" fmla="*/ 2643098 w 3379310"/>
              <a:gd name="connsiteY1451" fmla="*/ 1187457 h 3379308"/>
              <a:gd name="connsiteX1452" fmla="*/ 2735457 w 3379310"/>
              <a:gd name="connsiteY1452" fmla="*/ 1259137 h 3379308"/>
              <a:gd name="connsiteX1453" fmla="*/ 2719276 w 3379310"/>
              <a:gd name="connsiteY1453" fmla="*/ 1387493 h 3379308"/>
              <a:gd name="connsiteX1454" fmla="*/ 2695467 w 3379310"/>
              <a:gd name="connsiteY1454" fmla="*/ 1360040 h 3379308"/>
              <a:gd name="connsiteX1455" fmla="*/ 2702070 w 3379310"/>
              <a:gd name="connsiteY1455" fmla="*/ 1267125 h 3379308"/>
              <a:gd name="connsiteX1456" fmla="*/ 2645258 w 3379310"/>
              <a:gd name="connsiteY1456" fmla="*/ 1217852 h 3379308"/>
              <a:gd name="connsiteX1457" fmla="*/ 591427 w 3379310"/>
              <a:gd name="connsiteY1457" fmla="*/ 778569 h 3379308"/>
              <a:gd name="connsiteX1458" fmla="*/ 615117 w 3379310"/>
              <a:gd name="connsiteY1458" fmla="*/ 966486 h 3379308"/>
              <a:gd name="connsiteX1459" fmla="*/ 435332 w 3379310"/>
              <a:gd name="connsiteY1459" fmla="*/ 1015720 h 3379308"/>
              <a:gd name="connsiteX1460" fmla="*/ 361724 w 3379310"/>
              <a:gd name="connsiteY1460" fmla="*/ 794893 h 3379308"/>
              <a:gd name="connsiteX1461" fmla="*/ 1008773 w 3379310"/>
              <a:gd name="connsiteY1461" fmla="*/ 858683 h 3379308"/>
              <a:gd name="connsiteX1462" fmla="*/ 991821 w 3379310"/>
              <a:gd name="connsiteY1462" fmla="*/ 892586 h 3379308"/>
              <a:gd name="connsiteX1463" fmla="*/ 906854 w 3379310"/>
              <a:gd name="connsiteY1463" fmla="*/ 920908 h 3379308"/>
              <a:gd name="connsiteX1464" fmla="*/ 881825 w 3379310"/>
              <a:gd name="connsiteY1464" fmla="*/ 995996 h 3379308"/>
              <a:gd name="connsiteX1465" fmla="*/ 863127 w 3379310"/>
              <a:gd name="connsiteY1465" fmla="*/ 1005345 h 3379308"/>
              <a:gd name="connsiteX1466" fmla="*/ 894739 w 3379310"/>
              <a:gd name="connsiteY1466" fmla="*/ 889911 h 3379308"/>
              <a:gd name="connsiteX1467" fmla="*/ 338115 w 3379310"/>
              <a:gd name="connsiteY1467" fmla="*/ 724069 h 3379308"/>
              <a:gd name="connsiteX1468" fmla="*/ 361724 w 3379310"/>
              <a:gd name="connsiteY1468" fmla="*/ 794893 h 3379308"/>
              <a:gd name="connsiteX1469" fmla="*/ 287256 w 3379310"/>
              <a:gd name="connsiteY1469" fmla="*/ 800186 h 3379308"/>
              <a:gd name="connsiteX1470" fmla="*/ 1133378 w 3379310"/>
              <a:gd name="connsiteY1470" fmla="*/ 880428 h 3379308"/>
              <a:gd name="connsiteX1471" fmla="*/ 961963 w 3379310"/>
              <a:gd name="connsiteY1471" fmla="*/ 1029095 h 3379308"/>
              <a:gd name="connsiteX1472" fmla="*/ 1016856 w 3379310"/>
              <a:gd name="connsiteY1472" fmla="*/ 965803 h 3379308"/>
              <a:gd name="connsiteX1473" fmla="*/ 1108833 w 3379310"/>
              <a:gd name="connsiteY1473" fmla="*/ 894420 h 3379308"/>
              <a:gd name="connsiteX1474" fmla="*/ 2518411 w 3379310"/>
              <a:gd name="connsiteY1474" fmla="*/ 1152022 h 3379308"/>
              <a:gd name="connsiteX1475" fmla="*/ 2546988 w 3379310"/>
              <a:gd name="connsiteY1475" fmla="*/ 1188843 h 3379308"/>
              <a:gd name="connsiteX1476" fmla="*/ 2522982 w 3379310"/>
              <a:gd name="connsiteY1476" fmla="*/ 1161164 h 3379308"/>
              <a:gd name="connsiteX1477" fmla="*/ 3328345 w 3379310"/>
              <a:gd name="connsiteY1477" fmla="*/ 1299821 h 3379308"/>
              <a:gd name="connsiteX1478" fmla="*/ 3338579 w 3379310"/>
              <a:gd name="connsiteY1478" fmla="*/ 1324529 h 3379308"/>
              <a:gd name="connsiteX1479" fmla="*/ 3344732 w 3379310"/>
              <a:gd name="connsiteY1479" fmla="*/ 1348370 h 3379308"/>
              <a:gd name="connsiteX1480" fmla="*/ 3356926 w 3379310"/>
              <a:gd name="connsiteY1480" fmla="*/ 1426659 h 3379308"/>
              <a:gd name="connsiteX1481" fmla="*/ 3356926 w 3379310"/>
              <a:gd name="connsiteY1481" fmla="*/ 1494817 h 3379308"/>
              <a:gd name="connsiteX1482" fmla="*/ 3354518 w 3379310"/>
              <a:gd name="connsiteY1482" fmla="*/ 1482713 h 3379308"/>
              <a:gd name="connsiteX1483" fmla="*/ 3354518 w 3379310"/>
              <a:gd name="connsiteY1483" fmla="*/ 1425716 h 3379308"/>
              <a:gd name="connsiteX1484" fmla="*/ 3341929 w 3379310"/>
              <a:gd name="connsiteY1484" fmla="*/ 1419421 h 3379308"/>
              <a:gd name="connsiteX1485" fmla="*/ 3320043 w 3379310"/>
              <a:gd name="connsiteY1485" fmla="*/ 1309393 h 3379308"/>
              <a:gd name="connsiteX1486" fmla="*/ 2498881 w 3379310"/>
              <a:gd name="connsiteY1486" fmla="*/ 1133375 h 3379308"/>
              <a:gd name="connsiteX1487" fmla="*/ 2522982 w 3379310"/>
              <a:gd name="connsiteY1487" fmla="*/ 1161164 h 3379308"/>
              <a:gd name="connsiteX1488" fmla="*/ 2581953 w 3379310"/>
              <a:gd name="connsiteY1488" fmla="*/ 1279105 h 3379308"/>
              <a:gd name="connsiteX1489" fmla="*/ 1152034 w 3379310"/>
              <a:gd name="connsiteY1489" fmla="*/ 860891 h 3379308"/>
              <a:gd name="connsiteX1490" fmla="*/ 1108833 w 3379310"/>
              <a:gd name="connsiteY1490" fmla="*/ 894420 h 3379308"/>
              <a:gd name="connsiteX1491" fmla="*/ 1049367 w 3379310"/>
              <a:gd name="connsiteY1491" fmla="*/ 928318 h 3379308"/>
              <a:gd name="connsiteX1492" fmla="*/ 1074011 w 3379310"/>
              <a:gd name="connsiteY1492" fmla="*/ 899903 h 3379308"/>
              <a:gd name="connsiteX1493" fmla="*/ 1116360 w 3379310"/>
              <a:gd name="connsiteY1493" fmla="*/ 851073 h 3379308"/>
              <a:gd name="connsiteX1494" fmla="*/ 1074011 w 3379310"/>
              <a:gd name="connsiteY1494" fmla="*/ 899903 h 3379308"/>
              <a:gd name="connsiteX1495" fmla="*/ 1051801 w 3379310"/>
              <a:gd name="connsiteY1495" fmla="*/ 911008 h 3379308"/>
              <a:gd name="connsiteX1496" fmla="*/ 1092019 w 3379310"/>
              <a:gd name="connsiteY1496" fmla="*/ 859187 h 3379308"/>
              <a:gd name="connsiteX1497" fmla="*/ 2528236 w 3379310"/>
              <a:gd name="connsiteY1497" fmla="*/ 1116360 h 3379308"/>
              <a:gd name="connsiteX1498" fmla="*/ 2556896 w 3379310"/>
              <a:gd name="connsiteY1498" fmla="*/ 1141216 h 3379308"/>
              <a:gd name="connsiteX1499" fmla="*/ 2580530 w 3379310"/>
              <a:gd name="connsiteY1499" fmla="*/ 1227517 h 3379308"/>
              <a:gd name="connsiteX1500" fmla="*/ 2555774 w 3379310"/>
              <a:gd name="connsiteY1500" fmla="*/ 1198974 h 3379308"/>
              <a:gd name="connsiteX1501" fmla="*/ 2549711 w 3379310"/>
              <a:gd name="connsiteY1501" fmla="*/ 1114980 h 3379308"/>
              <a:gd name="connsiteX1502" fmla="*/ 2606102 w 3379310"/>
              <a:gd name="connsiteY1502" fmla="*/ 1158745 h 3379308"/>
              <a:gd name="connsiteX1503" fmla="*/ 2609661 w 3379310"/>
              <a:gd name="connsiteY1503" fmla="*/ 1186979 h 3379308"/>
              <a:gd name="connsiteX1504" fmla="*/ 2556896 w 3379310"/>
              <a:gd name="connsiteY1504" fmla="*/ 1141216 h 3379308"/>
              <a:gd name="connsiteX1505" fmla="*/ 1114984 w 3379310"/>
              <a:gd name="connsiteY1505" fmla="*/ 829596 h 3379308"/>
              <a:gd name="connsiteX1506" fmla="*/ 1092019 w 3379310"/>
              <a:gd name="connsiteY1506" fmla="*/ 859187 h 3379308"/>
              <a:gd name="connsiteX1507" fmla="*/ 1011516 w 3379310"/>
              <a:gd name="connsiteY1507" fmla="*/ 886022 h 3379308"/>
              <a:gd name="connsiteX1508" fmla="*/ 1030491 w 3379310"/>
              <a:gd name="connsiteY1508" fmla="*/ 852735 h 3379308"/>
              <a:gd name="connsiteX1509" fmla="*/ 1188841 w 3379310"/>
              <a:gd name="connsiteY1509" fmla="*/ 832326 h 3379308"/>
              <a:gd name="connsiteX1510" fmla="*/ 1161172 w 3379310"/>
              <a:gd name="connsiteY1510" fmla="*/ 856322 h 3379308"/>
              <a:gd name="connsiteX1511" fmla="*/ 1152034 w 3379310"/>
              <a:gd name="connsiteY1511" fmla="*/ 860891 h 3379308"/>
              <a:gd name="connsiteX1512" fmla="*/ 1201065 w 3379310"/>
              <a:gd name="connsiteY1512" fmla="*/ 822838 h 3379308"/>
              <a:gd name="connsiteX1513" fmla="*/ 1188841 w 3379310"/>
              <a:gd name="connsiteY1513" fmla="*/ 832326 h 3379308"/>
              <a:gd name="connsiteX1514" fmla="*/ 1198977 w 3379310"/>
              <a:gd name="connsiteY1514" fmla="*/ 823534 h 3379308"/>
              <a:gd name="connsiteX1515" fmla="*/ 2752409 w 3379310"/>
              <a:gd name="connsiteY1515" fmla="*/ 1124661 h 3379308"/>
              <a:gd name="connsiteX1516" fmla="*/ 2893517 w 3379310"/>
              <a:gd name="connsiteY1516" fmla="*/ 1195215 h 3379308"/>
              <a:gd name="connsiteX1517" fmla="*/ 2844103 w 3379310"/>
              <a:gd name="connsiteY1517" fmla="*/ 1343457 h 3379308"/>
              <a:gd name="connsiteX1518" fmla="*/ 2735457 w 3379310"/>
              <a:gd name="connsiteY1518" fmla="*/ 1259137 h 3379308"/>
              <a:gd name="connsiteX1519" fmla="*/ 388443 w 3379310"/>
              <a:gd name="connsiteY1519" fmla="*/ 648749 h 3379308"/>
              <a:gd name="connsiteX1520" fmla="*/ 338115 w 3379310"/>
              <a:gd name="connsiteY1520" fmla="*/ 724069 h 3379308"/>
              <a:gd name="connsiteX1521" fmla="*/ 333430 w 3379310"/>
              <a:gd name="connsiteY1521" fmla="*/ 710014 h 3379308"/>
              <a:gd name="connsiteX1522" fmla="*/ 346021 w 3379310"/>
              <a:gd name="connsiteY1522" fmla="*/ 691171 h 3379308"/>
              <a:gd name="connsiteX1523" fmla="*/ 931856 w 3379310"/>
              <a:gd name="connsiteY1523" fmla="*/ 754375 h 3379308"/>
              <a:gd name="connsiteX1524" fmla="*/ 894739 w 3379310"/>
              <a:gd name="connsiteY1524" fmla="*/ 889911 h 3379308"/>
              <a:gd name="connsiteX1525" fmla="*/ 761513 w 3379310"/>
              <a:gd name="connsiteY1525" fmla="*/ 926395 h 3379308"/>
              <a:gd name="connsiteX1526" fmla="*/ 772936 w 3379310"/>
              <a:gd name="connsiteY1526" fmla="*/ 765669 h 3379308"/>
              <a:gd name="connsiteX1527" fmla="*/ 3302845 w 3379310"/>
              <a:gd name="connsiteY1527" fmla="*/ 1222932 h 3379308"/>
              <a:gd name="connsiteX1528" fmla="*/ 3328085 w 3379310"/>
              <a:gd name="connsiteY1528" fmla="*/ 1283869 h 3379308"/>
              <a:gd name="connsiteX1529" fmla="*/ 3331318 w 3379310"/>
              <a:gd name="connsiteY1529" fmla="*/ 1296393 h 3379308"/>
              <a:gd name="connsiteX1530" fmla="*/ 3328345 w 3379310"/>
              <a:gd name="connsiteY1530" fmla="*/ 1299821 h 3379308"/>
              <a:gd name="connsiteX1531" fmla="*/ 3308710 w 3379310"/>
              <a:gd name="connsiteY1531" fmla="*/ 1252418 h 3379308"/>
              <a:gd name="connsiteX1532" fmla="*/ 2450993 w 3379310"/>
              <a:gd name="connsiteY1532" fmla="*/ 1049367 h 3379308"/>
              <a:gd name="connsiteX1533" fmla="*/ 2479404 w 3379310"/>
              <a:gd name="connsiteY1533" fmla="*/ 1074007 h 3379308"/>
              <a:gd name="connsiteX1534" fmla="*/ 2518411 w 3379310"/>
              <a:gd name="connsiteY1534" fmla="*/ 1152022 h 3379308"/>
              <a:gd name="connsiteX1535" fmla="*/ 2484888 w 3379310"/>
              <a:gd name="connsiteY1535" fmla="*/ 1108827 h 3379308"/>
              <a:gd name="connsiteX1536" fmla="*/ 2468297 w 3379310"/>
              <a:gd name="connsiteY1536" fmla="*/ 1051794 h 3379308"/>
              <a:gd name="connsiteX1537" fmla="*/ 2520121 w 3379310"/>
              <a:gd name="connsiteY1537" fmla="*/ 1092015 h 3379308"/>
              <a:gd name="connsiteX1538" fmla="*/ 2528236 w 3379310"/>
              <a:gd name="connsiteY1538" fmla="*/ 1116360 h 3379308"/>
              <a:gd name="connsiteX1539" fmla="*/ 2479404 w 3379310"/>
              <a:gd name="connsiteY1539" fmla="*/ 1074007 h 3379308"/>
              <a:gd name="connsiteX1540" fmla="*/ 1227522 w 3379310"/>
              <a:gd name="connsiteY1540" fmla="*/ 798778 h 3379308"/>
              <a:gd name="connsiteX1541" fmla="*/ 1198977 w 3379310"/>
              <a:gd name="connsiteY1541" fmla="*/ 823534 h 3379308"/>
              <a:gd name="connsiteX1542" fmla="*/ 1116360 w 3379310"/>
              <a:gd name="connsiteY1542" fmla="*/ 851073 h 3379308"/>
              <a:gd name="connsiteX1543" fmla="*/ 1141218 w 3379310"/>
              <a:gd name="connsiteY1543" fmla="*/ 822412 h 3379308"/>
              <a:gd name="connsiteX1544" fmla="*/ 1279132 w 3379310"/>
              <a:gd name="connsiteY1544" fmla="*/ 797342 h 3379308"/>
              <a:gd name="connsiteX1545" fmla="*/ 1133378 w 3379310"/>
              <a:gd name="connsiteY1545" fmla="*/ 880428 h 3379308"/>
              <a:gd name="connsiteX1546" fmla="*/ 1161172 w 3379310"/>
              <a:gd name="connsiteY1546" fmla="*/ 856322 h 3379308"/>
              <a:gd name="connsiteX1547" fmla="*/ 1282288 w 3379310"/>
              <a:gd name="connsiteY1547" fmla="*/ 795764 h 3379308"/>
              <a:gd name="connsiteX1548" fmla="*/ 1279132 w 3379310"/>
              <a:gd name="connsiteY1548" fmla="*/ 797342 h 3379308"/>
              <a:gd name="connsiteX1549" fmla="*/ 1281355 w 3379310"/>
              <a:gd name="connsiteY1549" fmla="*/ 796075 h 3379308"/>
              <a:gd name="connsiteX1550" fmla="*/ 1186980 w 3379310"/>
              <a:gd name="connsiteY1550" fmla="*/ 769648 h 3379308"/>
              <a:gd name="connsiteX1551" fmla="*/ 1141218 w 3379310"/>
              <a:gd name="connsiteY1551" fmla="*/ 822412 h 3379308"/>
              <a:gd name="connsiteX1552" fmla="*/ 1114984 w 3379310"/>
              <a:gd name="connsiteY1552" fmla="*/ 829596 h 3379308"/>
              <a:gd name="connsiteX1553" fmla="*/ 1158748 w 3379310"/>
              <a:gd name="connsiteY1553" fmla="*/ 773207 h 3379308"/>
              <a:gd name="connsiteX1554" fmla="*/ 3280547 w 3379310"/>
              <a:gd name="connsiteY1554" fmla="*/ 1184428 h 3379308"/>
              <a:gd name="connsiteX1555" fmla="*/ 3308710 w 3379310"/>
              <a:gd name="connsiteY1555" fmla="*/ 1252418 h 3379308"/>
              <a:gd name="connsiteX1556" fmla="*/ 3320043 w 3379310"/>
              <a:gd name="connsiteY1556" fmla="*/ 1309393 h 3379308"/>
              <a:gd name="connsiteX1557" fmla="*/ 3308136 w 3379310"/>
              <a:gd name="connsiteY1557" fmla="*/ 1323122 h 3379308"/>
              <a:gd name="connsiteX1558" fmla="*/ 402634 w 3379310"/>
              <a:gd name="connsiteY1558" fmla="*/ 606444 h 3379308"/>
              <a:gd name="connsiteX1559" fmla="*/ 346021 w 3379310"/>
              <a:gd name="connsiteY1559" fmla="*/ 691171 h 3379308"/>
              <a:gd name="connsiteX1560" fmla="*/ 331867 w 3379310"/>
              <a:gd name="connsiteY1560" fmla="*/ 705324 h 3379308"/>
              <a:gd name="connsiteX1561" fmla="*/ 333430 w 3379310"/>
              <a:gd name="connsiteY1561" fmla="*/ 710014 h 3379308"/>
              <a:gd name="connsiteX1562" fmla="*/ 272478 w 3379310"/>
              <a:gd name="connsiteY1562" fmla="*/ 801236 h 3379308"/>
              <a:gd name="connsiteX1563" fmla="*/ 267276 w 3379310"/>
              <a:gd name="connsiteY1563" fmla="*/ 801605 h 3379308"/>
              <a:gd name="connsiteX1564" fmla="*/ 293883 w 3379310"/>
              <a:gd name="connsiteY1564" fmla="*/ 737370 h 3379308"/>
              <a:gd name="connsiteX1565" fmla="*/ 361402 w 3379310"/>
              <a:gd name="connsiteY1565" fmla="*/ 647676 h 3379308"/>
              <a:gd name="connsiteX1566" fmla="*/ 2398709 w 3379310"/>
              <a:gd name="connsiteY1566" fmla="*/ 997787 h 3379308"/>
              <a:gd name="connsiteX1567" fmla="*/ 2439744 w 3379310"/>
              <a:gd name="connsiteY1567" fmla="*/ 1029634 h 3379308"/>
              <a:gd name="connsiteX1568" fmla="*/ 2450993 w 3379310"/>
              <a:gd name="connsiteY1568" fmla="*/ 1049367 h 3379308"/>
              <a:gd name="connsiteX1569" fmla="*/ 2413512 w 3379310"/>
              <a:gd name="connsiteY1569" fmla="*/ 1016860 h 3379308"/>
              <a:gd name="connsiteX1570" fmla="*/ 2493287 w 3379310"/>
              <a:gd name="connsiteY1570" fmla="*/ 1011511 h 3379308"/>
              <a:gd name="connsiteX1571" fmla="*/ 2526573 w 3379310"/>
              <a:gd name="connsiteY1571" fmla="*/ 1030486 h 3379308"/>
              <a:gd name="connsiteX1572" fmla="*/ 2549711 w 3379310"/>
              <a:gd name="connsiteY1572" fmla="*/ 1114980 h 3379308"/>
              <a:gd name="connsiteX1573" fmla="*/ 2520121 w 3379310"/>
              <a:gd name="connsiteY1573" fmla="*/ 1092015 h 3379308"/>
              <a:gd name="connsiteX1574" fmla="*/ 1322004 w 3379310"/>
              <a:gd name="connsiteY1574" fmla="*/ 772904 h 3379308"/>
              <a:gd name="connsiteX1575" fmla="*/ 1281355 w 3379310"/>
              <a:gd name="connsiteY1575" fmla="*/ 796075 h 3379308"/>
              <a:gd name="connsiteX1576" fmla="*/ 1201065 w 3379310"/>
              <a:gd name="connsiteY1576" fmla="*/ 822838 h 3379308"/>
              <a:gd name="connsiteX1577" fmla="*/ 1234545 w 3379310"/>
              <a:gd name="connsiteY1577" fmla="*/ 796854 h 3379308"/>
              <a:gd name="connsiteX1578" fmla="*/ 2520625 w 3379310"/>
              <a:gd name="connsiteY1578" fmla="*/ 1008769 h 3379308"/>
              <a:gd name="connsiteX1579" fmla="*/ 2634443 w 3379310"/>
              <a:gd name="connsiteY1579" fmla="*/ 1065678 h 3379308"/>
              <a:gd name="connsiteX1580" fmla="*/ 2643098 w 3379310"/>
              <a:gd name="connsiteY1580" fmla="*/ 1187457 h 3379308"/>
              <a:gd name="connsiteX1581" fmla="*/ 2606102 w 3379310"/>
              <a:gd name="connsiteY1581" fmla="*/ 1158745 h 3379308"/>
              <a:gd name="connsiteX1582" fmla="*/ 2594839 w 3379310"/>
              <a:gd name="connsiteY1582" fmla="*/ 1069400 h 3379308"/>
              <a:gd name="connsiteX1583" fmla="*/ 2526573 w 3379310"/>
              <a:gd name="connsiteY1583" fmla="*/ 1030486 h 3379308"/>
              <a:gd name="connsiteX1584" fmla="*/ 1285622 w 3379310"/>
              <a:gd name="connsiteY1584" fmla="*/ 757213 h 3379308"/>
              <a:gd name="connsiteX1585" fmla="*/ 1234545 w 3379310"/>
              <a:gd name="connsiteY1585" fmla="*/ 796854 h 3379308"/>
              <a:gd name="connsiteX1586" fmla="*/ 1227522 w 3379310"/>
              <a:gd name="connsiteY1586" fmla="*/ 798778 h 3379308"/>
              <a:gd name="connsiteX1587" fmla="*/ 1273716 w 3379310"/>
              <a:gd name="connsiteY1587" fmla="*/ 758714 h 3379308"/>
              <a:gd name="connsiteX1588" fmla="*/ 1187462 w 3379310"/>
              <a:gd name="connsiteY1588" fmla="*/ 736210 h 3379308"/>
              <a:gd name="connsiteX1589" fmla="*/ 1158748 w 3379310"/>
              <a:gd name="connsiteY1589" fmla="*/ 773207 h 3379308"/>
              <a:gd name="connsiteX1590" fmla="*/ 1069404 w 3379310"/>
              <a:gd name="connsiteY1590" fmla="*/ 784470 h 3379308"/>
              <a:gd name="connsiteX1591" fmla="*/ 1030491 w 3379310"/>
              <a:gd name="connsiteY1591" fmla="*/ 852735 h 3379308"/>
              <a:gd name="connsiteX1592" fmla="*/ 1008773 w 3379310"/>
              <a:gd name="connsiteY1592" fmla="*/ 858683 h 3379308"/>
              <a:gd name="connsiteX1593" fmla="*/ 1065682 w 3379310"/>
              <a:gd name="connsiteY1593" fmla="*/ 744865 h 3379308"/>
              <a:gd name="connsiteX1594" fmla="*/ 2350219 w 3379310"/>
              <a:gd name="connsiteY1594" fmla="*/ 961966 h 3379308"/>
              <a:gd name="connsiteX1595" fmla="*/ 2413512 w 3379310"/>
              <a:gd name="connsiteY1595" fmla="*/ 1016860 h 3379308"/>
              <a:gd name="connsiteX1596" fmla="*/ 2484888 w 3379310"/>
              <a:gd name="connsiteY1596" fmla="*/ 1108827 h 3379308"/>
              <a:gd name="connsiteX1597" fmla="*/ 2498881 w 3379310"/>
              <a:gd name="connsiteY1597" fmla="*/ 1133375 h 3379308"/>
              <a:gd name="connsiteX1598" fmla="*/ 2330343 w 3379310"/>
              <a:gd name="connsiteY1598" fmla="*/ 944728 h 3379308"/>
              <a:gd name="connsiteX1599" fmla="*/ 2345410 w 3379310"/>
              <a:gd name="connsiteY1599" fmla="*/ 956421 h 3379308"/>
              <a:gd name="connsiteX1600" fmla="*/ 2350219 w 3379310"/>
              <a:gd name="connsiteY1600" fmla="*/ 961966 h 3379308"/>
              <a:gd name="connsiteX1601" fmla="*/ 2398667 w 3379310"/>
              <a:gd name="connsiteY1601" fmla="*/ 957574 h 3379308"/>
              <a:gd name="connsiteX1602" fmla="*/ 2430164 w 3379310"/>
              <a:gd name="connsiteY1602" fmla="*/ 975529 h 3379308"/>
              <a:gd name="connsiteX1603" fmla="*/ 2468297 w 3379310"/>
              <a:gd name="connsiteY1603" fmla="*/ 1051794 h 3379308"/>
              <a:gd name="connsiteX1604" fmla="*/ 2439744 w 3379310"/>
              <a:gd name="connsiteY1604" fmla="*/ 1029634 h 3379308"/>
              <a:gd name="connsiteX1605" fmla="*/ 2422170 w 3379310"/>
              <a:gd name="connsiteY1605" fmla="*/ 959541 h 3379308"/>
              <a:gd name="connsiteX1606" fmla="*/ 2486723 w 3379310"/>
              <a:gd name="connsiteY1606" fmla="*/ 991818 h 3379308"/>
              <a:gd name="connsiteX1607" fmla="*/ 2493287 w 3379310"/>
              <a:gd name="connsiteY1607" fmla="*/ 1011511 h 3379308"/>
              <a:gd name="connsiteX1608" fmla="*/ 2430164 w 3379310"/>
              <a:gd name="connsiteY1608" fmla="*/ 975529 h 3379308"/>
              <a:gd name="connsiteX1609" fmla="*/ 1384259 w 3379310"/>
              <a:gd name="connsiteY1609" fmla="*/ 744779 h 3379308"/>
              <a:gd name="connsiteX1610" fmla="*/ 1335282 w 3379310"/>
              <a:gd name="connsiteY1610" fmla="*/ 769268 h 3379308"/>
              <a:gd name="connsiteX1611" fmla="*/ 1322004 w 3379310"/>
              <a:gd name="connsiteY1611" fmla="*/ 772904 h 3379308"/>
              <a:gd name="connsiteX1612" fmla="*/ 1367675 w 3379310"/>
              <a:gd name="connsiteY1612" fmla="*/ 746869 h 3379308"/>
              <a:gd name="connsiteX1613" fmla="*/ 1309678 w 3379310"/>
              <a:gd name="connsiteY1613" fmla="*/ 727524 h 3379308"/>
              <a:gd name="connsiteX1614" fmla="*/ 1273716 w 3379310"/>
              <a:gd name="connsiteY1614" fmla="*/ 758714 h 3379308"/>
              <a:gd name="connsiteX1615" fmla="*/ 1186980 w 3379310"/>
              <a:gd name="connsiteY1615" fmla="*/ 769648 h 3379308"/>
              <a:gd name="connsiteX1616" fmla="*/ 1217854 w 3379310"/>
              <a:gd name="connsiteY1616" fmla="*/ 734050 h 3379308"/>
              <a:gd name="connsiteX1617" fmla="*/ 3246426 w 3379310"/>
              <a:gd name="connsiteY1617" fmla="*/ 1102051 h 3379308"/>
              <a:gd name="connsiteX1618" fmla="*/ 3253586 w 3379310"/>
              <a:gd name="connsiteY1618" fmla="*/ 1104012 h 3379308"/>
              <a:gd name="connsiteX1619" fmla="*/ 3274683 w 3379310"/>
              <a:gd name="connsiteY1619" fmla="*/ 1154942 h 3379308"/>
              <a:gd name="connsiteX1620" fmla="*/ 3280547 w 3379310"/>
              <a:gd name="connsiteY1620" fmla="*/ 1184428 h 3379308"/>
              <a:gd name="connsiteX1621" fmla="*/ 459104 w 3379310"/>
              <a:gd name="connsiteY1621" fmla="*/ 542998 h 3379308"/>
              <a:gd name="connsiteX1622" fmla="*/ 445056 w 3379310"/>
              <a:gd name="connsiteY1622" fmla="*/ 564021 h 3379308"/>
              <a:gd name="connsiteX1623" fmla="*/ 402634 w 3379310"/>
              <a:gd name="connsiteY1623" fmla="*/ 606444 h 3379308"/>
              <a:gd name="connsiteX1624" fmla="*/ 428404 w 3379310"/>
              <a:gd name="connsiteY1624" fmla="*/ 567877 h 3379308"/>
              <a:gd name="connsiteX1625" fmla="*/ 452041 w 3379310"/>
              <a:gd name="connsiteY1625" fmla="*/ 542108 h 3379308"/>
              <a:gd name="connsiteX1626" fmla="*/ 2335328 w 3379310"/>
              <a:gd name="connsiteY1626" fmla="*/ 916120 h 3379308"/>
              <a:gd name="connsiteX1627" fmla="*/ 2390866 w 3379310"/>
              <a:gd name="connsiteY1627" fmla="*/ 943890 h 3379308"/>
              <a:gd name="connsiteX1628" fmla="*/ 2398667 w 3379310"/>
              <a:gd name="connsiteY1628" fmla="*/ 957574 h 3379308"/>
              <a:gd name="connsiteX1629" fmla="*/ 2342772 w 3379310"/>
              <a:gd name="connsiteY1629" fmla="*/ 925712 h 3379308"/>
              <a:gd name="connsiteX1630" fmla="*/ 490266 w 3379310"/>
              <a:gd name="connsiteY1630" fmla="*/ 546926 h 3379308"/>
              <a:gd name="connsiteX1631" fmla="*/ 388443 w 3379310"/>
              <a:gd name="connsiteY1631" fmla="*/ 648749 h 3379308"/>
              <a:gd name="connsiteX1632" fmla="*/ 445056 w 3379310"/>
              <a:gd name="connsiteY1632" fmla="*/ 564021 h 3379308"/>
              <a:gd name="connsiteX1633" fmla="*/ 465299 w 3379310"/>
              <a:gd name="connsiteY1633" fmla="*/ 543779 h 3379308"/>
              <a:gd name="connsiteX1634" fmla="*/ 1466255 w 3379310"/>
              <a:gd name="connsiteY1634" fmla="*/ 734442 h 3379308"/>
              <a:gd name="connsiteX1635" fmla="*/ 1282288 w 3379310"/>
              <a:gd name="connsiteY1635" fmla="*/ 795764 h 3379308"/>
              <a:gd name="connsiteX1636" fmla="*/ 1335282 w 3379310"/>
              <a:gd name="connsiteY1636" fmla="*/ 769268 h 3379308"/>
              <a:gd name="connsiteX1637" fmla="*/ 1459204 w 3379310"/>
              <a:gd name="connsiteY1637" fmla="*/ 735331 h 3379308"/>
              <a:gd name="connsiteX1638" fmla="*/ 2295312 w 3379310"/>
              <a:gd name="connsiteY1638" fmla="*/ 898657 h 3379308"/>
              <a:gd name="connsiteX1639" fmla="*/ 2342772 w 3379310"/>
              <a:gd name="connsiteY1639" fmla="*/ 925712 h 3379308"/>
              <a:gd name="connsiteX1640" fmla="*/ 2398709 w 3379310"/>
              <a:gd name="connsiteY1640" fmla="*/ 997787 h 3379308"/>
              <a:gd name="connsiteX1641" fmla="*/ 2345410 w 3379310"/>
              <a:gd name="connsiteY1641" fmla="*/ 956421 h 3379308"/>
              <a:gd name="connsiteX1642" fmla="*/ 1414705 w 3379310"/>
              <a:gd name="connsiteY1642" fmla="*/ 720060 h 3379308"/>
              <a:gd name="connsiteX1643" fmla="*/ 1367675 w 3379310"/>
              <a:gd name="connsiteY1643" fmla="*/ 746869 h 3379308"/>
              <a:gd name="connsiteX1644" fmla="*/ 1285622 w 3379310"/>
              <a:gd name="connsiteY1644" fmla="*/ 757213 h 3379308"/>
              <a:gd name="connsiteX1645" fmla="*/ 1325308 w 3379310"/>
              <a:gd name="connsiteY1645" fmla="*/ 726413 h 3379308"/>
              <a:gd name="connsiteX1646" fmla="*/ 2951495 w 3379310"/>
              <a:gd name="connsiteY1646" fmla="*/ 1021283 h 3379308"/>
              <a:gd name="connsiteX1647" fmla="*/ 3172412 w 3379310"/>
              <a:gd name="connsiteY1647" fmla="*/ 1081782 h 3379308"/>
              <a:gd name="connsiteX1648" fmla="*/ 3060233 w 3379310"/>
              <a:gd name="connsiteY1648" fmla="*/ 1278573 h 3379308"/>
              <a:gd name="connsiteX1649" fmla="*/ 2893517 w 3379310"/>
              <a:gd name="connsiteY1649" fmla="*/ 1195215 h 3379308"/>
              <a:gd name="connsiteX1650" fmla="*/ 2258977 w 3379310"/>
              <a:gd name="connsiteY1650" fmla="*/ 877945 h 3379308"/>
              <a:gd name="connsiteX1651" fmla="*/ 2291415 w 3379310"/>
              <a:gd name="connsiteY1651" fmla="*/ 894164 h 3379308"/>
              <a:gd name="connsiteX1652" fmla="*/ 2295312 w 3379310"/>
              <a:gd name="connsiteY1652" fmla="*/ 898657 h 3379308"/>
              <a:gd name="connsiteX1653" fmla="*/ 785833 w 3379310"/>
              <a:gd name="connsiteY1653" fmla="*/ 584186 h 3379308"/>
              <a:gd name="connsiteX1654" fmla="*/ 772936 w 3379310"/>
              <a:gd name="connsiteY1654" fmla="*/ 765669 h 3379308"/>
              <a:gd name="connsiteX1655" fmla="*/ 591427 w 3379310"/>
              <a:gd name="connsiteY1655" fmla="*/ 778569 h 3379308"/>
              <a:gd name="connsiteX1656" fmla="*/ 563388 w 3379310"/>
              <a:gd name="connsiteY1656" fmla="*/ 556144 h 3379308"/>
              <a:gd name="connsiteX1657" fmla="*/ 2242535 w 3379310"/>
              <a:gd name="connsiteY1657" fmla="*/ 868573 h 3379308"/>
              <a:gd name="connsiteX1658" fmla="*/ 2258977 w 3379310"/>
              <a:gd name="connsiteY1658" fmla="*/ 877945 h 3379308"/>
              <a:gd name="connsiteX1659" fmla="*/ 2245671 w 3379310"/>
              <a:gd name="connsiteY1659" fmla="*/ 871292 h 3379308"/>
              <a:gd name="connsiteX1660" fmla="*/ 2217703 w 3379310"/>
              <a:gd name="connsiteY1660" fmla="*/ 857308 h 3379308"/>
              <a:gd name="connsiteX1661" fmla="*/ 2245671 w 3379310"/>
              <a:gd name="connsiteY1661" fmla="*/ 871292 h 3379308"/>
              <a:gd name="connsiteX1662" fmla="*/ 2330343 w 3379310"/>
              <a:gd name="connsiteY1662" fmla="*/ 944728 h 3379308"/>
              <a:gd name="connsiteX1663" fmla="*/ 1378473 w 3379310"/>
              <a:gd name="connsiteY1663" fmla="*/ 685152 h 3379308"/>
              <a:gd name="connsiteX1664" fmla="*/ 1325308 w 3379310"/>
              <a:gd name="connsiteY1664" fmla="*/ 726413 h 3379308"/>
              <a:gd name="connsiteX1665" fmla="*/ 1309678 w 3379310"/>
              <a:gd name="connsiteY1665" fmla="*/ 727524 h 3379308"/>
              <a:gd name="connsiteX1666" fmla="*/ 1360044 w 3379310"/>
              <a:gd name="connsiteY1666" fmla="*/ 683842 h 3379308"/>
              <a:gd name="connsiteX1667" fmla="*/ 2624933 w 3379310"/>
              <a:gd name="connsiteY1667" fmla="*/ 931853 h 3379308"/>
              <a:gd name="connsiteX1668" fmla="*/ 2771650 w 3379310"/>
              <a:gd name="connsiteY1668" fmla="*/ 972032 h 3379308"/>
              <a:gd name="connsiteX1669" fmla="*/ 2752409 w 3379310"/>
              <a:gd name="connsiteY1669" fmla="*/ 1124661 h 3379308"/>
              <a:gd name="connsiteX1670" fmla="*/ 2634443 w 3379310"/>
              <a:gd name="connsiteY1670" fmla="*/ 1065678 h 3379308"/>
              <a:gd name="connsiteX1671" fmla="*/ 1535064 w 3379310"/>
              <a:gd name="connsiteY1671" fmla="*/ 711506 h 3379308"/>
              <a:gd name="connsiteX1672" fmla="*/ 1483775 w 3379310"/>
              <a:gd name="connsiteY1672" fmla="*/ 728602 h 3379308"/>
              <a:gd name="connsiteX1673" fmla="*/ 1459204 w 3379310"/>
              <a:gd name="connsiteY1673" fmla="*/ 735331 h 3379308"/>
              <a:gd name="connsiteX1674" fmla="*/ 1384259 w 3379310"/>
              <a:gd name="connsiteY1674" fmla="*/ 744779 h 3379308"/>
              <a:gd name="connsiteX1675" fmla="*/ 1436844 w 3379310"/>
              <a:gd name="connsiteY1675" fmla="*/ 718487 h 3379308"/>
              <a:gd name="connsiteX1676" fmla="*/ 1124664 w 3379310"/>
              <a:gd name="connsiteY1676" fmla="*/ 626900 h 3379308"/>
              <a:gd name="connsiteX1677" fmla="*/ 1065682 w 3379310"/>
              <a:gd name="connsiteY1677" fmla="*/ 744865 h 3379308"/>
              <a:gd name="connsiteX1678" fmla="*/ 931856 w 3379310"/>
              <a:gd name="connsiteY1678" fmla="*/ 754375 h 3379308"/>
              <a:gd name="connsiteX1679" fmla="*/ 972035 w 3379310"/>
              <a:gd name="connsiteY1679" fmla="*/ 607659 h 3379308"/>
              <a:gd name="connsiteX1680" fmla="*/ 2348957 w 3379310"/>
              <a:gd name="connsiteY1680" fmla="*/ 870370 h 3379308"/>
              <a:gd name="connsiteX1681" fmla="*/ 2383310 w 3379310"/>
              <a:gd name="connsiteY1681" fmla="*/ 881821 h 3379308"/>
              <a:gd name="connsiteX1682" fmla="*/ 2422170 w 3379310"/>
              <a:gd name="connsiteY1682" fmla="*/ 959541 h 3379308"/>
              <a:gd name="connsiteX1683" fmla="*/ 2390866 w 3379310"/>
              <a:gd name="connsiteY1683" fmla="*/ 943890 h 3379308"/>
              <a:gd name="connsiteX1684" fmla="*/ 1487951 w 3379310"/>
              <a:gd name="connsiteY1684" fmla="*/ 692933 h 3379308"/>
              <a:gd name="connsiteX1685" fmla="*/ 1436844 w 3379310"/>
              <a:gd name="connsiteY1685" fmla="*/ 718487 h 3379308"/>
              <a:gd name="connsiteX1686" fmla="*/ 1414705 w 3379310"/>
              <a:gd name="connsiteY1686" fmla="*/ 720060 h 3379308"/>
              <a:gd name="connsiteX1687" fmla="*/ 1465138 w 3379310"/>
              <a:gd name="connsiteY1687" fmla="*/ 691311 h 3379308"/>
              <a:gd name="connsiteX1688" fmla="*/ 2373962 w 3379310"/>
              <a:gd name="connsiteY1688" fmla="*/ 863125 h 3379308"/>
              <a:gd name="connsiteX1689" fmla="*/ 2489397 w 3379310"/>
              <a:gd name="connsiteY1689" fmla="*/ 894737 h 3379308"/>
              <a:gd name="connsiteX1690" fmla="*/ 2520625 w 3379310"/>
              <a:gd name="connsiteY1690" fmla="*/ 1008769 h 3379308"/>
              <a:gd name="connsiteX1691" fmla="*/ 2486723 w 3379310"/>
              <a:gd name="connsiteY1691" fmla="*/ 991818 h 3379308"/>
              <a:gd name="connsiteX1692" fmla="*/ 2458400 w 3379310"/>
              <a:gd name="connsiteY1692" fmla="*/ 906851 h 3379308"/>
              <a:gd name="connsiteX1693" fmla="*/ 2383310 w 3379310"/>
              <a:gd name="connsiteY1693" fmla="*/ 881821 h 3379308"/>
              <a:gd name="connsiteX1694" fmla="*/ 2238986 w 3379310"/>
              <a:gd name="connsiteY1694" fmla="*/ 833713 h 3379308"/>
              <a:gd name="connsiteX1695" fmla="*/ 2282674 w 3379310"/>
              <a:gd name="connsiteY1695" fmla="*/ 848276 h 3379308"/>
              <a:gd name="connsiteX1696" fmla="*/ 2335328 w 3379310"/>
              <a:gd name="connsiteY1696" fmla="*/ 916120 h 3379308"/>
              <a:gd name="connsiteX1697" fmla="*/ 2291415 w 3379310"/>
              <a:gd name="connsiteY1697" fmla="*/ 894164 h 3379308"/>
              <a:gd name="connsiteX1698" fmla="*/ 1588050 w 3379310"/>
              <a:gd name="connsiteY1698" fmla="*/ 700046 h 3379308"/>
              <a:gd name="connsiteX1699" fmla="*/ 1550107 w 3379310"/>
              <a:gd name="connsiteY1699" fmla="*/ 710437 h 3379308"/>
              <a:gd name="connsiteX1700" fmla="*/ 1535064 w 3379310"/>
              <a:gd name="connsiteY1700" fmla="*/ 711506 h 3379308"/>
              <a:gd name="connsiteX1701" fmla="*/ 1572713 w 3379310"/>
              <a:gd name="connsiteY1701" fmla="*/ 698956 h 3379308"/>
              <a:gd name="connsiteX1702" fmla="*/ 1387496 w 3379310"/>
              <a:gd name="connsiteY1702" fmla="*/ 660033 h 3379308"/>
              <a:gd name="connsiteX1703" fmla="*/ 1360044 w 3379310"/>
              <a:gd name="connsiteY1703" fmla="*/ 683842 h 3379308"/>
              <a:gd name="connsiteX1704" fmla="*/ 1267126 w 3379310"/>
              <a:gd name="connsiteY1704" fmla="*/ 677239 h 3379308"/>
              <a:gd name="connsiteX1705" fmla="*/ 1217854 w 3379310"/>
              <a:gd name="connsiteY1705" fmla="*/ 734050 h 3379308"/>
              <a:gd name="connsiteX1706" fmla="*/ 1187462 w 3379310"/>
              <a:gd name="connsiteY1706" fmla="*/ 736210 h 3379308"/>
              <a:gd name="connsiteX1707" fmla="*/ 1259141 w 3379310"/>
              <a:gd name="connsiteY1707" fmla="*/ 643852 h 3379308"/>
              <a:gd name="connsiteX1708" fmla="*/ 2272670 w 3379310"/>
              <a:gd name="connsiteY1708" fmla="*/ 835386 h 3379308"/>
              <a:gd name="connsiteX1709" fmla="*/ 2339438 w 3379310"/>
              <a:gd name="connsiteY1709" fmla="*/ 853670 h 3379308"/>
              <a:gd name="connsiteX1710" fmla="*/ 2348957 w 3379310"/>
              <a:gd name="connsiteY1710" fmla="*/ 870370 h 3379308"/>
              <a:gd name="connsiteX1711" fmla="*/ 2282674 w 3379310"/>
              <a:gd name="connsiteY1711" fmla="*/ 848276 h 3379308"/>
              <a:gd name="connsiteX1712" fmla="*/ 3210416 w 3379310"/>
              <a:gd name="connsiteY1712" fmla="*/ 1015114 h 3379308"/>
              <a:gd name="connsiteX1713" fmla="*/ 3246426 w 3379310"/>
              <a:gd name="connsiteY1713" fmla="*/ 1102051 h 3379308"/>
              <a:gd name="connsiteX1714" fmla="*/ 3172412 w 3379310"/>
              <a:gd name="connsiteY1714" fmla="*/ 1081782 h 3379308"/>
              <a:gd name="connsiteX1715" fmla="*/ 2148392 w 3379310"/>
              <a:gd name="connsiteY1715" fmla="*/ 803516 h 3379308"/>
              <a:gd name="connsiteX1716" fmla="*/ 2179467 w 3379310"/>
              <a:gd name="connsiteY1716" fmla="*/ 813874 h 3379308"/>
              <a:gd name="connsiteX1717" fmla="*/ 2242535 w 3379310"/>
              <a:gd name="connsiteY1717" fmla="*/ 868573 h 3379308"/>
              <a:gd name="connsiteX1718" fmla="*/ 2203674 w 3379310"/>
              <a:gd name="connsiteY1718" fmla="*/ 846420 h 3379308"/>
              <a:gd name="connsiteX1719" fmla="*/ 1496010 w 3379310"/>
              <a:gd name="connsiteY1719" fmla="*/ 673713 h 3379308"/>
              <a:gd name="connsiteX1720" fmla="*/ 1465138 w 3379310"/>
              <a:gd name="connsiteY1720" fmla="*/ 691311 h 3379308"/>
              <a:gd name="connsiteX1721" fmla="*/ 1378473 w 3379310"/>
              <a:gd name="connsiteY1721" fmla="*/ 685152 h 3379308"/>
              <a:gd name="connsiteX1722" fmla="*/ 1407577 w 3379310"/>
              <a:gd name="connsiteY1722" fmla="*/ 662564 h 3379308"/>
              <a:gd name="connsiteX1723" fmla="*/ 2172707 w 3379310"/>
              <a:gd name="connsiteY1723" fmla="*/ 808010 h 3379308"/>
              <a:gd name="connsiteX1724" fmla="*/ 2230396 w 3379310"/>
              <a:gd name="connsiteY1724" fmla="*/ 823809 h 3379308"/>
              <a:gd name="connsiteX1725" fmla="*/ 2238986 w 3379310"/>
              <a:gd name="connsiteY1725" fmla="*/ 833713 h 3379308"/>
              <a:gd name="connsiteX1726" fmla="*/ 2179467 w 3379310"/>
              <a:gd name="connsiteY1726" fmla="*/ 813874 h 3379308"/>
              <a:gd name="connsiteX1727" fmla="*/ 554170 w 3379310"/>
              <a:gd name="connsiteY1727" fmla="*/ 483022 h 3379308"/>
              <a:gd name="connsiteX1728" fmla="*/ 563388 w 3379310"/>
              <a:gd name="connsiteY1728" fmla="*/ 556144 h 3379308"/>
              <a:gd name="connsiteX1729" fmla="*/ 490266 w 3379310"/>
              <a:gd name="connsiteY1729" fmla="*/ 546926 h 3379308"/>
              <a:gd name="connsiteX1730" fmla="*/ 1684647 w 3379310"/>
              <a:gd name="connsiteY1730" fmla="*/ 706911 h 3379308"/>
              <a:gd name="connsiteX1731" fmla="*/ 1466255 w 3379310"/>
              <a:gd name="connsiteY1731" fmla="*/ 734442 h 3379308"/>
              <a:gd name="connsiteX1732" fmla="*/ 1483775 w 3379310"/>
              <a:gd name="connsiteY1732" fmla="*/ 728602 h 3379308"/>
              <a:gd name="connsiteX1733" fmla="*/ 1550107 w 3379310"/>
              <a:gd name="connsiteY1733" fmla="*/ 710437 h 3379308"/>
              <a:gd name="connsiteX1734" fmla="*/ 1642182 w 3379310"/>
              <a:gd name="connsiteY1734" fmla="*/ 703894 h 3379308"/>
              <a:gd name="connsiteX1735" fmla="*/ 2112018 w 3379310"/>
              <a:gd name="connsiteY1735" fmla="*/ 791391 h 3379308"/>
              <a:gd name="connsiteX1736" fmla="*/ 2144085 w 3379310"/>
              <a:gd name="connsiteY1736" fmla="*/ 800172 h 3379308"/>
              <a:gd name="connsiteX1737" fmla="*/ 2148392 w 3379310"/>
              <a:gd name="connsiteY1737" fmla="*/ 803516 h 3379308"/>
              <a:gd name="connsiteX1738" fmla="*/ 2100269 w 3379310"/>
              <a:gd name="connsiteY1738" fmla="*/ 787474 h 3379308"/>
              <a:gd name="connsiteX1739" fmla="*/ 2112018 w 3379310"/>
              <a:gd name="connsiteY1739" fmla="*/ 791391 h 3379308"/>
              <a:gd name="connsiteX1740" fmla="*/ 2102628 w 3379310"/>
              <a:gd name="connsiteY1740" fmla="*/ 788820 h 3379308"/>
              <a:gd name="connsiteX1741" fmla="*/ 1606615 w 3379310"/>
              <a:gd name="connsiteY1741" fmla="*/ 687656 h 3379308"/>
              <a:gd name="connsiteX1742" fmla="*/ 1572713 w 3379310"/>
              <a:gd name="connsiteY1742" fmla="*/ 698956 h 3379308"/>
              <a:gd name="connsiteX1743" fmla="*/ 1487951 w 3379310"/>
              <a:gd name="connsiteY1743" fmla="*/ 692933 h 3379308"/>
              <a:gd name="connsiteX1744" fmla="*/ 1520274 w 3379310"/>
              <a:gd name="connsiteY1744" fmla="*/ 676771 h 3379308"/>
              <a:gd name="connsiteX1745" fmla="*/ 2054205 w 3379310"/>
              <a:gd name="connsiteY1745" fmla="*/ 775558 h 3379308"/>
              <a:gd name="connsiteX1746" fmla="*/ 2102628 w 3379310"/>
              <a:gd name="connsiteY1746" fmla="*/ 788820 h 3379308"/>
              <a:gd name="connsiteX1747" fmla="*/ 2203674 w 3379310"/>
              <a:gd name="connsiteY1747" fmla="*/ 846420 h 3379308"/>
              <a:gd name="connsiteX1748" fmla="*/ 2217703 w 3379310"/>
              <a:gd name="connsiteY1748" fmla="*/ 857308 h 3379308"/>
              <a:gd name="connsiteX1749" fmla="*/ 3218178 w 3379310"/>
              <a:gd name="connsiteY1749" fmla="*/ 1001496 h 3379308"/>
              <a:gd name="connsiteX1750" fmla="*/ 3255589 w 3379310"/>
              <a:gd name="connsiteY1750" fmla="*/ 1057486 h 3379308"/>
              <a:gd name="connsiteX1751" fmla="*/ 3287164 w 3379310"/>
              <a:gd name="connsiteY1751" fmla="*/ 1144100 h 3379308"/>
              <a:gd name="connsiteX1752" fmla="*/ 3302845 w 3379310"/>
              <a:gd name="connsiteY1752" fmla="*/ 1222932 h 3379308"/>
              <a:gd name="connsiteX1753" fmla="*/ 3274683 w 3379310"/>
              <a:gd name="connsiteY1753" fmla="*/ 1154942 h 3379308"/>
              <a:gd name="connsiteX1754" fmla="*/ 3265183 w 3379310"/>
              <a:gd name="connsiteY1754" fmla="*/ 1107187 h 3379308"/>
              <a:gd name="connsiteX1755" fmla="*/ 3253586 w 3379310"/>
              <a:gd name="connsiteY1755" fmla="*/ 1104012 h 3379308"/>
              <a:gd name="connsiteX1756" fmla="*/ 3214092 w 3379310"/>
              <a:gd name="connsiteY1756" fmla="*/ 1008664 h 3379308"/>
              <a:gd name="connsiteX1757" fmla="*/ 1701811 w 3379310"/>
              <a:gd name="connsiteY1757" fmla="*/ 699656 h 3379308"/>
              <a:gd name="connsiteX1758" fmla="*/ 1642182 w 3379310"/>
              <a:gd name="connsiteY1758" fmla="*/ 703894 h 3379308"/>
              <a:gd name="connsiteX1759" fmla="*/ 1588050 w 3379310"/>
              <a:gd name="connsiteY1759" fmla="*/ 700046 h 3379308"/>
              <a:gd name="connsiteX1760" fmla="*/ 1624886 w 3379310"/>
              <a:gd name="connsiteY1760" fmla="*/ 689959 h 3379308"/>
              <a:gd name="connsiteX1761" fmla="*/ 1841209 w 3379310"/>
              <a:gd name="connsiteY1761" fmla="*/ 717229 h 3379308"/>
              <a:gd name="connsiteX1762" fmla="*/ 1845198 w 3379310"/>
              <a:gd name="connsiteY1762" fmla="*/ 718321 h 3379308"/>
              <a:gd name="connsiteX1763" fmla="*/ 1684647 w 3379310"/>
              <a:gd name="connsiteY1763" fmla="*/ 706911 h 3379308"/>
              <a:gd name="connsiteX1764" fmla="*/ 1722006 w 3379310"/>
              <a:gd name="connsiteY1764" fmla="*/ 702202 h 3379308"/>
              <a:gd name="connsiteX1765" fmla="*/ 1918925 w 3379310"/>
              <a:gd name="connsiteY1765" fmla="*/ 727026 h 3379308"/>
              <a:gd name="connsiteX1766" fmla="*/ 2033572 w 3379310"/>
              <a:gd name="connsiteY1766" fmla="*/ 765242 h 3379308"/>
              <a:gd name="connsiteX1767" fmla="*/ 2054205 w 3379310"/>
              <a:gd name="connsiteY1767" fmla="*/ 775558 h 3379308"/>
              <a:gd name="connsiteX1768" fmla="*/ 1845198 w 3379310"/>
              <a:gd name="connsiteY1768" fmla="*/ 718321 h 3379308"/>
              <a:gd name="connsiteX1769" fmla="*/ 1855919 w 3379310"/>
              <a:gd name="connsiteY1769" fmla="*/ 719084 h 3379308"/>
              <a:gd name="connsiteX1770" fmla="*/ 1761538 w 3379310"/>
              <a:gd name="connsiteY1770" fmla="*/ 695411 h 3379308"/>
              <a:gd name="connsiteX1771" fmla="*/ 1766058 w 3379310"/>
              <a:gd name="connsiteY1771" fmla="*/ 696649 h 3379308"/>
              <a:gd name="connsiteX1772" fmla="*/ 1722006 w 3379310"/>
              <a:gd name="connsiteY1772" fmla="*/ 702202 h 3379308"/>
              <a:gd name="connsiteX1773" fmla="*/ 1701811 w 3379310"/>
              <a:gd name="connsiteY1773" fmla="*/ 699656 h 3379308"/>
              <a:gd name="connsiteX1774" fmla="*/ 2015607 w 3379310"/>
              <a:gd name="connsiteY1774" fmla="*/ 739214 h 3379308"/>
              <a:gd name="connsiteX1775" fmla="*/ 2100269 w 3379310"/>
              <a:gd name="connsiteY1775" fmla="*/ 787474 h 3379308"/>
              <a:gd name="connsiteX1776" fmla="*/ 2033572 w 3379310"/>
              <a:gd name="connsiteY1776" fmla="*/ 765242 h 3379308"/>
              <a:gd name="connsiteX1777" fmla="*/ 1970023 w 3379310"/>
              <a:gd name="connsiteY1777" fmla="*/ 733468 h 3379308"/>
              <a:gd name="connsiteX1778" fmla="*/ 1663716 w 3379310"/>
              <a:gd name="connsiteY1778" fmla="*/ 668622 h 3379308"/>
              <a:gd name="connsiteX1779" fmla="*/ 1683257 w 3379310"/>
              <a:gd name="connsiteY1779" fmla="*/ 673974 h 3379308"/>
              <a:gd name="connsiteX1780" fmla="*/ 1624886 w 3379310"/>
              <a:gd name="connsiteY1780" fmla="*/ 689959 h 3379308"/>
              <a:gd name="connsiteX1781" fmla="*/ 1606615 w 3379310"/>
              <a:gd name="connsiteY1781" fmla="*/ 687656 h 3379308"/>
              <a:gd name="connsiteX1782" fmla="*/ 1955394 w 3379310"/>
              <a:gd name="connsiteY1782" fmla="*/ 726153 h 3379308"/>
              <a:gd name="connsiteX1783" fmla="*/ 1970023 w 3379310"/>
              <a:gd name="connsiteY1783" fmla="*/ 733468 h 3379308"/>
              <a:gd name="connsiteX1784" fmla="*/ 1918925 w 3379310"/>
              <a:gd name="connsiteY1784" fmla="*/ 727026 h 3379308"/>
              <a:gd name="connsiteX1785" fmla="*/ 1905713 w 3379310"/>
              <a:gd name="connsiteY1785" fmla="*/ 722622 h 3379308"/>
              <a:gd name="connsiteX1786" fmla="*/ 2106611 w 3379310"/>
              <a:gd name="connsiteY1786" fmla="*/ 750686 h 3379308"/>
              <a:gd name="connsiteX1787" fmla="*/ 2172707 w 3379310"/>
              <a:gd name="connsiteY1787" fmla="*/ 808010 h 3379308"/>
              <a:gd name="connsiteX1788" fmla="*/ 2144085 w 3379310"/>
              <a:gd name="connsiteY1788" fmla="*/ 800172 h 3379308"/>
              <a:gd name="connsiteX1789" fmla="*/ 2075224 w 3379310"/>
              <a:gd name="connsiteY1789" fmla="*/ 746730 h 3379308"/>
              <a:gd name="connsiteX1790" fmla="*/ 1813089 w 3379310"/>
              <a:gd name="connsiteY1790" fmla="*/ 691748 h 3379308"/>
              <a:gd name="connsiteX1791" fmla="*/ 1905713 w 3379310"/>
              <a:gd name="connsiteY1791" fmla="*/ 722622 h 3379308"/>
              <a:gd name="connsiteX1792" fmla="*/ 1855919 w 3379310"/>
              <a:gd name="connsiteY1792" fmla="*/ 719084 h 3379308"/>
              <a:gd name="connsiteX1793" fmla="*/ 1841209 w 3379310"/>
              <a:gd name="connsiteY1793" fmla="*/ 717229 h 3379308"/>
              <a:gd name="connsiteX1794" fmla="*/ 1766058 w 3379310"/>
              <a:gd name="connsiteY1794" fmla="*/ 696649 h 3379308"/>
              <a:gd name="connsiteX1795" fmla="*/ 1794403 w 3379310"/>
              <a:gd name="connsiteY1795" fmla="*/ 693076 h 3379308"/>
              <a:gd name="connsiteX1796" fmla="*/ 1556464 w 3379310"/>
              <a:gd name="connsiteY1796" fmla="*/ 639251 h 3379308"/>
              <a:gd name="connsiteX1797" fmla="*/ 1581566 w 3379310"/>
              <a:gd name="connsiteY1797" fmla="*/ 646125 h 3379308"/>
              <a:gd name="connsiteX1798" fmla="*/ 1520274 w 3379310"/>
              <a:gd name="connsiteY1798" fmla="*/ 676771 h 3379308"/>
              <a:gd name="connsiteX1799" fmla="*/ 1496010 w 3379310"/>
              <a:gd name="connsiteY1799" fmla="*/ 673713 h 3379308"/>
              <a:gd name="connsiteX1800" fmla="*/ 2058118 w 3379310"/>
              <a:gd name="connsiteY1800" fmla="*/ 733453 h 3379308"/>
              <a:gd name="connsiteX1801" fmla="*/ 2075224 w 3379310"/>
              <a:gd name="connsiteY1801" fmla="*/ 746730 h 3379308"/>
              <a:gd name="connsiteX1802" fmla="*/ 2015607 w 3379310"/>
              <a:gd name="connsiteY1802" fmla="*/ 739214 h 3379308"/>
              <a:gd name="connsiteX1803" fmla="*/ 1998008 w 3379310"/>
              <a:gd name="connsiteY1803" fmla="*/ 729182 h 3379308"/>
              <a:gd name="connsiteX1804" fmla="*/ 2217814 w 3379310"/>
              <a:gd name="connsiteY1804" fmla="*/ 764705 h 3379308"/>
              <a:gd name="connsiteX1805" fmla="*/ 2272670 w 3379310"/>
              <a:gd name="connsiteY1805" fmla="*/ 835386 h 3379308"/>
              <a:gd name="connsiteX1806" fmla="*/ 2230396 w 3379310"/>
              <a:gd name="connsiteY1806" fmla="*/ 823809 h 3379308"/>
              <a:gd name="connsiteX1807" fmla="*/ 2174387 w 3379310"/>
              <a:gd name="connsiteY1807" fmla="*/ 759230 h 3379308"/>
              <a:gd name="connsiteX1808" fmla="*/ 1725260 w 3379310"/>
              <a:gd name="connsiteY1808" fmla="*/ 662471 h 3379308"/>
              <a:gd name="connsiteX1809" fmla="*/ 1810852 w 3379310"/>
              <a:gd name="connsiteY1809" fmla="*/ 691002 h 3379308"/>
              <a:gd name="connsiteX1810" fmla="*/ 1794403 w 3379310"/>
              <a:gd name="connsiteY1810" fmla="*/ 693076 h 3379308"/>
              <a:gd name="connsiteX1811" fmla="*/ 1761538 w 3379310"/>
              <a:gd name="connsiteY1811" fmla="*/ 695411 h 3379308"/>
              <a:gd name="connsiteX1812" fmla="*/ 1683257 w 3379310"/>
              <a:gd name="connsiteY1812" fmla="*/ 673974 h 3379308"/>
              <a:gd name="connsiteX1813" fmla="*/ 3182915 w 3379310"/>
              <a:gd name="connsiteY1813" fmla="*/ 948722 h 3379308"/>
              <a:gd name="connsiteX1814" fmla="*/ 3199617 w 3379310"/>
              <a:gd name="connsiteY1814" fmla="*/ 973719 h 3379308"/>
              <a:gd name="connsiteX1815" fmla="*/ 3214092 w 3379310"/>
              <a:gd name="connsiteY1815" fmla="*/ 1008664 h 3379308"/>
              <a:gd name="connsiteX1816" fmla="*/ 3210416 w 3379310"/>
              <a:gd name="connsiteY1816" fmla="*/ 1015114 h 3379308"/>
              <a:gd name="connsiteX1817" fmla="*/ 1870143 w 3379310"/>
              <a:gd name="connsiteY1817" fmla="*/ 683528 h 3379308"/>
              <a:gd name="connsiteX1818" fmla="*/ 1877437 w 3379310"/>
              <a:gd name="connsiteY1818" fmla="*/ 687175 h 3379308"/>
              <a:gd name="connsiteX1819" fmla="*/ 1813089 w 3379310"/>
              <a:gd name="connsiteY1819" fmla="*/ 691748 h 3379308"/>
              <a:gd name="connsiteX1820" fmla="*/ 1810852 w 3379310"/>
              <a:gd name="connsiteY1820" fmla="*/ 691002 h 3379308"/>
              <a:gd name="connsiteX1821" fmla="*/ 2158200 w 3379310"/>
              <a:gd name="connsiteY1821" fmla="*/ 740566 h 3379308"/>
              <a:gd name="connsiteX1822" fmla="*/ 2174387 w 3379310"/>
              <a:gd name="connsiteY1822" fmla="*/ 759230 h 3379308"/>
              <a:gd name="connsiteX1823" fmla="*/ 2106611 w 3379310"/>
              <a:gd name="connsiteY1823" fmla="*/ 750686 h 3379308"/>
              <a:gd name="connsiteX1824" fmla="*/ 2089296 w 3379310"/>
              <a:gd name="connsiteY1824" fmla="*/ 735669 h 3379308"/>
              <a:gd name="connsiteX1825" fmla="*/ 1619428 w 3379310"/>
              <a:gd name="connsiteY1825" fmla="*/ 627194 h 3379308"/>
              <a:gd name="connsiteX1826" fmla="*/ 1703714 w 3379310"/>
              <a:gd name="connsiteY1826" fmla="*/ 655290 h 3379308"/>
              <a:gd name="connsiteX1827" fmla="*/ 1663716 w 3379310"/>
              <a:gd name="connsiteY1827" fmla="*/ 668622 h 3379308"/>
              <a:gd name="connsiteX1828" fmla="*/ 1581566 w 3379310"/>
              <a:gd name="connsiteY1828" fmla="*/ 646125 h 3379308"/>
              <a:gd name="connsiteX1829" fmla="*/ 1919120 w 3379310"/>
              <a:gd name="connsiteY1829" fmla="*/ 684212 h 3379308"/>
              <a:gd name="connsiteX1830" fmla="*/ 1998008 w 3379310"/>
              <a:gd name="connsiteY1830" fmla="*/ 729182 h 3379308"/>
              <a:gd name="connsiteX1831" fmla="*/ 1955394 w 3379310"/>
              <a:gd name="connsiteY1831" fmla="*/ 726153 h 3379308"/>
              <a:gd name="connsiteX1832" fmla="*/ 1877437 w 3379310"/>
              <a:gd name="connsiteY1832" fmla="*/ 687175 h 3379308"/>
              <a:gd name="connsiteX1833" fmla="*/ 2318374 w 3379310"/>
              <a:gd name="connsiteY1833" fmla="*/ 751949 h 3379308"/>
              <a:gd name="connsiteX1834" fmla="*/ 2373962 w 3379310"/>
              <a:gd name="connsiteY1834" fmla="*/ 863125 h 3379308"/>
              <a:gd name="connsiteX1835" fmla="*/ 2339438 w 3379310"/>
              <a:gd name="connsiteY1835" fmla="*/ 853670 h 3379308"/>
              <a:gd name="connsiteX1836" fmla="*/ 2294214 w 3379310"/>
              <a:gd name="connsiteY1836" fmla="*/ 774336 h 3379308"/>
              <a:gd name="connsiteX1837" fmla="*/ 2217814 w 3379310"/>
              <a:gd name="connsiteY1837" fmla="*/ 764705 h 3379308"/>
              <a:gd name="connsiteX1838" fmla="*/ 2201467 w 3379310"/>
              <a:gd name="connsiteY1838" fmla="*/ 743641 h 3379308"/>
              <a:gd name="connsiteX1839" fmla="*/ 623469 w 3379310"/>
              <a:gd name="connsiteY1839" fmla="*/ 413722 h 3379308"/>
              <a:gd name="connsiteX1840" fmla="*/ 554170 w 3379310"/>
              <a:gd name="connsiteY1840" fmla="*/ 483022 h 3379308"/>
              <a:gd name="connsiteX1841" fmla="*/ 551496 w 3379310"/>
              <a:gd name="connsiteY1841" fmla="*/ 461813 h 3379308"/>
              <a:gd name="connsiteX1842" fmla="*/ 1479239 w 3379310"/>
              <a:gd name="connsiteY1842" fmla="*/ 580465 h 3379308"/>
              <a:gd name="connsiteX1843" fmla="*/ 1593044 w 3379310"/>
              <a:gd name="connsiteY1843" fmla="*/ 618400 h 3379308"/>
              <a:gd name="connsiteX1844" fmla="*/ 1556464 w 3379310"/>
              <a:gd name="connsiteY1844" fmla="*/ 639251 h 3379308"/>
              <a:gd name="connsiteX1845" fmla="*/ 1468614 w 3379310"/>
              <a:gd name="connsiteY1845" fmla="*/ 615193 h 3379308"/>
              <a:gd name="connsiteX1846" fmla="*/ 1407577 w 3379310"/>
              <a:gd name="connsiteY1846" fmla="*/ 662564 h 3379308"/>
              <a:gd name="connsiteX1847" fmla="*/ 1387496 w 3379310"/>
              <a:gd name="connsiteY1847" fmla="*/ 660033 h 3379308"/>
              <a:gd name="connsiteX1848" fmla="*/ 1769686 w 3379310"/>
              <a:gd name="connsiteY1848" fmla="*/ 633299 h 3379308"/>
              <a:gd name="connsiteX1849" fmla="*/ 1791662 w 3379310"/>
              <a:gd name="connsiteY1849" fmla="*/ 644287 h 3379308"/>
              <a:gd name="connsiteX1850" fmla="*/ 1725260 w 3379310"/>
              <a:gd name="connsiteY1850" fmla="*/ 662471 h 3379308"/>
              <a:gd name="connsiteX1851" fmla="*/ 1703714 w 3379310"/>
              <a:gd name="connsiteY1851" fmla="*/ 655290 h 3379308"/>
              <a:gd name="connsiteX1852" fmla="*/ 1976512 w 3379310"/>
              <a:gd name="connsiteY1852" fmla="*/ 670119 h 3379308"/>
              <a:gd name="connsiteX1853" fmla="*/ 1988333 w 3379310"/>
              <a:gd name="connsiteY1853" fmla="*/ 679293 h 3379308"/>
              <a:gd name="connsiteX1854" fmla="*/ 1919120 w 3379310"/>
              <a:gd name="connsiteY1854" fmla="*/ 684212 h 3379308"/>
              <a:gd name="connsiteX1855" fmla="*/ 1909267 w 3379310"/>
              <a:gd name="connsiteY1855" fmla="*/ 678596 h 3379308"/>
              <a:gd name="connsiteX1856" fmla="*/ 2021571 w 3379310"/>
              <a:gd name="connsiteY1856" fmla="*/ 676931 h 3379308"/>
              <a:gd name="connsiteX1857" fmla="*/ 2089296 w 3379310"/>
              <a:gd name="connsiteY1857" fmla="*/ 735669 h 3379308"/>
              <a:gd name="connsiteX1858" fmla="*/ 2058118 w 3379310"/>
              <a:gd name="connsiteY1858" fmla="*/ 733453 h 3379308"/>
              <a:gd name="connsiteX1859" fmla="*/ 1988333 w 3379310"/>
              <a:gd name="connsiteY1859" fmla="*/ 679293 h 3379308"/>
              <a:gd name="connsiteX1860" fmla="*/ 1830448 w 3379310"/>
              <a:gd name="connsiteY1860" fmla="*/ 633665 h 3379308"/>
              <a:gd name="connsiteX1861" fmla="*/ 1909267 w 3379310"/>
              <a:gd name="connsiteY1861" fmla="*/ 678596 h 3379308"/>
              <a:gd name="connsiteX1862" fmla="*/ 1870143 w 3379310"/>
              <a:gd name="connsiteY1862" fmla="*/ 683528 h 3379308"/>
              <a:gd name="connsiteX1863" fmla="*/ 1791662 w 3379310"/>
              <a:gd name="connsiteY1863" fmla="*/ 644287 h 3379308"/>
              <a:gd name="connsiteX1864" fmla="*/ 2613638 w 3379310"/>
              <a:gd name="connsiteY1864" fmla="*/ 772933 h 3379308"/>
              <a:gd name="connsiteX1865" fmla="*/ 2624933 w 3379310"/>
              <a:gd name="connsiteY1865" fmla="*/ 931853 h 3379308"/>
              <a:gd name="connsiteX1866" fmla="*/ 2489397 w 3379310"/>
              <a:gd name="connsiteY1866" fmla="*/ 894737 h 3379308"/>
              <a:gd name="connsiteX1867" fmla="*/ 2452913 w 3379310"/>
              <a:gd name="connsiteY1867" fmla="*/ 761511 h 3379308"/>
              <a:gd name="connsiteX1868" fmla="*/ 631733 w 3379310"/>
              <a:gd name="connsiteY1868" fmla="*/ 377344 h 3379308"/>
              <a:gd name="connsiteX1869" fmla="*/ 465299 w 3379310"/>
              <a:gd name="connsiteY1869" fmla="*/ 543779 h 3379308"/>
              <a:gd name="connsiteX1870" fmla="*/ 459104 w 3379310"/>
              <a:gd name="connsiteY1870" fmla="*/ 542998 h 3379308"/>
              <a:gd name="connsiteX1871" fmla="*/ 480240 w 3379310"/>
              <a:gd name="connsiteY1871" fmla="*/ 511366 h 3379308"/>
              <a:gd name="connsiteX1872" fmla="*/ 499925 w 3379310"/>
              <a:gd name="connsiteY1872" fmla="*/ 489905 h 3379308"/>
              <a:gd name="connsiteX1873" fmla="*/ 605937 w 3379310"/>
              <a:gd name="connsiteY1873" fmla="*/ 394581 h 3379308"/>
              <a:gd name="connsiteX1874" fmla="*/ 1195219 w 3379310"/>
              <a:gd name="connsiteY1874" fmla="*/ 485791 h 3379308"/>
              <a:gd name="connsiteX1875" fmla="*/ 1343462 w 3379310"/>
              <a:gd name="connsiteY1875" fmla="*/ 535206 h 3379308"/>
              <a:gd name="connsiteX1876" fmla="*/ 1259141 w 3379310"/>
              <a:gd name="connsiteY1876" fmla="*/ 643852 h 3379308"/>
              <a:gd name="connsiteX1877" fmla="*/ 1124664 w 3379310"/>
              <a:gd name="connsiteY1877" fmla="*/ 626900 h 3379308"/>
              <a:gd name="connsiteX1878" fmla="*/ 2129443 w 3379310"/>
              <a:gd name="connsiteY1878" fmla="*/ 650839 h 3379308"/>
              <a:gd name="connsiteX1879" fmla="*/ 2201467 w 3379310"/>
              <a:gd name="connsiteY1879" fmla="*/ 743641 h 3379308"/>
              <a:gd name="connsiteX1880" fmla="*/ 2158200 w 3379310"/>
              <a:gd name="connsiteY1880" fmla="*/ 740566 h 3379308"/>
              <a:gd name="connsiteX1881" fmla="*/ 2098282 w 3379310"/>
              <a:gd name="connsiteY1881" fmla="*/ 671480 h 3379308"/>
              <a:gd name="connsiteX1882" fmla="*/ 2021571 w 3379310"/>
              <a:gd name="connsiteY1882" fmla="*/ 676931 h 3379308"/>
              <a:gd name="connsiteX1883" fmla="*/ 2008995 w 3379310"/>
              <a:gd name="connsiteY1883" fmla="*/ 666024 h 3379308"/>
              <a:gd name="connsiteX1884" fmla="*/ 3149292 w 3379310"/>
              <a:gd name="connsiteY1884" fmla="*/ 852222 h 3379308"/>
              <a:gd name="connsiteX1885" fmla="*/ 3186481 w 3379310"/>
              <a:gd name="connsiteY1885" fmla="*/ 907880 h 3379308"/>
              <a:gd name="connsiteX1886" fmla="*/ 3225268 w 3379310"/>
              <a:gd name="connsiteY1886" fmla="*/ 989058 h 3379308"/>
              <a:gd name="connsiteX1887" fmla="*/ 3218178 w 3379310"/>
              <a:gd name="connsiteY1887" fmla="*/ 1001496 h 3379308"/>
              <a:gd name="connsiteX1888" fmla="*/ 3199617 w 3379310"/>
              <a:gd name="connsiteY1888" fmla="*/ 973719 h 3379308"/>
              <a:gd name="connsiteX1889" fmla="*/ 1698356 w 3379310"/>
              <a:gd name="connsiteY1889" fmla="*/ 558368 h 3379308"/>
              <a:gd name="connsiteX1890" fmla="*/ 1807622 w 3379310"/>
              <a:gd name="connsiteY1890" fmla="*/ 620654 h 3379308"/>
              <a:gd name="connsiteX1891" fmla="*/ 1769686 w 3379310"/>
              <a:gd name="connsiteY1891" fmla="*/ 633299 h 3379308"/>
              <a:gd name="connsiteX1892" fmla="*/ 1688452 w 3379310"/>
              <a:gd name="connsiteY1892" fmla="*/ 592682 h 3379308"/>
              <a:gd name="connsiteX1893" fmla="*/ 1619428 w 3379310"/>
              <a:gd name="connsiteY1893" fmla="*/ 627194 h 3379308"/>
              <a:gd name="connsiteX1894" fmla="*/ 1593044 w 3379310"/>
              <a:gd name="connsiteY1894" fmla="*/ 618400 h 3379308"/>
              <a:gd name="connsiteX1895" fmla="*/ 1915299 w 3379310"/>
              <a:gd name="connsiteY1895" fmla="*/ 584762 h 3379308"/>
              <a:gd name="connsiteX1896" fmla="*/ 2008995 w 3379310"/>
              <a:gd name="connsiteY1896" fmla="*/ 666024 h 3379308"/>
              <a:gd name="connsiteX1897" fmla="*/ 1976512 w 3379310"/>
              <a:gd name="connsiteY1897" fmla="*/ 670119 h 3379308"/>
              <a:gd name="connsiteX1898" fmla="*/ 1903696 w 3379310"/>
              <a:gd name="connsiteY1898" fmla="*/ 613606 h 3379308"/>
              <a:gd name="connsiteX1899" fmla="*/ 1830448 w 3379310"/>
              <a:gd name="connsiteY1899" fmla="*/ 633665 h 3379308"/>
              <a:gd name="connsiteX1900" fmla="*/ 1807622 w 3379310"/>
              <a:gd name="connsiteY1900" fmla="*/ 620654 h 3379308"/>
              <a:gd name="connsiteX1901" fmla="*/ 3024543 w 3379310"/>
              <a:gd name="connsiteY1901" fmla="*/ 802135 h 3379308"/>
              <a:gd name="connsiteX1902" fmla="*/ 2951495 w 3379310"/>
              <a:gd name="connsiteY1902" fmla="*/ 1021283 h 3379308"/>
              <a:gd name="connsiteX1903" fmla="*/ 2771650 w 3379310"/>
              <a:gd name="connsiteY1903" fmla="*/ 972032 h 3379308"/>
              <a:gd name="connsiteX1904" fmla="*/ 2795123 w 3379310"/>
              <a:gd name="connsiteY1904" fmla="*/ 785831 h 3379308"/>
              <a:gd name="connsiteX1905" fmla="*/ 802138 w 3379310"/>
              <a:gd name="connsiteY1905" fmla="*/ 354764 h 3379308"/>
              <a:gd name="connsiteX1906" fmla="*/ 1021285 w 3379310"/>
              <a:gd name="connsiteY1906" fmla="*/ 427814 h 3379308"/>
              <a:gd name="connsiteX1907" fmla="*/ 972035 w 3379310"/>
              <a:gd name="connsiteY1907" fmla="*/ 607659 h 3379308"/>
              <a:gd name="connsiteX1908" fmla="*/ 785833 w 3379310"/>
              <a:gd name="connsiteY1908" fmla="*/ 584186 h 3379308"/>
              <a:gd name="connsiteX1909" fmla="*/ 3120376 w 3379310"/>
              <a:gd name="connsiteY1909" fmla="*/ 808946 h 3379308"/>
              <a:gd name="connsiteX1910" fmla="*/ 3132590 w 3379310"/>
              <a:gd name="connsiteY1910" fmla="*/ 827226 h 3379308"/>
              <a:gd name="connsiteX1911" fmla="*/ 3182915 w 3379310"/>
              <a:gd name="connsiteY1911" fmla="*/ 948722 h 3379308"/>
              <a:gd name="connsiteX1912" fmla="*/ 3087981 w 3379310"/>
              <a:gd name="connsiteY1912" fmla="*/ 806644 h 3379308"/>
              <a:gd name="connsiteX1913" fmla="*/ 712355 w 3379310"/>
              <a:gd name="connsiteY1913" fmla="*/ 324837 h 3379308"/>
              <a:gd name="connsiteX1914" fmla="*/ 741804 w 3379310"/>
              <a:gd name="connsiteY1914" fmla="*/ 334653 h 3379308"/>
              <a:gd name="connsiteX1915" fmla="*/ 623469 w 3379310"/>
              <a:gd name="connsiteY1915" fmla="*/ 413722 h 3379308"/>
              <a:gd name="connsiteX1916" fmla="*/ 701814 w 3379310"/>
              <a:gd name="connsiteY1916" fmla="*/ 321323 h 3379308"/>
              <a:gd name="connsiteX1917" fmla="*/ 710995 w 3379310"/>
              <a:gd name="connsiteY1917" fmla="*/ 324384 h 3379308"/>
              <a:gd name="connsiteX1918" fmla="*/ 631733 w 3379310"/>
              <a:gd name="connsiteY1918" fmla="*/ 377344 h 3379308"/>
              <a:gd name="connsiteX1919" fmla="*/ 647838 w 3379310"/>
              <a:gd name="connsiteY1919" fmla="*/ 361239 h 3379308"/>
              <a:gd name="connsiteX1920" fmla="*/ 716461 w 3379310"/>
              <a:gd name="connsiteY1920" fmla="*/ 320731 h 3379308"/>
              <a:gd name="connsiteX1921" fmla="*/ 712355 w 3379310"/>
              <a:gd name="connsiteY1921" fmla="*/ 324837 h 3379308"/>
              <a:gd name="connsiteX1922" fmla="*/ 710995 w 3379310"/>
              <a:gd name="connsiteY1922" fmla="*/ 324384 h 3379308"/>
              <a:gd name="connsiteX1923" fmla="*/ 3044655 w 3379310"/>
              <a:gd name="connsiteY1923" fmla="*/ 741801 h 3379308"/>
              <a:gd name="connsiteX1924" fmla="*/ 3087981 w 3379310"/>
              <a:gd name="connsiteY1924" fmla="*/ 806644 h 3379308"/>
              <a:gd name="connsiteX1925" fmla="*/ 3024543 w 3379310"/>
              <a:gd name="connsiteY1925" fmla="*/ 802135 h 3379308"/>
              <a:gd name="connsiteX1926" fmla="*/ 2412823 w 3379310"/>
              <a:gd name="connsiteY1926" fmla="*/ 615116 h 3379308"/>
              <a:gd name="connsiteX1927" fmla="*/ 2452913 w 3379310"/>
              <a:gd name="connsiteY1927" fmla="*/ 761511 h 3379308"/>
              <a:gd name="connsiteX1928" fmla="*/ 2318374 w 3379310"/>
              <a:gd name="connsiteY1928" fmla="*/ 751949 h 3379308"/>
              <a:gd name="connsiteX1929" fmla="*/ 2259614 w 3379310"/>
              <a:gd name="connsiteY1929" fmla="*/ 634430 h 3379308"/>
              <a:gd name="connsiteX1930" fmla="*/ 806646 w 3379310"/>
              <a:gd name="connsiteY1930" fmla="*/ 291328 h 3379308"/>
              <a:gd name="connsiteX1931" fmla="*/ 802138 w 3379310"/>
              <a:gd name="connsiteY1931" fmla="*/ 354764 h 3379308"/>
              <a:gd name="connsiteX1932" fmla="*/ 741804 w 3379310"/>
              <a:gd name="connsiteY1932" fmla="*/ 334653 h 3379308"/>
              <a:gd name="connsiteX1933" fmla="*/ 1439851 w 3379310"/>
              <a:gd name="connsiteY1933" fmla="*/ 411009 h 3379308"/>
              <a:gd name="connsiteX1934" fmla="*/ 1581514 w 3379310"/>
              <a:gd name="connsiteY1934" fmla="*/ 491763 h 3379308"/>
              <a:gd name="connsiteX1935" fmla="*/ 1479239 w 3379310"/>
              <a:gd name="connsiteY1935" fmla="*/ 580465 h 3379308"/>
              <a:gd name="connsiteX1936" fmla="*/ 1343462 w 3379310"/>
              <a:gd name="connsiteY1936" fmla="*/ 535206 h 3379308"/>
              <a:gd name="connsiteX1937" fmla="*/ 3058579 w 3379310"/>
              <a:gd name="connsiteY1937" fmla="*/ 716461 h 3379308"/>
              <a:gd name="connsiteX1938" fmla="*/ 3096248 w 3379310"/>
              <a:gd name="connsiteY1938" fmla="*/ 754130 h 3379308"/>
              <a:gd name="connsiteX1939" fmla="*/ 3136149 w 3379310"/>
              <a:gd name="connsiteY1939" fmla="*/ 820494 h 3379308"/>
              <a:gd name="connsiteX1940" fmla="*/ 3149292 w 3379310"/>
              <a:gd name="connsiteY1940" fmla="*/ 852222 h 3379308"/>
              <a:gd name="connsiteX1941" fmla="*/ 3132590 w 3379310"/>
              <a:gd name="connsiteY1941" fmla="*/ 827226 h 3379308"/>
              <a:gd name="connsiteX1942" fmla="*/ 3125159 w 3379310"/>
              <a:gd name="connsiteY1942" fmla="*/ 809286 h 3379308"/>
              <a:gd name="connsiteX1943" fmla="*/ 3120376 w 3379310"/>
              <a:gd name="connsiteY1943" fmla="*/ 808946 h 3379308"/>
              <a:gd name="connsiteX1944" fmla="*/ 3054925 w 3379310"/>
              <a:gd name="connsiteY1944" fmla="*/ 710992 h 3379308"/>
              <a:gd name="connsiteX1945" fmla="*/ 3058579 w 3379310"/>
              <a:gd name="connsiteY1945" fmla="*/ 716461 h 3379308"/>
              <a:gd name="connsiteX1946" fmla="*/ 3054471 w 3379310"/>
              <a:gd name="connsiteY1946" fmla="*/ 712353 h 3379308"/>
              <a:gd name="connsiteX1947" fmla="*/ 852220 w 3379310"/>
              <a:gd name="connsiteY1947" fmla="*/ 230020 h 3379308"/>
              <a:gd name="connsiteX1948" fmla="*/ 827229 w 3379310"/>
              <a:gd name="connsiteY1948" fmla="*/ 246718 h 3379308"/>
              <a:gd name="connsiteX1949" fmla="*/ 809288 w 3379310"/>
              <a:gd name="connsiteY1949" fmla="*/ 254150 h 3379308"/>
              <a:gd name="connsiteX1950" fmla="*/ 808948 w 3379310"/>
              <a:gd name="connsiteY1950" fmla="*/ 258933 h 3379308"/>
              <a:gd name="connsiteX1951" fmla="*/ 716461 w 3379310"/>
              <a:gd name="connsiteY1951" fmla="*/ 320731 h 3379308"/>
              <a:gd name="connsiteX1952" fmla="*/ 754131 w 3379310"/>
              <a:gd name="connsiteY1952" fmla="*/ 283061 h 3379308"/>
              <a:gd name="connsiteX1953" fmla="*/ 820488 w 3379310"/>
              <a:gd name="connsiteY1953" fmla="*/ 243164 h 3379308"/>
              <a:gd name="connsiteX1954" fmla="*/ 2189140 w 3379310"/>
              <a:gd name="connsiteY1954" fmla="*/ 493481 h 3379308"/>
              <a:gd name="connsiteX1955" fmla="*/ 2259614 w 3379310"/>
              <a:gd name="connsiteY1955" fmla="*/ 634430 h 3379308"/>
              <a:gd name="connsiteX1956" fmla="*/ 2129443 w 3379310"/>
              <a:gd name="connsiteY1956" fmla="*/ 650839 h 3379308"/>
              <a:gd name="connsiteX1957" fmla="*/ 2044687 w 3379310"/>
              <a:gd name="connsiteY1957" fmla="*/ 541632 h 3379308"/>
              <a:gd name="connsiteX1958" fmla="*/ 1694792 w 3379310"/>
              <a:gd name="connsiteY1958" fmla="*/ 393517 h 3379308"/>
              <a:gd name="connsiteX1959" fmla="*/ 1810897 w 3379310"/>
              <a:gd name="connsiteY1959" fmla="*/ 494215 h 3379308"/>
              <a:gd name="connsiteX1960" fmla="*/ 1698356 w 3379310"/>
              <a:gd name="connsiteY1960" fmla="*/ 558368 h 3379308"/>
              <a:gd name="connsiteX1961" fmla="*/ 1581514 w 3379310"/>
              <a:gd name="connsiteY1961" fmla="*/ 491763 h 3379308"/>
              <a:gd name="connsiteX1962" fmla="*/ 3001963 w 3379310"/>
              <a:gd name="connsiteY1962" fmla="*/ 631730 h 3379308"/>
              <a:gd name="connsiteX1963" fmla="*/ 3018069 w 3379310"/>
              <a:gd name="connsiteY1963" fmla="*/ 647836 h 3379308"/>
              <a:gd name="connsiteX1964" fmla="*/ 3057985 w 3379310"/>
              <a:gd name="connsiteY1964" fmla="*/ 701812 h 3379308"/>
              <a:gd name="connsiteX1965" fmla="*/ 3054925 w 3379310"/>
              <a:gd name="connsiteY1965" fmla="*/ 710992 h 3379308"/>
              <a:gd name="connsiteX1966" fmla="*/ 2965590 w 3379310"/>
              <a:gd name="connsiteY1966" fmla="*/ 623471 h 3379308"/>
              <a:gd name="connsiteX1967" fmla="*/ 3054471 w 3379310"/>
              <a:gd name="connsiteY1967" fmla="*/ 712353 h 3379308"/>
              <a:gd name="connsiteX1968" fmla="*/ 3044655 w 3379310"/>
              <a:gd name="connsiteY1968" fmla="*/ 741801 h 3379308"/>
              <a:gd name="connsiteX1969" fmla="*/ 1947467 w 3379310"/>
              <a:gd name="connsiteY1969" fmla="*/ 416364 h 3379308"/>
              <a:gd name="connsiteX1970" fmla="*/ 2044687 w 3379310"/>
              <a:gd name="connsiteY1970" fmla="*/ 541632 h 3379308"/>
              <a:gd name="connsiteX1971" fmla="*/ 1915299 w 3379310"/>
              <a:gd name="connsiteY1971" fmla="*/ 584762 h 3379308"/>
              <a:gd name="connsiteX1972" fmla="*/ 1810897 w 3379310"/>
              <a:gd name="connsiteY1972" fmla="*/ 494215 h 3379308"/>
              <a:gd name="connsiteX1973" fmla="*/ 948727 w 3379310"/>
              <a:gd name="connsiteY1973" fmla="*/ 196392 h 3379308"/>
              <a:gd name="connsiteX1974" fmla="*/ 806646 w 3379310"/>
              <a:gd name="connsiteY1974" fmla="*/ 291328 h 3379308"/>
              <a:gd name="connsiteX1975" fmla="*/ 808948 w 3379310"/>
              <a:gd name="connsiteY1975" fmla="*/ 258933 h 3379308"/>
              <a:gd name="connsiteX1976" fmla="*/ 827229 w 3379310"/>
              <a:gd name="connsiteY1976" fmla="*/ 246718 h 3379308"/>
              <a:gd name="connsiteX1977" fmla="*/ 2823165 w 3379310"/>
              <a:gd name="connsiteY1977" fmla="*/ 563387 h 3379308"/>
              <a:gd name="connsiteX1978" fmla="*/ 2795123 w 3379310"/>
              <a:gd name="connsiteY1978" fmla="*/ 785831 h 3379308"/>
              <a:gd name="connsiteX1979" fmla="*/ 2613638 w 3379310"/>
              <a:gd name="connsiteY1979" fmla="*/ 772933 h 3379308"/>
              <a:gd name="connsiteX1980" fmla="*/ 2600739 w 3379310"/>
              <a:gd name="connsiteY1980" fmla="*/ 591427 h 3379308"/>
              <a:gd name="connsiteX1981" fmla="*/ 1081784 w 3379310"/>
              <a:gd name="connsiteY1981" fmla="*/ 206896 h 3379308"/>
              <a:gd name="connsiteX1982" fmla="*/ 1278577 w 3379310"/>
              <a:gd name="connsiteY1982" fmla="*/ 319076 h 3379308"/>
              <a:gd name="connsiteX1983" fmla="*/ 1195219 w 3379310"/>
              <a:gd name="connsiteY1983" fmla="*/ 485791 h 3379308"/>
              <a:gd name="connsiteX1984" fmla="*/ 1021285 w 3379310"/>
              <a:gd name="connsiteY1984" fmla="*/ 427814 h 3379308"/>
              <a:gd name="connsiteX1985" fmla="*/ 2917496 w 3379310"/>
              <a:gd name="connsiteY1985" fmla="*/ 551497 h 3379308"/>
              <a:gd name="connsiteX1986" fmla="*/ 2965590 w 3379310"/>
              <a:gd name="connsiteY1986" fmla="*/ 623471 h 3379308"/>
              <a:gd name="connsiteX1987" fmla="*/ 2896287 w 3379310"/>
              <a:gd name="connsiteY1987" fmla="*/ 554170 h 3379308"/>
              <a:gd name="connsiteX1988" fmla="*/ 1008668 w 3379310"/>
              <a:gd name="connsiteY1988" fmla="*/ 165217 h 3379308"/>
              <a:gd name="connsiteX1989" fmla="*/ 1015117 w 3379310"/>
              <a:gd name="connsiteY1989" fmla="*/ 168893 h 3379308"/>
              <a:gd name="connsiteX1990" fmla="*/ 948727 w 3379310"/>
              <a:gd name="connsiteY1990" fmla="*/ 196392 h 3379308"/>
              <a:gd name="connsiteX1991" fmla="*/ 973719 w 3379310"/>
              <a:gd name="connsiteY1991" fmla="*/ 179694 h 3379308"/>
              <a:gd name="connsiteX1992" fmla="*/ 989061 w 3379310"/>
              <a:gd name="connsiteY1992" fmla="*/ 154040 h 3379308"/>
              <a:gd name="connsiteX1993" fmla="*/ 1001500 w 3379310"/>
              <a:gd name="connsiteY1993" fmla="*/ 161131 h 3379308"/>
              <a:gd name="connsiteX1994" fmla="*/ 973719 w 3379310"/>
              <a:gd name="connsiteY1994" fmla="*/ 179694 h 3379308"/>
              <a:gd name="connsiteX1995" fmla="*/ 852220 w 3379310"/>
              <a:gd name="connsiteY1995" fmla="*/ 230020 h 3379308"/>
              <a:gd name="connsiteX1996" fmla="*/ 907886 w 3379310"/>
              <a:gd name="connsiteY1996" fmla="*/ 192826 h 3379308"/>
              <a:gd name="connsiteX1997" fmla="*/ 2832383 w 3379310"/>
              <a:gd name="connsiteY1997" fmla="*/ 490266 h 3379308"/>
              <a:gd name="connsiteX1998" fmla="*/ 2896287 w 3379310"/>
              <a:gd name="connsiteY1998" fmla="*/ 554170 h 3379308"/>
              <a:gd name="connsiteX1999" fmla="*/ 2823165 w 3379310"/>
              <a:gd name="connsiteY1999" fmla="*/ 563387 h 3379308"/>
              <a:gd name="connsiteX2000" fmla="*/ 1102052 w 3379310"/>
              <a:gd name="connsiteY2000" fmla="*/ 132884 h 3379308"/>
              <a:gd name="connsiteX2001" fmla="*/ 1081784 w 3379310"/>
              <a:gd name="connsiteY2001" fmla="*/ 206896 h 3379308"/>
              <a:gd name="connsiteX2002" fmla="*/ 1015117 w 3379310"/>
              <a:gd name="connsiteY2002" fmla="*/ 168893 h 3379308"/>
              <a:gd name="connsiteX2003" fmla="*/ 2836311 w 3379310"/>
              <a:gd name="connsiteY2003" fmla="*/ 459102 h 3379308"/>
              <a:gd name="connsiteX2004" fmla="*/ 2867939 w 3379310"/>
              <a:gd name="connsiteY2004" fmla="*/ 480235 h 3379308"/>
              <a:gd name="connsiteX2005" fmla="*/ 2889405 w 3379310"/>
              <a:gd name="connsiteY2005" fmla="*/ 499926 h 3379308"/>
              <a:gd name="connsiteX2006" fmla="*/ 2984727 w 3379310"/>
              <a:gd name="connsiteY2006" fmla="*/ 605935 h 3379308"/>
              <a:gd name="connsiteX2007" fmla="*/ 3001963 w 3379310"/>
              <a:gd name="connsiteY2007" fmla="*/ 631730 h 3379308"/>
              <a:gd name="connsiteX2008" fmla="*/ 2835530 w 3379310"/>
              <a:gd name="connsiteY2008" fmla="*/ 465299 h 3379308"/>
              <a:gd name="connsiteX2009" fmla="*/ 1184428 w 3379310"/>
              <a:gd name="connsiteY2009" fmla="*/ 98763 h 3379308"/>
              <a:gd name="connsiteX2010" fmla="*/ 1102052 w 3379310"/>
              <a:gd name="connsiteY2010" fmla="*/ 132884 h 3379308"/>
              <a:gd name="connsiteX2011" fmla="*/ 1104014 w 3379310"/>
              <a:gd name="connsiteY2011" fmla="*/ 125724 h 3379308"/>
              <a:gd name="connsiteX2012" fmla="*/ 1154943 w 3379310"/>
              <a:gd name="connsiteY2012" fmla="*/ 104628 h 3379308"/>
              <a:gd name="connsiteX2013" fmla="*/ 2772863 w 3379310"/>
              <a:gd name="connsiteY2013" fmla="*/ 402633 h 3379308"/>
              <a:gd name="connsiteX2014" fmla="*/ 2811435 w 3379310"/>
              <a:gd name="connsiteY2014" fmla="*/ 428406 h 3379308"/>
              <a:gd name="connsiteX2015" fmla="*/ 2837201 w 3379310"/>
              <a:gd name="connsiteY2015" fmla="*/ 452041 h 3379308"/>
              <a:gd name="connsiteX2016" fmla="*/ 2836311 w 3379310"/>
              <a:gd name="connsiteY2016" fmla="*/ 459102 h 3379308"/>
              <a:gd name="connsiteX2017" fmla="*/ 2815281 w 3379310"/>
              <a:gd name="connsiteY2017" fmla="*/ 445051 h 3379308"/>
              <a:gd name="connsiteX2018" fmla="*/ 2584414 w 3379310"/>
              <a:gd name="connsiteY2018" fmla="*/ 361724 h 3379308"/>
              <a:gd name="connsiteX2019" fmla="*/ 2600739 w 3379310"/>
              <a:gd name="connsiteY2019" fmla="*/ 591427 h 3379308"/>
              <a:gd name="connsiteX2020" fmla="*/ 2412823 w 3379310"/>
              <a:gd name="connsiteY2020" fmla="*/ 615116 h 3379308"/>
              <a:gd name="connsiteX2021" fmla="*/ 2363588 w 3379310"/>
              <a:gd name="connsiteY2021" fmla="*/ 435332 h 3379308"/>
              <a:gd name="connsiteX2022" fmla="*/ 2730556 w 3379310"/>
              <a:gd name="connsiteY2022" fmla="*/ 388439 h 3379308"/>
              <a:gd name="connsiteX2023" fmla="*/ 2815281 w 3379310"/>
              <a:gd name="connsiteY2023" fmla="*/ 445051 h 3379308"/>
              <a:gd name="connsiteX2024" fmla="*/ 2835530 w 3379310"/>
              <a:gd name="connsiteY2024" fmla="*/ 465299 h 3379308"/>
              <a:gd name="connsiteX2025" fmla="*/ 2832383 w 3379310"/>
              <a:gd name="connsiteY2025" fmla="*/ 490266 h 3379308"/>
              <a:gd name="connsiteX2026" fmla="*/ 1378510 w 3379310"/>
              <a:gd name="connsiteY2026" fmla="*/ 119208 h 3379308"/>
              <a:gd name="connsiteX2027" fmla="*/ 1550530 w 3379310"/>
              <a:gd name="connsiteY2027" fmla="*/ 268400 h 3379308"/>
              <a:gd name="connsiteX2028" fmla="*/ 1439851 w 3379310"/>
              <a:gd name="connsiteY2028" fmla="*/ 411009 h 3379308"/>
              <a:gd name="connsiteX2029" fmla="*/ 1278577 w 3379310"/>
              <a:gd name="connsiteY2029" fmla="*/ 319076 h 3379308"/>
              <a:gd name="connsiteX2030" fmla="*/ 1222940 w 3379310"/>
              <a:gd name="connsiteY2030" fmla="*/ 76462 h 3379308"/>
              <a:gd name="connsiteX2031" fmla="*/ 1154943 w 3379310"/>
              <a:gd name="connsiteY2031" fmla="*/ 104628 h 3379308"/>
              <a:gd name="connsiteX2032" fmla="*/ 1107189 w 3379310"/>
              <a:gd name="connsiteY2032" fmla="*/ 114127 h 3379308"/>
              <a:gd name="connsiteX2033" fmla="*/ 1104014 w 3379310"/>
              <a:gd name="connsiteY2033" fmla="*/ 125724 h 3379308"/>
              <a:gd name="connsiteX2034" fmla="*/ 1008668 w 3379310"/>
              <a:gd name="connsiteY2034" fmla="*/ 165217 h 3379308"/>
              <a:gd name="connsiteX2035" fmla="*/ 1001500 w 3379310"/>
              <a:gd name="connsiteY2035" fmla="*/ 161131 h 3379308"/>
              <a:gd name="connsiteX2036" fmla="*/ 1057491 w 3379310"/>
              <a:gd name="connsiteY2036" fmla="*/ 123719 h 3379308"/>
              <a:gd name="connsiteX2037" fmla="*/ 1144107 w 3379310"/>
              <a:gd name="connsiteY2037" fmla="*/ 92143 h 3379308"/>
              <a:gd name="connsiteX2038" fmla="*/ 2669294 w 3379310"/>
              <a:gd name="connsiteY2038" fmla="*/ 333430 h 3379308"/>
              <a:gd name="connsiteX2039" fmla="*/ 2688139 w 3379310"/>
              <a:gd name="connsiteY2039" fmla="*/ 346022 h 3379308"/>
              <a:gd name="connsiteX2040" fmla="*/ 2730556 w 3379310"/>
              <a:gd name="connsiteY2040" fmla="*/ 388439 h 3379308"/>
              <a:gd name="connsiteX2041" fmla="*/ 2655240 w 3379310"/>
              <a:gd name="connsiteY2041" fmla="*/ 338115 h 3379308"/>
              <a:gd name="connsiteX2042" fmla="*/ 1309396 w 3379310"/>
              <a:gd name="connsiteY2042" fmla="*/ 59265 h 3379308"/>
              <a:gd name="connsiteX2043" fmla="*/ 1323127 w 3379310"/>
              <a:gd name="connsiteY2043" fmla="*/ 71174 h 3379308"/>
              <a:gd name="connsiteX2044" fmla="*/ 1184428 w 3379310"/>
              <a:gd name="connsiteY2044" fmla="*/ 98763 h 3379308"/>
              <a:gd name="connsiteX2045" fmla="*/ 1252426 w 3379310"/>
              <a:gd name="connsiteY2045" fmla="*/ 70597 h 3379308"/>
              <a:gd name="connsiteX2046" fmla="*/ 1296397 w 3379310"/>
              <a:gd name="connsiteY2046" fmla="*/ 47991 h 3379308"/>
              <a:gd name="connsiteX2047" fmla="*/ 1299825 w 3379310"/>
              <a:gd name="connsiteY2047" fmla="*/ 50964 h 3379308"/>
              <a:gd name="connsiteX2048" fmla="*/ 1252426 w 3379310"/>
              <a:gd name="connsiteY2048" fmla="*/ 70597 h 3379308"/>
              <a:gd name="connsiteX2049" fmla="*/ 1222940 w 3379310"/>
              <a:gd name="connsiteY2049" fmla="*/ 76462 h 3379308"/>
              <a:gd name="connsiteX2050" fmla="*/ 1283874 w 3379310"/>
              <a:gd name="connsiteY2050" fmla="*/ 51223 h 3379308"/>
              <a:gd name="connsiteX2051" fmla="*/ 2579121 w 3379310"/>
              <a:gd name="connsiteY2051" fmla="*/ 287254 h 3379308"/>
              <a:gd name="connsiteX2052" fmla="*/ 2655240 w 3379310"/>
              <a:gd name="connsiteY2052" fmla="*/ 338115 h 3379308"/>
              <a:gd name="connsiteX2053" fmla="*/ 2584414 w 3379310"/>
              <a:gd name="connsiteY2053" fmla="*/ 361724 h 3379308"/>
              <a:gd name="connsiteX2054" fmla="*/ 1411296 w 3379310"/>
              <a:gd name="connsiteY2054" fmla="*/ 53636 h 3379308"/>
              <a:gd name="connsiteX2055" fmla="*/ 1378510 w 3379310"/>
              <a:gd name="connsiteY2055" fmla="*/ 119208 h 3379308"/>
              <a:gd name="connsiteX2056" fmla="*/ 1323127 w 3379310"/>
              <a:gd name="connsiteY2056" fmla="*/ 71174 h 3379308"/>
              <a:gd name="connsiteX2057" fmla="*/ 2302907 w 3379310"/>
              <a:gd name="connsiteY2057" fmla="*/ 213749 h 3379308"/>
              <a:gd name="connsiteX2058" fmla="*/ 2363588 w 3379310"/>
              <a:gd name="connsiteY2058" fmla="*/ 435332 h 3379308"/>
              <a:gd name="connsiteX2059" fmla="*/ 2189140 w 3379310"/>
              <a:gd name="connsiteY2059" fmla="*/ 493481 h 3379308"/>
              <a:gd name="connsiteX2060" fmla="*/ 2105530 w 3379310"/>
              <a:gd name="connsiteY2060" fmla="*/ 326262 h 3379308"/>
              <a:gd name="connsiteX2061" fmla="*/ 2577702 w 3379310"/>
              <a:gd name="connsiteY2061" fmla="*/ 267273 h 3379308"/>
              <a:gd name="connsiteX2062" fmla="*/ 2641933 w 3379310"/>
              <a:gd name="connsiteY2062" fmla="*/ 293879 h 3379308"/>
              <a:gd name="connsiteX2063" fmla="*/ 2731627 w 3379310"/>
              <a:gd name="connsiteY2063" fmla="*/ 361398 h 3379308"/>
              <a:gd name="connsiteX2064" fmla="*/ 2772863 w 3379310"/>
              <a:gd name="connsiteY2064" fmla="*/ 402633 h 3379308"/>
              <a:gd name="connsiteX2065" fmla="*/ 2688139 w 3379310"/>
              <a:gd name="connsiteY2065" fmla="*/ 346022 h 3379308"/>
              <a:gd name="connsiteX2066" fmla="*/ 2673984 w 3379310"/>
              <a:gd name="connsiteY2066" fmla="*/ 331867 h 3379308"/>
              <a:gd name="connsiteX2067" fmla="*/ 2669294 w 3379310"/>
              <a:gd name="connsiteY2067" fmla="*/ 333430 h 3379308"/>
              <a:gd name="connsiteX2068" fmla="*/ 2578071 w 3379310"/>
              <a:gd name="connsiteY2068" fmla="*/ 272477 h 3379308"/>
              <a:gd name="connsiteX2069" fmla="*/ 1691581 w 3379310"/>
              <a:gd name="connsiteY2069" fmla="*/ 86657 h 3379308"/>
              <a:gd name="connsiteX2070" fmla="*/ 1835215 w 3379310"/>
              <a:gd name="connsiteY2070" fmla="*/ 271729 h 3379308"/>
              <a:gd name="connsiteX2071" fmla="*/ 1694792 w 3379310"/>
              <a:gd name="connsiteY2071" fmla="*/ 393517 h 3379308"/>
              <a:gd name="connsiteX2072" fmla="*/ 1550530 w 3379310"/>
              <a:gd name="connsiteY2072" fmla="*/ 268400 h 3379308"/>
              <a:gd name="connsiteX2073" fmla="*/ 2502760 w 3379310"/>
              <a:gd name="connsiteY2073" fmla="*/ 236231 h 3379308"/>
              <a:gd name="connsiteX2074" fmla="*/ 2558182 w 3379310"/>
              <a:gd name="connsiteY2074" fmla="*/ 259187 h 3379308"/>
              <a:gd name="connsiteX2075" fmla="*/ 2578071 w 3379310"/>
              <a:gd name="connsiteY2075" fmla="*/ 272477 h 3379308"/>
              <a:gd name="connsiteX2076" fmla="*/ 2579121 w 3379310"/>
              <a:gd name="connsiteY2076" fmla="*/ 287254 h 3379308"/>
              <a:gd name="connsiteX2077" fmla="*/ 2004746 w 3379310"/>
              <a:gd name="connsiteY2077" fmla="*/ 124695 h 3379308"/>
              <a:gd name="connsiteX2078" fmla="*/ 2105530 w 3379310"/>
              <a:gd name="connsiteY2078" fmla="*/ 326262 h 3379308"/>
              <a:gd name="connsiteX2079" fmla="*/ 1947467 w 3379310"/>
              <a:gd name="connsiteY2079" fmla="*/ 416364 h 3379308"/>
              <a:gd name="connsiteX2080" fmla="*/ 1835215 w 3379310"/>
              <a:gd name="connsiteY2080" fmla="*/ 271729 h 3379308"/>
              <a:gd name="connsiteX2081" fmla="*/ 1494803 w 3379310"/>
              <a:gd name="connsiteY2081" fmla="*/ 22386 h 3379308"/>
              <a:gd name="connsiteX2082" fmla="*/ 1482706 w 3379310"/>
              <a:gd name="connsiteY2082" fmla="*/ 24792 h 3379308"/>
              <a:gd name="connsiteX2083" fmla="*/ 1425718 w 3379310"/>
              <a:gd name="connsiteY2083" fmla="*/ 24792 h 3379308"/>
              <a:gd name="connsiteX2084" fmla="*/ 1419425 w 3379310"/>
              <a:gd name="connsiteY2084" fmla="*/ 37379 h 3379308"/>
              <a:gd name="connsiteX2085" fmla="*/ 1309396 w 3379310"/>
              <a:gd name="connsiteY2085" fmla="*/ 59265 h 3379308"/>
              <a:gd name="connsiteX2086" fmla="*/ 1299825 w 3379310"/>
              <a:gd name="connsiteY2086" fmla="*/ 50964 h 3379308"/>
              <a:gd name="connsiteX2087" fmla="*/ 1324533 w 3379310"/>
              <a:gd name="connsiteY2087" fmla="*/ 40730 h 3379308"/>
              <a:gd name="connsiteX2088" fmla="*/ 1348370 w 3379310"/>
              <a:gd name="connsiteY2088" fmla="*/ 34578 h 3379308"/>
              <a:gd name="connsiteX2089" fmla="*/ 1426646 w 3379310"/>
              <a:gd name="connsiteY2089" fmla="*/ 22386 h 3379308"/>
              <a:gd name="connsiteX2090" fmla="*/ 1556305 w 3379310"/>
              <a:gd name="connsiteY2090" fmla="*/ 24792 h 3379308"/>
              <a:gd name="connsiteX2091" fmla="*/ 1411296 w 3379310"/>
              <a:gd name="connsiteY2091" fmla="*/ 53636 h 3379308"/>
              <a:gd name="connsiteX2092" fmla="*/ 1419425 w 3379310"/>
              <a:gd name="connsiteY2092" fmla="*/ 37379 h 3379308"/>
              <a:gd name="connsiteX2093" fmla="*/ 1482706 w 3379310"/>
              <a:gd name="connsiteY2093" fmla="*/ 24792 h 3379308"/>
              <a:gd name="connsiteX2094" fmla="*/ 2454902 w 3379310"/>
              <a:gd name="connsiteY2094" fmla="*/ 190178 h 3379308"/>
              <a:gd name="connsiteX2095" fmla="*/ 2510115 w 3379310"/>
              <a:gd name="connsiteY2095" fmla="*/ 213048 h 3379308"/>
              <a:gd name="connsiteX2096" fmla="*/ 2576733 w 3379310"/>
              <a:gd name="connsiteY2096" fmla="*/ 253637 h 3379308"/>
              <a:gd name="connsiteX2097" fmla="*/ 2577702 w 3379310"/>
              <a:gd name="connsiteY2097" fmla="*/ 267273 h 3379308"/>
              <a:gd name="connsiteX2098" fmla="*/ 2558182 w 3379310"/>
              <a:gd name="connsiteY2098" fmla="*/ 259187 h 3379308"/>
              <a:gd name="connsiteX2099" fmla="*/ 1641700 w 3379310"/>
              <a:gd name="connsiteY2099" fmla="*/ 22385 h 3379308"/>
              <a:gd name="connsiteX2100" fmla="*/ 1643567 w 3379310"/>
              <a:gd name="connsiteY2100" fmla="*/ 24792 h 3379308"/>
              <a:gd name="connsiteX2101" fmla="*/ 1556305 w 3379310"/>
              <a:gd name="connsiteY2101" fmla="*/ 24792 h 3379308"/>
              <a:gd name="connsiteX2102" fmla="*/ 1568404 w 3379310"/>
              <a:gd name="connsiteY2102" fmla="*/ 22386 h 3379308"/>
              <a:gd name="connsiteX2103" fmla="*/ 2284281 w 3379310"/>
              <a:gd name="connsiteY2103" fmla="*/ 145734 h 3379308"/>
              <a:gd name="connsiteX2104" fmla="*/ 2364171 w 3379310"/>
              <a:gd name="connsiteY2104" fmla="*/ 178826 h 3379308"/>
              <a:gd name="connsiteX2105" fmla="*/ 2302907 w 3379310"/>
              <a:gd name="connsiteY2105" fmla="*/ 213749 h 3379308"/>
              <a:gd name="connsiteX2106" fmla="*/ 2390820 w 3379310"/>
              <a:gd name="connsiteY2106" fmla="*/ 163635 h 3379308"/>
              <a:gd name="connsiteX2107" fmla="*/ 2399480 w 3379310"/>
              <a:gd name="connsiteY2107" fmla="*/ 167222 h 3379308"/>
              <a:gd name="connsiteX2108" fmla="*/ 2502760 w 3379310"/>
              <a:gd name="connsiteY2108" fmla="*/ 236231 h 3379308"/>
              <a:gd name="connsiteX2109" fmla="*/ 2364171 w 3379310"/>
              <a:gd name="connsiteY2109" fmla="*/ 178826 h 3379308"/>
              <a:gd name="connsiteX2110" fmla="*/ 1626486 w 3379310"/>
              <a:gd name="connsiteY2110" fmla="*/ 2782 h 3379308"/>
              <a:gd name="connsiteX2111" fmla="*/ 1631898 w 3379310"/>
              <a:gd name="connsiteY2111" fmla="*/ 9756 h 3379308"/>
              <a:gd name="connsiteX2112" fmla="*/ 1568404 w 3379310"/>
              <a:gd name="connsiteY2112" fmla="*/ 22386 h 3379308"/>
              <a:gd name="connsiteX2113" fmla="*/ 1494803 w 3379310"/>
              <a:gd name="connsiteY2113" fmla="*/ 22386 h 3379308"/>
              <a:gd name="connsiteX2114" fmla="*/ 1580575 w 3379310"/>
              <a:gd name="connsiteY2114" fmla="*/ 5325 h 3379308"/>
              <a:gd name="connsiteX2115" fmla="*/ 1739594 w 3379310"/>
              <a:gd name="connsiteY2115" fmla="*/ 24792 h 3379308"/>
              <a:gd name="connsiteX2116" fmla="*/ 1691581 w 3379310"/>
              <a:gd name="connsiteY2116" fmla="*/ 86657 h 3379308"/>
              <a:gd name="connsiteX2117" fmla="*/ 1643567 w 3379310"/>
              <a:gd name="connsiteY2117" fmla="*/ 24792 h 3379308"/>
              <a:gd name="connsiteX2118" fmla="*/ 1965287 w 3379310"/>
              <a:gd name="connsiteY2118" fmla="*/ 45777 h 3379308"/>
              <a:gd name="connsiteX2119" fmla="*/ 2071402 w 3379310"/>
              <a:gd name="connsiteY2119" fmla="*/ 66885 h 3379308"/>
              <a:gd name="connsiteX2120" fmla="*/ 2004746 w 3379310"/>
              <a:gd name="connsiteY2120" fmla="*/ 124695 h 3379308"/>
              <a:gd name="connsiteX2121" fmla="*/ 2114726 w 3379310"/>
              <a:gd name="connsiteY2121" fmla="*/ 75502 h 3379308"/>
              <a:gd name="connsiteX2122" fmla="*/ 2236552 w 3379310"/>
              <a:gd name="connsiteY2122" fmla="*/ 99735 h 3379308"/>
              <a:gd name="connsiteX2123" fmla="*/ 2276179 w 3379310"/>
              <a:gd name="connsiteY2123" fmla="*/ 116149 h 3379308"/>
              <a:gd name="connsiteX2124" fmla="*/ 2284281 w 3379310"/>
              <a:gd name="connsiteY2124" fmla="*/ 145734 h 3379308"/>
              <a:gd name="connsiteX2125" fmla="*/ 1755668 w 3379310"/>
              <a:gd name="connsiteY2125" fmla="*/ 4081 h 3379308"/>
              <a:gd name="connsiteX2126" fmla="*/ 1741462 w 3379310"/>
              <a:gd name="connsiteY2126" fmla="*/ 22385 h 3379308"/>
              <a:gd name="connsiteX2127" fmla="*/ 1641700 w 3379310"/>
              <a:gd name="connsiteY2127" fmla="*/ 22385 h 3379308"/>
              <a:gd name="connsiteX2128" fmla="*/ 1631898 w 3379310"/>
              <a:gd name="connsiteY2128" fmla="*/ 9756 h 3379308"/>
              <a:gd name="connsiteX2129" fmla="*/ 1680944 w 3379310"/>
              <a:gd name="connsiteY2129" fmla="*/ 0 h 3379308"/>
              <a:gd name="connsiteX2130" fmla="*/ 1750969 w 3379310"/>
              <a:gd name="connsiteY2130" fmla="*/ 3147 h 3379308"/>
              <a:gd name="connsiteX2131" fmla="*/ 1847691 w 3379310"/>
              <a:gd name="connsiteY2131" fmla="*/ 22385 h 3379308"/>
              <a:gd name="connsiteX2132" fmla="*/ 1859790 w 3379310"/>
              <a:gd name="connsiteY2132" fmla="*/ 24792 h 3379308"/>
              <a:gd name="connsiteX2133" fmla="*/ 1739594 w 3379310"/>
              <a:gd name="connsiteY2133" fmla="*/ 24792 h 3379308"/>
              <a:gd name="connsiteX2134" fmla="*/ 1741462 w 3379310"/>
              <a:gd name="connsiteY2134" fmla="*/ 22385 h 3379308"/>
              <a:gd name="connsiteX2135" fmla="*/ 2236539 w 3379310"/>
              <a:gd name="connsiteY2135" fmla="*/ 99729 h 3379308"/>
              <a:gd name="connsiteX2136" fmla="*/ 2278387 w 3379310"/>
              <a:gd name="connsiteY2136" fmla="*/ 108053 h 3379308"/>
              <a:gd name="connsiteX2137" fmla="*/ 2346497 w 3379310"/>
              <a:gd name="connsiteY2137" fmla="*/ 132746 h 3379308"/>
              <a:gd name="connsiteX2138" fmla="*/ 2426477 w 3379310"/>
              <a:gd name="connsiteY2138" fmla="*/ 171185 h 3379308"/>
              <a:gd name="connsiteX2139" fmla="*/ 2454902 w 3379310"/>
              <a:gd name="connsiteY2139" fmla="*/ 190178 h 3379308"/>
              <a:gd name="connsiteX2140" fmla="*/ 2399480 w 3379310"/>
              <a:gd name="connsiteY2140" fmla="*/ 167222 h 3379308"/>
              <a:gd name="connsiteX2141" fmla="*/ 2392597 w 3379310"/>
              <a:gd name="connsiteY2141" fmla="*/ 162622 h 3379308"/>
              <a:gd name="connsiteX2142" fmla="*/ 2390820 w 3379310"/>
              <a:gd name="connsiteY2142" fmla="*/ 163635 h 3379308"/>
              <a:gd name="connsiteX2143" fmla="*/ 2276179 w 3379310"/>
              <a:gd name="connsiteY2143" fmla="*/ 116149 h 3379308"/>
              <a:gd name="connsiteX2144" fmla="*/ 2273708 w 3379310"/>
              <a:gd name="connsiteY2144" fmla="*/ 107125 h 3379308"/>
              <a:gd name="connsiteX2145" fmla="*/ 2236552 w 3379310"/>
              <a:gd name="connsiteY2145" fmla="*/ 99735 h 3379308"/>
              <a:gd name="connsiteX2146" fmla="*/ 2114711 w 3379310"/>
              <a:gd name="connsiteY2146" fmla="*/ 75496 h 3379308"/>
              <a:gd name="connsiteX2147" fmla="*/ 2114726 w 3379310"/>
              <a:gd name="connsiteY2147" fmla="*/ 75502 h 3379308"/>
              <a:gd name="connsiteX2148" fmla="*/ 2071402 w 3379310"/>
              <a:gd name="connsiteY2148" fmla="*/ 66885 h 3379308"/>
              <a:gd name="connsiteX2149" fmla="*/ 2071405 w 3379310"/>
              <a:gd name="connsiteY2149" fmla="*/ 66882 h 3379308"/>
              <a:gd name="connsiteX2150" fmla="*/ 1965285 w 3379310"/>
              <a:gd name="connsiteY2150" fmla="*/ 45773 h 3379308"/>
              <a:gd name="connsiteX2151" fmla="*/ 1965287 w 3379310"/>
              <a:gd name="connsiteY2151" fmla="*/ 45777 h 3379308"/>
              <a:gd name="connsiteX2152" fmla="*/ 1859790 w 3379310"/>
              <a:gd name="connsiteY2152" fmla="*/ 24792 h 3379308"/>
              <a:gd name="connsiteX2153" fmla="*/ 1859806 w 3379310"/>
              <a:gd name="connsiteY2153" fmla="*/ 24793 h 3379308"/>
              <a:gd name="connsiteX2154" fmla="*/ 1755670 w 3379310"/>
              <a:gd name="connsiteY2154" fmla="*/ 4078 h 3379308"/>
              <a:gd name="connsiteX2155" fmla="*/ 1847707 w 3379310"/>
              <a:gd name="connsiteY2155" fmla="*/ 22386 h 3379308"/>
              <a:gd name="connsiteX2156" fmla="*/ 1847691 w 3379310"/>
              <a:gd name="connsiteY2156" fmla="*/ 22385 h 3379308"/>
              <a:gd name="connsiteX2157" fmla="*/ 1755668 w 3379310"/>
              <a:gd name="connsiteY2157" fmla="*/ 4081 h 3379308"/>
              <a:gd name="connsiteX2158" fmla="*/ 1953928 w 3379310"/>
              <a:gd name="connsiteY2158" fmla="*/ 23058 h 3379308"/>
              <a:gd name="connsiteX2159" fmla="*/ 1954795 w 3379310"/>
              <a:gd name="connsiteY2159" fmla="*/ 24792 h 3379308"/>
              <a:gd name="connsiteX2160" fmla="*/ 1859806 w 3379310"/>
              <a:gd name="connsiteY2160" fmla="*/ 24793 h 3379308"/>
              <a:gd name="connsiteX2161" fmla="*/ 1847707 w 3379310"/>
              <a:gd name="connsiteY2161" fmla="*/ 22386 h 3379308"/>
              <a:gd name="connsiteX2162" fmla="*/ 1949350 w 3379310"/>
              <a:gd name="connsiteY2162" fmla="*/ 22385 h 3379308"/>
              <a:gd name="connsiteX2163" fmla="*/ 2019250 w 3379310"/>
              <a:gd name="connsiteY2163" fmla="*/ 32656 h 3379308"/>
              <a:gd name="connsiteX2164" fmla="*/ 2160558 w 3379310"/>
              <a:gd name="connsiteY2164" fmla="*/ 68257 h 3379308"/>
              <a:gd name="connsiteX2165" fmla="*/ 2236539 w 3379310"/>
              <a:gd name="connsiteY2165" fmla="*/ 99729 h 3379308"/>
              <a:gd name="connsiteX2166" fmla="*/ 2114711 w 3379310"/>
              <a:gd name="connsiteY2166" fmla="*/ 75496 h 3379308"/>
              <a:gd name="connsiteX2167" fmla="*/ 2078681 w 3379310"/>
              <a:gd name="connsiteY2167" fmla="*/ 60572 h 3379308"/>
              <a:gd name="connsiteX2168" fmla="*/ 2071405 w 3379310"/>
              <a:gd name="connsiteY2168" fmla="*/ 66882 h 3379308"/>
              <a:gd name="connsiteX2169" fmla="*/ 1965285 w 3379310"/>
              <a:gd name="connsiteY2169" fmla="*/ 45773 h 3379308"/>
              <a:gd name="connsiteX2170" fmla="*/ 1954795 w 3379310"/>
              <a:gd name="connsiteY2170" fmla="*/ 24792 h 3379308"/>
              <a:gd name="connsiteX2171" fmla="*/ 1965731 w 3379310"/>
              <a:gd name="connsiteY2171" fmla="*/ 24792 h 3379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</a:cxnLst>
            <a:rect l="l" t="t" r="r" b="b"/>
            <a:pathLst>
              <a:path w="3379310" h="3379308">
                <a:moveTo>
                  <a:pt x="1519507" y="3354516"/>
                </a:moveTo>
                <a:lnTo>
                  <a:pt x="1531611" y="3356924"/>
                </a:lnTo>
                <a:lnTo>
                  <a:pt x="1429967" y="3356924"/>
                </a:lnTo>
                <a:lnTo>
                  <a:pt x="1425381" y="3356250"/>
                </a:lnTo>
                <a:lnTo>
                  <a:pt x="1424514" y="3354516"/>
                </a:lnTo>
                <a:close/>
                <a:moveTo>
                  <a:pt x="1142772" y="3279579"/>
                </a:moveTo>
                <a:lnTo>
                  <a:pt x="1264605" y="3303813"/>
                </a:lnTo>
                <a:lnTo>
                  <a:pt x="1300630" y="3318735"/>
                </a:lnTo>
                <a:lnTo>
                  <a:pt x="1307905" y="3312426"/>
                </a:lnTo>
                <a:lnTo>
                  <a:pt x="1414024" y="3333534"/>
                </a:lnTo>
                <a:lnTo>
                  <a:pt x="1424514" y="3354516"/>
                </a:lnTo>
                <a:lnTo>
                  <a:pt x="1413578" y="3354516"/>
                </a:lnTo>
                <a:lnTo>
                  <a:pt x="1360060" y="3346652"/>
                </a:lnTo>
                <a:lnTo>
                  <a:pt x="1218754" y="3311052"/>
                </a:lnTo>
                <a:close/>
                <a:moveTo>
                  <a:pt x="1623644" y="3375228"/>
                </a:moveTo>
                <a:lnTo>
                  <a:pt x="1623642" y="3375230"/>
                </a:lnTo>
                <a:lnTo>
                  <a:pt x="1531611" y="3356924"/>
                </a:lnTo>
                <a:lnTo>
                  <a:pt x="1531621" y="3356924"/>
                </a:lnTo>
                <a:close/>
                <a:moveTo>
                  <a:pt x="1414022" y="3333532"/>
                </a:moveTo>
                <a:lnTo>
                  <a:pt x="1519516" y="3354516"/>
                </a:lnTo>
                <a:lnTo>
                  <a:pt x="1519507" y="3354516"/>
                </a:lnTo>
                <a:lnTo>
                  <a:pt x="1414024" y="3333534"/>
                </a:lnTo>
                <a:close/>
                <a:moveTo>
                  <a:pt x="1264597" y="3303809"/>
                </a:moveTo>
                <a:lnTo>
                  <a:pt x="1307907" y="3312425"/>
                </a:lnTo>
                <a:lnTo>
                  <a:pt x="1307905" y="3312426"/>
                </a:lnTo>
                <a:lnTo>
                  <a:pt x="1264605" y="3303813"/>
                </a:lnTo>
                <a:close/>
                <a:moveTo>
                  <a:pt x="1639718" y="3354516"/>
                </a:moveTo>
                <a:lnTo>
                  <a:pt x="1637850" y="3356924"/>
                </a:lnTo>
                <a:lnTo>
                  <a:pt x="1531621" y="3356924"/>
                </a:lnTo>
                <a:lnTo>
                  <a:pt x="1519516" y="3354516"/>
                </a:lnTo>
                <a:close/>
                <a:moveTo>
                  <a:pt x="1095030" y="3233572"/>
                </a:moveTo>
                <a:lnTo>
                  <a:pt x="1264597" y="3303809"/>
                </a:lnTo>
                <a:lnTo>
                  <a:pt x="1142763" y="3279575"/>
                </a:lnTo>
                <a:lnTo>
                  <a:pt x="1103132" y="3263159"/>
                </a:lnTo>
                <a:close/>
                <a:moveTo>
                  <a:pt x="1737615" y="3356924"/>
                </a:moveTo>
                <a:lnTo>
                  <a:pt x="1747415" y="3369551"/>
                </a:lnTo>
                <a:lnTo>
                  <a:pt x="1698363" y="3379308"/>
                </a:lnTo>
                <a:lnTo>
                  <a:pt x="1628337" y="3376161"/>
                </a:lnTo>
                <a:lnTo>
                  <a:pt x="1623644" y="3375228"/>
                </a:lnTo>
                <a:lnTo>
                  <a:pt x="1637850" y="3356924"/>
                </a:lnTo>
                <a:close/>
                <a:moveTo>
                  <a:pt x="924403" y="3189128"/>
                </a:moveTo>
                <a:lnTo>
                  <a:pt x="979831" y="3212087"/>
                </a:lnTo>
                <a:lnTo>
                  <a:pt x="986715" y="3216686"/>
                </a:lnTo>
                <a:lnTo>
                  <a:pt x="988491" y="3215674"/>
                </a:lnTo>
                <a:lnTo>
                  <a:pt x="1103132" y="3263159"/>
                </a:lnTo>
                <a:lnTo>
                  <a:pt x="1105603" y="3272184"/>
                </a:lnTo>
                <a:lnTo>
                  <a:pt x="1142763" y="3279575"/>
                </a:lnTo>
                <a:lnTo>
                  <a:pt x="1142772" y="3279579"/>
                </a:lnTo>
                <a:lnTo>
                  <a:pt x="1100923" y="3271255"/>
                </a:lnTo>
                <a:lnTo>
                  <a:pt x="1032813" y="3246562"/>
                </a:lnTo>
                <a:lnTo>
                  <a:pt x="952825" y="3208119"/>
                </a:lnTo>
                <a:close/>
                <a:moveTo>
                  <a:pt x="1823001" y="3354516"/>
                </a:moveTo>
                <a:lnTo>
                  <a:pt x="1810896" y="3356924"/>
                </a:lnTo>
                <a:lnTo>
                  <a:pt x="1737615" y="3356924"/>
                </a:lnTo>
                <a:lnTo>
                  <a:pt x="1735746" y="3354516"/>
                </a:lnTo>
                <a:close/>
                <a:moveTo>
                  <a:pt x="1884489" y="3356924"/>
                </a:moveTo>
                <a:lnTo>
                  <a:pt x="1798721" y="3373984"/>
                </a:lnTo>
                <a:lnTo>
                  <a:pt x="1752827" y="3376526"/>
                </a:lnTo>
                <a:lnTo>
                  <a:pt x="1747415" y="3369551"/>
                </a:lnTo>
                <a:lnTo>
                  <a:pt x="1810896" y="3356924"/>
                </a:lnTo>
                <a:close/>
                <a:moveTo>
                  <a:pt x="1374563" y="3254614"/>
                </a:moveTo>
                <a:lnTo>
                  <a:pt x="1414022" y="3333532"/>
                </a:lnTo>
                <a:lnTo>
                  <a:pt x="1307907" y="3312425"/>
                </a:lnTo>
                <a:close/>
                <a:moveTo>
                  <a:pt x="876546" y="3143074"/>
                </a:moveTo>
                <a:lnTo>
                  <a:pt x="1015141" y="3200482"/>
                </a:lnTo>
                <a:lnTo>
                  <a:pt x="988491" y="3215674"/>
                </a:lnTo>
                <a:lnTo>
                  <a:pt x="979831" y="3212087"/>
                </a:lnTo>
                <a:close/>
                <a:moveTo>
                  <a:pt x="1687732" y="3292651"/>
                </a:moveTo>
                <a:lnTo>
                  <a:pt x="1735746" y="3354516"/>
                </a:lnTo>
                <a:lnTo>
                  <a:pt x="1639718" y="3354516"/>
                </a:lnTo>
                <a:close/>
                <a:moveTo>
                  <a:pt x="801609" y="3112034"/>
                </a:moveTo>
                <a:lnTo>
                  <a:pt x="821119" y="3120115"/>
                </a:lnTo>
                <a:lnTo>
                  <a:pt x="924403" y="3189128"/>
                </a:lnTo>
                <a:lnTo>
                  <a:pt x="869196" y="3166261"/>
                </a:lnTo>
                <a:lnTo>
                  <a:pt x="802579" y="3125672"/>
                </a:lnTo>
                <a:close/>
                <a:moveTo>
                  <a:pt x="1076404" y="3165559"/>
                </a:moveTo>
                <a:lnTo>
                  <a:pt x="1095030" y="3233572"/>
                </a:lnTo>
                <a:lnTo>
                  <a:pt x="1015141" y="3200482"/>
                </a:lnTo>
                <a:close/>
                <a:moveTo>
                  <a:pt x="1968014" y="3325671"/>
                </a:moveTo>
                <a:lnTo>
                  <a:pt x="1959887" y="3341926"/>
                </a:lnTo>
                <a:lnTo>
                  <a:pt x="1896594" y="3354516"/>
                </a:lnTo>
                <a:lnTo>
                  <a:pt x="1823001" y="3354516"/>
                </a:lnTo>
                <a:close/>
                <a:moveTo>
                  <a:pt x="800189" y="3092054"/>
                </a:moveTo>
                <a:lnTo>
                  <a:pt x="876546" y="3143074"/>
                </a:lnTo>
                <a:lnTo>
                  <a:pt x="821119" y="3120115"/>
                </a:lnTo>
                <a:lnTo>
                  <a:pt x="801239" y="3106832"/>
                </a:lnTo>
                <a:close/>
                <a:moveTo>
                  <a:pt x="2069915" y="3320040"/>
                </a:moveTo>
                <a:lnTo>
                  <a:pt x="2079488" y="3328344"/>
                </a:lnTo>
                <a:lnTo>
                  <a:pt x="2054782" y="3338577"/>
                </a:lnTo>
                <a:lnTo>
                  <a:pt x="2030940" y="3344730"/>
                </a:lnTo>
                <a:lnTo>
                  <a:pt x="1952655" y="3356923"/>
                </a:lnTo>
                <a:lnTo>
                  <a:pt x="1884489" y="3356924"/>
                </a:lnTo>
                <a:lnTo>
                  <a:pt x="1896594" y="3354516"/>
                </a:lnTo>
                <a:lnTo>
                  <a:pt x="1953592" y="3354516"/>
                </a:lnTo>
                <a:lnTo>
                  <a:pt x="1959887" y="3341926"/>
                </a:lnTo>
                <a:close/>
                <a:moveTo>
                  <a:pt x="2156376" y="3302842"/>
                </a:moveTo>
                <a:lnTo>
                  <a:pt x="2095432" y="3328086"/>
                </a:lnTo>
                <a:lnTo>
                  <a:pt x="2082915" y="3331317"/>
                </a:lnTo>
                <a:lnTo>
                  <a:pt x="2079488" y="3328344"/>
                </a:lnTo>
                <a:lnTo>
                  <a:pt x="2126898" y="3308706"/>
                </a:lnTo>
                <a:close/>
                <a:moveTo>
                  <a:pt x="2000801" y="3260098"/>
                </a:moveTo>
                <a:lnTo>
                  <a:pt x="2056185" y="3308133"/>
                </a:lnTo>
                <a:lnTo>
                  <a:pt x="1968014" y="3325671"/>
                </a:lnTo>
                <a:close/>
                <a:moveTo>
                  <a:pt x="648753" y="2990867"/>
                </a:moveTo>
                <a:lnTo>
                  <a:pt x="724071" y="3041193"/>
                </a:lnTo>
                <a:lnTo>
                  <a:pt x="710015" y="3045878"/>
                </a:lnTo>
                <a:lnTo>
                  <a:pt x="691176" y="3033290"/>
                </a:lnTo>
                <a:close/>
                <a:moveTo>
                  <a:pt x="794897" y="3017584"/>
                </a:moveTo>
                <a:lnTo>
                  <a:pt x="800189" y="3092054"/>
                </a:lnTo>
                <a:lnTo>
                  <a:pt x="724071" y="3041193"/>
                </a:lnTo>
                <a:close/>
                <a:moveTo>
                  <a:pt x="606446" y="2976675"/>
                </a:moveTo>
                <a:lnTo>
                  <a:pt x="691176" y="3033290"/>
                </a:lnTo>
                <a:lnTo>
                  <a:pt x="705327" y="3047441"/>
                </a:lnTo>
                <a:lnTo>
                  <a:pt x="710015" y="3045878"/>
                </a:lnTo>
                <a:lnTo>
                  <a:pt x="801239" y="3106832"/>
                </a:lnTo>
                <a:lnTo>
                  <a:pt x="801609" y="3112034"/>
                </a:lnTo>
                <a:lnTo>
                  <a:pt x="737373" y="3085427"/>
                </a:lnTo>
                <a:lnTo>
                  <a:pt x="647677" y="3017907"/>
                </a:lnTo>
                <a:close/>
                <a:moveTo>
                  <a:pt x="2194890" y="3280543"/>
                </a:moveTo>
                <a:lnTo>
                  <a:pt x="2126898" y="3308706"/>
                </a:lnTo>
                <a:lnTo>
                  <a:pt x="2069915" y="3320040"/>
                </a:lnTo>
                <a:lnTo>
                  <a:pt x="2056185" y="3308133"/>
                </a:lnTo>
                <a:close/>
                <a:moveTo>
                  <a:pt x="543000" y="2920205"/>
                </a:moveTo>
                <a:lnTo>
                  <a:pt x="564023" y="2934253"/>
                </a:lnTo>
                <a:lnTo>
                  <a:pt x="606446" y="2976675"/>
                </a:lnTo>
                <a:lnTo>
                  <a:pt x="567878" y="2950905"/>
                </a:lnTo>
                <a:lnTo>
                  <a:pt x="542109" y="2927268"/>
                </a:lnTo>
                <a:close/>
                <a:moveTo>
                  <a:pt x="2277258" y="3246424"/>
                </a:moveTo>
                <a:lnTo>
                  <a:pt x="2275298" y="3253583"/>
                </a:lnTo>
                <a:lnTo>
                  <a:pt x="2224367" y="3274679"/>
                </a:lnTo>
                <a:lnTo>
                  <a:pt x="2194890" y="3280543"/>
                </a:lnTo>
                <a:close/>
                <a:moveTo>
                  <a:pt x="546928" y="2889042"/>
                </a:moveTo>
                <a:lnTo>
                  <a:pt x="648753" y="2990867"/>
                </a:lnTo>
                <a:lnTo>
                  <a:pt x="564023" y="2934253"/>
                </a:lnTo>
                <a:lnTo>
                  <a:pt x="543781" y="2914010"/>
                </a:lnTo>
                <a:close/>
                <a:moveTo>
                  <a:pt x="2370644" y="3214090"/>
                </a:moveTo>
                <a:lnTo>
                  <a:pt x="2377811" y="3218175"/>
                </a:lnTo>
                <a:lnTo>
                  <a:pt x="2321814" y="3255591"/>
                </a:lnTo>
                <a:lnTo>
                  <a:pt x="2235220" y="3287159"/>
                </a:lnTo>
                <a:lnTo>
                  <a:pt x="2156376" y="3302842"/>
                </a:lnTo>
                <a:lnTo>
                  <a:pt x="2224367" y="3274679"/>
                </a:lnTo>
                <a:lnTo>
                  <a:pt x="2272122" y="3265180"/>
                </a:lnTo>
                <a:lnTo>
                  <a:pt x="2275298" y="3253583"/>
                </a:lnTo>
                <a:close/>
                <a:moveTo>
                  <a:pt x="2297527" y="3172411"/>
                </a:moveTo>
                <a:lnTo>
                  <a:pt x="2364196" y="3210414"/>
                </a:lnTo>
                <a:lnTo>
                  <a:pt x="2277258" y="3246424"/>
                </a:lnTo>
                <a:close/>
                <a:moveTo>
                  <a:pt x="556146" y="2815921"/>
                </a:moveTo>
                <a:lnTo>
                  <a:pt x="546928" y="2889042"/>
                </a:lnTo>
                <a:lnTo>
                  <a:pt x="483024" y="2825139"/>
                </a:lnTo>
                <a:close/>
                <a:moveTo>
                  <a:pt x="2430577" y="3182918"/>
                </a:moveTo>
                <a:lnTo>
                  <a:pt x="2405587" y="3199616"/>
                </a:lnTo>
                <a:lnTo>
                  <a:pt x="2370644" y="3214090"/>
                </a:lnTo>
                <a:lnTo>
                  <a:pt x="2364196" y="3210414"/>
                </a:lnTo>
                <a:close/>
                <a:moveTo>
                  <a:pt x="1431845" y="2962943"/>
                </a:moveTo>
                <a:lnTo>
                  <a:pt x="1544097" y="3107578"/>
                </a:lnTo>
                <a:lnTo>
                  <a:pt x="1374563" y="3254614"/>
                </a:lnTo>
                <a:lnTo>
                  <a:pt x="1273780" y="3053047"/>
                </a:lnTo>
                <a:close/>
                <a:moveTo>
                  <a:pt x="413726" y="2755840"/>
                </a:moveTo>
                <a:lnTo>
                  <a:pt x="483024" y="2825139"/>
                </a:lnTo>
                <a:lnTo>
                  <a:pt x="461816" y="2827812"/>
                </a:lnTo>
                <a:close/>
                <a:moveTo>
                  <a:pt x="377352" y="2747581"/>
                </a:moveTo>
                <a:lnTo>
                  <a:pt x="543781" y="2914010"/>
                </a:lnTo>
                <a:lnTo>
                  <a:pt x="543000" y="2920205"/>
                </a:lnTo>
                <a:lnTo>
                  <a:pt x="511367" y="2899068"/>
                </a:lnTo>
                <a:lnTo>
                  <a:pt x="489905" y="2879383"/>
                </a:lnTo>
                <a:lnTo>
                  <a:pt x="394594" y="2773386"/>
                </a:lnTo>
                <a:close/>
                <a:moveTo>
                  <a:pt x="1684520" y="2985790"/>
                </a:moveTo>
                <a:lnTo>
                  <a:pt x="1828783" y="3110908"/>
                </a:lnTo>
                <a:lnTo>
                  <a:pt x="1687732" y="3292651"/>
                </a:lnTo>
                <a:lnTo>
                  <a:pt x="1544097" y="3107578"/>
                </a:lnTo>
                <a:close/>
                <a:moveTo>
                  <a:pt x="1190170" y="2885827"/>
                </a:moveTo>
                <a:lnTo>
                  <a:pt x="1273780" y="3053047"/>
                </a:lnTo>
                <a:lnTo>
                  <a:pt x="1076404" y="3165559"/>
                </a:lnTo>
                <a:lnTo>
                  <a:pt x="1015723" y="2943976"/>
                </a:lnTo>
                <a:close/>
                <a:moveTo>
                  <a:pt x="2527085" y="3149289"/>
                </a:moveTo>
                <a:lnTo>
                  <a:pt x="2471415" y="3186487"/>
                </a:lnTo>
                <a:lnTo>
                  <a:pt x="2390252" y="3225267"/>
                </a:lnTo>
                <a:lnTo>
                  <a:pt x="2377811" y="3218175"/>
                </a:lnTo>
                <a:lnTo>
                  <a:pt x="2405587" y="3199616"/>
                </a:lnTo>
                <a:close/>
                <a:moveTo>
                  <a:pt x="324386" y="2668313"/>
                </a:moveTo>
                <a:lnTo>
                  <a:pt x="377352" y="2747581"/>
                </a:lnTo>
                <a:lnTo>
                  <a:pt x="361235" y="2731464"/>
                </a:lnTo>
                <a:lnTo>
                  <a:pt x="321325" y="2677496"/>
                </a:lnTo>
                <a:close/>
                <a:moveTo>
                  <a:pt x="320736" y="2662849"/>
                </a:moveTo>
                <a:lnTo>
                  <a:pt x="324839" y="2666953"/>
                </a:lnTo>
                <a:lnTo>
                  <a:pt x="324386" y="2668313"/>
                </a:lnTo>
                <a:close/>
                <a:moveTo>
                  <a:pt x="1939462" y="2968299"/>
                </a:moveTo>
                <a:lnTo>
                  <a:pt x="2100734" y="3060230"/>
                </a:lnTo>
                <a:lnTo>
                  <a:pt x="2000801" y="3260098"/>
                </a:lnTo>
                <a:lnTo>
                  <a:pt x="1828783" y="3110908"/>
                </a:lnTo>
                <a:close/>
                <a:moveTo>
                  <a:pt x="2572665" y="3087978"/>
                </a:moveTo>
                <a:lnTo>
                  <a:pt x="2570363" y="3120372"/>
                </a:lnTo>
                <a:lnTo>
                  <a:pt x="2552074" y="3132593"/>
                </a:lnTo>
                <a:lnTo>
                  <a:pt x="2430577" y="3182918"/>
                </a:lnTo>
                <a:close/>
                <a:moveTo>
                  <a:pt x="966489" y="2764192"/>
                </a:moveTo>
                <a:lnTo>
                  <a:pt x="1015723" y="2943976"/>
                </a:lnTo>
                <a:lnTo>
                  <a:pt x="794897" y="3017584"/>
                </a:lnTo>
                <a:lnTo>
                  <a:pt x="778572" y="2787881"/>
                </a:lnTo>
                <a:close/>
                <a:moveTo>
                  <a:pt x="334656" y="2637503"/>
                </a:moveTo>
                <a:lnTo>
                  <a:pt x="413726" y="2755840"/>
                </a:lnTo>
                <a:lnTo>
                  <a:pt x="324839" y="2666953"/>
                </a:lnTo>
                <a:close/>
                <a:moveTo>
                  <a:pt x="2662852" y="3058573"/>
                </a:moveTo>
                <a:lnTo>
                  <a:pt x="2625175" y="3096249"/>
                </a:lnTo>
                <a:lnTo>
                  <a:pt x="2558829" y="3136140"/>
                </a:lnTo>
                <a:lnTo>
                  <a:pt x="2527085" y="3149289"/>
                </a:lnTo>
                <a:lnTo>
                  <a:pt x="2552074" y="3132593"/>
                </a:lnTo>
                <a:lnTo>
                  <a:pt x="2570023" y="3125158"/>
                </a:lnTo>
                <a:lnTo>
                  <a:pt x="2570363" y="3120372"/>
                </a:lnTo>
                <a:close/>
                <a:moveTo>
                  <a:pt x="2666956" y="3054469"/>
                </a:moveTo>
                <a:lnTo>
                  <a:pt x="2668315" y="3054922"/>
                </a:lnTo>
                <a:lnTo>
                  <a:pt x="2662852" y="3058573"/>
                </a:lnTo>
                <a:close/>
                <a:moveTo>
                  <a:pt x="2577173" y="3024542"/>
                </a:moveTo>
                <a:lnTo>
                  <a:pt x="2637505" y="3044653"/>
                </a:lnTo>
                <a:lnTo>
                  <a:pt x="2572665" y="3087978"/>
                </a:lnTo>
                <a:close/>
                <a:moveTo>
                  <a:pt x="354767" y="2577171"/>
                </a:moveTo>
                <a:lnTo>
                  <a:pt x="334656" y="2637503"/>
                </a:lnTo>
                <a:lnTo>
                  <a:pt x="291330" y="2572662"/>
                </a:lnTo>
                <a:close/>
                <a:moveTo>
                  <a:pt x="1464013" y="2794546"/>
                </a:moveTo>
                <a:lnTo>
                  <a:pt x="1568415" y="2885093"/>
                </a:lnTo>
                <a:lnTo>
                  <a:pt x="1431845" y="2962943"/>
                </a:lnTo>
                <a:lnTo>
                  <a:pt x="1334625" y="2837675"/>
                </a:lnTo>
                <a:close/>
                <a:moveTo>
                  <a:pt x="1680956" y="2820939"/>
                </a:moveTo>
                <a:lnTo>
                  <a:pt x="1797798" y="2887544"/>
                </a:lnTo>
                <a:lnTo>
                  <a:pt x="1684520" y="2985790"/>
                </a:lnTo>
                <a:lnTo>
                  <a:pt x="1568415" y="2885093"/>
                </a:lnTo>
                <a:close/>
                <a:moveTo>
                  <a:pt x="230017" y="2527079"/>
                </a:moveTo>
                <a:lnTo>
                  <a:pt x="246721" y="2552078"/>
                </a:lnTo>
                <a:lnTo>
                  <a:pt x="254153" y="2570020"/>
                </a:lnTo>
                <a:lnTo>
                  <a:pt x="258937" y="2570360"/>
                </a:lnTo>
                <a:lnTo>
                  <a:pt x="320736" y="2662849"/>
                </a:lnTo>
                <a:lnTo>
                  <a:pt x="283059" y="2625172"/>
                </a:lnTo>
                <a:lnTo>
                  <a:pt x="243166" y="2558823"/>
                </a:lnTo>
                <a:close/>
                <a:moveTo>
                  <a:pt x="1249870" y="2728468"/>
                </a:moveTo>
                <a:lnTo>
                  <a:pt x="1334625" y="2837675"/>
                </a:lnTo>
                <a:lnTo>
                  <a:pt x="1190170" y="2885827"/>
                </a:lnTo>
                <a:lnTo>
                  <a:pt x="1119695" y="2744878"/>
                </a:lnTo>
                <a:close/>
                <a:moveTo>
                  <a:pt x="2184093" y="2893515"/>
                </a:moveTo>
                <a:lnTo>
                  <a:pt x="2358026" y="2951493"/>
                </a:lnTo>
                <a:lnTo>
                  <a:pt x="2297527" y="3172411"/>
                </a:lnTo>
                <a:lnTo>
                  <a:pt x="2100734" y="3060230"/>
                </a:lnTo>
                <a:close/>
                <a:moveTo>
                  <a:pt x="2747579" y="3001960"/>
                </a:moveTo>
                <a:lnTo>
                  <a:pt x="2731464" y="3018075"/>
                </a:lnTo>
                <a:lnTo>
                  <a:pt x="2677499" y="3057983"/>
                </a:lnTo>
                <a:lnTo>
                  <a:pt x="2668315" y="3054922"/>
                </a:lnTo>
                <a:close/>
                <a:moveTo>
                  <a:pt x="765673" y="2606373"/>
                </a:moveTo>
                <a:lnTo>
                  <a:pt x="778572" y="2787881"/>
                </a:lnTo>
                <a:lnTo>
                  <a:pt x="556146" y="2815921"/>
                </a:lnTo>
                <a:lnTo>
                  <a:pt x="584188" y="2593475"/>
                </a:lnTo>
                <a:close/>
                <a:moveTo>
                  <a:pt x="1402801" y="2709190"/>
                </a:moveTo>
                <a:lnTo>
                  <a:pt x="1475616" y="2765701"/>
                </a:lnTo>
                <a:lnTo>
                  <a:pt x="1548865" y="2745641"/>
                </a:lnTo>
                <a:lnTo>
                  <a:pt x="1571691" y="2758653"/>
                </a:lnTo>
                <a:lnTo>
                  <a:pt x="1464013" y="2794546"/>
                </a:lnTo>
                <a:lnTo>
                  <a:pt x="1370318" y="2713284"/>
                </a:lnTo>
                <a:close/>
                <a:moveTo>
                  <a:pt x="1900074" y="2798842"/>
                </a:moveTo>
                <a:lnTo>
                  <a:pt x="2035852" y="2844101"/>
                </a:lnTo>
                <a:lnTo>
                  <a:pt x="1939462" y="2968299"/>
                </a:lnTo>
                <a:lnTo>
                  <a:pt x="1797798" y="2887544"/>
                </a:lnTo>
                <a:close/>
                <a:moveTo>
                  <a:pt x="2755842" y="2965583"/>
                </a:moveTo>
                <a:lnTo>
                  <a:pt x="2666956" y="3054469"/>
                </a:lnTo>
                <a:lnTo>
                  <a:pt x="2637505" y="3044653"/>
                </a:lnTo>
                <a:close/>
                <a:moveTo>
                  <a:pt x="1060934" y="2627356"/>
                </a:moveTo>
                <a:lnTo>
                  <a:pt x="1119695" y="2744878"/>
                </a:lnTo>
                <a:lnTo>
                  <a:pt x="966489" y="2764192"/>
                </a:lnTo>
                <a:lnTo>
                  <a:pt x="926398" y="2617795"/>
                </a:lnTo>
                <a:close/>
                <a:moveTo>
                  <a:pt x="1460191" y="2695094"/>
                </a:moveTo>
                <a:lnTo>
                  <a:pt x="1470047" y="2700712"/>
                </a:lnTo>
                <a:lnTo>
                  <a:pt x="1402801" y="2709190"/>
                </a:lnTo>
                <a:lnTo>
                  <a:pt x="1390977" y="2700013"/>
                </a:lnTo>
                <a:close/>
                <a:moveTo>
                  <a:pt x="1759884" y="2752112"/>
                </a:moveTo>
                <a:lnTo>
                  <a:pt x="1786268" y="2760907"/>
                </a:lnTo>
                <a:lnTo>
                  <a:pt x="1680956" y="2820939"/>
                </a:lnTo>
                <a:lnTo>
                  <a:pt x="1571691" y="2758653"/>
                </a:lnTo>
                <a:lnTo>
                  <a:pt x="1609627" y="2746008"/>
                </a:lnTo>
                <a:lnTo>
                  <a:pt x="1690860" y="2786624"/>
                </a:lnTo>
                <a:close/>
                <a:moveTo>
                  <a:pt x="1221112" y="2638740"/>
                </a:moveTo>
                <a:lnTo>
                  <a:pt x="1281030" y="2707827"/>
                </a:lnTo>
                <a:lnTo>
                  <a:pt x="1357740" y="2702375"/>
                </a:lnTo>
                <a:lnTo>
                  <a:pt x="1370318" y="2713284"/>
                </a:lnTo>
                <a:lnTo>
                  <a:pt x="1249870" y="2728468"/>
                </a:lnTo>
                <a:lnTo>
                  <a:pt x="1177845" y="2635665"/>
                </a:lnTo>
                <a:close/>
                <a:moveTo>
                  <a:pt x="1509171" y="2695780"/>
                </a:moveTo>
                <a:lnTo>
                  <a:pt x="1587651" y="2735020"/>
                </a:lnTo>
                <a:lnTo>
                  <a:pt x="1548865" y="2745641"/>
                </a:lnTo>
                <a:lnTo>
                  <a:pt x="1470047" y="2700712"/>
                </a:lnTo>
                <a:close/>
                <a:moveTo>
                  <a:pt x="196395" y="2430581"/>
                </a:moveTo>
                <a:lnTo>
                  <a:pt x="291330" y="2572662"/>
                </a:lnTo>
                <a:lnTo>
                  <a:pt x="258937" y="2570360"/>
                </a:lnTo>
                <a:lnTo>
                  <a:pt x="246721" y="2552078"/>
                </a:lnTo>
                <a:close/>
                <a:moveTo>
                  <a:pt x="1654053" y="2716835"/>
                </a:moveTo>
                <a:lnTo>
                  <a:pt x="1675599" y="2724017"/>
                </a:lnTo>
                <a:lnTo>
                  <a:pt x="1609627" y="2746008"/>
                </a:lnTo>
                <a:lnTo>
                  <a:pt x="1587651" y="2735020"/>
                </a:lnTo>
                <a:close/>
                <a:moveTo>
                  <a:pt x="1321192" y="2645853"/>
                </a:moveTo>
                <a:lnTo>
                  <a:pt x="1390977" y="2700013"/>
                </a:lnTo>
                <a:lnTo>
                  <a:pt x="1357740" y="2702375"/>
                </a:lnTo>
                <a:lnTo>
                  <a:pt x="1290014" y="2643637"/>
                </a:lnTo>
                <a:close/>
                <a:moveTo>
                  <a:pt x="1566223" y="2687559"/>
                </a:moveTo>
                <a:lnTo>
                  <a:pt x="1568464" y="2688305"/>
                </a:lnTo>
                <a:lnTo>
                  <a:pt x="1509171" y="2695780"/>
                </a:lnTo>
                <a:lnTo>
                  <a:pt x="1501874" y="2692131"/>
                </a:lnTo>
                <a:close/>
                <a:moveTo>
                  <a:pt x="1272700" y="2628620"/>
                </a:moveTo>
                <a:lnTo>
                  <a:pt x="1290014" y="2643637"/>
                </a:lnTo>
                <a:lnTo>
                  <a:pt x="1221112" y="2638740"/>
                </a:lnTo>
                <a:lnTo>
                  <a:pt x="1204925" y="2620076"/>
                </a:lnTo>
                <a:close/>
                <a:moveTo>
                  <a:pt x="1423918" y="2653153"/>
                </a:moveTo>
                <a:lnTo>
                  <a:pt x="1501874" y="2692131"/>
                </a:lnTo>
                <a:lnTo>
                  <a:pt x="1460191" y="2695094"/>
                </a:lnTo>
                <a:lnTo>
                  <a:pt x="1381303" y="2650125"/>
                </a:lnTo>
                <a:close/>
                <a:moveTo>
                  <a:pt x="1715596" y="2710685"/>
                </a:moveTo>
                <a:lnTo>
                  <a:pt x="1797745" y="2733181"/>
                </a:lnTo>
                <a:lnTo>
                  <a:pt x="1759884" y="2752112"/>
                </a:lnTo>
                <a:lnTo>
                  <a:pt x="1675599" y="2724017"/>
                </a:lnTo>
                <a:close/>
                <a:moveTo>
                  <a:pt x="1363704" y="2640092"/>
                </a:moveTo>
                <a:lnTo>
                  <a:pt x="1381303" y="2650125"/>
                </a:lnTo>
                <a:lnTo>
                  <a:pt x="1321192" y="2645853"/>
                </a:lnTo>
                <a:lnTo>
                  <a:pt x="1304086" y="2632577"/>
                </a:lnTo>
                <a:close/>
                <a:moveTo>
                  <a:pt x="1617770" y="2683895"/>
                </a:moveTo>
                <a:lnTo>
                  <a:pt x="1696054" y="2705333"/>
                </a:lnTo>
                <a:lnTo>
                  <a:pt x="1654053" y="2716835"/>
                </a:lnTo>
                <a:lnTo>
                  <a:pt x="1568464" y="2688305"/>
                </a:lnTo>
                <a:lnTo>
                  <a:pt x="1584941" y="2686228"/>
                </a:lnTo>
                <a:close/>
                <a:moveTo>
                  <a:pt x="1460388" y="2652280"/>
                </a:moveTo>
                <a:lnTo>
                  <a:pt x="1473599" y="2656684"/>
                </a:lnTo>
                <a:lnTo>
                  <a:pt x="1423918" y="2653153"/>
                </a:lnTo>
                <a:lnTo>
                  <a:pt x="1409290" y="2645839"/>
                </a:lnTo>
                <a:close/>
                <a:moveTo>
                  <a:pt x="1538099" y="2662077"/>
                </a:moveTo>
                <a:lnTo>
                  <a:pt x="1613256" y="2682659"/>
                </a:lnTo>
                <a:lnTo>
                  <a:pt x="1584941" y="2686228"/>
                </a:lnTo>
                <a:lnTo>
                  <a:pt x="1566223" y="2687559"/>
                </a:lnTo>
                <a:lnTo>
                  <a:pt x="1473599" y="2656684"/>
                </a:lnTo>
                <a:lnTo>
                  <a:pt x="1523386" y="2660222"/>
                </a:lnTo>
                <a:close/>
                <a:moveTo>
                  <a:pt x="1677502" y="2679650"/>
                </a:moveTo>
                <a:lnTo>
                  <a:pt x="1617770" y="2683895"/>
                </a:lnTo>
                <a:lnTo>
                  <a:pt x="1613256" y="2682659"/>
                </a:lnTo>
                <a:lnTo>
                  <a:pt x="1657312" y="2677105"/>
                </a:lnTo>
                <a:close/>
                <a:moveTo>
                  <a:pt x="161135" y="2377810"/>
                </a:moveTo>
                <a:lnTo>
                  <a:pt x="179691" y="2405582"/>
                </a:lnTo>
                <a:lnTo>
                  <a:pt x="230017" y="2527079"/>
                </a:lnTo>
                <a:lnTo>
                  <a:pt x="192821" y="2471411"/>
                </a:lnTo>
                <a:lnTo>
                  <a:pt x="154042" y="2390252"/>
                </a:lnTo>
                <a:close/>
                <a:moveTo>
                  <a:pt x="1325111" y="2603750"/>
                </a:moveTo>
                <a:lnTo>
                  <a:pt x="1534109" y="2660984"/>
                </a:lnTo>
                <a:lnTo>
                  <a:pt x="1523386" y="2660222"/>
                </a:lnTo>
                <a:lnTo>
                  <a:pt x="1460388" y="2652280"/>
                </a:lnTo>
                <a:lnTo>
                  <a:pt x="1345742" y="2614065"/>
                </a:lnTo>
                <a:close/>
                <a:moveTo>
                  <a:pt x="1772697" y="2691651"/>
                </a:moveTo>
                <a:lnTo>
                  <a:pt x="1715596" y="2710685"/>
                </a:lnTo>
                <a:lnTo>
                  <a:pt x="1696054" y="2705333"/>
                </a:lnTo>
                <a:lnTo>
                  <a:pt x="1754428" y="2689347"/>
                </a:lnTo>
                <a:close/>
                <a:moveTo>
                  <a:pt x="1279044" y="2591832"/>
                </a:moveTo>
                <a:lnTo>
                  <a:pt x="1345742" y="2614065"/>
                </a:lnTo>
                <a:lnTo>
                  <a:pt x="1409290" y="2645839"/>
                </a:lnTo>
                <a:lnTo>
                  <a:pt x="1363704" y="2640092"/>
                </a:lnTo>
                <a:close/>
                <a:moveTo>
                  <a:pt x="1267305" y="2587920"/>
                </a:moveTo>
                <a:lnTo>
                  <a:pt x="1276686" y="2590489"/>
                </a:lnTo>
                <a:lnTo>
                  <a:pt x="1279044" y="2591832"/>
                </a:lnTo>
                <a:close/>
                <a:moveTo>
                  <a:pt x="1694673" y="2672395"/>
                </a:moveTo>
                <a:lnTo>
                  <a:pt x="1657312" y="2677105"/>
                </a:lnTo>
                <a:lnTo>
                  <a:pt x="1538099" y="2662077"/>
                </a:lnTo>
                <a:lnTo>
                  <a:pt x="1534109" y="2660984"/>
                </a:lnTo>
                <a:close/>
                <a:moveTo>
                  <a:pt x="2825141" y="2896285"/>
                </a:moveTo>
                <a:lnTo>
                  <a:pt x="2827814" y="2917493"/>
                </a:lnTo>
                <a:lnTo>
                  <a:pt x="2755842" y="2965583"/>
                </a:lnTo>
                <a:close/>
                <a:moveTo>
                  <a:pt x="1206605" y="2571296"/>
                </a:moveTo>
                <a:lnTo>
                  <a:pt x="1235226" y="2579135"/>
                </a:lnTo>
                <a:lnTo>
                  <a:pt x="1304086" y="2632577"/>
                </a:lnTo>
                <a:lnTo>
                  <a:pt x="1272700" y="2628620"/>
                </a:lnTo>
                <a:close/>
                <a:moveTo>
                  <a:pt x="1883302" y="2705594"/>
                </a:moveTo>
                <a:lnTo>
                  <a:pt x="1822847" y="2740056"/>
                </a:lnTo>
                <a:lnTo>
                  <a:pt x="1797745" y="2733181"/>
                </a:lnTo>
                <a:lnTo>
                  <a:pt x="1859037" y="2702535"/>
                </a:lnTo>
                <a:close/>
                <a:moveTo>
                  <a:pt x="1230917" y="2575790"/>
                </a:moveTo>
                <a:lnTo>
                  <a:pt x="1267305" y="2587920"/>
                </a:lnTo>
                <a:lnTo>
                  <a:pt x="1235226" y="2579135"/>
                </a:lnTo>
                <a:close/>
                <a:moveTo>
                  <a:pt x="168896" y="2364194"/>
                </a:moveTo>
                <a:lnTo>
                  <a:pt x="196395" y="2430581"/>
                </a:lnTo>
                <a:lnTo>
                  <a:pt x="179691" y="2405582"/>
                </a:lnTo>
                <a:lnTo>
                  <a:pt x="165220" y="2370644"/>
                </a:lnTo>
                <a:close/>
                <a:moveTo>
                  <a:pt x="1106643" y="2543922"/>
                </a:moveTo>
                <a:lnTo>
                  <a:pt x="1148917" y="2555498"/>
                </a:lnTo>
                <a:lnTo>
                  <a:pt x="1204925" y="2620076"/>
                </a:lnTo>
                <a:lnTo>
                  <a:pt x="1161498" y="2614602"/>
                </a:lnTo>
                <a:close/>
                <a:moveTo>
                  <a:pt x="1991817" y="2719273"/>
                </a:moveTo>
                <a:lnTo>
                  <a:pt x="1900074" y="2798842"/>
                </a:lnTo>
                <a:lnTo>
                  <a:pt x="1786268" y="2760907"/>
                </a:lnTo>
                <a:lnTo>
                  <a:pt x="1822847" y="2740056"/>
                </a:lnTo>
                <a:lnTo>
                  <a:pt x="1910698" y="2764114"/>
                </a:lnTo>
                <a:lnTo>
                  <a:pt x="1971736" y="2716742"/>
                </a:lnTo>
                <a:close/>
                <a:moveTo>
                  <a:pt x="1791265" y="2679260"/>
                </a:moveTo>
                <a:lnTo>
                  <a:pt x="1754428" y="2689347"/>
                </a:lnTo>
                <a:lnTo>
                  <a:pt x="1677502" y="2679650"/>
                </a:lnTo>
                <a:lnTo>
                  <a:pt x="1737130" y="2675413"/>
                </a:lnTo>
                <a:close/>
                <a:moveTo>
                  <a:pt x="1140326" y="2545593"/>
                </a:moveTo>
                <a:lnTo>
                  <a:pt x="1199843" y="2565432"/>
                </a:lnTo>
                <a:lnTo>
                  <a:pt x="1206605" y="2571296"/>
                </a:lnTo>
                <a:lnTo>
                  <a:pt x="1148917" y="2555498"/>
                </a:lnTo>
                <a:close/>
                <a:moveTo>
                  <a:pt x="1005347" y="2516182"/>
                </a:moveTo>
                <a:lnTo>
                  <a:pt x="1039874" y="2525637"/>
                </a:lnTo>
                <a:lnTo>
                  <a:pt x="1085098" y="2604971"/>
                </a:lnTo>
                <a:lnTo>
                  <a:pt x="1161498" y="2614602"/>
                </a:lnTo>
                <a:lnTo>
                  <a:pt x="1177845" y="2635665"/>
                </a:lnTo>
                <a:lnTo>
                  <a:pt x="1060934" y="2627356"/>
                </a:lnTo>
                <a:close/>
                <a:moveTo>
                  <a:pt x="1891361" y="2686373"/>
                </a:moveTo>
                <a:lnTo>
                  <a:pt x="1859037" y="2702535"/>
                </a:lnTo>
                <a:lnTo>
                  <a:pt x="1772697" y="2691651"/>
                </a:lnTo>
                <a:lnTo>
                  <a:pt x="1806601" y="2680349"/>
                </a:lnTo>
                <a:close/>
                <a:moveTo>
                  <a:pt x="1030354" y="2508936"/>
                </a:moveTo>
                <a:lnTo>
                  <a:pt x="1096638" y="2531030"/>
                </a:lnTo>
                <a:lnTo>
                  <a:pt x="1106643" y="2543922"/>
                </a:lnTo>
                <a:lnTo>
                  <a:pt x="1039874" y="2525637"/>
                </a:lnTo>
                <a:close/>
                <a:moveTo>
                  <a:pt x="2254647" y="2752406"/>
                </a:moveTo>
                <a:lnTo>
                  <a:pt x="2184093" y="2893515"/>
                </a:lnTo>
                <a:lnTo>
                  <a:pt x="2035852" y="2844101"/>
                </a:lnTo>
                <a:lnTo>
                  <a:pt x="2120173" y="2735454"/>
                </a:lnTo>
                <a:close/>
                <a:moveTo>
                  <a:pt x="1844251" y="2667799"/>
                </a:moveTo>
                <a:lnTo>
                  <a:pt x="1806601" y="2680349"/>
                </a:lnTo>
                <a:lnTo>
                  <a:pt x="1791265" y="2679260"/>
                </a:lnTo>
                <a:lnTo>
                  <a:pt x="1829209" y="2668868"/>
                </a:lnTo>
                <a:close/>
                <a:moveTo>
                  <a:pt x="754379" y="2447453"/>
                </a:moveTo>
                <a:lnTo>
                  <a:pt x="889914" y="2484570"/>
                </a:lnTo>
                <a:lnTo>
                  <a:pt x="926398" y="2617795"/>
                </a:lnTo>
                <a:lnTo>
                  <a:pt x="765673" y="2606373"/>
                </a:lnTo>
                <a:close/>
                <a:moveTo>
                  <a:pt x="2000840" y="2694154"/>
                </a:moveTo>
                <a:lnTo>
                  <a:pt x="1971736" y="2716742"/>
                </a:lnTo>
                <a:lnTo>
                  <a:pt x="1883302" y="2705594"/>
                </a:lnTo>
                <a:lnTo>
                  <a:pt x="1914176" y="2687994"/>
                </a:lnTo>
                <a:close/>
                <a:moveTo>
                  <a:pt x="1161603" y="2521996"/>
                </a:moveTo>
                <a:lnTo>
                  <a:pt x="1325111" y="2603750"/>
                </a:lnTo>
                <a:lnTo>
                  <a:pt x="1276686" y="2590489"/>
                </a:lnTo>
                <a:lnTo>
                  <a:pt x="1175633" y="2532884"/>
                </a:lnTo>
                <a:close/>
                <a:moveTo>
                  <a:pt x="1136775" y="2510734"/>
                </a:moveTo>
                <a:lnTo>
                  <a:pt x="1175633" y="2532884"/>
                </a:lnTo>
                <a:lnTo>
                  <a:pt x="1230917" y="2575790"/>
                </a:lnTo>
                <a:lnTo>
                  <a:pt x="1199843" y="2565432"/>
                </a:lnTo>
                <a:close/>
                <a:moveTo>
                  <a:pt x="2593478" y="2795120"/>
                </a:moveTo>
                <a:lnTo>
                  <a:pt x="2577173" y="3024542"/>
                </a:lnTo>
                <a:lnTo>
                  <a:pt x="2358026" y="2951493"/>
                </a:lnTo>
                <a:lnTo>
                  <a:pt x="2407277" y="2771647"/>
                </a:lnTo>
                <a:close/>
                <a:moveTo>
                  <a:pt x="1120330" y="2501359"/>
                </a:moveTo>
                <a:lnTo>
                  <a:pt x="1133639" y="2508014"/>
                </a:lnTo>
                <a:lnTo>
                  <a:pt x="1136775" y="2510734"/>
                </a:lnTo>
                <a:close/>
                <a:moveTo>
                  <a:pt x="427816" y="2358024"/>
                </a:moveTo>
                <a:lnTo>
                  <a:pt x="607661" y="2407275"/>
                </a:lnTo>
                <a:lnTo>
                  <a:pt x="584188" y="2593475"/>
                </a:lnTo>
                <a:lnTo>
                  <a:pt x="354767" y="2577171"/>
                </a:lnTo>
                <a:close/>
                <a:moveTo>
                  <a:pt x="1964608" y="2659246"/>
                </a:moveTo>
                <a:lnTo>
                  <a:pt x="1914176" y="2687994"/>
                </a:lnTo>
                <a:lnTo>
                  <a:pt x="1891361" y="2686373"/>
                </a:lnTo>
                <a:lnTo>
                  <a:pt x="1942468" y="2660819"/>
                </a:lnTo>
                <a:close/>
                <a:moveTo>
                  <a:pt x="1084001" y="2480650"/>
                </a:moveTo>
                <a:lnTo>
                  <a:pt x="1120330" y="2501359"/>
                </a:lnTo>
                <a:lnTo>
                  <a:pt x="1087898" y="2485143"/>
                </a:lnTo>
                <a:close/>
                <a:moveTo>
                  <a:pt x="1913054" y="2644865"/>
                </a:moveTo>
                <a:lnTo>
                  <a:pt x="1895533" y="2650706"/>
                </a:lnTo>
                <a:lnTo>
                  <a:pt x="1829209" y="2668868"/>
                </a:lnTo>
                <a:lnTo>
                  <a:pt x="1737130" y="2675413"/>
                </a:lnTo>
                <a:lnTo>
                  <a:pt x="1694673" y="2672395"/>
                </a:lnTo>
                <a:close/>
                <a:moveTo>
                  <a:pt x="2889045" y="2832380"/>
                </a:moveTo>
                <a:lnTo>
                  <a:pt x="2825141" y="2896285"/>
                </a:lnTo>
                <a:lnTo>
                  <a:pt x="2815923" y="2823162"/>
                </a:lnTo>
                <a:close/>
                <a:moveTo>
                  <a:pt x="1043984" y="2463186"/>
                </a:moveTo>
                <a:lnTo>
                  <a:pt x="1087898" y="2485143"/>
                </a:lnTo>
                <a:lnTo>
                  <a:pt x="1140326" y="2545593"/>
                </a:lnTo>
                <a:lnTo>
                  <a:pt x="1096638" y="2531030"/>
                </a:lnTo>
                <a:close/>
                <a:moveTo>
                  <a:pt x="2920208" y="2836308"/>
                </a:moveTo>
                <a:lnTo>
                  <a:pt x="2899073" y="2867939"/>
                </a:lnTo>
                <a:lnTo>
                  <a:pt x="2879385" y="2889403"/>
                </a:lnTo>
                <a:lnTo>
                  <a:pt x="2773384" y="2984717"/>
                </a:lnTo>
                <a:lnTo>
                  <a:pt x="2747579" y="3001960"/>
                </a:lnTo>
                <a:lnTo>
                  <a:pt x="2914012" y="2835527"/>
                </a:lnTo>
                <a:close/>
                <a:moveTo>
                  <a:pt x="132886" y="2277257"/>
                </a:moveTo>
                <a:lnTo>
                  <a:pt x="206900" y="2297526"/>
                </a:lnTo>
                <a:lnTo>
                  <a:pt x="168896" y="2364194"/>
                </a:lnTo>
                <a:close/>
                <a:moveTo>
                  <a:pt x="2069635" y="2651782"/>
                </a:moveTo>
                <a:lnTo>
                  <a:pt x="2019269" y="2695464"/>
                </a:lnTo>
                <a:lnTo>
                  <a:pt x="2000840" y="2694154"/>
                </a:lnTo>
                <a:lnTo>
                  <a:pt x="2054005" y="2652893"/>
                </a:lnTo>
                <a:close/>
                <a:moveTo>
                  <a:pt x="1995050" y="2634528"/>
                </a:moveTo>
                <a:lnTo>
                  <a:pt x="1942468" y="2660819"/>
                </a:lnTo>
                <a:lnTo>
                  <a:pt x="1844251" y="2667799"/>
                </a:lnTo>
                <a:lnTo>
                  <a:pt x="1895533" y="2650706"/>
                </a:lnTo>
                <a:lnTo>
                  <a:pt x="1920105" y="2643976"/>
                </a:lnTo>
                <a:close/>
                <a:moveTo>
                  <a:pt x="957137" y="2419762"/>
                </a:moveTo>
                <a:lnTo>
                  <a:pt x="988445" y="2435416"/>
                </a:lnTo>
                <a:lnTo>
                  <a:pt x="1030354" y="2508936"/>
                </a:lnTo>
                <a:lnTo>
                  <a:pt x="995998" y="2497484"/>
                </a:lnTo>
                <a:close/>
                <a:moveTo>
                  <a:pt x="980645" y="2421733"/>
                </a:moveTo>
                <a:lnTo>
                  <a:pt x="1036540" y="2453595"/>
                </a:lnTo>
                <a:lnTo>
                  <a:pt x="1043984" y="2463186"/>
                </a:lnTo>
                <a:lnTo>
                  <a:pt x="988445" y="2435416"/>
                </a:lnTo>
                <a:close/>
                <a:moveTo>
                  <a:pt x="1048972" y="2434583"/>
                </a:moveTo>
                <a:lnTo>
                  <a:pt x="1161603" y="2521996"/>
                </a:lnTo>
                <a:lnTo>
                  <a:pt x="1133639" y="2508014"/>
                </a:lnTo>
                <a:close/>
                <a:moveTo>
                  <a:pt x="1029097" y="2417345"/>
                </a:moveTo>
                <a:lnTo>
                  <a:pt x="1048972" y="2434583"/>
                </a:lnTo>
                <a:lnTo>
                  <a:pt x="1033906" y="2422889"/>
                </a:lnTo>
                <a:close/>
                <a:moveTo>
                  <a:pt x="2191852" y="2643096"/>
                </a:moveTo>
                <a:lnTo>
                  <a:pt x="2120173" y="2735454"/>
                </a:lnTo>
                <a:lnTo>
                  <a:pt x="1991817" y="2719273"/>
                </a:lnTo>
                <a:lnTo>
                  <a:pt x="2019269" y="2695464"/>
                </a:lnTo>
                <a:lnTo>
                  <a:pt x="2112185" y="2702067"/>
                </a:lnTo>
                <a:lnTo>
                  <a:pt x="2161456" y="2645256"/>
                </a:lnTo>
                <a:close/>
                <a:moveTo>
                  <a:pt x="2093689" y="2622094"/>
                </a:moveTo>
                <a:lnTo>
                  <a:pt x="2054005" y="2652893"/>
                </a:lnTo>
                <a:lnTo>
                  <a:pt x="1964608" y="2659246"/>
                </a:lnTo>
                <a:lnTo>
                  <a:pt x="2011637" y="2632438"/>
                </a:lnTo>
                <a:close/>
                <a:moveTo>
                  <a:pt x="858685" y="2370536"/>
                </a:moveTo>
                <a:lnTo>
                  <a:pt x="892588" y="2387488"/>
                </a:lnTo>
                <a:lnTo>
                  <a:pt x="920910" y="2472455"/>
                </a:lnTo>
                <a:lnTo>
                  <a:pt x="995998" y="2497484"/>
                </a:lnTo>
                <a:lnTo>
                  <a:pt x="1005347" y="2516182"/>
                </a:lnTo>
                <a:lnTo>
                  <a:pt x="889914" y="2484570"/>
                </a:lnTo>
                <a:close/>
                <a:moveTo>
                  <a:pt x="2057308" y="2606403"/>
                </a:moveTo>
                <a:lnTo>
                  <a:pt x="2011637" y="2632438"/>
                </a:lnTo>
                <a:lnTo>
                  <a:pt x="1995050" y="2634528"/>
                </a:lnTo>
                <a:lnTo>
                  <a:pt x="2044026" y="2610041"/>
                </a:lnTo>
                <a:close/>
                <a:moveTo>
                  <a:pt x="886024" y="2367795"/>
                </a:moveTo>
                <a:lnTo>
                  <a:pt x="949144" y="2403776"/>
                </a:lnTo>
                <a:lnTo>
                  <a:pt x="957137" y="2419762"/>
                </a:lnTo>
                <a:lnTo>
                  <a:pt x="892588" y="2387488"/>
                </a:lnTo>
                <a:close/>
                <a:moveTo>
                  <a:pt x="980605" y="2381523"/>
                </a:moveTo>
                <a:lnTo>
                  <a:pt x="1033906" y="2422889"/>
                </a:lnTo>
                <a:lnTo>
                  <a:pt x="1084001" y="2480650"/>
                </a:lnTo>
                <a:lnTo>
                  <a:pt x="1036540" y="2453595"/>
                </a:lnTo>
                <a:close/>
                <a:moveTo>
                  <a:pt x="2976680" y="2772859"/>
                </a:moveTo>
                <a:lnTo>
                  <a:pt x="2950908" y="2811429"/>
                </a:lnTo>
                <a:lnTo>
                  <a:pt x="2927271" y="2837198"/>
                </a:lnTo>
                <a:lnTo>
                  <a:pt x="2920208" y="2836308"/>
                </a:lnTo>
                <a:lnTo>
                  <a:pt x="2934258" y="2815282"/>
                </a:lnTo>
                <a:close/>
                <a:moveTo>
                  <a:pt x="98763" y="2194878"/>
                </a:moveTo>
                <a:lnTo>
                  <a:pt x="132886" y="2277257"/>
                </a:lnTo>
                <a:lnTo>
                  <a:pt x="125725" y="2275296"/>
                </a:lnTo>
                <a:lnTo>
                  <a:pt x="104628" y="2224364"/>
                </a:lnTo>
                <a:close/>
                <a:moveTo>
                  <a:pt x="2192329" y="2609660"/>
                </a:moveTo>
                <a:lnTo>
                  <a:pt x="2161456" y="2645256"/>
                </a:lnTo>
                <a:lnTo>
                  <a:pt x="2069635" y="2651782"/>
                </a:lnTo>
                <a:lnTo>
                  <a:pt x="2105595" y="2620593"/>
                </a:lnTo>
                <a:close/>
                <a:moveTo>
                  <a:pt x="2097021" y="2583543"/>
                </a:moveTo>
                <a:lnTo>
                  <a:pt x="2044026" y="2610041"/>
                </a:lnTo>
                <a:lnTo>
                  <a:pt x="1920105" y="2643976"/>
                </a:lnTo>
                <a:lnTo>
                  <a:pt x="1913054" y="2644865"/>
                </a:lnTo>
                <a:close/>
                <a:moveTo>
                  <a:pt x="2100195" y="2581956"/>
                </a:moveTo>
                <a:lnTo>
                  <a:pt x="2097960" y="2583230"/>
                </a:lnTo>
                <a:lnTo>
                  <a:pt x="2097021" y="2583543"/>
                </a:lnTo>
                <a:close/>
                <a:moveTo>
                  <a:pt x="2151790" y="2580529"/>
                </a:moveTo>
                <a:lnTo>
                  <a:pt x="2105595" y="2620593"/>
                </a:lnTo>
                <a:lnTo>
                  <a:pt x="2093689" y="2622094"/>
                </a:lnTo>
                <a:lnTo>
                  <a:pt x="2144767" y="2582453"/>
                </a:lnTo>
                <a:close/>
                <a:moveTo>
                  <a:pt x="911012" y="2327511"/>
                </a:moveTo>
                <a:lnTo>
                  <a:pt x="939568" y="2349674"/>
                </a:lnTo>
                <a:lnTo>
                  <a:pt x="980645" y="2421733"/>
                </a:lnTo>
                <a:lnTo>
                  <a:pt x="949144" y="2403776"/>
                </a:lnTo>
                <a:close/>
                <a:moveTo>
                  <a:pt x="928320" y="2329941"/>
                </a:moveTo>
                <a:lnTo>
                  <a:pt x="965803" y="2362451"/>
                </a:lnTo>
                <a:lnTo>
                  <a:pt x="980605" y="2381523"/>
                </a:lnTo>
                <a:lnTo>
                  <a:pt x="939568" y="2349674"/>
                </a:lnTo>
                <a:close/>
                <a:moveTo>
                  <a:pt x="76467" y="2156377"/>
                </a:moveTo>
                <a:lnTo>
                  <a:pt x="104628" y="2224364"/>
                </a:lnTo>
                <a:lnTo>
                  <a:pt x="114128" y="2272120"/>
                </a:lnTo>
                <a:lnTo>
                  <a:pt x="125725" y="2275296"/>
                </a:lnTo>
                <a:lnTo>
                  <a:pt x="165220" y="2370644"/>
                </a:lnTo>
                <a:lnTo>
                  <a:pt x="161135" y="2377810"/>
                </a:lnTo>
                <a:lnTo>
                  <a:pt x="123717" y="2321811"/>
                </a:lnTo>
                <a:lnTo>
                  <a:pt x="92149" y="2235217"/>
                </a:lnTo>
                <a:close/>
                <a:moveTo>
                  <a:pt x="2447456" y="2624931"/>
                </a:moveTo>
                <a:lnTo>
                  <a:pt x="2407277" y="2771647"/>
                </a:lnTo>
                <a:lnTo>
                  <a:pt x="2254647" y="2752406"/>
                </a:lnTo>
                <a:lnTo>
                  <a:pt x="2313629" y="2634442"/>
                </a:lnTo>
                <a:close/>
                <a:moveTo>
                  <a:pt x="2990871" y="2730554"/>
                </a:moveTo>
                <a:lnTo>
                  <a:pt x="2934258" y="2815282"/>
                </a:lnTo>
                <a:lnTo>
                  <a:pt x="2914012" y="2835527"/>
                </a:lnTo>
                <a:lnTo>
                  <a:pt x="2889045" y="2832380"/>
                </a:lnTo>
                <a:close/>
                <a:moveTo>
                  <a:pt x="626902" y="2254644"/>
                </a:moveTo>
                <a:lnTo>
                  <a:pt x="744868" y="2313627"/>
                </a:lnTo>
                <a:lnTo>
                  <a:pt x="754379" y="2447453"/>
                </a:lnTo>
                <a:lnTo>
                  <a:pt x="607661" y="2407275"/>
                </a:lnTo>
                <a:close/>
                <a:moveTo>
                  <a:pt x="2178249" y="2556467"/>
                </a:moveTo>
                <a:lnTo>
                  <a:pt x="2144767" y="2582453"/>
                </a:lnTo>
                <a:lnTo>
                  <a:pt x="2057308" y="2606403"/>
                </a:lnTo>
                <a:lnTo>
                  <a:pt x="2097960" y="2583230"/>
                </a:lnTo>
                <a:close/>
                <a:moveTo>
                  <a:pt x="2190468" y="2546983"/>
                </a:moveTo>
                <a:lnTo>
                  <a:pt x="2180335" y="2555772"/>
                </a:lnTo>
                <a:lnTo>
                  <a:pt x="2178249" y="2556467"/>
                </a:lnTo>
                <a:close/>
                <a:moveTo>
                  <a:pt x="829600" y="2264328"/>
                </a:moveTo>
                <a:lnTo>
                  <a:pt x="859190" y="2287292"/>
                </a:lnTo>
                <a:lnTo>
                  <a:pt x="886024" y="2367795"/>
                </a:lnTo>
                <a:lnTo>
                  <a:pt x="852739" y="2348821"/>
                </a:lnTo>
                <a:close/>
                <a:moveTo>
                  <a:pt x="2264329" y="2549710"/>
                </a:moveTo>
                <a:lnTo>
                  <a:pt x="2220565" y="2606100"/>
                </a:lnTo>
                <a:lnTo>
                  <a:pt x="2192329" y="2609660"/>
                </a:lnTo>
                <a:lnTo>
                  <a:pt x="2238091" y="2556895"/>
                </a:lnTo>
                <a:close/>
                <a:moveTo>
                  <a:pt x="851075" y="2262947"/>
                </a:moveTo>
                <a:lnTo>
                  <a:pt x="899904" y="2305297"/>
                </a:lnTo>
                <a:lnTo>
                  <a:pt x="911012" y="2327511"/>
                </a:lnTo>
                <a:lnTo>
                  <a:pt x="859190" y="2287292"/>
                </a:lnTo>
                <a:close/>
                <a:moveTo>
                  <a:pt x="2262949" y="2528234"/>
                </a:moveTo>
                <a:lnTo>
                  <a:pt x="2238091" y="2556895"/>
                </a:lnTo>
                <a:lnTo>
                  <a:pt x="2151790" y="2580529"/>
                </a:lnTo>
                <a:lnTo>
                  <a:pt x="2180335" y="2555772"/>
                </a:lnTo>
                <a:close/>
                <a:moveTo>
                  <a:pt x="2227281" y="2518413"/>
                </a:moveTo>
                <a:lnTo>
                  <a:pt x="2190468" y="2546983"/>
                </a:lnTo>
                <a:lnTo>
                  <a:pt x="2218141" y="2522983"/>
                </a:lnTo>
                <a:close/>
                <a:moveTo>
                  <a:pt x="880430" y="2245930"/>
                </a:moveTo>
                <a:lnTo>
                  <a:pt x="1029097" y="2417345"/>
                </a:lnTo>
                <a:lnTo>
                  <a:pt x="965803" y="2362451"/>
                </a:lnTo>
                <a:lnTo>
                  <a:pt x="894424" y="2270479"/>
                </a:lnTo>
                <a:close/>
                <a:moveTo>
                  <a:pt x="50966" y="2079484"/>
                </a:moveTo>
                <a:lnTo>
                  <a:pt x="70602" y="2126891"/>
                </a:lnTo>
                <a:lnTo>
                  <a:pt x="76467" y="2156377"/>
                </a:lnTo>
                <a:lnTo>
                  <a:pt x="51223" y="2095433"/>
                </a:lnTo>
                <a:lnTo>
                  <a:pt x="47992" y="2082913"/>
                </a:lnTo>
                <a:close/>
                <a:moveTo>
                  <a:pt x="860894" y="2227276"/>
                </a:moveTo>
                <a:lnTo>
                  <a:pt x="894424" y="2270479"/>
                </a:lnTo>
                <a:lnTo>
                  <a:pt x="928320" y="2329941"/>
                </a:lnTo>
                <a:lnTo>
                  <a:pt x="899904" y="2305297"/>
                </a:lnTo>
                <a:close/>
                <a:moveTo>
                  <a:pt x="2245932" y="2498880"/>
                </a:moveTo>
                <a:lnTo>
                  <a:pt x="2218141" y="2522983"/>
                </a:lnTo>
                <a:lnTo>
                  <a:pt x="2100195" y="2581956"/>
                </a:lnTo>
                <a:close/>
                <a:moveTo>
                  <a:pt x="3041195" y="2655238"/>
                </a:moveTo>
                <a:lnTo>
                  <a:pt x="3045880" y="2669294"/>
                </a:lnTo>
                <a:lnTo>
                  <a:pt x="3033292" y="2688132"/>
                </a:lnTo>
                <a:lnTo>
                  <a:pt x="2990871" y="2730554"/>
                </a:lnTo>
                <a:close/>
                <a:moveTo>
                  <a:pt x="2370538" y="2520625"/>
                </a:moveTo>
                <a:lnTo>
                  <a:pt x="2313629" y="2634442"/>
                </a:lnTo>
                <a:lnTo>
                  <a:pt x="2191852" y="2643096"/>
                </a:lnTo>
                <a:lnTo>
                  <a:pt x="2220565" y="2606100"/>
                </a:lnTo>
                <a:lnTo>
                  <a:pt x="2309908" y="2594837"/>
                </a:lnTo>
                <a:lnTo>
                  <a:pt x="2348822" y="2526571"/>
                </a:lnTo>
                <a:close/>
                <a:moveTo>
                  <a:pt x="2787883" y="2600737"/>
                </a:moveTo>
                <a:lnTo>
                  <a:pt x="2815923" y="2823162"/>
                </a:lnTo>
                <a:lnTo>
                  <a:pt x="2593478" y="2795120"/>
                </a:lnTo>
                <a:lnTo>
                  <a:pt x="2606376" y="2613636"/>
                </a:lnTo>
                <a:close/>
                <a:moveTo>
                  <a:pt x="736213" y="2191850"/>
                </a:moveTo>
                <a:lnTo>
                  <a:pt x="773208" y="2220562"/>
                </a:lnTo>
                <a:lnTo>
                  <a:pt x="784471" y="2309906"/>
                </a:lnTo>
                <a:lnTo>
                  <a:pt x="852739" y="2348821"/>
                </a:lnTo>
                <a:lnTo>
                  <a:pt x="858685" y="2370536"/>
                </a:lnTo>
                <a:lnTo>
                  <a:pt x="744868" y="2313627"/>
                </a:lnTo>
                <a:close/>
                <a:moveTo>
                  <a:pt x="71175" y="2056183"/>
                </a:moveTo>
                <a:lnTo>
                  <a:pt x="98763" y="2194878"/>
                </a:lnTo>
                <a:lnTo>
                  <a:pt x="70602" y="2126891"/>
                </a:lnTo>
                <a:lnTo>
                  <a:pt x="59268" y="2069911"/>
                </a:lnTo>
                <a:close/>
                <a:moveTo>
                  <a:pt x="769649" y="2192327"/>
                </a:moveTo>
                <a:lnTo>
                  <a:pt x="822415" y="2238091"/>
                </a:lnTo>
                <a:lnTo>
                  <a:pt x="829600" y="2264328"/>
                </a:lnTo>
                <a:lnTo>
                  <a:pt x="773208" y="2220562"/>
                </a:lnTo>
                <a:close/>
                <a:moveTo>
                  <a:pt x="319080" y="2100733"/>
                </a:moveTo>
                <a:lnTo>
                  <a:pt x="485794" y="2184090"/>
                </a:lnTo>
                <a:lnTo>
                  <a:pt x="427816" y="2358024"/>
                </a:lnTo>
                <a:lnTo>
                  <a:pt x="206900" y="2297526"/>
                </a:lnTo>
                <a:close/>
                <a:moveTo>
                  <a:pt x="832320" y="2190458"/>
                </a:moveTo>
                <a:lnTo>
                  <a:pt x="856324" y="2218135"/>
                </a:lnTo>
                <a:lnTo>
                  <a:pt x="860894" y="2227276"/>
                </a:lnTo>
                <a:close/>
                <a:moveTo>
                  <a:pt x="2367797" y="2493284"/>
                </a:moveTo>
                <a:lnTo>
                  <a:pt x="2348822" y="2526571"/>
                </a:lnTo>
                <a:lnTo>
                  <a:pt x="2264329" y="2549710"/>
                </a:lnTo>
                <a:lnTo>
                  <a:pt x="2287295" y="2520118"/>
                </a:lnTo>
                <a:close/>
                <a:moveTo>
                  <a:pt x="822841" y="2178245"/>
                </a:moveTo>
                <a:lnTo>
                  <a:pt x="832320" y="2190458"/>
                </a:lnTo>
                <a:lnTo>
                  <a:pt x="823536" y="2180331"/>
                </a:lnTo>
                <a:close/>
                <a:moveTo>
                  <a:pt x="2327514" y="2468296"/>
                </a:moveTo>
                <a:lnTo>
                  <a:pt x="2287295" y="2520118"/>
                </a:lnTo>
                <a:lnTo>
                  <a:pt x="2262949" y="2528234"/>
                </a:lnTo>
                <a:lnTo>
                  <a:pt x="2305299" y="2479404"/>
                </a:lnTo>
                <a:close/>
                <a:moveTo>
                  <a:pt x="798781" y="2151788"/>
                </a:moveTo>
                <a:lnTo>
                  <a:pt x="823536" y="2180331"/>
                </a:lnTo>
                <a:lnTo>
                  <a:pt x="851075" y="2262947"/>
                </a:lnTo>
                <a:lnTo>
                  <a:pt x="822415" y="2238091"/>
                </a:lnTo>
                <a:close/>
                <a:moveTo>
                  <a:pt x="2329942" y="2450991"/>
                </a:moveTo>
                <a:lnTo>
                  <a:pt x="2305299" y="2479404"/>
                </a:lnTo>
                <a:lnTo>
                  <a:pt x="2227281" y="2518413"/>
                </a:lnTo>
                <a:lnTo>
                  <a:pt x="2270479" y="2484887"/>
                </a:lnTo>
                <a:close/>
                <a:moveTo>
                  <a:pt x="3092056" y="2579120"/>
                </a:moveTo>
                <a:lnTo>
                  <a:pt x="3041195" y="2655238"/>
                </a:lnTo>
                <a:lnTo>
                  <a:pt x="3017586" y="2584412"/>
                </a:lnTo>
                <a:close/>
                <a:moveTo>
                  <a:pt x="3112036" y="2577700"/>
                </a:moveTo>
                <a:lnTo>
                  <a:pt x="3085429" y="2641935"/>
                </a:lnTo>
                <a:lnTo>
                  <a:pt x="3017911" y="2731628"/>
                </a:lnTo>
                <a:lnTo>
                  <a:pt x="2976680" y="2772859"/>
                </a:lnTo>
                <a:lnTo>
                  <a:pt x="3033292" y="2688132"/>
                </a:lnTo>
                <a:lnTo>
                  <a:pt x="3047443" y="2673982"/>
                </a:lnTo>
                <a:lnTo>
                  <a:pt x="3045880" y="2669294"/>
                </a:lnTo>
                <a:lnTo>
                  <a:pt x="3106834" y="2578070"/>
                </a:lnTo>
                <a:close/>
                <a:moveTo>
                  <a:pt x="53637" y="1968012"/>
                </a:moveTo>
                <a:lnTo>
                  <a:pt x="119210" y="2000798"/>
                </a:lnTo>
                <a:lnTo>
                  <a:pt x="71175" y="2056183"/>
                </a:lnTo>
                <a:close/>
                <a:moveTo>
                  <a:pt x="757214" y="2093685"/>
                </a:moveTo>
                <a:lnTo>
                  <a:pt x="796858" y="2144766"/>
                </a:lnTo>
                <a:lnTo>
                  <a:pt x="798781" y="2151788"/>
                </a:lnTo>
                <a:lnTo>
                  <a:pt x="758715" y="2105591"/>
                </a:lnTo>
                <a:close/>
                <a:moveTo>
                  <a:pt x="797342" y="2100172"/>
                </a:moveTo>
                <a:lnTo>
                  <a:pt x="880430" y="2245930"/>
                </a:lnTo>
                <a:lnTo>
                  <a:pt x="856324" y="2218135"/>
                </a:lnTo>
                <a:close/>
                <a:moveTo>
                  <a:pt x="2419765" y="2422171"/>
                </a:moveTo>
                <a:lnTo>
                  <a:pt x="2387490" y="2486720"/>
                </a:lnTo>
                <a:lnTo>
                  <a:pt x="2367797" y="2493284"/>
                </a:lnTo>
                <a:lnTo>
                  <a:pt x="2403778" y="2430164"/>
                </a:lnTo>
                <a:close/>
                <a:moveTo>
                  <a:pt x="795765" y="2097019"/>
                </a:moveTo>
                <a:lnTo>
                  <a:pt x="797342" y="2100172"/>
                </a:lnTo>
                <a:lnTo>
                  <a:pt x="796076" y="2097952"/>
                </a:lnTo>
                <a:close/>
                <a:moveTo>
                  <a:pt x="2617798" y="2452912"/>
                </a:moveTo>
                <a:lnTo>
                  <a:pt x="2606376" y="2613636"/>
                </a:lnTo>
                <a:lnTo>
                  <a:pt x="2447456" y="2624931"/>
                </a:lnTo>
                <a:lnTo>
                  <a:pt x="2484572" y="2489396"/>
                </a:lnTo>
                <a:close/>
                <a:moveTo>
                  <a:pt x="535207" y="2035849"/>
                </a:moveTo>
                <a:lnTo>
                  <a:pt x="643854" y="2120170"/>
                </a:lnTo>
                <a:lnTo>
                  <a:pt x="626902" y="2254644"/>
                </a:lnTo>
                <a:lnTo>
                  <a:pt x="485794" y="2184090"/>
                </a:lnTo>
                <a:close/>
                <a:moveTo>
                  <a:pt x="2381524" y="2398704"/>
                </a:moveTo>
                <a:lnTo>
                  <a:pt x="2349675" y="2439742"/>
                </a:lnTo>
                <a:lnTo>
                  <a:pt x="2329942" y="2450991"/>
                </a:lnTo>
                <a:lnTo>
                  <a:pt x="2362450" y="2413508"/>
                </a:lnTo>
                <a:close/>
                <a:moveTo>
                  <a:pt x="727527" y="2069631"/>
                </a:moveTo>
                <a:lnTo>
                  <a:pt x="758715" y="2105591"/>
                </a:lnTo>
                <a:lnTo>
                  <a:pt x="769649" y="2192327"/>
                </a:lnTo>
                <a:lnTo>
                  <a:pt x="734053" y="2161455"/>
                </a:lnTo>
                <a:close/>
                <a:moveTo>
                  <a:pt x="2421733" y="2398665"/>
                </a:moveTo>
                <a:lnTo>
                  <a:pt x="2403778" y="2430164"/>
                </a:lnTo>
                <a:lnTo>
                  <a:pt x="2327514" y="2468296"/>
                </a:lnTo>
                <a:lnTo>
                  <a:pt x="2349675" y="2439742"/>
                </a:lnTo>
                <a:close/>
                <a:moveTo>
                  <a:pt x="772907" y="2057308"/>
                </a:moveTo>
                <a:lnTo>
                  <a:pt x="796076" y="2097952"/>
                </a:lnTo>
                <a:lnTo>
                  <a:pt x="822841" y="2178245"/>
                </a:lnTo>
                <a:lnTo>
                  <a:pt x="796858" y="2144766"/>
                </a:lnTo>
                <a:close/>
                <a:moveTo>
                  <a:pt x="22385" y="1884487"/>
                </a:moveTo>
                <a:lnTo>
                  <a:pt x="24794" y="1896595"/>
                </a:lnTo>
                <a:lnTo>
                  <a:pt x="24793" y="1953590"/>
                </a:lnTo>
                <a:lnTo>
                  <a:pt x="37383" y="1959885"/>
                </a:lnTo>
                <a:lnTo>
                  <a:pt x="59268" y="2069911"/>
                </a:lnTo>
                <a:lnTo>
                  <a:pt x="50966" y="2079484"/>
                </a:lnTo>
                <a:lnTo>
                  <a:pt x="40728" y="2054768"/>
                </a:lnTo>
                <a:lnTo>
                  <a:pt x="34578" y="2030938"/>
                </a:lnTo>
                <a:lnTo>
                  <a:pt x="22385" y="1952656"/>
                </a:lnTo>
                <a:close/>
                <a:moveTo>
                  <a:pt x="3143075" y="2502764"/>
                </a:moveTo>
                <a:lnTo>
                  <a:pt x="3120117" y="2558190"/>
                </a:lnTo>
                <a:lnTo>
                  <a:pt x="3106834" y="2578070"/>
                </a:lnTo>
                <a:lnTo>
                  <a:pt x="3092056" y="2579120"/>
                </a:lnTo>
                <a:close/>
                <a:moveTo>
                  <a:pt x="2516184" y="2373961"/>
                </a:moveTo>
                <a:lnTo>
                  <a:pt x="2484572" y="2489396"/>
                </a:lnTo>
                <a:lnTo>
                  <a:pt x="2370538" y="2520625"/>
                </a:lnTo>
                <a:lnTo>
                  <a:pt x="2387490" y="2486720"/>
                </a:lnTo>
                <a:lnTo>
                  <a:pt x="2472457" y="2458398"/>
                </a:lnTo>
                <a:lnTo>
                  <a:pt x="2497486" y="2383310"/>
                </a:lnTo>
                <a:close/>
                <a:moveTo>
                  <a:pt x="2417343" y="2350216"/>
                </a:moveTo>
                <a:lnTo>
                  <a:pt x="2362450" y="2413508"/>
                </a:lnTo>
                <a:lnTo>
                  <a:pt x="2270479" y="2484887"/>
                </a:lnTo>
                <a:lnTo>
                  <a:pt x="2245932" y="2498880"/>
                </a:lnTo>
                <a:close/>
                <a:moveTo>
                  <a:pt x="685155" y="2000837"/>
                </a:moveTo>
                <a:lnTo>
                  <a:pt x="726417" y="2054003"/>
                </a:lnTo>
                <a:lnTo>
                  <a:pt x="727527" y="2069631"/>
                </a:lnTo>
                <a:lnTo>
                  <a:pt x="683845" y="2019265"/>
                </a:lnTo>
                <a:close/>
                <a:moveTo>
                  <a:pt x="660035" y="1991812"/>
                </a:moveTo>
                <a:lnTo>
                  <a:pt x="683845" y="2019265"/>
                </a:lnTo>
                <a:lnTo>
                  <a:pt x="677241" y="2112182"/>
                </a:lnTo>
                <a:lnTo>
                  <a:pt x="734053" y="2161455"/>
                </a:lnTo>
                <a:lnTo>
                  <a:pt x="736213" y="2191850"/>
                </a:lnTo>
                <a:lnTo>
                  <a:pt x="643854" y="2120170"/>
                </a:lnTo>
                <a:close/>
                <a:moveTo>
                  <a:pt x="2508937" y="2348956"/>
                </a:moveTo>
                <a:lnTo>
                  <a:pt x="2497486" y="2383310"/>
                </a:lnTo>
                <a:lnTo>
                  <a:pt x="2419765" y="2422171"/>
                </a:lnTo>
                <a:lnTo>
                  <a:pt x="2435418" y="2390865"/>
                </a:lnTo>
                <a:close/>
                <a:moveTo>
                  <a:pt x="744779" y="1995046"/>
                </a:moveTo>
                <a:lnTo>
                  <a:pt x="769272" y="2044032"/>
                </a:lnTo>
                <a:lnTo>
                  <a:pt x="772907" y="2057308"/>
                </a:lnTo>
                <a:lnTo>
                  <a:pt x="746870" y="2011631"/>
                </a:lnTo>
                <a:close/>
                <a:moveTo>
                  <a:pt x="2434590" y="2330330"/>
                </a:moveTo>
                <a:lnTo>
                  <a:pt x="2422891" y="2345404"/>
                </a:lnTo>
                <a:lnTo>
                  <a:pt x="2417343" y="2350216"/>
                </a:lnTo>
                <a:close/>
                <a:moveTo>
                  <a:pt x="2463187" y="2335326"/>
                </a:moveTo>
                <a:lnTo>
                  <a:pt x="2435418" y="2390865"/>
                </a:lnTo>
                <a:lnTo>
                  <a:pt x="2421733" y="2398665"/>
                </a:lnTo>
                <a:lnTo>
                  <a:pt x="2453597" y="2342769"/>
                </a:lnTo>
                <a:close/>
                <a:moveTo>
                  <a:pt x="720063" y="1964606"/>
                </a:moveTo>
                <a:lnTo>
                  <a:pt x="746870" y="2011631"/>
                </a:lnTo>
                <a:lnTo>
                  <a:pt x="757214" y="2093685"/>
                </a:lnTo>
                <a:lnTo>
                  <a:pt x="726417" y="2054003"/>
                </a:lnTo>
                <a:close/>
                <a:moveTo>
                  <a:pt x="3189133" y="2454900"/>
                </a:moveTo>
                <a:lnTo>
                  <a:pt x="3166265" y="2510109"/>
                </a:lnTo>
                <a:lnTo>
                  <a:pt x="3125674" y="2576731"/>
                </a:lnTo>
                <a:lnTo>
                  <a:pt x="3112036" y="2577700"/>
                </a:lnTo>
                <a:lnTo>
                  <a:pt x="3120117" y="2558190"/>
                </a:lnTo>
                <a:close/>
                <a:moveTo>
                  <a:pt x="24793" y="1823007"/>
                </a:moveTo>
                <a:lnTo>
                  <a:pt x="53637" y="1968012"/>
                </a:lnTo>
                <a:lnTo>
                  <a:pt x="37383" y="1959885"/>
                </a:lnTo>
                <a:lnTo>
                  <a:pt x="24794" y="1896595"/>
                </a:lnTo>
                <a:close/>
                <a:moveTo>
                  <a:pt x="2480651" y="2295308"/>
                </a:moveTo>
                <a:lnTo>
                  <a:pt x="2453597" y="2342769"/>
                </a:lnTo>
                <a:lnTo>
                  <a:pt x="2381524" y="2398704"/>
                </a:lnTo>
                <a:lnTo>
                  <a:pt x="2422891" y="2345404"/>
                </a:lnTo>
                <a:close/>
                <a:moveTo>
                  <a:pt x="2943978" y="2363587"/>
                </a:moveTo>
                <a:lnTo>
                  <a:pt x="3017586" y="2584412"/>
                </a:lnTo>
                <a:lnTo>
                  <a:pt x="2787883" y="2600737"/>
                </a:lnTo>
                <a:lnTo>
                  <a:pt x="2764194" y="2412821"/>
                </a:lnTo>
                <a:close/>
                <a:moveTo>
                  <a:pt x="268400" y="1828780"/>
                </a:moveTo>
                <a:lnTo>
                  <a:pt x="411012" y="1939461"/>
                </a:lnTo>
                <a:lnTo>
                  <a:pt x="319080" y="2100733"/>
                </a:lnTo>
                <a:lnTo>
                  <a:pt x="119210" y="2000798"/>
                </a:lnTo>
                <a:close/>
                <a:moveTo>
                  <a:pt x="734442" y="1913050"/>
                </a:moveTo>
                <a:lnTo>
                  <a:pt x="795765" y="2097019"/>
                </a:lnTo>
                <a:lnTo>
                  <a:pt x="769272" y="2044032"/>
                </a:lnTo>
                <a:lnTo>
                  <a:pt x="735329" y="1920087"/>
                </a:lnTo>
                <a:close/>
                <a:moveTo>
                  <a:pt x="2543924" y="2272666"/>
                </a:moveTo>
                <a:lnTo>
                  <a:pt x="2525639" y="2339435"/>
                </a:lnTo>
                <a:lnTo>
                  <a:pt x="2508937" y="2348956"/>
                </a:lnTo>
                <a:lnTo>
                  <a:pt x="2531032" y="2282671"/>
                </a:lnTo>
                <a:close/>
                <a:moveTo>
                  <a:pt x="2501362" y="2258978"/>
                </a:moveTo>
                <a:lnTo>
                  <a:pt x="2485144" y="2291412"/>
                </a:lnTo>
                <a:lnTo>
                  <a:pt x="2480651" y="2295308"/>
                </a:lnTo>
                <a:close/>
                <a:moveTo>
                  <a:pt x="692935" y="1891358"/>
                </a:moveTo>
                <a:lnTo>
                  <a:pt x="718490" y="1942468"/>
                </a:lnTo>
                <a:lnTo>
                  <a:pt x="720063" y="1964606"/>
                </a:lnTo>
                <a:lnTo>
                  <a:pt x="691313" y="1914171"/>
                </a:lnTo>
                <a:close/>
                <a:moveTo>
                  <a:pt x="673715" y="1883298"/>
                </a:moveTo>
                <a:lnTo>
                  <a:pt x="691313" y="1914171"/>
                </a:lnTo>
                <a:lnTo>
                  <a:pt x="685155" y="2000837"/>
                </a:lnTo>
                <a:lnTo>
                  <a:pt x="662567" y="1971732"/>
                </a:lnTo>
                <a:close/>
                <a:moveTo>
                  <a:pt x="9757" y="1747413"/>
                </a:moveTo>
                <a:lnTo>
                  <a:pt x="22385" y="1810900"/>
                </a:lnTo>
                <a:lnTo>
                  <a:pt x="22385" y="1884487"/>
                </a:lnTo>
                <a:lnTo>
                  <a:pt x="5324" y="1798715"/>
                </a:lnTo>
                <a:lnTo>
                  <a:pt x="2782" y="1752826"/>
                </a:lnTo>
                <a:close/>
                <a:moveTo>
                  <a:pt x="2510735" y="2242534"/>
                </a:moveTo>
                <a:lnTo>
                  <a:pt x="2501362" y="2258978"/>
                </a:lnTo>
                <a:lnTo>
                  <a:pt x="2508016" y="2245669"/>
                </a:lnTo>
                <a:close/>
                <a:moveTo>
                  <a:pt x="2545595" y="2238983"/>
                </a:moveTo>
                <a:lnTo>
                  <a:pt x="2531032" y="2282671"/>
                </a:lnTo>
                <a:lnTo>
                  <a:pt x="2463187" y="2335326"/>
                </a:lnTo>
                <a:lnTo>
                  <a:pt x="2485144" y="2291412"/>
                </a:lnTo>
                <a:close/>
                <a:moveTo>
                  <a:pt x="24793" y="1735744"/>
                </a:moveTo>
                <a:lnTo>
                  <a:pt x="24793" y="1823007"/>
                </a:lnTo>
                <a:lnTo>
                  <a:pt x="22385" y="1810900"/>
                </a:lnTo>
                <a:lnTo>
                  <a:pt x="22386" y="1737613"/>
                </a:lnTo>
                <a:close/>
                <a:moveTo>
                  <a:pt x="3200484" y="2364168"/>
                </a:moveTo>
                <a:lnTo>
                  <a:pt x="3215676" y="2390820"/>
                </a:lnTo>
                <a:lnTo>
                  <a:pt x="3212092" y="2399473"/>
                </a:lnTo>
                <a:lnTo>
                  <a:pt x="3143075" y="2502764"/>
                </a:lnTo>
                <a:close/>
                <a:moveTo>
                  <a:pt x="2521998" y="2217705"/>
                </a:moveTo>
                <a:lnTo>
                  <a:pt x="2508016" y="2245669"/>
                </a:lnTo>
                <a:lnTo>
                  <a:pt x="2434590" y="2330330"/>
                </a:lnTo>
                <a:close/>
                <a:moveTo>
                  <a:pt x="2744880" y="2259613"/>
                </a:moveTo>
                <a:lnTo>
                  <a:pt x="2764194" y="2412821"/>
                </a:lnTo>
                <a:lnTo>
                  <a:pt x="2617798" y="2452912"/>
                </a:lnTo>
                <a:lnTo>
                  <a:pt x="2627360" y="2318373"/>
                </a:lnTo>
                <a:close/>
                <a:moveTo>
                  <a:pt x="711510" y="1844253"/>
                </a:moveTo>
                <a:lnTo>
                  <a:pt x="728614" y="1895566"/>
                </a:lnTo>
                <a:lnTo>
                  <a:pt x="735329" y="1920087"/>
                </a:lnTo>
                <a:lnTo>
                  <a:pt x="744779" y="1995046"/>
                </a:lnTo>
                <a:lnTo>
                  <a:pt x="718490" y="1942468"/>
                </a:lnTo>
                <a:close/>
                <a:moveTo>
                  <a:pt x="491766" y="1797797"/>
                </a:moveTo>
                <a:lnTo>
                  <a:pt x="580467" y="1900070"/>
                </a:lnTo>
                <a:lnTo>
                  <a:pt x="535207" y="2035849"/>
                </a:lnTo>
                <a:lnTo>
                  <a:pt x="411012" y="1939461"/>
                </a:lnTo>
                <a:close/>
                <a:moveTo>
                  <a:pt x="2635668" y="2201463"/>
                </a:moveTo>
                <a:lnTo>
                  <a:pt x="2627360" y="2318373"/>
                </a:lnTo>
                <a:lnTo>
                  <a:pt x="2516184" y="2373961"/>
                </a:lnTo>
                <a:lnTo>
                  <a:pt x="2525639" y="2339435"/>
                </a:lnTo>
                <a:lnTo>
                  <a:pt x="2604974" y="2294211"/>
                </a:lnTo>
                <a:lnTo>
                  <a:pt x="2614605" y="2217810"/>
                </a:lnTo>
                <a:close/>
                <a:moveTo>
                  <a:pt x="646128" y="1797743"/>
                </a:moveTo>
                <a:lnTo>
                  <a:pt x="676774" y="1859035"/>
                </a:lnTo>
                <a:lnTo>
                  <a:pt x="673715" y="1883298"/>
                </a:lnTo>
                <a:lnTo>
                  <a:pt x="639254" y="1822844"/>
                </a:lnTo>
                <a:close/>
                <a:moveTo>
                  <a:pt x="618402" y="1786265"/>
                </a:moveTo>
                <a:lnTo>
                  <a:pt x="639254" y="1822844"/>
                </a:lnTo>
                <a:lnTo>
                  <a:pt x="615195" y="1910695"/>
                </a:lnTo>
                <a:lnTo>
                  <a:pt x="662567" y="1971732"/>
                </a:lnTo>
                <a:lnTo>
                  <a:pt x="660035" y="1991812"/>
                </a:lnTo>
                <a:lnTo>
                  <a:pt x="580467" y="1900070"/>
                </a:lnTo>
                <a:close/>
                <a:moveTo>
                  <a:pt x="2571299" y="2172703"/>
                </a:moveTo>
                <a:lnTo>
                  <a:pt x="2555501" y="2230392"/>
                </a:lnTo>
                <a:lnTo>
                  <a:pt x="2545595" y="2238983"/>
                </a:lnTo>
                <a:lnTo>
                  <a:pt x="2565435" y="2179465"/>
                </a:lnTo>
                <a:close/>
                <a:moveTo>
                  <a:pt x="2620080" y="2174383"/>
                </a:moveTo>
                <a:lnTo>
                  <a:pt x="2614605" y="2217810"/>
                </a:lnTo>
                <a:lnTo>
                  <a:pt x="2543924" y="2272666"/>
                </a:lnTo>
                <a:lnTo>
                  <a:pt x="2555501" y="2230392"/>
                </a:lnTo>
                <a:close/>
                <a:moveTo>
                  <a:pt x="700049" y="1791257"/>
                </a:moveTo>
                <a:lnTo>
                  <a:pt x="710441" y="1829202"/>
                </a:lnTo>
                <a:lnTo>
                  <a:pt x="711510" y="1844253"/>
                </a:lnTo>
                <a:lnTo>
                  <a:pt x="698959" y="1806599"/>
                </a:lnTo>
                <a:close/>
                <a:moveTo>
                  <a:pt x="3233574" y="2284280"/>
                </a:moveTo>
                <a:lnTo>
                  <a:pt x="3200484" y="2364168"/>
                </a:lnTo>
                <a:lnTo>
                  <a:pt x="3165561" y="2302906"/>
                </a:lnTo>
                <a:close/>
                <a:moveTo>
                  <a:pt x="2575792" y="2148392"/>
                </a:moveTo>
                <a:lnTo>
                  <a:pt x="2565435" y="2179465"/>
                </a:lnTo>
                <a:lnTo>
                  <a:pt x="2510735" y="2242534"/>
                </a:lnTo>
                <a:lnTo>
                  <a:pt x="2532885" y="2203678"/>
                </a:lnTo>
                <a:close/>
                <a:moveTo>
                  <a:pt x="687658" y="1772695"/>
                </a:moveTo>
                <a:lnTo>
                  <a:pt x="698959" y="1806599"/>
                </a:lnTo>
                <a:lnTo>
                  <a:pt x="692935" y="1891358"/>
                </a:lnTo>
                <a:lnTo>
                  <a:pt x="676774" y="1859035"/>
                </a:lnTo>
                <a:close/>
                <a:moveTo>
                  <a:pt x="24793" y="1639717"/>
                </a:moveTo>
                <a:lnTo>
                  <a:pt x="86659" y="1687730"/>
                </a:lnTo>
                <a:lnTo>
                  <a:pt x="24793" y="1735744"/>
                </a:lnTo>
                <a:close/>
                <a:moveTo>
                  <a:pt x="4081" y="1623641"/>
                </a:moveTo>
                <a:lnTo>
                  <a:pt x="22385" y="1637848"/>
                </a:lnTo>
                <a:lnTo>
                  <a:pt x="22386" y="1737613"/>
                </a:lnTo>
                <a:lnTo>
                  <a:pt x="9757" y="1747413"/>
                </a:lnTo>
                <a:lnTo>
                  <a:pt x="0" y="1698363"/>
                </a:lnTo>
                <a:lnTo>
                  <a:pt x="3146" y="1628339"/>
                </a:lnTo>
                <a:close/>
                <a:moveTo>
                  <a:pt x="2587921" y="2112005"/>
                </a:moveTo>
                <a:lnTo>
                  <a:pt x="2579137" y="2144083"/>
                </a:lnTo>
                <a:lnTo>
                  <a:pt x="2575792" y="2148392"/>
                </a:lnTo>
                <a:close/>
                <a:moveTo>
                  <a:pt x="2591835" y="2100264"/>
                </a:moveTo>
                <a:lnTo>
                  <a:pt x="2587921" y="2112005"/>
                </a:lnTo>
                <a:lnTo>
                  <a:pt x="2590491" y="2102622"/>
                </a:lnTo>
                <a:close/>
                <a:moveTo>
                  <a:pt x="3279581" y="2236541"/>
                </a:moveTo>
                <a:lnTo>
                  <a:pt x="3271258" y="2278384"/>
                </a:lnTo>
                <a:lnTo>
                  <a:pt x="3246564" y="2346496"/>
                </a:lnTo>
                <a:lnTo>
                  <a:pt x="3208124" y="2426479"/>
                </a:lnTo>
                <a:lnTo>
                  <a:pt x="3189133" y="2454900"/>
                </a:lnTo>
                <a:lnTo>
                  <a:pt x="3212092" y="2399473"/>
                </a:lnTo>
                <a:lnTo>
                  <a:pt x="3216688" y="2392595"/>
                </a:lnTo>
                <a:lnTo>
                  <a:pt x="3215676" y="2390820"/>
                </a:lnTo>
                <a:lnTo>
                  <a:pt x="3263163" y="2276177"/>
                </a:lnTo>
                <a:lnTo>
                  <a:pt x="3272186" y="2273706"/>
                </a:lnTo>
                <a:lnTo>
                  <a:pt x="3279577" y="2236550"/>
                </a:lnTo>
                <a:close/>
                <a:moveTo>
                  <a:pt x="2643640" y="2089293"/>
                </a:moveTo>
                <a:lnTo>
                  <a:pt x="2638743" y="2158197"/>
                </a:lnTo>
                <a:lnTo>
                  <a:pt x="2620080" y="2174383"/>
                </a:lnTo>
                <a:lnTo>
                  <a:pt x="2628624" y="2106607"/>
                </a:lnTo>
                <a:close/>
                <a:moveTo>
                  <a:pt x="673976" y="1696050"/>
                </a:moveTo>
                <a:lnTo>
                  <a:pt x="689961" y="1754420"/>
                </a:lnTo>
                <a:lnTo>
                  <a:pt x="687658" y="1772695"/>
                </a:lnTo>
                <a:lnTo>
                  <a:pt x="668624" y="1715595"/>
                </a:lnTo>
                <a:close/>
                <a:moveTo>
                  <a:pt x="706913" y="1694671"/>
                </a:moveTo>
                <a:lnTo>
                  <a:pt x="734442" y="1913050"/>
                </a:lnTo>
                <a:lnTo>
                  <a:pt x="728614" y="1895566"/>
                </a:lnTo>
                <a:lnTo>
                  <a:pt x="710441" y="1829202"/>
                </a:lnTo>
                <a:lnTo>
                  <a:pt x="703896" y="1737120"/>
                </a:lnTo>
                <a:close/>
                <a:moveTo>
                  <a:pt x="2632580" y="2075221"/>
                </a:moveTo>
                <a:lnTo>
                  <a:pt x="2628624" y="2106607"/>
                </a:lnTo>
                <a:lnTo>
                  <a:pt x="2571299" y="2172703"/>
                </a:lnTo>
                <a:lnTo>
                  <a:pt x="2579137" y="2144083"/>
                </a:lnTo>
                <a:close/>
                <a:moveTo>
                  <a:pt x="655291" y="1675596"/>
                </a:moveTo>
                <a:lnTo>
                  <a:pt x="668624" y="1715595"/>
                </a:lnTo>
                <a:lnTo>
                  <a:pt x="646128" y="1797743"/>
                </a:lnTo>
                <a:lnTo>
                  <a:pt x="627196" y="1759881"/>
                </a:lnTo>
                <a:close/>
                <a:moveTo>
                  <a:pt x="699659" y="1677493"/>
                </a:moveTo>
                <a:lnTo>
                  <a:pt x="703896" y="1737120"/>
                </a:lnTo>
                <a:lnTo>
                  <a:pt x="700049" y="1791257"/>
                </a:lnTo>
                <a:lnTo>
                  <a:pt x="689961" y="1754420"/>
                </a:lnTo>
                <a:close/>
                <a:moveTo>
                  <a:pt x="2603752" y="2054198"/>
                </a:moveTo>
                <a:lnTo>
                  <a:pt x="2590491" y="2102622"/>
                </a:lnTo>
                <a:lnTo>
                  <a:pt x="2532885" y="2203678"/>
                </a:lnTo>
                <a:lnTo>
                  <a:pt x="2521998" y="2217705"/>
                </a:lnTo>
                <a:close/>
                <a:moveTo>
                  <a:pt x="22385" y="1531609"/>
                </a:moveTo>
                <a:lnTo>
                  <a:pt x="22385" y="1531618"/>
                </a:lnTo>
                <a:lnTo>
                  <a:pt x="4081" y="1623641"/>
                </a:lnTo>
                <a:lnTo>
                  <a:pt x="4079" y="1623640"/>
                </a:lnTo>
                <a:close/>
                <a:moveTo>
                  <a:pt x="24793" y="1519512"/>
                </a:moveTo>
                <a:lnTo>
                  <a:pt x="24793" y="1639717"/>
                </a:lnTo>
                <a:lnTo>
                  <a:pt x="22385" y="1637848"/>
                </a:lnTo>
                <a:lnTo>
                  <a:pt x="22385" y="1531618"/>
                </a:lnTo>
                <a:close/>
                <a:moveTo>
                  <a:pt x="3053048" y="2105529"/>
                </a:moveTo>
                <a:lnTo>
                  <a:pt x="3165561" y="2302906"/>
                </a:lnTo>
                <a:lnTo>
                  <a:pt x="2943978" y="2363587"/>
                </a:lnTo>
                <a:lnTo>
                  <a:pt x="2885829" y="2189138"/>
                </a:lnTo>
                <a:close/>
                <a:moveTo>
                  <a:pt x="271732" y="1544095"/>
                </a:moveTo>
                <a:lnTo>
                  <a:pt x="393519" y="1684517"/>
                </a:lnTo>
                <a:lnTo>
                  <a:pt x="268400" y="1828780"/>
                </a:lnTo>
                <a:lnTo>
                  <a:pt x="86659" y="1687730"/>
                </a:lnTo>
                <a:close/>
                <a:moveTo>
                  <a:pt x="2837677" y="2044684"/>
                </a:moveTo>
                <a:lnTo>
                  <a:pt x="2885829" y="2189138"/>
                </a:lnTo>
                <a:lnTo>
                  <a:pt x="2744880" y="2259613"/>
                </a:lnTo>
                <a:lnTo>
                  <a:pt x="2728470" y="2129440"/>
                </a:lnTo>
                <a:close/>
                <a:moveTo>
                  <a:pt x="696650" y="1613256"/>
                </a:moveTo>
                <a:lnTo>
                  <a:pt x="702203" y="1657310"/>
                </a:lnTo>
                <a:lnTo>
                  <a:pt x="699659" y="1677493"/>
                </a:lnTo>
                <a:lnTo>
                  <a:pt x="695414" y="1617768"/>
                </a:lnTo>
                <a:close/>
                <a:moveTo>
                  <a:pt x="2650128" y="1998003"/>
                </a:moveTo>
                <a:lnTo>
                  <a:pt x="2645855" y="2058116"/>
                </a:lnTo>
                <a:lnTo>
                  <a:pt x="2632580" y="2075221"/>
                </a:lnTo>
                <a:lnTo>
                  <a:pt x="2640096" y="2015602"/>
                </a:lnTo>
                <a:close/>
                <a:moveTo>
                  <a:pt x="494216" y="1568412"/>
                </a:moveTo>
                <a:lnTo>
                  <a:pt x="558371" y="1680955"/>
                </a:lnTo>
                <a:lnTo>
                  <a:pt x="491766" y="1797797"/>
                </a:lnTo>
                <a:lnTo>
                  <a:pt x="393519" y="1684517"/>
                </a:lnTo>
                <a:close/>
                <a:moveTo>
                  <a:pt x="2713286" y="2008991"/>
                </a:moveTo>
                <a:lnTo>
                  <a:pt x="2728470" y="2129440"/>
                </a:lnTo>
                <a:lnTo>
                  <a:pt x="2635668" y="2201463"/>
                </a:lnTo>
                <a:lnTo>
                  <a:pt x="2638743" y="2158197"/>
                </a:lnTo>
                <a:lnTo>
                  <a:pt x="2707829" y="2098279"/>
                </a:lnTo>
                <a:lnTo>
                  <a:pt x="2702377" y="2021569"/>
                </a:lnTo>
                <a:close/>
                <a:moveTo>
                  <a:pt x="644290" y="1587646"/>
                </a:moveTo>
                <a:lnTo>
                  <a:pt x="662474" y="1654048"/>
                </a:lnTo>
                <a:lnTo>
                  <a:pt x="655291" y="1675596"/>
                </a:lnTo>
                <a:lnTo>
                  <a:pt x="633301" y="1609624"/>
                </a:lnTo>
                <a:close/>
                <a:moveTo>
                  <a:pt x="3303812" y="2114710"/>
                </a:moveTo>
                <a:lnTo>
                  <a:pt x="3279577" y="2236550"/>
                </a:lnTo>
                <a:lnTo>
                  <a:pt x="3263163" y="2276177"/>
                </a:lnTo>
                <a:lnTo>
                  <a:pt x="3233574" y="2284280"/>
                </a:lnTo>
                <a:close/>
                <a:moveTo>
                  <a:pt x="2700015" y="1988332"/>
                </a:moveTo>
                <a:lnTo>
                  <a:pt x="2702377" y="2021569"/>
                </a:lnTo>
                <a:lnTo>
                  <a:pt x="2643640" y="2089293"/>
                </a:lnTo>
                <a:lnTo>
                  <a:pt x="2645855" y="2058116"/>
                </a:lnTo>
                <a:close/>
                <a:moveTo>
                  <a:pt x="620656" y="1571690"/>
                </a:moveTo>
                <a:lnTo>
                  <a:pt x="633301" y="1609624"/>
                </a:lnTo>
                <a:lnTo>
                  <a:pt x="592684" y="1690857"/>
                </a:lnTo>
                <a:lnTo>
                  <a:pt x="627196" y="1759881"/>
                </a:lnTo>
                <a:lnTo>
                  <a:pt x="618402" y="1786265"/>
                </a:lnTo>
                <a:lnTo>
                  <a:pt x="558371" y="1680955"/>
                </a:lnTo>
                <a:close/>
                <a:moveTo>
                  <a:pt x="2645842" y="1970017"/>
                </a:moveTo>
                <a:lnTo>
                  <a:pt x="2640096" y="2015602"/>
                </a:lnTo>
                <a:lnTo>
                  <a:pt x="2591835" y="2100264"/>
                </a:lnTo>
                <a:lnTo>
                  <a:pt x="2614067" y="2033568"/>
                </a:lnTo>
                <a:close/>
                <a:moveTo>
                  <a:pt x="691003" y="1568462"/>
                </a:moveTo>
                <a:lnTo>
                  <a:pt x="693082" y="1584958"/>
                </a:lnTo>
                <a:lnTo>
                  <a:pt x="695414" y="1617768"/>
                </a:lnTo>
                <a:lnTo>
                  <a:pt x="673976" y="1696050"/>
                </a:lnTo>
                <a:lnTo>
                  <a:pt x="662474" y="1654048"/>
                </a:lnTo>
                <a:close/>
                <a:moveTo>
                  <a:pt x="24793" y="1424512"/>
                </a:moveTo>
                <a:lnTo>
                  <a:pt x="24793" y="1519503"/>
                </a:lnTo>
                <a:lnTo>
                  <a:pt x="22385" y="1531609"/>
                </a:lnTo>
                <a:lnTo>
                  <a:pt x="22385" y="1429959"/>
                </a:lnTo>
                <a:lnTo>
                  <a:pt x="23058" y="1425380"/>
                </a:lnTo>
                <a:close/>
                <a:moveTo>
                  <a:pt x="3312427" y="2071402"/>
                </a:moveTo>
                <a:lnTo>
                  <a:pt x="3312428" y="2071404"/>
                </a:lnTo>
                <a:lnTo>
                  <a:pt x="3303816" y="2114702"/>
                </a:lnTo>
                <a:lnTo>
                  <a:pt x="3303812" y="2114710"/>
                </a:lnTo>
                <a:close/>
                <a:moveTo>
                  <a:pt x="45777" y="1414020"/>
                </a:moveTo>
                <a:lnTo>
                  <a:pt x="24793" y="1519512"/>
                </a:lnTo>
                <a:lnTo>
                  <a:pt x="24793" y="1519503"/>
                </a:lnTo>
                <a:lnTo>
                  <a:pt x="45775" y="1414021"/>
                </a:lnTo>
                <a:close/>
                <a:moveTo>
                  <a:pt x="718323" y="1534112"/>
                </a:moveTo>
                <a:lnTo>
                  <a:pt x="706913" y="1694671"/>
                </a:lnTo>
                <a:lnTo>
                  <a:pt x="702203" y="1657310"/>
                </a:lnTo>
                <a:lnTo>
                  <a:pt x="717231" y="1538101"/>
                </a:lnTo>
                <a:close/>
                <a:moveTo>
                  <a:pt x="2656687" y="1905707"/>
                </a:moveTo>
                <a:lnTo>
                  <a:pt x="2653156" y="1955389"/>
                </a:lnTo>
                <a:lnTo>
                  <a:pt x="2645842" y="1970017"/>
                </a:lnTo>
                <a:lnTo>
                  <a:pt x="2652285" y="1918915"/>
                </a:lnTo>
                <a:close/>
                <a:moveTo>
                  <a:pt x="2700714" y="1909262"/>
                </a:moveTo>
                <a:lnTo>
                  <a:pt x="2709192" y="1976508"/>
                </a:lnTo>
                <a:lnTo>
                  <a:pt x="2700015" y="1988332"/>
                </a:lnTo>
                <a:lnTo>
                  <a:pt x="2695096" y="1919117"/>
                </a:lnTo>
                <a:close/>
                <a:moveTo>
                  <a:pt x="687178" y="1501871"/>
                </a:moveTo>
                <a:lnTo>
                  <a:pt x="691751" y="1566218"/>
                </a:lnTo>
                <a:lnTo>
                  <a:pt x="691003" y="1568462"/>
                </a:lnTo>
                <a:lnTo>
                  <a:pt x="683528" y="1509169"/>
                </a:lnTo>
                <a:close/>
                <a:moveTo>
                  <a:pt x="2692134" y="1877434"/>
                </a:moveTo>
                <a:lnTo>
                  <a:pt x="2695096" y="1919117"/>
                </a:lnTo>
                <a:lnTo>
                  <a:pt x="2650128" y="1998003"/>
                </a:lnTo>
                <a:lnTo>
                  <a:pt x="2653156" y="1955389"/>
                </a:lnTo>
                <a:close/>
                <a:moveTo>
                  <a:pt x="678597" y="1470047"/>
                </a:moveTo>
                <a:lnTo>
                  <a:pt x="683528" y="1509169"/>
                </a:lnTo>
                <a:lnTo>
                  <a:pt x="644290" y="1587646"/>
                </a:lnTo>
                <a:lnTo>
                  <a:pt x="633669" y="1548862"/>
                </a:lnTo>
                <a:close/>
                <a:moveTo>
                  <a:pt x="722624" y="1473598"/>
                </a:moveTo>
                <a:lnTo>
                  <a:pt x="719085" y="1523392"/>
                </a:lnTo>
                <a:lnTo>
                  <a:pt x="717231" y="1538101"/>
                </a:lnTo>
                <a:lnTo>
                  <a:pt x="696650" y="1613256"/>
                </a:lnTo>
                <a:lnTo>
                  <a:pt x="693082" y="1584958"/>
                </a:lnTo>
                <a:lnTo>
                  <a:pt x="691751" y="1566218"/>
                </a:lnTo>
                <a:close/>
                <a:moveTo>
                  <a:pt x="2660988" y="1845196"/>
                </a:moveTo>
                <a:lnTo>
                  <a:pt x="2660225" y="1855929"/>
                </a:lnTo>
                <a:lnTo>
                  <a:pt x="2652285" y="1918915"/>
                </a:lnTo>
                <a:lnTo>
                  <a:pt x="2614067" y="2033568"/>
                </a:lnTo>
                <a:lnTo>
                  <a:pt x="2603752" y="2054198"/>
                </a:lnTo>
                <a:close/>
                <a:moveTo>
                  <a:pt x="3333535" y="1965285"/>
                </a:moveTo>
                <a:lnTo>
                  <a:pt x="3312427" y="2071402"/>
                </a:lnTo>
                <a:lnTo>
                  <a:pt x="3254616" y="2004745"/>
                </a:lnTo>
                <a:close/>
                <a:moveTo>
                  <a:pt x="66885" y="1307905"/>
                </a:moveTo>
                <a:lnTo>
                  <a:pt x="124696" y="1374561"/>
                </a:lnTo>
                <a:lnTo>
                  <a:pt x="45777" y="1414020"/>
                </a:lnTo>
                <a:close/>
                <a:moveTo>
                  <a:pt x="3354519" y="1954793"/>
                </a:moveTo>
                <a:lnTo>
                  <a:pt x="3354519" y="1965726"/>
                </a:lnTo>
                <a:lnTo>
                  <a:pt x="3346654" y="2019250"/>
                </a:lnTo>
                <a:lnTo>
                  <a:pt x="3311052" y="2160563"/>
                </a:lnTo>
                <a:lnTo>
                  <a:pt x="3279581" y="2236541"/>
                </a:lnTo>
                <a:lnTo>
                  <a:pt x="3303816" y="2114702"/>
                </a:lnTo>
                <a:lnTo>
                  <a:pt x="3318737" y="2078678"/>
                </a:lnTo>
                <a:lnTo>
                  <a:pt x="3312428" y="2071404"/>
                </a:lnTo>
                <a:lnTo>
                  <a:pt x="3333537" y="1965284"/>
                </a:lnTo>
                <a:close/>
                <a:moveTo>
                  <a:pt x="2688308" y="1810845"/>
                </a:moveTo>
                <a:lnTo>
                  <a:pt x="2695782" y="1870138"/>
                </a:lnTo>
                <a:lnTo>
                  <a:pt x="2692134" y="1877434"/>
                </a:lnTo>
                <a:lnTo>
                  <a:pt x="2687560" y="1813086"/>
                </a:lnTo>
                <a:close/>
                <a:moveTo>
                  <a:pt x="733470" y="1409286"/>
                </a:moveTo>
                <a:lnTo>
                  <a:pt x="727028" y="1460386"/>
                </a:lnTo>
                <a:lnTo>
                  <a:pt x="722624" y="1473598"/>
                </a:lnTo>
                <a:lnTo>
                  <a:pt x="726155" y="1423916"/>
                </a:lnTo>
                <a:close/>
                <a:moveTo>
                  <a:pt x="2758655" y="1807618"/>
                </a:moveTo>
                <a:lnTo>
                  <a:pt x="2794548" y="1915295"/>
                </a:lnTo>
                <a:lnTo>
                  <a:pt x="2713286" y="2008991"/>
                </a:lnTo>
                <a:lnTo>
                  <a:pt x="2709192" y="1976508"/>
                </a:lnTo>
                <a:lnTo>
                  <a:pt x="2765703" y="1903694"/>
                </a:lnTo>
                <a:lnTo>
                  <a:pt x="2745643" y="1830444"/>
                </a:lnTo>
                <a:close/>
                <a:moveTo>
                  <a:pt x="679297" y="1390976"/>
                </a:moveTo>
                <a:lnTo>
                  <a:pt x="684216" y="1460190"/>
                </a:lnTo>
                <a:lnTo>
                  <a:pt x="678597" y="1470047"/>
                </a:lnTo>
                <a:lnTo>
                  <a:pt x="670120" y="1402800"/>
                </a:lnTo>
                <a:close/>
                <a:moveTo>
                  <a:pt x="75500" y="1264595"/>
                </a:moveTo>
                <a:lnTo>
                  <a:pt x="66885" y="1307905"/>
                </a:lnTo>
                <a:lnTo>
                  <a:pt x="66883" y="1307903"/>
                </a:lnTo>
                <a:lnTo>
                  <a:pt x="75496" y="1264603"/>
                </a:lnTo>
                <a:close/>
                <a:moveTo>
                  <a:pt x="2735022" y="1791659"/>
                </a:moveTo>
                <a:lnTo>
                  <a:pt x="2745643" y="1830444"/>
                </a:lnTo>
                <a:lnTo>
                  <a:pt x="2700714" y="1909262"/>
                </a:lnTo>
                <a:lnTo>
                  <a:pt x="2695782" y="1870138"/>
                </a:lnTo>
                <a:close/>
                <a:moveTo>
                  <a:pt x="666024" y="1370315"/>
                </a:moveTo>
                <a:lnTo>
                  <a:pt x="670120" y="1402800"/>
                </a:lnTo>
                <a:lnTo>
                  <a:pt x="613609" y="1475613"/>
                </a:lnTo>
                <a:lnTo>
                  <a:pt x="633669" y="1548862"/>
                </a:lnTo>
                <a:lnTo>
                  <a:pt x="620656" y="1571690"/>
                </a:lnTo>
                <a:lnTo>
                  <a:pt x="584763" y="1464011"/>
                </a:lnTo>
                <a:close/>
                <a:moveTo>
                  <a:pt x="2885095" y="1810894"/>
                </a:moveTo>
                <a:lnTo>
                  <a:pt x="2962945" y="1947464"/>
                </a:lnTo>
                <a:lnTo>
                  <a:pt x="2837677" y="2044684"/>
                </a:lnTo>
                <a:lnTo>
                  <a:pt x="2794548" y="1915295"/>
                </a:lnTo>
                <a:close/>
                <a:moveTo>
                  <a:pt x="729183" y="1381306"/>
                </a:moveTo>
                <a:lnTo>
                  <a:pt x="726155" y="1423916"/>
                </a:lnTo>
                <a:lnTo>
                  <a:pt x="687178" y="1501871"/>
                </a:lnTo>
                <a:lnTo>
                  <a:pt x="684216" y="1460190"/>
                </a:lnTo>
                <a:close/>
                <a:moveTo>
                  <a:pt x="2682661" y="1766053"/>
                </a:moveTo>
                <a:lnTo>
                  <a:pt x="2686230" y="1794364"/>
                </a:lnTo>
                <a:lnTo>
                  <a:pt x="2687560" y="1813086"/>
                </a:lnTo>
                <a:lnTo>
                  <a:pt x="2656687" y="1905707"/>
                </a:lnTo>
                <a:lnTo>
                  <a:pt x="2660225" y="1855929"/>
                </a:lnTo>
                <a:lnTo>
                  <a:pt x="2662081" y="1841202"/>
                </a:lnTo>
                <a:close/>
                <a:moveTo>
                  <a:pt x="541634" y="1334623"/>
                </a:moveTo>
                <a:lnTo>
                  <a:pt x="584763" y="1464011"/>
                </a:lnTo>
                <a:lnTo>
                  <a:pt x="494216" y="1568412"/>
                </a:lnTo>
                <a:lnTo>
                  <a:pt x="416367" y="1431843"/>
                </a:lnTo>
                <a:close/>
                <a:moveTo>
                  <a:pt x="3107580" y="1835212"/>
                </a:moveTo>
                <a:lnTo>
                  <a:pt x="3254616" y="2004745"/>
                </a:lnTo>
                <a:lnTo>
                  <a:pt x="3053048" y="2105529"/>
                </a:lnTo>
                <a:lnTo>
                  <a:pt x="2962945" y="1947464"/>
                </a:lnTo>
                <a:close/>
                <a:moveTo>
                  <a:pt x="326263" y="1273777"/>
                </a:moveTo>
                <a:lnTo>
                  <a:pt x="416367" y="1431843"/>
                </a:lnTo>
                <a:lnTo>
                  <a:pt x="271732" y="1544095"/>
                </a:lnTo>
                <a:lnTo>
                  <a:pt x="124696" y="1374561"/>
                </a:lnTo>
                <a:close/>
                <a:moveTo>
                  <a:pt x="3354518" y="1859794"/>
                </a:moveTo>
                <a:lnTo>
                  <a:pt x="3354519" y="1859804"/>
                </a:lnTo>
                <a:lnTo>
                  <a:pt x="3333537" y="1965284"/>
                </a:lnTo>
                <a:lnTo>
                  <a:pt x="3333535" y="1965285"/>
                </a:lnTo>
                <a:close/>
                <a:moveTo>
                  <a:pt x="3356926" y="1847698"/>
                </a:moveTo>
                <a:lnTo>
                  <a:pt x="3356926" y="1949343"/>
                </a:lnTo>
                <a:lnTo>
                  <a:pt x="3356253" y="1953926"/>
                </a:lnTo>
                <a:lnTo>
                  <a:pt x="3354519" y="1954793"/>
                </a:lnTo>
                <a:lnTo>
                  <a:pt x="3354519" y="1859804"/>
                </a:lnTo>
                <a:close/>
                <a:moveTo>
                  <a:pt x="775561" y="1325105"/>
                </a:moveTo>
                <a:lnTo>
                  <a:pt x="718323" y="1534112"/>
                </a:lnTo>
                <a:lnTo>
                  <a:pt x="719085" y="1523392"/>
                </a:lnTo>
                <a:lnTo>
                  <a:pt x="727028" y="1460386"/>
                </a:lnTo>
                <a:lnTo>
                  <a:pt x="765244" y="1345738"/>
                </a:lnTo>
                <a:close/>
                <a:moveTo>
                  <a:pt x="2679653" y="1701813"/>
                </a:moveTo>
                <a:lnTo>
                  <a:pt x="2683897" y="1761538"/>
                </a:lnTo>
                <a:lnTo>
                  <a:pt x="2682661" y="1766053"/>
                </a:lnTo>
                <a:lnTo>
                  <a:pt x="2677108" y="1722001"/>
                </a:lnTo>
                <a:close/>
                <a:moveTo>
                  <a:pt x="2724019" y="1703710"/>
                </a:moveTo>
                <a:lnTo>
                  <a:pt x="2746010" y="1769682"/>
                </a:lnTo>
                <a:lnTo>
                  <a:pt x="2735022" y="1791659"/>
                </a:lnTo>
                <a:lnTo>
                  <a:pt x="2716837" y="1725256"/>
                </a:lnTo>
                <a:close/>
                <a:moveTo>
                  <a:pt x="746732" y="1304086"/>
                </a:moveTo>
                <a:lnTo>
                  <a:pt x="739216" y="1363706"/>
                </a:lnTo>
                <a:lnTo>
                  <a:pt x="729183" y="1381306"/>
                </a:lnTo>
                <a:lnTo>
                  <a:pt x="733455" y="1321193"/>
                </a:lnTo>
                <a:close/>
                <a:moveTo>
                  <a:pt x="2672398" y="1684640"/>
                </a:moveTo>
                <a:lnTo>
                  <a:pt x="2677108" y="1722001"/>
                </a:lnTo>
                <a:lnTo>
                  <a:pt x="2662081" y="1841202"/>
                </a:lnTo>
                <a:lnTo>
                  <a:pt x="2660988" y="1845196"/>
                </a:lnTo>
                <a:close/>
                <a:moveTo>
                  <a:pt x="2705335" y="1683255"/>
                </a:moveTo>
                <a:lnTo>
                  <a:pt x="2716837" y="1725256"/>
                </a:lnTo>
                <a:lnTo>
                  <a:pt x="2688308" y="1810845"/>
                </a:lnTo>
                <a:lnTo>
                  <a:pt x="2686230" y="1794364"/>
                </a:lnTo>
                <a:lnTo>
                  <a:pt x="2683897" y="1761538"/>
                </a:lnTo>
                <a:close/>
                <a:moveTo>
                  <a:pt x="735672" y="1290012"/>
                </a:moveTo>
                <a:lnTo>
                  <a:pt x="733455" y="1321193"/>
                </a:lnTo>
                <a:lnTo>
                  <a:pt x="679297" y="1390976"/>
                </a:lnTo>
                <a:lnTo>
                  <a:pt x="676935" y="1357736"/>
                </a:lnTo>
                <a:close/>
                <a:moveTo>
                  <a:pt x="99731" y="1142764"/>
                </a:moveTo>
                <a:lnTo>
                  <a:pt x="75496" y="1264603"/>
                </a:lnTo>
                <a:lnTo>
                  <a:pt x="60574" y="1300628"/>
                </a:lnTo>
                <a:lnTo>
                  <a:pt x="66883" y="1307903"/>
                </a:lnTo>
                <a:lnTo>
                  <a:pt x="45775" y="1414021"/>
                </a:lnTo>
                <a:lnTo>
                  <a:pt x="24793" y="1424512"/>
                </a:lnTo>
                <a:lnTo>
                  <a:pt x="24793" y="1413570"/>
                </a:lnTo>
                <a:lnTo>
                  <a:pt x="32656" y="1360058"/>
                </a:lnTo>
                <a:lnTo>
                  <a:pt x="68258" y="1218748"/>
                </a:lnTo>
                <a:close/>
                <a:moveTo>
                  <a:pt x="787474" y="1279048"/>
                </a:moveTo>
                <a:lnTo>
                  <a:pt x="765244" y="1345738"/>
                </a:lnTo>
                <a:lnTo>
                  <a:pt x="733470" y="1409286"/>
                </a:lnTo>
                <a:lnTo>
                  <a:pt x="739216" y="1363706"/>
                </a:lnTo>
                <a:close/>
                <a:moveTo>
                  <a:pt x="791393" y="1267291"/>
                </a:moveTo>
                <a:lnTo>
                  <a:pt x="788820" y="1276687"/>
                </a:lnTo>
                <a:lnTo>
                  <a:pt x="787474" y="1279048"/>
                </a:lnTo>
                <a:close/>
                <a:moveTo>
                  <a:pt x="3375231" y="1755666"/>
                </a:moveTo>
                <a:lnTo>
                  <a:pt x="3375233" y="1755667"/>
                </a:lnTo>
                <a:lnTo>
                  <a:pt x="3356926" y="1847698"/>
                </a:lnTo>
                <a:lnTo>
                  <a:pt x="3356926" y="1847689"/>
                </a:lnTo>
                <a:close/>
                <a:moveTo>
                  <a:pt x="3354518" y="1739591"/>
                </a:moveTo>
                <a:lnTo>
                  <a:pt x="3356926" y="1741460"/>
                </a:lnTo>
                <a:lnTo>
                  <a:pt x="3356926" y="1847689"/>
                </a:lnTo>
                <a:lnTo>
                  <a:pt x="3354518" y="1859794"/>
                </a:lnTo>
                <a:close/>
                <a:moveTo>
                  <a:pt x="2691654" y="1606613"/>
                </a:moveTo>
                <a:lnTo>
                  <a:pt x="2710687" y="1663713"/>
                </a:lnTo>
                <a:lnTo>
                  <a:pt x="2705335" y="1683255"/>
                </a:lnTo>
                <a:lnTo>
                  <a:pt x="2689350" y="1624885"/>
                </a:lnTo>
                <a:close/>
                <a:moveTo>
                  <a:pt x="803517" y="1230918"/>
                </a:moveTo>
                <a:lnTo>
                  <a:pt x="791393" y="1267291"/>
                </a:lnTo>
                <a:lnTo>
                  <a:pt x="800174" y="1235226"/>
                </a:lnTo>
                <a:close/>
                <a:moveTo>
                  <a:pt x="145737" y="1095026"/>
                </a:moveTo>
                <a:lnTo>
                  <a:pt x="75500" y="1264595"/>
                </a:lnTo>
                <a:lnTo>
                  <a:pt x="99735" y="1142756"/>
                </a:lnTo>
                <a:lnTo>
                  <a:pt x="116149" y="1103129"/>
                </a:lnTo>
                <a:close/>
                <a:moveTo>
                  <a:pt x="2679263" y="1588048"/>
                </a:moveTo>
                <a:lnTo>
                  <a:pt x="2689350" y="1624885"/>
                </a:lnTo>
                <a:lnTo>
                  <a:pt x="2679653" y="1701813"/>
                </a:lnTo>
                <a:lnTo>
                  <a:pt x="2675415" y="1642185"/>
                </a:lnTo>
                <a:close/>
                <a:moveTo>
                  <a:pt x="759232" y="1204922"/>
                </a:moveTo>
                <a:lnTo>
                  <a:pt x="750689" y="1272696"/>
                </a:lnTo>
                <a:lnTo>
                  <a:pt x="735672" y="1290012"/>
                </a:lnTo>
                <a:lnTo>
                  <a:pt x="740568" y="1221109"/>
                </a:lnTo>
                <a:close/>
                <a:moveTo>
                  <a:pt x="808013" y="1206601"/>
                </a:moveTo>
                <a:lnTo>
                  <a:pt x="800174" y="1235226"/>
                </a:lnTo>
                <a:lnTo>
                  <a:pt x="746732" y="1304086"/>
                </a:lnTo>
                <a:lnTo>
                  <a:pt x="750689" y="1272696"/>
                </a:lnTo>
                <a:close/>
                <a:moveTo>
                  <a:pt x="2760909" y="1593040"/>
                </a:moveTo>
                <a:lnTo>
                  <a:pt x="2820941" y="1698352"/>
                </a:lnTo>
                <a:lnTo>
                  <a:pt x="2758655" y="1807618"/>
                </a:lnTo>
                <a:lnTo>
                  <a:pt x="2746010" y="1769682"/>
                </a:lnTo>
                <a:lnTo>
                  <a:pt x="2786626" y="1688450"/>
                </a:lnTo>
                <a:lnTo>
                  <a:pt x="2752114" y="1619426"/>
                </a:lnTo>
                <a:close/>
                <a:moveTo>
                  <a:pt x="2733183" y="1581565"/>
                </a:moveTo>
                <a:lnTo>
                  <a:pt x="2752114" y="1619426"/>
                </a:lnTo>
                <a:lnTo>
                  <a:pt x="2724019" y="1703710"/>
                </a:lnTo>
                <a:lnTo>
                  <a:pt x="2710687" y="1663713"/>
                </a:lnTo>
                <a:close/>
                <a:moveTo>
                  <a:pt x="743643" y="1177844"/>
                </a:moveTo>
                <a:lnTo>
                  <a:pt x="740568" y="1221109"/>
                </a:lnTo>
                <a:lnTo>
                  <a:pt x="671483" y="1281027"/>
                </a:lnTo>
                <a:lnTo>
                  <a:pt x="676935" y="1357736"/>
                </a:lnTo>
                <a:lnTo>
                  <a:pt x="666024" y="1370315"/>
                </a:lnTo>
                <a:lnTo>
                  <a:pt x="650841" y="1249868"/>
                </a:lnTo>
                <a:close/>
                <a:moveTo>
                  <a:pt x="2887546" y="1581510"/>
                </a:moveTo>
                <a:lnTo>
                  <a:pt x="2985792" y="1694789"/>
                </a:lnTo>
                <a:lnTo>
                  <a:pt x="2885095" y="1810894"/>
                </a:lnTo>
                <a:lnTo>
                  <a:pt x="2820941" y="1698352"/>
                </a:lnTo>
                <a:close/>
                <a:moveTo>
                  <a:pt x="2667801" y="1535056"/>
                </a:moveTo>
                <a:lnTo>
                  <a:pt x="2680352" y="1572709"/>
                </a:lnTo>
                <a:lnTo>
                  <a:pt x="2679263" y="1588048"/>
                </a:lnTo>
                <a:lnTo>
                  <a:pt x="2668871" y="1550102"/>
                </a:lnTo>
                <a:close/>
                <a:moveTo>
                  <a:pt x="634431" y="1119693"/>
                </a:moveTo>
                <a:lnTo>
                  <a:pt x="650841" y="1249868"/>
                </a:lnTo>
                <a:lnTo>
                  <a:pt x="541634" y="1334623"/>
                </a:lnTo>
                <a:lnTo>
                  <a:pt x="493482" y="1190168"/>
                </a:lnTo>
                <a:close/>
                <a:moveTo>
                  <a:pt x="857309" y="1161608"/>
                </a:moveTo>
                <a:lnTo>
                  <a:pt x="775561" y="1325105"/>
                </a:lnTo>
                <a:lnTo>
                  <a:pt x="788820" y="1276687"/>
                </a:lnTo>
                <a:lnTo>
                  <a:pt x="846427" y="1175629"/>
                </a:lnTo>
                <a:close/>
                <a:moveTo>
                  <a:pt x="178828" y="1015138"/>
                </a:moveTo>
                <a:lnTo>
                  <a:pt x="213750" y="1076401"/>
                </a:lnTo>
                <a:lnTo>
                  <a:pt x="145737" y="1095026"/>
                </a:lnTo>
                <a:close/>
                <a:moveTo>
                  <a:pt x="3354518" y="1643563"/>
                </a:moveTo>
                <a:lnTo>
                  <a:pt x="3354518" y="1739591"/>
                </a:lnTo>
                <a:lnTo>
                  <a:pt x="3292653" y="1691577"/>
                </a:lnTo>
                <a:close/>
                <a:moveTo>
                  <a:pt x="833716" y="1140323"/>
                </a:moveTo>
                <a:lnTo>
                  <a:pt x="813877" y="1199840"/>
                </a:lnTo>
                <a:lnTo>
                  <a:pt x="808013" y="1206601"/>
                </a:lnTo>
                <a:lnTo>
                  <a:pt x="823811" y="1148913"/>
                </a:lnTo>
                <a:close/>
                <a:moveTo>
                  <a:pt x="868582" y="1136764"/>
                </a:moveTo>
                <a:lnTo>
                  <a:pt x="846427" y="1175629"/>
                </a:lnTo>
                <a:lnTo>
                  <a:pt x="803517" y="1230918"/>
                </a:lnTo>
                <a:lnTo>
                  <a:pt x="813877" y="1199840"/>
                </a:lnTo>
                <a:close/>
                <a:moveTo>
                  <a:pt x="3369554" y="1631894"/>
                </a:moveTo>
                <a:lnTo>
                  <a:pt x="3379310" y="1680941"/>
                </a:lnTo>
                <a:lnTo>
                  <a:pt x="3376163" y="1750979"/>
                </a:lnTo>
                <a:lnTo>
                  <a:pt x="3375231" y="1755666"/>
                </a:lnTo>
                <a:lnTo>
                  <a:pt x="3356926" y="1741460"/>
                </a:lnTo>
                <a:lnTo>
                  <a:pt x="3356926" y="1641694"/>
                </a:lnTo>
                <a:close/>
                <a:moveTo>
                  <a:pt x="2705597" y="1496008"/>
                </a:moveTo>
                <a:lnTo>
                  <a:pt x="2740058" y="1556462"/>
                </a:lnTo>
                <a:lnTo>
                  <a:pt x="2733183" y="1581565"/>
                </a:lnTo>
                <a:lnTo>
                  <a:pt x="2702538" y="1520274"/>
                </a:lnTo>
                <a:close/>
                <a:moveTo>
                  <a:pt x="2686376" y="1487951"/>
                </a:moveTo>
                <a:lnTo>
                  <a:pt x="2702538" y="1520274"/>
                </a:lnTo>
                <a:lnTo>
                  <a:pt x="2691654" y="1606613"/>
                </a:lnTo>
                <a:lnTo>
                  <a:pt x="2680352" y="1572709"/>
                </a:lnTo>
                <a:close/>
                <a:moveTo>
                  <a:pt x="877936" y="1120354"/>
                </a:moveTo>
                <a:lnTo>
                  <a:pt x="871296" y="1133635"/>
                </a:lnTo>
                <a:lnTo>
                  <a:pt x="868582" y="1136764"/>
                </a:lnTo>
                <a:close/>
                <a:moveTo>
                  <a:pt x="835387" y="1106641"/>
                </a:moveTo>
                <a:lnTo>
                  <a:pt x="823811" y="1148913"/>
                </a:lnTo>
                <a:lnTo>
                  <a:pt x="759232" y="1204922"/>
                </a:lnTo>
                <a:lnTo>
                  <a:pt x="764707" y="1161496"/>
                </a:lnTo>
                <a:close/>
                <a:moveTo>
                  <a:pt x="2644868" y="1466255"/>
                </a:moveTo>
                <a:lnTo>
                  <a:pt x="2650703" y="1483762"/>
                </a:lnTo>
                <a:lnTo>
                  <a:pt x="2668871" y="1550102"/>
                </a:lnTo>
                <a:lnTo>
                  <a:pt x="2675415" y="1642185"/>
                </a:lnTo>
                <a:lnTo>
                  <a:pt x="2672398" y="1684640"/>
                </a:lnTo>
                <a:close/>
                <a:moveTo>
                  <a:pt x="3110910" y="1550526"/>
                </a:moveTo>
                <a:lnTo>
                  <a:pt x="3292653" y="1691577"/>
                </a:lnTo>
                <a:lnTo>
                  <a:pt x="3107580" y="1835212"/>
                </a:lnTo>
                <a:lnTo>
                  <a:pt x="2985792" y="1694789"/>
                </a:lnTo>
                <a:close/>
                <a:moveTo>
                  <a:pt x="435332" y="1015720"/>
                </a:moveTo>
                <a:lnTo>
                  <a:pt x="493482" y="1190168"/>
                </a:lnTo>
                <a:lnTo>
                  <a:pt x="326263" y="1273777"/>
                </a:lnTo>
                <a:lnTo>
                  <a:pt x="213750" y="1076401"/>
                </a:lnTo>
                <a:close/>
                <a:moveTo>
                  <a:pt x="898663" y="1083995"/>
                </a:moveTo>
                <a:lnTo>
                  <a:pt x="877936" y="1120354"/>
                </a:lnTo>
                <a:lnTo>
                  <a:pt x="894166" y="1087894"/>
                </a:lnTo>
                <a:close/>
                <a:moveTo>
                  <a:pt x="3354518" y="1556305"/>
                </a:moveTo>
                <a:lnTo>
                  <a:pt x="3356926" y="1568410"/>
                </a:lnTo>
                <a:lnTo>
                  <a:pt x="3356926" y="1641694"/>
                </a:lnTo>
                <a:lnTo>
                  <a:pt x="3354518" y="1643563"/>
                </a:lnTo>
                <a:close/>
                <a:moveTo>
                  <a:pt x="190179" y="924405"/>
                </a:moveTo>
                <a:lnTo>
                  <a:pt x="167220" y="979832"/>
                </a:lnTo>
                <a:lnTo>
                  <a:pt x="162623" y="986712"/>
                </a:lnTo>
                <a:lnTo>
                  <a:pt x="163635" y="988487"/>
                </a:lnTo>
                <a:lnTo>
                  <a:pt x="116149" y="1103129"/>
                </a:lnTo>
                <a:lnTo>
                  <a:pt x="107126" y="1105600"/>
                </a:lnTo>
                <a:lnTo>
                  <a:pt x="99735" y="1142756"/>
                </a:lnTo>
                <a:lnTo>
                  <a:pt x="99731" y="1142764"/>
                </a:lnTo>
                <a:lnTo>
                  <a:pt x="108055" y="1100918"/>
                </a:lnTo>
                <a:lnTo>
                  <a:pt x="132745" y="1032812"/>
                </a:lnTo>
                <a:lnTo>
                  <a:pt x="171186" y="952829"/>
                </a:lnTo>
                <a:close/>
                <a:moveTo>
                  <a:pt x="2659248" y="1414700"/>
                </a:moveTo>
                <a:lnTo>
                  <a:pt x="2687998" y="1465135"/>
                </a:lnTo>
                <a:lnTo>
                  <a:pt x="2686376" y="1487951"/>
                </a:lnTo>
                <a:lnTo>
                  <a:pt x="2660821" y="1436842"/>
                </a:lnTo>
                <a:close/>
                <a:moveTo>
                  <a:pt x="916122" y="1043982"/>
                </a:moveTo>
                <a:lnTo>
                  <a:pt x="894166" y="1087894"/>
                </a:lnTo>
                <a:lnTo>
                  <a:pt x="833716" y="1140323"/>
                </a:lnTo>
                <a:lnTo>
                  <a:pt x="848278" y="1096637"/>
                </a:lnTo>
                <a:close/>
                <a:moveTo>
                  <a:pt x="944750" y="1048941"/>
                </a:moveTo>
                <a:lnTo>
                  <a:pt x="857309" y="1161608"/>
                </a:lnTo>
                <a:lnTo>
                  <a:pt x="871296" y="1133635"/>
                </a:lnTo>
                <a:close/>
                <a:moveTo>
                  <a:pt x="2634531" y="1384262"/>
                </a:moveTo>
                <a:lnTo>
                  <a:pt x="2660821" y="1436842"/>
                </a:lnTo>
                <a:lnTo>
                  <a:pt x="2667801" y="1535056"/>
                </a:lnTo>
                <a:lnTo>
                  <a:pt x="2650703" y="1483762"/>
                </a:lnTo>
                <a:lnTo>
                  <a:pt x="2643980" y="1459209"/>
                </a:lnTo>
                <a:close/>
                <a:moveTo>
                  <a:pt x="870373" y="1030352"/>
                </a:moveTo>
                <a:lnTo>
                  <a:pt x="848278" y="1096637"/>
                </a:lnTo>
                <a:lnTo>
                  <a:pt x="835387" y="1106641"/>
                </a:lnTo>
                <a:lnTo>
                  <a:pt x="853672" y="1039872"/>
                </a:lnTo>
                <a:close/>
                <a:moveTo>
                  <a:pt x="2719276" y="1387493"/>
                </a:moveTo>
                <a:lnTo>
                  <a:pt x="2798844" y="1479235"/>
                </a:lnTo>
                <a:lnTo>
                  <a:pt x="2760909" y="1593040"/>
                </a:lnTo>
                <a:lnTo>
                  <a:pt x="2740058" y="1556462"/>
                </a:lnTo>
                <a:lnTo>
                  <a:pt x="2764116" y="1468611"/>
                </a:lnTo>
                <a:lnTo>
                  <a:pt x="2716745" y="1407574"/>
                </a:lnTo>
                <a:close/>
                <a:moveTo>
                  <a:pt x="2694157" y="1378469"/>
                </a:moveTo>
                <a:lnTo>
                  <a:pt x="2716745" y="1407574"/>
                </a:lnTo>
                <a:lnTo>
                  <a:pt x="2705597" y="1496008"/>
                </a:lnTo>
                <a:lnTo>
                  <a:pt x="2687998" y="1465135"/>
                </a:lnTo>
                <a:close/>
                <a:moveTo>
                  <a:pt x="961963" y="1029095"/>
                </a:moveTo>
                <a:lnTo>
                  <a:pt x="944750" y="1048941"/>
                </a:lnTo>
                <a:lnTo>
                  <a:pt x="956427" y="1033897"/>
                </a:lnTo>
                <a:close/>
                <a:moveTo>
                  <a:pt x="863127" y="1005345"/>
                </a:moveTo>
                <a:lnTo>
                  <a:pt x="853672" y="1039872"/>
                </a:lnTo>
                <a:lnTo>
                  <a:pt x="774338" y="1085095"/>
                </a:lnTo>
                <a:lnTo>
                  <a:pt x="764707" y="1161496"/>
                </a:lnTo>
                <a:lnTo>
                  <a:pt x="743643" y="1177844"/>
                </a:lnTo>
                <a:lnTo>
                  <a:pt x="751952" y="1060933"/>
                </a:lnTo>
                <a:close/>
                <a:moveTo>
                  <a:pt x="236236" y="876543"/>
                </a:moveTo>
                <a:lnTo>
                  <a:pt x="178828" y="1015138"/>
                </a:lnTo>
                <a:lnTo>
                  <a:pt x="163635" y="988487"/>
                </a:lnTo>
                <a:lnTo>
                  <a:pt x="167220" y="979832"/>
                </a:lnTo>
                <a:close/>
                <a:moveTo>
                  <a:pt x="3356926" y="1494817"/>
                </a:moveTo>
                <a:lnTo>
                  <a:pt x="3373985" y="1580579"/>
                </a:lnTo>
                <a:lnTo>
                  <a:pt x="3376528" y="1626482"/>
                </a:lnTo>
                <a:lnTo>
                  <a:pt x="3369554" y="1631894"/>
                </a:lnTo>
                <a:lnTo>
                  <a:pt x="3356926" y="1568410"/>
                </a:lnTo>
                <a:close/>
                <a:moveTo>
                  <a:pt x="2606404" y="1321999"/>
                </a:moveTo>
                <a:lnTo>
                  <a:pt x="2632440" y="1367673"/>
                </a:lnTo>
                <a:lnTo>
                  <a:pt x="2634531" y="1384262"/>
                </a:lnTo>
                <a:lnTo>
                  <a:pt x="2610043" y="1335284"/>
                </a:lnTo>
                <a:close/>
                <a:moveTo>
                  <a:pt x="957579" y="980641"/>
                </a:moveTo>
                <a:lnTo>
                  <a:pt x="925716" y="1036537"/>
                </a:lnTo>
                <a:lnTo>
                  <a:pt x="916122" y="1043982"/>
                </a:lnTo>
                <a:lnTo>
                  <a:pt x="943892" y="988442"/>
                </a:lnTo>
                <a:close/>
                <a:moveTo>
                  <a:pt x="2651783" y="1309673"/>
                </a:moveTo>
                <a:lnTo>
                  <a:pt x="2695467" y="1360040"/>
                </a:lnTo>
                <a:lnTo>
                  <a:pt x="2694157" y="1378469"/>
                </a:lnTo>
                <a:lnTo>
                  <a:pt x="2652894" y="1325302"/>
                </a:lnTo>
                <a:close/>
                <a:moveTo>
                  <a:pt x="997790" y="980600"/>
                </a:moveTo>
                <a:lnTo>
                  <a:pt x="956427" y="1033897"/>
                </a:lnTo>
                <a:lnTo>
                  <a:pt x="898663" y="1083995"/>
                </a:lnTo>
                <a:lnTo>
                  <a:pt x="925716" y="1036537"/>
                </a:lnTo>
                <a:close/>
                <a:moveTo>
                  <a:pt x="2844103" y="1343457"/>
                </a:moveTo>
                <a:lnTo>
                  <a:pt x="2968300" y="1439847"/>
                </a:lnTo>
                <a:lnTo>
                  <a:pt x="2887546" y="1581510"/>
                </a:lnTo>
                <a:lnTo>
                  <a:pt x="2798844" y="1479235"/>
                </a:lnTo>
                <a:close/>
                <a:moveTo>
                  <a:pt x="761513" y="926395"/>
                </a:moveTo>
                <a:lnTo>
                  <a:pt x="751952" y="1060933"/>
                </a:lnTo>
                <a:lnTo>
                  <a:pt x="634431" y="1119693"/>
                </a:lnTo>
                <a:lnTo>
                  <a:pt x="615117" y="966486"/>
                </a:lnTo>
                <a:close/>
                <a:moveTo>
                  <a:pt x="2583548" y="1282296"/>
                </a:moveTo>
                <a:lnTo>
                  <a:pt x="2610043" y="1335284"/>
                </a:lnTo>
                <a:lnTo>
                  <a:pt x="2643980" y="1459209"/>
                </a:lnTo>
                <a:lnTo>
                  <a:pt x="2644868" y="1466255"/>
                </a:lnTo>
                <a:close/>
                <a:moveTo>
                  <a:pt x="959546" y="957136"/>
                </a:moveTo>
                <a:lnTo>
                  <a:pt x="943892" y="988442"/>
                </a:lnTo>
                <a:lnTo>
                  <a:pt x="870373" y="1030352"/>
                </a:lnTo>
                <a:lnTo>
                  <a:pt x="881825" y="995996"/>
                </a:lnTo>
                <a:close/>
                <a:moveTo>
                  <a:pt x="2581953" y="1279105"/>
                </a:moveTo>
                <a:lnTo>
                  <a:pt x="2583233" y="1281352"/>
                </a:lnTo>
                <a:lnTo>
                  <a:pt x="2583548" y="1282296"/>
                </a:lnTo>
                <a:close/>
                <a:moveTo>
                  <a:pt x="2622097" y="1285620"/>
                </a:moveTo>
                <a:lnTo>
                  <a:pt x="2652894" y="1325302"/>
                </a:lnTo>
                <a:lnTo>
                  <a:pt x="2659248" y="1414700"/>
                </a:lnTo>
                <a:lnTo>
                  <a:pt x="2632440" y="1367673"/>
                </a:lnTo>
                <a:close/>
                <a:moveTo>
                  <a:pt x="3325674" y="1411294"/>
                </a:moveTo>
                <a:lnTo>
                  <a:pt x="3341929" y="1419421"/>
                </a:lnTo>
                <a:lnTo>
                  <a:pt x="3354518" y="1482713"/>
                </a:lnTo>
                <a:lnTo>
                  <a:pt x="3354518" y="1556305"/>
                </a:lnTo>
                <a:close/>
                <a:moveTo>
                  <a:pt x="267276" y="801605"/>
                </a:moveTo>
                <a:lnTo>
                  <a:pt x="259196" y="821115"/>
                </a:lnTo>
                <a:lnTo>
                  <a:pt x="190179" y="924405"/>
                </a:lnTo>
                <a:lnTo>
                  <a:pt x="213047" y="869196"/>
                </a:lnTo>
                <a:lnTo>
                  <a:pt x="253638" y="802574"/>
                </a:lnTo>
                <a:close/>
                <a:moveTo>
                  <a:pt x="287256" y="800186"/>
                </a:moveTo>
                <a:lnTo>
                  <a:pt x="236236" y="876543"/>
                </a:lnTo>
                <a:lnTo>
                  <a:pt x="259196" y="821115"/>
                </a:lnTo>
                <a:lnTo>
                  <a:pt x="272478" y="801236"/>
                </a:lnTo>
                <a:close/>
                <a:moveTo>
                  <a:pt x="1049367" y="928318"/>
                </a:moveTo>
                <a:lnTo>
                  <a:pt x="1016856" y="965803"/>
                </a:lnTo>
                <a:lnTo>
                  <a:pt x="997790" y="980600"/>
                </a:lnTo>
                <a:lnTo>
                  <a:pt x="1029639" y="939563"/>
                </a:lnTo>
                <a:close/>
                <a:moveTo>
                  <a:pt x="2580530" y="1227517"/>
                </a:moveTo>
                <a:lnTo>
                  <a:pt x="2620596" y="1273713"/>
                </a:lnTo>
                <a:lnTo>
                  <a:pt x="2622097" y="1285620"/>
                </a:lnTo>
                <a:lnTo>
                  <a:pt x="2582453" y="1234539"/>
                </a:lnTo>
                <a:close/>
                <a:moveTo>
                  <a:pt x="1051801" y="911008"/>
                </a:moveTo>
                <a:lnTo>
                  <a:pt x="1029639" y="939563"/>
                </a:lnTo>
                <a:lnTo>
                  <a:pt x="957579" y="980641"/>
                </a:lnTo>
                <a:lnTo>
                  <a:pt x="975535" y="949141"/>
                </a:lnTo>
                <a:close/>
                <a:moveTo>
                  <a:pt x="2556470" y="1201060"/>
                </a:moveTo>
                <a:lnTo>
                  <a:pt x="2582453" y="1234539"/>
                </a:lnTo>
                <a:lnTo>
                  <a:pt x="2606404" y="1321999"/>
                </a:lnTo>
                <a:lnTo>
                  <a:pt x="2583233" y="1281352"/>
                </a:lnTo>
                <a:close/>
                <a:moveTo>
                  <a:pt x="1011516" y="886022"/>
                </a:moveTo>
                <a:lnTo>
                  <a:pt x="975535" y="949141"/>
                </a:lnTo>
                <a:lnTo>
                  <a:pt x="959546" y="957136"/>
                </a:lnTo>
                <a:lnTo>
                  <a:pt x="991821" y="892586"/>
                </a:lnTo>
                <a:close/>
                <a:moveTo>
                  <a:pt x="2546988" y="1188843"/>
                </a:moveTo>
                <a:lnTo>
                  <a:pt x="2555774" y="1198974"/>
                </a:lnTo>
                <a:lnTo>
                  <a:pt x="2556470" y="1201060"/>
                </a:lnTo>
                <a:close/>
                <a:moveTo>
                  <a:pt x="3060233" y="1278573"/>
                </a:moveTo>
                <a:lnTo>
                  <a:pt x="3260101" y="1378507"/>
                </a:lnTo>
                <a:lnTo>
                  <a:pt x="3110910" y="1550526"/>
                </a:lnTo>
                <a:lnTo>
                  <a:pt x="2968300" y="1439847"/>
                </a:lnTo>
                <a:close/>
                <a:moveTo>
                  <a:pt x="2609661" y="1186979"/>
                </a:moveTo>
                <a:lnTo>
                  <a:pt x="2645258" y="1217852"/>
                </a:lnTo>
                <a:lnTo>
                  <a:pt x="2651783" y="1309673"/>
                </a:lnTo>
                <a:lnTo>
                  <a:pt x="2620596" y="1273713"/>
                </a:lnTo>
                <a:close/>
                <a:moveTo>
                  <a:pt x="3308136" y="1323122"/>
                </a:moveTo>
                <a:lnTo>
                  <a:pt x="3325674" y="1411294"/>
                </a:lnTo>
                <a:lnTo>
                  <a:pt x="3260101" y="1378507"/>
                </a:lnTo>
                <a:close/>
                <a:moveTo>
                  <a:pt x="2643098" y="1187457"/>
                </a:moveTo>
                <a:lnTo>
                  <a:pt x="2735457" y="1259137"/>
                </a:lnTo>
                <a:lnTo>
                  <a:pt x="2719276" y="1387493"/>
                </a:lnTo>
                <a:lnTo>
                  <a:pt x="2695467" y="1360040"/>
                </a:lnTo>
                <a:lnTo>
                  <a:pt x="2702070" y="1267125"/>
                </a:lnTo>
                <a:lnTo>
                  <a:pt x="2645258" y="1217852"/>
                </a:lnTo>
                <a:close/>
                <a:moveTo>
                  <a:pt x="591427" y="778569"/>
                </a:moveTo>
                <a:lnTo>
                  <a:pt x="615117" y="966486"/>
                </a:lnTo>
                <a:lnTo>
                  <a:pt x="435332" y="1015720"/>
                </a:lnTo>
                <a:lnTo>
                  <a:pt x="361724" y="794893"/>
                </a:lnTo>
                <a:close/>
                <a:moveTo>
                  <a:pt x="1008773" y="858683"/>
                </a:moveTo>
                <a:lnTo>
                  <a:pt x="991821" y="892586"/>
                </a:lnTo>
                <a:lnTo>
                  <a:pt x="906854" y="920908"/>
                </a:lnTo>
                <a:lnTo>
                  <a:pt x="881825" y="995996"/>
                </a:lnTo>
                <a:lnTo>
                  <a:pt x="863127" y="1005345"/>
                </a:lnTo>
                <a:lnTo>
                  <a:pt x="894739" y="889911"/>
                </a:lnTo>
                <a:close/>
                <a:moveTo>
                  <a:pt x="338115" y="724069"/>
                </a:moveTo>
                <a:lnTo>
                  <a:pt x="361724" y="794893"/>
                </a:lnTo>
                <a:lnTo>
                  <a:pt x="287256" y="800186"/>
                </a:lnTo>
                <a:close/>
                <a:moveTo>
                  <a:pt x="1133378" y="880428"/>
                </a:moveTo>
                <a:lnTo>
                  <a:pt x="961963" y="1029095"/>
                </a:lnTo>
                <a:lnTo>
                  <a:pt x="1016856" y="965803"/>
                </a:lnTo>
                <a:lnTo>
                  <a:pt x="1108833" y="894420"/>
                </a:lnTo>
                <a:close/>
                <a:moveTo>
                  <a:pt x="2518411" y="1152022"/>
                </a:moveTo>
                <a:lnTo>
                  <a:pt x="2546988" y="1188843"/>
                </a:lnTo>
                <a:lnTo>
                  <a:pt x="2522982" y="1161164"/>
                </a:lnTo>
                <a:close/>
                <a:moveTo>
                  <a:pt x="3328345" y="1299821"/>
                </a:moveTo>
                <a:lnTo>
                  <a:pt x="3338579" y="1324529"/>
                </a:lnTo>
                <a:lnTo>
                  <a:pt x="3344732" y="1348370"/>
                </a:lnTo>
                <a:lnTo>
                  <a:pt x="3356926" y="1426659"/>
                </a:lnTo>
                <a:lnTo>
                  <a:pt x="3356926" y="1494817"/>
                </a:lnTo>
                <a:lnTo>
                  <a:pt x="3354518" y="1482713"/>
                </a:lnTo>
                <a:lnTo>
                  <a:pt x="3354518" y="1425716"/>
                </a:lnTo>
                <a:lnTo>
                  <a:pt x="3341929" y="1419421"/>
                </a:lnTo>
                <a:lnTo>
                  <a:pt x="3320043" y="1309393"/>
                </a:lnTo>
                <a:close/>
                <a:moveTo>
                  <a:pt x="2498881" y="1133375"/>
                </a:moveTo>
                <a:lnTo>
                  <a:pt x="2522982" y="1161164"/>
                </a:lnTo>
                <a:lnTo>
                  <a:pt x="2581953" y="1279105"/>
                </a:lnTo>
                <a:close/>
                <a:moveTo>
                  <a:pt x="1152034" y="860891"/>
                </a:moveTo>
                <a:lnTo>
                  <a:pt x="1108833" y="894420"/>
                </a:lnTo>
                <a:lnTo>
                  <a:pt x="1049367" y="928318"/>
                </a:lnTo>
                <a:lnTo>
                  <a:pt x="1074011" y="899903"/>
                </a:lnTo>
                <a:close/>
                <a:moveTo>
                  <a:pt x="1116360" y="851073"/>
                </a:moveTo>
                <a:lnTo>
                  <a:pt x="1074011" y="899903"/>
                </a:lnTo>
                <a:lnTo>
                  <a:pt x="1051801" y="911008"/>
                </a:lnTo>
                <a:lnTo>
                  <a:pt x="1092019" y="859187"/>
                </a:lnTo>
                <a:close/>
                <a:moveTo>
                  <a:pt x="2528236" y="1116360"/>
                </a:moveTo>
                <a:lnTo>
                  <a:pt x="2556896" y="1141216"/>
                </a:lnTo>
                <a:lnTo>
                  <a:pt x="2580530" y="1227517"/>
                </a:lnTo>
                <a:lnTo>
                  <a:pt x="2555774" y="1198974"/>
                </a:lnTo>
                <a:close/>
                <a:moveTo>
                  <a:pt x="2549711" y="1114980"/>
                </a:moveTo>
                <a:lnTo>
                  <a:pt x="2606102" y="1158745"/>
                </a:lnTo>
                <a:lnTo>
                  <a:pt x="2609661" y="1186979"/>
                </a:lnTo>
                <a:lnTo>
                  <a:pt x="2556896" y="1141216"/>
                </a:lnTo>
                <a:close/>
                <a:moveTo>
                  <a:pt x="1114984" y="829596"/>
                </a:moveTo>
                <a:lnTo>
                  <a:pt x="1092019" y="859187"/>
                </a:lnTo>
                <a:lnTo>
                  <a:pt x="1011516" y="886022"/>
                </a:lnTo>
                <a:lnTo>
                  <a:pt x="1030491" y="852735"/>
                </a:lnTo>
                <a:close/>
                <a:moveTo>
                  <a:pt x="1188841" y="832326"/>
                </a:moveTo>
                <a:lnTo>
                  <a:pt x="1161172" y="856322"/>
                </a:lnTo>
                <a:lnTo>
                  <a:pt x="1152034" y="860891"/>
                </a:lnTo>
                <a:close/>
                <a:moveTo>
                  <a:pt x="1201065" y="822838"/>
                </a:moveTo>
                <a:lnTo>
                  <a:pt x="1188841" y="832326"/>
                </a:lnTo>
                <a:lnTo>
                  <a:pt x="1198977" y="823534"/>
                </a:lnTo>
                <a:close/>
                <a:moveTo>
                  <a:pt x="2752409" y="1124661"/>
                </a:moveTo>
                <a:lnTo>
                  <a:pt x="2893517" y="1195215"/>
                </a:lnTo>
                <a:lnTo>
                  <a:pt x="2844103" y="1343457"/>
                </a:lnTo>
                <a:lnTo>
                  <a:pt x="2735457" y="1259137"/>
                </a:lnTo>
                <a:close/>
                <a:moveTo>
                  <a:pt x="388443" y="648749"/>
                </a:moveTo>
                <a:lnTo>
                  <a:pt x="338115" y="724069"/>
                </a:lnTo>
                <a:lnTo>
                  <a:pt x="333430" y="710014"/>
                </a:lnTo>
                <a:lnTo>
                  <a:pt x="346021" y="691171"/>
                </a:lnTo>
                <a:close/>
                <a:moveTo>
                  <a:pt x="931856" y="754375"/>
                </a:moveTo>
                <a:lnTo>
                  <a:pt x="894739" y="889911"/>
                </a:lnTo>
                <a:lnTo>
                  <a:pt x="761513" y="926395"/>
                </a:lnTo>
                <a:lnTo>
                  <a:pt x="772936" y="765669"/>
                </a:lnTo>
                <a:close/>
                <a:moveTo>
                  <a:pt x="3302845" y="1222932"/>
                </a:moveTo>
                <a:lnTo>
                  <a:pt x="3328085" y="1283869"/>
                </a:lnTo>
                <a:lnTo>
                  <a:pt x="3331318" y="1296393"/>
                </a:lnTo>
                <a:lnTo>
                  <a:pt x="3328345" y="1299821"/>
                </a:lnTo>
                <a:lnTo>
                  <a:pt x="3308710" y="1252418"/>
                </a:lnTo>
                <a:close/>
                <a:moveTo>
                  <a:pt x="2450993" y="1049367"/>
                </a:moveTo>
                <a:lnTo>
                  <a:pt x="2479404" y="1074007"/>
                </a:lnTo>
                <a:lnTo>
                  <a:pt x="2518411" y="1152022"/>
                </a:lnTo>
                <a:lnTo>
                  <a:pt x="2484888" y="1108827"/>
                </a:lnTo>
                <a:close/>
                <a:moveTo>
                  <a:pt x="2468297" y="1051794"/>
                </a:moveTo>
                <a:lnTo>
                  <a:pt x="2520121" y="1092015"/>
                </a:lnTo>
                <a:lnTo>
                  <a:pt x="2528236" y="1116360"/>
                </a:lnTo>
                <a:lnTo>
                  <a:pt x="2479404" y="1074007"/>
                </a:lnTo>
                <a:close/>
                <a:moveTo>
                  <a:pt x="1227522" y="798778"/>
                </a:moveTo>
                <a:lnTo>
                  <a:pt x="1198977" y="823534"/>
                </a:lnTo>
                <a:lnTo>
                  <a:pt x="1116360" y="851073"/>
                </a:lnTo>
                <a:lnTo>
                  <a:pt x="1141218" y="822412"/>
                </a:lnTo>
                <a:close/>
                <a:moveTo>
                  <a:pt x="1279132" y="797342"/>
                </a:moveTo>
                <a:lnTo>
                  <a:pt x="1133378" y="880428"/>
                </a:lnTo>
                <a:lnTo>
                  <a:pt x="1161172" y="856322"/>
                </a:lnTo>
                <a:close/>
                <a:moveTo>
                  <a:pt x="1282288" y="795764"/>
                </a:moveTo>
                <a:lnTo>
                  <a:pt x="1279132" y="797342"/>
                </a:lnTo>
                <a:lnTo>
                  <a:pt x="1281355" y="796075"/>
                </a:lnTo>
                <a:close/>
                <a:moveTo>
                  <a:pt x="1186980" y="769648"/>
                </a:moveTo>
                <a:lnTo>
                  <a:pt x="1141218" y="822412"/>
                </a:lnTo>
                <a:lnTo>
                  <a:pt x="1114984" y="829596"/>
                </a:lnTo>
                <a:lnTo>
                  <a:pt x="1158748" y="773207"/>
                </a:lnTo>
                <a:close/>
                <a:moveTo>
                  <a:pt x="3280547" y="1184428"/>
                </a:moveTo>
                <a:lnTo>
                  <a:pt x="3308710" y="1252418"/>
                </a:lnTo>
                <a:lnTo>
                  <a:pt x="3320043" y="1309393"/>
                </a:lnTo>
                <a:lnTo>
                  <a:pt x="3308136" y="1323122"/>
                </a:lnTo>
                <a:close/>
                <a:moveTo>
                  <a:pt x="402634" y="606444"/>
                </a:moveTo>
                <a:lnTo>
                  <a:pt x="346021" y="691171"/>
                </a:lnTo>
                <a:lnTo>
                  <a:pt x="331867" y="705324"/>
                </a:lnTo>
                <a:lnTo>
                  <a:pt x="333430" y="710014"/>
                </a:lnTo>
                <a:lnTo>
                  <a:pt x="272478" y="801236"/>
                </a:lnTo>
                <a:lnTo>
                  <a:pt x="267276" y="801605"/>
                </a:lnTo>
                <a:lnTo>
                  <a:pt x="293883" y="737370"/>
                </a:lnTo>
                <a:lnTo>
                  <a:pt x="361402" y="647676"/>
                </a:lnTo>
                <a:close/>
                <a:moveTo>
                  <a:pt x="2398709" y="997787"/>
                </a:moveTo>
                <a:lnTo>
                  <a:pt x="2439744" y="1029634"/>
                </a:lnTo>
                <a:lnTo>
                  <a:pt x="2450993" y="1049367"/>
                </a:lnTo>
                <a:lnTo>
                  <a:pt x="2413512" y="1016860"/>
                </a:lnTo>
                <a:close/>
                <a:moveTo>
                  <a:pt x="2493287" y="1011511"/>
                </a:moveTo>
                <a:lnTo>
                  <a:pt x="2526573" y="1030486"/>
                </a:lnTo>
                <a:lnTo>
                  <a:pt x="2549711" y="1114980"/>
                </a:lnTo>
                <a:lnTo>
                  <a:pt x="2520121" y="1092015"/>
                </a:lnTo>
                <a:close/>
                <a:moveTo>
                  <a:pt x="1322004" y="772904"/>
                </a:moveTo>
                <a:lnTo>
                  <a:pt x="1281355" y="796075"/>
                </a:lnTo>
                <a:lnTo>
                  <a:pt x="1201065" y="822838"/>
                </a:lnTo>
                <a:lnTo>
                  <a:pt x="1234545" y="796854"/>
                </a:lnTo>
                <a:close/>
                <a:moveTo>
                  <a:pt x="2520625" y="1008769"/>
                </a:moveTo>
                <a:lnTo>
                  <a:pt x="2634443" y="1065678"/>
                </a:lnTo>
                <a:lnTo>
                  <a:pt x="2643098" y="1187457"/>
                </a:lnTo>
                <a:lnTo>
                  <a:pt x="2606102" y="1158745"/>
                </a:lnTo>
                <a:lnTo>
                  <a:pt x="2594839" y="1069400"/>
                </a:lnTo>
                <a:lnTo>
                  <a:pt x="2526573" y="1030486"/>
                </a:lnTo>
                <a:close/>
                <a:moveTo>
                  <a:pt x="1285622" y="757213"/>
                </a:moveTo>
                <a:lnTo>
                  <a:pt x="1234545" y="796854"/>
                </a:lnTo>
                <a:lnTo>
                  <a:pt x="1227522" y="798778"/>
                </a:lnTo>
                <a:lnTo>
                  <a:pt x="1273716" y="758714"/>
                </a:lnTo>
                <a:close/>
                <a:moveTo>
                  <a:pt x="1187462" y="736210"/>
                </a:moveTo>
                <a:lnTo>
                  <a:pt x="1158748" y="773207"/>
                </a:lnTo>
                <a:lnTo>
                  <a:pt x="1069404" y="784470"/>
                </a:lnTo>
                <a:lnTo>
                  <a:pt x="1030491" y="852735"/>
                </a:lnTo>
                <a:lnTo>
                  <a:pt x="1008773" y="858683"/>
                </a:lnTo>
                <a:lnTo>
                  <a:pt x="1065682" y="744865"/>
                </a:lnTo>
                <a:close/>
                <a:moveTo>
                  <a:pt x="2350219" y="961966"/>
                </a:moveTo>
                <a:lnTo>
                  <a:pt x="2413512" y="1016860"/>
                </a:lnTo>
                <a:lnTo>
                  <a:pt x="2484888" y="1108827"/>
                </a:lnTo>
                <a:lnTo>
                  <a:pt x="2498881" y="1133375"/>
                </a:lnTo>
                <a:close/>
                <a:moveTo>
                  <a:pt x="2330343" y="944728"/>
                </a:moveTo>
                <a:lnTo>
                  <a:pt x="2345410" y="956421"/>
                </a:lnTo>
                <a:lnTo>
                  <a:pt x="2350219" y="961966"/>
                </a:lnTo>
                <a:close/>
                <a:moveTo>
                  <a:pt x="2398667" y="957574"/>
                </a:moveTo>
                <a:lnTo>
                  <a:pt x="2430164" y="975529"/>
                </a:lnTo>
                <a:lnTo>
                  <a:pt x="2468297" y="1051794"/>
                </a:lnTo>
                <a:lnTo>
                  <a:pt x="2439744" y="1029634"/>
                </a:lnTo>
                <a:close/>
                <a:moveTo>
                  <a:pt x="2422170" y="959541"/>
                </a:moveTo>
                <a:lnTo>
                  <a:pt x="2486723" y="991818"/>
                </a:lnTo>
                <a:lnTo>
                  <a:pt x="2493287" y="1011511"/>
                </a:lnTo>
                <a:lnTo>
                  <a:pt x="2430164" y="975529"/>
                </a:lnTo>
                <a:close/>
                <a:moveTo>
                  <a:pt x="1384259" y="744779"/>
                </a:moveTo>
                <a:lnTo>
                  <a:pt x="1335282" y="769268"/>
                </a:lnTo>
                <a:lnTo>
                  <a:pt x="1322004" y="772904"/>
                </a:lnTo>
                <a:lnTo>
                  <a:pt x="1367675" y="746869"/>
                </a:lnTo>
                <a:close/>
                <a:moveTo>
                  <a:pt x="1309678" y="727524"/>
                </a:moveTo>
                <a:lnTo>
                  <a:pt x="1273716" y="758714"/>
                </a:lnTo>
                <a:lnTo>
                  <a:pt x="1186980" y="769648"/>
                </a:lnTo>
                <a:lnTo>
                  <a:pt x="1217854" y="734050"/>
                </a:lnTo>
                <a:close/>
                <a:moveTo>
                  <a:pt x="3246426" y="1102051"/>
                </a:moveTo>
                <a:lnTo>
                  <a:pt x="3253586" y="1104012"/>
                </a:lnTo>
                <a:lnTo>
                  <a:pt x="3274683" y="1154942"/>
                </a:lnTo>
                <a:lnTo>
                  <a:pt x="3280547" y="1184428"/>
                </a:lnTo>
                <a:close/>
                <a:moveTo>
                  <a:pt x="459104" y="542998"/>
                </a:moveTo>
                <a:lnTo>
                  <a:pt x="445056" y="564021"/>
                </a:lnTo>
                <a:lnTo>
                  <a:pt x="402634" y="606444"/>
                </a:lnTo>
                <a:lnTo>
                  <a:pt x="428404" y="567877"/>
                </a:lnTo>
                <a:lnTo>
                  <a:pt x="452041" y="542108"/>
                </a:lnTo>
                <a:close/>
                <a:moveTo>
                  <a:pt x="2335328" y="916120"/>
                </a:moveTo>
                <a:lnTo>
                  <a:pt x="2390866" y="943890"/>
                </a:lnTo>
                <a:lnTo>
                  <a:pt x="2398667" y="957574"/>
                </a:lnTo>
                <a:lnTo>
                  <a:pt x="2342772" y="925712"/>
                </a:lnTo>
                <a:close/>
                <a:moveTo>
                  <a:pt x="490266" y="546926"/>
                </a:moveTo>
                <a:lnTo>
                  <a:pt x="388443" y="648749"/>
                </a:lnTo>
                <a:lnTo>
                  <a:pt x="445056" y="564021"/>
                </a:lnTo>
                <a:lnTo>
                  <a:pt x="465299" y="543779"/>
                </a:lnTo>
                <a:close/>
                <a:moveTo>
                  <a:pt x="1466255" y="734442"/>
                </a:moveTo>
                <a:lnTo>
                  <a:pt x="1282288" y="795764"/>
                </a:lnTo>
                <a:lnTo>
                  <a:pt x="1335282" y="769268"/>
                </a:lnTo>
                <a:lnTo>
                  <a:pt x="1459204" y="735331"/>
                </a:lnTo>
                <a:close/>
                <a:moveTo>
                  <a:pt x="2295312" y="898657"/>
                </a:moveTo>
                <a:lnTo>
                  <a:pt x="2342772" y="925712"/>
                </a:lnTo>
                <a:lnTo>
                  <a:pt x="2398709" y="997787"/>
                </a:lnTo>
                <a:lnTo>
                  <a:pt x="2345410" y="956421"/>
                </a:lnTo>
                <a:close/>
                <a:moveTo>
                  <a:pt x="1414705" y="720060"/>
                </a:moveTo>
                <a:lnTo>
                  <a:pt x="1367675" y="746869"/>
                </a:lnTo>
                <a:lnTo>
                  <a:pt x="1285622" y="757213"/>
                </a:lnTo>
                <a:lnTo>
                  <a:pt x="1325308" y="726413"/>
                </a:lnTo>
                <a:close/>
                <a:moveTo>
                  <a:pt x="2951495" y="1021283"/>
                </a:moveTo>
                <a:lnTo>
                  <a:pt x="3172412" y="1081782"/>
                </a:lnTo>
                <a:lnTo>
                  <a:pt x="3060233" y="1278573"/>
                </a:lnTo>
                <a:lnTo>
                  <a:pt x="2893517" y="1195215"/>
                </a:lnTo>
                <a:close/>
                <a:moveTo>
                  <a:pt x="2258977" y="877945"/>
                </a:moveTo>
                <a:lnTo>
                  <a:pt x="2291415" y="894164"/>
                </a:lnTo>
                <a:lnTo>
                  <a:pt x="2295312" y="898657"/>
                </a:lnTo>
                <a:close/>
                <a:moveTo>
                  <a:pt x="785833" y="584186"/>
                </a:moveTo>
                <a:lnTo>
                  <a:pt x="772936" y="765669"/>
                </a:lnTo>
                <a:lnTo>
                  <a:pt x="591427" y="778569"/>
                </a:lnTo>
                <a:lnTo>
                  <a:pt x="563388" y="556144"/>
                </a:lnTo>
                <a:close/>
                <a:moveTo>
                  <a:pt x="2242535" y="868573"/>
                </a:moveTo>
                <a:lnTo>
                  <a:pt x="2258977" y="877945"/>
                </a:lnTo>
                <a:lnTo>
                  <a:pt x="2245671" y="871292"/>
                </a:lnTo>
                <a:close/>
                <a:moveTo>
                  <a:pt x="2217703" y="857308"/>
                </a:moveTo>
                <a:lnTo>
                  <a:pt x="2245671" y="871292"/>
                </a:lnTo>
                <a:lnTo>
                  <a:pt x="2330343" y="944728"/>
                </a:lnTo>
                <a:close/>
                <a:moveTo>
                  <a:pt x="1378473" y="685152"/>
                </a:moveTo>
                <a:lnTo>
                  <a:pt x="1325308" y="726413"/>
                </a:lnTo>
                <a:lnTo>
                  <a:pt x="1309678" y="727524"/>
                </a:lnTo>
                <a:lnTo>
                  <a:pt x="1360044" y="683842"/>
                </a:lnTo>
                <a:close/>
                <a:moveTo>
                  <a:pt x="2624933" y="931853"/>
                </a:moveTo>
                <a:lnTo>
                  <a:pt x="2771650" y="972032"/>
                </a:lnTo>
                <a:lnTo>
                  <a:pt x="2752409" y="1124661"/>
                </a:lnTo>
                <a:lnTo>
                  <a:pt x="2634443" y="1065678"/>
                </a:lnTo>
                <a:close/>
                <a:moveTo>
                  <a:pt x="1535064" y="711506"/>
                </a:moveTo>
                <a:lnTo>
                  <a:pt x="1483775" y="728602"/>
                </a:lnTo>
                <a:lnTo>
                  <a:pt x="1459204" y="735331"/>
                </a:lnTo>
                <a:lnTo>
                  <a:pt x="1384259" y="744779"/>
                </a:lnTo>
                <a:lnTo>
                  <a:pt x="1436844" y="718487"/>
                </a:lnTo>
                <a:close/>
                <a:moveTo>
                  <a:pt x="1124664" y="626900"/>
                </a:moveTo>
                <a:lnTo>
                  <a:pt x="1065682" y="744865"/>
                </a:lnTo>
                <a:lnTo>
                  <a:pt x="931856" y="754375"/>
                </a:lnTo>
                <a:lnTo>
                  <a:pt x="972035" y="607659"/>
                </a:lnTo>
                <a:close/>
                <a:moveTo>
                  <a:pt x="2348957" y="870370"/>
                </a:moveTo>
                <a:lnTo>
                  <a:pt x="2383310" y="881821"/>
                </a:lnTo>
                <a:lnTo>
                  <a:pt x="2422170" y="959541"/>
                </a:lnTo>
                <a:lnTo>
                  <a:pt x="2390866" y="943890"/>
                </a:lnTo>
                <a:close/>
                <a:moveTo>
                  <a:pt x="1487951" y="692933"/>
                </a:moveTo>
                <a:lnTo>
                  <a:pt x="1436844" y="718487"/>
                </a:lnTo>
                <a:lnTo>
                  <a:pt x="1414705" y="720060"/>
                </a:lnTo>
                <a:lnTo>
                  <a:pt x="1465138" y="691311"/>
                </a:lnTo>
                <a:close/>
                <a:moveTo>
                  <a:pt x="2373962" y="863125"/>
                </a:moveTo>
                <a:lnTo>
                  <a:pt x="2489397" y="894737"/>
                </a:lnTo>
                <a:lnTo>
                  <a:pt x="2520625" y="1008769"/>
                </a:lnTo>
                <a:lnTo>
                  <a:pt x="2486723" y="991818"/>
                </a:lnTo>
                <a:lnTo>
                  <a:pt x="2458400" y="906851"/>
                </a:lnTo>
                <a:lnTo>
                  <a:pt x="2383310" y="881821"/>
                </a:lnTo>
                <a:close/>
                <a:moveTo>
                  <a:pt x="2238986" y="833713"/>
                </a:moveTo>
                <a:lnTo>
                  <a:pt x="2282674" y="848276"/>
                </a:lnTo>
                <a:lnTo>
                  <a:pt x="2335328" y="916120"/>
                </a:lnTo>
                <a:lnTo>
                  <a:pt x="2291415" y="894164"/>
                </a:lnTo>
                <a:close/>
                <a:moveTo>
                  <a:pt x="1588050" y="700046"/>
                </a:moveTo>
                <a:lnTo>
                  <a:pt x="1550107" y="710437"/>
                </a:lnTo>
                <a:lnTo>
                  <a:pt x="1535064" y="711506"/>
                </a:lnTo>
                <a:lnTo>
                  <a:pt x="1572713" y="698956"/>
                </a:lnTo>
                <a:close/>
                <a:moveTo>
                  <a:pt x="1387496" y="660033"/>
                </a:moveTo>
                <a:lnTo>
                  <a:pt x="1360044" y="683842"/>
                </a:lnTo>
                <a:lnTo>
                  <a:pt x="1267126" y="677239"/>
                </a:lnTo>
                <a:lnTo>
                  <a:pt x="1217854" y="734050"/>
                </a:lnTo>
                <a:lnTo>
                  <a:pt x="1187462" y="736210"/>
                </a:lnTo>
                <a:lnTo>
                  <a:pt x="1259141" y="643852"/>
                </a:lnTo>
                <a:close/>
                <a:moveTo>
                  <a:pt x="2272670" y="835386"/>
                </a:moveTo>
                <a:lnTo>
                  <a:pt x="2339438" y="853670"/>
                </a:lnTo>
                <a:lnTo>
                  <a:pt x="2348957" y="870370"/>
                </a:lnTo>
                <a:lnTo>
                  <a:pt x="2282674" y="848276"/>
                </a:lnTo>
                <a:close/>
                <a:moveTo>
                  <a:pt x="3210416" y="1015114"/>
                </a:moveTo>
                <a:lnTo>
                  <a:pt x="3246426" y="1102051"/>
                </a:lnTo>
                <a:lnTo>
                  <a:pt x="3172412" y="1081782"/>
                </a:lnTo>
                <a:close/>
                <a:moveTo>
                  <a:pt x="2148392" y="803516"/>
                </a:moveTo>
                <a:lnTo>
                  <a:pt x="2179467" y="813874"/>
                </a:lnTo>
                <a:lnTo>
                  <a:pt x="2242535" y="868573"/>
                </a:lnTo>
                <a:lnTo>
                  <a:pt x="2203674" y="846420"/>
                </a:lnTo>
                <a:close/>
                <a:moveTo>
                  <a:pt x="1496010" y="673713"/>
                </a:moveTo>
                <a:lnTo>
                  <a:pt x="1465138" y="691311"/>
                </a:lnTo>
                <a:lnTo>
                  <a:pt x="1378473" y="685152"/>
                </a:lnTo>
                <a:lnTo>
                  <a:pt x="1407577" y="662564"/>
                </a:lnTo>
                <a:close/>
                <a:moveTo>
                  <a:pt x="2172707" y="808010"/>
                </a:moveTo>
                <a:lnTo>
                  <a:pt x="2230396" y="823809"/>
                </a:lnTo>
                <a:lnTo>
                  <a:pt x="2238986" y="833713"/>
                </a:lnTo>
                <a:lnTo>
                  <a:pt x="2179467" y="813874"/>
                </a:lnTo>
                <a:close/>
                <a:moveTo>
                  <a:pt x="554170" y="483022"/>
                </a:moveTo>
                <a:lnTo>
                  <a:pt x="563388" y="556144"/>
                </a:lnTo>
                <a:lnTo>
                  <a:pt x="490266" y="546926"/>
                </a:lnTo>
                <a:close/>
                <a:moveTo>
                  <a:pt x="1684647" y="706911"/>
                </a:moveTo>
                <a:lnTo>
                  <a:pt x="1466255" y="734442"/>
                </a:lnTo>
                <a:lnTo>
                  <a:pt x="1483775" y="728602"/>
                </a:lnTo>
                <a:lnTo>
                  <a:pt x="1550107" y="710437"/>
                </a:lnTo>
                <a:lnTo>
                  <a:pt x="1642182" y="703894"/>
                </a:lnTo>
                <a:close/>
                <a:moveTo>
                  <a:pt x="2112018" y="791391"/>
                </a:moveTo>
                <a:lnTo>
                  <a:pt x="2144085" y="800172"/>
                </a:lnTo>
                <a:lnTo>
                  <a:pt x="2148392" y="803516"/>
                </a:lnTo>
                <a:close/>
                <a:moveTo>
                  <a:pt x="2100269" y="787474"/>
                </a:moveTo>
                <a:lnTo>
                  <a:pt x="2112018" y="791391"/>
                </a:lnTo>
                <a:lnTo>
                  <a:pt x="2102628" y="788820"/>
                </a:lnTo>
                <a:close/>
                <a:moveTo>
                  <a:pt x="1606615" y="687656"/>
                </a:moveTo>
                <a:lnTo>
                  <a:pt x="1572713" y="698956"/>
                </a:lnTo>
                <a:lnTo>
                  <a:pt x="1487951" y="692933"/>
                </a:lnTo>
                <a:lnTo>
                  <a:pt x="1520274" y="676771"/>
                </a:lnTo>
                <a:close/>
                <a:moveTo>
                  <a:pt x="2054205" y="775558"/>
                </a:moveTo>
                <a:lnTo>
                  <a:pt x="2102628" y="788820"/>
                </a:lnTo>
                <a:lnTo>
                  <a:pt x="2203674" y="846420"/>
                </a:lnTo>
                <a:lnTo>
                  <a:pt x="2217703" y="857308"/>
                </a:lnTo>
                <a:close/>
                <a:moveTo>
                  <a:pt x="3218178" y="1001496"/>
                </a:moveTo>
                <a:lnTo>
                  <a:pt x="3255589" y="1057486"/>
                </a:lnTo>
                <a:lnTo>
                  <a:pt x="3287164" y="1144100"/>
                </a:lnTo>
                <a:lnTo>
                  <a:pt x="3302845" y="1222932"/>
                </a:lnTo>
                <a:lnTo>
                  <a:pt x="3274683" y="1154942"/>
                </a:lnTo>
                <a:lnTo>
                  <a:pt x="3265183" y="1107187"/>
                </a:lnTo>
                <a:lnTo>
                  <a:pt x="3253586" y="1104012"/>
                </a:lnTo>
                <a:lnTo>
                  <a:pt x="3214092" y="1008664"/>
                </a:lnTo>
                <a:close/>
                <a:moveTo>
                  <a:pt x="1701811" y="699656"/>
                </a:moveTo>
                <a:lnTo>
                  <a:pt x="1642182" y="703894"/>
                </a:lnTo>
                <a:lnTo>
                  <a:pt x="1588050" y="700046"/>
                </a:lnTo>
                <a:lnTo>
                  <a:pt x="1624886" y="689959"/>
                </a:lnTo>
                <a:close/>
                <a:moveTo>
                  <a:pt x="1841209" y="717229"/>
                </a:moveTo>
                <a:lnTo>
                  <a:pt x="1845198" y="718321"/>
                </a:lnTo>
                <a:lnTo>
                  <a:pt x="1684647" y="706911"/>
                </a:lnTo>
                <a:lnTo>
                  <a:pt x="1722006" y="702202"/>
                </a:lnTo>
                <a:close/>
                <a:moveTo>
                  <a:pt x="1918925" y="727026"/>
                </a:moveTo>
                <a:lnTo>
                  <a:pt x="2033572" y="765242"/>
                </a:lnTo>
                <a:lnTo>
                  <a:pt x="2054205" y="775558"/>
                </a:lnTo>
                <a:lnTo>
                  <a:pt x="1845198" y="718321"/>
                </a:lnTo>
                <a:lnTo>
                  <a:pt x="1855919" y="719084"/>
                </a:lnTo>
                <a:close/>
                <a:moveTo>
                  <a:pt x="1761538" y="695411"/>
                </a:moveTo>
                <a:lnTo>
                  <a:pt x="1766058" y="696649"/>
                </a:lnTo>
                <a:lnTo>
                  <a:pt x="1722006" y="702202"/>
                </a:lnTo>
                <a:lnTo>
                  <a:pt x="1701811" y="699656"/>
                </a:lnTo>
                <a:close/>
                <a:moveTo>
                  <a:pt x="2015607" y="739214"/>
                </a:moveTo>
                <a:lnTo>
                  <a:pt x="2100269" y="787474"/>
                </a:lnTo>
                <a:lnTo>
                  <a:pt x="2033572" y="765242"/>
                </a:lnTo>
                <a:lnTo>
                  <a:pt x="1970023" y="733468"/>
                </a:lnTo>
                <a:close/>
                <a:moveTo>
                  <a:pt x="1663716" y="668622"/>
                </a:moveTo>
                <a:lnTo>
                  <a:pt x="1683257" y="673974"/>
                </a:lnTo>
                <a:lnTo>
                  <a:pt x="1624886" y="689959"/>
                </a:lnTo>
                <a:lnTo>
                  <a:pt x="1606615" y="687656"/>
                </a:lnTo>
                <a:close/>
                <a:moveTo>
                  <a:pt x="1955394" y="726153"/>
                </a:moveTo>
                <a:lnTo>
                  <a:pt x="1970023" y="733468"/>
                </a:lnTo>
                <a:lnTo>
                  <a:pt x="1918925" y="727026"/>
                </a:lnTo>
                <a:lnTo>
                  <a:pt x="1905713" y="722622"/>
                </a:lnTo>
                <a:close/>
                <a:moveTo>
                  <a:pt x="2106611" y="750686"/>
                </a:moveTo>
                <a:lnTo>
                  <a:pt x="2172707" y="808010"/>
                </a:lnTo>
                <a:lnTo>
                  <a:pt x="2144085" y="800172"/>
                </a:lnTo>
                <a:lnTo>
                  <a:pt x="2075224" y="746730"/>
                </a:lnTo>
                <a:close/>
                <a:moveTo>
                  <a:pt x="1813089" y="691748"/>
                </a:moveTo>
                <a:lnTo>
                  <a:pt x="1905713" y="722622"/>
                </a:lnTo>
                <a:lnTo>
                  <a:pt x="1855919" y="719084"/>
                </a:lnTo>
                <a:lnTo>
                  <a:pt x="1841209" y="717229"/>
                </a:lnTo>
                <a:lnTo>
                  <a:pt x="1766058" y="696649"/>
                </a:lnTo>
                <a:lnTo>
                  <a:pt x="1794403" y="693076"/>
                </a:lnTo>
                <a:close/>
                <a:moveTo>
                  <a:pt x="1556464" y="639251"/>
                </a:moveTo>
                <a:lnTo>
                  <a:pt x="1581566" y="646125"/>
                </a:lnTo>
                <a:lnTo>
                  <a:pt x="1520274" y="676771"/>
                </a:lnTo>
                <a:lnTo>
                  <a:pt x="1496010" y="673713"/>
                </a:lnTo>
                <a:close/>
                <a:moveTo>
                  <a:pt x="2058118" y="733453"/>
                </a:moveTo>
                <a:lnTo>
                  <a:pt x="2075224" y="746730"/>
                </a:lnTo>
                <a:lnTo>
                  <a:pt x="2015607" y="739214"/>
                </a:lnTo>
                <a:lnTo>
                  <a:pt x="1998008" y="729182"/>
                </a:lnTo>
                <a:close/>
                <a:moveTo>
                  <a:pt x="2217814" y="764705"/>
                </a:moveTo>
                <a:lnTo>
                  <a:pt x="2272670" y="835386"/>
                </a:lnTo>
                <a:lnTo>
                  <a:pt x="2230396" y="823809"/>
                </a:lnTo>
                <a:lnTo>
                  <a:pt x="2174387" y="759230"/>
                </a:lnTo>
                <a:close/>
                <a:moveTo>
                  <a:pt x="1725260" y="662471"/>
                </a:moveTo>
                <a:lnTo>
                  <a:pt x="1810852" y="691002"/>
                </a:lnTo>
                <a:lnTo>
                  <a:pt x="1794403" y="693076"/>
                </a:lnTo>
                <a:lnTo>
                  <a:pt x="1761538" y="695411"/>
                </a:lnTo>
                <a:lnTo>
                  <a:pt x="1683257" y="673974"/>
                </a:lnTo>
                <a:close/>
                <a:moveTo>
                  <a:pt x="3182915" y="948722"/>
                </a:moveTo>
                <a:lnTo>
                  <a:pt x="3199617" y="973719"/>
                </a:lnTo>
                <a:lnTo>
                  <a:pt x="3214092" y="1008664"/>
                </a:lnTo>
                <a:lnTo>
                  <a:pt x="3210416" y="1015114"/>
                </a:lnTo>
                <a:close/>
                <a:moveTo>
                  <a:pt x="1870143" y="683528"/>
                </a:moveTo>
                <a:lnTo>
                  <a:pt x="1877437" y="687175"/>
                </a:lnTo>
                <a:lnTo>
                  <a:pt x="1813089" y="691748"/>
                </a:lnTo>
                <a:lnTo>
                  <a:pt x="1810852" y="691002"/>
                </a:lnTo>
                <a:close/>
                <a:moveTo>
                  <a:pt x="2158200" y="740566"/>
                </a:moveTo>
                <a:lnTo>
                  <a:pt x="2174387" y="759230"/>
                </a:lnTo>
                <a:lnTo>
                  <a:pt x="2106611" y="750686"/>
                </a:lnTo>
                <a:lnTo>
                  <a:pt x="2089296" y="735669"/>
                </a:lnTo>
                <a:close/>
                <a:moveTo>
                  <a:pt x="1619428" y="627194"/>
                </a:moveTo>
                <a:lnTo>
                  <a:pt x="1703714" y="655290"/>
                </a:lnTo>
                <a:lnTo>
                  <a:pt x="1663716" y="668622"/>
                </a:lnTo>
                <a:lnTo>
                  <a:pt x="1581566" y="646125"/>
                </a:lnTo>
                <a:close/>
                <a:moveTo>
                  <a:pt x="1919120" y="684212"/>
                </a:moveTo>
                <a:lnTo>
                  <a:pt x="1998008" y="729182"/>
                </a:lnTo>
                <a:lnTo>
                  <a:pt x="1955394" y="726153"/>
                </a:lnTo>
                <a:lnTo>
                  <a:pt x="1877437" y="687175"/>
                </a:lnTo>
                <a:close/>
                <a:moveTo>
                  <a:pt x="2318374" y="751949"/>
                </a:moveTo>
                <a:lnTo>
                  <a:pt x="2373962" y="863125"/>
                </a:lnTo>
                <a:lnTo>
                  <a:pt x="2339438" y="853670"/>
                </a:lnTo>
                <a:lnTo>
                  <a:pt x="2294214" y="774336"/>
                </a:lnTo>
                <a:lnTo>
                  <a:pt x="2217814" y="764705"/>
                </a:lnTo>
                <a:lnTo>
                  <a:pt x="2201467" y="743641"/>
                </a:lnTo>
                <a:close/>
                <a:moveTo>
                  <a:pt x="623469" y="413722"/>
                </a:moveTo>
                <a:lnTo>
                  <a:pt x="554170" y="483022"/>
                </a:lnTo>
                <a:lnTo>
                  <a:pt x="551496" y="461813"/>
                </a:lnTo>
                <a:close/>
                <a:moveTo>
                  <a:pt x="1479239" y="580465"/>
                </a:moveTo>
                <a:lnTo>
                  <a:pt x="1593044" y="618400"/>
                </a:lnTo>
                <a:lnTo>
                  <a:pt x="1556464" y="639251"/>
                </a:lnTo>
                <a:lnTo>
                  <a:pt x="1468614" y="615193"/>
                </a:lnTo>
                <a:lnTo>
                  <a:pt x="1407577" y="662564"/>
                </a:lnTo>
                <a:lnTo>
                  <a:pt x="1387496" y="660033"/>
                </a:lnTo>
                <a:close/>
                <a:moveTo>
                  <a:pt x="1769686" y="633299"/>
                </a:moveTo>
                <a:lnTo>
                  <a:pt x="1791662" y="644287"/>
                </a:lnTo>
                <a:lnTo>
                  <a:pt x="1725260" y="662471"/>
                </a:lnTo>
                <a:lnTo>
                  <a:pt x="1703714" y="655290"/>
                </a:lnTo>
                <a:close/>
                <a:moveTo>
                  <a:pt x="1976512" y="670119"/>
                </a:moveTo>
                <a:lnTo>
                  <a:pt x="1988333" y="679293"/>
                </a:lnTo>
                <a:lnTo>
                  <a:pt x="1919120" y="684212"/>
                </a:lnTo>
                <a:lnTo>
                  <a:pt x="1909267" y="678596"/>
                </a:lnTo>
                <a:close/>
                <a:moveTo>
                  <a:pt x="2021571" y="676931"/>
                </a:moveTo>
                <a:lnTo>
                  <a:pt x="2089296" y="735669"/>
                </a:lnTo>
                <a:lnTo>
                  <a:pt x="2058118" y="733453"/>
                </a:lnTo>
                <a:lnTo>
                  <a:pt x="1988333" y="679293"/>
                </a:lnTo>
                <a:close/>
                <a:moveTo>
                  <a:pt x="1830448" y="633665"/>
                </a:moveTo>
                <a:lnTo>
                  <a:pt x="1909267" y="678596"/>
                </a:lnTo>
                <a:lnTo>
                  <a:pt x="1870143" y="683528"/>
                </a:lnTo>
                <a:lnTo>
                  <a:pt x="1791662" y="644287"/>
                </a:lnTo>
                <a:close/>
                <a:moveTo>
                  <a:pt x="2613638" y="772933"/>
                </a:moveTo>
                <a:lnTo>
                  <a:pt x="2624933" y="931853"/>
                </a:lnTo>
                <a:lnTo>
                  <a:pt x="2489397" y="894737"/>
                </a:lnTo>
                <a:lnTo>
                  <a:pt x="2452913" y="761511"/>
                </a:lnTo>
                <a:close/>
                <a:moveTo>
                  <a:pt x="631733" y="377344"/>
                </a:moveTo>
                <a:lnTo>
                  <a:pt x="465299" y="543779"/>
                </a:lnTo>
                <a:lnTo>
                  <a:pt x="459104" y="542998"/>
                </a:lnTo>
                <a:lnTo>
                  <a:pt x="480240" y="511366"/>
                </a:lnTo>
                <a:lnTo>
                  <a:pt x="499925" y="489905"/>
                </a:lnTo>
                <a:lnTo>
                  <a:pt x="605937" y="394581"/>
                </a:lnTo>
                <a:close/>
                <a:moveTo>
                  <a:pt x="1195219" y="485791"/>
                </a:moveTo>
                <a:lnTo>
                  <a:pt x="1343462" y="535206"/>
                </a:lnTo>
                <a:lnTo>
                  <a:pt x="1259141" y="643852"/>
                </a:lnTo>
                <a:lnTo>
                  <a:pt x="1124664" y="626900"/>
                </a:lnTo>
                <a:close/>
                <a:moveTo>
                  <a:pt x="2129443" y="650839"/>
                </a:moveTo>
                <a:lnTo>
                  <a:pt x="2201467" y="743641"/>
                </a:lnTo>
                <a:lnTo>
                  <a:pt x="2158200" y="740566"/>
                </a:lnTo>
                <a:lnTo>
                  <a:pt x="2098282" y="671480"/>
                </a:lnTo>
                <a:lnTo>
                  <a:pt x="2021571" y="676931"/>
                </a:lnTo>
                <a:lnTo>
                  <a:pt x="2008995" y="666024"/>
                </a:lnTo>
                <a:close/>
                <a:moveTo>
                  <a:pt x="3149292" y="852222"/>
                </a:moveTo>
                <a:lnTo>
                  <a:pt x="3186481" y="907880"/>
                </a:lnTo>
                <a:lnTo>
                  <a:pt x="3225268" y="989058"/>
                </a:lnTo>
                <a:lnTo>
                  <a:pt x="3218178" y="1001496"/>
                </a:lnTo>
                <a:lnTo>
                  <a:pt x="3199617" y="973719"/>
                </a:lnTo>
                <a:close/>
                <a:moveTo>
                  <a:pt x="1698356" y="558368"/>
                </a:moveTo>
                <a:lnTo>
                  <a:pt x="1807622" y="620654"/>
                </a:lnTo>
                <a:lnTo>
                  <a:pt x="1769686" y="633299"/>
                </a:lnTo>
                <a:lnTo>
                  <a:pt x="1688452" y="592682"/>
                </a:lnTo>
                <a:lnTo>
                  <a:pt x="1619428" y="627194"/>
                </a:lnTo>
                <a:lnTo>
                  <a:pt x="1593044" y="618400"/>
                </a:lnTo>
                <a:close/>
                <a:moveTo>
                  <a:pt x="1915299" y="584762"/>
                </a:moveTo>
                <a:lnTo>
                  <a:pt x="2008995" y="666024"/>
                </a:lnTo>
                <a:lnTo>
                  <a:pt x="1976512" y="670119"/>
                </a:lnTo>
                <a:lnTo>
                  <a:pt x="1903696" y="613606"/>
                </a:lnTo>
                <a:lnTo>
                  <a:pt x="1830448" y="633665"/>
                </a:lnTo>
                <a:lnTo>
                  <a:pt x="1807622" y="620654"/>
                </a:lnTo>
                <a:close/>
                <a:moveTo>
                  <a:pt x="3024543" y="802135"/>
                </a:moveTo>
                <a:lnTo>
                  <a:pt x="2951495" y="1021283"/>
                </a:lnTo>
                <a:lnTo>
                  <a:pt x="2771650" y="972032"/>
                </a:lnTo>
                <a:lnTo>
                  <a:pt x="2795123" y="785831"/>
                </a:lnTo>
                <a:close/>
                <a:moveTo>
                  <a:pt x="802138" y="354764"/>
                </a:moveTo>
                <a:lnTo>
                  <a:pt x="1021285" y="427814"/>
                </a:lnTo>
                <a:lnTo>
                  <a:pt x="972035" y="607659"/>
                </a:lnTo>
                <a:lnTo>
                  <a:pt x="785833" y="584186"/>
                </a:lnTo>
                <a:close/>
                <a:moveTo>
                  <a:pt x="3120376" y="808946"/>
                </a:moveTo>
                <a:lnTo>
                  <a:pt x="3132590" y="827226"/>
                </a:lnTo>
                <a:lnTo>
                  <a:pt x="3182915" y="948722"/>
                </a:lnTo>
                <a:lnTo>
                  <a:pt x="3087981" y="806644"/>
                </a:lnTo>
                <a:close/>
                <a:moveTo>
                  <a:pt x="712355" y="324837"/>
                </a:moveTo>
                <a:lnTo>
                  <a:pt x="741804" y="334653"/>
                </a:lnTo>
                <a:lnTo>
                  <a:pt x="623469" y="413722"/>
                </a:lnTo>
                <a:close/>
                <a:moveTo>
                  <a:pt x="701814" y="321323"/>
                </a:moveTo>
                <a:lnTo>
                  <a:pt x="710995" y="324384"/>
                </a:lnTo>
                <a:lnTo>
                  <a:pt x="631733" y="377344"/>
                </a:lnTo>
                <a:lnTo>
                  <a:pt x="647838" y="361239"/>
                </a:lnTo>
                <a:close/>
                <a:moveTo>
                  <a:pt x="716461" y="320731"/>
                </a:moveTo>
                <a:lnTo>
                  <a:pt x="712355" y="324837"/>
                </a:lnTo>
                <a:lnTo>
                  <a:pt x="710995" y="324384"/>
                </a:lnTo>
                <a:close/>
                <a:moveTo>
                  <a:pt x="3044655" y="741801"/>
                </a:moveTo>
                <a:lnTo>
                  <a:pt x="3087981" y="806644"/>
                </a:lnTo>
                <a:lnTo>
                  <a:pt x="3024543" y="802135"/>
                </a:lnTo>
                <a:close/>
                <a:moveTo>
                  <a:pt x="2412823" y="615116"/>
                </a:moveTo>
                <a:lnTo>
                  <a:pt x="2452913" y="761511"/>
                </a:lnTo>
                <a:lnTo>
                  <a:pt x="2318374" y="751949"/>
                </a:lnTo>
                <a:lnTo>
                  <a:pt x="2259614" y="634430"/>
                </a:lnTo>
                <a:close/>
                <a:moveTo>
                  <a:pt x="806646" y="291328"/>
                </a:moveTo>
                <a:lnTo>
                  <a:pt x="802138" y="354764"/>
                </a:lnTo>
                <a:lnTo>
                  <a:pt x="741804" y="334653"/>
                </a:lnTo>
                <a:close/>
                <a:moveTo>
                  <a:pt x="1439851" y="411009"/>
                </a:moveTo>
                <a:lnTo>
                  <a:pt x="1581514" y="491763"/>
                </a:lnTo>
                <a:lnTo>
                  <a:pt x="1479239" y="580465"/>
                </a:lnTo>
                <a:lnTo>
                  <a:pt x="1343462" y="535206"/>
                </a:lnTo>
                <a:close/>
                <a:moveTo>
                  <a:pt x="3058579" y="716461"/>
                </a:moveTo>
                <a:lnTo>
                  <a:pt x="3096248" y="754130"/>
                </a:lnTo>
                <a:lnTo>
                  <a:pt x="3136149" y="820494"/>
                </a:lnTo>
                <a:lnTo>
                  <a:pt x="3149292" y="852222"/>
                </a:lnTo>
                <a:lnTo>
                  <a:pt x="3132590" y="827226"/>
                </a:lnTo>
                <a:lnTo>
                  <a:pt x="3125159" y="809286"/>
                </a:lnTo>
                <a:lnTo>
                  <a:pt x="3120376" y="808946"/>
                </a:lnTo>
                <a:close/>
                <a:moveTo>
                  <a:pt x="3054925" y="710992"/>
                </a:moveTo>
                <a:lnTo>
                  <a:pt x="3058579" y="716461"/>
                </a:lnTo>
                <a:lnTo>
                  <a:pt x="3054471" y="712353"/>
                </a:lnTo>
                <a:close/>
                <a:moveTo>
                  <a:pt x="852220" y="230020"/>
                </a:moveTo>
                <a:lnTo>
                  <a:pt x="827229" y="246718"/>
                </a:lnTo>
                <a:lnTo>
                  <a:pt x="809288" y="254150"/>
                </a:lnTo>
                <a:lnTo>
                  <a:pt x="808948" y="258933"/>
                </a:lnTo>
                <a:lnTo>
                  <a:pt x="716461" y="320731"/>
                </a:lnTo>
                <a:lnTo>
                  <a:pt x="754131" y="283061"/>
                </a:lnTo>
                <a:lnTo>
                  <a:pt x="820488" y="243164"/>
                </a:lnTo>
                <a:close/>
                <a:moveTo>
                  <a:pt x="2189140" y="493481"/>
                </a:moveTo>
                <a:lnTo>
                  <a:pt x="2259614" y="634430"/>
                </a:lnTo>
                <a:lnTo>
                  <a:pt x="2129443" y="650839"/>
                </a:lnTo>
                <a:lnTo>
                  <a:pt x="2044687" y="541632"/>
                </a:lnTo>
                <a:close/>
                <a:moveTo>
                  <a:pt x="1694792" y="393517"/>
                </a:moveTo>
                <a:lnTo>
                  <a:pt x="1810897" y="494215"/>
                </a:lnTo>
                <a:lnTo>
                  <a:pt x="1698356" y="558368"/>
                </a:lnTo>
                <a:lnTo>
                  <a:pt x="1581514" y="491763"/>
                </a:lnTo>
                <a:close/>
                <a:moveTo>
                  <a:pt x="3001963" y="631730"/>
                </a:moveTo>
                <a:lnTo>
                  <a:pt x="3018069" y="647836"/>
                </a:lnTo>
                <a:lnTo>
                  <a:pt x="3057985" y="701812"/>
                </a:lnTo>
                <a:lnTo>
                  <a:pt x="3054925" y="710992"/>
                </a:lnTo>
                <a:close/>
                <a:moveTo>
                  <a:pt x="2965590" y="623471"/>
                </a:moveTo>
                <a:lnTo>
                  <a:pt x="3054471" y="712353"/>
                </a:lnTo>
                <a:lnTo>
                  <a:pt x="3044655" y="741801"/>
                </a:lnTo>
                <a:close/>
                <a:moveTo>
                  <a:pt x="1947467" y="416364"/>
                </a:moveTo>
                <a:lnTo>
                  <a:pt x="2044687" y="541632"/>
                </a:lnTo>
                <a:lnTo>
                  <a:pt x="1915299" y="584762"/>
                </a:lnTo>
                <a:lnTo>
                  <a:pt x="1810897" y="494215"/>
                </a:lnTo>
                <a:close/>
                <a:moveTo>
                  <a:pt x="948727" y="196392"/>
                </a:moveTo>
                <a:lnTo>
                  <a:pt x="806646" y="291328"/>
                </a:lnTo>
                <a:lnTo>
                  <a:pt x="808948" y="258933"/>
                </a:lnTo>
                <a:lnTo>
                  <a:pt x="827229" y="246718"/>
                </a:lnTo>
                <a:close/>
                <a:moveTo>
                  <a:pt x="2823165" y="563387"/>
                </a:moveTo>
                <a:lnTo>
                  <a:pt x="2795123" y="785831"/>
                </a:lnTo>
                <a:lnTo>
                  <a:pt x="2613638" y="772933"/>
                </a:lnTo>
                <a:lnTo>
                  <a:pt x="2600739" y="591427"/>
                </a:lnTo>
                <a:close/>
                <a:moveTo>
                  <a:pt x="1081784" y="206896"/>
                </a:moveTo>
                <a:lnTo>
                  <a:pt x="1278577" y="319076"/>
                </a:lnTo>
                <a:lnTo>
                  <a:pt x="1195219" y="485791"/>
                </a:lnTo>
                <a:lnTo>
                  <a:pt x="1021285" y="427814"/>
                </a:lnTo>
                <a:close/>
                <a:moveTo>
                  <a:pt x="2917496" y="551497"/>
                </a:moveTo>
                <a:lnTo>
                  <a:pt x="2965590" y="623471"/>
                </a:lnTo>
                <a:lnTo>
                  <a:pt x="2896287" y="554170"/>
                </a:lnTo>
                <a:close/>
                <a:moveTo>
                  <a:pt x="1008668" y="165217"/>
                </a:moveTo>
                <a:lnTo>
                  <a:pt x="1015117" y="168893"/>
                </a:lnTo>
                <a:lnTo>
                  <a:pt x="948727" y="196392"/>
                </a:lnTo>
                <a:lnTo>
                  <a:pt x="973719" y="179694"/>
                </a:lnTo>
                <a:close/>
                <a:moveTo>
                  <a:pt x="989061" y="154040"/>
                </a:moveTo>
                <a:lnTo>
                  <a:pt x="1001500" y="161131"/>
                </a:lnTo>
                <a:lnTo>
                  <a:pt x="973719" y="179694"/>
                </a:lnTo>
                <a:lnTo>
                  <a:pt x="852220" y="230020"/>
                </a:lnTo>
                <a:lnTo>
                  <a:pt x="907886" y="192826"/>
                </a:lnTo>
                <a:close/>
                <a:moveTo>
                  <a:pt x="2832383" y="490266"/>
                </a:moveTo>
                <a:lnTo>
                  <a:pt x="2896287" y="554170"/>
                </a:lnTo>
                <a:lnTo>
                  <a:pt x="2823165" y="563387"/>
                </a:lnTo>
                <a:close/>
                <a:moveTo>
                  <a:pt x="1102052" y="132884"/>
                </a:moveTo>
                <a:lnTo>
                  <a:pt x="1081784" y="206896"/>
                </a:lnTo>
                <a:lnTo>
                  <a:pt x="1015117" y="168893"/>
                </a:lnTo>
                <a:close/>
                <a:moveTo>
                  <a:pt x="2836311" y="459102"/>
                </a:moveTo>
                <a:lnTo>
                  <a:pt x="2867939" y="480235"/>
                </a:lnTo>
                <a:lnTo>
                  <a:pt x="2889405" y="499926"/>
                </a:lnTo>
                <a:lnTo>
                  <a:pt x="2984727" y="605935"/>
                </a:lnTo>
                <a:lnTo>
                  <a:pt x="3001963" y="631730"/>
                </a:lnTo>
                <a:lnTo>
                  <a:pt x="2835530" y="465299"/>
                </a:lnTo>
                <a:close/>
                <a:moveTo>
                  <a:pt x="1184428" y="98763"/>
                </a:moveTo>
                <a:lnTo>
                  <a:pt x="1102052" y="132884"/>
                </a:lnTo>
                <a:lnTo>
                  <a:pt x="1104014" y="125724"/>
                </a:lnTo>
                <a:lnTo>
                  <a:pt x="1154943" y="104628"/>
                </a:lnTo>
                <a:close/>
                <a:moveTo>
                  <a:pt x="2772863" y="402633"/>
                </a:moveTo>
                <a:lnTo>
                  <a:pt x="2811435" y="428406"/>
                </a:lnTo>
                <a:lnTo>
                  <a:pt x="2837201" y="452041"/>
                </a:lnTo>
                <a:lnTo>
                  <a:pt x="2836311" y="459102"/>
                </a:lnTo>
                <a:lnTo>
                  <a:pt x="2815281" y="445051"/>
                </a:lnTo>
                <a:close/>
                <a:moveTo>
                  <a:pt x="2584414" y="361724"/>
                </a:moveTo>
                <a:lnTo>
                  <a:pt x="2600739" y="591427"/>
                </a:lnTo>
                <a:lnTo>
                  <a:pt x="2412823" y="615116"/>
                </a:lnTo>
                <a:lnTo>
                  <a:pt x="2363588" y="435332"/>
                </a:lnTo>
                <a:close/>
                <a:moveTo>
                  <a:pt x="2730556" y="388439"/>
                </a:moveTo>
                <a:lnTo>
                  <a:pt x="2815281" y="445051"/>
                </a:lnTo>
                <a:lnTo>
                  <a:pt x="2835530" y="465299"/>
                </a:lnTo>
                <a:lnTo>
                  <a:pt x="2832383" y="490266"/>
                </a:lnTo>
                <a:close/>
                <a:moveTo>
                  <a:pt x="1378510" y="119208"/>
                </a:moveTo>
                <a:lnTo>
                  <a:pt x="1550530" y="268400"/>
                </a:lnTo>
                <a:lnTo>
                  <a:pt x="1439851" y="411009"/>
                </a:lnTo>
                <a:lnTo>
                  <a:pt x="1278577" y="319076"/>
                </a:lnTo>
                <a:close/>
                <a:moveTo>
                  <a:pt x="1222940" y="76462"/>
                </a:moveTo>
                <a:lnTo>
                  <a:pt x="1154943" y="104628"/>
                </a:lnTo>
                <a:lnTo>
                  <a:pt x="1107189" y="114127"/>
                </a:lnTo>
                <a:lnTo>
                  <a:pt x="1104014" y="125724"/>
                </a:lnTo>
                <a:lnTo>
                  <a:pt x="1008668" y="165217"/>
                </a:lnTo>
                <a:lnTo>
                  <a:pt x="1001500" y="161131"/>
                </a:lnTo>
                <a:lnTo>
                  <a:pt x="1057491" y="123719"/>
                </a:lnTo>
                <a:lnTo>
                  <a:pt x="1144107" y="92143"/>
                </a:lnTo>
                <a:close/>
                <a:moveTo>
                  <a:pt x="2669294" y="333430"/>
                </a:moveTo>
                <a:lnTo>
                  <a:pt x="2688139" y="346022"/>
                </a:lnTo>
                <a:lnTo>
                  <a:pt x="2730556" y="388439"/>
                </a:lnTo>
                <a:lnTo>
                  <a:pt x="2655240" y="338115"/>
                </a:lnTo>
                <a:close/>
                <a:moveTo>
                  <a:pt x="1309396" y="59265"/>
                </a:moveTo>
                <a:lnTo>
                  <a:pt x="1323127" y="71174"/>
                </a:lnTo>
                <a:lnTo>
                  <a:pt x="1184428" y="98763"/>
                </a:lnTo>
                <a:lnTo>
                  <a:pt x="1252426" y="70597"/>
                </a:lnTo>
                <a:close/>
                <a:moveTo>
                  <a:pt x="1296397" y="47991"/>
                </a:moveTo>
                <a:lnTo>
                  <a:pt x="1299825" y="50964"/>
                </a:lnTo>
                <a:lnTo>
                  <a:pt x="1252426" y="70597"/>
                </a:lnTo>
                <a:lnTo>
                  <a:pt x="1222940" y="76462"/>
                </a:lnTo>
                <a:lnTo>
                  <a:pt x="1283874" y="51223"/>
                </a:lnTo>
                <a:close/>
                <a:moveTo>
                  <a:pt x="2579121" y="287254"/>
                </a:moveTo>
                <a:lnTo>
                  <a:pt x="2655240" y="338115"/>
                </a:lnTo>
                <a:lnTo>
                  <a:pt x="2584414" y="361724"/>
                </a:lnTo>
                <a:close/>
                <a:moveTo>
                  <a:pt x="1411296" y="53636"/>
                </a:moveTo>
                <a:lnTo>
                  <a:pt x="1378510" y="119208"/>
                </a:lnTo>
                <a:lnTo>
                  <a:pt x="1323127" y="71174"/>
                </a:lnTo>
                <a:close/>
                <a:moveTo>
                  <a:pt x="2302907" y="213749"/>
                </a:moveTo>
                <a:lnTo>
                  <a:pt x="2363588" y="435332"/>
                </a:lnTo>
                <a:lnTo>
                  <a:pt x="2189140" y="493481"/>
                </a:lnTo>
                <a:lnTo>
                  <a:pt x="2105530" y="326262"/>
                </a:lnTo>
                <a:close/>
                <a:moveTo>
                  <a:pt x="2577702" y="267273"/>
                </a:moveTo>
                <a:lnTo>
                  <a:pt x="2641933" y="293879"/>
                </a:lnTo>
                <a:lnTo>
                  <a:pt x="2731627" y="361398"/>
                </a:lnTo>
                <a:lnTo>
                  <a:pt x="2772863" y="402633"/>
                </a:lnTo>
                <a:lnTo>
                  <a:pt x="2688139" y="346022"/>
                </a:lnTo>
                <a:lnTo>
                  <a:pt x="2673984" y="331867"/>
                </a:lnTo>
                <a:lnTo>
                  <a:pt x="2669294" y="333430"/>
                </a:lnTo>
                <a:lnTo>
                  <a:pt x="2578071" y="272477"/>
                </a:lnTo>
                <a:close/>
                <a:moveTo>
                  <a:pt x="1691581" y="86657"/>
                </a:moveTo>
                <a:lnTo>
                  <a:pt x="1835215" y="271729"/>
                </a:lnTo>
                <a:lnTo>
                  <a:pt x="1694792" y="393517"/>
                </a:lnTo>
                <a:lnTo>
                  <a:pt x="1550530" y="268400"/>
                </a:lnTo>
                <a:close/>
                <a:moveTo>
                  <a:pt x="2502760" y="236231"/>
                </a:moveTo>
                <a:lnTo>
                  <a:pt x="2558182" y="259187"/>
                </a:lnTo>
                <a:lnTo>
                  <a:pt x="2578071" y="272477"/>
                </a:lnTo>
                <a:lnTo>
                  <a:pt x="2579121" y="287254"/>
                </a:lnTo>
                <a:close/>
                <a:moveTo>
                  <a:pt x="2004746" y="124695"/>
                </a:moveTo>
                <a:lnTo>
                  <a:pt x="2105530" y="326262"/>
                </a:lnTo>
                <a:lnTo>
                  <a:pt x="1947467" y="416364"/>
                </a:lnTo>
                <a:lnTo>
                  <a:pt x="1835215" y="271729"/>
                </a:lnTo>
                <a:close/>
                <a:moveTo>
                  <a:pt x="1494803" y="22386"/>
                </a:moveTo>
                <a:lnTo>
                  <a:pt x="1482706" y="24792"/>
                </a:lnTo>
                <a:lnTo>
                  <a:pt x="1425718" y="24792"/>
                </a:lnTo>
                <a:lnTo>
                  <a:pt x="1419425" y="37379"/>
                </a:lnTo>
                <a:lnTo>
                  <a:pt x="1309396" y="59265"/>
                </a:lnTo>
                <a:lnTo>
                  <a:pt x="1299825" y="50964"/>
                </a:lnTo>
                <a:lnTo>
                  <a:pt x="1324533" y="40730"/>
                </a:lnTo>
                <a:lnTo>
                  <a:pt x="1348370" y="34578"/>
                </a:lnTo>
                <a:lnTo>
                  <a:pt x="1426646" y="22386"/>
                </a:lnTo>
                <a:close/>
                <a:moveTo>
                  <a:pt x="1556305" y="24792"/>
                </a:moveTo>
                <a:lnTo>
                  <a:pt x="1411296" y="53636"/>
                </a:lnTo>
                <a:lnTo>
                  <a:pt x="1419425" y="37379"/>
                </a:lnTo>
                <a:lnTo>
                  <a:pt x="1482706" y="24792"/>
                </a:lnTo>
                <a:close/>
                <a:moveTo>
                  <a:pt x="2454902" y="190178"/>
                </a:moveTo>
                <a:lnTo>
                  <a:pt x="2510115" y="213048"/>
                </a:lnTo>
                <a:lnTo>
                  <a:pt x="2576733" y="253637"/>
                </a:lnTo>
                <a:lnTo>
                  <a:pt x="2577702" y="267273"/>
                </a:lnTo>
                <a:lnTo>
                  <a:pt x="2558182" y="259187"/>
                </a:lnTo>
                <a:close/>
                <a:moveTo>
                  <a:pt x="1641700" y="22385"/>
                </a:moveTo>
                <a:lnTo>
                  <a:pt x="1643567" y="24792"/>
                </a:lnTo>
                <a:lnTo>
                  <a:pt x="1556305" y="24792"/>
                </a:lnTo>
                <a:lnTo>
                  <a:pt x="1568404" y="22386"/>
                </a:lnTo>
                <a:close/>
                <a:moveTo>
                  <a:pt x="2284281" y="145734"/>
                </a:moveTo>
                <a:lnTo>
                  <a:pt x="2364171" y="178826"/>
                </a:lnTo>
                <a:lnTo>
                  <a:pt x="2302907" y="213749"/>
                </a:lnTo>
                <a:close/>
                <a:moveTo>
                  <a:pt x="2390820" y="163635"/>
                </a:moveTo>
                <a:lnTo>
                  <a:pt x="2399480" y="167222"/>
                </a:lnTo>
                <a:lnTo>
                  <a:pt x="2502760" y="236231"/>
                </a:lnTo>
                <a:lnTo>
                  <a:pt x="2364171" y="178826"/>
                </a:lnTo>
                <a:close/>
                <a:moveTo>
                  <a:pt x="1626486" y="2782"/>
                </a:moveTo>
                <a:lnTo>
                  <a:pt x="1631898" y="9756"/>
                </a:lnTo>
                <a:lnTo>
                  <a:pt x="1568404" y="22386"/>
                </a:lnTo>
                <a:lnTo>
                  <a:pt x="1494803" y="22386"/>
                </a:lnTo>
                <a:lnTo>
                  <a:pt x="1580575" y="5325"/>
                </a:lnTo>
                <a:close/>
                <a:moveTo>
                  <a:pt x="1739594" y="24792"/>
                </a:moveTo>
                <a:lnTo>
                  <a:pt x="1691581" y="86657"/>
                </a:lnTo>
                <a:lnTo>
                  <a:pt x="1643567" y="24792"/>
                </a:lnTo>
                <a:close/>
                <a:moveTo>
                  <a:pt x="1965287" y="45777"/>
                </a:moveTo>
                <a:lnTo>
                  <a:pt x="2071402" y="66885"/>
                </a:lnTo>
                <a:lnTo>
                  <a:pt x="2004746" y="124695"/>
                </a:lnTo>
                <a:close/>
                <a:moveTo>
                  <a:pt x="2114726" y="75502"/>
                </a:moveTo>
                <a:lnTo>
                  <a:pt x="2236552" y="99735"/>
                </a:lnTo>
                <a:lnTo>
                  <a:pt x="2276179" y="116149"/>
                </a:lnTo>
                <a:lnTo>
                  <a:pt x="2284281" y="145734"/>
                </a:lnTo>
                <a:close/>
                <a:moveTo>
                  <a:pt x="1755668" y="4081"/>
                </a:moveTo>
                <a:lnTo>
                  <a:pt x="1741462" y="22385"/>
                </a:lnTo>
                <a:lnTo>
                  <a:pt x="1641700" y="22385"/>
                </a:lnTo>
                <a:lnTo>
                  <a:pt x="1631898" y="9756"/>
                </a:lnTo>
                <a:lnTo>
                  <a:pt x="1680944" y="0"/>
                </a:lnTo>
                <a:lnTo>
                  <a:pt x="1750969" y="3147"/>
                </a:lnTo>
                <a:close/>
                <a:moveTo>
                  <a:pt x="1847691" y="22385"/>
                </a:moveTo>
                <a:lnTo>
                  <a:pt x="1859790" y="24792"/>
                </a:lnTo>
                <a:lnTo>
                  <a:pt x="1739594" y="24792"/>
                </a:lnTo>
                <a:lnTo>
                  <a:pt x="1741462" y="22385"/>
                </a:lnTo>
                <a:close/>
                <a:moveTo>
                  <a:pt x="2236539" y="99729"/>
                </a:moveTo>
                <a:lnTo>
                  <a:pt x="2278387" y="108053"/>
                </a:lnTo>
                <a:lnTo>
                  <a:pt x="2346497" y="132746"/>
                </a:lnTo>
                <a:lnTo>
                  <a:pt x="2426477" y="171185"/>
                </a:lnTo>
                <a:lnTo>
                  <a:pt x="2454902" y="190178"/>
                </a:lnTo>
                <a:lnTo>
                  <a:pt x="2399480" y="167222"/>
                </a:lnTo>
                <a:lnTo>
                  <a:pt x="2392597" y="162622"/>
                </a:lnTo>
                <a:lnTo>
                  <a:pt x="2390820" y="163635"/>
                </a:lnTo>
                <a:lnTo>
                  <a:pt x="2276179" y="116149"/>
                </a:lnTo>
                <a:lnTo>
                  <a:pt x="2273708" y="107125"/>
                </a:lnTo>
                <a:lnTo>
                  <a:pt x="2236552" y="99735"/>
                </a:lnTo>
                <a:close/>
                <a:moveTo>
                  <a:pt x="2114711" y="75496"/>
                </a:moveTo>
                <a:lnTo>
                  <a:pt x="2114726" y="75502"/>
                </a:lnTo>
                <a:lnTo>
                  <a:pt x="2071402" y="66885"/>
                </a:lnTo>
                <a:lnTo>
                  <a:pt x="2071405" y="66882"/>
                </a:lnTo>
                <a:close/>
                <a:moveTo>
                  <a:pt x="1965285" y="45773"/>
                </a:moveTo>
                <a:lnTo>
                  <a:pt x="1965287" y="45777"/>
                </a:lnTo>
                <a:lnTo>
                  <a:pt x="1859790" y="24792"/>
                </a:lnTo>
                <a:lnTo>
                  <a:pt x="1859806" y="24793"/>
                </a:lnTo>
                <a:close/>
                <a:moveTo>
                  <a:pt x="1755670" y="4078"/>
                </a:moveTo>
                <a:lnTo>
                  <a:pt x="1847707" y="22386"/>
                </a:lnTo>
                <a:lnTo>
                  <a:pt x="1847691" y="22385"/>
                </a:lnTo>
                <a:lnTo>
                  <a:pt x="1755668" y="4081"/>
                </a:lnTo>
                <a:close/>
                <a:moveTo>
                  <a:pt x="1953928" y="23058"/>
                </a:moveTo>
                <a:lnTo>
                  <a:pt x="1954795" y="24792"/>
                </a:lnTo>
                <a:lnTo>
                  <a:pt x="1859806" y="24793"/>
                </a:lnTo>
                <a:lnTo>
                  <a:pt x="1847707" y="22386"/>
                </a:lnTo>
                <a:lnTo>
                  <a:pt x="1949350" y="22385"/>
                </a:lnTo>
                <a:close/>
                <a:moveTo>
                  <a:pt x="2019250" y="32656"/>
                </a:moveTo>
                <a:lnTo>
                  <a:pt x="2160558" y="68257"/>
                </a:lnTo>
                <a:lnTo>
                  <a:pt x="2236539" y="99729"/>
                </a:lnTo>
                <a:lnTo>
                  <a:pt x="2114711" y="75496"/>
                </a:lnTo>
                <a:lnTo>
                  <a:pt x="2078681" y="60572"/>
                </a:lnTo>
                <a:lnTo>
                  <a:pt x="2071405" y="66882"/>
                </a:lnTo>
                <a:lnTo>
                  <a:pt x="1965285" y="45773"/>
                </a:lnTo>
                <a:lnTo>
                  <a:pt x="1954795" y="24792"/>
                </a:lnTo>
                <a:lnTo>
                  <a:pt x="1965731" y="24792"/>
                </a:lnTo>
                <a:close/>
              </a:path>
            </a:pathLst>
          </a:custGeom>
          <a:noFill/>
          <a:ln w="19050">
            <a:solidFill>
              <a:srgbClr val="8185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1" name="图片 70" descr="图片包含 人员, 室内, 就坐&#10;&#10;已生成极高可信度的说明">
            <a:extLst>
              <a:ext uri="{FF2B5EF4-FFF2-40B4-BE49-F238E27FC236}">
                <a16:creationId xmlns:a16="http://schemas.microsoft.com/office/drawing/2014/main" id="{A525A645-8952-44AC-AE86-9EF51CCB84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374" t="7718" r="96" b="1486"/>
          <a:stretch>
            <a:fillRect/>
          </a:stretch>
        </p:blipFill>
        <p:spPr>
          <a:xfrm>
            <a:off x="4868460" y="2476459"/>
            <a:ext cx="2256212" cy="2256212"/>
          </a:xfrm>
          <a:custGeom>
            <a:avLst/>
            <a:gdLst>
              <a:gd name="connsiteX0" fmla="*/ 1456914 w 2913828"/>
              <a:gd name="connsiteY0" fmla="*/ 0 h 2913828"/>
              <a:gd name="connsiteX1" fmla="*/ 2913828 w 2913828"/>
              <a:gd name="connsiteY1" fmla="*/ 1456914 h 2913828"/>
              <a:gd name="connsiteX2" fmla="*/ 1456914 w 2913828"/>
              <a:gd name="connsiteY2" fmla="*/ 2913828 h 2913828"/>
              <a:gd name="connsiteX3" fmla="*/ 0 w 2913828"/>
              <a:gd name="connsiteY3" fmla="*/ 1456914 h 2913828"/>
              <a:gd name="connsiteX4" fmla="*/ 1456914 w 2913828"/>
              <a:gd name="connsiteY4" fmla="*/ 0 h 2913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3828" h="2913828">
                <a:moveTo>
                  <a:pt x="1456914" y="0"/>
                </a:moveTo>
                <a:cubicBezTo>
                  <a:pt x="2261545" y="0"/>
                  <a:pt x="2913828" y="652283"/>
                  <a:pt x="2913828" y="1456914"/>
                </a:cubicBezTo>
                <a:cubicBezTo>
                  <a:pt x="2913828" y="2261545"/>
                  <a:pt x="2261545" y="2913828"/>
                  <a:pt x="1456914" y="2913828"/>
                </a:cubicBezTo>
                <a:cubicBezTo>
                  <a:pt x="652283" y="2913828"/>
                  <a:pt x="0" y="2261545"/>
                  <a:pt x="0" y="1456914"/>
                </a:cubicBezTo>
                <a:cubicBezTo>
                  <a:pt x="0" y="652283"/>
                  <a:pt x="652283" y="0"/>
                  <a:pt x="1456914" y="0"/>
                </a:cubicBezTo>
                <a:close/>
              </a:path>
            </a:pathLst>
          </a:cu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0F9213E8-B12C-4842-BBC1-571072DBD1D4}"/>
              </a:ext>
            </a:extLst>
          </p:cNvPr>
          <p:cNvGrpSpPr/>
          <p:nvPr/>
        </p:nvGrpSpPr>
        <p:grpSpPr>
          <a:xfrm>
            <a:off x="6074206" y="2173523"/>
            <a:ext cx="2166640" cy="972633"/>
            <a:chOff x="5904857" y="2328506"/>
            <a:chExt cx="2166640" cy="972633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FE31EE40-E6E4-4980-9FE9-652A8D5CCD2D}"/>
                </a:ext>
              </a:extLst>
            </p:cNvPr>
            <p:cNvSpPr/>
            <p:nvPr/>
          </p:nvSpPr>
          <p:spPr>
            <a:xfrm>
              <a:off x="5904857" y="3115160"/>
              <a:ext cx="185979" cy="185979"/>
            </a:xfrm>
            <a:prstGeom prst="ellips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E8668C3F-515F-4C90-8B97-23AECF3D3A86}"/>
                </a:ext>
              </a:extLst>
            </p:cNvPr>
            <p:cNvGrpSpPr/>
            <p:nvPr/>
          </p:nvGrpSpPr>
          <p:grpSpPr>
            <a:xfrm>
              <a:off x="6025723" y="2328506"/>
              <a:ext cx="2045774" cy="879644"/>
              <a:chOff x="6025723" y="2328506"/>
              <a:chExt cx="2045774" cy="879644"/>
            </a:xfrm>
          </p:grpSpPr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0BDADC3D-4DDB-4920-8D55-60E41CF589A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25723" y="2328506"/>
                <a:ext cx="1270859" cy="879644"/>
              </a:xfrm>
              <a:prstGeom prst="line">
                <a:avLst/>
              </a:prstGeom>
              <a:ln w="25400">
                <a:solidFill>
                  <a:srgbClr val="81858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192EC782-BAF4-4DCF-9227-40F47573FBC6}"/>
                  </a:ext>
                </a:extLst>
              </p:cNvPr>
              <p:cNvCxnSpPr/>
              <p:nvPr/>
            </p:nvCxnSpPr>
            <p:spPr>
              <a:xfrm>
                <a:off x="7296582" y="2328506"/>
                <a:ext cx="774915" cy="0"/>
              </a:xfrm>
              <a:prstGeom prst="line">
                <a:avLst/>
              </a:prstGeom>
              <a:ln w="25400">
                <a:solidFill>
                  <a:srgbClr val="81858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EE8498E8-FE97-4F71-891A-17DDB1337567}"/>
              </a:ext>
            </a:extLst>
          </p:cNvPr>
          <p:cNvGrpSpPr/>
          <p:nvPr/>
        </p:nvGrpSpPr>
        <p:grpSpPr>
          <a:xfrm>
            <a:off x="8392115" y="1917783"/>
            <a:ext cx="3612019" cy="1085738"/>
            <a:chOff x="5879643" y="1445796"/>
            <a:chExt cx="3612019" cy="1085738"/>
          </a:xfrm>
        </p:grpSpPr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F79990F0-5906-4BB3-8274-B4A4AE4C0E7B}"/>
                </a:ext>
              </a:extLst>
            </p:cNvPr>
            <p:cNvSpPr txBox="1"/>
            <p:nvPr/>
          </p:nvSpPr>
          <p:spPr>
            <a:xfrm>
              <a:off x="5879644" y="1792870"/>
              <a:ext cx="28358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4EA80B43-F5ED-4E3F-9835-CCA3FD700BF5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BA297D2C-5D4A-499C-82BF-35E56533B927}"/>
              </a:ext>
            </a:extLst>
          </p:cNvPr>
          <p:cNvGrpSpPr/>
          <p:nvPr/>
        </p:nvGrpSpPr>
        <p:grpSpPr>
          <a:xfrm flipV="1">
            <a:off x="6070790" y="3660099"/>
            <a:ext cx="2166640" cy="972633"/>
            <a:chOff x="5904857" y="2328506"/>
            <a:chExt cx="2166640" cy="972633"/>
          </a:xfrm>
        </p:grpSpPr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A9E4E7D3-2566-4694-AF1A-EAEAFB8CAD0E}"/>
                </a:ext>
              </a:extLst>
            </p:cNvPr>
            <p:cNvSpPr/>
            <p:nvPr/>
          </p:nvSpPr>
          <p:spPr>
            <a:xfrm>
              <a:off x="5904857" y="3115160"/>
              <a:ext cx="185979" cy="185979"/>
            </a:xfrm>
            <a:prstGeom prst="ellips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7737A87B-1380-4215-850A-75569DEFDE54}"/>
                </a:ext>
              </a:extLst>
            </p:cNvPr>
            <p:cNvGrpSpPr/>
            <p:nvPr/>
          </p:nvGrpSpPr>
          <p:grpSpPr>
            <a:xfrm>
              <a:off x="6025723" y="2328506"/>
              <a:ext cx="2045774" cy="879644"/>
              <a:chOff x="6025723" y="2328506"/>
              <a:chExt cx="2045774" cy="879644"/>
            </a:xfrm>
          </p:grpSpPr>
          <p:cxnSp>
            <p:nvCxnSpPr>
              <p:cNvPr id="94" name="直接连接符 93">
                <a:extLst>
                  <a:ext uri="{FF2B5EF4-FFF2-40B4-BE49-F238E27FC236}">
                    <a16:creationId xmlns:a16="http://schemas.microsoft.com/office/drawing/2014/main" id="{29EE0427-634C-4C8D-AF10-B7370095146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25723" y="2328506"/>
                <a:ext cx="1270859" cy="879644"/>
              </a:xfrm>
              <a:prstGeom prst="line">
                <a:avLst/>
              </a:prstGeom>
              <a:ln w="25400">
                <a:solidFill>
                  <a:srgbClr val="81858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>
                <a:extLst>
                  <a:ext uri="{FF2B5EF4-FFF2-40B4-BE49-F238E27FC236}">
                    <a16:creationId xmlns:a16="http://schemas.microsoft.com/office/drawing/2014/main" id="{E5E8C425-C6B5-4DB5-85AD-6EDCBF199CCD}"/>
                  </a:ext>
                </a:extLst>
              </p:cNvPr>
              <p:cNvCxnSpPr/>
              <p:nvPr/>
            </p:nvCxnSpPr>
            <p:spPr>
              <a:xfrm>
                <a:off x="7296582" y="2328506"/>
                <a:ext cx="774915" cy="0"/>
              </a:xfrm>
              <a:prstGeom prst="line">
                <a:avLst/>
              </a:prstGeom>
              <a:ln w="25400">
                <a:solidFill>
                  <a:srgbClr val="81858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6880E72F-C448-46DE-8034-33FAD1D2DBE0}"/>
              </a:ext>
            </a:extLst>
          </p:cNvPr>
          <p:cNvGrpSpPr/>
          <p:nvPr/>
        </p:nvGrpSpPr>
        <p:grpSpPr>
          <a:xfrm>
            <a:off x="8392114" y="4360712"/>
            <a:ext cx="3612019" cy="1085738"/>
            <a:chOff x="5879643" y="1445796"/>
            <a:chExt cx="3612019" cy="1085738"/>
          </a:xfrm>
        </p:grpSpPr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2EF0C6DA-1F6A-4CF3-855C-740D17D804D0}"/>
                </a:ext>
              </a:extLst>
            </p:cNvPr>
            <p:cNvSpPr txBox="1"/>
            <p:nvPr/>
          </p:nvSpPr>
          <p:spPr>
            <a:xfrm>
              <a:off x="5879644" y="1792870"/>
              <a:ext cx="28358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F34CA5F1-DA39-4924-926D-FAA6479CD25B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FE8B5B79-79C9-4851-BF70-DAF3FBB3BEFE}"/>
              </a:ext>
            </a:extLst>
          </p:cNvPr>
          <p:cNvGrpSpPr/>
          <p:nvPr/>
        </p:nvGrpSpPr>
        <p:grpSpPr>
          <a:xfrm flipH="1">
            <a:off x="3687173" y="2145956"/>
            <a:ext cx="2166640" cy="972633"/>
            <a:chOff x="5904857" y="2328506"/>
            <a:chExt cx="2166640" cy="972633"/>
          </a:xfrm>
        </p:grpSpPr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FAAF7216-1D80-437A-BFDA-E9FC2A2B4FF5}"/>
                </a:ext>
              </a:extLst>
            </p:cNvPr>
            <p:cNvSpPr/>
            <p:nvPr/>
          </p:nvSpPr>
          <p:spPr>
            <a:xfrm>
              <a:off x="5904857" y="3115160"/>
              <a:ext cx="185979" cy="185979"/>
            </a:xfrm>
            <a:prstGeom prst="ellips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A1D4E1D0-0987-4043-8A63-6D23679DC3EA}"/>
                </a:ext>
              </a:extLst>
            </p:cNvPr>
            <p:cNvGrpSpPr/>
            <p:nvPr/>
          </p:nvGrpSpPr>
          <p:grpSpPr>
            <a:xfrm>
              <a:off x="6025723" y="2328506"/>
              <a:ext cx="2045774" cy="879644"/>
              <a:chOff x="6025723" y="2328506"/>
              <a:chExt cx="2045774" cy="879644"/>
            </a:xfrm>
          </p:grpSpPr>
          <p:cxnSp>
            <p:nvCxnSpPr>
              <p:cNvPr id="104" name="直接连接符 103">
                <a:extLst>
                  <a:ext uri="{FF2B5EF4-FFF2-40B4-BE49-F238E27FC236}">
                    <a16:creationId xmlns:a16="http://schemas.microsoft.com/office/drawing/2014/main" id="{8667D357-0E94-4FA0-8F33-A15BB06AD79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25723" y="2328506"/>
                <a:ext cx="1270859" cy="879644"/>
              </a:xfrm>
              <a:prstGeom prst="line">
                <a:avLst/>
              </a:prstGeom>
              <a:ln w="25400">
                <a:solidFill>
                  <a:srgbClr val="81858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>
                <a:extLst>
                  <a:ext uri="{FF2B5EF4-FFF2-40B4-BE49-F238E27FC236}">
                    <a16:creationId xmlns:a16="http://schemas.microsoft.com/office/drawing/2014/main" id="{99095F60-3A28-4B0C-A96B-6B2F030C9FF9}"/>
                  </a:ext>
                </a:extLst>
              </p:cNvPr>
              <p:cNvCxnSpPr/>
              <p:nvPr/>
            </p:nvCxnSpPr>
            <p:spPr>
              <a:xfrm>
                <a:off x="7296582" y="2328506"/>
                <a:ext cx="774915" cy="0"/>
              </a:xfrm>
              <a:prstGeom prst="line">
                <a:avLst/>
              </a:prstGeom>
              <a:ln w="25400">
                <a:solidFill>
                  <a:srgbClr val="81858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4A14355C-59A9-42A4-BEA4-A8E2AB201F10}"/>
              </a:ext>
            </a:extLst>
          </p:cNvPr>
          <p:cNvGrpSpPr/>
          <p:nvPr/>
        </p:nvGrpSpPr>
        <p:grpSpPr>
          <a:xfrm>
            <a:off x="738900" y="1871686"/>
            <a:ext cx="2835802" cy="1110898"/>
            <a:chOff x="5879644" y="1420636"/>
            <a:chExt cx="2835802" cy="1110898"/>
          </a:xfrm>
        </p:grpSpPr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624CDCEA-27A2-4693-A5EE-71464FF5F2D0}"/>
                </a:ext>
              </a:extLst>
            </p:cNvPr>
            <p:cNvSpPr txBox="1"/>
            <p:nvPr/>
          </p:nvSpPr>
          <p:spPr>
            <a:xfrm>
              <a:off x="5879644" y="1792870"/>
              <a:ext cx="28358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</a:t>
              </a:r>
              <a:r>
                <a:rPr lang="en-US" altLang="zh-CN" sz="1400" b="1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endParaRPr lang="zh-CN" altLang="en-US" sz="1400" b="1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FAC52B88-7B54-4076-9A87-E8D7A03C1B4A}"/>
                </a:ext>
              </a:extLst>
            </p:cNvPr>
            <p:cNvSpPr txBox="1"/>
            <p:nvPr/>
          </p:nvSpPr>
          <p:spPr>
            <a:xfrm>
              <a:off x="5965443" y="1420636"/>
              <a:ext cx="27500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05403A7D-F32F-4B38-A8C0-9C099A515FD6}"/>
              </a:ext>
            </a:extLst>
          </p:cNvPr>
          <p:cNvGrpSpPr/>
          <p:nvPr/>
        </p:nvGrpSpPr>
        <p:grpSpPr>
          <a:xfrm flipH="1" flipV="1">
            <a:off x="3695585" y="3692596"/>
            <a:ext cx="2166640" cy="972633"/>
            <a:chOff x="5904857" y="2328506"/>
            <a:chExt cx="2166640" cy="972633"/>
          </a:xfrm>
        </p:grpSpPr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C4CBAB26-01AF-4F9A-8729-47D60B82C1A4}"/>
                </a:ext>
              </a:extLst>
            </p:cNvPr>
            <p:cNvSpPr/>
            <p:nvPr/>
          </p:nvSpPr>
          <p:spPr>
            <a:xfrm>
              <a:off x="5904857" y="3115160"/>
              <a:ext cx="185979" cy="185979"/>
            </a:xfrm>
            <a:prstGeom prst="ellips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5" name="组合 114">
              <a:extLst>
                <a:ext uri="{FF2B5EF4-FFF2-40B4-BE49-F238E27FC236}">
                  <a16:creationId xmlns:a16="http://schemas.microsoft.com/office/drawing/2014/main" id="{0F1F0A90-A716-42B7-847D-DE8A8F263597}"/>
                </a:ext>
              </a:extLst>
            </p:cNvPr>
            <p:cNvGrpSpPr/>
            <p:nvPr/>
          </p:nvGrpSpPr>
          <p:grpSpPr>
            <a:xfrm>
              <a:off x="6025723" y="2328506"/>
              <a:ext cx="2045774" cy="879644"/>
              <a:chOff x="6025723" y="2328506"/>
              <a:chExt cx="2045774" cy="879644"/>
            </a:xfrm>
          </p:grpSpPr>
          <p:cxnSp>
            <p:nvCxnSpPr>
              <p:cNvPr id="116" name="直接连接符 115">
                <a:extLst>
                  <a:ext uri="{FF2B5EF4-FFF2-40B4-BE49-F238E27FC236}">
                    <a16:creationId xmlns:a16="http://schemas.microsoft.com/office/drawing/2014/main" id="{EB0CAC04-E56E-451E-A173-7430270EC81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25723" y="2328506"/>
                <a:ext cx="1270859" cy="879644"/>
              </a:xfrm>
              <a:prstGeom prst="line">
                <a:avLst/>
              </a:prstGeom>
              <a:ln w="25400">
                <a:solidFill>
                  <a:srgbClr val="81858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直接连接符 116">
                <a:extLst>
                  <a:ext uri="{FF2B5EF4-FFF2-40B4-BE49-F238E27FC236}">
                    <a16:creationId xmlns:a16="http://schemas.microsoft.com/office/drawing/2014/main" id="{703AA51C-E268-46F1-8403-D18FFDBFEAF6}"/>
                  </a:ext>
                </a:extLst>
              </p:cNvPr>
              <p:cNvCxnSpPr/>
              <p:nvPr/>
            </p:nvCxnSpPr>
            <p:spPr>
              <a:xfrm>
                <a:off x="7296582" y="2328506"/>
                <a:ext cx="774915" cy="0"/>
              </a:xfrm>
              <a:prstGeom prst="line">
                <a:avLst/>
              </a:prstGeom>
              <a:ln w="25400">
                <a:solidFill>
                  <a:srgbClr val="81858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9BAB33DD-4263-4DC3-B65C-409A20EF3A2A}"/>
              </a:ext>
            </a:extLst>
          </p:cNvPr>
          <p:cNvGrpSpPr/>
          <p:nvPr/>
        </p:nvGrpSpPr>
        <p:grpSpPr>
          <a:xfrm>
            <a:off x="738900" y="4360712"/>
            <a:ext cx="2835802" cy="1110898"/>
            <a:chOff x="5879644" y="1420636"/>
            <a:chExt cx="2835802" cy="1110898"/>
          </a:xfrm>
        </p:grpSpPr>
        <p:sp>
          <p:nvSpPr>
            <p:cNvPr id="132" name="文本框 131">
              <a:extLst>
                <a:ext uri="{FF2B5EF4-FFF2-40B4-BE49-F238E27FC236}">
                  <a16:creationId xmlns:a16="http://schemas.microsoft.com/office/drawing/2014/main" id="{36AB9927-DB24-4841-883F-C007261F20E3}"/>
                </a:ext>
              </a:extLst>
            </p:cNvPr>
            <p:cNvSpPr txBox="1"/>
            <p:nvPr/>
          </p:nvSpPr>
          <p:spPr>
            <a:xfrm>
              <a:off x="5879644" y="1792870"/>
              <a:ext cx="28358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</a:t>
              </a:r>
              <a:r>
                <a:rPr lang="en-US" altLang="zh-CN" sz="1400" b="1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endParaRPr lang="zh-CN" altLang="en-US" sz="1400" b="1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id="{88FCB3CD-79E5-4033-B622-3D2021F6D9C1}"/>
                </a:ext>
              </a:extLst>
            </p:cNvPr>
            <p:cNvSpPr txBox="1"/>
            <p:nvPr/>
          </p:nvSpPr>
          <p:spPr>
            <a:xfrm>
              <a:off x="5965443" y="1420636"/>
              <a:ext cx="27500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8314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12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129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7" grpId="0" animBg="1"/>
      <p:bldP spid="89" grpId="0"/>
      <p:bldP spid="6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空心弧 56">
            <a:extLst>
              <a:ext uri="{FF2B5EF4-FFF2-40B4-BE49-F238E27FC236}">
                <a16:creationId xmlns:a16="http://schemas.microsoft.com/office/drawing/2014/main" id="{5B81A2E2-FDAB-4950-B3E5-55B019C0300F}"/>
              </a:ext>
            </a:extLst>
          </p:cNvPr>
          <p:cNvSpPr/>
          <p:nvPr/>
        </p:nvSpPr>
        <p:spPr>
          <a:xfrm rot="10800000" flipH="1">
            <a:off x="3543378" y="2262237"/>
            <a:ext cx="3007750" cy="3007746"/>
          </a:xfrm>
          <a:prstGeom prst="blockArc">
            <a:avLst>
              <a:gd name="adj1" fmla="val 1563319"/>
              <a:gd name="adj2" fmla="val 18459316"/>
              <a:gd name="adj3" fmla="val 0"/>
            </a:avLst>
          </a:prstGeom>
          <a:noFill/>
          <a:ln w="22225">
            <a:solidFill>
              <a:srgbClr val="D2D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8" name="空心弧 57">
            <a:extLst>
              <a:ext uri="{FF2B5EF4-FFF2-40B4-BE49-F238E27FC236}">
                <a16:creationId xmlns:a16="http://schemas.microsoft.com/office/drawing/2014/main" id="{E2DAEE29-14D5-4B07-BD38-E25D08FC887B}"/>
              </a:ext>
            </a:extLst>
          </p:cNvPr>
          <p:cNvSpPr/>
          <p:nvPr/>
        </p:nvSpPr>
        <p:spPr>
          <a:xfrm rot="10800000" flipH="1">
            <a:off x="3118150" y="1792868"/>
            <a:ext cx="3910144" cy="3910140"/>
          </a:xfrm>
          <a:prstGeom prst="blockArc">
            <a:avLst>
              <a:gd name="adj1" fmla="val 1563319"/>
              <a:gd name="adj2" fmla="val 18459316"/>
              <a:gd name="adj3" fmla="val 0"/>
            </a:avLst>
          </a:prstGeom>
          <a:noFill/>
          <a:ln w="22225">
            <a:solidFill>
              <a:srgbClr val="D2D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9" name="空心弧 58">
            <a:extLst>
              <a:ext uri="{FF2B5EF4-FFF2-40B4-BE49-F238E27FC236}">
                <a16:creationId xmlns:a16="http://schemas.microsoft.com/office/drawing/2014/main" id="{DB4DA76C-134F-40A0-BBDD-D829278AAFE3}"/>
              </a:ext>
            </a:extLst>
          </p:cNvPr>
          <p:cNvSpPr/>
          <p:nvPr/>
        </p:nvSpPr>
        <p:spPr>
          <a:xfrm flipH="1">
            <a:off x="2704647" y="1327829"/>
            <a:ext cx="4840224" cy="4840218"/>
          </a:xfrm>
          <a:prstGeom prst="blockArc">
            <a:avLst>
              <a:gd name="adj1" fmla="val 2657867"/>
              <a:gd name="adj2" fmla="val 18459316"/>
              <a:gd name="adj3" fmla="val 0"/>
            </a:avLst>
          </a:prstGeom>
          <a:noFill/>
          <a:ln w="22225">
            <a:solidFill>
              <a:srgbClr val="D2D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0" name="空心弧 49">
            <a:extLst>
              <a:ext uri="{FF2B5EF4-FFF2-40B4-BE49-F238E27FC236}">
                <a16:creationId xmlns:a16="http://schemas.microsoft.com/office/drawing/2014/main" id="{E98011F9-820D-4617-B371-C89AC9CE39F8}"/>
              </a:ext>
            </a:extLst>
          </p:cNvPr>
          <p:cNvSpPr/>
          <p:nvPr/>
        </p:nvSpPr>
        <p:spPr>
          <a:xfrm rot="10800000">
            <a:off x="5618100" y="2262237"/>
            <a:ext cx="3007750" cy="3007746"/>
          </a:xfrm>
          <a:prstGeom prst="blockArc">
            <a:avLst>
              <a:gd name="adj1" fmla="val 1563319"/>
              <a:gd name="adj2" fmla="val 18459316"/>
              <a:gd name="adj3" fmla="val 0"/>
            </a:avLst>
          </a:prstGeom>
          <a:noFill/>
          <a:ln w="22225">
            <a:solidFill>
              <a:srgbClr val="D2D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9" name="空心弧 48">
            <a:extLst>
              <a:ext uri="{FF2B5EF4-FFF2-40B4-BE49-F238E27FC236}">
                <a16:creationId xmlns:a16="http://schemas.microsoft.com/office/drawing/2014/main" id="{AC2E0780-CF8B-45EB-8530-12F90260361D}"/>
              </a:ext>
            </a:extLst>
          </p:cNvPr>
          <p:cNvSpPr/>
          <p:nvPr/>
        </p:nvSpPr>
        <p:spPr>
          <a:xfrm rot="10800000">
            <a:off x="5140934" y="1792868"/>
            <a:ext cx="3910144" cy="3910140"/>
          </a:xfrm>
          <a:prstGeom prst="blockArc">
            <a:avLst>
              <a:gd name="adj1" fmla="val 1563319"/>
              <a:gd name="adj2" fmla="val 18459316"/>
              <a:gd name="adj3" fmla="val 0"/>
            </a:avLst>
          </a:prstGeom>
          <a:noFill/>
          <a:ln w="22225">
            <a:solidFill>
              <a:srgbClr val="D2D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空心弧 3">
            <a:extLst>
              <a:ext uri="{FF2B5EF4-FFF2-40B4-BE49-F238E27FC236}">
                <a16:creationId xmlns:a16="http://schemas.microsoft.com/office/drawing/2014/main" id="{ED61F849-C4C4-402F-862F-45C2F6E6E362}"/>
              </a:ext>
            </a:extLst>
          </p:cNvPr>
          <p:cNvSpPr/>
          <p:nvPr/>
        </p:nvSpPr>
        <p:spPr>
          <a:xfrm>
            <a:off x="4624357" y="1327829"/>
            <a:ext cx="4840224" cy="4840218"/>
          </a:xfrm>
          <a:prstGeom prst="blockArc">
            <a:avLst>
              <a:gd name="adj1" fmla="val 2657867"/>
              <a:gd name="adj2" fmla="val 18459316"/>
              <a:gd name="adj3" fmla="val 0"/>
            </a:avLst>
          </a:prstGeom>
          <a:noFill/>
          <a:ln w="22225">
            <a:solidFill>
              <a:srgbClr val="D2D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9EA097B3-ADF4-4E34-99A8-82B9C25BDBC0}"/>
              </a:ext>
            </a:extLst>
          </p:cNvPr>
          <p:cNvGrpSpPr/>
          <p:nvPr/>
        </p:nvGrpSpPr>
        <p:grpSpPr>
          <a:xfrm>
            <a:off x="9807011" y="357597"/>
            <a:ext cx="2053883" cy="523220"/>
            <a:chOff x="9543984" y="189929"/>
            <a:chExt cx="2053883" cy="523220"/>
          </a:xfrm>
        </p:grpSpPr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9BD18C85-6EA9-4F4F-88AF-D73CBE29484B}"/>
                </a:ext>
              </a:extLst>
            </p:cNvPr>
            <p:cNvSpPr txBox="1"/>
            <p:nvPr/>
          </p:nvSpPr>
          <p:spPr>
            <a:xfrm>
              <a:off x="10294681" y="189929"/>
              <a:ext cx="10349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LOGO</a:t>
              </a:r>
              <a:endParaRPr lang="zh-CN" altLang="en-US" sz="2800" dirty="0">
                <a:solidFill>
                  <a:srgbClr val="818588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7" name="等腰三角形 86">
              <a:extLst>
                <a:ext uri="{FF2B5EF4-FFF2-40B4-BE49-F238E27FC236}">
                  <a16:creationId xmlns:a16="http://schemas.microsoft.com/office/drawing/2014/main" id="{03DC2131-B380-4F69-BFBB-DD8B29EFFD43}"/>
                </a:ext>
              </a:extLst>
            </p:cNvPr>
            <p:cNvSpPr/>
            <p:nvPr/>
          </p:nvSpPr>
          <p:spPr>
            <a:xfrm>
              <a:off x="9696338" y="235395"/>
              <a:ext cx="501454" cy="432288"/>
            </a:xfrm>
            <a:prstGeom prst="triangle">
              <a:avLst/>
            </a:prstGeom>
            <a:solidFill>
              <a:srgbClr val="818588"/>
            </a:solidFill>
            <a:ln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0BBBAA3B-86FE-4DBD-A161-0B7790239083}"/>
                </a:ext>
              </a:extLst>
            </p:cNvPr>
            <p:cNvSpPr/>
            <p:nvPr/>
          </p:nvSpPr>
          <p:spPr>
            <a:xfrm>
              <a:off x="9543984" y="189929"/>
              <a:ext cx="2053883" cy="523220"/>
            </a:xfrm>
            <a:prstGeom prst="rect">
              <a:avLst/>
            </a:prstGeom>
            <a:noFill/>
            <a:ln w="38100"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4DB7E0F3-2675-463B-8078-34D63FC761AE}"/>
              </a:ext>
            </a:extLst>
          </p:cNvPr>
          <p:cNvSpPr txBox="1"/>
          <p:nvPr/>
        </p:nvSpPr>
        <p:spPr>
          <a:xfrm>
            <a:off x="1375789" y="349207"/>
            <a:ext cx="4890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818588"/>
                </a:solidFill>
              </a:rPr>
              <a:t>Click Here To Add The Tittle</a:t>
            </a:r>
            <a:endParaRPr lang="zh-CN" altLang="en-US" sz="2800" dirty="0">
              <a:solidFill>
                <a:srgbClr val="818588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775CFC3-D3BA-4902-9D78-FA7CA4F135A9}"/>
              </a:ext>
            </a:extLst>
          </p:cNvPr>
          <p:cNvGrpSpPr/>
          <p:nvPr/>
        </p:nvGrpSpPr>
        <p:grpSpPr>
          <a:xfrm>
            <a:off x="552920" y="321895"/>
            <a:ext cx="5537916" cy="558922"/>
            <a:chOff x="552920" y="321895"/>
            <a:chExt cx="5537916" cy="558922"/>
          </a:xfrm>
        </p:grpSpPr>
        <p:sp>
          <p:nvSpPr>
            <p:cNvPr id="82" name="直角三角形 81">
              <a:extLst>
                <a:ext uri="{FF2B5EF4-FFF2-40B4-BE49-F238E27FC236}">
                  <a16:creationId xmlns:a16="http://schemas.microsoft.com/office/drawing/2014/main" id="{833A69DA-6DCF-4E3B-B76F-FD2EC934D709}"/>
                </a:ext>
              </a:extLst>
            </p:cNvPr>
            <p:cNvSpPr/>
            <p:nvPr/>
          </p:nvSpPr>
          <p:spPr>
            <a:xfrm>
              <a:off x="738900" y="340817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直角三角形 82">
              <a:extLst>
                <a:ext uri="{FF2B5EF4-FFF2-40B4-BE49-F238E27FC236}">
                  <a16:creationId xmlns:a16="http://schemas.microsoft.com/office/drawing/2014/main" id="{3D4972B7-F803-4197-B638-1B5584834D3F}"/>
                </a:ext>
              </a:extLst>
            </p:cNvPr>
            <p:cNvSpPr/>
            <p:nvPr/>
          </p:nvSpPr>
          <p:spPr>
            <a:xfrm rot="5400000">
              <a:off x="738900" y="321895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直角三角形 75">
              <a:extLst>
                <a:ext uri="{FF2B5EF4-FFF2-40B4-BE49-F238E27FC236}">
                  <a16:creationId xmlns:a16="http://schemas.microsoft.com/office/drawing/2014/main" id="{DE2DE38E-ED48-4798-9A86-29F5BCCA5598}"/>
                </a:ext>
              </a:extLst>
            </p:cNvPr>
            <p:cNvSpPr/>
            <p:nvPr/>
          </p:nvSpPr>
          <p:spPr>
            <a:xfrm>
              <a:off x="552920" y="340817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直角三角形 76">
              <a:extLst>
                <a:ext uri="{FF2B5EF4-FFF2-40B4-BE49-F238E27FC236}">
                  <a16:creationId xmlns:a16="http://schemas.microsoft.com/office/drawing/2014/main" id="{3590D684-639F-4970-8531-59FE14C83BB2}"/>
                </a:ext>
              </a:extLst>
            </p:cNvPr>
            <p:cNvSpPr/>
            <p:nvPr/>
          </p:nvSpPr>
          <p:spPr>
            <a:xfrm rot="5400000">
              <a:off x="552920" y="321895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id="{72E89F2C-0C4F-454C-87EA-DB845C477B79}"/>
                </a:ext>
              </a:extLst>
            </p:cNvPr>
            <p:cNvCxnSpPr>
              <a:cxnSpLocks/>
            </p:cNvCxnSpPr>
            <p:nvPr/>
          </p:nvCxnSpPr>
          <p:spPr>
            <a:xfrm>
              <a:off x="1108418" y="865319"/>
              <a:ext cx="4982418" cy="15498"/>
            </a:xfrm>
            <a:prstGeom prst="line">
              <a:avLst/>
            </a:prstGeom>
            <a:ln w="38100">
              <a:solidFill>
                <a:srgbClr val="8185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D621D75-484A-47DD-A1C1-C1F98E8BF883}"/>
              </a:ext>
            </a:extLst>
          </p:cNvPr>
          <p:cNvGrpSpPr/>
          <p:nvPr/>
        </p:nvGrpSpPr>
        <p:grpSpPr>
          <a:xfrm>
            <a:off x="4099730" y="2242932"/>
            <a:ext cx="3982212" cy="3476504"/>
            <a:chOff x="4099730" y="2041458"/>
            <a:chExt cx="3982212" cy="3476504"/>
          </a:xfrm>
        </p:grpSpPr>
        <p:grpSp>
          <p:nvGrpSpPr>
            <p:cNvPr id="30" name="Group 2">
              <a:extLst>
                <a:ext uri="{FF2B5EF4-FFF2-40B4-BE49-F238E27FC236}">
                  <a16:creationId xmlns:a16="http://schemas.microsoft.com/office/drawing/2014/main" id="{B72E82D2-5F94-4DEB-ABC8-F277532E0653}"/>
                </a:ext>
              </a:extLst>
            </p:cNvPr>
            <p:cNvGrpSpPr/>
            <p:nvPr/>
          </p:nvGrpSpPr>
          <p:grpSpPr>
            <a:xfrm>
              <a:off x="4099730" y="2041458"/>
              <a:ext cx="3982212" cy="3476504"/>
              <a:chOff x="9715500" y="2806700"/>
              <a:chExt cx="17149750" cy="14971881"/>
            </a:xfrm>
            <a:effectLst>
              <a:reflection blurRad="6350" stA="12000" endPos="13000" dir="5400000" sy="-100000" algn="bl" rotWithShape="0"/>
            </a:effectLst>
          </p:grpSpPr>
          <p:sp>
            <p:nvSpPr>
              <p:cNvPr id="31" name="Shape 6">
                <a:extLst>
                  <a:ext uri="{FF2B5EF4-FFF2-40B4-BE49-F238E27FC236}">
                    <a16:creationId xmlns:a16="http://schemas.microsoft.com/office/drawing/2014/main" id="{4A70BDB4-57A4-4963-937E-3CCB575BE447}"/>
                  </a:ext>
                </a:extLst>
              </p:cNvPr>
              <p:cNvSpPr/>
              <p:nvPr/>
            </p:nvSpPr>
            <p:spPr>
              <a:xfrm>
                <a:off x="15359688" y="17508255"/>
                <a:ext cx="5845248" cy="2703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18" y="7200"/>
                    </a:moveTo>
                    <a:lnTo>
                      <a:pt x="21600" y="0"/>
                    </a:lnTo>
                    <a:cubicBezTo>
                      <a:pt x="21575" y="2780"/>
                      <a:pt x="21355" y="12687"/>
                      <a:pt x="20651" y="13859"/>
                    </a:cubicBezTo>
                    <a:cubicBezTo>
                      <a:pt x="19347" y="16026"/>
                      <a:pt x="17405" y="15717"/>
                      <a:pt x="17405" y="15717"/>
                    </a:cubicBezTo>
                    <a:lnTo>
                      <a:pt x="12405" y="15717"/>
                    </a:lnTo>
                    <a:lnTo>
                      <a:pt x="9195" y="15717"/>
                    </a:lnTo>
                    <a:lnTo>
                      <a:pt x="4195" y="15717"/>
                    </a:lnTo>
                    <a:cubicBezTo>
                      <a:pt x="4195" y="15717"/>
                      <a:pt x="2253" y="16026"/>
                      <a:pt x="949" y="13859"/>
                    </a:cubicBezTo>
                    <a:cubicBezTo>
                      <a:pt x="245" y="12687"/>
                      <a:pt x="25" y="4217"/>
                      <a:pt x="0" y="1437"/>
                    </a:cubicBezTo>
                    <a:lnTo>
                      <a:pt x="82" y="5385"/>
                    </a:lnTo>
                    <a:cubicBezTo>
                      <a:pt x="82" y="5385"/>
                      <a:pt x="124" y="14404"/>
                      <a:pt x="496" y="17423"/>
                    </a:cubicBezTo>
                    <a:cubicBezTo>
                      <a:pt x="868" y="20442"/>
                      <a:pt x="2101" y="21600"/>
                      <a:pt x="2983" y="21600"/>
                    </a:cubicBezTo>
                    <a:cubicBezTo>
                      <a:pt x="3502" y="21600"/>
                      <a:pt x="6673" y="21600"/>
                      <a:pt x="9195" y="21600"/>
                    </a:cubicBezTo>
                    <a:cubicBezTo>
                      <a:pt x="10959" y="21600"/>
                      <a:pt x="12405" y="21600"/>
                      <a:pt x="12405" y="21600"/>
                    </a:cubicBezTo>
                    <a:cubicBezTo>
                      <a:pt x="14927" y="21600"/>
                      <a:pt x="18098" y="21600"/>
                      <a:pt x="18617" y="21600"/>
                    </a:cubicBezTo>
                    <a:cubicBezTo>
                      <a:pt x="19499" y="21600"/>
                      <a:pt x="20732" y="20442"/>
                      <a:pt x="21104" y="17423"/>
                    </a:cubicBezTo>
                    <a:cubicBezTo>
                      <a:pt x="21476" y="14404"/>
                      <a:pt x="21518" y="7200"/>
                      <a:pt x="21518" y="7200"/>
                    </a:cubicBezTo>
                    <a:close/>
                  </a:path>
                </a:pathLst>
              </a:custGeom>
              <a:solidFill>
                <a:srgbClr val="32373C">
                  <a:alpha val="10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32" name="Shape 6">
                <a:extLst>
                  <a:ext uri="{FF2B5EF4-FFF2-40B4-BE49-F238E27FC236}">
                    <a16:creationId xmlns:a16="http://schemas.microsoft.com/office/drawing/2014/main" id="{91FE5310-35DA-4279-AD04-67CE06CEFB9A}"/>
                  </a:ext>
                </a:extLst>
              </p:cNvPr>
              <p:cNvSpPr/>
              <p:nvPr/>
            </p:nvSpPr>
            <p:spPr>
              <a:xfrm>
                <a:off x="15328900" y="17437100"/>
                <a:ext cx="5906824" cy="2703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18" y="7200"/>
                    </a:moveTo>
                    <a:lnTo>
                      <a:pt x="21600" y="0"/>
                    </a:lnTo>
                    <a:cubicBezTo>
                      <a:pt x="21575" y="2780"/>
                      <a:pt x="21355" y="12687"/>
                      <a:pt x="20651" y="13859"/>
                    </a:cubicBezTo>
                    <a:cubicBezTo>
                      <a:pt x="19347" y="16026"/>
                      <a:pt x="17405" y="15717"/>
                      <a:pt x="17405" y="15717"/>
                    </a:cubicBezTo>
                    <a:lnTo>
                      <a:pt x="12405" y="15717"/>
                    </a:lnTo>
                    <a:lnTo>
                      <a:pt x="9195" y="15717"/>
                    </a:lnTo>
                    <a:lnTo>
                      <a:pt x="4195" y="15717"/>
                    </a:lnTo>
                    <a:cubicBezTo>
                      <a:pt x="4195" y="15717"/>
                      <a:pt x="2253" y="16026"/>
                      <a:pt x="949" y="13859"/>
                    </a:cubicBezTo>
                    <a:cubicBezTo>
                      <a:pt x="245" y="12687"/>
                      <a:pt x="25" y="4217"/>
                      <a:pt x="0" y="1437"/>
                    </a:cubicBezTo>
                    <a:lnTo>
                      <a:pt x="82" y="5385"/>
                    </a:lnTo>
                    <a:cubicBezTo>
                      <a:pt x="82" y="5385"/>
                      <a:pt x="124" y="14404"/>
                      <a:pt x="496" y="17423"/>
                    </a:cubicBezTo>
                    <a:cubicBezTo>
                      <a:pt x="868" y="20442"/>
                      <a:pt x="2101" y="21600"/>
                      <a:pt x="2983" y="21600"/>
                    </a:cubicBezTo>
                    <a:cubicBezTo>
                      <a:pt x="3502" y="21600"/>
                      <a:pt x="6673" y="21600"/>
                      <a:pt x="9195" y="21600"/>
                    </a:cubicBezTo>
                    <a:cubicBezTo>
                      <a:pt x="10959" y="21600"/>
                      <a:pt x="12405" y="21600"/>
                      <a:pt x="12405" y="21600"/>
                    </a:cubicBezTo>
                    <a:cubicBezTo>
                      <a:pt x="14927" y="21600"/>
                      <a:pt x="18098" y="21600"/>
                      <a:pt x="18617" y="21600"/>
                    </a:cubicBezTo>
                    <a:cubicBezTo>
                      <a:pt x="19499" y="21600"/>
                      <a:pt x="20732" y="20442"/>
                      <a:pt x="21104" y="17423"/>
                    </a:cubicBezTo>
                    <a:cubicBezTo>
                      <a:pt x="21476" y="14404"/>
                      <a:pt x="21518" y="7200"/>
                      <a:pt x="21518" y="7200"/>
                    </a:cubicBezTo>
                    <a:close/>
                  </a:path>
                </a:pathLst>
              </a:custGeom>
              <a:gradFill>
                <a:gsLst>
                  <a:gs pos="17000">
                    <a:srgbClr val="000000">
                      <a:alpha val="30000"/>
                    </a:srgbClr>
                  </a:gs>
                  <a:gs pos="76000">
                    <a:srgbClr val="32373C">
                      <a:alpha val="80000"/>
                    </a:srgbClr>
                  </a:gs>
                </a:gsLst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33" name="Shape 7">
                <a:extLst>
                  <a:ext uri="{FF2B5EF4-FFF2-40B4-BE49-F238E27FC236}">
                    <a16:creationId xmlns:a16="http://schemas.microsoft.com/office/drawing/2014/main" id="{ADAEE192-2E5A-4A60-B68B-2E878EA1D8E0}"/>
                  </a:ext>
                </a:extLst>
              </p:cNvPr>
              <p:cNvSpPr/>
              <p:nvPr/>
            </p:nvSpPr>
            <p:spPr>
              <a:xfrm>
                <a:off x="9715500" y="13195300"/>
                <a:ext cx="17149658" cy="19386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5382"/>
                    </a:moveTo>
                    <a:cubicBezTo>
                      <a:pt x="0" y="18816"/>
                      <a:pt x="315" y="21600"/>
                      <a:pt x="703" y="21600"/>
                    </a:cubicBezTo>
                    <a:lnTo>
                      <a:pt x="20897" y="21600"/>
                    </a:lnTo>
                    <a:cubicBezTo>
                      <a:pt x="21285" y="21600"/>
                      <a:pt x="21600" y="18816"/>
                      <a:pt x="21600" y="15382"/>
                    </a:cubicBez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15382"/>
                      <a:pt x="0" y="15382"/>
                    </a:cubicBezTo>
                    <a:close/>
                  </a:path>
                </a:pathLst>
              </a:custGeom>
              <a:gradFill>
                <a:gsLst>
                  <a:gs pos="0">
                    <a:srgbClr val="C8CBCF"/>
                  </a:gs>
                  <a:gs pos="100000">
                    <a:srgbClr val="E7E7E8"/>
                  </a:gs>
                </a:gsLst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34" name="Shape 8">
                <a:extLst>
                  <a:ext uri="{FF2B5EF4-FFF2-40B4-BE49-F238E27FC236}">
                    <a16:creationId xmlns:a16="http://schemas.microsoft.com/office/drawing/2014/main" id="{F50419DD-72BE-4A81-AB03-31C972D86512}"/>
                  </a:ext>
                </a:extLst>
              </p:cNvPr>
              <p:cNvSpPr/>
              <p:nvPr/>
            </p:nvSpPr>
            <p:spPr>
              <a:xfrm>
                <a:off x="9715500" y="2806700"/>
                <a:ext cx="17149664" cy="104090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575" y="19911"/>
                    </a:moveTo>
                    <a:lnTo>
                      <a:pt x="1025" y="19911"/>
                    </a:lnTo>
                    <a:lnTo>
                      <a:pt x="1025" y="1737"/>
                    </a:lnTo>
                    <a:lnTo>
                      <a:pt x="20575" y="1737"/>
                    </a:lnTo>
                    <a:cubicBezTo>
                      <a:pt x="20575" y="1737"/>
                      <a:pt x="20575" y="19911"/>
                      <a:pt x="20575" y="19911"/>
                    </a:cubicBezTo>
                    <a:close/>
                    <a:moveTo>
                      <a:pt x="20897" y="0"/>
                    </a:moveTo>
                    <a:lnTo>
                      <a:pt x="703" y="0"/>
                    </a:lnTo>
                    <a:cubicBezTo>
                      <a:pt x="315" y="0"/>
                      <a:pt x="0" y="518"/>
                      <a:pt x="0" y="1158"/>
                    </a:cubicBez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1158"/>
                    </a:lnTo>
                    <a:cubicBezTo>
                      <a:pt x="21600" y="518"/>
                      <a:pt x="21285" y="0"/>
                      <a:pt x="20897" y="0"/>
                    </a:cubicBezTo>
                    <a:close/>
                  </a:path>
                </a:pathLst>
              </a:custGeom>
              <a:gradFill>
                <a:gsLst>
                  <a:gs pos="6000">
                    <a:srgbClr val="32373C"/>
                  </a:gs>
                  <a:gs pos="42000">
                    <a:srgbClr val="000000"/>
                  </a:gs>
                </a:gsLst>
                <a:lin ang="1800000" scaled="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35" name="Shape 9">
                <a:extLst>
                  <a:ext uri="{FF2B5EF4-FFF2-40B4-BE49-F238E27FC236}">
                    <a16:creationId xmlns:a16="http://schemas.microsoft.com/office/drawing/2014/main" id="{3515A1F0-7046-47CD-8864-D43AA6315429}"/>
                  </a:ext>
                </a:extLst>
              </p:cNvPr>
              <p:cNvSpPr/>
              <p:nvPr/>
            </p:nvSpPr>
            <p:spPr>
              <a:xfrm>
                <a:off x="15354299" y="17487900"/>
                <a:ext cx="5862725" cy="1802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16" h="21600" extrusionOk="0">
                    <a:moveTo>
                      <a:pt x="21512" y="0"/>
                    </a:moveTo>
                    <a:cubicBezTo>
                      <a:pt x="21499" y="3516"/>
                      <a:pt x="21438" y="9477"/>
                      <a:pt x="21185" y="12548"/>
                    </a:cubicBezTo>
                    <a:cubicBezTo>
                      <a:pt x="20811" y="17077"/>
                      <a:pt x="19488" y="18813"/>
                      <a:pt x="18603" y="18813"/>
                    </a:cubicBezTo>
                    <a:cubicBezTo>
                      <a:pt x="18082" y="18813"/>
                      <a:pt x="14899" y="18813"/>
                      <a:pt x="12368" y="18813"/>
                    </a:cubicBezTo>
                    <a:cubicBezTo>
                      <a:pt x="12368" y="18813"/>
                      <a:pt x="10917" y="18813"/>
                      <a:pt x="9148" y="18813"/>
                    </a:cubicBezTo>
                    <a:cubicBezTo>
                      <a:pt x="6617" y="18813"/>
                      <a:pt x="3434" y="18813"/>
                      <a:pt x="2913" y="18813"/>
                    </a:cubicBezTo>
                    <a:cubicBezTo>
                      <a:pt x="2028" y="18813"/>
                      <a:pt x="705" y="17077"/>
                      <a:pt x="331" y="12548"/>
                    </a:cubicBezTo>
                    <a:cubicBezTo>
                      <a:pt x="78" y="9477"/>
                      <a:pt x="17" y="3516"/>
                      <a:pt x="4" y="0"/>
                    </a:cubicBezTo>
                    <a:lnTo>
                      <a:pt x="2" y="0"/>
                    </a:lnTo>
                    <a:cubicBezTo>
                      <a:pt x="2" y="0"/>
                      <a:pt x="-42" y="10806"/>
                      <a:pt x="331" y="15335"/>
                    </a:cubicBezTo>
                    <a:cubicBezTo>
                      <a:pt x="705" y="19864"/>
                      <a:pt x="2028" y="21600"/>
                      <a:pt x="2913" y="21600"/>
                    </a:cubicBezTo>
                    <a:cubicBezTo>
                      <a:pt x="3434" y="21600"/>
                      <a:pt x="6617" y="21600"/>
                      <a:pt x="9148" y="21600"/>
                    </a:cubicBezTo>
                    <a:cubicBezTo>
                      <a:pt x="10917" y="21600"/>
                      <a:pt x="12368" y="21600"/>
                      <a:pt x="12368" y="21600"/>
                    </a:cubicBezTo>
                    <a:cubicBezTo>
                      <a:pt x="14899" y="21600"/>
                      <a:pt x="18082" y="21600"/>
                      <a:pt x="18603" y="21600"/>
                    </a:cubicBezTo>
                    <a:cubicBezTo>
                      <a:pt x="19488" y="21600"/>
                      <a:pt x="20811" y="19864"/>
                      <a:pt x="21185" y="15335"/>
                    </a:cubicBezTo>
                    <a:cubicBezTo>
                      <a:pt x="21558" y="10806"/>
                      <a:pt x="21514" y="0"/>
                      <a:pt x="21514" y="0"/>
                    </a:cubicBezTo>
                    <a:cubicBezTo>
                      <a:pt x="21514" y="0"/>
                      <a:pt x="21512" y="0"/>
                      <a:pt x="21512" y="0"/>
                    </a:cubicBezTo>
                    <a:close/>
                  </a:path>
                </a:pathLst>
              </a:custGeom>
              <a:solidFill>
                <a:srgbClr val="000000">
                  <a:alpha val="75000"/>
                </a:srgb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36" name="Shape 10">
                <a:extLst>
                  <a:ext uri="{FF2B5EF4-FFF2-40B4-BE49-F238E27FC236}">
                    <a16:creationId xmlns:a16="http://schemas.microsoft.com/office/drawing/2014/main" id="{794EF6A1-15EB-441C-B680-2CA776C39B14}"/>
                  </a:ext>
                </a:extLst>
              </p:cNvPr>
              <p:cNvSpPr/>
              <p:nvPr/>
            </p:nvSpPr>
            <p:spPr>
              <a:xfrm>
                <a:off x="15328899" y="15125700"/>
                <a:ext cx="5908375" cy="24379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19" h="21568" extrusionOk="0">
                    <a:moveTo>
                      <a:pt x="20738" y="19920"/>
                    </a:moveTo>
                    <a:cubicBezTo>
                      <a:pt x="20559" y="19543"/>
                      <a:pt x="18693" y="15429"/>
                      <a:pt x="18281" y="13714"/>
                    </a:cubicBezTo>
                    <a:cubicBezTo>
                      <a:pt x="17870" y="12000"/>
                      <a:pt x="17568" y="0"/>
                      <a:pt x="17568" y="0"/>
                    </a:cubicBezTo>
                    <a:lnTo>
                      <a:pt x="12013" y="0"/>
                    </a:lnTo>
                    <a:lnTo>
                      <a:pt x="8905" y="0"/>
                    </a:lnTo>
                    <a:lnTo>
                      <a:pt x="3350" y="0"/>
                    </a:lnTo>
                    <a:cubicBezTo>
                      <a:pt x="3350" y="0"/>
                      <a:pt x="3048" y="12000"/>
                      <a:pt x="2637" y="13714"/>
                    </a:cubicBezTo>
                    <a:cubicBezTo>
                      <a:pt x="2225" y="15429"/>
                      <a:pt x="359" y="19543"/>
                      <a:pt x="180" y="19920"/>
                    </a:cubicBezTo>
                    <a:cubicBezTo>
                      <a:pt x="2" y="20297"/>
                      <a:pt x="-341" y="21120"/>
                      <a:pt x="921" y="21360"/>
                    </a:cubicBezTo>
                    <a:cubicBezTo>
                      <a:pt x="2184" y="21600"/>
                      <a:pt x="4064" y="21566"/>
                      <a:pt x="4064" y="21566"/>
                    </a:cubicBezTo>
                    <a:lnTo>
                      <a:pt x="8905" y="21566"/>
                    </a:lnTo>
                    <a:lnTo>
                      <a:pt x="12013" y="21566"/>
                    </a:lnTo>
                    <a:lnTo>
                      <a:pt x="16854" y="21566"/>
                    </a:lnTo>
                    <a:cubicBezTo>
                      <a:pt x="16854" y="21566"/>
                      <a:pt x="18734" y="21600"/>
                      <a:pt x="19997" y="21360"/>
                    </a:cubicBezTo>
                    <a:cubicBezTo>
                      <a:pt x="21259" y="21120"/>
                      <a:pt x="20916" y="20297"/>
                      <a:pt x="20738" y="19920"/>
                    </a:cubicBezTo>
                    <a:close/>
                  </a:path>
                </a:pathLst>
              </a:custGeom>
              <a:gradFill>
                <a:gsLst>
                  <a:gs pos="66000">
                    <a:srgbClr val="A4A7A8"/>
                  </a:gs>
                  <a:gs pos="0">
                    <a:srgbClr val="A4A7A8"/>
                  </a:gs>
                  <a:gs pos="34000">
                    <a:srgbClr val="F5F8FA"/>
                  </a:gs>
                </a:gsLst>
                <a:lin ang="540000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37" name="Shape 11">
                <a:extLst>
                  <a:ext uri="{FF2B5EF4-FFF2-40B4-BE49-F238E27FC236}">
                    <a16:creationId xmlns:a16="http://schemas.microsoft.com/office/drawing/2014/main" id="{DFF881D5-3398-4664-BDA0-7CBC733FF6D7}"/>
                  </a:ext>
                </a:extLst>
              </p:cNvPr>
              <p:cNvSpPr/>
              <p:nvPr/>
            </p:nvSpPr>
            <p:spPr>
              <a:xfrm>
                <a:off x="15328899" y="15125700"/>
                <a:ext cx="5908375" cy="24379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19" h="21568" extrusionOk="0">
                    <a:moveTo>
                      <a:pt x="20738" y="19920"/>
                    </a:moveTo>
                    <a:cubicBezTo>
                      <a:pt x="20559" y="19543"/>
                      <a:pt x="18693" y="15429"/>
                      <a:pt x="18281" y="13714"/>
                    </a:cubicBezTo>
                    <a:cubicBezTo>
                      <a:pt x="17870" y="12000"/>
                      <a:pt x="17568" y="0"/>
                      <a:pt x="17568" y="0"/>
                    </a:cubicBezTo>
                    <a:lnTo>
                      <a:pt x="12013" y="0"/>
                    </a:lnTo>
                    <a:lnTo>
                      <a:pt x="8905" y="0"/>
                    </a:lnTo>
                    <a:lnTo>
                      <a:pt x="3350" y="0"/>
                    </a:lnTo>
                    <a:cubicBezTo>
                      <a:pt x="3350" y="0"/>
                      <a:pt x="3048" y="12000"/>
                      <a:pt x="2637" y="13714"/>
                    </a:cubicBezTo>
                    <a:cubicBezTo>
                      <a:pt x="2225" y="15429"/>
                      <a:pt x="359" y="19543"/>
                      <a:pt x="180" y="19920"/>
                    </a:cubicBezTo>
                    <a:cubicBezTo>
                      <a:pt x="2" y="20297"/>
                      <a:pt x="-341" y="21120"/>
                      <a:pt x="921" y="21360"/>
                    </a:cubicBezTo>
                    <a:cubicBezTo>
                      <a:pt x="2184" y="21600"/>
                      <a:pt x="4064" y="21566"/>
                      <a:pt x="4064" y="21566"/>
                    </a:cubicBezTo>
                    <a:lnTo>
                      <a:pt x="8905" y="21566"/>
                    </a:lnTo>
                    <a:lnTo>
                      <a:pt x="12013" y="21566"/>
                    </a:lnTo>
                    <a:lnTo>
                      <a:pt x="16854" y="21566"/>
                    </a:lnTo>
                    <a:cubicBezTo>
                      <a:pt x="16854" y="21566"/>
                      <a:pt x="18734" y="21600"/>
                      <a:pt x="19997" y="21360"/>
                    </a:cubicBezTo>
                    <a:cubicBezTo>
                      <a:pt x="21259" y="21120"/>
                      <a:pt x="20916" y="20297"/>
                      <a:pt x="20738" y="19920"/>
                    </a:cubicBezTo>
                    <a:close/>
                  </a:path>
                </a:pathLst>
              </a:custGeom>
              <a:gradFill>
                <a:gsLst>
                  <a:gs pos="65000">
                    <a:srgbClr val="000000">
                      <a:alpha val="30000"/>
                    </a:srgbClr>
                  </a:gs>
                  <a:gs pos="36000">
                    <a:srgbClr val="FFFFFF">
                      <a:alpha val="0"/>
                    </a:srgbClr>
                  </a:gs>
                  <a:gs pos="95000">
                    <a:srgbClr val="FFFFFF">
                      <a:alpha val="0"/>
                    </a:srgbClr>
                  </a:gs>
                </a:gsLst>
                <a:lin ang="540000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38" name="Shape 12">
                <a:extLst>
                  <a:ext uri="{FF2B5EF4-FFF2-40B4-BE49-F238E27FC236}">
                    <a16:creationId xmlns:a16="http://schemas.microsoft.com/office/drawing/2014/main" id="{BC8763CC-6D4C-41A4-A340-960FFABF726F}"/>
                  </a:ext>
                </a:extLst>
              </p:cNvPr>
              <p:cNvSpPr/>
              <p:nvPr/>
            </p:nvSpPr>
            <p:spPr>
              <a:xfrm>
                <a:off x="15328900" y="17462500"/>
                <a:ext cx="5909232" cy="1802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16" h="21600" extrusionOk="0">
                    <a:moveTo>
                      <a:pt x="21515" y="0"/>
                    </a:moveTo>
                    <a:lnTo>
                      <a:pt x="21512" y="0"/>
                    </a:lnTo>
                    <a:cubicBezTo>
                      <a:pt x="21487" y="4170"/>
                      <a:pt x="21268" y="8231"/>
                      <a:pt x="20567" y="9989"/>
                    </a:cubicBezTo>
                    <a:cubicBezTo>
                      <a:pt x="19268" y="13239"/>
                      <a:pt x="17335" y="12776"/>
                      <a:pt x="17335" y="12776"/>
                    </a:cubicBezTo>
                    <a:lnTo>
                      <a:pt x="12356" y="12776"/>
                    </a:lnTo>
                    <a:lnTo>
                      <a:pt x="9160" y="12776"/>
                    </a:lnTo>
                    <a:lnTo>
                      <a:pt x="4181" y="12776"/>
                    </a:lnTo>
                    <a:cubicBezTo>
                      <a:pt x="4181" y="12776"/>
                      <a:pt x="2248" y="13239"/>
                      <a:pt x="949" y="9989"/>
                    </a:cubicBezTo>
                    <a:cubicBezTo>
                      <a:pt x="248" y="8231"/>
                      <a:pt x="29" y="4170"/>
                      <a:pt x="4" y="0"/>
                    </a:cubicBezTo>
                    <a:lnTo>
                      <a:pt x="1" y="0"/>
                    </a:lnTo>
                    <a:cubicBezTo>
                      <a:pt x="1" y="0"/>
                      <a:pt x="-42" y="10806"/>
                      <a:pt x="328" y="15335"/>
                    </a:cubicBezTo>
                    <a:cubicBezTo>
                      <a:pt x="699" y="19864"/>
                      <a:pt x="2096" y="21600"/>
                      <a:pt x="2974" y="21600"/>
                    </a:cubicBezTo>
                    <a:cubicBezTo>
                      <a:pt x="3491" y="21600"/>
                      <a:pt x="6649" y="21600"/>
                      <a:pt x="9160" y="21600"/>
                    </a:cubicBezTo>
                    <a:cubicBezTo>
                      <a:pt x="10916" y="21600"/>
                      <a:pt x="12356" y="21600"/>
                      <a:pt x="12356" y="21600"/>
                    </a:cubicBezTo>
                    <a:cubicBezTo>
                      <a:pt x="14867" y="21600"/>
                      <a:pt x="18025" y="21600"/>
                      <a:pt x="18542" y="21600"/>
                    </a:cubicBezTo>
                    <a:cubicBezTo>
                      <a:pt x="19420" y="21600"/>
                      <a:pt x="20817" y="19864"/>
                      <a:pt x="21188" y="15335"/>
                    </a:cubicBezTo>
                    <a:cubicBezTo>
                      <a:pt x="21558" y="10806"/>
                      <a:pt x="21515" y="0"/>
                      <a:pt x="2151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6A6A6A"/>
                  </a:gs>
                  <a:gs pos="87000">
                    <a:srgbClr val="F5F8FA"/>
                  </a:gs>
                  <a:gs pos="13000">
                    <a:srgbClr val="F5F8FA"/>
                  </a:gs>
                  <a:gs pos="100000">
                    <a:srgbClr val="6A6A6A"/>
                  </a:gs>
                </a:gsLst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39" name="Shape 13">
                <a:extLst>
                  <a:ext uri="{FF2B5EF4-FFF2-40B4-BE49-F238E27FC236}">
                    <a16:creationId xmlns:a16="http://schemas.microsoft.com/office/drawing/2014/main" id="{EAA6C839-1A4B-4E68-B0D6-24E9D3157A32}"/>
                  </a:ext>
                </a:extLst>
              </p:cNvPr>
              <p:cNvSpPr/>
              <p:nvPr/>
            </p:nvSpPr>
            <p:spPr>
              <a:xfrm>
                <a:off x="15328900" y="16014700"/>
                <a:ext cx="2250215" cy="1550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14" h="21549" extrusionOk="0">
                    <a:moveTo>
                      <a:pt x="9190" y="0"/>
                    </a:moveTo>
                    <a:cubicBezTo>
                      <a:pt x="8788" y="0"/>
                      <a:pt x="8391" y="32"/>
                      <a:pt x="7999" y="92"/>
                    </a:cubicBezTo>
                    <a:cubicBezTo>
                      <a:pt x="7690" y="4243"/>
                      <a:pt x="7297" y="8100"/>
                      <a:pt x="6856" y="9211"/>
                    </a:cubicBezTo>
                    <a:cubicBezTo>
                      <a:pt x="5786" y="11904"/>
                      <a:pt x="933" y="18368"/>
                      <a:pt x="470" y="18961"/>
                    </a:cubicBezTo>
                    <a:cubicBezTo>
                      <a:pt x="6" y="19553"/>
                      <a:pt x="-886" y="20846"/>
                      <a:pt x="2396" y="21223"/>
                    </a:cubicBezTo>
                    <a:cubicBezTo>
                      <a:pt x="5678" y="21600"/>
                      <a:pt x="10566" y="21546"/>
                      <a:pt x="10566" y="21546"/>
                    </a:cubicBezTo>
                    <a:lnTo>
                      <a:pt x="20377" y="21546"/>
                    </a:lnTo>
                    <a:cubicBezTo>
                      <a:pt x="20596" y="20209"/>
                      <a:pt x="20714" y="18811"/>
                      <a:pt x="20714" y="17372"/>
                    </a:cubicBezTo>
                    <a:cubicBezTo>
                      <a:pt x="20714" y="7778"/>
                      <a:pt x="15555" y="0"/>
                      <a:pt x="9190" y="0"/>
                    </a:cubicBezTo>
                    <a:close/>
                  </a:path>
                </a:pathLst>
              </a:custGeom>
              <a:gradFill flip="none" rotWithShape="1">
                <a:gsLst>
                  <a:gs pos="94000">
                    <a:srgbClr val="F5F8FA"/>
                  </a:gs>
                  <a:gs pos="35000">
                    <a:srgbClr val="FFFFFF">
                      <a:alpha val="0"/>
                    </a:srgbClr>
                  </a:gs>
                </a:gsLst>
                <a:lin ang="9000000" scaled="0"/>
                <a:tileRect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40" name="Shape 14">
                <a:extLst>
                  <a:ext uri="{FF2B5EF4-FFF2-40B4-BE49-F238E27FC236}">
                    <a16:creationId xmlns:a16="http://schemas.microsoft.com/office/drawing/2014/main" id="{1C3F147C-27A2-4A5B-98E0-08591D0D08F8}"/>
                  </a:ext>
                </a:extLst>
              </p:cNvPr>
              <p:cNvSpPr/>
              <p:nvPr/>
            </p:nvSpPr>
            <p:spPr>
              <a:xfrm>
                <a:off x="18986500" y="16014700"/>
                <a:ext cx="2250216" cy="1550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14" h="21549" extrusionOk="0">
                    <a:moveTo>
                      <a:pt x="11524" y="0"/>
                    </a:moveTo>
                    <a:cubicBezTo>
                      <a:pt x="11926" y="0"/>
                      <a:pt x="12323" y="32"/>
                      <a:pt x="12715" y="92"/>
                    </a:cubicBezTo>
                    <a:cubicBezTo>
                      <a:pt x="13024" y="4243"/>
                      <a:pt x="13417" y="8100"/>
                      <a:pt x="13858" y="9211"/>
                    </a:cubicBezTo>
                    <a:cubicBezTo>
                      <a:pt x="14928" y="11904"/>
                      <a:pt x="19781" y="18368"/>
                      <a:pt x="20244" y="18961"/>
                    </a:cubicBezTo>
                    <a:cubicBezTo>
                      <a:pt x="20708" y="19553"/>
                      <a:pt x="21600" y="20846"/>
                      <a:pt x="18318" y="21223"/>
                    </a:cubicBezTo>
                    <a:cubicBezTo>
                      <a:pt x="15036" y="21600"/>
                      <a:pt x="10148" y="21546"/>
                      <a:pt x="10148" y="21546"/>
                    </a:cubicBezTo>
                    <a:lnTo>
                      <a:pt x="337" y="21546"/>
                    </a:lnTo>
                    <a:cubicBezTo>
                      <a:pt x="118" y="20209"/>
                      <a:pt x="0" y="18811"/>
                      <a:pt x="0" y="17372"/>
                    </a:cubicBezTo>
                    <a:cubicBezTo>
                      <a:pt x="0" y="7778"/>
                      <a:pt x="5159" y="0"/>
                      <a:pt x="11524" y="0"/>
                    </a:cubicBezTo>
                    <a:close/>
                  </a:path>
                </a:pathLst>
              </a:custGeom>
              <a:gradFill flip="none" rotWithShape="1">
                <a:gsLst>
                  <a:gs pos="78000">
                    <a:srgbClr val="EEEFF1">
                      <a:alpha val="0"/>
                    </a:srgbClr>
                  </a:gs>
                  <a:gs pos="21000">
                    <a:srgbClr val="F5F8FA"/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41" name="Shape 15">
                <a:extLst>
                  <a:ext uri="{FF2B5EF4-FFF2-40B4-BE49-F238E27FC236}">
                    <a16:creationId xmlns:a16="http://schemas.microsoft.com/office/drawing/2014/main" id="{3118AB3E-4EB2-4EF4-888D-8E9D48ACD1BA}"/>
                  </a:ext>
                </a:extLst>
              </p:cNvPr>
              <p:cNvSpPr/>
              <p:nvPr/>
            </p:nvSpPr>
            <p:spPr>
              <a:xfrm>
                <a:off x="17729200" y="2806700"/>
                <a:ext cx="9136050" cy="104090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58"/>
                    </a:moveTo>
                    <a:cubicBezTo>
                      <a:pt x="21600" y="518"/>
                      <a:pt x="21009" y="0"/>
                      <a:pt x="20281" y="0"/>
                    </a:cubicBezTo>
                    <a:lnTo>
                      <a:pt x="13897" y="0"/>
                    </a:lnTo>
                    <a:lnTo>
                      <a:pt x="0" y="21600"/>
                    </a:lnTo>
                    <a:lnTo>
                      <a:pt x="21600" y="21600"/>
                    </a:lnTo>
                    <a:cubicBezTo>
                      <a:pt x="21600" y="21600"/>
                      <a:pt x="21600" y="1158"/>
                      <a:pt x="21600" y="115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60000"/>
                    </a:srgbClr>
                  </a:gs>
                  <a:gs pos="91000">
                    <a:srgbClr val="FFFFFF">
                      <a:alpha val="15000"/>
                    </a:srgbClr>
                  </a:gs>
                </a:gsLst>
                <a:lin ang="5400000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42" name="Shape 16">
                <a:extLst>
                  <a:ext uri="{FF2B5EF4-FFF2-40B4-BE49-F238E27FC236}">
                    <a16:creationId xmlns:a16="http://schemas.microsoft.com/office/drawing/2014/main" id="{3C085335-7A99-4BAC-9540-B1119FB11921}"/>
                  </a:ext>
                </a:extLst>
              </p:cNvPr>
              <p:cNvSpPr/>
              <p:nvPr/>
            </p:nvSpPr>
            <p:spPr>
              <a:xfrm>
                <a:off x="9715500" y="13220700"/>
                <a:ext cx="17149658" cy="232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0"/>
                    </a:lnTo>
                    <a:cubicBezTo>
                      <a:pt x="21600" y="0"/>
                      <a:pt x="0" y="0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1E1E3">
                      <a:alpha val="0"/>
                    </a:srgbClr>
                  </a:gs>
                  <a:gs pos="100000">
                    <a:srgbClr val="9EA0A4">
                      <a:alpha val="0"/>
                    </a:srgbClr>
                  </a:gs>
                </a:gsLst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43" name="Shape 17">
                <a:extLst>
                  <a:ext uri="{FF2B5EF4-FFF2-40B4-BE49-F238E27FC236}">
                    <a16:creationId xmlns:a16="http://schemas.microsoft.com/office/drawing/2014/main" id="{B73C069A-4151-48E3-AA26-0F303A1C5D09}"/>
                  </a:ext>
                </a:extLst>
              </p:cNvPr>
              <p:cNvSpPr/>
              <p:nvPr/>
            </p:nvSpPr>
            <p:spPr>
              <a:xfrm>
                <a:off x="18173700" y="3009900"/>
                <a:ext cx="222432" cy="2224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8" h="19678" extrusionOk="0">
                    <a:moveTo>
                      <a:pt x="16797" y="2883"/>
                    </a:moveTo>
                    <a:cubicBezTo>
                      <a:pt x="12953" y="-961"/>
                      <a:pt x="6723" y="-961"/>
                      <a:pt x="2882" y="2883"/>
                    </a:cubicBezTo>
                    <a:cubicBezTo>
                      <a:pt x="-961" y="6723"/>
                      <a:pt x="-961" y="12953"/>
                      <a:pt x="2882" y="16797"/>
                    </a:cubicBezTo>
                    <a:cubicBezTo>
                      <a:pt x="6723" y="20639"/>
                      <a:pt x="12953" y="20638"/>
                      <a:pt x="16797" y="16797"/>
                    </a:cubicBezTo>
                    <a:cubicBezTo>
                      <a:pt x="20637" y="12953"/>
                      <a:pt x="20639" y="6723"/>
                      <a:pt x="16797" y="2883"/>
                    </a:cubicBezTo>
                    <a:close/>
                  </a:path>
                </a:pathLst>
              </a:custGeom>
              <a:gradFill>
                <a:gsLst>
                  <a:gs pos="28000">
                    <a:srgbClr val="666666"/>
                  </a:gs>
                  <a:gs pos="86000">
                    <a:srgbClr val="090909"/>
                  </a:gs>
                </a:gsLst>
                <a:lin ang="3558017"/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44" name="Shape 18">
                <a:extLst>
                  <a:ext uri="{FF2B5EF4-FFF2-40B4-BE49-F238E27FC236}">
                    <a16:creationId xmlns:a16="http://schemas.microsoft.com/office/drawing/2014/main" id="{53DC95F0-F3D8-48BE-B876-44D00EDD0F38}"/>
                  </a:ext>
                </a:extLst>
              </p:cNvPr>
              <p:cNvSpPr/>
              <p:nvPr/>
            </p:nvSpPr>
            <p:spPr>
              <a:xfrm>
                <a:off x="18199100" y="3035300"/>
                <a:ext cx="175264" cy="1752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3"/>
                    </a:moveTo>
                    <a:cubicBezTo>
                      <a:pt x="21600" y="16765"/>
                      <a:pt x="16776" y="21600"/>
                      <a:pt x="10800" y="21600"/>
                    </a:cubicBezTo>
                    <a:cubicBezTo>
                      <a:pt x="4840" y="21600"/>
                      <a:pt x="0" y="16765"/>
                      <a:pt x="0" y="10803"/>
                    </a:cubicBezTo>
                    <a:cubicBezTo>
                      <a:pt x="0" y="4835"/>
                      <a:pt x="4840" y="0"/>
                      <a:pt x="10800" y="0"/>
                    </a:cubicBezTo>
                    <a:cubicBezTo>
                      <a:pt x="16776" y="0"/>
                      <a:pt x="21600" y="4835"/>
                      <a:pt x="21600" y="10803"/>
                    </a:cubicBezTo>
                    <a:close/>
                  </a:path>
                </a:pathLst>
              </a:custGeom>
              <a:gradFill>
                <a:gsLst>
                  <a:gs pos="30000">
                    <a:srgbClr val="474747"/>
                  </a:gs>
                  <a:gs pos="70000">
                    <a:srgbClr val="060606"/>
                  </a:gs>
                </a:gsLst>
              </a:gra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  <p:sp>
            <p:nvSpPr>
              <p:cNvPr id="45" name="Shape 19">
                <a:extLst>
                  <a:ext uri="{FF2B5EF4-FFF2-40B4-BE49-F238E27FC236}">
                    <a16:creationId xmlns:a16="http://schemas.microsoft.com/office/drawing/2014/main" id="{BB022666-3802-4842-B3CE-35562F24BC83}"/>
                  </a:ext>
                </a:extLst>
              </p:cNvPr>
              <p:cNvSpPr/>
              <p:nvPr/>
            </p:nvSpPr>
            <p:spPr>
              <a:xfrm>
                <a:off x="18262600" y="3098800"/>
                <a:ext cx="43089" cy="430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3"/>
                    </a:moveTo>
                    <a:cubicBezTo>
                      <a:pt x="21600" y="16765"/>
                      <a:pt x="16776" y="21600"/>
                      <a:pt x="10800" y="21600"/>
                    </a:cubicBezTo>
                    <a:cubicBezTo>
                      <a:pt x="4839" y="21600"/>
                      <a:pt x="0" y="16765"/>
                      <a:pt x="0" y="10803"/>
                    </a:cubicBezTo>
                    <a:cubicBezTo>
                      <a:pt x="0" y="4835"/>
                      <a:pt x="4839" y="0"/>
                      <a:pt x="10800" y="0"/>
                    </a:cubicBezTo>
                    <a:cubicBezTo>
                      <a:pt x="16776" y="0"/>
                      <a:pt x="21600" y="4835"/>
                      <a:pt x="21600" y="10803"/>
                    </a:cubicBezTo>
                    <a:close/>
                  </a:path>
                </a:pathLst>
              </a:custGeom>
              <a:solidFill>
                <a:srgbClr val="557DB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2250"/>
              </a:p>
            </p:txBody>
          </p:sp>
        </p:grpSp>
        <p:pic>
          <p:nvPicPr>
            <p:cNvPr id="3" name="图片 2" descr="图片包含 餐桌, 室内, 人员, 墙壁&#10;&#10;已生成极高可信度的说明">
              <a:extLst>
                <a:ext uri="{FF2B5EF4-FFF2-40B4-BE49-F238E27FC236}">
                  <a16:creationId xmlns:a16="http://schemas.microsoft.com/office/drawing/2014/main" id="{442AC290-44F1-4507-942B-32FDC68175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4" t="-662" r="414" b="18141"/>
            <a:stretch/>
          </p:blipFill>
          <p:spPr>
            <a:xfrm>
              <a:off x="4273790" y="2219092"/>
              <a:ext cx="3642101" cy="2061738"/>
            </a:xfrm>
            <a:prstGeom prst="rect">
              <a:avLst/>
            </a:prstGeom>
          </p:spPr>
        </p:pic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9287C1BC-0FC9-4010-8FFB-E719E53769FB}"/>
              </a:ext>
            </a:extLst>
          </p:cNvPr>
          <p:cNvGrpSpPr/>
          <p:nvPr/>
        </p:nvGrpSpPr>
        <p:grpSpPr>
          <a:xfrm>
            <a:off x="8294321" y="2986489"/>
            <a:ext cx="3914192" cy="1085738"/>
            <a:chOff x="8294321" y="2986489"/>
            <a:chExt cx="3914192" cy="1085738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5A6DBFE3-6D73-43FB-AC7F-BEDDCA75A0A6}"/>
                </a:ext>
              </a:extLst>
            </p:cNvPr>
            <p:cNvGrpSpPr/>
            <p:nvPr/>
          </p:nvGrpSpPr>
          <p:grpSpPr>
            <a:xfrm>
              <a:off x="8596494" y="2986489"/>
              <a:ext cx="3612019" cy="1085738"/>
              <a:chOff x="5879643" y="1445796"/>
              <a:chExt cx="3612019" cy="1085738"/>
            </a:xfrm>
          </p:grpSpPr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0F94412B-D53D-4830-9EBE-0C88F0A1F7CC}"/>
                  </a:ext>
                </a:extLst>
              </p:cNvPr>
              <p:cNvSpPr txBox="1"/>
              <p:nvPr/>
            </p:nvSpPr>
            <p:spPr>
              <a:xfrm>
                <a:off x="5879644" y="1792870"/>
                <a:ext cx="2835802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8185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You know some birds are not meant to be caged. Their feathers are just too bright. </a:t>
                </a:r>
                <a:endParaRPr lang="zh-CN" altLang="en-US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884BD767-52C4-4D7E-8284-38A794AC6083}"/>
                  </a:ext>
                </a:extLst>
              </p:cNvPr>
              <p:cNvSpPr txBox="1"/>
              <p:nvPr/>
            </p:nvSpPr>
            <p:spPr>
              <a:xfrm>
                <a:off x="5879643" y="1445796"/>
                <a:ext cx="361201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>
                    <a:solidFill>
                      <a:srgbClr val="818588"/>
                    </a:solidFill>
                  </a:rPr>
                  <a:t>Add The Tittle</a:t>
                </a:r>
                <a:endParaRPr lang="zh-CN" altLang="en-US" sz="2000" dirty="0">
                  <a:solidFill>
                    <a:srgbClr val="818588"/>
                  </a:solidFill>
                </a:endParaRPr>
              </a:p>
            </p:txBody>
          </p:sp>
        </p:grpSp>
        <p:sp>
          <p:nvSpPr>
            <p:cNvPr id="5" name="等腰三角形 4">
              <a:extLst>
                <a:ext uri="{FF2B5EF4-FFF2-40B4-BE49-F238E27FC236}">
                  <a16:creationId xmlns:a16="http://schemas.microsoft.com/office/drawing/2014/main" id="{31CA12FC-14E5-46AE-8B53-4BA88F34B2AD}"/>
                </a:ext>
              </a:extLst>
            </p:cNvPr>
            <p:cNvSpPr/>
            <p:nvPr/>
          </p:nvSpPr>
          <p:spPr>
            <a:xfrm rot="5224616">
              <a:off x="8278523" y="3513169"/>
              <a:ext cx="229069" cy="197473"/>
            </a:xfrm>
            <a:prstGeom prst="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B15A1D59-BE0E-43DC-AF86-8FA1E390F295}"/>
              </a:ext>
            </a:extLst>
          </p:cNvPr>
          <p:cNvGrpSpPr/>
          <p:nvPr/>
        </p:nvGrpSpPr>
        <p:grpSpPr>
          <a:xfrm>
            <a:off x="749675" y="2961329"/>
            <a:ext cx="3266485" cy="1110898"/>
            <a:chOff x="749675" y="2961329"/>
            <a:chExt cx="3266485" cy="1110898"/>
          </a:xfrm>
        </p:grpSpPr>
        <p:sp>
          <p:nvSpPr>
            <p:cNvPr id="61" name="等腰三角形 60">
              <a:extLst>
                <a:ext uri="{FF2B5EF4-FFF2-40B4-BE49-F238E27FC236}">
                  <a16:creationId xmlns:a16="http://schemas.microsoft.com/office/drawing/2014/main" id="{D71DF53C-C6E0-41CB-8C3E-1AA422F41EC0}"/>
                </a:ext>
              </a:extLst>
            </p:cNvPr>
            <p:cNvSpPr/>
            <p:nvPr/>
          </p:nvSpPr>
          <p:spPr>
            <a:xfrm rot="16375384" flipH="1">
              <a:off x="3802889" y="3481272"/>
              <a:ext cx="229069" cy="197473"/>
            </a:xfrm>
            <a:prstGeom prst="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76DD0F07-0630-426C-8310-50786D731CF0}"/>
                </a:ext>
              </a:extLst>
            </p:cNvPr>
            <p:cNvGrpSpPr/>
            <p:nvPr/>
          </p:nvGrpSpPr>
          <p:grpSpPr>
            <a:xfrm>
              <a:off x="749675" y="2961329"/>
              <a:ext cx="2835802" cy="1110898"/>
              <a:chOff x="5879644" y="1420636"/>
              <a:chExt cx="2835802" cy="1110898"/>
            </a:xfrm>
          </p:grpSpPr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29D79F02-7E07-4D1F-A5E3-C5BEEF0FC428}"/>
                  </a:ext>
                </a:extLst>
              </p:cNvPr>
              <p:cNvSpPr txBox="1"/>
              <p:nvPr/>
            </p:nvSpPr>
            <p:spPr>
              <a:xfrm>
                <a:off x="5879644" y="1792870"/>
                <a:ext cx="2835802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400" dirty="0">
                    <a:solidFill>
                      <a:srgbClr val="8185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You know some birds are not meant to be caged. Their feathers are just too bright</a:t>
                </a:r>
                <a:r>
                  <a:rPr lang="en-US" altLang="zh-CN" sz="1400" b="1" dirty="0">
                    <a:solidFill>
                      <a:srgbClr val="8185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endParaRPr lang="zh-CN" altLang="en-US" sz="1400" b="1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9CEAA322-CF13-4C7A-A6C5-505CAB73BA18}"/>
                  </a:ext>
                </a:extLst>
              </p:cNvPr>
              <p:cNvSpPr txBox="1"/>
              <p:nvPr/>
            </p:nvSpPr>
            <p:spPr>
              <a:xfrm>
                <a:off x="5965443" y="1420636"/>
                <a:ext cx="275000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2000" dirty="0">
                    <a:solidFill>
                      <a:srgbClr val="818588"/>
                    </a:solidFill>
                  </a:rPr>
                  <a:t>Add The Tittle</a:t>
                </a:r>
                <a:endParaRPr lang="zh-CN" altLang="en-US" sz="2000" dirty="0">
                  <a:solidFill>
                    <a:srgbClr val="818588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32588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8" grpId="0" animBg="1"/>
      <p:bldP spid="59" grpId="0" animBg="1"/>
      <p:bldP spid="50" grpId="0" animBg="1"/>
      <p:bldP spid="49" grpId="0" animBg="1"/>
      <p:bldP spid="4" grpId="0" animBg="1"/>
      <p:bldP spid="8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组合 84">
            <a:extLst>
              <a:ext uri="{FF2B5EF4-FFF2-40B4-BE49-F238E27FC236}">
                <a16:creationId xmlns:a16="http://schemas.microsoft.com/office/drawing/2014/main" id="{9EA097B3-ADF4-4E34-99A8-82B9C25BDBC0}"/>
              </a:ext>
            </a:extLst>
          </p:cNvPr>
          <p:cNvGrpSpPr/>
          <p:nvPr/>
        </p:nvGrpSpPr>
        <p:grpSpPr>
          <a:xfrm>
            <a:off x="9807011" y="357597"/>
            <a:ext cx="2053883" cy="523220"/>
            <a:chOff x="9543984" y="189929"/>
            <a:chExt cx="2053883" cy="523220"/>
          </a:xfrm>
        </p:grpSpPr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9BD18C85-6EA9-4F4F-88AF-D73CBE29484B}"/>
                </a:ext>
              </a:extLst>
            </p:cNvPr>
            <p:cNvSpPr txBox="1"/>
            <p:nvPr/>
          </p:nvSpPr>
          <p:spPr>
            <a:xfrm>
              <a:off x="10294681" y="189929"/>
              <a:ext cx="10349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LOGO</a:t>
              </a:r>
              <a:endParaRPr lang="zh-CN" altLang="en-US" sz="2800" dirty="0">
                <a:solidFill>
                  <a:srgbClr val="818588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7" name="等腰三角形 86">
              <a:extLst>
                <a:ext uri="{FF2B5EF4-FFF2-40B4-BE49-F238E27FC236}">
                  <a16:creationId xmlns:a16="http://schemas.microsoft.com/office/drawing/2014/main" id="{03DC2131-B380-4F69-BFBB-DD8B29EFFD43}"/>
                </a:ext>
              </a:extLst>
            </p:cNvPr>
            <p:cNvSpPr/>
            <p:nvPr/>
          </p:nvSpPr>
          <p:spPr>
            <a:xfrm>
              <a:off x="9696338" y="235395"/>
              <a:ext cx="501454" cy="432288"/>
            </a:xfrm>
            <a:prstGeom prst="triangle">
              <a:avLst/>
            </a:prstGeom>
            <a:solidFill>
              <a:srgbClr val="818588"/>
            </a:solidFill>
            <a:ln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0BBBAA3B-86FE-4DBD-A161-0B7790239083}"/>
                </a:ext>
              </a:extLst>
            </p:cNvPr>
            <p:cNvSpPr/>
            <p:nvPr/>
          </p:nvSpPr>
          <p:spPr>
            <a:xfrm>
              <a:off x="9543984" y="189929"/>
              <a:ext cx="2053883" cy="523220"/>
            </a:xfrm>
            <a:prstGeom prst="rect">
              <a:avLst/>
            </a:prstGeom>
            <a:noFill/>
            <a:ln w="38100"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4DB7E0F3-2675-463B-8078-34D63FC761AE}"/>
              </a:ext>
            </a:extLst>
          </p:cNvPr>
          <p:cNvSpPr txBox="1"/>
          <p:nvPr/>
        </p:nvSpPr>
        <p:spPr>
          <a:xfrm>
            <a:off x="1375789" y="349207"/>
            <a:ext cx="4890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818588"/>
                </a:solidFill>
              </a:rPr>
              <a:t>Click Here To Add The Tittle</a:t>
            </a:r>
            <a:endParaRPr lang="zh-CN" altLang="en-US" sz="2800" dirty="0">
              <a:solidFill>
                <a:srgbClr val="818588"/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D60CC50-9007-4F79-BB4C-8B63E496FC5A}"/>
              </a:ext>
            </a:extLst>
          </p:cNvPr>
          <p:cNvGrpSpPr/>
          <p:nvPr/>
        </p:nvGrpSpPr>
        <p:grpSpPr>
          <a:xfrm>
            <a:off x="552920" y="321895"/>
            <a:ext cx="5537916" cy="558922"/>
            <a:chOff x="552920" y="321895"/>
            <a:chExt cx="5537916" cy="558922"/>
          </a:xfrm>
        </p:grpSpPr>
        <p:sp>
          <p:nvSpPr>
            <p:cNvPr id="82" name="直角三角形 81">
              <a:extLst>
                <a:ext uri="{FF2B5EF4-FFF2-40B4-BE49-F238E27FC236}">
                  <a16:creationId xmlns:a16="http://schemas.microsoft.com/office/drawing/2014/main" id="{833A69DA-6DCF-4E3B-B76F-FD2EC934D709}"/>
                </a:ext>
              </a:extLst>
            </p:cNvPr>
            <p:cNvSpPr/>
            <p:nvPr/>
          </p:nvSpPr>
          <p:spPr>
            <a:xfrm>
              <a:off x="738900" y="340817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直角三角形 82">
              <a:extLst>
                <a:ext uri="{FF2B5EF4-FFF2-40B4-BE49-F238E27FC236}">
                  <a16:creationId xmlns:a16="http://schemas.microsoft.com/office/drawing/2014/main" id="{3D4972B7-F803-4197-B638-1B5584834D3F}"/>
                </a:ext>
              </a:extLst>
            </p:cNvPr>
            <p:cNvSpPr/>
            <p:nvPr/>
          </p:nvSpPr>
          <p:spPr>
            <a:xfrm rot="5400000">
              <a:off x="738900" y="321895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直角三角形 75">
              <a:extLst>
                <a:ext uri="{FF2B5EF4-FFF2-40B4-BE49-F238E27FC236}">
                  <a16:creationId xmlns:a16="http://schemas.microsoft.com/office/drawing/2014/main" id="{DE2DE38E-ED48-4798-9A86-29F5BCCA5598}"/>
                </a:ext>
              </a:extLst>
            </p:cNvPr>
            <p:cNvSpPr/>
            <p:nvPr/>
          </p:nvSpPr>
          <p:spPr>
            <a:xfrm>
              <a:off x="552920" y="340817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直角三角形 76">
              <a:extLst>
                <a:ext uri="{FF2B5EF4-FFF2-40B4-BE49-F238E27FC236}">
                  <a16:creationId xmlns:a16="http://schemas.microsoft.com/office/drawing/2014/main" id="{3590D684-639F-4970-8531-59FE14C83BB2}"/>
                </a:ext>
              </a:extLst>
            </p:cNvPr>
            <p:cNvSpPr/>
            <p:nvPr/>
          </p:nvSpPr>
          <p:spPr>
            <a:xfrm rot="5400000">
              <a:off x="552920" y="321895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id="{72E89F2C-0C4F-454C-87EA-DB845C477B79}"/>
                </a:ext>
              </a:extLst>
            </p:cNvPr>
            <p:cNvCxnSpPr>
              <a:cxnSpLocks/>
            </p:cNvCxnSpPr>
            <p:nvPr/>
          </p:nvCxnSpPr>
          <p:spPr>
            <a:xfrm>
              <a:off x="1108418" y="865319"/>
              <a:ext cx="4982418" cy="15498"/>
            </a:xfrm>
            <a:prstGeom prst="line">
              <a:avLst/>
            </a:prstGeom>
            <a:ln w="38100">
              <a:solidFill>
                <a:srgbClr val="8185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5" name="任意多边形: 形状 304">
            <a:extLst>
              <a:ext uri="{FF2B5EF4-FFF2-40B4-BE49-F238E27FC236}">
                <a16:creationId xmlns:a16="http://schemas.microsoft.com/office/drawing/2014/main" id="{4BA09CCC-BC29-466A-B310-CD0D3FA56994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 rot="20250002">
            <a:off x="9657875" y="4806056"/>
            <a:ext cx="2966435" cy="2009137"/>
          </a:xfrm>
          <a:custGeom>
            <a:avLst/>
            <a:gdLst>
              <a:gd name="connsiteX0" fmla="*/ 1304901 w 2966435"/>
              <a:gd name="connsiteY0" fmla="*/ 1694874 h 2009137"/>
              <a:gd name="connsiteX1" fmla="*/ 1303635 w 2966435"/>
              <a:gd name="connsiteY1" fmla="*/ 1696880 h 2009137"/>
              <a:gd name="connsiteX2" fmla="*/ 1223870 w 2966435"/>
              <a:gd name="connsiteY2" fmla="*/ 1862245 h 2009137"/>
              <a:gd name="connsiteX3" fmla="*/ 1171537 w 2966435"/>
              <a:gd name="connsiteY3" fmla="*/ 2009137 h 2009137"/>
              <a:gd name="connsiteX4" fmla="*/ 1167323 w 2966435"/>
              <a:gd name="connsiteY4" fmla="*/ 2007392 h 2009137"/>
              <a:gd name="connsiteX5" fmla="*/ 1199923 w 2966435"/>
              <a:gd name="connsiteY5" fmla="*/ 1845952 h 2009137"/>
              <a:gd name="connsiteX6" fmla="*/ 1224879 w 2966435"/>
              <a:gd name="connsiteY6" fmla="*/ 1803720 h 2009137"/>
              <a:gd name="connsiteX7" fmla="*/ 1262722 w 2966435"/>
              <a:gd name="connsiteY7" fmla="*/ 1649926 h 2009137"/>
              <a:gd name="connsiteX8" fmla="*/ 1254776 w 2966435"/>
              <a:gd name="connsiteY8" fmla="*/ 1667939 h 2009137"/>
              <a:gd name="connsiteX9" fmla="*/ 1204141 w 2966435"/>
              <a:gd name="connsiteY9" fmla="*/ 1825065 h 2009137"/>
              <a:gd name="connsiteX10" fmla="*/ 1199923 w 2966435"/>
              <a:gd name="connsiteY10" fmla="*/ 1845952 h 2009137"/>
              <a:gd name="connsiteX11" fmla="*/ 1144518 w 2966435"/>
              <a:gd name="connsiteY11" fmla="*/ 1939711 h 2009137"/>
              <a:gd name="connsiteX12" fmla="*/ 1121848 w 2966435"/>
              <a:gd name="connsiteY12" fmla="*/ 1988555 h 2009137"/>
              <a:gd name="connsiteX13" fmla="*/ 1106317 w 2966435"/>
              <a:gd name="connsiteY13" fmla="*/ 1982122 h 2009137"/>
              <a:gd name="connsiteX14" fmla="*/ 1117876 w 2966435"/>
              <a:gd name="connsiteY14" fmla="*/ 1801440 h 2009137"/>
              <a:gd name="connsiteX15" fmla="*/ 1209580 w 2966435"/>
              <a:gd name="connsiteY15" fmla="*/ 1698796 h 2009137"/>
              <a:gd name="connsiteX16" fmla="*/ 1163515 w 2966435"/>
              <a:gd name="connsiteY16" fmla="*/ 1579436 h 2009137"/>
              <a:gd name="connsiteX17" fmla="*/ 1147945 w 2966435"/>
              <a:gd name="connsiteY17" fmla="*/ 1632887 h 2009137"/>
              <a:gd name="connsiteX18" fmla="*/ 1118014 w 2966435"/>
              <a:gd name="connsiteY18" fmla="*/ 1799280 h 2009137"/>
              <a:gd name="connsiteX19" fmla="*/ 1117876 w 2966435"/>
              <a:gd name="connsiteY19" fmla="*/ 1801440 h 2009137"/>
              <a:gd name="connsiteX20" fmla="*/ 1106385 w 2966435"/>
              <a:gd name="connsiteY20" fmla="*/ 1814300 h 2009137"/>
              <a:gd name="connsiteX21" fmla="*/ 1015386 w 2966435"/>
              <a:gd name="connsiteY21" fmla="*/ 1938541 h 2009137"/>
              <a:gd name="connsiteX22" fmla="*/ 1012565 w 2966435"/>
              <a:gd name="connsiteY22" fmla="*/ 1943289 h 2009137"/>
              <a:gd name="connsiteX23" fmla="*/ 975682 w 2966435"/>
              <a:gd name="connsiteY23" fmla="*/ 1928012 h 2009137"/>
              <a:gd name="connsiteX24" fmla="*/ 972752 w 2966435"/>
              <a:gd name="connsiteY24" fmla="*/ 1906560 h 2009137"/>
              <a:gd name="connsiteX25" fmla="*/ 969038 w 2966435"/>
              <a:gd name="connsiteY25" fmla="*/ 1746526 h 2009137"/>
              <a:gd name="connsiteX26" fmla="*/ 978694 w 2966435"/>
              <a:gd name="connsiteY26" fmla="*/ 1735903 h 2009137"/>
              <a:gd name="connsiteX27" fmla="*/ 1092055 w 2966435"/>
              <a:gd name="connsiteY27" fmla="*/ 1632873 h 2009137"/>
              <a:gd name="connsiteX28" fmla="*/ 998825 w 2966435"/>
              <a:gd name="connsiteY28" fmla="*/ 1479233 h 2009137"/>
              <a:gd name="connsiteX29" fmla="*/ 979909 w 2966435"/>
              <a:gd name="connsiteY29" fmla="*/ 1591325 h 2009137"/>
              <a:gd name="connsiteX30" fmla="*/ 968847 w 2966435"/>
              <a:gd name="connsiteY30" fmla="*/ 1738278 h 2009137"/>
              <a:gd name="connsiteX31" fmla="*/ 969038 w 2966435"/>
              <a:gd name="connsiteY31" fmla="*/ 1746526 h 2009137"/>
              <a:gd name="connsiteX32" fmla="*/ 875664 w 2966435"/>
              <a:gd name="connsiteY32" fmla="*/ 1849264 h 2009137"/>
              <a:gd name="connsiteX33" fmla="*/ 854357 w 2966435"/>
              <a:gd name="connsiteY33" fmla="*/ 1877757 h 2009137"/>
              <a:gd name="connsiteX34" fmla="*/ 772169 w 2966435"/>
              <a:gd name="connsiteY34" fmla="*/ 1843714 h 2009137"/>
              <a:gd name="connsiteX35" fmla="*/ 760052 w 2966435"/>
              <a:gd name="connsiteY35" fmla="*/ 1669588 h 2009137"/>
              <a:gd name="connsiteX36" fmla="*/ 864657 w 2966435"/>
              <a:gd name="connsiteY36" fmla="*/ 1576130 h 2009137"/>
              <a:gd name="connsiteX37" fmla="*/ 988898 w 2966435"/>
              <a:gd name="connsiteY37" fmla="*/ 1485130 h 2009137"/>
              <a:gd name="connsiteX38" fmla="*/ 788537 w 2966435"/>
              <a:gd name="connsiteY38" fmla="*/ 1339187 h 2009137"/>
              <a:gd name="connsiteX39" fmla="*/ 787970 w 2966435"/>
              <a:gd name="connsiteY39" fmla="*/ 1341482 h 2009137"/>
              <a:gd name="connsiteX40" fmla="*/ 758823 w 2966435"/>
              <a:gd name="connsiteY40" fmla="*/ 1651932 h 2009137"/>
              <a:gd name="connsiteX41" fmla="*/ 760052 w 2966435"/>
              <a:gd name="connsiteY41" fmla="*/ 1669588 h 2009137"/>
              <a:gd name="connsiteX42" fmla="*/ 749153 w 2966435"/>
              <a:gd name="connsiteY42" fmla="*/ 1679325 h 2009137"/>
              <a:gd name="connsiteX43" fmla="*/ 646026 w 2966435"/>
              <a:gd name="connsiteY43" fmla="*/ 1791464 h 2009137"/>
              <a:gd name="connsiteX44" fmla="*/ 529403 w 2966435"/>
              <a:gd name="connsiteY44" fmla="*/ 1743157 h 2009137"/>
              <a:gd name="connsiteX45" fmla="*/ 522036 w 2966435"/>
              <a:gd name="connsiteY45" fmla="*/ 1596325 h 2009137"/>
              <a:gd name="connsiteX46" fmla="*/ 524589 w 2966435"/>
              <a:gd name="connsiteY46" fmla="*/ 1555849 h 2009137"/>
              <a:gd name="connsiteX47" fmla="*/ 532569 w 2966435"/>
              <a:gd name="connsiteY47" fmla="*/ 1547020 h 2009137"/>
              <a:gd name="connsiteX48" fmla="*/ 782989 w 2966435"/>
              <a:gd name="connsiteY48" fmla="*/ 1342466 h 2009137"/>
              <a:gd name="connsiteX49" fmla="*/ 578884 w 2966435"/>
              <a:gd name="connsiteY49" fmla="*/ 1179122 h 2009137"/>
              <a:gd name="connsiteX50" fmla="*/ 560714 w 2966435"/>
              <a:gd name="connsiteY50" fmla="*/ 1245481 h 2009137"/>
              <a:gd name="connsiteX51" fmla="*/ 534861 w 2966435"/>
              <a:gd name="connsiteY51" fmla="*/ 1393012 h 2009137"/>
              <a:gd name="connsiteX52" fmla="*/ 524589 w 2966435"/>
              <a:gd name="connsiteY52" fmla="*/ 1555849 h 2009137"/>
              <a:gd name="connsiteX53" fmla="*/ 422986 w 2966435"/>
              <a:gd name="connsiteY53" fmla="*/ 1668258 h 2009137"/>
              <a:gd name="connsiteX54" fmla="*/ 405618 w 2966435"/>
              <a:gd name="connsiteY54" fmla="*/ 1691884 h 2009137"/>
              <a:gd name="connsiteX55" fmla="*/ 283730 w 2966435"/>
              <a:gd name="connsiteY55" fmla="*/ 1641396 h 2009137"/>
              <a:gd name="connsiteX56" fmla="*/ 282878 w 2966435"/>
              <a:gd name="connsiteY56" fmla="*/ 1609856 h 2009137"/>
              <a:gd name="connsiteX57" fmla="*/ 292751 w 2966435"/>
              <a:gd name="connsiteY57" fmla="*/ 1462058 h 2009137"/>
              <a:gd name="connsiteX58" fmla="*/ 295516 w 2966435"/>
              <a:gd name="connsiteY58" fmla="*/ 1444869 h 2009137"/>
              <a:gd name="connsiteX59" fmla="*/ 386545 w 2966435"/>
              <a:gd name="connsiteY59" fmla="*/ 1342983 h 2009137"/>
              <a:gd name="connsiteX60" fmla="*/ 501502 w 2966435"/>
              <a:gd name="connsiteY60" fmla="*/ 1237264 h 2009137"/>
              <a:gd name="connsiteX61" fmla="*/ 395521 w 2966435"/>
              <a:gd name="connsiteY61" fmla="*/ 1055145 h 2009137"/>
              <a:gd name="connsiteX62" fmla="*/ 352684 w 2966435"/>
              <a:gd name="connsiteY62" fmla="*/ 1174347 h 2009137"/>
              <a:gd name="connsiteX63" fmla="*/ 316147 w 2966435"/>
              <a:gd name="connsiteY63" fmla="*/ 1316582 h 2009137"/>
              <a:gd name="connsiteX64" fmla="*/ 295516 w 2966435"/>
              <a:gd name="connsiteY64" fmla="*/ 1444869 h 2009137"/>
              <a:gd name="connsiteX65" fmla="*/ 283349 w 2966435"/>
              <a:gd name="connsiteY65" fmla="*/ 1458487 h 2009137"/>
              <a:gd name="connsiteX66" fmla="*/ 192350 w 2966435"/>
              <a:gd name="connsiteY66" fmla="*/ 1582728 h 2009137"/>
              <a:gd name="connsiteX67" fmla="*/ 182425 w 2966435"/>
              <a:gd name="connsiteY67" fmla="*/ 1599434 h 2009137"/>
              <a:gd name="connsiteX68" fmla="*/ 88164 w 2966435"/>
              <a:gd name="connsiteY68" fmla="*/ 1560390 h 2009137"/>
              <a:gd name="connsiteX69" fmla="*/ 100518 w 2966435"/>
              <a:gd name="connsiteY69" fmla="*/ 1474040 h 2009137"/>
              <a:gd name="connsiteX70" fmla="*/ 122425 w 2966435"/>
              <a:gd name="connsiteY70" fmla="*/ 1384313 h 2009137"/>
              <a:gd name="connsiteX71" fmla="*/ 176927 w 2966435"/>
              <a:gd name="connsiteY71" fmla="*/ 1300960 h 2009137"/>
              <a:gd name="connsiteX72" fmla="*/ 293894 w 2966435"/>
              <a:gd name="connsiteY72" fmla="*/ 1155268 h 2009137"/>
              <a:gd name="connsiteX73" fmla="*/ 278787 w 2966435"/>
              <a:gd name="connsiteY73" fmla="*/ 994507 h 2009137"/>
              <a:gd name="connsiteX74" fmla="*/ 253933 w 2966435"/>
              <a:gd name="connsiteY74" fmla="*/ 1036566 h 2009137"/>
              <a:gd name="connsiteX75" fmla="*/ 137045 w 2966435"/>
              <a:gd name="connsiteY75" fmla="*/ 1324433 h 2009137"/>
              <a:gd name="connsiteX76" fmla="*/ 122425 w 2966435"/>
              <a:gd name="connsiteY76" fmla="*/ 1384313 h 2009137"/>
              <a:gd name="connsiteX77" fmla="*/ 108543 w 2966435"/>
              <a:gd name="connsiteY77" fmla="*/ 1405544 h 2009137"/>
              <a:gd name="connsiteX78" fmla="*/ 38499 w 2966435"/>
              <a:gd name="connsiteY78" fmla="*/ 1539818 h 2009137"/>
              <a:gd name="connsiteX79" fmla="*/ 0 w 2966435"/>
              <a:gd name="connsiteY79" fmla="*/ 1523871 h 2009137"/>
              <a:gd name="connsiteX80" fmla="*/ 52332 w 2966435"/>
              <a:gd name="connsiteY80" fmla="*/ 1376980 h 2009137"/>
              <a:gd name="connsiteX81" fmla="*/ 205411 w 2966435"/>
              <a:gd name="connsiteY81" fmla="*/ 1092165 h 2009137"/>
              <a:gd name="connsiteX82" fmla="*/ 1592172 w 2966435"/>
              <a:gd name="connsiteY82" fmla="*/ 1413207 h 2009137"/>
              <a:gd name="connsiteX83" fmla="*/ 1550672 w 2966435"/>
              <a:gd name="connsiteY83" fmla="*/ 1443718 h 2009137"/>
              <a:gd name="connsiteX84" fmla="*/ 1429434 w 2966435"/>
              <a:gd name="connsiteY84" fmla="*/ 1553300 h 2009137"/>
              <a:gd name="connsiteX85" fmla="*/ 1319851 w 2966435"/>
              <a:gd name="connsiteY85" fmla="*/ 1674539 h 2009137"/>
              <a:gd name="connsiteX86" fmla="*/ 1304901 w 2966435"/>
              <a:gd name="connsiteY86" fmla="*/ 1694874 h 2009137"/>
              <a:gd name="connsiteX87" fmla="*/ 1399597 w 2966435"/>
              <a:gd name="connsiteY87" fmla="*/ 1544821 h 2009137"/>
              <a:gd name="connsiteX88" fmla="*/ 1414870 w 2966435"/>
              <a:gd name="connsiteY88" fmla="*/ 1525205 h 2009137"/>
              <a:gd name="connsiteX89" fmla="*/ 1450823 w 2966435"/>
              <a:gd name="connsiteY89" fmla="*/ 1498191 h 2009137"/>
              <a:gd name="connsiteX90" fmla="*/ 1588001 w 2966435"/>
              <a:gd name="connsiteY90" fmla="*/ 1415187 h 2009137"/>
              <a:gd name="connsiteX91" fmla="*/ 1542083 w 2966435"/>
              <a:gd name="connsiteY91" fmla="*/ 1373308 h 2009137"/>
              <a:gd name="connsiteX92" fmla="*/ 1481302 w 2966435"/>
              <a:gd name="connsiteY92" fmla="*/ 1439881 h 2009137"/>
              <a:gd name="connsiteX93" fmla="*/ 1414870 w 2966435"/>
              <a:gd name="connsiteY93" fmla="*/ 1525205 h 2009137"/>
              <a:gd name="connsiteX94" fmla="*/ 1324538 w 2966435"/>
              <a:gd name="connsiteY94" fmla="*/ 1593077 h 2009137"/>
              <a:gd name="connsiteX95" fmla="*/ 1262722 w 2966435"/>
              <a:gd name="connsiteY95" fmla="*/ 1649926 h 2009137"/>
              <a:gd name="connsiteX96" fmla="*/ 1320747 w 2966435"/>
              <a:gd name="connsiteY96" fmla="*/ 1518377 h 2009137"/>
              <a:gd name="connsiteX97" fmla="*/ 1354614 w 2966435"/>
              <a:gd name="connsiteY97" fmla="*/ 1457139 h 2009137"/>
              <a:gd name="connsiteX98" fmla="*/ 1486104 w 2966435"/>
              <a:gd name="connsiteY98" fmla="*/ 1393797 h 2009137"/>
              <a:gd name="connsiteX99" fmla="*/ 1478318 w 2966435"/>
              <a:gd name="connsiteY99" fmla="*/ 1270610 h 2009137"/>
              <a:gd name="connsiteX100" fmla="*/ 1379725 w 2966435"/>
              <a:gd name="connsiteY100" fmla="*/ 1411733 h 2009137"/>
              <a:gd name="connsiteX101" fmla="*/ 1354614 w 2966435"/>
              <a:gd name="connsiteY101" fmla="*/ 1457139 h 2009137"/>
              <a:gd name="connsiteX102" fmla="*/ 1346563 w 2966435"/>
              <a:gd name="connsiteY102" fmla="*/ 1461018 h 2009137"/>
              <a:gd name="connsiteX103" fmla="*/ 1214947 w 2966435"/>
              <a:gd name="connsiteY103" fmla="*/ 1540977 h 2009137"/>
              <a:gd name="connsiteX104" fmla="*/ 1163515 w 2966435"/>
              <a:gd name="connsiteY104" fmla="*/ 1579436 h 2009137"/>
              <a:gd name="connsiteX105" fmla="*/ 1195071 w 2966435"/>
              <a:gd name="connsiteY105" fmla="*/ 1471104 h 2009137"/>
              <a:gd name="connsiteX106" fmla="*/ 1241353 w 2966435"/>
              <a:gd name="connsiteY106" fmla="*/ 1353630 h 2009137"/>
              <a:gd name="connsiteX107" fmla="*/ 1243679 w 2966435"/>
              <a:gd name="connsiteY107" fmla="*/ 1348863 h 2009137"/>
              <a:gd name="connsiteX108" fmla="*/ 1259395 w 2966435"/>
              <a:gd name="connsiteY108" fmla="*/ 1341457 h 2009137"/>
              <a:gd name="connsiteX109" fmla="*/ 1403555 w 2966435"/>
              <a:gd name="connsiteY109" fmla="*/ 1289651 h 2009137"/>
              <a:gd name="connsiteX110" fmla="*/ 1379867 w 2966435"/>
              <a:gd name="connsiteY110" fmla="*/ 1105310 h 2009137"/>
              <a:gd name="connsiteX111" fmla="*/ 1296740 w 2966435"/>
              <a:gd name="connsiteY111" fmla="*/ 1240118 h 2009137"/>
              <a:gd name="connsiteX112" fmla="*/ 1243679 w 2966435"/>
              <a:gd name="connsiteY112" fmla="*/ 1348863 h 2009137"/>
              <a:gd name="connsiteX113" fmla="*/ 1120827 w 2966435"/>
              <a:gd name="connsiteY113" fmla="*/ 1406761 h 2009137"/>
              <a:gd name="connsiteX114" fmla="*/ 998825 w 2966435"/>
              <a:gd name="connsiteY114" fmla="*/ 1479233 h 2009137"/>
              <a:gd name="connsiteX115" fmla="*/ 1004484 w 2966435"/>
              <a:gd name="connsiteY115" fmla="*/ 1445702 h 2009137"/>
              <a:gd name="connsiteX116" fmla="*/ 1066684 w 2966435"/>
              <a:gd name="connsiteY116" fmla="*/ 1231971 h 2009137"/>
              <a:gd name="connsiteX117" fmla="*/ 1084709 w 2966435"/>
              <a:gd name="connsiteY117" fmla="*/ 1187937 h 2009137"/>
              <a:gd name="connsiteX118" fmla="*/ 1206845 w 2966435"/>
              <a:gd name="connsiteY118" fmla="*/ 1145217 h 2009137"/>
              <a:gd name="connsiteX119" fmla="*/ 1356454 w 2966435"/>
              <a:gd name="connsiteY119" fmla="*/ 1108689 h 2009137"/>
              <a:gd name="connsiteX120" fmla="*/ 1937362 w 2966435"/>
              <a:gd name="connsiteY120" fmla="*/ 1277643 h 2009137"/>
              <a:gd name="connsiteX121" fmla="*/ 1850892 w 2966435"/>
              <a:gd name="connsiteY121" fmla="*/ 1302412 h 2009137"/>
              <a:gd name="connsiteX122" fmla="*/ 1735638 w 2966435"/>
              <a:gd name="connsiteY122" fmla="*/ 1345113 h 2009137"/>
              <a:gd name="connsiteX123" fmla="*/ 1592172 w 2966435"/>
              <a:gd name="connsiteY123" fmla="*/ 1413207 h 2009137"/>
              <a:gd name="connsiteX124" fmla="*/ 1679853 w 2966435"/>
              <a:gd name="connsiteY124" fmla="*/ 1348746 h 2009137"/>
              <a:gd name="connsiteX125" fmla="*/ 1748758 w 2966435"/>
              <a:gd name="connsiteY125" fmla="*/ 1310293 h 2009137"/>
              <a:gd name="connsiteX126" fmla="*/ 1785751 w 2966435"/>
              <a:gd name="connsiteY126" fmla="*/ 1300781 h 2009137"/>
              <a:gd name="connsiteX127" fmla="*/ 1915523 w 2966435"/>
              <a:gd name="connsiteY127" fmla="*/ 1221932 h 2009137"/>
              <a:gd name="connsiteX128" fmla="*/ 1886037 w 2966435"/>
              <a:gd name="connsiteY128" fmla="*/ 1233684 h 2009137"/>
              <a:gd name="connsiteX129" fmla="*/ 1748758 w 2966435"/>
              <a:gd name="connsiteY129" fmla="*/ 1310293 h 2009137"/>
              <a:gd name="connsiteX130" fmla="*/ 1632768 w 2966435"/>
              <a:gd name="connsiteY130" fmla="*/ 1340117 h 2009137"/>
              <a:gd name="connsiteX131" fmla="*/ 1542083 w 2966435"/>
              <a:gd name="connsiteY131" fmla="*/ 1373308 h 2009137"/>
              <a:gd name="connsiteX132" fmla="*/ 1559084 w 2966435"/>
              <a:gd name="connsiteY132" fmla="*/ 1354688 h 2009137"/>
              <a:gd name="connsiteX133" fmla="*/ 1699012 w 2966435"/>
              <a:gd name="connsiteY133" fmla="*/ 1229114 h 2009137"/>
              <a:gd name="connsiteX134" fmla="*/ 1704456 w 2966435"/>
              <a:gd name="connsiteY134" fmla="*/ 1228274 h 2009137"/>
              <a:gd name="connsiteX135" fmla="*/ 1859100 w 2966435"/>
              <a:gd name="connsiteY135" fmla="*/ 1219570 h 2009137"/>
              <a:gd name="connsiteX136" fmla="*/ 1240793 w 2966435"/>
              <a:gd name="connsiteY136" fmla="*/ 893513 h 2009137"/>
              <a:gd name="connsiteX137" fmla="*/ 1173002 w 2966435"/>
              <a:gd name="connsiteY137" fmla="*/ 1002059 h 2009137"/>
              <a:gd name="connsiteX138" fmla="*/ 1109186 w 2966435"/>
              <a:gd name="connsiteY138" fmla="*/ 1128145 h 2009137"/>
              <a:gd name="connsiteX139" fmla="*/ 1084709 w 2966435"/>
              <a:gd name="connsiteY139" fmla="*/ 1187937 h 2009137"/>
              <a:gd name="connsiteX140" fmla="*/ 1060643 w 2966435"/>
              <a:gd name="connsiteY140" fmla="*/ 1196355 h 2009137"/>
              <a:gd name="connsiteX141" fmla="*/ 918980 w 2966435"/>
              <a:gd name="connsiteY141" fmla="*/ 1262105 h 2009137"/>
              <a:gd name="connsiteX142" fmla="*/ 788537 w 2966435"/>
              <a:gd name="connsiteY142" fmla="*/ 1339187 h 2009137"/>
              <a:gd name="connsiteX143" fmla="*/ 826187 w 2966435"/>
              <a:gd name="connsiteY143" fmla="*/ 1186797 h 2009137"/>
              <a:gd name="connsiteX144" fmla="*/ 880735 w 2966435"/>
              <a:gd name="connsiteY144" fmla="*/ 1033844 h 2009137"/>
              <a:gd name="connsiteX145" fmla="*/ 898759 w 2966435"/>
              <a:gd name="connsiteY145" fmla="*/ 995870 h 2009137"/>
              <a:gd name="connsiteX146" fmla="*/ 912602 w 2966435"/>
              <a:gd name="connsiteY146" fmla="*/ 989299 h 2009137"/>
              <a:gd name="connsiteX147" fmla="*/ 1222240 w 2966435"/>
              <a:gd name="connsiteY147" fmla="*/ 896147 h 2009137"/>
              <a:gd name="connsiteX148" fmla="*/ 2312340 w 2966435"/>
              <a:gd name="connsiteY148" fmla="*/ 1282949 h 2009137"/>
              <a:gd name="connsiteX149" fmla="*/ 2270682 w 2966435"/>
              <a:gd name="connsiteY149" fmla="*/ 1276591 h 2009137"/>
              <a:gd name="connsiteX150" fmla="*/ 2107467 w 2966435"/>
              <a:gd name="connsiteY150" fmla="*/ 1268350 h 2009137"/>
              <a:gd name="connsiteX151" fmla="*/ 1944252 w 2966435"/>
              <a:gd name="connsiteY151" fmla="*/ 1276591 h 2009137"/>
              <a:gd name="connsiteX152" fmla="*/ 1937362 w 2966435"/>
              <a:gd name="connsiteY152" fmla="*/ 1277643 h 2009137"/>
              <a:gd name="connsiteX153" fmla="*/ 1967277 w 2966435"/>
              <a:gd name="connsiteY153" fmla="*/ 1269074 h 2009137"/>
              <a:gd name="connsiteX154" fmla="*/ 2118591 w 2966435"/>
              <a:gd name="connsiteY154" fmla="*/ 1240789 h 2009137"/>
              <a:gd name="connsiteX155" fmla="*/ 2171533 w 2966435"/>
              <a:gd name="connsiteY155" fmla="*/ 1248305 h 2009137"/>
              <a:gd name="connsiteX156" fmla="*/ 1891379 w 2966435"/>
              <a:gd name="connsiteY156" fmla="*/ 1097887 h 2009137"/>
              <a:gd name="connsiteX157" fmla="*/ 1829262 w 2966435"/>
              <a:gd name="connsiteY157" fmla="*/ 1134165 h 2009137"/>
              <a:gd name="connsiteX158" fmla="*/ 1708013 w 2966435"/>
              <a:gd name="connsiteY158" fmla="*/ 1221036 h 2009137"/>
              <a:gd name="connsiteX159" fmla="*/ 1699012 w 2966435"/>
              <a:gd name="connsiteY159" fmla="*/ 1229114 h 2009137"/>
              <a:gd name="connsiteX160" fmla="*/ 1552258 w 2966435"/>
              <a:gd name="connsiteY160" fmla="*/ 1251779 h 2009137"/>
              <a:gd name="connsiteX161" fmla="*/ 1478318 w 2966435"/>
              <a:gd name="connsiteY161" fmla="*/ 1270610 h 2009137"/>
              <a:gd name="connsiteX162" fmla="*/ 1501239 w 2966435"/>
              <a:gd name="connsiteY162" fmla="*/ 1237801 h 2009137"/>
              <a:gd name="connsiteX163" fmla="*/ 1606585 w 2966435"/>
              <a:gd name="connsiteY163" fmla="*/ 1119028 h 2009137"/>
              <a:gd name="connsiteX164" fmla="*/ 1648712 w 2966435"/>
              <a:gd name="connsiteY164" fmla="*/ 1080070 h 2009137"/>
              <a:gd name="connsiteX165" fmla="*/ 1661342 w 2966435"/>
              <a:gd name="connsiteY165" fmla="*/ 1079467 h 2009137"/>
              <a:gd name="connsiteX166" fmla="*/ 1814354 w 2966435"/>
              <a:gd name="connsiteY166" fmla="*/ 1086772 h 2009137"/>
              <a:gd name="connsiteX167" fmla="*/ 2491391 w 2966435"/>
              <a:gd name="connsiteY167" fmla="*/ 1316777 h 2009137"/>
              <a:gd name="connsiteX168" fmla="*/ 2481169 w 2966435"/>
              <a:gd name="connsiteY168" fmla="*/ 1341457 h 2009137"/>
              <a:gd name="connsiteX169" fmla="*/ 2327225 w 2966435"/>
              <a:gd name="connsiteY169" fmla="*/ 1286612 h 2009137"/>
              <a:gd name="connsiteX170" fmla="*/ 2312340 w 2966435"/>
              <a:gd name="connsiteY170" fmla="*/ 1282949 h 2009137"/>
              <a:gd name="connsiteX171" fmla="*/ 2429182 w 2966435"/>
              <a:gd name="connsiteY171" fmla="*/ 1300781 h 2009137"/>
              <a:gd name="connsiteX172" fmla="*/ 2262041 w 2966435"/>
              <a:gd name="connsiteY172" fmla="*/ 1196355 h 2009137"/>
              <a:gd name="connsiteX173" fmla="*/ 2322920 w 2966435"/>
              <a:gd name="connsiteY173" fmla="*/ 1224611 h 2009137"/>
              <a:gd name="connsiteX174" fmla="*/ 2274919 w 2966435"/>
              <a:gd name="connsiteY174" fmla="*/ 1224772 h 2009137"/>
              <a:gd name="connsiteX175" fmla="*/ 2143005 w 2966435"/>
              <a:gd name="connsiteY175" fmla="*/ 1236225 h 2009137"/>
              <a:gd name="connsiteX176" fmla="*/ 2118591 w 2966435"/>
              <a:gd name="connsiteY176" fmla="*/ 1240789 h 2009137"/>
              <a:gd name="connsiteX177" fmla="*/ 2015142 w 2966435"/>
              <a:gd name="connsiteY177" fmla="*/ 1226103 h 2009137"/>
              <a:gd name="connsiteX178" fmla="*/ 1915523 w 2966435"/>
              <a:gd name="connsiteY178" fmla="*/ 1221932 h 2009137"/>
              <a:gd name="connsiteX179" fmla="*/ 2048425 w 2966435"/>
              <a:gd name="connsiteY179" fmla="*/ 1168962 h 2009137"/>
              <a:gd name="connsiteX180" fmla="*/ 2122268 w 2966435"/>
              <a:gd name="connsiteY180" fmla="*/ 1147466 h 2009137"/>
              <a:gd name="connsiteX181" fmla="*/ 1086764 w 2966435"/>
              <a:gd name="connsiteY181" fmla="*/ 678555 h 2009137"/>
              <a:gd name="connsiteX182" fmla="*/ 1033813 w 2966435"/>
              <a:gd name="connsiteY182" fmla="*/ 749029 h 2009137"/>
              <a:gd name="connsiteX183" fmla="*/ 950809 w 2966435"/>
              <a:gd name="connsiteY183" fmla="*/ 886207 h 2009137"/>
              <a:gd name="connsiteX184" fmla="*/ 898759 w 2966435"/>
              <a:gd name="connsiteY184" fmla="*/ 995870 h 2009137"/>
              <a:gd name="connsiteX185" fmla="*/ 764966 w 2966435"/>
              <a:gd name="connsiteY185" fmla="*/ 1059373 h 2009137"/>
              <a:gd name="connsiteX186" fmla="*/ 627787 w 2966435"/>
              <a:gd name="connsiteY186" fmla="*/ 1142378 h 2009137"/>
              <a:gd name="connsiteX187" fmla="*/ 578884 w 2966435"/>
              <a:gd name="connsiteY187" fmla="*/ 1179122 h 2009137"/>
              <a:gd name="connsiteX188" fmla="*/ 599746 w 2966435"/>
              <a:gd name="connsiteY188" fmla="*/ 1102932 h 2009137"/>
              <a:gd name="connsiteX189" fmla="*/ 714704 w 2966435"/>
              <a:gd name="connsiteY189" fmla="*/ 835421 h 2009137"/>
              <a:gd name="connsiteX190" fmla="*/ 724289 w 2966435"/>
              <a:gd name="connsiteY190" fmla="*/ 819643 h 2009137"/>
              <a:gd name="connsiteX191" fmla="*/ 776870 w 2966435"/>
              <a:gd name="connsiteY191" fmla="*/ 790903 h 2009137"/>
              <a:gd name="connsiteX192" fmla="*/ 940487 w 2966435"/>
              <a:gd name="connsiteY192" fmla="*/ 721747 h 2009137"/>
              <a:gd name="connsiteX193" fmla="*/ 2525761 w 2966435"/>
              <a:gd name="connsiteY193" fmla="*/ 1233801 h 2009137"/>
              <a:gd name="connsiteX194" fmla="*/ 2492341 w 2966435"/>
              <a:gd name="connsiteY194" fmla="*/ 1314483 h 2009137"/>
              <a:gd name="connsiteX195" fmla="*/ 2403705 w 2966435"/>
              <a:gd name="connsiteY195" fmla="*/ 1262105 h 2009137"/>
              <a:gd name="connsiteX196" fmla="*/ 2322920 w 2966435"/>
              <a:gd name="connsiteY196" fmla="*/ 1224611 h 2009137"/>
              <a:gd name="connsiteX197" fmla="*/ 2406235 w 2966435"/>
              <a:gd name="connsiteY197" fmla="*/ 1224330 h 2009137"/>
              <a:gd name="connsiteX198" fmla="*/ 1865693 w 2966435"/>
              <a:gd name="connsiteY198" fmla="*/ 905779 h 2009137"/>
              <a:gd name="connsiteX199" fmla="*/ 1849952 w 2966435"/>
              <a:gd name="connsiteY199" fmla="*/ 915380 h 2009137"/>
              <a:gd name="connsiteX200" fmla="*/ 1723121 w 2966435"/>
              <a:gd name="connsiteY200" fmla="*/ 1011257 h 2009137"/>
              <a:gd name="connsiteX201" fmla="*/ 1648712 w 2966435"/>
              <a:gd name="connsiteY201" fmla="*/ 1080070 h 2009137"/>
              <a:gd name="connsiteX202" fmla="*/ 1508330 w 2966435"/>
              <a:gd name="connsiteY202" fmla="*/ 1086772 h 2009137"/>
              <a:gd name="connsiteX203" fmla="*/ 1379867 w 2966435"/>
              <a:gd name="connsiteY203" fmla="*/ 1105310 h 2009137"/>
              <a:gd name="connsiteX204" fmla="*/ 1396359 w 2966435"/>
              <a:gd name="connsiteY204" fmla="*/ 1078565 h 2009137"/>
              <a:gd name="connsiteX205" fmla="*/ 1483664 w 2966435"/>
              <a:gd name="connsiteY205" fmla="*/ 965311 h 2009137"/>
              <a:gd name="connsiteX206" fmla="*/ 1572337 w 2966435"/>
              <a:gd name="connsiteY206" fmla="*/ 869532 h 2009137"/>
              <a:gd name="connsiteX207" fmla="*/ 1689316 w 2966435"/>
              <a:gd name="connsiteY207" fmla="*/ 876116 h 2009137"/>
              <a:gd name="connsiteX208" fmla="*/ 1841514 w 2966435"/>
              <a:gd name="connsiteY208" fmla="*/ 899621 h 2009137"/>
              <a:gd name="connsiteX209" fmla="*/ 2134377 w 2966435"/>
              <a:gd name="connsiteY209" fmla="*/ 989299 h 2009137"/>
              <a:gd name="connsiteX210" fmla="*/ 2272946 w 2966435"/>
              <a:gd name="connsiteY210" fmla="*/ 1054604 h 2009137"/>
              <a:gd name="connsiteX211" fmla="*/ 2349707 w 2966435"/>
              <a:gd name="connsiteY211" fmla="*/ 1100201 h 2009137"/>
              <a:gd name="connsiteX212" fmla="*/ 2173485 w 2966435"/>
              <a:gd name="connsiteY212" fmla="*/ 1132556 h 2009137"/>
              <a:gd name="connsiteX213" fmla="*/ 2122268 w 2966435"/>
              <a:gd name="connsiteY213" fmla="*/ 1147466 h 2009137"/>
              <a:gd name="connsiteX214" fmla="*/ 2115838 w 2966435"/>
              <a:gd name="connsiteY214" fmla="*/ 1145217 h 2009137"/>
              <a:gd name="connsiteX215" fmla="*/ 1966231 w 2966435"/>
              <a:gd name="connsiteY215" fmla="*/ 1108689 h 2009137"/>
              <a:gd name="connsiteX216" fmla="*/ 1891379 w 2966435"/>
              <a:gd name="connsiteY216" fmla="*/ 1097887 h 2009137"/>
              <a:gd name="connsiteX217" fmla="*/ 1957638 w 2966435"/>
              <a:gd name="connsiteY217" fmla="*/ 1059191 h 2009137"/>
              <a:gd name="connsiteX218" fmla="*/ 2092187 w 2966435"/>
              <a:gd name="connsiteY218" fmla="*/ 996509 h 2009137"/>
              <a:gd name="connsiteX219" fmla="*/ 2123385 w 2966435"/>
              <a:gd name="connsiteY219" fmla="*/ 985349 h 2009137"/>
              <a:gd name="connsiteX220" fmla="*/ 962751 w 2966435"/>
              <a:gd name="connsiteY220" fmla="*/ 497081 h 2009137"/>
              <a:gd name="connsiteX221" fmla="*/ 886559 w 2966435"/>
              <a:gd name="connsiteY221" fmla="*/ 580913 h 2009137"/>
              <a:gd name="connsiteX222" fmla="*/ 794663 w 2966435"/>
              <a:gd name="connsiteY222" fmla="*/ 703804 h 2009137"/>
              <a:gd name="connsiteX223" fmla="*/ 724289 w 2966435"/>
              <a:gd name="connsiteY223" fmla="*/ 819643 h 2009137"/>
              <a:gd name="connsiteX224" fmla="*/ 653044 w 2966435"/>
              <a:gd name="connsiteY224" fmla="*/ 858584 h 2009137"/>
              <a:gd name="connsiteX225" fmla="*/ 426841 w 2966435"/>
              <a:gd name="connsiteY225" fmla="*/ 1024289 h 2009137"/>
              <a:gd name="connsiteX226" fmla="*/ 395521 w 2966435"/>
              <a:gd name="connsiteY226" fmla="*/ 1055145 h 2009137"/>
              <a:gd name="connsiteX227" fmla="*/ 404490 w 2966435"/>
              <a:gd name="connsiteY227" fmla="*/ 1030187 h 2009137"/>
              <a:gd name="connsiteX228" fmla="*/ 548163 w 2966435"/>
              <a:gd name="connsiteY228" fmla="*/ 759690 h 2009137"/>
              <a:gd name="connsiteX229" fmla="*/ 599546 w 2966435"/>
              <a:gd name="connsiteY229" fmla="*/ 689538 h 2009137"/>
              <a:gd name="connsiteX230" fmla="*/ 678063 w 2966435"/>
              <a:gd name="connsiteY230" fmla="*/ 635935 h 2009137"/>
              <a:gd name="connsiteX231" fmla="*/ 841880 w 2966435"/>
              <a:gd name="connsiteY231" fmla="*/ 546095 h 2009137"/>
              <a:gd name="connsiteX232" fmla="*/ 2586527 w 2966435"/>
              <a:gd name="connsiteY232" fmla="*/ 1087099 h 2009137"/>
              <a:gd name="connsiteX233" fmla="*/ 2529639 w 2966435"/>
              <a:gd name="connsiteY233" fmla="*/ 1224440 h 2009137"/>
              <a:gd name="connsiteX234" fmla="*/ 2529115 w 2966435"/>
              <a:gd name="connsiteY234" fmla="*/ 1223972 h 2009137"/>
              <a:gd name="connsiteX235" fmla="*/ 2404875 w 2966435"/>
              <a:gd name="connsiteY235" fmla="*/ 1132973 h 2009137"/>
              <a:gd name="connsiteX236" fmla="*/ 2349707 w 2966435"/>
              <a:gd name="connsiteY236" fmla="*/ 1100201 h 2009137"/>
              <a:gd name="connsiteX237" fmla="*/ 2364696 w 2966435"/>
              <a:gd name="connsiteY237" fmla="*/ 1097449 h 2009137"/>
              <a:gd name="connsiteX238" fmla="*/ 2558207 w 2966435"/>
              <a:gd name="connsiteY238" fmla="*/ 1085747 h 2009137"/>
              <a:gd name="connsiteX239" fmla="*/ 908866 w 2966435"/>
              <a:gd name="connsiteY239" fmla="*/ 375493 h 2009137"/>
              <a:gd name="connsiteX240" fmla="*/ 857315 w 2966435"/>
              <a:gd name="connsiteY240" fmla="*/ 414226 h 2009137"/>
              <a:gd name="connsiteX241" fmla="*/ 639163 w 2966435"/>
              <a:gd name="connsiteY241" fmla="*/ 635449 h 2009137"/>
              <a:gd name="connsiteX242" fmla="*/ 599546 w 2966435"/>
              <a:gd name="connsiteY242" fmla="*/ 689538 h 2009137"/>
              <a:gd name="connsiteX243" fmla="*/ 574862 w 2966435"/>
              <a:gd name="connsiteY243" fmla="*/ 706389 h 2009137"/>
              <a:gd name="connsiteX244" fmla="*/ 300296 w 2966435"/>
              <a:gd name="connsiteY244" fmla="*/ 965880 h 2009137"/>
              <a:gd name="connsiteX245" fmla="*/ 278787 w 2966435"/>
              <a:gd name="connsiteY245" fmla="*/ 994507 h 2009137"/>
              <a:gd name="connsiteX246" fmla="*/ 334294 w 2966435"/>
              <a:gd name="connsiteY246" fmla="*/ 900575 h 2009137"/>
              <a:gd name="connsiteX247" fmla="*/ 538849 w 2966435"/>
              <a:gd name="connsiteY247" fmla="*/ 650155 h 2009137"/>
              <a:gd name="connsiteX248" fmla="*/ 723756 w 2966435"/>
              <a:gd name="connsiteY248" fmla="*/ 491260 h 2009137"/>
              <a:gd name="connsiteX249" fmla="*/ 1821026 w 2966435"/>
              <a:gd name="connsiteY249" fmla="*/ 666448 h 2009137"/>
              <a:gd name="connsiteX250" fmla="*/ 1806637 w 2966435"/>
              <a:gd name="connsiteY250" fmla="*/ 675154 h 2009137"/>
              <a:gd name="connsiteX251" fmla="*/ 1581377 w 2966435"/>
              <a:gd name="connsiteY251" fmla="*/ 859768 h 2009137"/>
              <a:gd name="connsiteX252" fmla="*/ 1572337 w 2966435"/>
              <a:gd name="connsiteY252" fmla="*/ 869532 h 2009137"/>
              <a:gd name="connsiteX253" fmla="*/ 1534672 w 2966435"/>
              <a:gd name="connsiteY253" fmla="*/ 867412 h 2009137"/>
              <a:gd name="connsiteX254" fmla="*/ 1378631 w 2966435"/>
              <a:gd name="connsiteY254" fmla="*/ 873945 h 2009137"/>
              <a:gd name="connsiteX255" fmla="*/ 1240793 w 2966435"/>
              <a:gd name="connsiteY255" fmla="*/ 893513 h 2009137"/>
              <a:gd name="connsiteX256" fmla="*/ 1248696 w 2966435"/>
              <a:gd name="connsiteY256" fmla="*/ 880858 h 2009137"/>
              <a:gd name="connsiteX257" fmla="*/ 1435713 w 2966435"/>
              <a:gd name="connsiteY257" fmla="*/ 656435 h 2009137"/>
              <a:gd name="connsiteX258" fmla="*/ 1465527 w 2966435"/>
              <a:gd name="connsiteY258" fmla="*/ 629489 h 2009137"/>
              <a:gd name="connsiteX259" fmla="*/ 1478739 w 2966435"/>
              <a:gd name="connsiteY259" fmla="*/ 628727 h 2009137"/>
              <a:gd name="connsiteX260" fmla="*/ 1800454 w 2966435"/>
              <a:gd name="connsiteY260" fmla="*/ 661159 h 2009137"/>
              <a:gd name="connsiteX261" fmla="*/ 2124601 w 2966435"/>
              <a:gd name="connsiteY261" fmla="*/ 765612 h 2009137"/>
              <a:gd name="connsiteX262" fmla="*/ 2205469 w 2966435"/>
              <a:gd name="connsiteY262" fmla="*/ 803364 h 2009137"/>
              <a:gd name="connsiteX263" fmla="*/ 2380597 w 2966435"/>
              <a:gd name="connsiteY263" fmla="*/ 908658 h 2009137"/>
              <a:gd name="connsiteX264" fmla="*/ 2231956 w 2966435"/>
              <a:gd name="connsiteY264" fmla="*/ 946514 h 2009137"/>
              <a:gd name="connsiteX265" fmla="*/ 2123385 w 2966435"/>
              <a:gd name="connsiteY265" fmla="*/ 985349 h 2009137"/>
              <a:gd name="connsiteX266" fmla="*/ 1990217 w 2966435"/>
              <a:gd name="connsiteY266" fmla="*/ 937494 h 2009137"/>
              <a:gd name="connsiteX267" fmla="*/ 1865693 w 2966435"/>
              <a:gd name="connsiteY267" fmla="*/ 905779 h 2009137"/>
              <a:gd name="connsiteX268" fmla="*/ 1986186 w 2966435"/>
              <a:gd name="connsiteY268" fmla="*/ 832290 h 2009137"/>
              <a:gd name="connsiteX269" fmla="*/ 2673460 w 2966435"/>
              <a:gd name="connsiteY269" fmla="*/ 877223 h 2009137"/>
              <a:gd name="connsiteX270" fmla="*/ 2588841 w 2966435"/>
              <a:gd name="connsiteY270" fmla="*/ 1081513 h 2009137"/>
              <a:gd name="connsiteX271" fmla="*/ 2539164 w 2966435"/>
              <a:gd name="connsiteY271" fmla="*/ 1031818 h 2009137"/>
              <a:gd name="connsiteX272" fmla="*/ 2391057 w 2966435"/>
              <a:gd name="connsiteY272" fmla="*/ 914947 h 2009137"/>
              <a:gd name="connsiteX273" fmla="*/ 2380597 w 2966435"/>
              <a:gd name="connsiteY273" fmla="*/ 908658 h 2009137"/>
              <a:gd name="connsiteX274" fmla="*/ 2380659 w 2966435"/>
              <a:gd name="connsiteY274" fmla="*/ 908642 h 2009137"/>
              <a:gd name="connsiteX275" fmla="*/ 2532857 w 2966435"/>
              <a:gd name="connsiteY275" fmla="*/ 885137 h 2009137"/>
              <a:gd name="connsiteX276" fmla="*/ 1758288 w 2966435"/>
              <a:gd name="connsiteY276" fmla="*/ 409243 h 2009137"/>
              <a:gd name="connsiteX277" fmla="*/ 1686134 w 2966435"/>
              <a:gd name="connsiteY277" fmla="*/ 451881 h 2009137"/>
              <a:gd name="connsiteX278" fmla="*/ 1556953 w 2966435"/>
              <a:gd name="connsiteY278" fmla="*/ 546852 h 2009137"/>
              <a:gd name="connsiteX279" fmla="*/ 1465527 w 2966435"/>
              <a:gd name="connsiteY279" fmla="*/ 629489 h 2009137"/>
              <a:gd name="connsiteX280" fmla="*/ 1292618 w 2966435"/>
              <a:gd name="connsiteY280" fmla="*/ 639462 h 2009137"/>
              <a:gd name="connsiteX281" fmla="*/ 1112802 w 2966435"/>
              <a:gd name="connsiteY281" fmla="*/ 670867 h 2009137"/>
              <a:gd name="connsiteX282" fmla="*/ 1086764 w 2966435"/>
              <a:gd name="connsiteY282" fmla="*/ 678555 h 2009137"/>
              <a:gd name="connsiteX283" fmla="*/ 1128699 w 2966435"/>
              <a:gd name="connsiteY283" fmla="*/ 622744 h 2009137"/>
              <a:gd name="connsiteX284" fmla="*/ 1349922 w 2966435"/>
              <a:gd name="connsiteY284" fmla="*/ 404592 h 2009137"/>
              <a:gd name="connsiteX285" fmla="*/ 1353000 w 2966435"/>
              <a:gd name="connsiteY285" fmla="*/ 402337 h 2009137"/>
              <a:gd name="connsiteX286" fmla="*/ 1427528 w 2966435"/>
              <a:gd name="connsiteY286" fmla="*/ 394293 h 2009137"/>
              <a:gd name="connsiteX287" fmla="*/ 1605156 w 2966435"/>
              <a:gd name="connsiteY287" fmla="*/ 393014 h 2009137"/>
              <a:gd name="connsiteX288" fmla="*/ 2138033 w 2966435"/>
              <a:gd name="connsiteY288" fmla="*/ 513055 h 2009137"/>
              <a:gd name="connsiteX289" fmla="*/ 2389558 w 2966435"/>
              <a:gd name="connsiteY289" fmla="*/ 644228 h 2009137"/>
              <a:gd name="connsiteX290" fmla="*/ 2428437 w 2966435"/>
              <a:gd name="connsiteY290" fmla="*/ 671586 h 2009137"/>
              <a:gd name="connsiteX291" fmla="*/ 2425373 w 2966435"/>
              <a:gd name="connsiteY291" fmla="*/ 672054 h 2009137"/>
              <a:gd name="connsiteX292" fmla="*/ 2125727 w 2966435"/>
              <a:gd name="connsiteY292" fmla="*/ 765069 h 2009137"/>
              <a:gd name="connsiteX293" fmla="*/ 2124601 w 2966435"/>
              <a:gd name="connsiteY293" fmla="*/ 765612 h 2009137"/>
              <a:gd name="connsiteX294" fmla="*/ 2100101 w 2966435"/>
              <a:gd name="connsiteY294" fmla="*/ 754174 h 2009137"/>
              <a:gd name="connsiteX295" fmla="*/ 1953438 w 2966435"/>
              <a:gd name="connsiteY295" fmla="*/ 700495 h 2009137"/>
              <a:gd name="connsiteX296" fmla="*/ 1821026 w 2966435"/>
              <a:gd name="connsiteY296" fmla="*/ 666448 h 2009137"/>
              <a:gd name="connsiteX297" fmla="*/ 1943815 w 2966435"/>
              <a:gd name="connsiteY297" fmla="*/ 592150 h 2009137"/>
              <a:gd name="connsiteX298" fmla="*/ 2091452 w 2966435"/>
              <a:gd name="connsiteY298" fmla="*/ 522076 h 2009137"/>
              <a:gd name="connsiteX299" fmla="*/ 2127282 w 2966435"/>
              <a:gd name="connsiteY299" fmla="*/ 509311 h 2009137"/>
              <a:gd name="connsiteX300" fmla="*/ 2771370 w 2966435"/>
              <a:gd name="connsiteY300" fmla="*/ 640848 h 2009137"/>
              <a:gd name="connsiteX301" fmla="*/ 2673532 w 2966435"/>
              <a:gd name="connsiteY301" fmla="*/ 877049 h 2009137"/>
              <a:gd name="connsiteX302" fmla="*/ 2669195 w 2966435"/>
              <a:gd name="connsiteY302" fmla="*/ 871942 h 2009137"/>
              <a:gd name="connsiteX303" fmla="*/ 2503080 w 2966435"/>
              <a:gd name="connsiteY303" fmla="*/ 724111 h 2009137"/>
              <a:gd name="connsiteX304" fmla="*/ 2428437 w 2966435"/>
              <a:gd name="connsiteY304" fmla="*/ 671586 h 2009137"/>
              <a:gd name="connsiteX305" fmla="*/ 2583874 w 2966435"/>
              <a:gd name="connsiteY305" fmla="*/ 647864 h 2009137"/>
              <a:gd name="connsiteX306" fmla="*/ 2747089 w 2966435"/>
              <a:gd name="connsiteY306" fmla="*/ 639622 h 2009137"/>
              <a:gd name="connsiteX307" fmla="*/ 1709595 w 2966435"/>
              <a:gd name="connsiteY307" fmla="*/ 186444 h 2009137"/>
              <a:gd name="connsiteX308" fmla="*/ 1606092 w 2966435"/>
              <a:gd name="connsiteY308" fmla="*/ 235223 h 2009137"/>
              <a:gd name="connsiteX309" fmla="*/ 1474163 w 2966435"/>
              <a:gd name="connsiteY309" fmla="*/ 313592 h 2009137"/>
              <a:gd name="connsiteX310" fmla="*/ 1353000 w 2966435"/>
              <a:gd name="connsiteY310" fmla="*/ 402337 h 2009137"/>
              <a:gd name="connsiteX311" fmla="*/ 1287227 w 2966435"/>
              <a:gd name="connsiteY311" fmla="*/ 409435 h 2009137"/>
              <a:gd name="connsiteX312" fmla="*/ 1014830 w 2966435"/>
              <a:gd name="connsiteY312" fmla="*/ 475962 h 2009137"/>
              <a:gd name="connsiteX313" fmla="*/ 962751 w 2966435"/>
              <a:gd name="connsiteY313" fmla="*/ 497081 h 2009137"/>
              <a:gd name="connsiteX314" fmla="*/ 989589 w 2966435"/>
              <a:gd name="connsiteY314" fmla="*/ 467552 h 2009137"/>
              <a:gd name="connsiteX315" fmla="*/ 1225840 w 2966435"/>
              <a:gd name="connsiteY315" fmla="*/ 272627 h 2009137"/>
              <a:gd name="connsiteX316" fmla="*/ 1300742 w 2966435"/>
              <a:gd name="connsiteY316" fmla="*/ 227123 h 2009137"/>
              <a:gd name="connsiteX317" fmla="*/ 1419482 w 2966435"/>
              <a:gd name="connsiteY317" fmla="*/ 201894 h 2009137"/>
              <a:gd name="connsiteX318" fmla="*/ 1634111 w 2966435"/>
              <a:gd name="connsiteY318" fmla="*/ 182952 h 2009137"/>
              <a:gd name="connsiteX319" fmla="*/ 2268320 w 2966435"/>
              <a:gd name="connsiteY319" fmla="*/ 299491 h 2009137"/>
              <a:gd name="connsiteX320" fmla="*/ 2409984 w 2966435"/>
              <a:gd name="connsiteY320" fmla="*/ 365241 h 2009137"/>
              <a:gd name="connsiteX321" fmla="*/ 2495154 w 2966435"/>
              <a:gd name="connsiteY321" fmla="*/ 415570 h 2009137"/>
              <a:gd name="connsiteX322" fmla="*/ 2401090 w 2966435"/>
              <a:gd name="connsiteY322" fmla="*/ 428924 h 2009137"/>
              <a:gd name="connsiteX323" fmla="*/ 2245398 w 2966435"/>
              <a:gd name="connsiteY323" fmla="*/ 467231 h 2009137"/>
              <a:gd name="connsiteX324" fmla="*/ 2127282 w 2966435"/>
              <a:gd name="connsiteY324" fmla="*/ 509311 h 2009137"/>
              <a:gd name="connsiteX325" fmla="*/ 1961972 w 2966435"/>
              <a:gd name="connsiteY325" fmla="*/ 451747 h 2009137"/>
              <a:gd name="connsiteX326" fmla="*/ 1783825 w 2966435"/>
              <a:gd name="connsiteY326" fmla="*/ 411949 h 2009137"/>
              <a:gd name="connsiteX327" fmla="*/ 1758288 w 2966435"/>
              <a:gd name="connsiteY327" fmla="*/ 409243 h 2009137"/>
              <a:gd name="connsiteX328" fmla="*/ 1822124 w 2966435"/>
              <a:gd name="connsiteY328" fmla="*/ 371520 h 2009137"/>
              <a:gd name="connsiteX329" fmla="*/ 2109991 w 2966435"/>
              <a:gd name="connsiteY329" fmla="*/ 254632 h 2009137"/>
              <a:gd name="connsiteX330" fmla="*/ 2126569 w 2966435"/>
              <a:gd name="connsiteY330" fmla="*/ 250584 h 2009137"/>
              <a:gd name="connsiteX331" fmla="*/ 2165927 w 2966435"/>
              <a:gd name="connsiteY331" fmla="*/ 262010 h 2009137"/>
              <a:gd name="connsiteX332" fmla="*/ 2268320 w 2966435"/>
              <a:gd name="connsiteY332" fmla="*/ 299491 h 2009137"/>
              <a:gd name="connsiteX333" fmla="*/ 1712886 w 2966435"/>
              <a:gd name="connsiteY333" fmla="*/ 53968 h 2009137"/>
              <a:gd name="connsiteX334" fmla="*/ 1643663 w 2966435"/>
              <a:gd name="connsiteY334" fmla="*/ 71767 h 2009137"/>
              <a:gd name="connsiteX335" fmla="*/ 1357458 w 2966435"/>
              <a:gd name="connsiteY335" fmla="*/ 192667 h 2009137"/>
              <a:gd name="connsiteX336" fmla="*/ 1300742 w 2966435"/>
              <a:gd name="connsiteY336" fmla="*/ 227123 h 2009137"/>
              <a:gd name="connsiteX337" fmla="*/ 1250254 w 2966435"/>
              <a:gd name="connsiteY337" fmla="*/ 237850 h 2009137"/>
              <a:gd name="connsiteX338" fmla="*/ 925259 w 2966435"/>
              <a:gd name="connsiteY338" fmla="*/ 365240 h 2009137"/>
              <a:gd name="connsiteX339" fmla="*/ 908866 w 2966435"/>
              <a:gd name="connsiteY339" fmla="*/ 375493 h 2009137"/>
              <a:gd name="connsiteX340" fmla="*/ 983600 w 2966435"/>
              <a:gd name="connsiteY340" fmla="*/ 319340 h 2009137"/>
              <a:gd name="connsiteX341" fmla="*/ 1268416 w 2966435"/>
              <a:gd name="connsiteY341" fmla="*/ 166262 h 2009137"/>
              <a:gd name="connsiteX342" fmla="*/ 1578053 w 2966435"/>
              <a:gd name="connsiteY342" fmla="*/ 73111 h 2009137"/>
              <a:gd name="connsiteX343" fmla="*/ 2867465 w 2966435"/>
              <a:gd name="connsiteY343" fmla="*/ 408854 h 2009137"/>
              <a:gd name="connsiteX344" fmla="*/ 2775381 w 2966435"/>
              <a:gd name="connsiteY344" fmla="*/ 631163 h 2009137"/>
              <a:gd name="connsiteX345" fmla="*/ 2675156 w 2966435"/>
              <a:gd name="connsiteY345" fmla="*/ 540573 h 2009137"/>
              <a:gd name="connsiteX346" fmla="*/ 2545975 w 2966435"/>
              <a:gd name="connsiteY346" fmla="*/ 445602 h 2009137"/>
              <a:gd name="connsiteX347" fmla="*/ 2495154 w 2966435"/>
              <a:gd name="connsiteY347" fmla="*/ 415570 h 2009137"/>
              <a:gd name="connsiteX348" fmla="*/ 2557481 w 2966435"/>
              <a:gd name="connsiteY348" fmla="*/ 406722 h 2009137"/>
              <a:gd name="connsiteX349" fmla="*/ 2713523 w 2966435"/>
              <a:gd name="connsiteY349" fmla="*/ 400190 h 2009137"/>
              <a:gd name="connsiteX350" fmla="*/ 2490190 w 2966435"/>
              <a:gd name="connsiteY350" fmla="*/ 166262 h 2009137"/>
              <a:gd name="connsiteX351" fmla="*/ 2540607 w 2966435"/>
              <a:gd name="connsiteY351" fmla="*/ 190023 h 2009137"/>
              <a:gd name="connsiteX352" fmla="*/ 2411475 w 2966435"/>
              <a:gd name="connsiteY352" fmla="*/ 196188 h 2009137"/>
              <a:gd name="connsiteX353" fmla="*/ 2259599 w 2966435"/>
              <a:gd name="connsiteY353" fmla="*/ 218105 h 2009137"/>
              <a:gd name="connsiteX354" fmla="*/ 2126569 w 2966435"/>
              <a:gd name="connsiteY354" fmla="*/ 250584 h 2009137"/>
              <a:gd name="connsiteX355" fmla="*/ 2061685 w 2966435"/>
              <a:gd name="connsiteY355" fmla="*/ 231751 h 2009137"/>
              <a:gd name="connsiteX356" fmla="*/ 1849230 w 2966435"/>
              <a:gd name="connsiteY356" fmla="*/ 192905 h 2009137"/>
              <a:gd name="connsiteX357" fmla="*/ 1709595 w 2966435"/>
              <a:gd name="connsiteY357" fmla="*/ 186444 h 2009137"/>
              <a:gd name="connsiteX358" fmla="*/ 1744660 w 2966435"/>
              <a:gd name="connsiteY358" fmla="*/ 169919 h 2009137"/>
              <a:gd name="connsiteX359" fmla="*/ 2037523 w 2966435"/>
              <a:gd name="connsiteY359" fmla="*/ 80241 h 2009137"/>
              <a:gd name="connsiteX360" fmla="*/ 2133046 w 2966435"/>
              <a:gd name="connsiteY360" fmla="*/ 65488 h 2009137"/>
              <a:gd name="connsiteX361" fmla="*/ 2309240 w 2966435"/>
              <a:gd name="connsiteY361" fmla="*/ 103665 h 2009137"/>
              <a:gd name="connsiteX362" fmla="*/ 2490190 w 2966435"/>
              <a:gd name="connsiteY362" fmla="*/ 166262 h 2009137"/>
              <a:gd name="connsiteX363" fmla="*/ 2939394 w 2966435"/>
              <a:gd name="connsiteY363" fmla="*/ 235201 h 2009137"/>
              <a:gd name="connsiteX364" fmla="*/ 2873936 w 2966435"/>
              <a:gd name="connsiteY364" fmla="*/ 393231 h 2009137"/>
              <a:gd name="connsiteX365" fmla="*/ 2854646 w 2966435"/>
              <a:gd name="connsiteY365" fmla="*/ 377025 h 2009137"/>
              <a:gd name="connsiteX366" fmla="*/ 2628759 w 2966435"/>
              <a:gd name="connsiteY366" fmla="*/ 231567 h 2009137"/>
              <a:gd name="connsiteX367" fmla="*/ 2540607 w 2966435"/>
              <a:gd name="connsiteY367" fmla="*/ 190023 h 2009137"/>
              <a:gd name="connsiteX368" fmla="*/ 2564486 w 2966435"/>
              <a:gd name="connsiteY368" fmla="*/ 188882 h 2009137"/>
              <a:gd name="connsiteX369" fmla="*/ 2869376 w 2966435"/>
              <a:gd name="connsiteY369" fmla="*/ 218105 h 2009137"/>
              <a:gd name="connsiteX370" fmla="*/ 2557901 w 2966435"/>
              <a:gd name="connsiteY370" fmla="*/ 62728 h 2009137"/>
              <a:gd name="connsiteX371" fmla="*/ 2500406 w 2966435"/>
              <a:gd name="connsiteY371" fmla="*/ 54564 h 2009137"/>
              <a:gd name="connsiteX372" fmla="*/ 2189721 w 2966435"/>
              <a:gd name="connsiteY372" fmla="*/ 56736 h 2009137"/>
              <a:gd name="connsiteX373" fmla="*/ 2133046 w 2966435"/>
              <a:gd name="connsiteY373" fmla="*/ 65488 h 2009137"/>
              <a:gd name="connsiteX374" fmla="*/ 2121600 w 2966435"/>
              <a:gd name="connsiteY374" fmla="*/ 63008 h 2009137"/>
              <a:gd name="connsiteX375" fmla="*/ 1734444 w 2966435"/>
              <a:gd name="connsiteY375" fmla="*/ 50907 h 2009137"/>
              <a:gd name="connsiteX376" fmla="*/ 1712886 w 2966435"/>
              <a:gd name="connsiteY376" fmla="*/ 53968 h 2009137"/>
              <a:gd name="connsiteX377" fmla="*/ 1796646 w 2966435"/>
              <a:gd name="connsiteY377" fmla="*/ 32431 h 2009137"/>
              <a:gd name="connsiteX378" fmla="*/ 2118361 w 2966435"/>
              <a:gd name="connsiteY378" fmla="*/ 0 h 2009137"/>
              <a:gd name="connsiteX379" fmla="*/ 2440077 w 2966435"/>
              <a:gd name="connsiteY379" fmla="*/ 32431 h 2009137"/>
              <a:gd name="connsiteX380" fmla="*/ 2966435 w 2966435"/>
              <a:gd name="connsiteY380" fmla="*/ 169919 h 2009137"/>
              <a:gd name="connsiteX381" fmla="*/ 2942035 w 2966435"/>
              <a:gd name="connsiteY381" fmla="*/ 228824 h 2009137"/>
              <a:gd name="connsiteX382" fmla="*/ 2845092 w 2966435"/>
              <a:gd name="connsiteY382" fmla="*/ 174637 h 2009137"/>
              <a:gd name="connsiteX383" fmla="*/ 2739723 w 2966435"/>
              <a:gd name="connsiteY383" fmla="*/ 125447 h 2009137"/>
              <a:gd name="connsiteX384" fmla="*/ 2593060 w 2966435"/>
              <a:gd name="connsiteY384" fmla="*/ 71767 h 2009137"/>
              <a:gd name="connsiteX385" fmla="*/ 2557901 w 2966435"/>
              <a:gd name="connsiteY385" fmla="*/ 62728 h 2009137"/>
              <a:gd name="connsiteX386" fmla="*/ 2656798 w 2966435"/>
              <a:gd name="connsiteY386" fmla="*/ 76767 h 2009137"/>
              <a:gd name="connsiteX387" fmla="*/ 2966435 w 2966435"/>
              <a:gd name="connsiteY387" fmla="*/ 169919 h 2009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</a:cxnLst>
            <a:rect l="l" t="t" r="r" b="b"/>
            <a:pathLst>
              <a:path w="2966435" h="2009137">
                <a:moveTo>
                  <a:pt x="1304901" y="1694874"/>
                </a:moveTo>
                <a:lnTo>
                  <a:pt x="1303635" y="1696880"/>
                </a:lnTo>
                <a:cubicBezTo>
                  <a:pt x="1274264" y="1749819"/>
                  <a:pt x="1247593" y="1804975"/>
                  <a:pt x="1223870" y="1862245"/>
                </a:cubicBezTo>
                <a:lnTo>
                  <a:pt x="1171537" y="2009137"/>
                </a:lnTo>
                <a:lnTo>
                  <a:pt x="1167323" y="2007392"/>
                </a:lnTo>
                <a:lnTo>
                  <a:pt x="1199923" y="1845952"/>
                </a:lnTo>
                <a:lnTo>
                  <a:pt x="1224879" y="1803720"/>
                </a:lnTo>
                <a:close/>
                <a:moveTo>
                  <a:pt x="1262722" y="1649926"/>
                </a:moveTo>
                <a:lnTo>
                  <a:pt x="1254776" y="1667939"/>
                </a:lnTo>
                <a:cubicBezTo>
                  <a:pt x="1235289" y="1719105"/>
                  <a:pt x="1218359" y="1771533"/>
                  <a:pt x="1204141" y="1825065"/>
                </a:cubicBezTo>
                <a:lnTo>
                  <a:pt x="1199923" y="1845952"/>
                </a:lnTo>
                <a:lnTo>
                  <a:pt x="1144518" y="1939711"/>
                </a:lnTo>
                <a:lnTo>
                  <a:pt x="1121848" y="1988555"/>
                </a:lnTo>
                <a:lnTo>
                  <a:pt x="1106317" y="1982122"/>
                </a:lnTo>
                <a:lnTo>
                  <a:pt x="1117876" y="1801440"/>
                </a:lnTo>
                <a:lnTo>
                  <a:pt x="1209580" y="1698796"/>
                </a:lnTo>
                <a:close/>
                <a:moveTo>
                  <a:pt x="1163515" y="1579436"/>
                </a:moveTo>
                <a:lnTo>
                  <a:pt x="1147945" y="1632887"/>
                </a:lnTo>
                <a:cubicBezTo>
                  <a:pt x="1135070" y="1687661"/>
                  <a:pt x="1125061" y="1743202"/>
                  <a:pt x="1118014" y="1799280"/>
                </a:cubicBezTo>
                <a:lnTo>
                  <a:pt x="1117876" y="1801440"/>
                </a:lnTo>
                <a:lnTo>
                  <a:pt x="1106385" y="1814300"/>
                </a:lnTo>
                <a:cubicBezTo>
                  <a:pt x="1073995" y="1854316"/>
                  <a:pt x="1043638" y="1895788"/>
                  <a:pt x="1015386" y="1938541"/>
                </a:cubicBezTo>
                <a:lnTo>
                  <a:pt x="1012565" y="1943289"/>
                </a:lnTo>
                <a:lnTo>
                  <a:pt x="975682" y="1928012"/>
                </a:lnTo>
                <a:lnTo>
                  <a:pt x="972752" y="1906560"/>
                </a:lnTo>
                <a:lnTo>
                  <a:pt x="969038" y="1746526"/>
                </a:lnTo>
                <a:lnTo>
                  <a:pt x="978694" y="1735903"/>
                </a:lnTo>
                <a:cubicBezTo>
                  <a:pt x="1014805" y="1699793"/>
                  <a:pt x="1052635" y="1665405"/>
                  <a:pt x="1092055" y="1632873"/>
                </a:cubicBezTo>
                <a:close/>
                <a:moveTo>
                  <a:pt x="998825" y="1479233"/>
                </a:moveTo>
                <a:lnTo>
                  <a:pt x="979909" y="1591325"/>
                </a:lnTo>
                <a:cubicBezTo>
                  <a:pt x="973969" y="1640144"/>
                  <a:pt x="970282" y="1689184"/>
                  <a:pt x="968847" y="1738278"/>
                </a:cubicBezTo>
                <a:lnTo>
                  <a:pt x="969038" y="1746526"/>
                </a:lnTo>
                <a:lnTo>
                  <a:pt x="875664" y="1849264"/>
                </a:lnTo>
                <a:lnTo>
                  <a:pt x="854357" y="1877757"/>
                </a:lnTo>
                <a:lnTo>
                  <a:pt x="772169" y="1843714"/>
                </a:lnTo>
                <a:lnTo>
                  <a:pt x="760052" y="1669588"/>
                </a:lnTo>
                <a:lnTo>
                  <a:pt x="864657" y="1576130"/>
                </a:lnTo>
                <a:cubicBezTo>
                  <a:pt x="904673" y="1543740"/>
                  <a:pt x="946144" y="1513382"/>
                  <a:pt x="988898" y="1485130"/>
                </a:cubicBezTo>
                <a:close/>
                <a:moveTo>
                  <a:pt x="788537" y="1339187"/>
                </a:moveTo>
                <a:lnTo>
                  <a:pt x="787970" y="1341482"/>
                </a:lnTo>
                <a:cubicBezTo>
                  <a:pt x="767841" y="1444953"/>
                  <a:pt x="758315" y="1548894"/>
                  <a:pt x="758823" y="1651932"/>
                </a:cubicBezTo>
                <a:lnTo>
                  <a:pt x="760052" y="1669588"/>
                </a:lnTo>
                <a:lnTo>
                  <a:pt x="749153" y="1679325"/>
                </a:lnTo>
                <a:lnTo>
                  <a:pt x="646026" y="1791464"/>
                </a:lnTo>
                <a:lnTo>
                  <a:pt x="529403" y="1743157"/>
                </a:lnTo>
                <a:lnTo>
                  <a:pt x="522036" y="1596325"/>
                </a:lnTo>
                <a:lnTo>
                  <a:pt x="524589" y="1555849"/>
                </a:lnTo>
                <a:lnTo>
                  <a:pt x="532569" y="1547020"/>
                </a:lnTo>
                <a:cubicBezTo>
                  <a:pt x="610495" y="1469095"/>
                  <a:pt x="694472" y="1400910"/>
                  <a:pt x="782989" y="1342466"/>
                </a:cubicBezTo>
                <a:close/>
                <a:moveTo>
                  <a:pt x="578884" y="1179122"/>
                </a:moveTo>
                <a:lnTo>
                  <a:pt x="560714" y="1245481"/>
                </a:lnTo>
                <a:cubicBezTo>
                  <a:pt x="549863" y="1293864"/>
                  <a:pt x="541209" y="1343078"/>
                  <a:pt x="534861" y="1393012"/>
                </a:cubicBezTo>
                <a:lnTo>
                  <a:pt x="524589" y="1555849"/>
                </a:lnTo>
                <a:lnTo>
                  <a:pt x="422986" y="1668258"/>
                </a:lnTo>
                <a:lnTo>
                  <a:pt x="405618" y="1691884"/>
                </a:lnTo>
                <a:lnTo>
                  <a:pt x="283730" y="1641396"/>
                </a:lnTo>
                <a:lnTo>
                  <a:pt x="282878" y="1609856"/>
                </a:lnTo>
                <a:cubicBezTo>
                  <a:pt x="283873" y="1560305"/>
                  <a:pt x="287185" y="1510988"/>
                  <a:pt x="292751" y="1462058"/>
                </a:cubicBezTo>
                <a:lnTo>
                  <a:pt x="295516" y="1444869"/>
                </a:lnTo>
                <a:lnTo>
                  <a:pt x="386545" y="1342983"/>
                </a:lnTo>
                <a:cubicBezTo>
                  <a:pt x="422928" y="1306054"/>
                  <a:pt x="461271" y="1270756"/>
                  <a:pt x="501502" y="1237264"/>
                </a:cubicBezTo>
                <a:close/>
                <a:moveTo>
                  <a:pt x="395521" y="1055145"/>
                </a:moveTo>
                <a:lnTo>
                  <a:pt x="352684" y="1174347"/>
                </a:lnTo>
                <a:cubicBezTo>
                  <a:pt x="338357" y="1221116"/>
                  <a:pt x="326157" y="1268579"/>
                  <a:pt x="316147" y="1316582"/>
                </a:cubicBezTo>
                <a:lnTo>
                  <a:pt x="295516" y="1444869"/>
                </a:lnTo>
                <a:lnTo>
                  <a:pt x="283349" y="1458487"/>
                </a:lnTo>
                <a:cubicBezTo>
                  <a:pt x="250959" y="1498503"/>
                  <a:pt x="220602" y="1539974"/>
                  <a:pt x="192350" y="1582728"/>
                </a:cubicBezTo>
                <a:lnTo>
                  <a:pt x="182425" y="1599434"/>
                </a:lnTo>
                <a:lnTo>
                  <a:pt x="88164" y="1560390"/>
                </a:lnTo>
                <a:lnTo>
                  <a:pt x="100518" y="1474040"/>
                </a:lnTo>
                <a:lnTo>
                  <a:pt x="122425" y="1384313"/>
                </a:lnTo>
                <a:lnTo>
                  <a:pt x="176927" y="1300960"/>
                </a:lnTo>
                <a:cubicBezTo>
                  <a:pt x="213091" y="1250105"/>
                  <a:pt x="252161" y="1201460"/>
                  <a:pt x="293894" y="1155268"/>
                </a:cubicBezTo>
                <a:close/>
                <a:moveTo>
                  <a:pt x="278787" y="994507"/>
                </a:moveTo>
                <a:lnTo>
                  <a:pt x="253933" y="1036566"/>
                </a:lnTo>
                <a:cubicBezTo>
                  <a:pt x="205230" y="1129243"/>
                  <a:pt x="166267" y="1225703"/>
                  <a:pt x="137045" y="1324433"/>
                </a:cubicBezTo>
                <a:lnTo>
                  <a:pt x="122425" y="1384313"/>
                </a:lnTo>
                <a:lnTo>
                  <a:pt x="108543" y="1405544"/>
                </a:lnTo>
                <a:lnTo>
                  <a:pt x="38499" y="1539818"/>
                </a:lnTo>
                <a:lnTo>
                  <a:pt x="0" y="1523871"/>
                </a:lnTo>
                <a:lnTo>
                  <a:pt x="52332" y="1376980"/>
                </a:lnTo>
                <a:cubicBezTo>
                  <a:pt x="94505" y="1275166"/>
                  <a:pt x="145997" y="1180034"/>
                  <a:pt x="205411" y="1092165"/>
                </a:cubicBezTo>
                <a:close/>
                <a:moveTo>
                  <a:pt x="1592172" y="1413207"/>
                </a:moveTo>
                <a:lnTo>
                  <a:pt x="1550672" y="1443718"/>
                </a:lnTo>
                <a:cubicBezTo>
                  <a:pt x="1508872" y="1477810"/>
                  <a:pt x="1468397" y="1514338"/>
                  <a:pt x="1429434" y="1553300"/>
                </a:cubicBezTo>
                <a:cubicBezTo>
                  <a:pt x="1390471" y="1592263"/>
                  <a:pt x="1353943" y="1632739"/>
                  <a:pt x="1319851" y="1674539"/>
                </a:cubicBezTo>
                <a:lnTo>
                  <a:pt x="1304901" y="1694874"/>
                </a:lnTo>
                <a:lnTo>
                  <a:pt x="1399597" y="1544821"/>
                </a:lnTo>
                <a:lnTo>
                  <a:pt x="1414870" y="1525205"/>
                </a:lnTo>
                <a:lnTo>
                  <a:pt x="1450823" y="1498191"/>
                </a:lnTo>
                <a:cubicBezTo>
                  <a:pt x="1494757" y="1468485"/>
                  <a:pt x="1540508" y="1440759"/>
                  <a:pt x="1588001" y="1415187"/>
                </a:cubicBezTo>
                <a:close/>
                <a:moveTo>
                  <a:pt x="1542083" y="1373308"/>
                </a:moveTo>
                <a:lnTo>
                  <a:pt x="1481302" y="1439881"/>
                </a:lnTo>
                <a:lnTo>
                  <a:pt x="1414870" y="1525205"/>
                </a:lnTo>
                <a:lnTo>
                  <a:pt x="1324538" y="1593077"/>
                </a:lnTo>
                <a:lnTo>
                  <a:pt x="1262722" y="1649926"/>
                </a:lnTo>
                <a:lnTo>
                  <a:pt x="1320747" y="1518377"/>
                </a:lnTo>
                <a:lnTo>
                  <a:pt x="1354614" y="1457139"/>
                </a:lnTo>
                <a:lnTo>
                  <a:pt x="1486104" y="1393797"/>
                </a:lnTo>
                <a:close/>
                <a:moveTo>
                  <a:pt x="1478318" y="1270610"/>
                </a:moveTo>
                <a:lnTo>
                  <a:pt x="1379725" y="1411733"/>
                </a:lnTo>
                <a:lnTo>
                  <a:pt x="1354614" y="1457139"/>
                </a:lnTo>
                <a:lnTo>
                  <a:pt x="1346563" y="1461018"/>
                </a:lnTo>
                <a:cubicBezTo>
                  <a:pt x="1301325" y="1485592"/>
                  <a:pt x="1257408" y="1512290"/>
                  <a:pt x="1214947" y="1540977"/>
                </a:cubicBezTo>
                <a:lnTo>
                  <a:pt x="1163515" y="1579436"/>
                </a:lnTo>
                <a:lnTo>
                  <a:pt x="1195071" y="1471104"/>
                </a:lnTo>
                <a:cubicBezTo>
                  <a:pt x="1208954" y="1431351"/>
                  <a:pt x="1224396" y="1392160"/>
                  <a:pt x="1241353" y="1353630"/>
                </a:cubicBezTo>
                <a:lnTo>
                  <a:pt x="1243679" y="1348863"/>
                </a:lnTo>
                <a:lnTo>
                  <a:pt x="1259395" y="1341457"/>
                </a:lnTo>
                <a:cubicBezTo>
                  <a:pt x="1306575" y="1321914"/>
                  <a:pt x="1354686" y="1304622"/>
                  <a:pt x="1403555" y="1289651"/>
                </a:cubicBezTo>
                <a:close/>
                <a:moveTo>
                  <a:pt x="1379867" y="1105310"/>
                </a:moveTo>
                <a:lnTo>
                  <a:pt x="1296740" y="1240118"/>
                </a:lnTo>
                <a:lnTo>
                  <a:pt x="1243679" y="1348863"/>
                </a:lnTo>
                <a:lnTo>
                  <a:pt x="1120827" y="1406761"/>
                </a:lnTo>
                <a:lnTo>
                  <a:pt x="998825" y="1479233"/>
                </a:lnTo>
                <a:lnTo>
                  <a:pt x="1004484" y="1445702"/>
                </a:lnTo>
                <a:cubicBezTo>
                  <a:pt x="1020150" y="1373392"/>
                  <a:pt x="1040883" y="1301959"/>
                  <a:pt x="1066684" y="1231971"/>
                </a:cubicBezTo>
                <a:lnTo>
                  <a:pt x="1084709" y="1187937"/>
                </a:lnTo>
                <a:lnTo>
                  <a:pt x="1206845" y="1145217"/>
                </a:lnTo>
                <a:cubicBezTo>
                  <a:pt x="1256211" y="1130606"/>
                  <a:pt x="1306143" y="1118430"/>
                  <a:pt x="1356454" y="1108689"/>
                </a:cubicBezTo>
                <a:close/>
                <a:moveTo>
                  <a:pt x="1937362" y="1277643"/>
                </a:moveTo>
                <a:lnTo>
                  <a:pt x="1850892" y="1302412"/>
                </a:lnTo>
                <a:cubicBezTo>
                  <a:pt x="1812261" y="1315075"/>
                  <a:pt x="1773818" y="1329298"/>
                  <a:pt x="1735638" y="1345113"/>
                </a:cubicBezTo>
                <a:lnTo>
                  <a:pt x="1592172" y="1413207"/>
                </a:lnTo>
                <a:lnTo>
                  <a:pt x="1679853" y="1348746"/>
                </a:lnTo>
                <a:lnTo>
                  <a:pt x="1748758" y="1310293"/>
                </a:lnTo>
                <a:lnTo>
                  <a:pt x="1785751" y="1300781"/>
                </a:lnTo>
                <a:close/>
                <a:moveTo>
                  <a:pt x="1915523" y="1221932"/>
                </a:moveTo>
                <a:lnTo>
                  <a:pt x="1886037" y="1233684"/>
                </a:lnTo>
                <a:lnTo>
                  <a:pt x="1748758" y="1310293"/>
                </a:lnTo>
                <a:lnTo>
                  <a:pt x="1632768" y="1340117"/>
                </a:lnTo>
                <a:lnTo>
                  <a:pt x="1542083" y="1373308"/>
                </a:lnTo>
                <a:lnTo>
                  <a:pt x="1559084" y="1354688"/>
                </a:lnTo>
                <a:lnTo>
                  <a:pt x="1699012" y="1229114"/>
                </a:lnTo>
                <a:lnTo>
                  <a:pt x="1704456" y="1228274"/>
                </a:lnTo>
                <a:cubicBezTo>
                  <a:pt x="1755654" y="1222881"/>
                  <a:pt x="1807260" y="1219956"/>
                  <a:pt x="1859100" y="1219570"/>
                </a:cubicBezTo>
                <a:close/>
                <a:moveTo>
                  <a:pt x="1240793" y="893513"/>
                </a:moveTo>
                <a:lnTo>
                  <a:pt x="1173002" y="1002059"/>
                </a:lnTo>
                <a:cubicBezTo>
                  <a:pt x="1149751" y="1043320"/>
                  <a:pt x="1128479" y="1085395"/>
                  <a:pt x="1109186" y="1128145"/>
                </a:cubicBezTo>
                <a:lnTo>
                  <a:pt x="1084709" y="1187937"/>
                </a:lnTo>
                <a:lnTo>
                  <a:pt x="1060643" y="1196355"/>
                </a:lnTo>
                <a:cubicBezTo>
                  <a:pt x="1012602" y="1215837"/>
                  <a:pt x="965318" y="1237753"/>
                  <a:pt x="918980" y="1262105"/>
                </a:cubicBezTo>
                <a:lnTo>
                  <a:pt x="788537" y="1339187"/>
                </a:lnTo>
                <a:lnTo>
                  <a:pt x="826187" y="1186797"/>
                </a:lnTo>
                <a:cubicBezTo>
                  <a:pt x="841624" y="1135467"/>
                  <a:pt x="859783" y="1084426"/>
                  <a:pt x="880735" y="1033844"/>
                </a:cubicBezTo>
                <a:lnTo>
                  <a:pt x="898759" y="995870"/>
                </a:lnTo>
                <a:lnTo>
                  <a:pt x="912602" y="989299"/>
                </a:lnTo>
                <a:cubicBezTo>
                  <a:pt x="1014417" y="947126"/>
                  <a:pt x="1118095" y="916269"/>
                  <a:pt x="1222240" y="896147"/>
                </a:cubicBezTo>
                <a:close/>
                <a:moveTo>
                  <a:pt x="2312340" y="1282949"/>
                </a:moveTo>
                <a:lnTo>
                  <a:pt x="2270682" y="1276591"/>
                </a:lnTo>
                <a:cubicBezTo>
                  <a:pt x="2217018" y="1271142"/>
                  <a:pt x="2162569" y="1268350"/>
                  <a:pt x="2107467" y="1268350"/>
                </a:cubicBezTo>
                <a:cubicBezTo>
                  <a:pt x="2052365" y="1268350"/>
                  <a:pt x="1997915" y="1271141"/>
                  <a:pt x="1944252" y="1276591"/>
                </a:cubicBezTo>
                <a:lnTo>
                  <a:pt x="1937362" y="1277643"/>
                </a:lnTo>
                <a:lnTo>
                  <a:pt x="1967277" y="1269074"/>
                </a:lnTo>
                <a:lnTo>
                  <a:pt x="2118591" y="1240789"/>
                </a:lnTo>
                <a:lnTo>
                  <a:pt x="2171533" y="1248305"/>
                </a:lnTo>
                <a:close/>
                <a:moveTo>
                  <a:pt x="1891379" y="1097887"/>
                </a:moveTo>
                <a:lnTo>
                  <a:pt x="1829262" y="1134165"/>
                </a:lnTo>
                <a:cubicBezTo>
                  <a:pt x="1787604" y="1161161"/>
                  <a:pt x="1747136" y="1190140"/>
                  <a:pt x="1708013" y="1221036"/>
                </a:cubicBezTo>
                <a:lnTo>
                  <a:pt x="1699012" y="1229114"/>
                </a:lnTo>
                <a:lnTo>
                  <a:pt x="1552258" y="1251779"/>
                </a:lnTo>
                <a:lnTo>
                  <a:pt x="1478318" y="1270610"/>
                </a:lnTo>
                <a:lnTo>
                  <a:pt x="1501239" y="1237801"/>
                </a:lnTo>
                <a:cubicBezTo>
                  <a:pt x="1534390" y="1196476"/>
                  <a:pt x="1569555" y="1156835"/>
                  <a:pt x="1606585" y="1119028"/>
                </a:cubicBezTo>
                <a:lnTo>
                  <a:pt x="1648712" y="1080070"/>
                </a:lnTo>
                <a:lnTo>
                  <a:pt x="1661342" y="1079467"/>
                </a:lnTo>
                <a:cubicBezTo>
                  <a:pt x="1712409" y="1079467"/>
                  <a:pt x="1763476" y="1081902"/>
                  <a:pt x="1814354" y="1086772"/>
                </a:cubicBezTo>
                <a:close/>
                <a:moveTo>
                  <a:pt x="2491391" y="1316777"/>
                </a:moveTo>
                <a:lnTo>
                  <a:pt x="2481169" y="1341457"/>
                </a:lnTo>
                <a:lnTo>
                  <a:pt x="2327225" y="1286612"/>
                </a:lnTo>
                <a:lnTo>
                  <a:pt x="2312340" y="1282949"/>
                </a:lnTo>
                <a:lnTo>
                  <a:pt x="2429182" y="1300781"/>
                </a:lnTo>
                <a:close/>
                <a:moveTo>
                  <a:pt x="2262041" y="1196355"/>
                </a:moveTo>
                <a:lnTo>
                  <a:pt x="2322920" y="1224611"/>
                </a:lnTo>
                <a:lnTo>
                  <a:pt x="2274919" y="1224772"/>
                </a:lnTo>
                <a:cubicBezTo>
                  <a:pt x="2231012" y="1226740"/>
                  <a:pt x="2187006" y="1230543"/>
                  <a:pt x="2143005" y="1236225"/>
                </a:cubicBezTo>
                <a:lnTo>
                  <a:pt x="2118591" y="1240789"/>
                </a:lnTo>
                <a:lnTo>
                  <a:pt x="2015142" y="1226103"/>
                </a:lnTo>
                <a:lnTo>
                  <a:pt x="1915523" y="1221932"/>
                </a:lnTo>
                <a:lnTo>
                  <a:pt x="2048425" y="1168962"/>
                </a:lnTo>
                <a:lnTo>
                  <a:pt x="2122268" y="1147466"/>
                </a:lnTo>
                <a:close/>
                <a:moveTo>
                  <a:pt x="1086764" y="678555"/>
                </a:moveTo>
                <a:lnTo>
                  <a:pt x="1033813" y="749029"/>
                </a:lnTo>
                <a:cubicBezTo>
                  <a:pt x="1004107" y="792964"/>
                  <a:pt x="976381" y="838714"/>
                  <a:pt x="950809" y="886207"/>
                </a:cubicBezTo>
                <a:lnTo>
                  <a:pt x="898759" y="995870"/>
                </a:lnTo>
                <a:lnTo>
                  <a:pt x="764966" y="1059373"/>
                </a:lnTo>
                <a:cubicBezTo>
                  <a:pt x="717472" y="1084945"/>
                  <a:pt x="671721" y="1112671"/>
                  <a:pt x="627787" y="1142378"/>
                </a:cubicBezTo>
                <a:lnTo>
                  <a:pt x="578884" y="1179122"/>
                </a:lnTo>
                <a:lnTo>
                  <a:pt x="599746" y="1102932"/>
                </a:lnTo>
                <a:cubicBezTo>
                  <a:pt x="630013" y="1009706"/>
                  <a:pt x="668626" y="920242"/>
                  <a:pt x="714704" y="835421"/>
                </a:cubicBezTo>
                <a:lnTo>
                  <a:pt x="724289" y="819643"/>
                </a:lnTo>
                <a:lnTo>
                  <a:pt x="776870" y="790903"/>
                </a:lnTo>
                <a:cubicBezTo>
                  <a:pt x="829827" y="764938"/>
                  <a:pt x="884432" y="741819"/>
                  <a:pt x="940487" y="721747"/>
                </a:cubicBezTo>
                <a:close/>
                <a:moveTo>
                  <a:pt x="2525761" y="1233801"/>
                </a:moveTo>
                <a:lnTo>
                  <a:pt x="2492341" y="1314483"/>
                </a:lnTo>
                <a:lnTo>
                  <a:pt x="2403705" y="1262105"/>
                </a:lnTo>
                <a:lnTo>
                  <a:pt x="2322920" y="1224611"/>
                </a:lnTo>
                <a:lnTo>
                  <a:pt x="2406235" y="1224330"/>
                </a:lnTo>
                <a:close/>
                <a:moveTo>
                  <a:pt x="1865693" y="905779"/>
                </a:moveTo>
                <a:lnTo>
                  <a:pt x="1849952" y="915380"/>
                </a:lnTo>
                <a:cubicBezTo>
                  <a:pt x="1806058" y="945257"/>
                  <a:pt x="1763731" y="977266"/>
                  <a:pt x="1723121" y="1011257"/>
                </a:cubicBezTo>
                <a:lnTo>
                  <a:pt x="1648712" y="1080070"/>
                </a:lnTo>
                <a:lnTo>
                  <a:pt x="1508330" y="1086772"/>
                </a:lnTo>
                <a:lnTo>
                  <a:pt x="1379867" y="1105310"/>
                </a:lnTo>
                <a:lnTo>
                  <a:pt x="1396359" y="1078565"/>
                </a:lnTo>
                <a:cubicBezTo>
                  <a:pt x="1423688" y="1039622"/>
                  <a:pt x="1452809" y="1001824"/>
                  <a:pt x="1483664" y="965311"/>
                </a:cubicBezTo>
                <a:lnTo>
                  <a:pt x="1572337" y="869532"/>
                </a:lnTo>
                <a:lnTo>
                  <a:pt x="1689316" y="876116"/>
                </a:lnTo>
                <a:cubicBezTo>
                  <a:pt x="1740515" y="881508"/>
                  <a:pt x="1791306" y="889367"/>
                  <a:pt x="1841514" y="899621"/>
                </a:cubicBezTo>
                <a:close/>
                <a:moveTo>
                  <a:pt x="2134377" y="989299"/>
                </a:moveTo>
                <a:cubicBezTo>
                  <a:pt x="2181557" y="1008842"/>
                  <a:pt x="2227805" y="1030634"/>
                  <a:pt x="2272946" y="1054604"/>
                </a:cubicBezTo>
                <a:lnTo>
                  <a:pt x="2349707" y="1100201"/>
                </a:lnTo>
                <a:lnTo>
                  <a:pt x="2173485" y="1132556"/>
                </a:lnTo>
                <a:lnTo>
                  <a:pt x="2122268" y="1147466"/>
                </a:lnTo>
                <a:lnTo>
                  <a:pt x="2115838" y="1145217"/>
                </a:lnTo>
                <a:cubicBezTo>
                  <a:pt x="2066473" y="1130605"/>
                  <a:pt x="2016541" y="1118430"/>
                  <a:pt x="1966231" y="1108689"/>
                </a:cubicBezTo>
                <a:lnTo>
                  <a:pt x="1891379" y="1097887"/>
                </a:lnTo>
                <a:lnTo>
                  <a:pt x="1957638" y="1059191"/>
                </a:lnTo>
                <a:cubicBezTo>
                  <a:pt x="2001512" y="1036226"/>
                  <a:pt x="2046414" y="1015310"/>
                  <a:pt x="2092187" y="996509"/>
                </a:cubicBezTo>
                <a:lnTo>
                  <a:pt x="2123385" y="985349"/>
                </a:lnTo>
                <a:close/>
                <a:moveTo>
                  <a:pt x="962751" y="497081"/>
                </a:moveTo>
                <a:lnTo>
                  <a:pt x="886559" y="580913"/>
                </a:lnTo>
                <a:cubicBezTo>
                  <a:pt x="854027" y="620333"/>
                  <a:pt x="823350" y="661342"/>
                  <a:pt x="794663" y="703804"/>
                </a:cubicBezTo>
                <a:lnTo>
                  <a:pt x="724289" y="819643"/>
                </a:lnTo>
                <a:lnTo>
                  <a:pt x="653044" y="858584"/>
                </a:lnTo>
                <a:cubicBezTo>
                  <a:pt x="572740" y="907212"/>
                  <a:pt x="497066" y="962720"/>
                  <a:pt x="426841" y="1024289"/>
                </a:cubicBezTo>
                <a:lnTo>
                  <a:pt x="395521" y="1055145"/>
                </a:lnTo>
                <a:lnTo>
                  <a:pt x="404490" y="1030187"/>
                </a:lnTo>
                <a:cubicBezTo>
                  <a:pt x="443575" y="935828"/>
                  <a:pt x="491659" y="845196"/>
                  <a:pt x="548163" y="759690"/>
                </a:cubicBezTo>
                <a:lnTo>
                  <a:pt x="599546" y="689538"/>
                </a:lnTo>
                <a:lnTo>
                  <a:pt x="678063" y="635935"/>
                </a:lnTo>
                <a:cubicBezTo>
                  <a:pt x="730936" y="602791"/>
                  <a:pt x="785647" y="572801"/>
                  <a:pt x="841880" y="546095"/>
                </a:cubicBezTo>
                <a:close/>
                <a:moveTo>
                  <a:pt x="2586527" y="1087099"/>
                </a:moveTo>
                <a:lnTo>
                  <a:pt x="2529639" y="1224440"/>
                </a:lnTo>
                <a:lnTo>
                  <a:pt x="2529115" y="1223972"/>
                </a:lnTo>
                <a:cubicBezTo>
                  <a:pt x="2489099" y="1191582"/>
                  <a:pt x="2447628" y="1161225"/>
                  <a:pt x="2404875" y="1132973"/>
                </a:cubicBezTo>
                <a:lnTo>
                  <a:pt x="2349707" y="1100201"/>
                </a:lnTo>
                <a:lnTo>
                  <a:pt x="2364696" y="1097449"/>
                </a:lnTo>
                <a:cubicBezTo>
                  <a:pt x="2428944" y="1089648"/>
                  <a:pt x="2493575" y="1085747"/>
                  <a:pt x="2558207" y="1085747"/>
                </a:cubicBezTo>
                <a:close/>
                <a:moveTo>
                  <a:pt x="908866" y="375493"/>
                </a:moveTo>
                <a:lnTo>
                  <a:pt x="857315" y="414226"/>
                </a:lnTo>
                <a:cubicBezTo>
                  <a:pt x="776853" y="481211"/>
                  <a:pt x="703942" y="555418"/>
                  <a:pt x="639163" y="635449"/>
                </a:cubicBezTo>
                <a:lnTo>
                  <a:pt x="599546" y="689538"/>
                </a:lnTo>
                <a:lnTo>
                  <a:pt x="574862" y="706389"/>
                </a:lnTo>
                <a:cubicBezTo>
                  <a:pt x="474299" y="780970"/>
                  <a:pt x="381934" y="867817"/>
                  <a:pt x="300296" y="965880"/>
                </a:cubicBezTo>
                <a:lnTo>
                  <a:pt x="278787" y="994507"/>
                </a:lnTo>
                <a:lnTo>
                  <a:pt x="334294" y="900575"/>
                </a:lnTo>
                <a:cubicBezTo>
                  <a:pt x="392738" y="812059"/>
                  <a:pt x="460923" y="728081"/>
                  <a:pt x="538849" y="650155"/>
                </a:cubicBezTo>
                <a:cubicBezTo>
                  <a:pt x="597293" y="591711"/>
                  <a:pt x="659141" y="538746"/>
                  <a:pt x="723756" y="491260"/>
                </a:cubicBezTo>
                <a:close/>
                <a:moveTo>
                  <a:pt x="1821026" y="666448"/>
                </a:moveTo>
                <a:lnTo>
                  <a:pt x="1806637" y="675154"/>
                </a:lnTo>
                <a:cubicBezTo>
                  <a:pt x="1725151" y="730252"/>
                  <a:pt x="1649910" y="792161"/>
                  <a:pt x="1581377" y="859768"/>
                </a:cubicBezTo>
                <a:lnTo>
                  <a:pt x="1572337" y="869532"/>
                </a:lnTo>
                <a:lnTo>
                  <a:pt x="1534672" y="867412"/>
                </a:lnTo>
                <a:cubicBezTo>
                  <a:pt x="1482833" y="867026"/>
                  <a:pt x="1430761" y="869180"/>
                  <a:pt x="1378631" y="873945"/>
                </a:cubicBezTo>
                <a:lnTo>
                  <a:pt x="1240793" y="893513"/>
                </a:lnTo>
                <a:lnTo>
                  <a:pt x="1248696" y="880858"/>
                </a:lnTo>
                <a:cubicBezTo>
                  <a:pt x="1303118" y="801870"/>
                  <a:pt x="1365457" y="726693"/>
                  <a:pt x="1435713" y="656435"/>
                </a:cubicBezTo>
                <a:lnTo>
                  <a:pt x="1465527" y="629489"/>
                </a:lnTo>
                <a:lnTo>
                  <a:pt x="1478739" y="628727"/>
                </a:lnTo>
                <a:cubicBezTo>
                  <a:pt x="1588943" y="628727"/>
                  <a:pt x="1696538" y="639894"/>
                  <a:pt x="1800454" y="661159"/>
                </a:cubicBezTo>
                <a:close/>
                <a:moveTo>
                  <a:pt x="2124601" y="765612"/>
                </a:moveTo>
                <a:lnTo>
                  <a:pt x="2205469" y="803364"/>
                </a:lnTo>
                <a:lnTo>
                  <a:pt x="2380597" y="908658"/>
                </a:lnTo>
                <a:lnTo>
                  <a:pt x="2231956" y="946514"/>
                </a:lnTo>
                <a:lnTo>
                  <a:pt x="2123385" y="985349"/>
                </a:lnTo>
                <a:lnTo>
                  <a:pt x="1990217" y="937494"/>
                </a:lnTo>
                <a:lnTo>
                  <a:pt x="1865693" y="905779"/>
                </a:lnTo>
                <a:lnTo>
                  <a:pt x="1986186" y="832290"/>
                </a:lnTo>
                <a:close/>
                <a:moveTo>
                  <a:pt x="2673460" y="877223"/>
                </a:moveTo>
                <a:lnTo>
                  <a:pt x="2588841" y="1081513"/>
                </a:lnTo>
                <a:lnTo>
                  <a:pt x="2539164" y="1031818"/>
                </a:lnTo>
                <a:cubicBezTo>
                  <a:pt x="2492195" y="990046"/>
                  <a:pt x="2442743" y="951006"/>
                  <a:pt x="2391057" y="914947"/>
                </a:cubicBezTo>
                <a:lnTo>
                  <a:pt x="2380597" y="908658"/>
                </a:lnTo>
                <a:lnTo>
                  <a:pt x="2380659" y="908642"/>
                </a:lnTo>
                <a:cubicBezTo>
                  <a:pt x="2430867" y="898388"/>
                  <a:pt x="2481658" y="890529"/>
                  <a:pt x="2532857" y="885137"/>
                </a:cubicBezTo>
                <a:close/>
                <a:moveTo>
                  <a:pt x="1758288" y="409243"/>
                </a:moveTo>
                <a:lnTo>
                  <a:pt x="1686134" y="451881"/>
                </a:lnTo>
                <a:cubicBezTo>
                  <a:pt x="1641876" y="481103"/>
                  <a:pt x="1598752" y="512760"/>
                  <a:pt x="1556953" y="546852"/>
                </a:cubicBezTo>
                <a:lnTo>
                  <a:pt x="1465527" y="629489"/>
                </a:lnTo>
                <a:lnTo>
                  <a:pt x="1292618" y="639462"/>
                </a:lnTo>
                <a:cubicBezTo>
                  <a:pt x="1231562" y="646551"/>
                  <a:pt x="1171557" y="657086"/>
                  <a:pt x="1112802" y="670867"/>
                </a:cubicBezTo>
                <a:lnTo>
                  <a:pt x="1086764" y="678555"/>
                </a:lnTo>
                <a:lnTo>
                  <a:pt x="1128699" y="622744"/>
                </a:lnTo>
                <a:cubicBezTo>
                  <a:pt x="1195684" y="542282"/>
                  <a:pt x="1269891" y="469371"/>
                  <a:pt x="1349922" y="404592"/>
                </a:cubicBezTo>
                <a:lnTo>
                  <a:pt x="1353000" y="402337"/>
                </a:lnTo>
                <a:lnTo>
                  <a:pt x="1427528" y="394293"/>
                </a:lnTo>
                <a:cubicBezTo>
                  <a:pt x="1486390" y="390570"/>
                  <a:pt x="1545686" y="390107"/>
                  <a:pt x="1605156" y="393014"/>
                </a:cubicBezTo>
                <a:close/>
                <a:moveTo>
                  <a:pt x="2138033" y="513055"/>
                </a:moveTo>
                <a:cubicBezTo>
                  <a:pt x="2227121" y="549957"/>
                  <a:pt x="2311092" y="593993"/>
                  <a:pt x="2389558" y="644228"/>
                </a:cubicBezTo>
                <a:lnTo>
                  <a:pt x="2428437" y="671586"/>
                </a:lnTo>
                <a:lnTo>
                  <a:pt x="2425373" y="672054"/>
                </a:lnTo>
                <a:cubicBezTo>
                  <a:pt x="2321457" y="693318"/>
                  <a:pt x="2221218" y="724680"/>
                  <a:pt x="2125727" y="765069"/>
                </a:cubicBezTo>
                <a:lnTo>
                  <a:pt x="2124601" y="765612"/>
                </a:lnTo>
                <a:lnTo>
                  <a:pt x="2100101" y="754174"/>
                </a:lnTo>
                <a:cubicBezTo>
                  <a:pt x="2052356" y="733980"/>
                  <a:pt x="2003424" y="716042"/>
                  <a:pt x="1953438" y="700495"/>
                </a:cubicBezTo>
                <a:lnTo>
                  <a:pt x="1821026" y="666448"/>
                </a:lnTo>
                <a:lnTo>
                  <a:pt x="1943815" y="592150"/>
                </a:lnTo>
                <a:cubicBezTo>
                  <a:pt x="1991308" y="566579"/>
                  <a:pt x="2040545" y="543163"/>
                  <a:pt x="2091452" y="522076"/>
                </a:cubicBezTo>
                <a:lnTo>
                  <a:pt x="2127282" y="509311"/>
                </a:lnTo>
                <a:close/>
                <a:moveTo>
                  <a:pt x="2771370" y="640848"/>
                </a:moveTo>
                <a:lnTo>
                  <a:pt x="2673532" y="877049"/>
                </a:lnTo>
                <a:lnTo>
                  <a:pt x="2669195" y="871942"/>
                </a:lnTo>
                <a:cubicBezTo>
                  <a:pt x="2617723" y="819217"/>
                  <a:pt x="2562283" y="769773"/>
                  <a:pt x="2503080" y="724111"/>
                </a:cubicBezTo>
                <a:lnTo>
                  <a:pt x="2428437" y="671586"/>
                </a:lnTo>
                <a:lnTo>
                  <a:pt x="2583874" y="647864"/>
                </a:lnTo>
                <a:cubicBezTo>
                  <a:pt x="2637538" y="642414"/>
                  <a:pt x="2691988" y="639622"/>
                  <a:pt x="2747089" y="639622"/>
                </a:cubicBezTo>
                <a:close/>
                <a:moveTo>
                  <a:pt x="1709595" y="186444"/>
                </a:moveTo>
                <a:lnTo>
                  <a:pt x="1606092" y="235223"/>
                </a:lnTo>
                <a:cubicBezTo>
                  <a:pt x="1560950" y="259193"/>
                  <a:pt x="1516916" y="285340"/>
                  <a:pt x="1474163" y="313592"/>
                </a:cubicBezTo>
                <a:lnTo>
                  <a:pt x="1353000" y="402337"/>
                </a:lnTo>
                <a:lnTo>
                  <a:pt x="1287227" y="409435"/>
                </a:lnTo>
                <a:cubicBezTo>
                  <a:pt x="1194427" y="423631"/>
                  <a:pt x="1103272" y="445954"/>
                  <a:pt x="1014830" y="475962"/>
                </a:cubicBezTo>
                <a:lnTo>
                  <a:pt x="962751" y="497081"/>
                </a:lnTo>
                <a:lnTo>
                  <a:pt x="989589" y="467552"/>
                </a:lnTo>
                <a:cubicBezTo>
                  <a:pt x="1061808" y="395333"/>
                  <a:pt x="1140915" y="330001"/>
                  <a:pt x="1225840" y="272627"/>
                </a:cubicBezTo>
                <a:lnTo>
                  <a:pt x="1300742" y="227123"/>
                </a:lnTo>
                <a:lnTo>
                  <a:pt x="1419482" y="201894"/>
                </a:lnTo>
                <a:cubicBezTo>
                  <a:pt x="1490593" y="190764"/>
                  <a:pt x="1562311" y="184450"/>
                  <a:pt x="1634111" y="182952"/>
                </a:cubicBezTo>
                <a:close/>
                <a:moveTo>
                  <a:pt x="2268320" y="299491"/>
                </a:moveTo>
                <a:cubicBezTo>
                  <a:pt x="2316360" y="318973"/>
                  <a:pt x="2363645" y="340889"/>
                  <a:pt x="2409984" y="365241"/>
                </a:cubicBezTo>
                <a:lnTo>
                  <a:pt x="2495154" y="415570"/>
                </a:lnTo>
                <a:lnTo>
                  <a:pt x="2401090" y="428924"/>
                </a:lnTo>
                <a:cubicBezTo>
                  <a:pt x="2349017" y="438985"/>
                  <a:pt x="2297062" y="451730"/>
                  <a:pt x="2245398" y="467231"/>
                </a:cubicBezTo>
                <a:lnTo>
                  <a:pt x="2127282" y="509311"/>
                </a:lnTo>
                <a:lnTo>
                  <a:pt x="1961972" y="451747"/>
                </a:lnTo>
                <a:cubicBezTo>
                  <a:pt x="1902850" y="434932"/>
                  <a:pt x="1843381" y="421702"/>
                  <a:pt x="1783825" y="411949"/>
                </a:cubicBezTo>
                <a:lnTo>
                  <a:pt x="1758288" y="409243"/>
                </a:lnTo>
                <a:lnTo>
                  <a:pt x="1822124" y="371520"/>
                </a:lnTo>
                <a:cubicBezTo>
                  <a:pt x="1914802" y="322817"/>
                  <a:pt x="2011262" y="283854"/>
                  <a:pt x="2109991" y="254632"/>
                </a:cubicBezTo>
                <a:lnTo>
                  <a:pt x="2126569" y="250584"/>
                </a:lnTo>
                <a:lnTo>
                  <a:pt x="2165927" y="262010"/>
                </a:lnTo>
                <a:cubicBezTo>
                  <a:pt x="2200389" y="273299"/>
                  <a:pt x="2234541" y="285793"/>
                  <a:pt x="2268320" y="299491"/>
                </a:cubicBezTo>
                <a:close/>
                <a:moveTo>
                  <a:pt x="1712886" y="53968"/>
                </a:moveTo>
                <a:lnTo>
                  <a:pt x="1643663" y="71767"/>
                </a:lnTo>
                <a:cubicBezTo>
                  <a:pt x="1543692" y="102861"/>
                  <a:pt x="1447933" y="143518"/>
                  <a:pt x="1357458" y="192667"/>
                </a:cubicBezTo>
                <a:lnTo>
                  <a:pt x="1300742" y="227123"/>
                </a:lnTo>
                <a:lnTo>
                  <a:pt x="1250254" y="237850"/>
                </a:lnTo>
                <a:cubicBezTo>
                  <a:pt x="1138570" y="267986"/>
                  <a:pt x="1029521" y="310449"/>
                  <a:pt x="925259" y="365240"/>
                </a:cubicBezTo>
                <a:lnTo>
                  <a:pt x="908866" y="375493"/>
                </a:lnTo>
                <a:lnTo>
                  <a:pt x="983600" y="319340"/>
                </a:lnTo>
                <a:cubicBezTo>
                  <a:pt x="1071469" y="259927"/>
                  <a:pt x="1166601" y="208435"/>
                  <a:pt x="1268416" y="166262"/>
                </a:cubicBezTo>
                <a:cubicBezTo>
                  <a:pt x="1370230" y="124089"/>
                  <a:pt x="1473908" y="93231"/>
                  <a:pt x="1578053" y="73111"/>
                </a:cubicBezTo>
                <a:close/>
                <a:moveTo>
                  <a:pt x="2867465" y="408854"/>
                </a:moveTo>
                <a:lnTo>
                  <a:pt x="2775381" y="631163"/>
                </a:lnTo>
                <a:lnTo>
                  <a:pt x="2675156" y="540573"/>
                </a:lnTo>
                <a:cubicBezTo>
                  <a:pt x="2633356" y="506481"/>
                  <a:pt x="2590233" y="474824"/>
                  <a:pt x="2545975" y="445602"/>
                </a:cubicBezTo>
                <a:lnTo>
                  <a:pt x="2495154" y="415570"/>
                </a:lnTo>
                <a:lnTo>
                  <a:pt x="2557481" y="406722"/>
                </a:lnTo>
                <a:cubicBezTo>
                  <a:pt x="2609611" y="401957"/>
                  <a:pt x="2661684" y="399804"/>
                  <a:pt x="2713523" y="400190"/>
                </a:cubicBezTo>
                <a:close/>
                <a:moveTo>
                  <a:pt x="2490190" y="166262"/>
                </a:moveTo>
                <a:lnTo>
                  <a:pt x="2540607" y="190023"/>
                </a:lnTo>
                <a:lnTo>
                  <a:pt x="2411475" y="196188"/>
                </a:lnTo>
                <a:cubicBezTo>
                  <a:pt x="2360598" y="201059"/>
                  <a:pt x="2309909" y="208364"/>
                  <a:pt x="2259599" y="218105"/>
                </a:cubicBezTo>
                <a:lnTo>
                  <a:pt x="2126569" y="250584"/>
                </a:lnTo>
                <a:lnTo>
                  <a:pt x="2061685" y="231751"/>
                </a:lnTo>
                <a:cubicBezTo>
                  <a:pt x="1991662" y="213987"/>
                  <a:pt x="1920669" y="201038"/>
                  <a:pt x="1849230" y="192905"/>
                </a:cubicBezTo>
                <a:lnTo>
                  <a:pt x="1709595" y="186444"/>
                </a:lnTo>
                <a:lnTo>
                  <a:pt x="1744660" y="169919"/>
                </a:lnTo>
                <a:cubicBezTo>
                  <a:pt x="1839019" y="130834"/>
                  <a:pt x="1937106" y="100748"/>
                  <a:pt x="2037523" y="80241"/>
                </a:cubicBezTo>
                <a:lnTo>
                  <a:pt x="2133046" y="65488"/>
                </a:lnTo>
                <a:lnTo>
                  <a:pt x="2309240" y="103665"/>
                </a:lnTo>
                <a:cubicBezTo>
                  <a:pt x="2370785" y="120921"/>
                  <a:pt x="2431216" y="141834"/>
                  <a:pt x="2490190" y="166262"/>
                </a:cubicBezTo>
                <a:close/>
                <a:moveTo>
                  <a:pt x="2939394" y="235201"/>
                </a:moveTo>
                <a:lnTo>
                  <a:pt x="2873936" y="393231"/>
                </a:lnTo>
                <a:lnTo>
                  <a:pt x="2854646" y="377025"/>
                </a:lnTo>
                <a:cubicBezTo>
                  <a:pt x="2783364" y="322129"/>
                  <a:pt x="2707756" y="273514"/>
                  <a:pt x="2628759" y="231567"/>
                </a:cubicBezTo>
                <a:lnTo>
                  <a:pt x="2540607" y="190023"/>
                </a:lnTo>
                <a:lnTo>
                  <a:pt x="2564486" y="188882"/>
                </a:lnTo>
                <a:cubicBezTo>
                  <a:pt x="2666621" y="188883"/>
                  <a:pt x="2768755" y="198623"/>
                  <a:pt x="2869376" y="218105"/>
                </a:cubicBezTo>
                <a:close/>
                <a:moveTo>
                  <a:pt x="2557901" y="62728"/>
                </a:moveTo>
                <a:lnTo>
                  <a:pt x="2500406" y="54564"/>
                </a:lnTo>
                <a:cubicBezTo>
                  <a:pt x="2396146" y="45035"/>
                  <a:pt x="2292118" y="45951"/>
                  <a:pt x="2189721" y="56736"/>
                </a:cubicBezTo>
                <a:lnTo>
                  <a:pt x="2133046" y="65488"/>
                </a:lnTo>
                <a:lnTo>
                  <a:pt x="2121600" y="63008"/>
                </a:lnTo>
                <a:cubicBezTo>
                  <a:pt x="1994732" y="43406"/>
                  <a:pt x="1864770" y="38995"/>
                  <a:pt x="1734444" y="50907"/>
                </a:cubicBezTo>
                <a:lnTo>
                  <a:pt x="1712886" y="53968"/>
                </a:lnTo>
                <a:lnTo>
                  <a:pt x="1796646" y="32431"/>
                </a:lnTo>
                <a:cubicBezTo>
                  <a:pt x="1900563" y="11168"/>
                  <a:pt x="2008158" y="-1"/>
                  <a:pt x="2118361" y="0"/>
                </a:cubicBezTo>
                <a:cubicBezTo>
                  <a:pt x="2228565" y="0"/>
                  <a:pt x="2336160" y="11167"/>
                  <a:pt x="2440077" y="32431"/>
                </a:cubicBezTo>
                <a:close/>
                <a:moveTo>
                  <a:pt x="2966435" y="169919"/>
                </a:moveTo>
                <a:lnTo>
                  <a:pt x="2942035" y="228824"/>
                </a:lnTo>
                <a:lnTo>
                  <a:pt x="2845092" y="174637"/>
                </a:lnTo>
                <a:cubicBezTo>
                  <a:pt x="2810675" y="157009"/>
                  <a:pt x="2775533" y="140593"/>
                  <a:pt x="2739723" y="125447"/>
                </a:cubicBezTo>
                <a:cubicBezTo>
                  <a:pt x="2691978" y="105253"/>
                  <a:pt x="2643046" y="87315"/>
                  <a:pt x="2593060" y="71767"/>
                </a:cubicBezTo>
                <a:lnTo>
                  <a:pt x="2557901" y="62728"/>
                </a:lnTo>
                <a:lnTo>
                  <a:pt x="2656798" y="76767"/>
                </a:lnTo>
                <a:cubicBezTo>
                  <a:pt x="2760942" y="96889"/>
                  <a:pt x="2864621" y="127746"/>
                  <a:pt x="2966435" y="169919"/>
                </a:cubicBezTo>
                <a:close/>
              </a:path>
            </a:pathLst>
          </a:custGeom>
          <a:noFill/>
          <a:ln w="19050">
            <a:solidFill>
              <a:srgbClr val="D2D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6" name="Shape 182">
            <a:extLst>
              <a:ext uri="{FF2B5EF4-FFF2-40B4-BE49-F238E27FC236}">
                <a16:creationId xmlns:a16="http://schemas.microsoft.com/office/drawing/2014/main" id="{0AB636CB-9704-469B-85C9-CC3C86201454}"/>
              </a:ext>
            </a:extLst>
          </p:cNvPr>
          <p:cNvSpPr/>
          <p:nvPr/>
        </p:nvSpPr>
        <p:spPr>
          <a:xfrm>
            <a:off x="1483161" y="2934507"/>
            <a:ext cx="1522466" cy="17460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550" extrusionOk="0">
                <a:moveTo>
                  <a:pt x="20464" y="5524"/>
                </a:moveTo>
                <a:cubicBezTo>
                  <a:pt x="20441" y="5845"/>
                  <a:pt x="20419" y="6151"/>
                  <a:pt x="20378" y="6266"/>
                </a:cubicBezTo>
                <a:cubicBezTo>
                  <a:pt x="20378" y="6266"/>
                  <a:pt x="20232" y="6451"/>
                  <a:pt x="20156" y="6622"/>
                </a:cubicBezTo>
                <a:cubicBezTo>
                  <a:pt x="20082" y="6790"/>
                  <a:pt x="20023" y="6991"/>
                  <a:pt x="20023" y="6991"/>
                </a:cubicBezTo>
                <a:cubicBezTo>
                  <a:pt x="20023" y="6991"/>
                  <a:pt x="19615" y="6651"/>
                  <a:pt x="19339" y="6504"/>
                </a:cubicBezTo>
                <a:cubicBezTo>
                  <a:pt x="19064" y="6356"/>
                  <a:pt x="18818" y="6384"/>
                  <a:pt x="18764" y="6348"/>
                </a:cubicBezTo>
                <a:cubicBezTo>
                  <a:pt x="18711" y="6312"/>
                  <a:pt x="18666" y="6180"/>
                  <a:pt x="18616" y="6030"/>
                </a:cubicBezTo>
                <a:cubicBezTo>
                  <a:pt x="18567" y="5880"/>
                  <a:pt x="18532" y="5729"/>
                  <a:pt x="18273" y="5484"/>
                </a:cubicBezTo>
                <a:cubicBezTo>
                  <a:pt x="18015" y="5239"/>
                  <a:pt x="17771" y="5155"/>
                  <a:pt x="17630" y="5089"/>
                </a:cubicBezTo>
                <a:cubicBezTo>
                  <a:pt x="17492" y="5025"/>
                  <a:pt x="17356" y="4859"/>
                  <a:pt x="17268" y="4779"/>
                </a:cubicBezTo>
                <a:cubicBezTo>
                  <a:pt x="17293" y="4762"/>
                  <a:pt x="17316" y="4744"/>
                  <a:pt x="17332" y="4725"/>
                </a:cubicBezTo>
                <a:cubicBezTo>
                  <a:pt x="17392" y="4650"/>
                  <a:pt x="17513" y="4699"/>
                  <a:pt x="17593" y="4791"/>
                </a:cubicBezTo>
                <a:cubicBezTo>
                  <a:pt x="17673" y="4883"/>
                  <a:pt x="17882" y="5034"/>
                  <a:pt x="18030" y="5012"/>
                </a:cubicBezTo>
                <a:cubicBezTo>
                  <a:pt x="18178" y="4990"/>
                  <a:pt x="18213" y="4888"/>
                  <a:pt x="18223" y="4851"/>
                </a:cubicBezTo>
                <a:cubicBezTo>
                  <a:pt x="18234" y="4815"/>
                  <a:pt x="18259" y="4764"/>
                  <a:pt x="18304" y="4764"/>
                </a:cubicBezTo>
                <a:cubicBezTo>
                  <a:pt x="18349" y="4764"/>
                  <a:pt x="18354" y="4802"/>
                  <a:pt x="18402" y="4793"/>
                </a:cubicBezTo>
                <a:cubicBezTo>
                  <a:pt x="18450" y="4784"/>
                  <a:pt x="18441" y="4680"/>
                  <a:pt x="18441" y="4680"/>
                </a:cubicBezTo>
                <a:cubicBezTo>
                  <a:pt x="18441" y="4680"/>
                  <a:pt x="18492" y="4710"/>
                  <a:pt x="18548" y="4705"/>
                </a:cubicBezTo>
                <a:cubicBezTo>
                  <a:pt x="18605" y="4700"/>
                  <a:pt x="18621" y="4672"/>
                  <a:pt x="18627" y="4649"/>
                </a:cubicBezTo>
                <a:cubicBezTo>
                  <a:pt x="18633" y="4626"/>
                  <a:pt x="18648" y="4593"/>
                  <a:pt x="18693" y="4567"/>
                </a:cubicBezTo>
                <a:cubicBezTo>
                  <a:pt x="18738" y="4540"/>
                  <a:pt x="18816" y="4553"/>
                  <a:pt x="18881" y="4585"/>
                </a:cubicBezTo>
                <a:cubicBezTo>
                  <a:pt x="18947" y="4616"/>
                  <a:pt x="19042" y="4594"/>
                  <a:pt x="19074" y="4519"/>
                </a:cubicBezTo>
                <a:cubicBezTo>
                  <a:pt x="19106" y="4443"/>
                  <a:pt x="19134" y="4259"/>
                  <a:pt x="19147" y="4156"/>
                </a:cubicBezTo>
                <a:cubicBezTo>
                  <a:pt x="19160" y="4052"/>
                  <a:pt x="19158" y="3976"/>
                  <a:pt x="19189" y="3948"/>
                </a:cubicBezTo>
                <a:cubicBezTo>
                  <a:pt x="19219" y="3920"/>
                  <a:pt x="19238" y="3947"/>
                  <a:pt x="19307" y="3917"/>
                </a:cubicBezTo>
                <a:cubicBezTo>
                  <a:pt x="19377" y="3888"/>
                  <a:pt x="19457" y="3856"/>
                  <a:pt x="19498" y="3821"/>
                </a:cubicBezTo>
                <a:cubicBezTo>
                  <a:pt x="19498" y="3821"/>
                  <a:pt x="19498" y="3821"/>
                  <a:pt x="19498" y="3821"/>
                </a:cubicBezTo>
                <a:cubicBezTo>
                  <a:pt x="19558" y="3779"/>
                  <a:pt x="19568" y="3735"/>
                  <a:pt x="19568" y="3735"/>
                </a:cubicBezTo>
                <a:cubicBezTo>
                  <a:pt x="19568" y="3735"/>
                  <a:pt x="19620" y="3948"/>
                  <a:pt x="19667" y="4005"/>
                </a:cubicBezTo>
                <a:cubicBezTo>
                  <a:pt x="19714" y="4061"/>
                  <a:pt x="19815" y="4227"/>
                  <a:pt x="19834" y="4291"/>
                </a:cubicBezTo>
                <a:cubicBezTo>
                  <a:pt x="19853" y="4355"/>
                  <a:pt x="19871" y="4477"/>
                  <a:pt x="19962" y="4514"/>
                </a:cubicBezTo>
                <a:cubicBezTo>
                  <a:pt x="20053" y="4552"/>
                  <a:pt x="20147" y="4660"/>
                  <a:pt x="20229" y="4711"/>
                </a:cubicBezTo>
                <a:cubicBezTo>
                  <a:pt x="20310" y="4761"/>
                  <a:pt x="20421" y="4817"/>
                  <a:pt x="20452" y="4855"/>
                </a:cubicBezTo>
                <a:cubicBezTo>
                  <a:pt x="20482" y="4893"/>
                  <a:pt x="20487" y="5203"/>
                  <a:pt x="20464" y="5524"/>
                </a:cubicBezTo>
                <a:close/>
                <a:moveTo>
                  <a:pt x="17453" y="1684"/>
                </a:moveTo>
                <a:cubicBezTo>
                  <a:pt x="17452" y="1684"/>
                  <a:pt x="17452" y="1684"/>
                  <a:pt x="17452" y="1685"/>
                </a:cubicBezTo>
                <a:cubicBezTo>
                  <a:pt x="17446" y="1688"/>
                  <a:pt x="17440" y="1692"/>
                  <a:pt x="17435" y="1696"/>
                </a:cubicBezTo>
                <a:cubicBezTo>
                  <a:pt x="17426" y="1698"/>
                  <a:pt x="17418" y="1700"/>
                  <a:pt x="17410" y="1702"/>
                </a:cubicBezTo>
                <a:cubicBezTo>
                  <a:pt x="17422" y="1696"/>
                  <a:pt x="17436" y="1689"/>
                  <a:pt x="17453" y="1684"/>
                </a:cubicBezTo>
                <a:close/>
                <a:moveTo>
                  <a:pt x="17508" y="1631"/>
                </a:moveTo>
                <a:cubicBezTo>
                  <a:pt x="17500" y="1640"/>
                  <a:pt x="17494" y="1649"/>
                  <a:pt x="17490" y="1657"/>
                </a:cubicBezTo>
                <a:cubicBezTo>
                  <a:pt x="17482" y="1660"/>
                  <a:pt x="17473" y="1662"/>
                  <a:pt x="17466" y="1664"/>
                </a:cubicBezTo>
                <a:cubicBezTo>
                  <a:pt x="17447" y="1672"/>
                  <a:pt x="17430" y="1680"/>
                  <a:pt x="17415" y="1689"/>
                </a:cubicBezTo>
                <a:cubicBezTo>
                  <a:pt x="17435" y="1668"/>
                  <a:pt x="17465" y="1646"/>
                  <a:pt x="17508" y="1631"/>
                </a:cubicBezTo>
                <a:close/>
                <a:moveTo>
                  <a:pt x="17635" y="1605"/>
                </a:moveTo>
                <a:cubicBezTo>
                  <a:pt x="17600" y="1617"/>
                  <a:pt x="17565" y="1630"/>
                  <a:pt x="17532" y="1645"/>
                </a:cubicBezTo>
                <a:cubicBezTo>
                  <a:pt x="17520" y="1648"/>
                  <a:pt x="17509" y="1652"/>
                  <a:pt x="17497" y="1655"/>
                </a:cubicBezTo>
                <a:cubicBezTo>
                  <a:pt x="17504" y="1645"/>
                  <a:pt x="17514" y="1635"/>
                  <a:pt x="17527" y="1625"/>
                </a:cubicBezTo>
                <a:cubicBezTo>
                  <a:pt x="17559" y="1615"/>
                  <a:pt x="17596" y="1609"/>
                  <a:pt x="17635" y="1605"/>
                </a:cubicBezTo>
                <a:close/>
                <a:moveTo>
                  <a:pt x="17756" y="1556"/>
                </a:moveTo>
                <a:cubicBezTo>
                  <a:pt x="17756" y="1556"/>
                  <a:pt x="17757" y="1556"/>
                  <a:pt x="17758" y="1556"/>
                </a:cubicBezTo>
                <a:cubicBezTo>
                  <a:pt x="17753" y="1560"/>
                  <a:pt x="17749" y="1564"/>
                  <a:pt x="17746" y="1568"/>
                </a:cubicBezTo>
                <a:cubicBezTo>
                  <a:pt x="17745" y="1570"/>
                  <a:pt x="17745" y="1571"/>
                  <a:pt x="17744" y="1572"/>
                </a:cubicBezTo>
                <a:cubicBezTo>
                  <a:pt x="17737" y="1574"/>
                  <a:pt x="17730" y="1576"/>
                  <a:pt x="17723" y="1578"/>
                </a:cubicBezTo>
                <a:cubicBezTo>
                  <a:pt x="17713" y="1578"/>
                  <a:pt x="17702" y="1579"/>
                  <a:pt x="17692" y="1579"/>
                </a:cubicBezTo>
                <a:cubicBezTo>
                  <a:pt x="17662" y="1581"/>
                  <a:pt x="17633" y="1584"/>
                  <a:pt x="17606" y="1589"/>
                </a:cubicBezTo>
                <a:cubicBezTo>
                  <a:pt x="17649" y="1575"/>
                  <a:pt x="17700" y="1565"/>
                  <a:pt x="17756" y="1556"/>
                </a:cubicBezTo>
                <a:close/>
                <a:moveTo>
                  <a:pt x="17931" y="1540"/>
                </a:moveTo>
                <a:cubicBezTo>
                  <a:pt x="17880" y="1544"/>
                  <a:pt x="17824" y="1553"/>
                  <a:pt x="17766" y="1567"/>
                </a:cubicBezTo>
                <a:cubicBezTo>
                  <a:pt x="17776" y="1560"/>
                  <a:pt x="17789" y="1554"/>
                  <a:pt x="17805" y="1549"/>
                </a:cubicBezTo>
                <a:cubicBezTo>
                  <a:pt x="17821" y="1548"/>
                  <a:pt x="17838" y="1546"/>
                  <a:pt x="17855" y="1544"/>
                </a:cubicBezTo>
                <a:cubicBezTo>
                  <a:pt x="17880" y="1541"/>
                  <a:pt x="17905" y="1540"/>
                  <a:pt x="17931" y="1540"/>
                </a:cubicBezTo>
                <a:close/>
                <a:moveTo>
                  <a:pt x="17651" y="1550"/>
                </a:moveTo>
                <a:cubicBezTo>
                  <a:pt x="17652" y="1550"/>
                  <a:pt x="17653" y="1549"/>
                  <a:pt x="17656" y="1548"/>
                </a:cubicBezTo>
                <a:lnTo>
                  <a:pt x="17657" y="1548"/>
                </a:lnTo>
                <a:cubicBezTo>
                  <a:pt x="17670" y="1543"/>
                  <a:pt x="17687" y="1537"/>
                  <a:pt x="17706" y="1529"/>
                </a:cubicBezTo>
                <a:cubicBezTo>
                  <a:pt x="17724" y="1523"/>
                  <a:pt x="17747" y="1519"/>
                  <a:pt x="17771" y="1512"/>
                </a:cubicBezTo>
                <a:cubicBezTo>
                  <a:pt x="17803" y="1506"/>
                  <a:pt x="17839" y="1503"/>
                  <a:pt x="17877" y="1503"/>
                </a:cubicBezTo>
                <a:cubicBezTo>
                  <a:pt x="17866" y="1505"/>
                  <a:pt x="17856" y="1507"/>
                  <a:pt x="17846" y="1509"/>
                </a:cubicBezTo>
                <a:cubicBezTo>
                  <a:pt x="17830" y="1513"/>
                  <a:pt x="17816" y="1519"/>
                  <a:pt x="17802" y="1526"/>
                </a:cubicBezTo>
                <a:cubicBezTo>
                  <a:pt x="17784" y="1528"/>
                  <a:pt x="17767" y="1530"/>
                  <a:pt x="17750" y="1534"/>
                </a:cubicBezTo>
                <a:cubicBezTo>
                  <a:pt x="17707" y="1542"/>
                  <a:pt x="17666" y="1552"/>
                  <a:pt x="17629" y="1564"/>
                </a:cubicBezTo>
                <a:cubicBezTo>
                  <a:pt x="17634" y="1559"/>
                  <a:pt x="17641" y="1554"/>
                  <a:pt x="17651" y="1550"/>
                </a:cubicBezTo>
                <a:close/>
                <a:moveTo>
                  <a:pt x="18031" y="1431"/>
                </a:moveTo>
                <a:cubicBezTo>
                  <a:pt x="18054" y="1425"/>
                  <a:pt x="18079" y="1419"/>
                  <a:pt x="18106" y="1415"/>
                </a:cubicBezTo>
                <a:cubicBezTo>
                  <a:pt x="18116" y="1417"/>
                  <a:pt x="18125" y="1418"/>
                  <a:pt x="18134" y="1421"/>
                </a:cubicBezTo>
                <a:cubicBezTo>
                  <a:pt x="18135" y="1422"/>
                  <a:pt x="18136" y="1422"/>
                  <a:pt x="18136" y="1422"/>
                </a:cubicBezTo>
                <a:cubicBezTo>
                  <a:pt x="18129" y="1429"/>
                  <a:pt x="18124" y="1436"/>
                  <a:pt x="18119" y="1443"/>
                </a:cubicBezTo>
                <a:cubicBezTo>
                  <a:pt x="18108" y="1441"/>
                  <a:pt x="18096" y="1439"/>
                  <a:pt x="18086" y="1438"/>
                </a:cubicBezTo>
                <a:cubicBezTo>
                  <a:pt x="18048" y="1436"/>
                  <a:pt x="18017" y="1444"/>
                  <a:pt x="17998" y="1452"/>
                </a:cubicBezTo>
                <a:cubicBezTo>
                  <a:pt x="17989" y="1457"/>
                  <a:pt x="17982" y="1461"/>
                  <a:pt x="17977" y="1464"/>
                </a:cubicBezTo>
                <a:cubicBezTo>
                  <a:pt x="17969" y="1462"/>
                  <a:pt x="17960" y="1461"/>
                  <a:pt x="17952" y="1460"/>
                </a:cubicBezTo>
                <a:cubicBezTo>
                  <a:pt x="17952" y="1460"/>
                  <a:pt x="17951" y="1460"/>
                  <a:pt x="17951" y="1460"/>
                </a:cubicBezTo>
                <a:cubicBezTo>
                  <a:pt x="17973" y="1450"/>
                  <a:pt x="17999" y="1440"/>
                  <a:pt x="18031" y="1431"/>
                </a:cubicBezTo>
                <a:close/>
                <a:moveTo>
                  <a:pt x="18100" y="1482"/>
                </a:moveTo>
                <a:cubicBezTo>
                  <a:pt x="18101" y="1480"/>
                  <a:pt x="18102" y="1477"/>
                  <a:pt x="18103" y="1475"/>
                </a:cubicBezTo>
                <a:cubicBezTo>
                  <a:pt x="18122" y="1481"/>
                  <a:pt x="18142" y="1489"/>
                  <a:pt x="18163" y="1498"/>
                </a:cubicBezTo>
                <a:cubicBezTo>
                  <a:pt x="18157" y="1504"/>
                  <a:pt x="18151" y="1511"/>
                  <a:pt x="18146" y="1517"/>
                </a:cubicBezTo>
                <a:cubicBezTo>
                  <a:pt x="18143" y="1516"/>
                  <a:pt x="18139" y="1515"/>
                  <a:pt x="18135" y="1514"/>
                </a:cubicBezTo>
                <a:cubicBezTo>
                  <a:pt x="18088" y="1491"/>
                  <a:pt x="18037" y="1473"/>
                  <a:pt x="17985" y="1465"/>
                </a:cubicBezTo>
                <a:cubicBezTo>
                  <a:pt x="17989" y="1464"/>
                  <a:pt x="17995" y="1463"/>
                  <a:pt x="18001" y="1462"/>
                </a:cubicBezTo>
                <a:cubicBezTo>
                  <a:pt x="18021" y="1458"/>
                  <a:pt x="18049" y="1461"/>
                  <a:pt x="18080" y="1468"/>
                </a:cubicBezTo>
                <a:cubicBezTo>
                  <a:pt x="18087" y="1469"/>
                  <a:pt x="18094" y="1472"/>
                  <a:pt x="18101" y="1474"/>
                </a:cubicBezTo>
                <a:cubicBezTo>
                  <a:pt x="18101" y="1477"/>
                  <a:pt x="18100" y="1479"/>
                  <a:pt x="18099" y="1481"/>
                </a:cubicBezTo>
                <a:cubicBezTo>
                  <a:pt x="18096" y="1490"/>
                  <a:pt x="18094" y="1494"/>
                  <a:pt x="18094" y="1494"/>
                </a:cubicBezTo>
                <a:cubicBezTo>
                  <a:pt x="18094" y="1494"/>
                  <a:pt x="18096" y="1490"/>
                  <a:pt x="18100" y="1482"/>
                </a:cubicBezTo>
                <a:close/>
                <a:moveTo>
                  <a:pt x="18181" y="1512"/>
                </a:moveTo>
                <a:cubicBezTo>
                  <a:pt x="18179" y="1516"/>
                  <a:pt x="18178" y="1519"/>
                  <a:pt x="18177" y="1522"/>
                </a:cubicBezTo>
                <a:cubicBezTo>
                  <a:pt x="18174" y="1522"/>
                  <a:pt x="18170" y="1521"/>
                  <a:pt x="18167" y="1521"/>
                </a:cubicBezTo>
                <a:cubicBezTo>
                  <a:pt x="18171" y="1518"/>
                  <a:pt x="18176" y="1515"/>
                  <a:pt x="18181" y="1512"/>
                </a:cubicBezTo>
                <a:close/>
                <a:moveTo>
                  <a:pt x="18214" y="1522"/>
                </a:moveTo>
                <a:cubicBezTo>
                  <a:pt x="18212" y="1523"/>
                  <a:pt x="18209" y="1523"/>
                  <a:pt x="18207" y="1524"/>
                </a:cubicBezTo>
                <a:cubicBezTo>
                  <a:pt x="18202" y="1524"/>
                  <a:pt x="18197" y="1523"/>
                  <a:pt x="18193" y="1523"/>
                </a:cubicBezTo>
                <a:cubicBezTo>
                  <a:pt x="18195" y="1520"/>
                  <a:pt x="18197" y="1518"/>
                  <a:pt x="18200" y="1515"/>
                </a:cubicBezTo>
                <a:cubicBezTo>
                  <a:pt x="18204" y="1517"/>
                  <a:pt x="18209" y="1520"/>
                  <a:pt x="18214" y="1522"/>
                </a:cubicBezTo>
                <a:close/>
                <a:moveTo>
                  <a:pt x="18217" y="1462"/>
                </a:moveTo>
                <a:lnTo>
                  <a:pt x="18217" y="1462"/>
                </a:lnTo>
                <a:cubicBezTo>
                  <a:pt x="18214" y="1463"/>
                  <a:pt x="18210" y="1464"/>
                  <a:pt x="18207" y="1466"/>
                </a:cubicBezTo>
                <a:cubicBezTo>
                  <a:pt x="18207" y="1466"/>
                  <a:pt x="18207" y="1466"/>
                  <a:pt x="18207" y="1466"/>
                </a:cubicBezTo>
                <a:cubicBezTo>
                  <a:pt x="18180" y="1455"/>
                  <a:pt x="18152" y="1448"/>
                  <a:pt x="18125" y="1444"/>
                </a:cubicBezTo>
                <a:cubicBezTo>
                  <a:pt x="18130" y="1438"/>
                  <a:pt x="18136" y="1431"/>
                  <a:pt x="18144" y="1425"/>
                </a:cubicBezTo>
                <a:cubicBezTo>
                  <a:pt x="18169" y="1435"/>
                  <a:pt x="18195" y="1445"/>
                  <a:pt x="18217" y="1462"/>
                </a:cubicBezTo>
                <a:close/>
                <a:moveTo>
                  <a:pt x="18227" y="1373"/>
                </a:moveTo>
                <a:cubicBezTo>
                  <a:pt x="18227" y="1373"/>
                  <a:pt x="18226" y="1373"/>
                  <a:pt x="18226" y="1373"/>
                </a:cubicBezTo>
                <a:cubicBezTo>
                  <a:pt x="18226" y="1373"/>
                  <a:pt x="18226" y="1373"/>
                  <a:pt x="18227" y="1373"/>
                </a:cubicBezTo>
                <a:cubicBezTo>
                  <a:pt x="18227" y="1373"/>
                  <a:pt x="18227" y="1373"/>
                  <a:pt x="18227" y="1373"/>
                </a:cubicBezTo>
                <a:close/>
                <a:moveTo>
                  <a:pt x="18267" y="1335"/>
                </a:moveTo>
                <a:cubicBezTo>
                  <a:pt x="18260" y="1339"/>
                  <a:pt x="18253" y="1342"/>
                  <a:pt x="18245" y="1346"/>
                </a:cubicBezTo>
                <a:cubicBezTo>
                  <a:pt x="18240" y="1345"/>
                  <a:pt x="18235" y="1344"/>
                  <a:pt x="18230" y="1343"/>
                </a:cubicBezTo>
                <a:cubicBezTo>
                  <a:pt x="18226" y="1342"/>
                  <a:pt x="18223" y="1342"/>
                  <a:pt x="18219" y="1341"/>
                </a:cubicBezTo>
                <a:cubicBezTo>
                  <a:pt x="18233" y="1339"/>
                  <a:pt x="18249" y="1336"/>
                  <a:pt x="18267" y="1335"/>
                </a:cubicBezTo>
                <a:close/>
                <a:moveTo>
                  <a:pt x="18306" y="1423"/>
                </a:moveTo>
                <a:cubicBezTo>
                  <a:pt x="18295" y="1427"/>
                  <a:pt x="18285" y="1431"/>
                  <a:pt x="18276" y="1436"/>
                </a:cubicBezTo>
                <a:cubicBezTo>
                  <a:pt x="18268" y="1430"/>
                  <a:pt x="18260" y="1425"/>
                  <a:pt x="18251" y="1421"/>
                </a:cubicBezTo>
                <a:cubicBezTo>
                  <a:pt x="18245" y="1417"/>
                  <a:pt x="18239" y="1413"/>
                  <a:pt x="18233" y="1410"/>
                </a:cubicBezTo>
                <a:cubicBezTo>
                  <a:pt x="18258" y="1412"/>
                  <a:pt x="18282" y="1416"/>
                  <a:pt x="18306" y="1423"/>
                </a:cubicBezTo>
                <a:close/>
                <a:moveTo>
                  <a:pt x="18318" y="1334"/>
                </a:moveTo>
                <a:cubicBezTo>
                  <a:pt x="18322" y="1335"/>
                  <a:pt x="18326" y="1334"/>
                  <a:pt x="18330" y="1335"/>
                </a:cubicBezTo>
                <a:cubicBezTo>
                  <a:pt x="18346" y="1336"/>
                  <a:pt x="18363" y="1339"/>
                  <a:pt x="18379" y="1342"/>
                </a:cubicBezTo>
                <a:cubicBezTo>
                  <a:pt x="18371" y="1343"/>
                  <a:pt x="18363" y="1344"/>
                  <a:pt x="18356" y="1344"/>
                </a:cubicBezTo>
                <a:cubicBezTo>
                  <a:pt x="18329" y="1348"/>
                  <a:pt x="18305" y="1352"/>
                  <a:pt x="18286" y="1357"/>
                </a:cubicBezTo>
                <a:cubicBezTo>
                  <a:pt x="18280" y="1356"/>
                  <a:pt x="18275" y="1354"/>
                  <a:pt x="18270" y="1352"/>
                </a:cubicBezTo>
                <a:cubicBezTo>
                  <a:pt x="18285" y="1346"/>
                  <a:pt x="18301" y="1340"/>
                  <a:pt x="18318" y="1334"/>
                </a:cubicBezTo>
                <a:close/>
                <a:moveTo>
                  <a:pt x="18411" y="1493"/>
                </a:moveTo>
                <a:cubicBezTo>
                  <a:pt x="18387" y="1495"/>
                  <a:pt x="18364" y="1497"/>
                  <a:pt x="18342" y="1501"/>
                </a:cubicBezTo>
                <a:cubicBezTo>
                  <a:pt x="18340" y="1497"/>
                  <a:pt x="18338" y="1494"/>
                  <a:pt x="18336" y="1491"/>
                </a:cubicBezTo>
                <a:cubicBezTo>
                  <a:pt x="18332" y="1488"/>
                  <a:pt x="18329" y="1484"/>
                  <a:pt x="18325" y="1480"/>
                </a:cubicBezTo>
                <a:cubicBezTo>
                  <a:pt x="18335" y="1481"/>
                  <a:pt x="18344" y="1481"/>
                  <a:pt x="18354" y="1481"/>
                </a:cubicBezTo>
                <a:cubicBezTo>
                  <a:pt x="18370" y="1482"/>
                  <a:pt x="18387" y="1484"/>
                  <a:pt x="18403" y="1486"/>
                </a:cubicBezTo>
                <a:cubicBezTo>
                  <a:pt x="18406" y="1488"/>
                  <a:pt x="18408" y="1491"/>
                  <a:pt x="18411" y="1493"/>
                </a:cubicBezTo>
                <a:close/>
                <a:moveTo>
                  <a:pt x="18416" y="1378"/>
                </a:moveTo>
                <a:cubicBezTo>
                  <a:pt x="18415" y="1380"/>
                  <a:pt x="18414" y="1382"/>
                  <a:pt x="18413" y="1384"/>
                </a:cubicBezTo>
                <a:cubicBezTo>
                  <a:pt x="18407" y="1381"/>
                  <a:pt x="18402" y="1378"/>
                  <a:pt x="18396" y="1376"/>
                </a:cubicBezTo>
                <a:cubicBezTo>
                  <a:pt x="18403" y="1377"/>
                  <a:pt x="18409" y="1377"/>
                  <a:pt x="18416" y="1378"/>
                </a:cubicBezTo>
                <a:close/>
                <a:moveTo>
                  <a:pt x="18450" y="1385"/>
                </a:moveTo>
                <a:lnTo>
                  <a:pt x="18466" y="1388"/>
                </a:lnTo>
                <a:lnTo>
                  <a:pt x="18478" y="1393"/>
                </a:lnTo>
                <a:cubicBezTo>
                  <a:pt x="18478" y="1393"/>
                  <a:pt x="18478" y="1394"/>
                  <a:pt x="18477" y="1394"/>
                </a:cubicBezTo>
                <a:cubicBezTo>
                  <a:pt x="18474" y="1394"/>
                  <a:pt x="18470" y="1393"/>
                  <a:pt x="18467" y="1393"/>
                </a:cubicBezTo>
                <a:cubicBezTo>
                  <a:pt x="18455" y="1393"/>
                  <a:pt x="18445" y="1394"/>
                  <a:pt x="18435" y="1395"/>
                </a:cubicBezTo>
                <a:cubicBezTo>
                  <a:pt x="18428" y="1391"/>
                  <a:pt x="18421" y="1388"/>
                  <a:pt x="18415" y="1384"/>
                </a:cubicBezTo>
                <a:cubicBezTo>
                  <a:pt x="18416" y="1383"/>
                  <a:pt x="18417" y="1380"/>
                  <a:pt x="18419" y="1378"/>
                </a:cubicBezTo>
                <a:cubicBezTo>
                  <a:pt x="18429" y="1381"/>
                  <a:pt x="18439" y="1383"/>
                  <a:pt x="18450" y="1385"/>
                </a:cubicBezTo>
                <a:close/>
                <a:moveTo>
                  <a:pt x="18557" y="1363"/>
                </a:moveTo>
                <a:cubicBezTo>
                  <a:pt x="18556" y="1363"/>
                  <a:pt x="18554" y="1363"/>
                  <a:pt x="18553" y="1364"/>
                </a:cubicBezTo>
                <a:cubicBezTo>
                  <a:pt x="18552" y="1363"/>
                  <a:pt x="18551" y="1363"/>
                  <a:pt x="18550" y="1362"/>
                </a:cubicBezTo>
                <a:cubicBezTo>
                  <a:pt x="18552" y="1362"/>
                  <a:pt x="18554" y="1363"/>
                  <a:pt x="18557" y="1363"/>
                </a:cubicBezTo>
                <a:close/>
                <a:moveTo>
                  <a:pt x="18441" y="1311"/>
                </a:moveTo>
                <a:cubicBezTo>
                  <a:pt x="18519" y="1303"/>
                  <a:pt x="18602" y="1320"/>
                  <a:pt x="18676" y="1353"/>
                </a:cubicBezTo>
                <a:cubicBezTo>
                  <a:pt x="18698" y="1362"/>
                  <a:pt x="18720" y="1373"/>
                  <a:pt x="18741" y="1385"/>
                </a:cubicBezTo>
                <a:cubicBezTo>
                  <a:pt x="18708" y="1368"/>
                  <a:pt x="18673" y="1358"/>
                  <a:pt x="18641" y="1357"/>
                </a:cubicBezTo>
                <a:cubicBezTo>
                  <a:pt x="18629" y="1357"/>
                  <a:pt x="18618" y="1357"/>
                  <a:pt x="18606" y="1358"/>
                </a:cubicBezTo>
                <a:cubicBezTo>
                  <a:pt x="18596" y="1355"/>
                  <a:pt x="18587" y="1351"/>
                  <a:pt x="18577" y="1350"/>
                </a:cubicBezTo>
                <a:cubicBezTo>
                  <a:pt x="18565" y="1348"/>
                  <a:pt x="18552" y="1347"/>
                  <a:pt x="18541" y="1345"/>
                </a:cubicBezTo>
                <a:cubicBezTo>
                  <a:pt x="18532" y="1344"/>
                  <a:pt x="18523" y="1344"/>
                  <a:pt x="18515" y="1344"/>
                </a:cubicBezTo>
                <a:cubicBezTo>
                  <a:pt x="18513" y="1343"/>
                  <a:pt x="18511" y="1342"/>
                  <a:pt x="18509" y="1341"/>
                </a:cubicBezTo>
                <a:cubicBezTo>
                  <a:pt x="18480" y="1328"/>
                  <a:pt x="18451" y="1319"/>
                  <a:pt x="18421" y="1313"/>
                </a:cubicBezTo>
                <a:cubicBezTo>
                  <a:pt x="18428" y="1312"/>
                  <a:pt x="18434" y="1311"/>
                  <a:pt x="18441" y="1311"/>
                </a:cubicBezTo>
                <a:close/>
                <a:moveTo>
                  <a:pt x="18642" y="1409"/>
                </a:moveTo>
                <a:cubicBezTo>
                  <a:pt x="18636" y="1409"/>
                  <a:pt x="18632" y="1409"/>
                  <a:pt x="18628" y="1409"/>
                </a:cubicBezTo>
                <a:cubicBezTo>
                  <a:pt x="18624" y="1409"/>
                  <a:pt x="18621" y="1410"/>
                  <a:pt x="18618" y="1410"/>
                </a:cubicBezTo>
                <a:cubicBezTo>
                  <a:pt x="18611" y="1403"/>
                  <a:pt x="18604" y="1397"/>
                  <a:pt x="18596" y="1391"/>
                </a:cubicBezTo>
                <a:cubicBezTo>
                  <a:pt x="18594" y="1389"/>
                  <a:pt x="18591" y="1387"/>
                  <a:pt x="18588" y="1386"/>
                </a:cubicBezTo>
                <a:cubicBezTo>
                  <a:pt x="18612" y="1391"/>
                  <a:pt x="18638" y="1399"/>
                  <a:pt x="18664" y="1409"/>
                </a:cubicBezTo>
                <a:cubicBezTo>
                  <a:pt x="18656" y="1409"/>
                  <a:pt x="18648" y="1409"/>
                  <a:pt x="18640" y="1409"/>
                </a:cubicBezTo>
                <a:cubicBezTo>
                  <a:pt x="18641" y="1409"/>
                  <a:pt x="18641" y="1409"/>
                  <a:pt x="18642" y="1409"/>
                </a:cubicBezTo>
                <a:close/>
                <a:moveTo>
                  <a:pt x="18738" y="1416"/>
                </a:moveTo>
                <a:cubicBezTo>
                  <a:pt x="18732" y="1412"/>
                  <a:pt x="18725" y="1409"/>
                  <a:pt x="18718" y="1406"/>
                </a:cubicBezTo>
                <a:cubicBezTo>
                  <a:pt x="18709" y="1401"/>
                  <a:pt x="18700" y="1395"/>
                  <a:pt x="18691" y="1391"/>
                </a:cubicBezTo>
                <a:cubicBezTo>
                  <a:pt x="18679" y="1385"/>
                  <a:pt x="18668" y="1380"/>
                  <a:pt x="18656" y="1375"/>
                </a:cubicBezTo>
                <a:cubicBezTo>
                  <a:pt x="18691" y="1381"/>
                  <a:pt x="18726" y="1397"/>
                  <a:pt x="18758" y="1421"/>
                </a:cubicBezTo>
                <a:cubicBezTo>
                  <a:pt x="18751" y="1419"/>
                  <a:pt x="18745" y="1418"/>
                  <a:pt x="18738" y="1416"/>
                </a:cubicBezTo>
                <a:close/>
                <a:moveTo>
                  <a:pt x="18763" y="1503"/>
                </a:moveTo>
                <a:cubicBezTo>
                  <a:pt x="18752" y="1501"/>
                  <a:pt x="18741" y="1499"/>
                  <a:pt x="18731" y="1497"/>
                </a:cubicBezTo>
                <a:cubicBezTo>
                  <a:pt x="18723" y="1496"/>
                  <a:pt x="18717" y="1497"/>
                  <a:pt x="18710" y="1498"/>
                </a:cubicBezTo>
                <a:cubicBezTo>
                  <a:pt x="18703" y="1489"/>
                  <a:pt x="18696" y="1481"/>
                  <a:pt x="18688" y="1473"/>
                </a:cubicBezTo>
                <a:cubicBezTo>
                  <a:pt x="18704" y="1477"/>
                  <a:pt x="18721" y="1481"/>
                  <a:pt x="18736" y="1488"/>
                </a:cubicBezTo>
                <a:cubicBezTo>
                  <a:pt x="18745" y="1492"/>
                  <a:pt x="18754" y="1497"/>
                  <a:pt x="18763" y="1503"/>
                </a:cubicBezTo>
                <a:close/>
                <a:moveTo>
                  <a:pt x="18802" y="1422"/>
                </a:moveTo>
                <a:cubicBezTo>
                  <a:pt x="18801" y="1422"/>
                  <a:pt x="18799" y="1423"/>
                  <a:pt x="18798" y="1423"/>
                </a:cubicBezTo>
                <a:cubicBezTo>
                  <a:pt x="18795" y="1420"/>
                  <a:pt x="18791" y="1416"/>
                  <a:pt x="18787" y="1414"/>
                </a:cubicBezTo>
                <a:cubicBezTo>
                  <a:pt x="18781" y="1409"/>
                  <a:pt x="18775" y="1405"/>
                  <a:pt x="18769" y="1401"/>
                </a:cubicBezTo>
                <a:cubicBezTo>
                  <a:pt x="18780" y="1408"/>
                  <a:pt x="18791" y="1415"/>
                  <a:pt x="18802" y="1422"/>
                </a:cubicBezTo>
                <a:close/>
                <a:moveTo>
                  <a:pt x="18855" y="1459"/>
                </a:moveTo>
                <a:cubicBezTo>
                  <a:pt x="18843" y="1454"/>
                  <a:pt x="18832" y="1448"/>
                  <a:pt x="18821" y="1443"/>
                </a:cubicBezTo>
                <a:cubicBezTo>
                  <a:pt x="18818" y="1441"/>
                  <a:pt x="18816" y="1439"/>
                  <a:pt x="18814" y="1437"/>
                </a:cubicBezTo>
                <a:cubicBezTo>
                  <a:pt x="18817" y="1437"/>
                  <a:pt x="18819" y="1437"/>
                  <a:pt x="18822" y="1437"/>
                </a:cubicBezTo>
                <a:cubicBezTo>
                  <a:pt x="18823" y="1438"/>
                  <a:pt x="18824" y="1438"/>
                  <a:pt x="18825" y="1438"/>
                </a:cubicBezTo>
                <a:cubicBezTo>
                  <a:pt x="18835" y="1445"/>
                  <a:pt x="18845" y="1452"/>
                  <a:pt x="18855" y="1459"/>
                </a:cubicBezTo>
                <a:close/>
                <a:moveTo>
                  <a:pt x="18930" y="1381"/>
                </a:moveTo>
                <a:cubicBezTo>
                  <a:pt x="18937" y="1382"/>
                  <a:pt x="18943" y="1385"/>
                  <a:pt x="18949" y="1387"/>
                </a:cubicBezTo>
                <a:cubicBezTo>
                  <a:pt x="18959" y="1394"/>
                  <a:pt x="18979" y="1407"/>
                  <a:pt x="19006" y="1424"/>
                </a:cubicBezTo>
                <a:cubicBezTo>
                  <a:pt x="19018" y="1438"/>
                  <a:pt x="19029" y="1454"/>
                  <a:pt x="19037" y="1472"/>
                </a:cubicBezTo>
                <a:cubicBezTo>
                  <a:pt x="19036" y="1472"/>
                  <a:pt x="19036" y="1472"/>
                  <a:pt x="19036" y="1471"/>
                </a:cubicBezTo>
                <a:cubicBezTo>
                  <a:pt x="19017" y="1460"/>
                  <a:pt x="19000" y="1447"/>
                  <a:pt x="18979" y="1440"/>
                </a:cubicBezTo>
                <a:cubicBezTo>
                  <a:pt x="18970" y="1436"/>
                  <a:pt x="18960" y="1432"/>
                  <a:pt x="18951" y="1429"/>
                </a:cubicBezTo>
                <a:cubicBezTo>
                  <a:pt x="18941" y="1426"/>
                  <a:pt x="18931" y="1424"/>
                  <a:pt x="18921" y="1422"/>
                </a:cubicBezTo>
                <a:cubicBezTo>
                  <a:pt x="18903" y="1417"/>
                  <a:pt x="18884" y="1417"/>
                  <a:pt x="18868" y="1415"/>
                </a:cubicBezTo>
                <a:cubicBezTo>
                  <a:pt x="18857" y="1414"/>
                  <a:pt x="18847" y="1415"/>
                  <a:pt x="18838" y="1416"/>
                </a:cubicBezTo>
                <a:cubicBezTo>
                  <a:pt x="18825" y="1407"/>
                  <a:pt x="18813" y="1398"/>
                  <a:pt x="18800" y="1390"/>
                </a:cubicBezTo>
                <a:cubicBezTo>
                  <a:pt x="18841" y="1374"/>
                  <a:pt x="18888" y="1372"/>
                  <a:pt x="18930" y="1381"/>
                </a:cubicBezTo>
                <a:close/>
                <a:moveTo>
                  <a:pt x="18940" y="1495"/>
                </a:moveTo>
                <a:cubicBezTo>
                  <a:pt x="18939" y="1495"/>
                  <a:pt x="18939" y="1495"/>
                  <a:pt x="18938" y="1496"/>
                </a:cubicBezTo>
                <a:cubicBezTo>
                  <a:pt x="18924" y="1484"/>
                  <a:pt x="18910" y="1471"/>
                  <a:pt x="18895" y="1459"/>
                </a:cubicBezTo>
                <a:cubicBezTo>
                  <a:pt x="18891" y="1456"/>
                  <a:pt x="18886" y="1453"/>
                  <a:pt x="18882" y="1449"/>
                </a:cubicBezTo>
                <a:cubicBezTo>
                  <a:pt x="18891" y="1452"/>
                  <a:pt x="18899" y="1454"/>
                  <a:pt x="18908" y="1459"/>
                </a:cubicBezTo>
                <a:cubicBezTo>
                  <a:pt x="18915" y="1462"/>
                  <a:pt x="18923" y="1465"/>
                  <a:pt x="18931" y="1468"/>
                </a:cubicBezTo>
                <a:cubicBezTo>
                  <a:pt x="18938" y="1472"/>
                  <a:pt x="18946" y="1476"/>
                  <a:pt x="18954" y="1480"/>
                </a:cubicBezTo>
                <a:cubicBezTo>
                  <a:pt x="18960" y="1483"/>
                  <a:pt x="18965" y="1487"/>
                  <a:pt x="18970" y="1490"/>
                </a:cubicBezTo>
                <a:cubicBezTo>
                  <a:pt x="18959" y="1491"/>
                  <a:pt x="18949" y="1492"/>
                  <a:pt x="18940" y="1495"/>
                </a:cubicBezTo>
                <a:close/>
                <a:moveTo>
                  <a:pt x="19044" y="1566"/>
                </a:moveTo>
                <a:lnTo>
                  <a:pt x="19049" y="1580"/>
                </a:lnTo>
                <a:cubicBezTo>
                  <a:pt x="19046" y="1579"/>
                  <a:pt x="19044" y="1577"/>
                  <a:pt x="19042" y="1575"/>
                </a:cubicBezTo>
                <a:cubicBezTo>
                  <a:pt x="19022" y="1561"/>
                  <a:pt x="19001" y="1548"/>
                  <a:pt x="18980" y="1534"/>
                </a:cubicBezTo>
                <a:cubicBezTo>
                  <a:pt x="18967" y="1523"/>
                  <a:pt x="18954" y="1511"/>
                  <a:pt x="18941" y="1499"/>
                </a:cubicBezTo>
                <a:cubicBezTo>
                  <a:pt x="18941" y="1499"/>
                  <a:pt x="18941" y="1498"/>
                  <a:pt x="18941" y="1498"/>
                </a:cubicBezTo>
                <a:cubicBezTo>
                  <a:pt x="18952" y="1497"/>
                  <a:pt x="18966" y="1497"/>
                  <a:pt x="18981" y="1497"/>
                </a:cubicBezTo>
                <a:cubicBezTo>
                  <a:pt x="18986" y="1501"/>
                  <a:pt x="18991" y="1505"/>
                  <a:pt x="18997" y="1509"/>
                </a:cubicBezTo>
                <a:cubicBezTo>
                  <a:pt x="19003" y="1515"/>
                  <a:pt x="19009" y="1521"/>
                  <a:pt x="19015" y="1527"/>
                </a:cubicBezTo>
                <a:cubicBezTo>
                  <a:pt x="19022" y="1533"/>
                  <a:pt x="19027" y="1539"/>
                  <a:pt x="19030" y="1546"/>
                </a:cubicBezTo>
                <a:cubicBezTo>
                  <a:pt x="19035" y="1553"/>
                  <a:pt x="19040" y="1559"/>
                  <a:pt x="19044" y="1566"/>
                </a:cubicBezTo>
                <a:close/>
                <a:moveTo>
                  <a:pt x="19074" y="1469"/>
                </a:moveTo>
                <a:cubicBezTo>
                  <a:pt x="19075" y="1472"/>
                  <a:pt x="19075" y="1474"/>
                  <a:pt x="19076" y="1476"/>
                </a:cubicBezTo>
                <a:cubicBezTo>
                  <a:pt x="19077" y="1482"/>
                  <a:pt x="19079" y="1489"/>
                  <a:pt x="19081" y="1495"/>
                </a:cubicBezTo>
                <a:cubicBezTo>
                  <a:pt x="19078" y="1495"/>
                  <a:pt x="19075" y="1494"/>
                  <a:pt x="19073" y="1494"/>
                </a:cubicBezTo>
                <a:cubicBezTo>
                  <a:pt x="19069" y="1484"/>
                  <a:pt x="19066" y="1474"/>
                  <a:pt x="19061" y="1464"/>
                </a:cubicBezTo>
                <a:cubicBezTo>
                  <a:pt x="19060" y="1462"/>
                  <a:pt x="19059" y="1460"/>
                  <a:pt x="19058" y="1458"/>
                </a:cubicBezTo>
                <a:cubicBezTo>
                  <a:pt x="19063" y="1462"/>
                  <a:pt x="19068" y="1466"/>
                  <a:pt x="19074" y="1469"/>
                </a:cubicBezTo>
                <a:close/>
                <a:moveTo>
                  <a:pt x="19087" y="1527"/>
                </a:moveTo>
                <a:cubicBezTo>
                  <a:pt x="19085" y="1524"/>
                  <a:pt x="19083" y="1521"/>
                  <a:pt x="19082" y="1519"/>
                </a:cubicBezTo>
                <a:cubicBezTo>
                  <a:pt x="19082" y="1518"/>
                  <a:pt x="19081" y="1518"/>
                  <a:pt x="19081" y="1517"/>
                </a:cubicBezTo>
                <a:cubicBezTo>
                  <a:pt x="19080" y="1515"/>
                  <a:pt x="19080" y="1513"/>
                  <a:pt x="19079" y="1511"/>
                </a:cubicBezTo>
                <a:cubicBezTo>
                  <a:pt x="19081" y="1511"/>
                  <a:pt x="19082" y="1512"/>
                  <a:pt x="19084" y="1512"/>
                </a:cubicBezTo>
                <a:cubicBezTo>
                  <a:pt x="19085" y="1517"/>
                  <a:pt x="19086" y="1522"/>
                  <a:pt x="19087" y="1527"/>
                </a:cubicBezTo>
                <a:close/>
                <a:moveTo>
                  <a:pt x="19123" y="1505"/>
                </a:moveTo>
                <a:cubicBezTo>
                  <a:pt x="19123" y="1505"/>
                  <a:pt x="19123" y="1505"/>
                  <a:pt x="19123" y="1505"/>
                </a:cubicBezTo>
                <a:lnTo>
                  <a:pt x="19123" y="1505"/>
                </a:lnTo>
                <a:cubicBezTo>
                  <a:pt x="19123" y="1505"/>
                  <a:pt x="19123" y="1505"/>
                  <a:pt x="19123" y="1505"/>
                </a:cubicBezTo>
                <a:close/>
                <a:moveTo>
                  <a:pt x="19146" y="1533"/>
                </a:moveTo>
                <a:cubicBezTo>
                  <a:pt x="19146" y="1545"/>
                  <a:pt x="19145" y="1558"/>
                  <a:pt x="19146" y="1572"/>
                </a:cubicBezTo>
                <a:cubicBezTo>
                  <a:pt x="19146" y="1581"/>
                  <a:pt x="19146" y="1592"/>
                  <a:pt x="19146" y="1602"/>
                </a:cubicBezTo>
                <a:cubicBezTo>
                  <a:pt x="19146" y="1602"/>
                  <a:pt x="19146" y="1601"/>
                  <a:pt x="19146" y="1601"/>
                </a:cubicBezTo>
                <a:cubicBezTo>
                  <a:pt x="19145" y="1575"/>
                  <a:pt x="19136" y="1551"/>
                  <a:pt x="19132" y="1529"/>
                </a:cubicBezTo>
                <a:cubicBezTo>
                  <a:pt x="19132" y="1528"/>
                  <a:pt x="19131" y="1527"/>
                  <a:pt x="19131" y="1527"/>
                </a:cubicBezTo>
                <a:cubicBezTo>
                  <a:pt x="19136" y="1528"/>
                  <a:pt x="19141" y="1531"/>
                  <a:pt x="19146" y="1533"/>
                </a:cubicBezTo>
                <a:close/>
                <a:moveTo>
                  <a:pt x="19237" y="1650"/>
                </a:moveTo>
                <a:cubicBezTo>
                  <a:pt x="19237" y="1650"/>
                  <a:pt x="19237" y="1650"/>
                  <a:pt x="19237" y="1651"/>
                </a:cubicBezTo>
                <a:cubicBezTo>
                  <a:pt x="19237" y="1653"/>
                  <a:pt x="19236" y="1655"/>
                  <a:pt x="19235" y="1657"/>
                </a:cubicBezTo>
                <a:cubicBezTo>
                  <a:pt x="19233" y="1657"/>
                  <a:pt x="19231" y="1657"/>
                  <a:pt x="19230" y="1657"/>
                </a:cubicBezTo>
                <a:cubicBezTo>
                  <a:pt x="19229" y="1654"/>
                  <a:pt x="19229" y="1651"/>
                  <a:pt x="19228" y="1648"/>
                </a:cubicBezTo>
                <a:cubicBezTo>
                  <a:pt x="19228" y="1644"/>
                  <a:pt x="19227" y="1640"/>
                  <a:pt x="19226" y="1636"/>
                </a:cubicBezTo>
                <a:cubicBezTo>
                  <a:pt x="19230" y="1640"/>
                  <a:pt x="19233" y="1645"/>
                  <a:pt x="19237" y="1650"/>
                </a:cubicBezTo>
                <a:close/>
                <a:moveTo>
                  <a:pt x="19312" y="1547"/>
                </a:moveTo>
                <a:cubicBezTo>
                  <a:pt x="19317" y="1562"/>
                  <a:pt x="19322" y="1579"/>
                  <a:pt x="19328" y="1596"/>
                </a:cubicBezTo>
                <a:cubicBezTo>
                  <a:pt x="19326" y="1594"/>
                  <a:pt x="19323" y="1591"/>
                  <a:pt x="19322" y="1589"/>
                </a:cubicBezTo>
                <a:cubicBezTo>
                  <a:pt x="19317" y="1582"/>
                  <a:pt x="19312" y="1575"/>
                  <a:pt x="19307" y="1570"/>
                </a:cubicBezTo>
                <a:cubicBezTo>
                  <a:pt x="19307" y="1567"/>
                  <a:pt x="19306" y="1564"/>
                  <a:pt x="19306" y="1562"/>
                </a:cubicBezTo>
                <a:cubicBezTo>
                  <a:pt x="19304" y="1548"/>
                  <a:pt x="19303" y="1540"/>
                  <a:pt x="19303" y="1540"/>
                </a:cubicBezTo>
                <a:cubicBezTo>
                  <a:pt x="19303" y="1540"/>
                  <a:pt x="19301" y="1546"/>
                  <a:pt x="19297" y="1555"/>
                </a:cubicBezTo>
                <a:cubicBezTo>
                  <a:pt x="19297" y="1532"/>
                  <a:pt x="19294" y="1512"/>
                  <a:pt x="19295" y="1498"/>
                </a:cubicBezTo>
                <a:cubicBezTo>
                  <a:pt x="19294" y="1494"/>
                  <a:pt x="19294" y="1491"/>
                  <a:pt x="19294" y="1488"/>
                </a:cubicBezTo>
                <a:cubicBezTo>
                  <a:pt x="19300" y="1505"/>
                  <a:pt x="19305" y="1525"/>
                  <a:pt x="19312" y="1547"/>
                </a:cubicBezTo>
                <a:close/>
                <a:moveTo>
                  <a:pt x="19432" y="1715"/>
                </a:moveTo>
                <a:cubicBezTo>
                  <a:pt x="19449" y="1727"/>
                  <a:pt x="19464" y="1743"/>
                  <a:pt x="19479" y="1760"/>
                </a:cubicBezTo>
                <a:cubicBezTo>
                  <a:pt x="19471" y="1759"/>
                  <a:pt x="19464" y="1758"/>
                  <a:pt x="19457" y="1758"/>
                </a:cubicBezTo>
                <a:cubicBezTo>
                  <a:pt x="19453" y="1752"/>
                  <a:pt x="19449" y="1747"/>
                  <a:pt x="19447" y="1742"/>
                </a:cubicBezTo>
                <a:cubicBezTo>
                  <a:pt x="19442" y="1731"/>
                  <a:pt x="19439" y="1724"/>
                  <a:pt x="19439" y="1724"/>
                </a:cubicBezTo>
                <a:cubicBezTo>
                  <a:pt x="19439" y="1724"/>
                  <a:pt x="19438" y="1731"/>
                  <a:pt x="19436" y="1744"/>
                </a:cubicBezTo>
                <a:cubicBezTo>
                  <a:pt x="19436" y="1745"/>
                  <a:pt x="19436" y="1748"/>
                  <a:pt x="19436" y="1750"/>
                </a:cubicBezTo>
                <a:cubicBezTo>
                  <a:pt x="19432" y="1745"/>
                  <a:pt x="19429" y="1739"/>
                  <a:pt x="19424" y="1735"/>
                </a:cubicBezTo>
                <a:cubicBezTo>
                  <a:pt x="19424" y="1734"/>
                  <a:pt x="19423" y="1734"/>
                  <a:pt x="19422" y="1733"/>
                </a:cubicBezTo>
                <a:cubicBezTo>
                  <a:pt x="19421" y="1731"/>
                  <a:pt x="19420" y="1728"/>
                  <a:pt x="19419" y="1725"/>
                </a:cubicBezTo>
                <a:cubicBezTo>
                  <a:pt x="19416" y="1720"/>
                  <a:pt x="19413" y="1716"/>
                  <a:pt x="19410" y="1711"/>
                </a:cubicBezTo>
                <a:cubicBezTo>
                  <a:pt x="19410" y="1709"/>
                  <a:pt x="19410" y="1708"/>
                  <a:pt x="19409" y="1706"/>
                </a:cubicBezTo>
                <a:cubicBezTo>
                  <a:pt x="19408" y="1703"/>
                  <a:pt x="19407" y="1701"/>
                  <a:pt x="19406" y="1698"/>
                </a:cubicBezTo>
                <a:cubicBezTo>
                  <a:pt x="19415" y="1703"/>
                  <a:pt x="19423" y="1709"/>
                  <a:pt x="19432" y="1715"/>
                </a:cubicBezTo>
                <a:close/>
                <a:moveTo>
                  <a:pt x="19500" y="1790"/>
                </a:moveTo>
                <a:cubicBezTo>
                  <a:pt x="19499" y="1790"/>
                  <a:pt x="19497" y="1789"/>
                  <a:pt x="19496" y="1789"/>
                </a:cubicBezTo>
                <a:cubicBezTo>
                  <a:pt x="19489" y="1787"/>
                  <a:pt x="19483" y="1787"/>
                  <a:pt x="19478" y="1788"/>
                </a:cubicBezTo>
                <a:cubicBezTo>
                  <a:pt x="19477" y="1787"/>
                  <a:pt x="19476" y="1785"/>
                  <a:pt x="19475" y="1784"/>
                </a:cubicBezTo>
                <a:cubicBezTo>
                  <a:pt x="19471" y="1778"/>
                  <a:pt x="19467" y="1772"/>
                  <a:pt x="19463" y="1767"/>
                </a:cubicBezTo>
                <a:cubicBezTo>
                  <a:pt x="19472" y="1768"/>
                  <a:pt x="19481" y="1771"/>
                  <a:pt x="19491" y="1773"/>
                </a:cubicBezTo>
                <a:cubicBezTo>
                  <a:pt x="19495" y="1779"/>
                  <a:pt x="19497" y="1785"/>
                  <a:pt x="19500" y="1790"/>
                </a:cubicBezTo>
                <a:close/>
                <a:moveTo>
                  <a:pt x="19521" y="1840"/>
                </a:moveTo>
                <a:cubicBezTo>
                  <a:pt x="19508" y="1823"/>
                  <a:pt x="19494" y="1808"/>
                  <a:pt x="19483" y="1794"/>
                </a:cubicBezTo>
                <a:cubicBezTo>
                  <a:pt x="19485" y="1795"/>
                  <a:pt x="19488" y="1796"/>
                  <a:pt x="19491" y="1798"/>
                </a:cubicBezTo>
                <a:cubicBezTo>
                  <a:pt x="19498" y="1802"/>
                  <a:pt x="19505" y="1807"/>
                  <a:pt x="19513" y="1814"/>
                </a:cubicBezTo>
                <a:cubicBezTo>
                  <a:pt x="19516" y="1822"/>
                  <a:pt x="19519" y="1831"/>
                  <a:pt x="19521" y="1840"/>
                </a:cubicBezTo>
                <a:close/>
                <a:moveTo>
                  <a:pt x="19590" y="1890"/>
                </a:moveTo>
                <a:cubicBezTo>
                  <a:pt x="19594" y="1895"/>
                  <a:pt x="19599" y="1900"/>
                  <a:pt x="19604" y="1905"/>
                </a:cubicBezTo>
                <a:cubicBezTo>
                  <a:pt x="19606" y="1912"/>
                  <a:pt x="19608" y="1918"/>
                  <a:pt x="19610" y="1925"/>
                </a:cubicBezTo>
                <a:cubicBezTo>
                  <a:pt x="19604" y="1921"/>
                  <a:pt x="19597" y="1917"/>
                  <a:pt x="19590" y="1913"/>
                </a:cubicBezTo>
                <a:cubicBezTo>
                  <a:pt x="19590" y="1905"/>
                  <a:pt x="19590" y="1898"/>
                  <a:pt x="19590" y="1890"/>
                </a:cubicBezTo>
                <a:close/>
                <a:moveTo>
                  <a:pt x="19773" y="3290"/>
                </a:moveTo>
                <a:lnTo>
                  <a:pt x="19774" y="3289"/>
                </a:lnTo>
                <a:cubicBezTo>
                  <a:pt x="19774" y="3289"/>
                  <a:pt x="19894" y="3364"/>
                  <a:pt x="20000" y="3297"/>
                </a:cubicBezTo>
                <a:cubicBezTo>
                  <a:pt x="20000" y="3297"/>
                  <a:pt x="20000" y="3297"/>
                  <a:pt x="20000" y="3297"/>
                </a:cubicBezTo>
                <a:cubicBezTo>
                  <a:pt x="20061" y="3473"/>
                  <a:pt x="20124" y="3604"/>
                  <a:pt x="20144" y="3699"/>
                </a:cubicBezTo>
                <a:cubicBezTo>
                  <a:pt x="20170" y="3823"/>
                  <a:pt x="20186" y="4054"/>
                  <a:pt x="20135" y="4066"/>
                </a:cubicBezTo>
                <a:cubicBezTo>
                  <a:pt x="20084" y="4078"/>
                  <a:pt x="19975" y="3863"/>
                  <a:pt x="19905" y="3763"/>
                </a:cubicBezTo>
                <a:cubicBezTo>
                  <a:pt x="19835" y="3663"/>
                  <a:pt x="19696" y="3511"/>
                  <a:pt x="19696" y="3511"/>
                </a:cubicBezTo>
                <a:cubicBezTo>
                  <a:pt x="19696" y="3511"/>
                  <a:pt x="19754" y="3437"/>
                  <a:pt x="19773" y="3290"/>
                </a:cubicBezTo>
                <a:close/>
                <a:moveTo>
                  <a:pt x="19766" y="2039"/>
                </a:moveTo>
                <a:cubicBezTo>
                  <a:pt x="19764" y="2037"/>
                  <a:pt x="19762" y="2035"/>
                  <a:pt x="19759" y="2033"/>
                </a:cubicBezTo>
                <a:cubicBezTo>
                  <a:pt x="19759" y="2031"/>
                  <a:pt x="19758" y="2029"/>
                  <a:pt x="19757" y="2026"/>
                </a:cubicBezTo>
                <a:cubicBezTo>
                  <a:pt x="19760" y="2030"/>
                  <a:pt x="19763" y="2034"/>
                  <a:pt x="19766" y="2039"/>
                </a:cubicBezTo>
                <a:close/>
                <a:moveTo>
                  <a:pt x="19941" y="2268"/>
                </a:moveTo>
                <a:cubicBezTo>
                  <a:pt x="19936" y="2249"/>
                  <a:pt x="19929" y="2232"/>
                  <a:pt x="19921" y="2216"/>
                </a:cubicBezTo>
                <a:cubicBezTo>
                  <a:pt x="19929" y="2223"/>
                  <a:pt x="19936" y="2233"/>
                  <a:pt x="19941" y="2245"/>
                </a:cubicBezTo>
                <a:cubicBezTo>
                  <a:pt x="19945" y="2254"/>
                  <a:pt x="19948" y="2265"/>
                  <a:pt x="19951" y="2276"/>
                </a:cubicBezTo>
                <a:cubicBezTo>
                  <a:pt x="19948" y="2273"/>
                  <a:pt x="19944" y="2270"/>
                  <a:pt x="19941" y="2268"/>
                </a:cubicBezTo>
                <a:close/>
                <a:moveTo>
                  <a:pt x="19954" y="2292"/>
                </a:moveTo>
                <a:cubicBezTo>
                  <a:pt x="19956" y="2301"/>
                  <a:pt x="19958" y="2310"/>
                  <a:pt x="19959" y="2320"/>
                </a:cubicBezTo>
                <a:cubicBezTo>
                  <a:pt x="19960" y="2329"/>
                  <a:pt x="19961" y="2339"/>
                  <a:pt x="19960" y="2348"/>
                </a:cubicBezTo>
                <a:cubicBezTo>
                  <a:pt x="19956" y="2325"/>
                  <a:pt x="19951" y="2302"/>
                  <a:pt x="19945" y="2280"/>
                </a:cubicBezTo>
                <a:cubicBezTo>
                  <a:pt x="19948" y="2284"/>
                  <a:pt x="19951" y="2287"/>
                  <a:pt x="19954" y="2292"/>
                </a:cubicBezTo>
                <a:close/>
                <a:moveTo>
                  <a:pt x="19941" y="2190"/>
                </a:moveTo>
                <a:cubicBezTo>
                  <a:pt x="19968" y="2209"/>
                  <a:pt x="19983" y="2246"/>
                  <a:pt x="19985" y="2285"/>
                </a:cubicBezTo>
                <a:cubicBezTo>
                  <a:pt x="19987" y="2295"/>
                  <a:pt x="19987" y="2306"/>
                  <a:pt x="19985" y="2316"/>
                </a:cubicBezTo>
                <a:cubicBezTo>
                  <a:pt x="19985" y="2316"/>
                  <a:pt x="19984" y="2315"/>
                  <a:pt x="19984" y="2314"/>
                </a:cubicBezTo>
                <a:cubicBezTo>
                  <a:pt x="19977" y="2286"/>
                  <a:pt x="19969" y="2260"/>
                  <a:pt x="19956" y="2239"/>
                </a:cubicBezTo>
                <a:cubicBezTo>
                  <a:pt x="19945" y="2222"/>
                  <a:pt x="19931" y="2209"/>
                  <a:pt x="19916" y="2204"/>
                </a:cubicBezTo>
                <a:cubicBezTo>
                  <a:pt x="19909" y="2191"/>
                  <a:pt x="19902" y="2179"/>
                  <a:pt x="19893" y="2168"/>
                </a:cubicBezTo>
                <a:cubicBezTo>
                  <a:pt x="19893" y="2168"/>
                  <a:pt x="19893" y="2168"/>
                  <a:pt x="19893" y="2168"/>
                </a:cubicBezTo>
                <a:cubicBezTo>
                  <a:pt x="19909" y="2171"/>
                  <a:pt x="19926" y="2177"/>
                  <a:pt x="19941" y="2190"/>
                </a:cubicBezTo>
                <a:close/>
                <a:moveTo>
                  <a:pt x="19997" y="2405"/>
                </a:moveTo>
                <a:cubicBezTo>
                  <a:pt x="19999" y="2415"/>
                  <a:pt x="20000" y="2425"/>
                  <a:pt x="20000" y="2436"/>
                </a:cubicBezTo>
                <a:cubicBezTo>
                  <a:pt x="20003" y="2469"/>
                  <a:pt x="20002" y="2503"/>
                  <a:pt x="19991" y="2536"/>
                </a:cubicBezTo>
                <a:cubicBezTo>
                  <a:pt x="19986" y="2521"/>
                  <a:pt x="19982" y="2506"/>
                  <a:pt x="19980" y="2490"/>
                </a:cubicBezTo>
                <a:cubicBezTo>
                  <a:pt x="19978" y="2482"/>
                  <a:pt x="19977" y="2472"/>
                  <a:pt x="19976" y="2462"/>
                </a:cubicBezTo>
                <a:cubicBezTo>
                  <a:pt x="19982" y="2446"/>
                  <a:pt x="19989" y="2431"/>
                  <a:pt x="19995" y="2415"/>
                </a:cubicBezTo>
                <a:cubicBezTo>
                  <a:pt x="19995" y="2412"/>
                  <a:pt x="19996" y="2408"/>
                  <a:pt x="19997" y="2405"/>
                </a:cubicBezTo>
                <a:close/>
                <a:moveTo>
                  <a:pt x="17112" y="1988"/>
                </a:moveTo>
                <a:cubicBezTo>
                  <a:pt x="17078" y="2030"/>
                  <a:pt x="17049" y="2070"/>
                  <a:pt x="17027" y="2107"/>
                </a:cubicBezTo>
                <a:cubicBezTo>
                  <a:pt x="17021" y="2111"/>
                  <a:pt x="17015" y="2115"/>
                  <a:pt x="17010" y="2119"/>
                </a:cubicBezTo>
                <a:cubicBezTo>
                  <a:pt x="17015" y="2107"/>
                  <a:pt x="17021" y="2094"/>
                  <a:pt x="17028" y="2082"/>
                </a:cubicBezTo>
                <a:cubicBezTo>
                  <a:pt x="17042" y="2052"/>
                  <a:pt x="17063" y="2023"/>
                  <a:pt x="17089" y="1995"/>
                </a:cubicBezTo>
                <a:cubicBezTo>
                  <a:pt x="17097" y="1989"/>
                  <a:pt x="17106" y="1982"/>
                  <a:pt x="17114" y="1976"/>
                </a:cubicBezTo>
                <a:cubicBezTo>
                  <a:pt x="17113" y="1980"/>
                  <a:pt x="17113" y="1984"/>
                  <a:pt x="17112" y="1988"/>
                </a:cubicBezTo>
                <a:close/>
                <a:moveTo>
                  <a:pt x="16975" y="2149"/>
                </a:moveTo>
                <a:cubicBezTo>
                  <a:pt x="16971" y="2153"/>
                  <a:pt x="16967" y="2156"/>
                  <a:pt x="16964" y="2159"/>
                </a:cubicBezTo>
                <a:cubicBezTo>
                  <a:pt x="16961" y="2162"/>
                  <a:pt x="16959" y="2165"/>
                  <a:pt x="16957" y="2168"/>
                </a:cubicBezTo>
                <a:cubicBezTo>
                  <a:pt x="16957" y="2163"/>
                  <a:pt x="16958" y="2157"/>
                  <a:pt x="16960" y="2150"/>
                </a:cubicBezTo>
                <a:cubicBezTo>
                  <a:pt x="16964" y="2137"/>
                  <a:pt x="16972" y="2122"/>
                  <a:pt x="16982" y="2106"/>
                </a:cubicBezTo>
                <a:cubicBezTo>
                  <a:pt x="16983" y="2105"/>
                  <a:pt x="16985" y="2103"/>
                  <a:pt x="16986" y="2102"/>
                </a:cubicBezTo>
                <a:cubicBezTo>
                  <a:pt x="16981" y="2118"/>
                  <a:pt x="16977" y="2134"/>
                  <a:pt x="16975" y="2149"/>
                </a:cubicBezTo>
                <a:close/>
                <a:moveTo>
                  <a:pt x="16880" y="2325"/>
                </a:moveTo>
                <a:cubicBezTo>
                  <a:pt x="16868" y="2337"/>
                  <a:pt x="16859" y="2351"/>
                  <a:pt x="16851" y="2363"/>
                </a:cubicBezTo>
                <a:cubicBezTo>
                  <a:pt x="16843" y="2376"/>
                  <a:pt x="16836" y="2390"/>
                  <a:pt x="16831" y="2403"/>
                </a:cubicBezTo>
                <a:cubicBezTo>
                  <a:pt x="16841" y="2359"/>
                  <a:pt x="16861" y="2309"/>
                  <a:pt x="16898" y="2266"/>
                </a:cubicBezTo>
                <a:cubicBezTo>
                  <a:pt x="16890" y="2286"/>
                  <a:pt x="16884" y="2306"/>
                  <a:pt x="16880" y="2325"/>
                </a:cubicBezTo>
                <a:close/>
                <a:moveTo>
                  <a:pt x="16872" y="2408"/>
                </a:moveTo>
                <a:cubicBezTo>
                  <a:pt x="16872" y="2412"/>
                  <a:pt x="16872" y="2415"/>
                  <a:pt x="16872" y="2419"/>
                </a:cubicBezTo>
                <a:cubicBezTo>
                  <a:pt x="16860" y="2446"/>
                  <a:pt x="16846" y="2470"/>
                  <a:pt x="16829" y="2494"/>
                </a:cubicBezTo>
                <a:cubicBezTo>
                  <a:pt x="16828" y="2494"/>
                  <a:pt x="16827" y="2494"/>
                  <a:pt x="16825" y="2494"/>
                </a:cubicBezTo>
                <a:cubicBezTo>
                  <a:pt x="16822" y="2475"/>
                  <a:pt x="16827" y="2450"/>
                  <a:pt x="16841" y="2423"/>
                </a:cubicBezTo>
                <a:cubicBezTo>
                  <a:pt x="16848" y="2406"/>
                  <a:pt x="16857" y="2389"/>
                  <a:pt x="16870" y="2372"/>
                </a:cubicBezTo>
                <a:cubicBezTo>
                  <a:pt x="16871" y="2370"/>
                  <a:pt x="16873" y="2368"/>
                  <a:pt x="16875" y="2366"/>
                </a:cubicBezTo>
                <a:cubicBezTo>
                  <a:pt x="16873" y="2381"/>
                  <a:pt x="16873" y="2395"/>
                  <a:pt x="16872" y="2408"/>
                </a:cubicBezTo>
                <a:close/>
                <a:moveTo>
                  <a:pt x="16818" y="2494"/>
                </a:moveTo>
                <a:cubicBezTo>
                  <a:pt x="16818" y="2493"/>
                  <a:pt x="16818" y="2493"/>
                  <a:pt x="16818" y="2492"/>
                </a:cubicBezTo>
                <a:cubicBezTo>
                  <a:pt x="16818" y="2493"/>
                  <a:pt x="16819" y="2493"/>
                  <a:pt x="16819" y="2494"/>
                </a:cubicBezTo>
                <a:cubicBezTo>
                  <a:pt x="16819" y="2494"/>
                  <a:pt x="16818" y="2494"/>
                  <a:pt x="16818" y="2494"/>
                </a:cubicBezTo>
                <a:close/>
                <a:moveTo>
                  <a:pt x="16721" y="2608"/>
                </a:move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lose/>
                <a:moveTo>
                  <a:pt x="16695" y="2749"/>
                </a:moveTo>
                <a:cubicBezTo>
                  <a:pt x="16690" y="2752"/>
                  <a:pt x="16684" y="2754"/>
                  <a:pt x="16680" y="2757"/>
                </a:cubicBezTo>
                <a:cubicBezTo>
                  <a:pt x="16669" y="2762"/>
                  <a:pt x="16661" y="2768"/>
                  <a:pt x="16653" y="2773"/>
                </a:cubicBezTo>
                <a:cubicBezTo>
                  <a:pt x="16648" y="2773"/>
                  <a:pt x="16643" y="2773"/>
                  <a:pt x="16638" y="2773"/>
                </a:cubicBezTo>
                <a:cubicBezTo>
                  <a:pt x="16642" y="2771"/>
                  <a:pt x="16646" y="2768"/>
                  <a:pt x="16650" y="2765"/>
                </a:cubicBezTo>
                <a:cubicBezTo>
                  <a:pt x="16664" y="2757"/>
                  <a:pt x="16679" y="2749"/>
                  <a:pt x="16696" y="2742"/>
                </a:cubicBezTo>
                <a:cubicBezTo>
                  <a:pt x="16696" y="2744"/>
                  <a:pt x="16696" y="2747"/>
                  <a:pt x="16695" y="2749"/>
                </a:cubicBezTo>
                <a:close/>
                <a:moveTo>
                  <a:pt x="16658" y="2817"/>
                </a:moveTo>
                <a:cubicBezTo>
                  <a:pt x="16646" y="2816"/>
                  <a:pt x="16635" y="2815"/>
                  <a:pt x="16624" y="2812"/>
                </a:cubicBezTo>
                <a:cubicBezTo>
                  <a:pt x="16626" y="2809"/>
                  <a:pt x="16629" y="2806"/>
                  <a:pt x="16635" y="2803"/>
                </a:cubicBezTo>
                <a:cubicBezTo>
                  <a:pt x="16646" y="2806"/>
                  <a:pt x="16658" y="2807"/>
                  <a:pt x="16671" y="2808"/>
                </a:cubicBezTo>
                <a:cubicBezTo>
                  <a:pt x="16666" y="2811"/>
                  <a:pt x="16662" y="2814"/>
                  <a:pt x="16658" y="2817"/>
                </a:cubicBezTo>
                <a:close/>
                <a:moveTo>
                  <a:pt x="16615" y="2852"/>
                </a:moveTo>
                <a:cubicBezTo>
                  <a:pt x="16613" y="2854"/>
                  <a:pt x="16611" y="2856"/>
                  <a:pt x="16610" y="2858"/>
                </a:cubicBezTo>
                <a:cubicBezTo>
                  <a:pt x="16602" y="2862"/>
                  <a:pt x="16594" y="2866"/>
                  <a:pt x="16587" y="2870"/>
                </a:cubicBezTo>
                <a:cubicBezTo>
                  <a:pt x="16580" y="2875"/>
                  <a:pt x="16573" y="2880"/>
                  <a:pt x="16567" y="2884"/>
                </a:cubicBezTo>
                <a:cubicBezTo>
                  <a:pt x="16571" y="2869"/>
                  <a:pt x="16578" y="2853"/>
                  <a:pt x="16587" y="2835"/>
                </a:cubicBezTo>
                <a:cubicBezTo>
                  <a:pt x="16590" y="2829"/>
                  <a:pt x="16594" y="2823"/>
                  <a:pt x="16597" y="2818"/>
                </a:cubicBezTo>
                <a:cubicBezTo>
                  <a:pt x="16602" y="2820"/>
                  <a:pt x="16606" y="2822"/>
                  <a:pt x="16611" y="2824"/>
                </a:cubicBezTo>
                <a:cubicBezTo>
                  <a:pt x="16619" y="2827"/>
                  <a:pt x="16629" y="2829"/>
                  <a:pt x="16639" y="2831"/>
                </a:cubicBezTo>
                <a:cubicBezTo>
                  <a:pt x="16630" y="2838"/>
                  <a:pt x="16622" y="2845"/>
                  <a:pt x="16615" y="2852"/>
                </a:cubicBezTo>
                <a:close/>
                <a:moveTo>
                  <a:pt x="16611" y="2797"/>
                </a:moveTo>
                <a:cubicBezTo>
                  <a:pt x="16615" y="2799"/>
                  <a:pt x="16619" y="2800"/>
                  <a:pt x="16624" y="2801"/>
                </a:cubicBezTo>
                <a:cubicBezTo>
                  <a:pt x="16621" y="2805"/>
                  <a:pt x="16620" y="2808"/>
                  <a:pt x="16620" y="2811"/>
                </a:cubicBezTo>
                <a:cubicBezTo>
                  <a:pt x="16619" y="2810"/>
                  <a:pt x="16618" y="2810"/>
                  <a:pt x="16618" y="2810"/>
                </a:cubicBezTo>
                <a:lnTo>
                  <a:pt x="16604" y="2806"/>
                </a:lnTo>
                <a:cubicBezTo>
                  <a:pt x="16606" y="2803"/>
                  <a:pt x="16608" y="2800"/>
                  <a:pt x="16611" y="2797"/>
                </a:cubicBezTo>
                <a:close/>
                <a:moveTo>
                  <a:pt x="16683" y="2662"/>
                </a:moveTo>
                <a:cubicBezTo>
                  <a:pt x="16684" y="2662"/>
                  <a:pt x="16686" y="2662"/>
                  <a:pt x="16687" y="2663"/>
                </a:cubicBezTo>
                <a:cubicBezTo>
                  <a:pt x="16687" y="2663"/>
                  <a:pt x="16687" y="2663"/>
                  <a:pt x="16686" y="2663"/>
                </a:cubicBezTo>
                <a:cubicBezTo>
                  <a:pt x="16685" y="2663"/>
                  <a:pt x="16683" y="2664"/>
                  <a:pt x="16682" y="2664"/>
                </a:cubicBezTo>
                <a:cubicBezTo>
                  <a:pt x="16682" y="2663"/>
                  <a:pt x="16682" y="2663"/>
                  <a:pt x="16683" y="2662"/>
                </a:cubicBezTo>
                <a:close/>
                <a:moveTo>
                  <a:pt x="16557" y="2959"/>
                </a:moveTo>
                <a:cubicBezTo>
                  <a:pt x="16540" y="2978"/>
                  <a:pt x="16526" y="2998"/>
                  <a:pt x="16514" y="3017"/>
                </a:cubicBezTo>
                <a:cubicBezTo>
                  <a:pt x="16510" y="3024"/>
                  <a:pt x="16506" y="3031"/>
                  <a:pt x="16503" y="3038"/>
                </a:cubicBezTo>
                <a:cubicBezTo>
                  <a:pt x="16494" y="3031"/>
                  <a:pt x="16486" y="3024"/>
                  <a:pt x="16477" y="3019"/>
                </a:cubicBezTo>
                <a:cubicBezTo>
                  <a:pt x="16486" y="3006"/>
                  <a:pt x="16498" y="2993"/>
                  <a:pt x="16512" y="2979"/>
                </a:cubicBezTo>
                <a:cubicBezTo>
                  <a:pt x="16525" y="2966"/>
                  <a:pt x="16542" y="2953"/>
                  <a:pt x="16561" y="2941"/>
                </a:cubicBezTo>
                <a:cubicBezTo>
                  <a:pt x="16559" y="2947"/>
                  <a:pt x="16558" y="2953"/>
                  <a:pt x="16557" y="2959"/>
                </a:cubicBezTo>
                <a:close/>
                <a:moveTo>
                  <a:pt x="16553" y="3087"/>
                </a:moveTo>
                <a:cubicBezTo>
                  <a:pt x="16551" y="3086"/>
                  <a:pt x="16550" y="3084"/>
                  <a:pt x="16549" y="3083"/>
                </a:cubicBezTo>
                <a:cubicBezTo>
                  <a:pt x="16551" y="3079"/>
                  <a:pt x="16554" y="3074"/>
                  <a:pt x="16557" y="3070"/>
                </a:cubicBezTo>
                <a:cubicBezTo>
                  <a:pt x="16555" y="3076"/>
                  <a:pt x="16554" y="3081"/>
                  <a:pt x="16553" y="3087"/>
                </a:cubicBezTo>
                <a:close/>
                <a:moveTo>
                  <a:pt x="16533" y="3047"/>
                </a:moveTo>
                <a:cubicBezTo>
                  <a:pt x="16531" y="3052"/>
                  <a:pt x="16529" y="3056"/>
                  <a:pt x="16528" y="3061"/>
                </a:cubicBezTo>
                <a:cubicBezTo>
                  <a:pt x="16527" y="3060"/>
                  <a:pt x="16526" y="3059"/>
                  <a:pt x="16524" y="3058"/>
                </a:cubicBezTo>
                <a:cubicBezTo>
                  <a:pt x="16528" y="3053"/>
                  <a:pt x="16531" y="3048"/>
                  <a:pt x="16535" y="3043"/>
                </a:cubicBezTo>
                <a:cubicBezTo>
                  <a:pt x="16535" y="3044"/>
                  <a:pt x="16534" y="3046"/>
                  <a:pt x="16533" y="3047"/>
                </a:cubicBezTo>
                <a:close/>
                <a:moveTo>
                  <a:pt x="12855" y="12540"/>
                </a:moveTo>
                <a:cubicBezTo>
                  <a:pt x="12538" y="12705"/>
                  <a:pt x="11812" y="12933"/>
                  <a:pt x="11292" y="13050"/>
                </a:cubicBezTo>
                <a:cubicBezTo>
                  <a:pt x="10772" y="13168"/>
                  <a:pt x="10124" y="13323"/>
                  <a:pt x="9707" y="13380"/>
                </a:cubicBezTo>
                <a:cubicBezTo>
                  <a:pt x="9291" y="13438"/>
                  <a:pt x="8917" y="13411"/>
                  <a:pt x="8917" y="13411"/>
                </a:cubicBezTo>
                <a:lnTo>
                  <a:pt x="8889" y="13371"/>
                </a:lnTo>
                <a:cubicBezTo>
                  <a:pt x="8889" y="13371"/>
                  <a:pt x="9160" y="13160"/>
                  <a:pt x="9487" y="12915"/>
                </a:cubicBezTo>
                <a:cubicBezTo>
                  <a:pt x="9815" y="12669"/>
                  <a:pt x="10312" y="12168"/>
                  <a:pt x="10518" y="11926"/>
                </a:cubicBezTo>
                <a:cubicBezTo>
                  <a:pt x="10724" y="11683"/>
                  <a:pt x="10889" y="11462"/>
                  <a:pt x="10889" y="11462"/>
                </a:cubicBezTo>
                <a:cubicBezTo>
                  <a:pt x="10889" y="11462"/>
                  <a:pt x="11222" y="11721"/>
                  <a:pt x="12090" y="11956"/>
                </a:cubicBezTo>
                <a:cubicBezTo>
                  <a:pt x="12959" y="12192"/>
                  <a:pt x="13464" y="12253"/>
                  <a:pt x="13461" y="12268"/>
                </a:cubicBezTo>
                <a:cubicBezTo>
                  <a:pt x="13457" y="12284"/>
                  <a:pt x="13172" y="12375"/>
                  <a:pt x="12855" y="12540"/>
                </a:cubicBezTo>
                <a:close/>
                <a:moveTo>
                  <a:pt x="6562" y="680"/>
                </a:moveTo>
                <a:lnTo>
                  <a:pt x="6595" y="637"/>
                </a:lnTo>
                <a:lnTo>
                  <a:pt x="6691" y="668"/>
                </a:lnTo>
                <a:cubicBezTo>
                  <a:pt x="6691" y="668"/>
                  <a:pt x="6562" y="680"/>
                  <a:pt x="6562" y="680"/>
                </a:cubicBezTo>
                <a:close/>
                <a:moveTo>
                  <a:pt x="6337" y="1050"/>
                </a:moveTo>
                <a:cubicBezTo>
                  <a:pt x="6275" y="1065"/>
                  <a:pt x="6056" y="1100"/>
                  <a:pt x="6056" y="1100"/>
                </a:cubicBezTo>
                <a:lnTo>
                  <a:pt x="6058" y="999"/>
                </a:lnTo>
                <a:cubicBezTo>
                  <a:pt x="6058" y="999"/>
                  <a:pt x="6107" y="951"/>
                  <a:pt x="6158" y="939"/>
                </a:cubicBezTo>
                <a:cubicBezTo>
                  <a:pt x="6209" y="927"/>
                  <a:pt x="6380" y="952"/>
                  <a:pt x="6415" y="982"/>
                </a:cubicBezTo>
                <a:cubicBezTo>
                  <a:pt x="6451" y="1011"/>
                  <a:pt x="6398" y="1034"/>
                  <a:pt x="6337" y="1050"/>
                </a:cubicBezTo>
                <a:close/>
                <a:moveTo>
                  <a:pt x="21439" y="4695"/>
                </a:moveTo>
                <a:cubicBezTo>
                  <a:pt x="21452" y="4584"/>
                  <a:pt x="21566" y="4300"/>
                  <a:pt x="21519" y="4126"/>
                </a:cubicBezTo>
                <a:cubicBezTo>
                  <a:pt x="21473" y="3952"/>
                  <a:pt x="21394" y="3733"/>
                  <a:pt x="21377" y="3613"/>
                </a:cubicBezTo>
                <a:cubicBezTo>
                  <a:pt x="21360" y="3493"/>
                  <a:pt x="21385" y="3235"/>
                  <a:pt x="21350" y="3089"/>
                </a:cubicBezTo>
                <a:cubicBezTo>
                  <a:pt x="21316" y="2943"/>
                  <a:pt x="21289" y="2788"/>
                  <a:pt x="21193" y="2792"/>
                </a:cubicBezTo>
                <a:cubicBezTo>
                  <a:pt x="21098" y="2795"/>
                  <a:pt x="21056" y="2855"/>
                  <a:pt x="21090" y="2998"/>
                </a:cubicBezTo>
                <a:cubicBezTo>
                  <a:pt x="21125" y="3142"/>
                  <a:pt x="21122" y="3218"/>
                  <a:pt x="21128" y="3314"/>
                </a:cubicBezTo>
                <a:cubicBezTo>
                  <a:pt x="21133" y="3410"/>
                  <a:pt x="21123" y="3524"/>
                  <a:pt x="21086" y="3523"/>
                </a:cubicBezTo>
                <a:cubicBezTo>
                  <a:pt x="21048" y="3521"/>
                  <a:pt x="21019" y="3382"/>
                  <a:pt x="20994" y="3169"/>
                </a:cubicBezTo>
                <a:cubicBezTo>
                  <a:pt x="20969" y="2956"/>
                  <a:pt x="20925" y="2727"/>
                  <a:pt x="20886" y="2620"/>
                </a:cubicBezTo>
                <a:cubicBezTo>
                  <a:pt x="20847" y="2512"/>
                  <a:pt x="20766" y="2491"/>
                  <a:pt x="20710" y="2506"/>
                </a:cubicBezTo>
                <a:cubicBezTo>
                  <a:pt x="20654" y="2522"/>
                  <a:pt x="20605" y="2574"/>
                  <a:pt x="20656" y="2762"/>
                </a:cubicBezTo>
                <a:cubicBezTo>
                  <a:pt x="20708" y="2950"/>
                  <a:pt x="20712" y="3060"/>
                  <a:pt x="20731" y="3175"/>
                </a:cubicBezTo>
                <a:cubicBezTo>
                  <a:pt x="20751" y="3290"/>
                  <a:pt x="20781" y="3424"/>
                  <a:pt x="20744" y="3432"/>
                </a:cubicBezTo>
                <a:cubicBezTo>
                  <a:pt x="20708" y="3440"/>
                  <a:pt x="20658" y="3263"/>
                  <a:pt x="20640" y="3112"/>
                </a:cubicBezTo>
                <a:cubicBezTo>
                  <a:pt x="20622" y="2962"/>
                  <a:pt x="20509" y="2618"/>
                  <a:pt x="20479" y="2510"/>
                </a:cubicBezTo>
                <a:cubicBezTo>
                  <a:pt x="20448" y="2401"/>
                  <a:pt x="20365" y="2406"/>
                  <a:pt x="20297" y="2420"/>
                </a:cubicBezTo>
                <a:cubicBezTo>
                  <a:pt x="20229" y="2433"/>
                  <a:pt x="20200" y="2484"/>
                  <a:pt x="20247" y="2710"/>
                </a:cubicBezTo>
                <a:cubicBezTo>
                  <a:pt x="20294" y="2936"/>
                  <a:pt x="20334" y="3150"/>
                  <a:pt x="20370" y="3258"/>
                </a:cubicBezTo>
                <a:cubicBezTo>
                  <a:pt x="20406" y="3366"/>
                  <a:pt x="20459" y="3493"/>
                  <a:pt x="20425" y="3499"/>
                </a:cubicBezTo>
                <a:cubicBezTo>
                  <a:pt x="20390" y="3504"/>
                  <a:pt x="20221" y="3175"/>
                  <a:pt x="20158" y="2984"/>
                </a:cubicBezTo>
                <a:cubicBezTo>
                  <a:pt x="20148" y="2954"/>
                  <a:pt x="20139" y="2925"/>
                  <a:pt x="20129" y="2897"/>
                </a:cubicBezTo>
                <a:lnTo>
                  <a:pt x="20129" y="2897"/>
                </a:lnTo>
                <a:cubicBezTo>
                  <a:pt x="20129" y="2897"/>
                  <a:pt x="20142" y="2827"/>
                  <a:pt x="20091" y="2729"/>
                </a:cubicBezTo>
                <a:cubicBezTo>
                  <a:pt x="20060" y="2668"/>
                  <a:pt x="20030" y="2622"/>
                  <a:pt x="20008" y="2577"/>
                </a:cubicBezTo>
                <a:cubicBezTo>
                  <a:pt x="20010" y="2572"/>
                  <a:pt x="20012" y="2568"/>
                  <a:pt x="20014" y="2563"/>
                </a:cubicBezTo>
                <a:cubicBezTo>
                  <a:pt x="20030" y="2520"/>
                  <a:pt x="20031" y="2474"/>
                  <a:pt x="20026" y="2434"/>
                </a:cubicBezTo>
                <a:cubicBezTo>
                  <a:pt x="20023" y="2407"/>
                  <a:pt x="20015" y="2382"/>
                  <a:pt x="20006" y="2360"/>
                </a:cubicBezTo>
                <a:cubicBezTo>
                  <a:pt x="20012" y="2334"/>
                  <a:pt x="20015" y="2308"/>
                  <a:pt x="20011" y="2283"/>
                </a:cubicBezTo>
                <a:cubicBezTo>
                  <a:pt x="20006" y="2240"/>
                  <a:pt x="19985" y="2200"/>
                  <a:pt x="19952" y="2178"/>
                </a:cubicBezTo>
                <a:cubicBezTo>
                  <a:pt x="19929" y="2164"/>
                  <a:pt x="19906" y="2160"/>
                  <a:pt x="19886" y="2160"/>
                </a:cubicBezTo>
                <a:cubicBezTo>
                  <a:pt x="19876" y="2148"/>
                  <a:pt x="19865" y="2135"/>
                  <a:pt x="19853" y="2122"/>
                </a:cubicBezTo>
                <a:cubicBezTo>
                  <a:pt x="19850" y="2114"/>
                  <a:pt x="19848" y="2105"/>
                  <a:pt x="19845" y="2097"/>
                </a:cubicBezTo>
                <a:cubicBezTo>
                  <a:pt x="19833" y="2068"/>
                  <a:pt x="19814" y="2042"/>
                  <a:pt x="19794" y="2022"/>
                </a:cubicBezTo>
                <a:cubicBezTo>
                  <a:pt x="19785" y="2012"/>
                  <a:pt x="19772" y="2006"/>
                  <a:pt x="19762" y="2000"/>
                </a:cubicBezTo>
                <a:cubicBezTo>
                  <a:pt x="19756" y="1998"/>
                  <a:pt x="19751" y="1997"/>
                  <a:pt x="19746" y="1995"/>
                </a:cubicBezTo>
                <a:cubicBezTo>
                  <a:pt x="19726" y="1955"/>
                  <a:pt x="19694" y="1923"/>
                  <a:pt x="19665" y="1898"/>
                </a:cubicBezTo>
                <a:cubicBezTo>
                  <a:pt x="19647" y="1882"/>
                  <a:pt x="19628" y="1867"/>
                  <a:pt x="19610" y="1854"/>
                </a:cubicBezTo>
                <a:cubicBezTo>
                  <a:pt x="19609" y="1851"/>
                  <a:pt x="19608" y="1848"/>
                  <a:pt x="19606" y="1846"/>
                </a:cubicBezTo>
                <a:cubicBezTo>
                  <a:pt x="19596" y="1829"/>
                  <a:pt x="19583" y="1813"/>
                  <a:pt x="19569" y="1800"/>
                </a:cubicBezTo>
                <a:cubicBezTo>
                  <a:pt x="19560" y="1780"/>
                  <a:pt x="19549" y="1761"/>
                  <a:pt x="19533" y="1746"/>
                </a:cubicBezTo>
                <a:cubicBezTo>
                  <a:pt x="19508" y="1719"/>
                  <a:pt x="19476" y="1703"/>
                  <a:pt x="19450" y="1690"/>
                </a:cubicBezTo>
                <a:cubicBezTo>
                  <a:pt x="19432" y="1682"/>
                  <a:pt x="19416" y="1678"/>
                  <a:pt x="19402" y="1675"/>
                </a:cubicBezTo>
                <a:cubicBezTo>
                  <a:pt x="19404" y="1654"/>
                  <a:pt x="19405" y="1634"/>
                  <a:pt x="19404" y="1615"/>
                </a:cubicBezTo>
                <a:cubicBezTo>
                  <a:pt x="19403" y="1581"/>
                  <a:pt x="19395" y="1554"/>
                  <a:pt x="19389" y="1535"/>
                </a:cubicBezTo>
                <a:cubicBezTo>
                  <a:pt x="19380" y="1517"/>
                  <a:pt x="19375" y="1507"/>
                  <a:pt x="19375" y="1507"/>
                </a:cubicBezTo>
                <a:cubicBezTo>
                  <a:pt x="19375" y="1507"/>
                  <a:pt x="19376" y="1518"/>
                  <a:pt x="19377" y="1537"/>
                </a:cubicBezTo>
                <a:cubicBezTo>
                  <a:pt x="19378" y="1552"/>
                  <a:pt x="19376" y="1573"/>
                  <a:pt x="19373" y="1596"/>
                </a:cubicBezTo>
                <a:cubicBezTo>
                  <a:pt x="19363" y="1575"/>
                  <a:pt x="19353" y="1555"/>
                  <a:pt x="19344" y="1537"/>
                </a:cubicBezTo>
                <a:cubicBezTo>
                  <a:pt x="19326" y="1499"/>
                  <a:pt x="19308" y="1469"/>
                  <a:pt x="19292" y="1449"/>
                </a:cubicBezTo>
                <a:cubicBezTo>
                  <a:pt x="19275" y="1429"/>
                  <a:pt x="19261" y="1422"/>
                  <a:pt x="19262" y="1422"/>
                </a:cubicBezTo>
                <a:cubicBezTo>
                  <a:pt x="19261" y="1422"/>
                  <a:pt x="19272" y="1432"/>
                  <a:pt x="19281" y="1454"/>
                </a:cubicBezTo>
                <a:cubicBezTo>
                  <a:pt x="19285" y="1460"/>
                  <a:pt x="19288" y="1468"/>
                  <a:pt x="19291" y="1476"/>
                </a:cubicBezTo>
                <a:cubicBezTo>
                  <a:pt x="19288" y="1482"/>
                  <a:pt x="19285" y="1488"/>
                  <a:pt x="19283" y="1497"/>
                </a:cubicBezTo>
                <a:cubicBezTo>
                  <a:pt x="19281" y="1506"/>
                  <a:pt x="19278" y="1518"/>
                  <a:pt x="19276" y="1529"/>
                </a:cubicBezTo>
                <a:cubicBezTo>
                  <a:pt x="19267" y="1502"/>
                  <a:pt x="19256" y="1478"/>
                  <a:pt x="19244" y="1456"/>
                </a:cubicBezTo>
                <a:cubicBezTo>
                  <a:pt x="19236" y="1438"/>
                  <a:pt x="19222" y="1424"/>
                  <a:pt x="19213" y="1411"/>
                </a:cubicBezTo>
                <a:cubicBezTo>
                  <a:pt x="19200" y="1400"/>
                  <a:pt x="19189" y="1390"/>
                  <a:pt x="19180" y="1383"/>
                </a:cubicBezTo>
                <a:cubicBezTo>
                  <a:pt x="19158" y="1372"/>
                  <a:pt x="19145" y="1366"/>
                  <a:pt x="19145" y="1366"/>
                </a:cubicBezTo>
                <a:cubicBezTo>
                  <a:pt x="19145" y="1366"/>
                  <a:pt x="19155" y="1374"/>
                  <a:pt x="19172" y="1390"/>
                </a:cubicBezTo>
                <a:cubicBezTo>
                  <a:pt x="19178" y="1399"/>
                  <a:pt x="19186" y="1410"/>
                  <a:pt x="19193" y="1422"/>
                </a:cubicBezTo>
                <a:cubicBezTo>
                  <a:pt x="19199" y="1436"/>
                  <a:pt x="19207" y="1450"/>
                  <a:pt x="19212" y="1467"/>
                </a:cubicBezTo>
                <a:cubicBezTo>
                  <a:pt x="19223" y="1492"/>
                  <a:pt x="19228" y="1523"/>
                  <a:pt x="19233" y="1555"/>
                </a:cubicBezTo>
                <a:cubicBezTo>
                  <a:pt x="19228" y="1552"/>
                  <a:pt x="19224" y="1549"/>
                  <a:pt x="19220" y="1546"/>
                </a:cubicBezTo>
                <a:cubicBezTo>
                  <a:pt x="19220" y="1538"/>
                  <a:pt x="19220" y="1529"/>
                  <a:pt x="19220" y="1523"/>
                </a:cubicBezTo>
                <a:cubicBezTo>
                  <a:pt x="19220" y="1507"/>
                  <a:pt x="19221" y="1497"/>
                  <a:pt x="19221" y="1497"/>
                </a:cubicBezTo>
                <a:cubicBezTo>
                  <a:pt x="19221" y="1497"/>
                  <a:pt x="19216" y="1506"/>
                  <a:pt x="19209" y="1521"/>
                </a:cubicBezTo>
                <a:cubicBezTo>
                  <a:pt x="19207" y="1525"/>
                  <a:pt x="19205" y="1531"/>
                  <a:pt x="19202" y="1537"/>
                </a:cubicBezTo>
                <a:cubicBezTo>
                  <a:pt x="19202" y="1537"/>
                  <a:pt x="19201" y="1536"/>
                  <a:pt x="19201" y="1536"/>
                </a:cubicBezTo>
                <a:cubicBezTo>
                  <a:pt x="19193" y="1513"/>
                  <a:pt x="19185" y="1493"/>
                  <a:pt x="19178" y="1479"/>
                </a:cubicBezTo>
                <a:cubicBezTo>
                  <a:pt x="19169" y="1461"/>
                  <a:pt x="19156" y="1457"/>
                  <a:pt x="19157" y="1458"/>
                </a:cubicBezTo>
                <a:cubicBezTo>
                  <a:pt x="19157" y="1458"/>
                  <a:pt x="19166" y="1464"/>
                  <a:pt x="19167" y="1482"/>
                </a:cubicBezTo>
                <a:cubicBezTo>
                  <a:pt x="19168" y="1489"/>
                  <a:pt x="19169" y="1499"/>
                  <a:pt x="19169" y="1510"/>
                </a:cubicBezTo>
                <a:cubicBezTo>
                  <a:pt x="19169" y="1510"/>
                  <a:pt x="19169" y="1510"/>
                  <a:pt x="19168" y="1509"/>
                </a:cubicBezTo>
                <a:cubicBezTo>
                  <a:pt x="19167" y="1509"/>
                  <a:pt x="19166" y="1508"/>
                  <a:pt x="19165" y="1507"/>
                </a:cubicBezTo>
                <a:cubicBezTo>
                  <a:pt x="19162" y="1498"/>
                  <a:pt x="19159" y="1489"/>
                  <a:pt x="19156" y="1481"/>
                </a:cubicBezTo>
                <a:cubicBezTo>
                  <a:pt x="19147" y="1461"/>
                  <a:pt x="19137" y="1451"/>
                  <a:pt x="19138" y="1451"/>
                </a:cubicBezTo>
                <a:cubicBezTo>
                  <a:pt x="19137" y="1451"/>
                  <a:pt x="19143" y="1463"/>
                  <a:pt x="19145" y="1484"/>
                </a:cubicBezTo>
                <a:cubicBezTo>
                  <a:pt x="19146" y="1487"/>
                  <a:pt x="19146" y="1491"/>
                  <a:pt x="19146" y="1494"/>
                </a:cubicBezTo>
                <a:cubicBezTo>
                  <a:pt x="19134" y="1486"/>
                  <a:pt x="19121" y="1477"/>
                  <a:pt x="19109" y="1470"/>
                </a:cubicBezTo>
                <a:cubicBezTo>
                  <a:pt x="19109" y="1469"/>
                  <a:pt x="19109" y="1468"/>
                  <a:pt x="19108" y="1467"/>
                </a:cubicBezTo>
                <a:cubicBezTo>
                  <a:pt x="19091" y="1429"/>
                  <a:pt x="19067" y="1403"/>
                  <a:pt x="19048" y="1386"/>
                </a:cubicBezTo>
                <a:cubicBezTo>
                  <a:pt x="19039" y="1377"/>
                  <a:pt x="19030" y="1372"/>
                  <a:pt x="19023" y="1370"/>
                </a:cubicBezTo>
                <a:cubicBezTo>
                  <a:pt x="19017" y="1367"/>
                  <a:pt x="19013" y="1366"/>
                  <a:pt x="19013" y="1366"/>
                </a:cubicBezTo>
                <a:cubicBezTo>
                  <a:pt x="19013" y="1366"/>
                  <a:pt x="19027" y="1373"/>
                  <a:pt x="19039" y="1392"/>
                </a:cubicBezTo>
                <a:cubicBezTo>
                  <a:pt x="19048" y="1404"/>
                  <a:pt x="19057" y="1423"/>
                  <a:pt x="19065" y="1444"/>
                </a:cubicBezTo>
                <a:cubicBezTo>
                  <a:pt x="19063" y="1443"/>
                  <a:pt x="19060" y="1441"/>
                  <a:pt x="19057" y="1440"/>
                </a:cubicBezTo>
                <a:cubicBezTo>
                  <a:pt x="19051" y="1437"/>
                  <a:pt x="19046" y="1434"/>
                  <a:pt x="19041" y="1431"/>
                </a:cubicBezTo>
                <a:cubicBezTo>
                  <a:pt x="19032" y="1419"/>
                  <a:pt x="19021" y="1407"/>
                  <a:pt x="19008" y="1397"/>
                </a:cubicBezTo>
                <a:cubicBezTo>
                  <a:pt x="18987" y="1379"/>
                  <a:pt x="18958" y="1370"/>
                  <a:pt x="18933" y="1367"/>
                </a:cubicBezTo>
                <a:cubicBezTo>
                  <a:pt x="18886" y="1361"/>
                  <a:pt x="18837" y="1367"/>
                  <a:pt x="18796" y="1387"/>
                </a:cubicBezTo>
                <a:cubicBezTo>
                  <a:pt x="18763" y="1366"/>
                  <a:pt x="18727" y="1346"/>
                  <a:pt x="18689" y="1329"/>
                </a:cubicBezTo>
                <a:cubicBezTo>
                  <a:pt x="18611" y="1296"/>
                  <a:pt x="18521" y="1279"/>
                  <a:pt x="18439" y="1288"/>
                </a:cubicBezTo>
                <a:cubicBezTo>
                  <a:pt x="18407" y="1291"/>
                  <a:pt x="18378" y="1298"/>
                  <a:pt x="18350" y="1306"/>
                </a:cubicBezTo>
                <a:cubicBezTo>
                  <a:pt x="18343" y="1306"/>
                  <a:pt x="18337" y="1305"/>
                  <a:pt x="18330" y="1305"/>
                </a:cubicBezTo>
                <a:cubicBezTo>
                  <a:pt x="18275" y="1308"/>
                  <a:pt x="18235" y="1323"/>
                  <a:pt x="18207" y="1333"/>
                </a:cubicBezTo>
                <a:cubicBezTo>
                  <a:pt x="18202" y="1335"/>
                  <a:pt x="18199" y="1336"/>
                  <a:pt x="18196" y="1338"/>
                </a:cubicBezTo>
                <a:cubicBezTo>
                  <a:pt x="18188" y="1338"/>
                  <a:pt x="18180" y="1337"/>
                  <a:pt x="18172" y="1338"/>
                </a:cubicBezTo>
                <a:cubicBezTo>
                  <a:pt x="18154" y="1338"/>
                  <a:pt x="18140" y="1339"/>
                  <a:pt x="18128" y="1342"/>
                </a:cubicBezTo>
                <a:cubicBezTo>
                  <a:pt x="18104" y="1347"/>
                  <a:pt x="18090" y="1349"/>
                  <a:pt x="18090" y="1349"/>
                </a:cubicBezTo>
                <a:cubicBezTo>
                  <a:pt x="18090" y="1349"/>
                  <a:pt x="18104" y="1350"/>
                  <a:pt x="18128" y="1352"/>
                </a:cubicBezTo>
                <a:cubicBezTo>
                  <a:pt x="18140" y="1351"/>
                  <a:pt x="18154" y="1354"/>
                  <a:pt x="18170" y="1358"/>
                </a:cubicBezTo>
                <a:cubicBezTo>
                  <a:pt x="18170" y="1358"/>
                  <a:pt x="18170" y="1358"/>
                  <a:pt x="18171" y="1358"/>
                </a:cubicBezTo>
                <a:cubicBezTo>
                  <a:pt x="18170" y="1358"/>
                  <a:pt x="18169" y="1359"/>
                  <a:pt x="18169" y="1359"/>
                </a:cubicBezTo>
                <a:cubicBezTo>
                  <a:pt x="18169" y="1359"/>
                  <a:pt x="18170" y="1358"/>
                  <a:pt x="18171" y="1358"/>
                </a:cubicBezTo>
                <a:cubicBezTo>
                  <a:pt x="18183" y="1360"/>
                  <a:pt x="18196" y="1363"/>
                  <a:pt x="18209" y="1367"/>
                </a:cubicBezTo>
                <a:cubicBezTo>
                  <a:pt x="18199" y="1374"/>
                  <a:pt x="18189" y="1380"/>
                  <a:pt x="18180" y="1387"/>
                </a:cubicBezTo>
                <a:cubicBezTo>
                  <a:pt x="18180" y="1387"/>
                  <a:pt x="18180" y="1387"/>
                  <a:pt x="18180" y="1387"/>
                </a:cubicBezTo>
                <a:cubicBezTo>
                  <a:pt x="18170" y="1383"/>
                  <a:pt x="18160" y="1380"/>
                  <a:pt x="18150" y="1377"/>
                </a:cubicBezTo>
                <a:cubicBezTo>
                  <a:pt x="18078" y="1360"/>
                  <a:pt x="18010" y="1369"/>
                  <a:pt x="17955" y="1378"/>
                </a:cubicBezTo>
                <a:cubicBezTo>
                  <a:pt x="17901" y="1389"/>
                  <a:pt x="17859" y="1407"/>
                  <a:pt x="17830" y="1418"/>
                </a:cubicBezTo>
                <a:cubicBezTo>
                  <a:pt x="17801" y="1431"/>
                  <a:pt x="17785" y="1438"/>
                  <a:pt x="17785" y="1438"/>
                </a:cubicBezTo>
                <a:cubicBezTo>
                  <a:pt x="17785" y="1438"/>
                  <a:pt x="17803" y="1434"/>
                  <a:pt x="17834" y="1428"/>
                </a:cubicBezTo>
                <a:cubicBezTo>
                  <a:pt x="17864" y="1420"/>
                  <a:pt x="17909" y="1413"/>
                  <a:pt x="17961" y="1407"/>
                </a:cubicBezTo>
                <a:cubicBezTo>
                  <a:pt x="17991" y="1404"/>
                  <a:pt x="18025" y="1404"/>
                  <a:pt x="18059" y="1407"/>
                </a:cubicBezTo>
                <a:cubicBezTo>
                  <a:pt x="18047" y="1411"/>
                  <a:pt x="18036" y="1414"/>
                  <a:pt x="18025" y="1417"/>
                </a:cubicBezTo>
                <a:cubicBezTo>
                  <a:pt x="17989" y="1431"/>
                  <a:pt x="17959" y="1446"/>
                  <a:pt x="17937" y="1460"/>
                </a:cubicBezTo>
                <a:cubicBezTo>
                  <a:pt x="17870" y="1458"/>
                  <a:pt x="17810" y="1470"/>
                  <a:pt x="17761" y="1484"/>
                </a:cubicBezTo>
                <a:cubicBezTo>
                  <a:pt x="17736" y="1493"/>
                  <a:pt x="17714" y="1501"/>
                  <a:pt x="17695" y="1511"/>
                </a:cubicBezTo>
                <a:cubicBezTo>
                  <a:pt x="17678" y="1522"/>
                  <a:pt x="17662" y="1531"/>
                  <a:pt x="17650" y="1539"/>
                </a:cubicBezTo>
                <a:cubicBezTo>
                  <a:pt x="17650" y="1539"/>
                  <a:pt x="17650" y="1538"/>
                  <a:pt x="17650" y="1538"/>
                </a:cubicBezTo>
                <a:cubicBezTo>
                  <a:pt x="17648" y="1540"/>
                  <a:pt x="17646" y="1541"/>
                  <a:pt x="17645" y="1542"/>
                </a:cubicBezTo>
                <a:cubicBezTo>
                  <a:pt x="17632" y="1550"/>
                  <a:pt x="17626" y="1559"/>
                  <a:pt x="17622" y="1566"/>
                </a:cubicBezTo>
                <a:cubicBezTo>
                  <a:pt x="17606" y="1571"/>
                  <a:pt x="17591" y="1577"/>
                  <a:pt x="17577" y="1583"/>
                </a:cubicBezTo>
                <a:cubicBezTo>
                  <a:pt x="17563" y="1589"/>
                  <a:pt x="17551" y="1597"/>
                  <a:pt x="17539" y="1604"/>
                </a:cubicBezTo>
                <a:cubicBezTo>
                  <a:pt x="17526" y="1608"/>
                  <a:pt x="17513" y="1612"/>
                  <a:pt x="17502" y="1617"/>
                </a:cubicBezTo>
                <a:cubicBezTo>
                  <a:pt x="17450" y="1640"/>
                  <a:pt x="17416" y="1673"/>
                  <a:pt x="17401" y="1698"/>
                </a:cubicBezTo>
                <a:cubicBezTo>
                  <a:pt x="17401" y="1699"/>
                  <a:pt x="17401" y="1699"/>
                  <a:pt x="17400" y="1700"/>
                </a:cubicBezTo>
                <a:cubicBezTo>
                  <a:pt x="17397" y="1703"/>
                  <a:pt x="17393" y="1706"/>
                  <a:pt x="17390" y="1709"/>
                </a:cubicBezTo>
                <a:cubicBezTo>
                  <a:pt x="17346" y="1724"/>
                  <a:pt x="17303" y="1743"/>
                  <a:pt x="17267" y="1767"/>
                </a:cubicBezTo>
                <a:cubicBezTo>
                  <a:pt x="17219" y="1798"/>
                  <a:pt x="17184" y="1836"/>
                  <a:pt x="17159" y="1874"/>
                </a:cubicBezTo>
                <a:cubicBezTo>
                  <a:pt x="17148" y="1881"/>
                  <a:pt x="17136" y="1888"/>
                  <a:pt x="17126" y="1897"/>
                </a:cubicBezTo>
                <a:cubicBezTo>
                  <a:pt x="17066" y="1945"/>
                  <a:pt x="17026" y="2003"/>
                  <a:pt x="17003" y="2056"/>
                </a:cubicBezTo>
                <a:cubicBezTo>
                  <a:pt x="16991" y="2072"/>
                  <a:pt x="16981" y="2088"/>
                  <a:pt x="16974" y="2102"/>
                </a:cubicBezTo>
                <a:cubicBezTo>
                  <a:pt x="16964" y="2119"/>
                  <a:pt x="16958" y="2135"/>
                  <a:pt x="16956" y="2149"/>
                </a:cubicBezTo>
                <a:cubicBezTo>
                  <a:pt x="16954" y="2158"/>
                  <a:pt x="16954" y="2165"/>
                  <a:pt x="16955" y="2171"/>
                </a:cubicBezTo>
                <a:cubicBezTo>
                  <a:pt x="16945" y="2182"/>
                  <a:pt x="16936" y="2193"/>
                  <a:pt x="16928" y="2205"/>
                </a:cubicBezTo>
                <a:cubicBezTo>
                  <a:pt x="16910" y="2218"/>
                  <a:pt x="16894" y="2232"/>
                  <a:pt x="16880" y="2249"/>
                </a:cubicBezTo>
                <a:cubicBezTo>
                  <a:pt x="16837" y="2302"/>
                  <a:pt x="16819" y="2360"/>
                  <a:pt x="16812" y="2410"/>
                </a:cubicBezTo>
                <a:cubicBezTo>
                  <a:pt x="16807" y="2442"/>
                  <a:pt x="16807" y="2470"/>
                  <a:pt x="16810" y="2494"/>
                </a:cubicBezTo>
                <a:cubicBezTo>
                  <a:pt x="16792" y="2493"/>
                  <a:pt x="16775" y="2490"/>
                  <a:pt x="16759" y="2486"/>
                </a:cubicBezTo>
                <a:cubicBezTo>
                  <a:pt x="16728" y="2476"/>
                  <a:pt x="16702" y="2465"/>
                  <a:pt x="16687" y="2453"/>
                </a:cubicBezTo>
                <a:cubicBezTo>
                  <a:pt x="16672" y="2442"/>
                  <a:pt x="16671" y="2430"/>
                  <a:pt x="16670" y="2431"/>
                </a:cubicBezTo>
                <a:cubicBezTo>
                  <a:pt x="16671" y="2430"/>
                  <a:pt x="16670" y="2442"/>
                  <a:pt x="16684" y="2456"/>
                </a:cubicBezTo>
                <a:cubicBezTo>
                  <a:pt x="16697" y="2471"/>
                  <a:pt x="16721" y="2485"/>
                  <a:pt x="16753" y="2500"/>
                </a:cubicBezTo>
                <a:cubicBezTo>
                  <a:pt x="16767" y="2504"/>
                  <a:pt x="16784" y="2509"/>
                  <a:pt x="16802" y="2511"/>
                </a:cubicBezTo>
                <a:cubicBezTo>
                  <a:pt x="16800" y="2513"/>
                  <a:pt x="16798" y="2514"/>
                  <a:pt x="16796" y="2515"/>
                </a:cubicBezTo>
                <a:cubicBezTo>
                  <a:pt x="16787" y="2521"/>
                  <a:pt x="16779" y="2527"/>
                  <a:pt x="16770" y="2533"/>
                </a:cubicBezTo>
                <a:cubicBezTo>
                  <a:pt x="16758" y="2529"/>
                  <a:pt x="16747" y="2524"/>
                  <a:pt x="16737" y="2519"/>
                </a:cubicBezTo>
                <a:cubicBezTo>
                  <a:pt x="16702" y="2501"/>
                  <a:pt x="16682" y="2475"/>
                  <a:pt x="16671" y="2456"/>
                </a:cubicBezTo>
                <a:lnTo>
                  <a:pt x="16670" y="2456"/>
                </a:lnTo>
                <a:lnTo>
                  <a:pt x="16670" y="2456"/>
                </a:lnTo>
                <a:cubicBezTo>
                  <a:pt x="16667" y="2448"/>
                  <a:pt x="16665" y="2444"/>
                  <a:pt x="16664" y="2441"/>
                </a:cubicBezTo>
                <a:cubicBezTo>
                  <a:pt x="16658" y="2429"/>
                  <a:pt x="16655" y="2419"/>
                  <a:pt x="16652" y="2412"/>
                </a:cubicBezTo>
                <a:cubicBezTo>
                  <a:pt x="16650" y="2405"/>
                  <a:pt x="16649" y="2401"/>
                  <a:pt x="16649" y="2401"/>
                </a:cubicBezTo>
                <a:cubicBezTo>
                  <a:pt x="16649" y="2401"/>
                  <a:pt x="16649" y="2405"/>
                  <a:pt x="16649" y="2412"/>
                </a:cubicBezTo>
                <a:cubicBezTo>
                  <a:pt x="16650" y="2420"/>
                  <a:pt x="16650" y="2430"/>
                  <a:pt x="16653" y="2444"/>
                </a:cubicBezTo>
                <a:cubicBezTo>
                  <a:pt x="16654" y="2448"/>
                  <a:pt x="16655" y="2452"/>
                  <a:pt x="16657" y="2461"/>
                </a:cubicBezTo>
                <a:cubicBezTo>
                  <a:pt x="16657" y="2461"/>
                  <a:pt x="16657" y="2461"/>
                  <a:pt x="16657" y="2460"/>
                </a:cubicBezTo>
                <a:cubicBezTo>
                  <a:pt x="16661" y="2475"/>
                  <a:pt x="16671" y="2498"/>
                  <a:pt x="16690" y="2520"/>
                </a:cubicBezTo>
                <a:cubicBezTo>
                  <a:pt x="16668" y="2508"/>
                  <a:pt x="16652" y="2495"/>
                  <a:pt x="16648" y="2481"/>
                </a:cubicBezTo>
                <a:cubicBezTo>
                  <a:pt x="16641" y="2465"/>
                  <a:pt x="16644" y="2454"/>
                  <a:pt x="16644" y="2454"/>
                </a:cubicBezTo>
                <a:cubicBezTo>
                  <a:pt x="16645" y="2454"/>
                  <a:pt x="16636" y="2463"/>
                  <a:pt x="16636" y="2483"/>
                </a:cubicBezTo>
                <a:cubicBezTo>
                  <a:pt x="16637" y="2503"/>
                  <a:pt x="16653" y="2531"/>
                  <a:pt x="16685" y="2551"/>
                </a:cubicBezTo>
                <a:cubicBezTo>
                  <a:pt x="16697" y="2559"/>
                  <a:pt x="16710" y="2566"/>
                  <a:pt x="16725" y="2572"/>
                </a:cubicBezTo>
                <a:cubicBezTo>
                  <a:pt x="16724" y="2573"/>
                  <a:pt x="16724" y="2573"/>
                  <a:pt x="16723" y="2574"/>
                </a:cubicBezTo>
                <a:cubicBezTo>
                  <a:pt x="16719" y="2573"/>
                  <a:pt x="16715" y="2573"/>
                  <a:pt x="16712" y="2572"/>
                </a:cubicBezTo>
                <a:cubicBezTo>
                  <a:pt x="16687" y="2566"/>
                  <a:pt x="16667" y="2555"/>
                  <a:pt x="16658" y="2543"/>
                </a:cubicBezTo>
                <a:cubicBezTo>
                  <a:pt x="16648" y="2532"/>
                  <a:pt x="16644" y="2523"/>
                  <a:pt x="16644" y="2523"/>
                </a:cubicBezTo>
                <a:cubicBezTo>
                  <a:pt x="16644" y="2523"/>
                  <a:pt x="16643" y="2532"/>
                  <a:pt x="16647" y="2548"/>
                </a:cubicBezTo>
                <a:cubicBezTo>
                  <a:pt x="16651" y="2559"/>
                  <a:pt x="16662" y="2575"/>
                  <a:pt x="16680" y="2588"/>
                </a:cubicBezTo>
                <a:cubicBezTo>
                  <a:pt x="16671" y="2589"/>
                  <a:pt x="16662" y="2590"/>
                  <a:pt x="16655" y="2590"/>
                </a:cubicBezTo>
                <a:cubicBezTo>
                  <a:pt x="16636" y="2587"/>
                  <a:pt x="16625" y="2586"/>
                  <a:pt x="16625" y="2586"/>
                </a:cubicBezTo>
                <a:cubicBezTo>
                  <a:pt x="16625" y="2586"/>
                  <a:pt x="16634" y="2591"/>
                  <a:pt x="16652" y="2600"/>
                </a:cubicBezTo>
                <a:cubicBezTo>
                  <a:pt x="16640" y="2597"/>
                  <a:pt x="16628" y="2594"/>
                  <a:pt x="16618" y="2590"/>
                </a:cubicBezTo>
                <a:cubicBezTo>
                  <a:pt x="16581" y="2578"/>
                  <a:pt x="16554" y="2560"/>
                  <a:pt x="16536" y="2546"/>
                </a:cubicBezTo>
                <a:cubicBezTo>
                  <a:pt x="16516" y="2534"/>
                  <a:pt x="16523" y="2519"/>
                  <a:pt x="16523" y="2520"/>
                </a:cubicBezTo>
                <a:cubicBezTo>
                  <a:pt x="16523" y="2520"/>
                  <a:pt x="16521" y="2522"/>
                  <a:pt x="16519" y="2528"/>
                </a:cubicBezTo>
                <a:cubicBezTo>
                  <a:pt x="16517" y="2534"/>
                  <a:pt x="16520" y="2544"/>
                  <a:pt x="16527" y="2553"/>
                </a:cubicBezTo>
                <a:cubicBezTo>
                  <a:pt x="16540" y="2568"/>
                  <a:pt x="16559" y="2591"/>
                  <a:pt x="16591" y="2610"/>
                </a:cubicBezTo>
                <a:cubicBezTo>
                  <a:pt x="16589" y="2609"/>
                  <a:pt x="16586" y="2609"/>
                  <a:pt x="16584" y="2609"/>
                </a:cubicBezTo>
                <a:cubicBezTo>
                  <a:pt x="16556" y="2603"/>
                  <a:pt x="16533" y="2596"/>
                  <a:pt x="16522" y="2586"/>
                </a:cubicBezTo>
                <a:cubicBezTo>
                  <a:pt x="16517" y="2582"/>
                  <a:pt x="16514" y="2578"/>
                  <a:pt x="16510" y="2573"/>
                </a:cubicBezTo>
                <a:cubicBezTo>
                  <a:pt x="16512" y="2573"/>
                  <a:pt x="16514" y="2573"/>
                  <a:pt x="16516" y="2572"/>
                </a:cubicBezTo>
                <a:lnTo>
                  <a:pt x="16508" y="2571"/>
                </a:lnTo>
                <a:lnTo>
                  <a:pt x="16506" y="2570"/>
                </a:lnTo>
                <a:lnTo>
                  <a:pt x="16506" y="2573"/>
                </a:lnTo>
                <a:cubicBezTo>
                  <a:pt x="16508" y="2579"/>
                  <a:pt x="16508" y="2586"/>
                  <a:pt x="16512" y="2591"/>
                </a:cubicBezTo>
                <a:cubicBezTo>
                  <a:pt x="16521" y="2607"/>
                  <a:pt x="16543" y="2626"/>
                  <a:pt x="16573" y="2637"/>
                </a:cubicBezTo>
                <a:cubicBezTo>
                  <a:pt x="16602" y="2647"/>
                  <a:pt x="16636" y="2656"/>
                  <a:pt x="16674" y="2661"/>
                </a:cubicBezTo>
                <a:cubicBezTo>
                  <a:pt x="16673" y="2662"/>
                  <a:pt x="16673" y="2663"/>
                  <a:pt x="16673" y="2664"/>
                </a:cubicBezTo>
                <a:cubicBezTo>
                  <a:pt x="16658" y="2665"/>
                  <a:pt x="16644" y="2665"/>
                  <a:pt x="16632" y="2664"/>
                </a:cubicBezTo>
                <a:cubicBezTo>
                  <a:pt x="16603" y="2662"/>
                  <a:pt x="16579" y="2658"/>
                  <a:pt x="16567" y="2648"/>
                </a:cubicBezTo>
                <a:cubicBezTo>
                  <a:pt x="16555" y="2639"/>
                  <a:pt x="16554" y="2628"/>
                  <a:pt x="16553" y="2628"/>
                </a:cubicBezTo>
                <a:cubicBezTo>
                  <a:pt x="16554" y="2628"/>
                  <a:pt x="16550" y="2638"/>
                  <a:pt x="16558" y="2654"/>
                </a:cubicBezTo>
                <a:cubicBezTo>
                  <a:pt x="16568" y="2670"/>
                  <a:pt x="16593" y="2686"/>
                  <a:pt x="16625" y="2693"/>
                </a:cubicBezTo>
                <a:cubicBezTo>
                  <a:pt x="16631" y="2694"/>
                  <a:pt x="16637" y="2695"/>
                  <a:pt x="16643" y="2696"/>
                </a:cubicBezTo>
                <a:cubicBezTo>
                  <a:pt x="16638" y="2700"/>
                  <a:pt x="16633" y="2705"/>
                  <a:pt x="16628" y="2709"/>
                </a:cubicBezTo>
                <a:cubicBezTo>
                  <a:pt x="16609" y="2726"/>
                  <a:pt x="16593" y="2745"/>
                  <a:pt x="16581" y="2766"/>
                </a:cubicBezTo>
                <a:cubicBezTo>
                  <a:pt x="16574" y="2764"/>
                  <a:pt x="16567" y="2763"/>
                  <a:pt x="16562" y="2760"/>
                </a:cubicBezTo>
                <a:cubicBezTo>
                  <a:pt x="16544" y="2754"/>
                  <a:pt x="16534" y="2750"/>
                  <a:pt x="16534" y="2750"/>
                </a:cubicBezTo>
                <a:cubicBezTo>
                  <a:pt x="16534" y="2750"/>
                  <a:pt x="16542" y="2757"/>
                  <a:pt x="16556" y="2769"/>
                </a:cubicBezTo>
                <a:cubicBezTo>
                  <a:pt x="16560" y="2773"/>
                  <a:pt x="16567" y="2777"/>
                  <a:pt x="16574" y="2781"/>
                </a:cubicBezTo>
                <a:cubicBezTo>
                  <a:pt x="16573" y="2783"/>
                  <a:pt x="16571" y="2786"/>
                  <a:pt x="16570" y="2789"/>
                </a:cubicBezTo>
                <a:cubicBezTo>
                  <a:pt x="16548" y="2774"/>
                  <a:pt x="16529" y="2756"/>
                  <a:pt x="16505" y="2743"/>
                </a:cubicBezTo>
                <a:cubicBezTo>
                  <a:pt x="16507" y="2742"/>
                  <a:pt x="16509" y="2740"/>
                  <a:pt x="16512" y="2740"/>
                </a:cubicBezTo>
                <a:cubicBezTo>
                  <a:pt x="16509" y="2739"/>
                  <a:pt x="16506" y="2741"/>
                  <a:pt x="16503" y="2743"/>
                </a:cubicBezTo>
                <a:lnTo>
                  <a:pt x="16503" y="2743"/>
                </a:lnTo>
                <a:lnTo>
                  <a:pt x="16504" y="2744"/>
                </a:lnTo>
                <a:cubicBezTo>
                  <a:pt x="16527" y="2759"/>
                  <a:pt x="16544" y="2780"/>
                  <a:pt x="16565" y="2798"/>
                </a:cubicBezTo>
                <a:cubicBezTo>
                  <a:pt x="16562" y="2807"/>
                  <a:pt x="16558" y="2816"/>
                  <a:pt x="16555" y="2825"/>
                </a:cubicBezTo>
                <a:cubicBezTo>
                  <a:pt x="16546" y="2853"/>
                  <a:pt x="16544" y="2879"/>
                  <a:pt x="16547" y="2899"/>
                </a:cubicBezTo>
                <a:cubicBezTo>
                  <a:pt x="16522" y="2919"/>
                  <a:pt x="16501" y="2940"/>
                  <a:pt x="16485" y="2961"/>
                </a:cubicBezTo>
                <a:cubicBezTo>
                  <a:pt x="16472" y="2977"/>
                  <a:pt x="16464" y="2994"/>
                  <a:pt x="16459" y="3009"/>
                </a:cubicBezTo>
                <a:cubicBezTo>
                  <a:pt x="16391" y="2974"/>
                  <a:pt x="16322" y="2960"/>
                  <a:pt x="16322" y="2960"/>
                </a:cubicBezTo>
                <a:cubicBezTo>
                  <a:pt x="16322" y="2960"/>
                  <a:pt x="16178" y="2489"/>
                  <a:pt x="15861" y="2285"/>
                </a:cubicBezTo>
                <a:cubicBezTo>
                  <a:pt x="15544" y="2080"/>
                  <a:pt x="15016" y="1967"/>
                  <a:pt x="15016" y="1967"/>
                </a:cubicBezTo>
                <a:cubicBezTo>
                  <a:pt x="15016" y="1967"/>
                  <a:pt x="14708" y="1562"/>
                  <a:pt x="14462" y="1377"/>
                </a:cubicBezTo>
                <a:cubicBezTo>
                  <a:pt x="14217" y="1191"/>
                  <a:pt x="13815" y="980"/>
                  <a:pt x="13627" y="835"/>
                </a:cubicBezTo>
                <a:cubicBezTo>
                  <a:pt x="13439" y="690"/>
                  <a:pt x="13176" y="453"/>
                  <a:pt x="12938" y="330"/>
                </a:cubicBezTo>
                <a:cubicBezTo>
                  <a:pt x="12701" y="207"/>
                  <a:pt x="12540" y="153"/>
                  <a:pt x="12448" y="81"/>
                </a:cubicBezTo>
                <a:cubicBezTo>
                  <a:pt x="12355" y="8"/>
                  <a:pt x="12219" y="-15"/>
                  <a:pt x="12025" y="10"/>
                </a:cubicBezTo>
                <a:cubicBezTo>
                  <a:pt x="11831" y="35"/>
                  <a:pt x="11521" y="-10"/>
                  <a:pt x="11104" y="42"/>
                </a:cubicBezTo>
                <a:cubicBezTo>
                  <a:pt x="10687" y="95"/>
                  <a:pt x="10432" y="22"/>
                  <a:pt x="9729" y="136"/>
                </a:cubicBezTo>
                <a:cubicBezTo>
                  <a:pt x="9026" y="250"/>
                  <a:pt x="8929" y="294"/>
                  <a:pt x="8545" y="331"/>
                </a:cubicBezTo>
                <a:cubicBezTo>
                  <a:pt x="8161" y="368"/>
                  <a:pt x="7871" y="324"/>
                  <a:pt x="7559" y="378"/>
                </a:cubicBezTo>
                <a:cubicBezTo>
                  <a:pt x="7246" y="431"/>
                  <a:pt x="7127" y="523"/>
                  <a:pt x="6958" y="495"/>
                </a:cubicBezTo>
                <a:cubicBezTo>
                  <a:pt x="6790" y="467"/>
                  <a:pt x="6658" y="383"/>
                  <a:pt x="6517" y="419"/>
                </a:cubicBezTo>
                <a:cubicBezTo>
                  <a:pt x="6376" y="454"/>
                  <a:pt x="6264" y="659"/>
                  <a:pt x="6264" y="659"/>
                </a:cubicBezTo>
                <a:cubicBezTo>
                  <a:pt x="6264" y="659"/>
                  <a:pt x="6145" y="654"/>
                  <a:pt x="6047" y="686"/>
                </a:cubicBezTo>
                <a:cubicBezTo>
                  <a:pt x="5949" y="718"/>
                  <a:pt x="5778" y="890"/>
                  <a:pt x="5767" y="914"/>
                </a:cubicBezTo>
                <a:cubicBezTo>
                  <a:pt x="5755" y="937"/>
                  <a:pt x="5797" y="1166"/>
                  <a:pt x="5797" y="1166"/>
                </a:cubicBezTo>
                <a:cubicBezTo>
                  <a:pt x="5797" y="1166"/>
                  <a:pt x="5548" y="1247"/>
                  <a:pt x="5483" y="1286"/>
                </a:cubicBezTo>
                <a:cubicBezTo>
                  <a:pt x="5418" y="1325"/>
                  <a:pt x="5272" y="1484"/>
                  <a:pt x="5303" y="1550"/>
                </a:cubicBezTo>
                <a:cubicBezTo>
                  <a:pt x="5334" y="1616"/>
                  <a:pt x="5414" y="1631"/>
                  <a:pt x="5509" y="1605"/>
                </a:cubicBezTo>
                <a:cubicBezTo>
                  <a:pt x="5605" y="1578"/>
                  <a:pt x="5751" y="1416"/>
                  <a:pt x="5776" y="1411"/>
                </a:cubicBezTo>
                <a:cubicBezTo>
                  <a:pt x="5802" y="1406"/>
                  <a:pt x="6059" y="1378"/>
                  <a:pt x="6178" y="1355"/>
                </a:cubicBezTo>
                <a:cubicBezTo>
                  <a:pt x="6297" y="1331"/>
                  <a:pt x="6413" y="1283"/>
                  <a:pt x="6448" y="1305"/>
                </a:cubicBezTo>
                <a:cubicBezTo>
                  <a:pt x="6482" y="1327"/>
                  <a:pt x="6507" y="1416"/>
                  <a:pt x="6447" y="1442"/>
                </a:cubicBezTo>
                <a:cubicBezTo>
                  <a:pt x="6386" y="1468"/>
                  <a:pt x="5933" y="1683"/>
                  <a:pt x="5837" y="1730"/>
                </a:cubicBezTo>
                <a:cubicBezTo>
                  <a:pt x="5741" y="1776"/>
                  <a:pt x="5590" y="1843"/>
                  <a:pt x="5541" y="1921"/>
                </a:cubicBezTo>
                <a:cubicBezTo>
                  <a:pt x="5492" y="1999"/>
                  <a:pt x="5553" y="2097"/>
                  <a:pt x="5729" y="2043"/>
                </a:cubicBezTo>
                <a:cubicBezTo>
                  <a:pt x="5906" y="1989"/>
                  <a:pt x="6158" y="1845"/>
                  <a:pt x="6283" y="1798"/>
                </a:cubicBezTo>
                <a:cubicBezTo>
                  <a:pt x="6408" y="1752"/>
                  <a:pt x="6825" y="1572"/>
                  <a:pt x="7018" y="1565"/>
                </a:cubicBezTo>
                <a:cubicBezTo>
                  <a:pt x="7211" y="1558"/>
                  <a:pt x="7394" y="1605"/>
                  <a:pt x="7394" y="1728"/>
                </a:cubicBezTo>
                <a:cubicBezTo>
                  <a:pt x="7394" y="1852"/>
                  <a:pt x="7224" y="2012"/>
                  <a:pt x="7138" y="2161"/>
                </a:cubicBezTo>
                <a:cubicBezTo>
                  <a:pt x="7051" y="2311"/>
                  <a:pt x="7054" y="2480"/>
                  <a:pt x="7083" y="2556"/>
                </a:cubicBezTo>
                <a:cubicBezTo>
                  <a:pt x="7112" y="2632"/>
                  <a:pt x="7192" y="2668"/>
                  <a:pt x="7250" y="2647"/>
                </a:cubicBezTo>
                <a:cubicBezTo>
                  <a:pt x="7309" y="2627"/>
                  <a:pt x="7367" y="2460"/>
                  <a:pt x="7480" y="2310"/>
                </a:cubicBezTo>
                <a:cubicBezTo>
                  <a:pt x="7593" y="2161"/>
                  <a:pt x="7715" y="1996"/>
                  <a:pt x="7807" y="1964"/>
                </a:cubicBezTo>
                <a:cubicBezTo>
                  <a:pt x="7899" y="1933"/>
                  <a:pt x="7971" y="1876"/>
                  <a:pt x="8046" y="1756"/>
                </a:cubicBezTo>
                <a:cubicBezTo>
                  <a:pt x="8122" y="1635"/>
                  <a:pt x="8218" y="1535"/>
                  <a:pt x="8256" y="1443"/>
                </a:cubicBezTo>
                <a:cubicBezTo>
                  <a:pt x="8294" y="1351"/>
                  <a:pt x="8297" y="1273"/>
                  <a:pt x="8416" y="1204"/>
                </a:cubicBezTo>
                <a:cubicBezTo>
                  <a:pt x="8535" y="1135"/>
                  <a:pt x="9486" y="1218"/>
                  <a:pt x="10208" y="1221"/>
                </a:cubicBezTo>
                <a:cubicBezTo>
                  <a:pt x="10931" y="1224"/>
                  <a:pt x="11811" y="1164"/>
                  <a:pt x="11867" y="1201"/>
                </a:cubicBezTo>
                <a:cubicBezTo>
                  <a:pt x="11924" y="1237"/>
                  <a:pt x="11989" y="1463"/>
                  <a:pt x="12143" y="1658"/>
                </a:cubicBezTo>
                <a:cubicBezTo>
                  <a:pt x="12296" y="1853"/>
                  <a:pt x="12614" y="2151"/>
                  <a:pt x="12891" y="2357"/>
                </a:cubicBezTo>
                <a:cubicBezTo>
                  <a:pt x="13168" y="2564"/>
                  <a:pt x="13589" y="2886"/>
                  <a:pt x="13702" y="3001"/>
                </a:cubicBezTo>
                <a:cubicBezTo>
                  <a:pt x="13816" y="3116"/>
                  <a:pt x="13889" y="3182"/>
                  <a:pt x="13889" y="3182"/>
                </a:cubicBezTo>
                <a:cubicBezTo>
                  <a:pt x="13889" y="3182"/>
                  <a:pt x="13620" y="3407"/>
                  <a:pt x="13342" y="3668"/>
                </a:cubicBezTo>
                <a:cubicBezTo>
                  <a:pt x="13064" y="3928"/>
                  <a:pt x="12445" y="4538"/>
                  <a:pt x="12150" y="5024"/>
                </a:cubicBezTo>
                <a:cubicBezTo>
                  <a:pt x="11855" y="5509"/>
                  <a:pt x="11659" y="5838"/>
                  <a:pt x="11480" y="6052"/>
                </a:cubicBezTo>
                <a:cubicBezTo>
                  <a:pt x="11301" y="6265"/>
                  <a:pt x="11241" y="6384"/>
                  <a:pt x="11234" y="6431"/>
                </a:cubicBezTo>
                <a:cubicBezTo>
                  <a:pt x="11226" y="6477"/>
                  <a:pt x="11249" y="6596"/>
                  <a:pt x="11154" y="6677"/>
                </a:cubicBezTo>
                <a:cubicBezTo>
                  <a:pt x="11059" y="6758"/>
                  <a:pt x="10806" y="6864"/>
                  <a:pt x="10617" y="6957"/>
                </a:cubicBezTo>
                <a:cubicBezTo>
                  <a:pt x="10428" y="7050"/>
                  <a:pt x="10272" y="7128"/>
                  <a:pt x="10169" y="7210"/>
                </a:cubicBezTo>
                <a:cubicBezTo>
                  <a:pt x="10065" y="7291"/>
                  <a:pt x="9842" y="7501"/>
                  <a:pt x="9731" y="7553"/>
                </a:cubicBezTo>
                <a:cubicBezTo>
                  <a:pt x="9620" y="7605"/>
                  <a:pt x="9530" y="7616"/>
                  <a:pt x="9497" y="7665"/>
                </a:cubicBezTo>
                <a:cubicBezTo>
                  <a:pt x="9463" y="7714"/>
                  <a:pt x="9462" y="7854"/>
                  <a:pt x="9385" y="7865"/>
                </a:cubicBezTo>
                <a:cubicBezTo>
                  <a:pt x="9308" y="7875"/>
                  <a:pt x="9221" y="7876"/>
                  <a:pt x="9196" y="7920"/>
                </a:cubicBezTo>
                <a:cubicBezTo>
                  <a:pt x="9171" y="7964"/>
                  <a:pt x="9023" y="8106"/>
                  <a:pt x="9045" y="8150"/>
                </a:cubicBezTo>
                <a:cubicBezTo>
                  <a:pt x="9068" y="8193"/>
                  <a:pt x="9096" y="8248"/>
                  <a:pt x="9096" y="8248"/>
                </a:cubicBezTo>
                <a:cubicBezTo>
                  <a:pt x="9096" y="8248"/>
                  <a:pt x="8833" y="8560"/>
                  <a:pt x="8679" y="8877"/>
                </a:cubicBezTo>
                <a:cubicBezTo>
                  <a:pt x="8525" y="9195"/>
                  <a:pt x="8454" y="9402"/>
                  <a:pt x="8454" y="9440"/>
                </a:cubicBezTo>
                <a:cubicBezTo>
                  <a:pt x="8454" y="9478"/>
                  <a:pt x="8464" y="9705"/>
                  <a:pt x="8399" y="9779"/>
                </a:cubicBezTo>
                <a:cubicBezTo>
                  <a:pt x="8333" y="9853"/>
                  <a:pt x="8284" y="9915"/>
                  <a:pt x="8264" y="10000"/>
                </a:cubicBezTo>
                <a:cubicBezTo>
                  <a:pt x="8243" y="10085"/>
                  <a:pt x="8112" y="10257"/>
                  <a:pt x="7915" y="10434"/>
                </a:cubicBezTo>
                <a:cubicBezTo>
                  <a:pt x="7719" y="10611"/>
                  <a:pt x="7404" y="10928"/>
                  <a:pt x="7128" y="11393"/>
                </a:cubicBezTo>
                <a:cubicBezTo>
                  <a:pt x="6853" y="11858"/>
                  <a:pt x="6728" y="12165"/>
                  <a:pt x="6632" y="12420"/>
                </a:cubicBezTo>
                <a:cubicBezTo>
                  <a:pt x="6537" y="12676"/>
                  <a:pt x="6426" y="13141"/>
                  <a:pt x="6207" y="13343"/>
                </a:cubicBezTo>
                <a:cubicBezTo>
                  <a:pt x="5987" y="13545"/>
                  <a:pt x="5540" y="13843"/>
                  <a:pt x="5177" y="14126"/>
                </a:cubicBezTo>
                <a:cubicBezTo>
                  <a:pt x="4815" y="14410"/>
                  <a:pt x="4435" y="14611"/>
                  <a:pt x="4200" y="14947"/>
                </a:cubicBezTo>
                <a:cubicBezTo>
                  <a:pt x="3966" y="15283"/>
                  <a:pt x="3982" y="15456"/>
                  <a:pt x="3780" y="15657"/>
                </a:cubicBezTo>
                <a:cubicBezTo>
                  <a:pt x="3577" y="15857"/>
                  <a:pt x="3158" y="16426"/>
                  <a:pt x="2851" y="16738"/>
                </a:cubicBezTo>
                <a:cubicBezTo>
                  <a:pt x="2545" y="17051"/>
                  <a:pt x="1776" y="17757"/>
                  <a:pt x="1695" y="17772"/>
                </a:cubicBezTo>
                <a:cubicBezTo>
                  <a:pt x="1614" y="17787"/>
                  <a:pt x="1205" y="17710"/>
                  <a:pt x="973" y="17701"/>
                </a:cubicBezTo>
                <a:cubicBezTo>
                  <a:pt x="742" y="17691"/>
                  <a:pt x="676" y="17727"/>
                  <a:pt x="676" y="17727"/>
                </a:cubicBezTo>
                <a:cubicBezTo>
                  <a:pt x="676" y="17727"/>
                  <a:pt x="497" y="17683"/>
                  <a:pt x="410" y="17679"/>
                </a:cubicBezTo>
                <a:cubicBezTo>
                  <a:pt x="322" y="17676"/>
                  <a:pt x="201" y="17675"/>
                  <a:pt x="179" y="17932"/>
                </a:cubicBezTo>
                <a:cubicBezTo>
                  <a:pt x="157" y="18188"/>
                  <a:pt x="116" y="18579"/>
                  <a:pt x="143" y="18918"/>
                </a:cubicBezTo>
                <a:cubicBezTo>
                  <a:pt x="170" y="19257"/>
                  <a:pt x="148" y="19506"/>
                  <a:pt x="78" y="19797"/>
                </a:cubicBezTo>
                <a:cubicBezTo>
                  <a:pt x="8" y="20088"/>
                  <a:pt x="-34" y="20581"/>
                  <a:pt x="38" y="20859"/>
                </a:cubicBezTo>
                <a:cubicBezTo>
                  <a:pt x="110" y="21137"/>
                  <a:pt x="342" y="21481"/>
                  <a:pt x="479" y="21533"/>
                </a:cubicBezTo>
                <a:cubicBezTo>
                  <a:pt x="615" y="21585"/>
                  <a:pt x="802" y="21507"/>
                  <a:pt x="846" y="21439"/>
                </a:cubicBezTo>
                <a:cubicBezTo>
                  <a:pt x="890" y="21371"/>
                  <a:pt x="914" y="21129"/>
                  <a:pt x="958" y="21027"/>
                </a:cubicBezTo>
                <a:cubicBezTo>
                  <a:pt x="1002" y="20924"/>
                  <a:pt x="1033" y="20633"/>
                  <a:pt x="1044" y="20575"/>
                </a:cubicBezTo>
                <a:cubicBezTo>
                  <a:pt x="1054" y="20517"/>
                  <a:pt x="1157" y="20356"/>
                  <a:pt x="1312" y="20194"/>
                </a:cubicBezTo>
                <a:cubicBezTo>
                  <a:pt x="1467" y="20032"/>
                  <a:pt x="1641" y="19840"/>
                  <a:pt x="1700" y="19729"/>
                </a:cubicBezTo>
                <a:cubicBezTo>
                  <a:pt x="1760" y="19617"/>
                  <a:pt x="1823" y="19466"/>
                  <a:pt x="1908" y="19450"/>
                </a:cubicBezTo>
                <a:cubicBezTo>
                  <a:pt x="1977" y="19437"/>
                  <a:pt x="2136" y="19411"/>
                  <a:pt x="2234" y="19367"/>
                </a:cubicBezTo>
                <a:cubicBezTo>
                  <a:pt x="2347" y="19317"/>
                  <a:pt x="2438" y="19250"/>
                  <a:pt x="2399" y="19188"/>
                </a:cubicBezTo>
                <a:cubicBezTo>
                  <a:pt x="2359" y="19126"/>
                  <a:pt x="2236" y="19114"/>
                  <a:pt x="2236" y="19114"/>
                </a:cubicBezTo>
                <a:cubicBezTo>
                  <a:pt x="2236" y="19114"/>
                  <a:pt x="2466" y="18773"/>
                  <a:pt x="2568" y="18612"/>
                </a:cubicBezTo>
                <a:cubicBezTo>
                  <a:pt x="2671" y="18451"/>
                  <a:pt x="3176" y="17977"/>
                  <a:pt x="3460" y="17697"/>
                </a:cubicBezTo>
                <a:cubicBezTo>
                  <a:pt x="3745" y="17417"/>
                  <a:pt x="4449" y="16936"/>
                  <a:pt x="4702" y="16758"/>
                </a:cubicBezTo>
                <a:cubicBezTo>
                  <a:pt x="4954" y="16579"/>
                  <a:pt x="5969" y="15668"/>
                  <a:pt x="6102" y="15550"/>
                </a:cubicBezTo>
                <a:cubicBezTo>
                  <a:pt x="6236" y="15431"/>
                  <a:pt x="6773" y="15076"/>
                  <a:pt x="6997" y="14949"/>
                </a:cubicBezTo>
                <a:cubicBezTo>
                  <a:pt x="7221" y="14823"/>
                  <a:pt x="7521" y="14671"/>
                  <a:pt x="7521" y="14671"/>
                </a:cubicBezTo>
                <a:cubicBezTo>
                  <a:pt x="7521" y="14671"/>
                  <a:pt x="7781" y="15326"/>
                  <a:pt x="7916" y="15660"/>
                </a:cubicBezTo>
                <a:cubicBezTo>
                  <a:pt x="8051" y="15993"/>
                  <a:pt x="8186" y="16288"/>
                  <a:pt x="8411" y="16571"/>
                </a:cubicBezTo>
                <a:cubicBezTo>
                  <a:pt x="8636" y="16855"/>
                  <a:pt x="8894" y="17093"/>
                  <a:pt x="9119" y="17119"/>
                </a:cubicBezTo>
                <a:cubicBezTo>
                  <a:pt x="9344" y="17144"/>
                  <a:pt x="9578" y="17018"/>
                  <a:pt x="9492" y="16803"/>
                </a:cubicBezTo>
                <a:cubicBezTo>
                  <a:pt x="9406" y="16588"/>
                  <a:pt x="9264" y="16343"/>
                  <a:pt x="9272" y="16165"/>
                </a:cubicBezTo>
                <a:cubicBezTo>
                  <a:pt x="9279" y="15987"/>
                  <a:pt x="9294" y="15839"/>
                  <a:pt x="9344" y="15797"/>
                </a:cubicBezTo>
                <a:cubicBezTo>
                  <a:pt x="9394" y="15754"/>
                  <a:pt x="9430" y="15667"/>
                  <a:pt x="9409" y="15565"/>
                </a:cubicBezTo>
                <a:cubicBezTo>
                  <a:pt x="9388" y="15464"/>
                  <a:pt x="9408" y="15356"/>
                  <a:pt x="9441" y="15297"/>
                </a:cubicBezTo>
                <a:cubicBezTo>
                  <a:pt x="9475" y="15238"/>
                  <a:pt x="9429" y="15068"/>
                  <a:pt x="9479" y="15025"/>
                </a:cubicBezTo>
                <a:cubicBezTo>
                  <a:pt x="9529" y="14983"/>
                  <a:pt x="9708" y="14830"/>
                  <a:pt x="9788" y="14744"/>
                </a:cubicBezTo>
                <a:cubicBezTo>
                  <a:pt x="9867" y="14659"/>
                  <a:pt x="9848" y="14595"/>
                  <a:pt x="9848" y="14595"/>
                </a:cubicBezTo>
                <a:cubicBezTo>
                  <a:pt x="9848" y="14595"/>
                  <a:pt x="10024" y="14488"/>
                  <a:pt x="10361" y="14425"/>
                </a:cubicBezTo>
                <a:cubicBezTo>
                  <a:pt x="10699" y="14361"/>
                  <a:pt x="11177" y="14261"/>
                  <a:pt x="11921" y="14228"/>
                </a:cubicBezTo>
                <a:cubicBezTo>
                  <a:pt x="12665" y="14196"/>
                  <a:pt x="13594" y="14184"/>
                  <a:pt x="14182" y="14078"/>
                </a:cubicBezTo>
                <a:cubicBezTo>
                  <a:pt x="14770" y="13972"/>
                  <a:pt x="15052" y="13897"/>
                  <a:pt x="15186" y="13892"/>
                </a:cubicBezTo>
                <a:cubicBezTo>
                  <a:pt x="15321" y="13888"/>
                  <a:pt x="15611" y="13915"/>
                  <a:pt x="15750" y="13880"/>
                </a:cubicBezTo>
                <a:cubicBezTo>
                  <a:pt x="15890" y="13844"/>
                  <a:pt x="16255" y="13629"/>
                  <a:pt x="16419" y="13580"/>
                </a:cubicBezTo>
                <a:cubicBezTo>
                  <a:pt x="16583" y="13531"/>
                  <a:pt x="16763" y="13363"/>
                  <a:pt x="16805" y="13242"/>
                </a:cubicBezTo>
                <a:cubicBezTo>
                  <a:pt x="16848" y="13120"/>
                  <a:pt x="16927" y="12650"/>
                  <a:pt x="16890" y="12559"/>
                </a:cubicBezTo>
                <a:cubicBezTo>
                  <a:pt x="16853" y="12467"/>
                  <a:pt x="16465" y="12058"/>
                  <a:pt x="16291" y="11797"/>
                </a:cubicBezTo>
                <a:cubicBezTo>
                  <a:pt x="16116" y="11535"/>
                  <a:pt x="15805" y="11218"/>
                  <a:pt x="15805" y="11218"/>
                </a:cubicBezTo>
                <a:cubicBezTo>
                  <a:pt x="15805" y="11218"/>
                  <a:pt x="15840" y="11181"/>
                  <a:pt x="15699" y="11053"/>
                </a:cubicBezTo>
                <a:cubicBezTo>
                  <a:pt x="15557" y="10925"/>
                  <a:pt x="14673" y="10181"/>
                  <a:pt x="14299" y="9919"/>
                </a:cubicBezTo>
                <a:cubicBezTo>
                  <a:pt x="13924" y="9657"/>
                  <a:pt x="13689" y="9497"/>
                  <a:pt x="13672" y="9473"/>
                </a:cubicBezTo>
                <a:cubicBezTo>
                  <a:pt x="13655" y="9450"/>
                  <a:pt x="13553" y="9353"/>
                  <a:pt x="13553" y="9353"/>
                </a:cubicBezTo>
                <a:cubicBezTo>
                  <a:pt x="13553" y="9353"/>
                  <a:pt x="13562" y="9280"/>
                  <a:pt x="13555" y="9216"/>
                </a:cubicBezTo>
                <a:cubicBezTo>
                  <a:pt x="13547" y="9152"/>
                  <a:pt x="13536" y="9054"/>
                  <a:pt x="13536" y="9054"/>
                </a:cubicBezTo>
                <a:cubicBezTo>
                  <a:pt x="13536" y="9054"/>
                  <a:pt x="13707" y="8925"/>
                  <a:pt x="14133" y="8704"/>
                </a:cubicBezTo>
                <a:cubicBezTo>
                  <a:pt x="14560" y="8484"/>
                  <a:pt x="14960" y="8121"/>
                  <a:pt x="15154" y="7956"/>
                </a:cubicBezTo>
                <a:cubicBezTo>
                  <a:pt x="15347" y="7791"/>
                  <a:pt x="15816" y="7562"/>
                  <a:pt x="16155" y="7342"/>
                </a:cubicBezTo>
                <a:cubicBezTo>
                  <a:pt x="16494" y="7122"/>
                  <a:pt x="16512" y="6976"/>
                  <a:pt x="16712" y="6825"/>
                </a:cubicBezTo>
                <a:cubicBezTo>
                  <a:pt x="16911" y="6674"/>
                  <a:pt x="17038" y="6572"/>
                  <a:pt x="17064" y="6573"/>
                </a:cubicBezTo>
                <a:cubicBezTo>
                  <a:pt x="17091" y="6575"/>
                  <a:pt x="17477" y="6900"/>
                  <a:pt x="17651" y="7116"/>
                </a:cubicBezTo>
                <a:cubicBezTo>
                  <a:pt x="17824" y="7332"/>
                  <a:pt x="18244" y="7689"/>
                  <a:pt x="18641" y="7877"/>
                </a:cubicBezTo>
                <a:cubicBezTo>
                  <a:pt x="19037" y="8065"/>
                  <a:pt x="19496" y="8195"/>
                  <a:pt x="19719" y="8357"/>
                </a:cubicBezTo>
                <a:cubicBezTo>
                  <a:pt x="19943" y="8519"/>
                  <a:pt x="20255" y="8654"/>
                  <a:pt x="20530" y="8629"/>
                </a:cubicBezTo>
                <a:cubicBezTo>
                  <a:pt x="20805" y="8604"/>
                  <a:pt x="21016" y="8547"/>
                  <a:pt x="21027" y="8417"/>
                </a:cubicBezTo>
                <a:cubicBezTo>
                  <a:pt x="21038" y="8287"/>
                  <a:pt x="21087" y="8044"/>
                  <a:pt x="21132" y="7907"/>
                </a:cubicBezTo>
                <a:cubicBezTo>
                  <a:pt x="21176" y="7770"/>
                  <a:pt x="21131" y="7535"/>
                  <a:pt x="21202" y="7362"/>
                </a:cubicBezTo>
                <a:cubicBezTo>
                  <a:pt x="21273" y="7188"/>
                  <a:pt x="21398" y="6589"/>
                  <a:pt x="21397" y="6255"/>
                </a:cubicBezTo>
                <a:cubicBezTo>
                  <a:pt x="21397" y="5921"/>
                  <a:pt x="21395" y="5094"/>
                  <a:pt x="21395" y="5094"/>
                </a:cubicBezTo>
                <a:cubicBezTo>
                  <a:pt x="21395" y="5094"/>
                  <a:pt x="21484" y="5078"/>
                  <a:pt x="21476" y="5007"/>
                </a:cubicBezTo>
                <a:cubicBezTo>
                  <a:pt x="21467" y="4935"/>
                  <a:pt x="21426" y="4806"/>
                  <a:pt x="21439" y="4695"/>
                </a:cubicBezTo>
                <a:close/>
              </a:path>
            </a:pathLst>
          </a:custGeom>
          <a:solidFill>
            <a:schemeClr val="tx1">
              <a:alpha val="7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kumimoji="0" sz="22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  <p:sp>
        <p:nvSpPr>
          <p:cNvPr id="307" name="Arc 17">
            <a:extLst>
              <a:ext uri="{FF2B5EF4-FFF2-40B4-BE49-F238E27FC236}">
                <a16:creationId xmlns:a16="http://schemas.microsoft.com/office/drawing/2014/main" id="{5B4EEC36-0392-4A9D-8308-88506B3D7C57}"/>
              </a:ext>
            </a:extLst>
          </p:cNvPr>
          <p:cNvSpPr/>
          <p:nvPr/>
        </p:nvSpPr>
        <p:spPr>
          <a:xfrm rot="20180945">
            <a:off x="10378" y="625120"/>
            <a:ext cx="9410767" cy="3337894"/>
          </a:xfrm>
          <a:prstGeom prst="arc">
            <a:avLst>
              <a:gd name="adj1" fmla="val 878355"/>
              <a:gd name="adj2" fmla="val 10029213"/>
            </a:avLst>
          </a:prstGeom>
          <a:noFill/>
          <a:ln w="6350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13" name="组合 312">
            <a:extLst>
              <a:ext uri="{FF2B5EF4-FFF2-40B4-BE49-F238E27FC236}">
                <a16:creationId xmlns:a16="http://schemas.microsoft.com/office/drawing/2014/main" id="{4CCE340E-438C-4101-B501-0EC43A930C70}"/>
              </a:ext>
            </a:extLst>
          </p:cNvPr>
          <p:cNvGrpSpPr/>
          <p:nvPr/>
        </p:nvGrpSpPr>
        <p:grpSpPr>
          <a:xfrm>
            <a:off x="4264213" y="4572110"/>
            <a:ext cx="3612019" cy="1085738"/>
            <a:chOff x="5879643" y="1445796"/>
            <a:chExt cx="3612019" cy="1085738"/>
          </a:xfrm>
        </p:grpSpPr>
        <p:sp>
          <p:nvSpPr>
            <p:cNvPr id="314" name="文本框 313">
              <a:extLst>
                <a:ext uri="{FF2B5EF4-FFF2-40B4-BE49-F238E27FC236}">
                  <a16:creationId xmlns:a16="http://schemas.microsoft.com/office/drawing/2014/main" id="{A6126D00-524D-4B6D-A301-D67BCEE31A11}"/>
                </a:ext>
              </a:extLst>
            </p:cNvPr>
            <p:cNvSpPr txBox="1"/>
            <p:nvPr/>
          </p:nvSpPr>
          <p:spPr>
            <a:xfrm>
              <a:off x="5879644" y="1792870"/>
              <a:ext cx="28358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5" name="文本框 314">
              <a:extLst>
                <a:ext uri="{FF2B5EF4-FFF2-40B4-BE49-F238E27FC236}">
                  <a16:creationId xmlns:a16="http://schemas.microsoft.com/office/drawing/2014/main" id="{ACE31508-0688-406D-9DEF-B4CD99D1F54F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316" name="组合 315">
            <a:extLst>
              <a:ext uri="{FF2B5EF4-FFF2-40B4-BE49-F238E27FC236}">
                <a16:creationId xmlns:a16="http://schemas.microsoft.com/office/drawing/2014/main" id="{101DC431-0AFB-4DD5-B363-FFF03C00FC83}"/>
              </a:ext>
            </a:extLst>
          </p:cNvPr>
          <p:cNvGrpSpPr/>
          <p:nvPr/>
        </p:nvGrpSpPr>
        <p:grpSpPr>
          <a:xfrm>
            <a:off x="7708231" y="2885358"/>
            <a:ext cx="3612019" cy="1085738"/>
            <a:chOff x="5879643" y="1445796"/>
            <a:chExt cx="3612019" cy="1085738"/>
          </a:xfrm>
        </p:grpSpPr>
        <p:sp>
          <p:nvSpPr>
            <p:cNvPr id="317" name="文本框 316">
              <a:extLst>
                <a:ext uri="{FF2B5EF4-FFF2-40B4-BE49-F238E27FC236}">
                  <a16:creationId xmlns:a16="http://schemas.microsoft.com/office/drawing/2014/main" id="{00296D61-B399-47DE-9A4B-B5EF75A0FB80}"/>
                </a:ext>
              </a:extLst>
            </p:cNvPr>
            <p:cNvSpPr txBox="1"/>
            <p:nvPr/>
          </p:nvSpPr>
          <p:spPr>
            <a:xfrm>
              <a:off x="5879644" y="1792870"/>
              <a:ext cx="28358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8" name="文本框 317">
              <a:extLst>
                <a:ext uri="{FF2B5EF4-FFF2-40B4-BE49-F238E27FC236}">
                  <a16:creationId xmlns:a16="http://schemas.microsoft.com/office/drawing/2014/main" id="{217532F2-E366-4194-B470-0C0517142448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319" name="组合 318">
            <a:extLst>
              <a:ext uri="{FF2B5EF4-FFF2-40B4-BE49-F238E27FC236}">
                <a16:creationId xmlns:a16="http://schemas.microsoft.com/office/drawing/2014/main" id="{D64EC00A-3155-4599-821D-D4ACD79283D9}"/>
              </a:ext>
            </a:extLst>
          </p:cNvPr>
          <p:cNvGrpSpPr/>
          <p:nvPr/>
        </p:nvGrpSpPr>
        <p:grpSpPr>
          <a:xfrm>
            <a:off x="3526770" y="1937438"/>
            <a:ext cx="2835802" cy="1110898"/>
            <a:chOff x="5879644" y="1420636"/>
            <a:chExt cx="2835802" cy="1110898"/>
          </a:xfrm>
        </p:grpSpPr>
        <p:sp>
          <p:nvSpPr>
            <p:cNvPr id="320" name="文本框 319">
              <a:extLst>
                <a:ext uri="{FF2B5EF4-FFF2-40B4-BE49-F238E27FC236}">
                  <a16:creationId xmlns:a16="http://schemas.microsoft.com/office/drawing/2014/main" id="{C46BA11D-C586-4A7D-96D4-9FBDEAE20863}"/>
                </a:ext>
              </a:extLst>
            </p:cNvPr>
            <p:cNvSpPr txBox="1"/>
            <p:nvPr/>
          </p:nvSpPr>
          <p:spPr>
            <a:xfrm>
              <a:off x="5879644" y="1792870"/>
              <a:ext cx="28358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1" name="文本框 320">
              <a:extLst>
                <a:ext uri="{FF2B5EF4-FFF2-40B4-BE49-F238E27FC236}">
                  <a16:creationId xmlns:a16="http://schemas.microsoft.com/office/drawing/2014/main" id="{23D03A24-50FC-4AB6-AA89-69A22AA82BEB}"/>
                </a:ext>
              </a:extLst>
            </p:cNvPr>
            <p:cNvSpPr txBox="1"/>
            <p:nvPr/>
          </p:nvSpPr>
          <p:spPr>
            <a:xfrm>
              <a:off x="5965443" y="1420636"/>
              <a:ext cx="27500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F43A4FA1-0CD8-42A7-9406-F2C7A07D67C7}"/>
              </a:ext>
            </a:extLst>
          </p:cNvPr>
          <p:cNvGrpSpPr/>
          <p:nvPr/>
        </p:nvGrpSpPr>
        <p:grpSpPr>
          <a:xfrm>
            <a:off x="5594229" y="3194853"/>
            <a:ext cx="696182" cy="696182"/>
            <a:chOff x="5594229" y="3194853"/>
            <a:chExt cx="696182" cy="696182"/>
          </a:xfrm>
        </p:grpSpPr>
        <p:grpSp>
          <p:nvGrpSpPr>
            <p:cNvPr id="323" name="组合 322">
              <a:extLst>
                <a:ext uri="{FF2B5EF4-FFF2-40B4-BE49-F238E27FC236}">
                  <a16:creationId xmlns:a16="http://schemas.microsoft.com/office/drawing/2014/main" id="{27F729C9-7F87-4CBF-95E9-D9D252817669}"/>
                </a:ext>
              </a:extLst>
            </p:cNvPr>
            <p:cNvGrpSpPr/>
            <p:nvPr/>
          </p:nvGrpSpPr>
          <p:grpSpPr>
            <a:xfrm>
              <a:off x="5594229" y="3194853"/>
              <a:ext cx="696182" cy="696182"/>
              <a:chOff x="3440136" y="4154905"/>
              <a:chExt cx="696182" cy="696182"/>
            </a:xfrm>
          </p:grpSpPr>
          <p:sp>
            <p:nvSpPr>
              <p:cNvPr id="324" name="椭圆 323">
                <a:extLst>
                  <a:ext uri="{FF2B5EF4-FFF2-40B4-BE49-F238E27FC236}">
                    <a16:creationId xmlns:a16="http://schemas.microsoft.com/office/drawing/2014/main" id="{6BC90104-5289-4E0F-BBEA-E4BFD9759C4D}"/>
                  </a:ext>
                </a:extLst>
              </p:cNvPr>
              <p:cNvSpPr/>
              <p:nvPr/>
            </p:nvSpPr>
            <p:spPr>
              <a:xfrm>
                <a:off x="3504424" y="4219193"/>
                <a:ext cx="567606" cy="567606"/>
              </a:xfrm>
              <a:prstGeom prst="ellipse">
                <a:avLst/>
              </a:prstGeom>
              <a:solidFill>
                <a:srgbClr val="8185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5" name="椭圆 324">
                <a:extLst>
                  <a:ext uri="{FF2B5EF4-FFF2-40B4-BE49-F238E27FC236}">
                    <a16:creationId xmlns:a16="http://schemas.microsoft.com/office/drawing/2014/main" id="{6788B586-169A-4B2D-9F12-43AE28AC25E4}"/>
                  </a:ext>
                </a:extLst>
              </p:cNvPr>
              <p:cNvSpPr/>
              <p:nvPr/>
            </p:nvSpPr>
            <p:spPr>
              <a:xfrm>
                <a:off x="3440136" y="4154905"/>
                <a:ext cx="696182" cy="696182"/>
              </a:xfrm>
              <a:prstGeom prst="ellipse">
                <a:avLst/>
              </a:prstGeom>
              <a:noFill/>
              <a:ln w="25400">
                <a:solidFill>
                  <a:srgbClr val="81858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big-diamond_61708">
              <a:extLst>
                <a:ext uri="{FF2B5EF4-FFF2-40B4-BE49-F238E27FC236}">
                  <a16:creationId xmlns:a16="http://schemas.microsoft.com/office/drawing/2014/main" id="{24A6693D-59C7-440F-B520-F6FA03E6B27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775384" y="3398043"/>
              <a:ext cx="333872" cy="315938"/>
            </a:xfrm>
            <a:custGeom>
              <a:avLst/>
              <a:gdLst>
                <a:gd name="T0" fmla="*/ 5172 w 5173"/>
                <a:gd name="T1" fmla="*/ 1894 h 4903"/>
                <a:gd name="T2" fmla="*/ 5162 w 5173"/>
                <a:gd name="T3" fmla="*/ 1850 h 4903"/>
                <a:gd name="T4" fmla="*/ 5158 w 5173"/>
                <a:gd name="T5" fmla="*/ 1838 h 4903"/>
                <a:gd name="T6" fmla="*/ 5154 w 5173"/>
                <a:gd name="T7" fmla="*/ 1829 h 4903"/>
                <a:gd name="T8" fmla="*/ 4120 w 5173"/>
                <a:gd name="T9" fmla="*/ 0 h 4903"/>
                <a:gd name="T10" fmla="*/ 893 w 5173"/>
                <a:gd name="T11" fmla="*/ 98 h 4903"/>
                <a:gd name="T12" fmla="*/ 17 w 5173"/>
                <a:gd name="T13" fmla="*/ 1834 h 4903"/>
                <a:gd name="T14" fmla="*/ 14 w 5173"/>
                <a:gd name="T15" fmla="*/ 1840 h 4903"/>
                <a:gd name="T16" fmla="*/ 2 w 5173"/>
                <a:gd name="T17" fmla="*/ 1880 h 4903"/>
                <a:gd name="T18" fmla="*/ 1 w 5173"/>
                <a:gd name="T19" fmla="*/ 1899 h 4903"/>
                <a:gd name="T20" fmla="*/ 4 w 5173"/>
                <a:gd name="T21" fmla="*/ 1948 h 4903"/>
                <a:gd name="T22" fmla="*/ 20 w 5173"/>
                <a:gd name="T23" fmla="*/ 1993 h 4903"/>
                <a:gd name="T24" fmla="*/ 25 w 5173"/>
                <a:gd name="T25" fmla="*/ 2005 h 4903"/>
                <a:gd name="T26" fmla="*/ 35 w 5173"/>
                <a:gd name="T27" fmla="*/ 2018 h 4903"/>
                <a:gd name="T28" fmla="*/ 42 w 5173"/>
                <a:gd name="T29" fmla="*/ 2028 h 4903"/>
                <a:gd name="T30" fmla="*/ 2587 w 5173"/>
                <a:gd name="T31" fmla="*/ 4903 h 4903"/>
                <a:gd name="T32" fmla="*/ 5131 w 5173"/>
                <a:gd name="T33" fmla="*/ 2028 h 4903"/>
                <a:gd name="T34" fmla="*/ 5138 w 5173"/>
                <a:gd name="T35" fmla="*/ 2018 h 4903"/>
                <a:gd name="T36" fmla="*/ 5148 w 5173"/>
                <a:gd name="T37" fmla="*/ 2005 h 4903"/>
                <a:gd name="T38" fmla="*/ 5153 w 5173"/>
                <a:gd name="T39" fmla="*/ 1993 h 4903"/>
                <a:gd name="T40" fmla="*/ 5169 w 5173"/>
                <a:gd name="T41" fmla="*/ 1948 h 4903"/>
                <a:gd name="T42" fmla="*/ 5172 w 5173"/>
                <a:gd name="T43" fmla="*/ 1899 h 4903"/>
                <a:gd name="T44" fmla="*/ 3547 w 5173"/>
                <a:gd name="T45" fmla="*/ 1732 h 4903"/>
                <a:gd name="T46" fmla="*/ 2279 w 5173"/>
                <a:gd name="T47" fmla="*/ 358 h 4903"/>
                <a:gd name="T48" fmla="*/ 1163 w 5173"/>
                <a:gd name="T49" fmla="*/ 358 h 4903"/>
                <a:gd name="T50" fmla="*/ 1230 w 5173"/>
                <a:gd name="T51" fmla="*/ 1732 h 4903"/>
                <a:gd name="T52" fmla="*/ 1163 w 5173"/>
                <a:gd name="T53" fmla="*/ 358 h 4903"/>
                <a:gd name="T54" fmla="*/ 1226 w 5173"/>
                <a:gd name="T55" fmla="*/ 2091 h 4903"/>
                <a:gd name="T56" fmla="*/ 567 w 5173"/>
                <a:gd name="T57" fmla="*/ 2091 h 4903"/>
                <a:gd name="T58" fmla="*/ 1618 w 5173"/>
                <a:gd name="T59" fmla="*/ 2091 h 4903"/>
                <a:gd name="T60" fmla="*/ 2587 w 5173"/>
                <a:gd name="T61" fmla="*/ 4288 h 4903"/>
                <a:gd name="T62" fmla="*/ 3947 w 5173"/>
                <a:gd name="T63" fmla="*/ 2091 h 4903"/>
                <a:gd name="T64" fmla="*/ 3248 w 5173"/>
                <a:gd name="T65" fmla="*/ 3677 h 4903"/>
                <a:gd name="T66" fmla="*/ 3290 w 5173"/>
                <a:gd name="T67" fmla="*/ 358 h 4903"/>
                <a:gd name="T68" fmla="*/ 4704 w 5173"/>
                <a:gd name="T69" fmla="*/ 1732 h 4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73" h="4903">
                  <a:moveTo>
                    <a:pt x="5172" y="1899"/>
                  </a:moveTo>
                  <a:lnTo>
                    <a:pt x="5172" y="1894"/>
                  </a:lnTo>
                  <a:cubicBezTo>
                    <a:pt x="5172" y="1889"/>
                    <a:pt x="5172" y="1884"/>
                    <a:pt x="5171" y="1880"/>
                  </a:cubicBezTo>
                  <a:cubicBezTo>
                    <a:pt x="5169" y="1871"/>
                    <a:pt x="5166" y="1861"/>
                    <a:pt x="5162" y="1850"/>
                  </a:cubicBezTo>
                  <a:cubicBezTo>
                    <a:pt x="5161" y="1847"/>
                    <a:pt x="5160" y="1843"/>
                    <a:pt x="5159" y="1840"/>
                  </a:cubicBezTo>
                  <a:cubicBezTo>
                    <a:pt x="5159" y="1839"/>
                    <a:pt x="5159" y="1838"/>
                    <a:pt x="5158" y="1838"/>
                  </a:cubicBezTo>
                  <a:cubicBezTo>
                    <a:pt x="5158" y="1837"/>
                    <a:pt x="5157" y="1835"/>
                    <a:pt x="5156" y="1834"/>
                  </a:cubicBezTo>
                  <a:cubicBezTo>
                    <a:pt x="5156" y="1832"/>
                    <a:pt x="5155" y="1831"/>
                    <a:pt x="5154" y="1829"/>
                  </a:cubicBezTo>
                  <a:lnTo>
                    <a:pt x="4280" y="98"/>
                  </a:lnTo>
                  <a:cubicBezTo>
                    <a:pt x="4249" y="37"/>
                    <a:pt x="4188" y="0"/>
                    <a:pt x="4120" y="0"/>
                  </a:cubicBezTo>
                  <a:lnTo>
                    <a:pt x="1053" y="0"/>
                  </a:lnTo>
                  <a:cubicBezTo>
                    <a:pt x="985" y="0"/>
                    <a:pt x="924" y="37"/>
                    <a:pt x="893" y="98"/>
                  </a:cubicBezTo>
                  <a:lnTo>
                    <a:pt x="19" y="1829"/>
                  </a:lnTo>
                  <a:cubicBezTo>
                    <a:pt x="18" y="1831"/>
                    <a:pt x="18" y="1832"/>
                    <a:pt x="17" y="1834"/>
                  </a:cubicBezTo>
                  <a:cubicBezTo>
                    <a:pt x="16" y="1835"/>
                    <a:pt x="15" y="1837"/>
                    <a:pt x="15" y="1838"/>
                  </a:cubicBezTo>
                  <a:cubicBezTo>
                    <a:pt x="14" y="1838"/>
                    <a:pt x="14" y="1839"/>
                    <a:pt x="14" y="1840"/>
                  </a:cubicBezTo>
                  <a:cubicBezTo>
                    <a:pt x="13" y="1843"/>
                    <a:pt x="12" y="1847"/>
                    <a:pt x="11" y="1850"/>
                  </a:cubicBezTo>
                  <a:cubicBezTo>
                    <a:pt x="7" y="1861"/>
                    <a:pt x="4" y="1871"/>
                    <a:pt x="2" y="1880"/>
                  </a:cubicBezTo>
                  <a:cubicBezTo>
                    <a:pt x="1" y="1884"/>
                    <a:pt x="1" y="1889"/>
                    <a:pt x="1" y="1894"/>
                  </a:cubicBezTo>
                  <a:lnTo>
                    <a:pt x="1" y="1899"/>
                  </a:lnTo>
                  <a:cubicBezTo>
                    <a:pt x="0" y="1911"/>
                    <a:pt x="0" y="1920"/>
                    <a:pt x="1" y="1928"/>
                  </a:cubicBezTo>
                  <a:cubicBezTo>
                    <a:pt x="1" y="1934"/>
                    <a:pt x="2" y="1940"/>
                    <a:pt x="4" y="1948"/>
                  </a:cubicBezTo>
                  <a:cubicBezTo>
                    <a:pt x="6" y="1958"/>
                    <a:pt x="8" y="1966"/>
                    <a:pt x="12" y="1975"/>
                  </a:cubicBezTo>
                  <a:cubicBezTo>
                    <a:pt x="14" y="1981"/>
                    <a:pt x="17" y="1987"/>
                    <a:pt x="20" y="1993"/>
                  </a:cubicBezTo>
                  <a:cubicBezTo>
                    <a:pt x="21" y="1996"/>
                    <a:pt x="23" y="1999"/>
                    <a:pt x="24" y="2002"/>
                  </a:cubicBezTo>
                  <a:cubicBezTo>
                    <a:pt x="24" y="2003"/>
                    <a:pt x="24" y="2004"/>
                    <a:pt x="25" y="2005"/>
                  </a:cubicBezTo>
                  <a:cubicBezTo>
                    <a:pt x="26" y="2006"/>
                    <a:pt x="28" y="2008"/>
                    <a:pt x="29" y="2010"/>
                  </a:cubicBezTo>
                  <a:cubicBezTo>
                    <a:pt x="31" y="2013"/>
                    <a:pt x="33" y="2015"/>
                    <a:pt x="35" y="2018"/>
                  </a:cubicBezTo>
                  <a:cubicBezTo>
                    <a:pt x="37" y="2020"/>
                    <a:pt x="39" y="2023"/>
                    <a:pt x="41" y="2026"/>
                  </a:cubicBezTo>
                  <a:cubicBezTo>
                    <a:pt x="41" y="2027"/>
                    <a:pt x="41" y="2027"/>
                    <a:pt x="42" y="2028"/>
                  </a:cubicBezTo>
                  <a:lnTo>
                    <a:pt x="2450" y="4841"/>
                  </a:lnTo>
                  <a:cubicBezTo>
                    <a:pt x="2485" y="4881"/>
                    <a:pt x="2534" y="4903"/>
                    <a:pt x="2587" y="4903"/>
                  </a:cubicBezTo>
                  <a:cubicBezTo>
                    <a:pt x="2639" y="4903"/>
                    <a:pt x="2689" y="4881"/>
                    <a:pt x="2723" y="4841"/>
                  </a:cubicBezTo>
                  <a:lnTo>
                    <a:pt x="5131" y="2028"/>
                  </a:lnTo>
                  <a:cubicBezTo>
                    <a:pt x="5132" y="2027"/>
                    <a:pt x="5132" y="2027"/>
                    <a:pt x="5132" y="2026"/>
                  </a:cubicBezTo>
                  <a:cubicBezTo>
                    <a:pt x="5134" y="2023"/>
                    <a:pt x="5136" y="2020"/>
                    <a:pt x="5138" y="2018"/>
                  </a:cubicBezTo>
                  <a:cubicBezTo>
                    <a:pt x="5140" y="2015"/>
                    <a:pt x="5142" y="2013"/>
                    <a:pt x="5144" y="2010"/>
                  </a:cubicBezTo>
                  <a:cubicBezTo>
                    <a:pt x="5146" y="2008"/>
                    <a:pt x="5147" y="2006"/>
                    <a:pt x="5148" y="2005"/>
                  </a:cubicBezTo>
                  <a:cubicBezTo>
                    <a:pt x="5149" y="2004"/>
                    <a:pt x="5149" y="2003"/>
                    <a:pt x="5149" y="2002"/>
                  </a:cubicBezTo>
                  <a:cubicBezTo>
                    <a:pt x="5151" y="1999"/>
                    <a:pt x="5152" y="1996"/>
                    <a:pt x="5153" y="1993"/>
                  </a:cubicBezTo>
                  <a:cubicBezTo>
                    <a:pt x="5157" y="1987"/>
                    <a:pt x="5159" y="1981"/>
                    <a:pt x="5162" y="1975"/>
                  </a:cubicBezTo>
                  <a:cubicBezTo>
                    <a:pt x="5165" y="1966"/>
                    <a:pt x="5167" y="1958"/>
                    <a:pt x="5169" y="1948"/>
                  </a:cubicBezTo>
                  <a:cubicBezTo>
                    <a:pt x="5171" y="1941"/>
                    <a:pt x="5172" y="1934"/>
                    <a:pt x="5173" y="1928"/>
                  </a:cubicBezTo>
                  <a:cubicBezTo>
                    <a:pt x="5173" y="1920"/>
                    <a:pt x="5173" y="1912"/>
                    <a:pt x="5172" y="1899"/>
                  </a:cubicBezTo>
                  <a:close/>
                  <a:moveTo>
                    <a:pt x="2894" y="358"/>
                  </a:moveTo>
                  <a:lnTo>
                    <a:pt x="3547" y="1732"/>
                  </a:lnTo>
                  <a:lnTo>
                    <a:pt x="1626" y="1732"/>
                  </a:lnTo>
                  <a:lnTo>
                    <a:pt x="2279" y="358"/>
                  </a:lnTo>
                  <a:lnTo>
                    <a:pt x="2894" y="358"/>
                  </a:lnTo>
                  <a:close/>
                  <a:moveTo>
                    <a:pt x="1163" y="358"/>
                  </a:moveTo>
                  <a:lnTo>
                    <a:pt x="1883" y="358"/>
                  </a:lnTo>
                  <a:lnTo>
                    <a:pt x="1230" y="1732"/>
                  </a:lnTo>
                  <a:lnTo>
                    <a:pt x="469" y="1732"/>
                  </a:lnTo>
                  <a:lnTo>
                    <a:pt x="1163" y="358"/>
                  </a:lnTo>
                  <a:close/>
                  <a:moveTo>
                    <a:pt x="567" y="2091"/>
                  </a:moveTo>
                  <a:lnTo>
                    <a:pt x="1226" y="2091"/>
                  </a:lnTo>
                  <a:lnTo>
                    <a:pt x="1925" y="3677"/>
                  </a:lnTo>
                  <a:lnTo>
                    <a:pt x="567" y="2091"/>
                  </a:lnTo>
                  <a:close/>
                  <a:moveTo>
                    <a:pt x="2587" y="4288"/>
                  </a:moveTo>
                  <a:lnTo>
                    <a:pt x="1618" y="2091"/>
                  </a:lnTo>
                  <a:lnTo>
                    <a:pt x="3555" y="2091"/>
                  </a:lnTo>
                  <a:lnTo>
                    <a:pt x="2587" y="4288"/>
                  </a:lnTo>
                  <a:close/>
                  <a:moveTo>
                    <a:pt x="3248" y="3677"/>
                  </a:moveTo>
                  <a:lnTo>
                    <a:pt x="3947" y="2091"/>
                  </a:lnTo>
                  <a:lnTo>
                    <a:pt x="4606" y="2091"/>
                  </a:lnTo>
                  <a:lnTo>
                    <a:pt x="3248" y="3677"/>
                  </a:lnTo>
                  <a:close/>
                  <a:moveTo>
                    <a:pt x="3944" y="1732"/>
                  </a:moveTo>
                  <a:lnTo>
                    <a:pt x="3290" y="358"/>
                  </a:lnTo>
                  <a:lnTo>
                    <a:pt x="4010" y="358"/>
                  </a:lnTo>
                  <a:lnTo>
                    <a:pt x="4704" y="1732"/>
                  </a:lnTo>
                  <a:lnTo>
                    <a:pt x="3944" y="17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BBE70AA1-D8FF-47E4-90A9-F16A90CB67A1}"/>
              </a:ext>
            </a:extLst>
          </p:cNvPr>
          <p:cNvGrpSpPr/>
          <p:nvPr/>
        </p:nvGrpSpPr>
        <p:grpSpPr>
          <a:xfrm>
            <a:off x="7052147" y="2343420"/>
            <a:ext cx="696182" cy="696182"/>
            <a:chOff x="7052147" y="2343420"/>
            <a:chExt cx="696182" cy="696182"/>
          </a:xfrm>
        </p:grpSpPr>
        <p:grpSp>
          <p:nvGrpSpPr>
            <p:cNvPr id="326" name="组合 325">
              <a:extLst>
                <a:ext uri="{FF2B5EF4-FFF2-40B4-BE49-F238E27FC236}">
                  <a16:creationId xmlns:a16="http://schemas.microsoft.com/office/drawing/2014/main" id="{9DB7A668-A45F-4BE9-9122-B9BB36EC53D2}"/>
                </a:ext>
              </a:extLst>
            </p:cNvPr>
            <p:cNvGrpSpPr/>
            <p:nvPr/>
          </p:nvGrpSpPr>
          <p:grpSpPr>
            <a:xfrm>
              <a:off x="7052147" y="2343420"/>
              <a:ext cx="696182" cy="696182"/>
              <a:chOff x="3440136" y="4154905"/>
              <a:chExt cx="696182" cy="696182"/>
            </a:xfrm>
          </p:grpSpPr>
          <p:sp>
            <p:nvSpPr>
              <p:cNvPr id="327" name="椭圆 326">
                <a:extLst>
                  <a:ext uri="{FF2B5EF4-FFF2-40B4-BE49-F238E27FC236}">
                    <a16:creationId xmlns:a16="http://schemas.microsoft.com/office/drawing/2014/main" id="{6F35A6FC-CE05-4948-8A33-3D6CF7048385}"/>
                  </a:ext>
                </a:extLst>
              </p:cNvPr>
              <p:cNvSpPr/>
              <p:nvPr/>
            </p:nvSpPr>
            <p:spPr>
              <a:xfrm>
                <a:off x="3504424" y="4219193"/>
                <a:ext cx="567606" cy="567606"/>
              </a:xfrm>
              <a:prstGeom prst="ellipse">
                <a:avLst/>
              </a:prstGeom>
              <a:solidFill>
                <a:srgbClr val="8185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8" name="椭圆 327">
                <a:extLst>
                  <a:ext uri="{FF2B5EF4-FFF2-40B4-BE49-F238E27FC236}">
                    <a16:creationId xmlns:a16="http://schemas.microsoft.com/office/drawing/2014/main" id="{F2ED9930-57D6-4252-976B-91AEAA9B6DD1}"/>
                  </a:ext>
                </a:extLst>
              </p:cNvPr>
              <p:cNvSpPr/>
              <p:nvPr/>
            </p:nvSpPr>
            <p:spPr>
              <a:xfrm>
                <a:off x="3440136" y="4154905"/>
                <a:ext cx="696182" cy="696182"/>
              </a:xfrm>
              <a:prstGeom prst="ellipse">
                <a:avLst/>
              </a:prstGeom>
              <a:noFill/>
              <a:ln w="25400">
                <a:solidFill>
                  <a:srgbClr val="81858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4" name="bank_244963">
              <a:extLst>
                <a:ext uri="{FF2B5EF4-FFF2-40B4-BE49-F238E27FC236}">
                  <a16:creationId xmlns:a16="http://schemas.microsoft.com/office/drawing/2014/main" id="{6F110875-299A-419F-8C25-DD826B06C36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233302" y="2500808"/>
              <a:ext cx="333872" cy="330044"/>
            </a:xfrm>
            <a:custGeom>
              <a:avLst/>
              <a:gdLst>
                <a:gd name="connsiteX0" fmla="*/ 24209 w 607639"/>
                <a:gd name="connsiteY0" fmla="*/ 546374 h 600672"/>
                <a:gd name="connsiteX1" fmla="*/ 24209 w 607639"/>
                <a:gd name="connsiteY1" fmla="*/ 576500 h 600672"/>
                <a:gd name="connsiteX2" fmla="*/ 583430 w 607639"/>
                <a:gd name="connsiteY2" fmla="*/ 576500 h 600672"/>
                <a:gd name="connsiteX3" fmla="*/ 583430 w 607639"/>
                <a:gd name="connsiteY3" fmla="*/ 546374 h 600672"/>
                <a:gd name="connsiteX4" fmla="*/ 66754 w 607639"/>
                <a:gd name="connsiteY4" fmla="*/ 500075 h 600672"/>
                <a:gd name="connsiteX5" fmla="*/ 66754 w 607639"/>
                <a:gd name="connsiteY5" fmla="*/ 522203 h 600672"/>
                <a:gd name="connsiteX6" fmla="*/ 540885 w 607639"/>
                <a:gd name="connsiteY6" fmla="*/ 522203 h 600672"/>
                <a:gd name="connsiteX7" fmla="*/ 540885 w 607639"/>
                <a:gd name="connsiteY7" fmla="*/ 500075 h 600672"/>
                <a:gd name="connsiteX8" fmla="*/ 425979 w 607639"/>
                <a:gd name="connsiteY8" fmla="*/ 465683 h 600672"/>
                <a:gd name="connsiteX9" fmla="*/ 425979 w 607639"/>
                <a:gd name="connsiteY9" fmla="*/ 475903 h 600672"/>
                <a:gd name="connsiteX10" fmla="*/ 510801 w 607639"/>
                <a:gd name="connsiteY10" fmla="*/ 475903 h 600672"/>
                <a:gd name="connsiteX11" fmla="*/ 510801 w 607639"/>
                <a:gd name="connsiteY11" fmla="*/ 465683 h 600672"/>
                <a:gd name="connsiteX12" fmla="*/ 261319 w 607639"/>
                <a:gd name="connsiteY12" fmla="*/ 465683 h 600672"/>
                <a:gd name="connsiteX13" fmla="*/ 261319 w 607639"/>
                <a:gd name="connsiteY13" fmla="*/ 475903 h 600672"/>
                <a:gd name="connsiteX14" fmla="*/ 346230 w 607639"/>
                <a:gd name="connsiteY14" fmla="*/ 475903 h 600672"/>
                <a:gd name="connsiteX15" fmla="*/ 346230 w 607639"/>
                <a:gd name="connsiteY15" fmla="*/ 465683 h 600672"/>
                <a:gd name="connsiteX16" fmla="*/ 96749 w 607639"/>
                <a:gd name="connsiteY16" fmla="*/ 465683 h 600672"/>
                <a:gd name="connsiteX17" fmla="*/ 96749 w 607639"/>
                <a:gd name="connsiteY17" fmla="*/ 475903 h 600672"/>
                <a:gd name="connsiteX18" fmla="*/ 181660 w 607639"/>
                <a:gd name="connsiteY18" fmla="*/ 475903 h 600672"/>
                <a:gd name="connsiteX19" fmla="*/ 181660 w 607639"/>
                <a:gd name="connsiteY19" fmla="*/ 465683 h 600672"/>
                <a:gd name="connsiteX20" fmla="*/ 474447 w 607639"/>
                <a:gd name="connsiteY20" fmla="*/ 301545 h 600672"/>
                <a:gd name="connsiteX21" fmla="*/ 486549 w 607639"/>
                <a:gd name="connsiteY21" fmla="*/ 313631 h 600672"/>
                <a:gd name="connsiteX22" fmla="*/ 486549 w 607639"/>
                <a:gd name="connsiteY22" fmla="*/ 420005 h 600672"/>
                <a:gd name="connsiteX23" fmla="*/ 474447 w 607639"/>
                <a:gd name="connsiteY23" fmla="*/ 432091 h 600672"/>
                <a:gd name="connsiteX24" fmla="*/ 462345 w 607639"/>
                <a:gd name="connsiteY24" fmla="*/ 420005 h 600672"/>
                <a:gd name="connsiteX25" fmla="*/ 462345 w 607639"/>
                <a:gd name="connsiteY25" fmla="*/ 313631 h 600672"/>
                <a:gd name="connsiteX26" fmla="*/ 474447 w 607639"/>
                <a:gd name="connsiteY26" fmla="*/ 301545 h 600672"/>
                <a:gd name="connsiteX27" fmla="*/ 474447 w 607639"/>
                <a:gd name="connsiteY27" fmla="*/ 262875 h 600672"/>
                <a:gd name="connsiteX28" fmla="*/ 486549 w 607639"/>
                <a:gd name="connsiteY28" fmla="*/ 274974 h 600672"/>
                <a:gd name="connsiteX29" fmla="*/ 486549 w 607639"/>
                <a:gd name="connsiteY29" fmla="*/ 279778 h 600672"/>
                <a:gd name="connsiteX30" fmla="*/ 474447 w 607639"/>
                <a:gd name="connsiteY30" fmla="*/ 291877 h 600672"/>
                <a:gd name="connsiteX31" fmla="*/ 462345 w 607639"/>
                <a:gd name="connsiteY31" fmla="*/ 279778 h 600672"/>
                <a:gd name="connsiteX32" fmla="*/ 462345 w 607639"/>
                <a:gd name="connsiteY32" fmla="*/ 274974 h 600672"/>
                <a:gd name="connsiteX33" fmla="*/ 474447 w 607639"/>
                <a:gd name="connsiteY33" fmla="*/ 262875 h 600672"/>
                <a:gd name="connsiteX34" fmla="*/ 440309 w 607639"/>
                <a:gd name="connsiteY34" fmla="*/ 213391 h 600672"/>
                <a:gd name="connsiteX35" fmla="*/ 440309 w 607639"/>
                <a:gd name="connsiteY35" fmla="*/ 441512 h 600672"/>
                <a:gd name="connsiteX36" fmla="*/ 496471 w 607639"/>
                <a:gd name="connsiteY36" fmla="*/ 441512 h 600672"/>
                <a:gd name="connsiteX37" fmla="*/ 496471 w 607639"/>
                <a:gd name="connsiteY37" fmla="*/ 213391 h 600672"/>
                <a:gd name="connsiteX38" fmla="*/ 275738 w 607639"/>
                <a:gd name="connsiteY38" fmla="*/ 213391 h 600672"/>
                <a:gd name="connsiteX39" fmla="*/ 275738 w 607639"/>
                <a:gd name="connsiteY39" fmla="*/ 441512 h 600672"/>
                <a:gd name="connsiteX40" fmla="*/ 331901 w 607639"/>
                <a:gd name="connsiteY40" fmla="*/ 441512 h 600672"/>
                <a:gd name="connsiteX41" fmla="*/ 331901 w 607639"/>
                <a:gd name="connsiteY41" fmla="*/ 213391 h 600672"/>
                <a:gd name="connsiteX42" fmla="*/ 111168 w 607639"/>
                <a:gd name="connsiteY42" fmla="*/ 213391 h 600672"/>
                <a:gd name="connsiteX43" fmla="*/ 111168 w 607639"/>
                <a:gd name="connsiteY43" fmla="*/ 441512 h 600672"/>
                <a:gd name="connsiteX44" fmla="*/ 167330 w 607639"/>
                <a:gd name="connsiteY44" fmla="*/ 441512 h 600672"/>
                <a:gd name="connsiteX45" fmla="*/ 167330 w 607639"/>
                <a:gd name="connsiteY45" fmla="*/ 213391 h 600672"/>
                <a:gd name="connsiteX46" fmla="*/ 425979 w 607639"/>
                <a:gd name="connsiteY46" fmla="*/ 178999 h 600672"/>
                <a:gd name="connsiteX47" fmla="*/ 425979 w 607639"/>
                <a:gd name="connsiteY47" fmla="*/ 189219 h 600672"/>
                <a:gd name="connsiteX48" fmla="*/ 510801 w 607639"/>
                <a:gd name="connsiteY48" fmla="*/ 189219 h 600672"/>
                <a:gd name="connsiteX49" fmla="*/ 510801 w 607639"/>
                <a:gd name="connsiteY49" fmla="*/ 178999 h 600672"/>
                <a:gd name="connsiteX50" fmla="*/ 370440 w 607639"/>
                <a:gd name="connsiteY50" fmla="*/ 178999 h 600672"/>
                <a:gd name="connsiteX51" fmla="*/ 370440 w 607639"/>
                <a:gd name="connsiteY51" fmla="*/ 201305 h 600672"/>
                <a:gd name="connsiteX52" fmla="*/ 358335 w 607639"/>
                <a:gd name="connsiteY52" fmla="*/ 213391 h 600672"/>
                <a:gd name="connsiteX53" fmla="*/ 356110 w 607639"/>
                <a:gd name="connsiteY53" fmla="*/ 213391 h 600672"/>
                <a:gd name="connsiteX54" fmla="*/ 356110 w 607639"/>
                <a:gd name="connsiteY54" fmla="*/ 441512 h 600672"/>
                <a:gd name="connsiteX55" fmla="*/ 358335 w 607639"/>
                <a:gd name="connsiteY55" fmla="*/ 441512 h 600672"/>
                <a:gd name="connsiteX56" fmla="*/ 370440 w 607639"/>
                <a:gd name="connsiteY56" fmla="*/ 453598 h 600672"/>
                <a:gd name="connsiteX57" fmla="*/ 370440 w 607639"/>
                <a:gd name="connsiteY57" fmla="*/ 475903 h 600672"/>
                <a:gd name="connsiteX58" fmla="*/ 401770 w 607639"/>
                <a:gd name="connsiteY58" fmla="*/ 475903 h 600672"/>
                <a:gd name="connsiteX59" fmla="*/ 401770 w 607639"/>
                <a:gd name="connsiteY59" fmla="*/ 453598 h 600672"/>
                <a:gd name="connsiteX60" fmla="*/ 413875 w 607639"/>
                <a:gd name="connsiteY60" fmla="*/ 441512 h 600672"/>
                <a:gd name="connsiteX61" fmla="*/ 416100 w 607639"/>
                <a:gd name="connsiteY61" fmla="*/ 441512 h 600672"/>
                <a:gd name="connsiteX62" fmla="*/ 416100 w 607639"/>
                <a:gd name="connsiteY62" fmla="*/ 213391 h 600672"/>
                <a:gd name="connsiteX63" fmla="*/ 413875 w 607639"/>
                <a:gd name="connsiteY63" fmla="*/ 213391 h 600672"/>
                <a:gd name="connsiteX64" fmla="*/ 401770 w 607639"/>
                <a:gd name="connsiteY64" fmla="*/ 201305 h 600672"/>
                <a:gd name="connsiteX65" fmla="*/ 401770 w 607639"/>
                <a:gd name="connsiteY65" fmla="*/ 178999 h 600672"/>
                <a:gd name="connsiteX66" fmla="*/ 261408 w 607639"/>
                <a:gd name="connsiteY66" fmla="*/ 178999 h 600672"/>
                <a:gd name="connsiteX67" fmla="*/ 261408 w 607639"/>
                <a:gd name="connsiteY67" fmla="*/ 189219 h 600672"/>
                <a:gd name="connsiteX68" fmla="*/ 346230 w 607639"/>
                <a:gd name="connsiteY68" fmla="*/ 189219 h 600672"/>
                <a:gd name="connsiteX69" fmla="*/ 346230 w 607639"/>
                <a:gd name="connsiteY69" fmla="*/ 178999 h 600672"/>
                <a:gd name="connsiteX70" fmla="*/ 205869 w 607639"/>
                <a:gd name="connsiteY70" fmla="*/ 178999 h 600672"/>
                <a:gd name="connsiteX71" fmla="*/ 205869 w 607639"/>
                <a:gd name="connsiteY71" fmla="*/ 201305 h 600672"/>
                <a:gd name="connsiteX72" fmla="*/ 193764 w 607639"/>
                <a:gd name="connsiteY72" fmla="*/ 213391 h 600672"/>
                <a:gd name="connsiteX73" fmla="*/ 191539 w 607639"/>
                <a:gd name="connsiteY73" fmla="*/ 213391 h 600672"/>
                <a:gd name="connsiteX74" fmla="*/ 191539 w 607639"/>
                <a:gd name="connsiteY74" fmla="*/ 441512 h 600672"/>
                <a:gd name="connsiteX75" fmla="*/ 193764 w 607639"/>
                <a:gd name="connsiteY75" fmla="*/ 441512 h 600672"/>
                <a:gd name="connsiteX76" fmla="*/ 205869 w 607639"/>
                <a:gd name="connsiteY76" fmla="*/ 453598 h 600672"/>
                <a:gd name="connsiteX77" fmla="*/ 205869 w 607639"/>
                <a:gd name="connsiteY77" fmla="*/ 475903 h 600672"/>
                <a:gd name="connsiteX78" fmla="*/ 237199 w 607639"/>
                <a:gd name="connsiteY78" fmla="*/ 475903 h 600672"/>
                <a:gd name="connsiteX79" fmla="*/ 237199 w 607639"/>
                <a:gd name="connsiteY79" fmla="*/ 453598 h 600672"/>
                <a:gd name="connsiteX80" fmla="*/ 249304 w 607639"/>
                <a:gd name="connsiteY80" fmla="*/ 441512 h 600672"/>
                <a:gd name="connsiteX81" fmla="*/ 251529 w 607639"/>
                <a:gd name="connsiteY81" fmla="*/ 441512 h 600672"/>
                <a:gd name="connsiteX82" fmla="*/ 251529 w 607639"/>
                <a:gd name="connsiteY82" fmla="*/ 213391 h 600672"/>
                <a:gd name="connsiteX83" fmla="*/ 249304 w 607639"/>
                <a:gd name="connsiteY83" fmla="*/ 213391 h 600672"/>
                <a:gd name="connsiteX84" fmla="*/ 237199 w 607639"/>
                <a:gd name="connsiteY84" fmla="*/ 201305 h 600672"/>
                <a:gd name="connsiteX85" fmla="*/ 237199 w 607639"/>
                <a:gd name="connsiteY85" fmla="*/ 178999 h 600672"/>
                <a:gd name="connsiteX86" fmla="*/ 96749 w 607639"/>
                <a:gd name="connsiteY86" fmla="*/ 178999 h 600672"/>
                <a:gd name="connsiteX87" fmla="*/ 96749 w 607639"/>
                <a:gd name="connsiteY87" fmla="*/ 189219 h 600672"/>
                <a:gd name="connsiteX88" fmla="*/ 181660 w 607639"/>
                <a:gd name="connsiteY88" fmla="*/ 189219 h 600672"/>
                <a:gd name="connsiteX89" fmla="*/ 181660 w 607639"/>
                <a:gd name="connsiteY89" fmla="*/ 178999 h 600672"/>
                <a:gd name="connsiteX90" fmla="*/ 54204 w 607639"/>
                <a:gd name="connsiteY90" fmla="*/ 123635 h 600672"/>
                <a:gd name="connsiteX91" fmla="*/ 54204 w 607639"/>
                <a:gd name="connsiteY91" fmla="*/ 154827 h 600672"/>
                <a:gd name="connsiteX92" fmla="*/ 553435 w 607639"/>
                <a:gd name="connsiteY92" fmla="*/ 154827 h 600672"/>
                <a:gd name="connsiteX93" fmla="*/ 553435 w 607639"/>
                <a:gd name="connsiteY93" fmla="*/ 123635 h 600672"/>
                <a:gd name="connsiteX94" fmla="*/ 303775 w 607639"/>
                <a:gd name="connsiteY94" fmla="*/ 70404 h 600672"/>
                <a:gd name="connsiteX95" fmla="*/ 235152 w 607639"/>
                <a:gd name="connsiteY95" fmla="*/ 99463 h 600672"/>
                <a:gd name="connsiteX96" fmla="*/ 372398 w 607639"/>
                <a:gd name="connsiteY96" fmla="*/ 99463 h 600672"/>
                <a:gd name="connsiteX97" fmla="*/ 303775 w 607639"/>
                <a:gd name="connsiteY97" fmla="*/ 25171 h 600672"/>
                <a:gd name="connsiteX98" fmla="*/ 128346 w 607639"/>
                <a:gd name="connsiteY98" fmla="*/ 99463 h 600672"/>
                <a:gd name="connsiteX99" fmla="*/ 173204 w 607639"/>
                <a:gd name="connsiteY99" fmla="*/ 99463 h 600672"/>
                <a:gd name="connsiteX100" fmla="*/ 299058 w 607639"/>
                <a:gd name="connsiteY100" fmla="*/ 46143 h 600672"/>
                <a:gd name="connsiteX101" fmla="*/ 308492 w 607639"/>
                <a:gd name="connsiteY101" fmla="*/ 46143 h 600672"/>
                <a:gd name="connsiteX102" fmla="*/ 434435 w 607639"/>
                <a:gd name="connsiteY102" fmla="*/ 99463 h 600672"/>
                <a:gd name="connsiteX103" fmla="*/ 479204 w 607639"/>
                <a:gd name="connsiteY103" fmla="*/ 99463 h 600672"/>
                <a:gd name="connsiteX104" fmla="*/ 299058 w 607639"/>
                <a:gd name="connsiteY104" fmla="*/ 999 h 600672"/>
                <a:gd name="connsiteX105" fmla="*/ 308492 w 607639"/>
                <a:gd name="connsiteY105" fmla="*/ 999 h 600672"/>
                <a:gd name="connsiteX106" fmla="*/ 541241 w 607639"/>
                <a:gd name="connsiteY106" fmla="*/ 99463 h 600672"/>
                <a:gd name="connsiteX107" fmla="*/ 565540 w 607639"/>
                <a:gd name="connsiteY107" fmla="*/ 99463 h 600672"/>
                <a:gd name="connsiteX108" fmla="*/ 577644 w 607639"/>
                <a:gd name="connsiteY108" fmla="*/ 111549 h 600672"/>
                <a:gd name="connsiteX109" fmla="*/ 577644 w 607639"/>
                <a:gd name="connsiteY109" fmla="*/ 166913 h 600672"/>
                <a:gd name="connsiteX110" fmla="*/ 565540 w 607639"/>
                <a:gd name="connsiteY110" fmla="*/ 178999 h 600672"/>
                <a:gd name="connsiteX111" fmla="*/ 535011 w 607639"/>
                <a:gd name="connsiteY111" fmla="*/ 178999 h 600672"/>
                <a:gd name="connsiteX112" fmla="*/ 535011 w 607639"/>
                <a:gd name="connsiteY112" fmla="*/ 201305 h 600672"/>
                <a:gd name="connsiteX113" fmla="*/ 522906 w 607639"/>
                <a:gd name="connsiteY113" fmla="*/ 213391 h 600672"/>
                <a:gd name="connsiteX114" fmla="*/ 520681 w 607639"/>
                <a:gd name="connsiteY114" fmla="*/ 213391 h 600672"/>
                <a:gd name="connsiteX115" fmla="*/ 520681 w 607639"/>
                <a:gd name="connsiteY115" fmla="*/ 441512 h 600672"/>
                <a:gd name="connsiteX116" fmla="*/ 522906 w 607639"/>
                <a:gd name="connsiteY116" fmla="*/ 441512 h 600672"/>
                <a:gd name="connsiteX117" fmla="*/ 535011 w 607639"/>
                <a:gd name="connsiteY117" fmla="*/ 453598 h 600672"/>
                <a:gd name="connsiteX118" fmla="*/ 535011 w 607639"/>
                <a:gd name="connsiteY118" fmla="*/ 475903 h 600672"/>
                <a:gd name="connsiteX119" fmla="*/ 552990 w 607639"/>
                <a:gd name="connsiteY119" fmla="*/ 475903 h 600672"/>
                <a:gd name="connsiteX120" fmla="*/ 565094 w 607639"/>
                <a:gd name="connsiteY120" fmla="*/ 487989 h 600672"/>
                <a:gd name="connsiteX121" fmla="*/ 565094 w 607639"/>
                <a:gd name="connsiteY121" fmla="*/ 522203 h 600672"/>
                <a:gd name="connsiteX122" fmla="*/ 595534 w 607639"/>
                <a:gd name="connsiteY122" fmla="*/ 522203 h 600672"/>
                <a:gd name="connsiteX123" fmla="*/ 607639 w 607639"/>
                <a:gd name="connsiteY123" fmla="*/ 534288 h 600672"/>
                <a:gd name="connsiteX124" fmla="*/ 607639 w 607639"/>
                <a:gd name="connsiteY124" fmla="*/ 588586 h 600672"/>
                <a:gd name="connsiteX125" fmla="*/ 595534 w 607639"/>
                <a:gd name="connsiteY125" fmla="*/ 600672 h 600672"/>
                <a:gd name="connsiteX126" fmla="*/ 12105 w 607639"/>
                <a:gd name="connsiteY126" fmla="*/ 600672 h 600672"/>
                <a:gd name="connsiteX127" fmla="*/ 0 w 607639"/>
                <a:gd name="connsiteY127" fmla="*/ 588586 h 600672"/>
                <a:gd name="connsiteX128" fmla="*/ 0 w 607639"/>
                <a:gd name="connsiteY128" fmla="*/ 534288 h 600672"/>
                <a:gd name="connsiteX129" fmla="*/ 12105 w 607639"/>
                <a:gd name="connsiteY129" fmla="*/ 522203 h 600672"/>
                <a:gd name="connsiteX130" fmla="*/ 42545 w 607639"/>
                <a:gd name="connsiteY130" fmla="*/ 522203 h 600672"/>
                <a:gd name="connsiteX131" fmla="*/ 42545 w 607639"/>
                <a:gd name="connsiteY131" fmla="*/ 487989 h 600672"/>
                <a:gd name="connsiteX132" fmla="*/ 54649 w 607639"/>
                <a:gd name="connsiteY132" fmla="*/ 475903 h 600672"/>
                <a:gd name="connsiteX133" fmla="*/ 72539 w 607639"/>
                <a:gd name="connsiteY133" fmla="*/ 475903 h 600672"/>
                <a:gd name="connsiteX134" fmla="*/ 72539 w 607639"/>
                <a:gd name="connsiteY134" fmla="*/ 453598 h 600672"/>
                <a:gd name="connsiteX135" fmla="*/ 84644 w 607639"/>
                <a:gd name="connsiteY135" fmla="*/ 441512 h 600672"/>
                <a:gd name="connsiteX136" fmla="*/ 86958 w 607639"/>
                <a:gd name="connsiteY136" fmla="*/ 441512 h 600672"/>
                <a:gd name="connsiteX137" fmla="*/ 86958 w 607639"/>
                <a:gd name="connsiteY137" fmla="*/ 213391 h 600672"/>
                <a:gd name="connsiteX138" fmla="*/ 84644 w 607639"/>
                <a:gd name="connsiteY138" fmla="*/ 213391 h 600672"/>
                <a:gd name="connsiteX139" fmla="*/ 72539 w 607639"/>
                <a:gd name="connsiteY139" fmla="*/ 201305 h 600672"/>
                <a:gd name="connsiteX140" fmla="*/ 72539 w 607639"/>
                <a:gd name="connsiteY140" fmla="*/ 178999 h 600672"/>
                <a:gd name="connsiteX141" fmla="*/ 42099 w 607639"/>
                <a:gd name="connsiteY141" fmla="*/ 178999 h 600672"/>
                <a:gd name="connsiteX142" fmla="*/ 29995 w 607639"/>
                <a:gd name="connsiteY142" fmla="*/ 166913 h 600672"/>
                <a:gd name="connsiteX143" fmla="*/ 29995 w 607639"/>
                <a:gd name="connsiteY143" fmla="*/ 111549 h 600672"/>
                <a:gd name="connsiteX144" fmla="*/ 42099 w 607639"/>
                <a:gd name="connsiteY144" fmla="*/ 99463 h 600672"/>
                <a:gd name="connsiteX145" fmla="*/ 66309 w 607639"/>
                <a:gd name="connsiteY145" fmla="*/ 99463 h 600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607639" h="600672">
                  <a:moveTo>
                    <a:pt x="24209" y="546374"/>
                  </a:moveTo>
                  <a:lnTo>
                    <a:pt x="24209" y="576500"/>
                  </a:lnTo>
                  <a:lnTo>
                    <a:pt x="583430" y="576500"/>
                  </a:lnTo>
                  <a:lnTo>
                    <a:pt x="583430" y="546374"/>
                  </a:lnTo>
                  <a:close/>
                  <a:moveTo>
                    <a:pt x="66754" y="500075"/>
                  </a:moveTo>
                  <a:lnTo>
                    <a:pt x="66754" y="522203"/>
                  </a:lnTo>
                  <a:lnTo>
                    <a:pt x="540885" y="522203"/>
                  </a:lnTo>
                  <a:lnTo>
                    <a:pt x="540885" y="500075"/>
                  </a:lnTo>
                  <a:close/>
                  <a:moveTo>
                    <a:pt x="425979" y="465683"/>
                  </a:moveTo>
                  <a:lnTo>
                    <a:pt x="425979" y="475903"/>
                  </a:lnTo>
                  <a:lnTo>
                    <a:pt x="510801" y="475903"/>
                  </a:lnTo>
                  <a:lnTo>
                    <a:pt x="510801" y="465683"/>
                  </a:lnTo>
                  <a:close/>
                  <a:moveTo>
                    <a:pt x="261319" y="465683"/>
                  </a:moveTo>
                  <a:lnTo>
                    <a:pt x="261319" y="475903"/>
                  </a:lnTo>
                  <a:lnTo>
                    <a:pt x="346230" y="475903"/>
                  </a:lnTo>
                  <a:lnTo>
                    <a:pt x="346230" y="465683"/>
                  </a:lnTo>
                  <a:close/>
                  <a:moveTo>
                    <a:pt x="96749" y="465683"/>
                  </a:moveTo>
                  <a:lnTo>
                    <a:pt x="96749" y="475903"/>
                  </a:lnTo>
                  <a:lnTo>
                    <a:pt x="181660" y="475903"/>
                  </a:lnTo>
                  <a:lnTo>
                    <a:pt x="181660" y="465683"/>
                  </a:lnTo>
                  <a:close/>
                  <a:moveTo>
                    <a:pt x="474447" y="301545"/>
                  </a:moveTo>
                  <a:cubicBezTo>
                    <a:pt x="481121" y="301545"/>
                    <a:pt x="486549" y="306966"/>
                    <a:pt x="486549" y="313631"/>
                  </a:cubicBezTo>
                  <a:lnTo>
                    <a:pt x="486549" y="420005"/>
                  </a:lnTo>
                  <a:cubicBezTo>
                    <a:pt x="486549" y="426670"/>
                    <a:pt x="481121" y="432091"/>
                    <a:pt x="474447" y="432091"/>
                  </a:cubicBezTo>
                  <a:cubicBezTo>
                    <a:pt x="467773" y="432091"/>
                    <a:pt x="462345" y="426670"/>
                    <a:pt x="462345" y="420005"/>
                  </a:cubicBezTo>
                  <a:lnTo>
                    <a:pt x="462345" y="313631"/>
                  </a:lnTo>
                  <a:cubicBezTo>
                    <a:pt x="462345" y="306966"/>
                    <a:pt x="467773" y="301545"/>
                    <a:pt x="474447" y="301545"/>
                  </a:cubicBezTo>
                  <a:close/>
                  <a:moveTo>
                    <a:pt x="474447" y="262875"/>
                  </a:moveTo>
                  <a:cubicBezTo>
                    <a:pt x="481121" y="262875"/>
                    <a:pt x="486549" y="268302"/>
                    <a:pt x="486549" y="274974"/>
                  </a:cubicBezTo>
                  <a:lnTo>
                    <a:pt x="486549" y="279778"/>
                  </a:lnTo>
                  <a:cubicBezTo>
                    <a:pt x="486549" y="286450"/>
                    <a:pt x="481121" y="291877"/>
                    <a:pt x="474447" y="291877"/>
                  </a:cubicBezTo>
                  <a:cubicBezTo>
                    <a:pt x="467773" y="291877"/>
                    <a:pt x="462345" y="286450"/>
                    <a:pt x="462345" y="279778"/>
                  </a:cubicBezTo>
                  <a:lnTo>
                    <a:pt x="462345" y="274974"/>
                  </a:lnTo>
                  <a:cubicBezTo>
                    <a:pt x="462345" y="268302"/>
                    <a:pt x="467773" y="262875"/>
                    <a:pt x="474447" y="262875"/>
                  </a:cubicBezTo>
                  <a:close/>
                  <a:moveTo>
                    <a:pt x="440309" y="213391"/>
                  </a:moveTo>
                  <a:lnTo>
                    <a:pt x="440309" y="441512"/>
                  </a:lnTo>
                  <a:lnTo>
                    <a:pt x="496471" y="441512"/>
                  </a:lnTo>
                  <a:lnTo>
                    <a:pt x="496471" y="213391"/>
                  </a:lnTo>
                  <a:close/>
                  <a:moveTo>
                    <a:pt x="275738" y="213391"/>
                  </a:moveTo>
                  <a:lnTo>
                    <a:pt x="275738" y="441512"/>
                  </a:lnTo>
                  <a:lnTo>
                    <a:pt x="331901" y="441512"/>
                  </a:lnTo>
                  <a:lnTo>
                    <a:pt x="331901" y="213391"/>
                  </a:lnTo>
                  <a:close/>
                  <a:moveTo>
                    <a:pt x="111168" y="213391"/>
                  </a:moveTo>
                  <a:lnTo>
                    <a:pt x="111168" y="441512"/>
                  </a:lnTo>
                  <a:lnTo>
                    <a:pt x="167330" y="441512"/>
                  </a:lnTo>
                  <a:lnTo>
                    <a:pt x="167330" y="213391"/>
                  </a:lnTo>
                  <a:close/>
                  <a:moveTo>
                    <a:pt x="425979" y="178999"/>
                  </a:moveTo>
                  <a:lnTo>
                    <a:pt x="425979" y="189219"/>
                  </a:lnTo>
                  <a:lnTo>
                    <a:pt x="510801" y="189219"/>
                  </a:lnTo>
                  <a:lnTo>
                    <a:pt x="510801" y="178999"/>
                  </a:lnTo>
                  <a:close/>
                  <a:moveTo>
                    <a:pt x="370440" y="178999"/>
                  </a:moveTo>
                  <a:lnTo>
                    <a:pt x="370440" y="201305"/>
                  </a:lnTo>
                  <a:cubicBezTo>
                    <a:pt x="370440" y="208059"/>
                    <a:pt x="365011" y="213391"/>
                    <a:pt x="358335" y="213391"/>
                  </a:cubicBezTo>
                  <a:lnTo>
                    <a:pt x="356110" y="213391"/>
                  </a:lnTo>
                  <a:lnTo>
                    <a:pt x="356110" y="441512"/>
                  </a:lnTo>
                  <a:lnTo>
                    <a:pt x="358335" y="441512"/>
                  </a:lnTo>
                  <a:cubicBezTo>
                    <a:pt x="365011" y="441512"/>
                    <a:pt x="370440" y="446932"/>
                    <a:pt x="370440" y="453598"/>
                  </a:cubicBezTo>
                  <a:lnTo>
                    <a:pt x="370440" y="475903"/>
                  </a:lnTo>
                  <a:lnTo>
                    <a:pt x="401770" y="475903"/>
                  </a:lnTo>
                  <a:lnTo>
                    <a:pt x="401770" y="453598"/>
                  </a:lnTo>
                  <a:cubicBezTo>
                    <a:pt x="401770" y="446932"/>
                    <a:pt x="407199" y="441512"/>
                    <a:pt x="413875" y="441512"/>
                  </a:cubicBezTo>
                  <a:lnTo>
                    <a:pt x="416100" y="441512"/>
                  </a:lnTo>
                  <a:lnTo>
                    <a:pt x="416100" y="213391"/>
                  </a:lnTo>
                  <a:lnTo>
                    <a:pt x="413875" y="213391"/>
                  </a:lnTo>
                  <a:cubicBezTo>
                    <a:pt x="407199" y="213391"/>
                    <a:pt x="401770" y="208059"/>
                    <a:pt x="401770" y="201305"/>
                  </a:cubicBezTo>
                  <a:lnTo>
                    <a:pt x="401770" y="178999"/>
                  </a:lnTo>
                  <a:close/>
                  <a:moveTo>
                    <a:pt x="261408" y="178999"/>
                  </a:moveTo>
                  <a:lnTo>
                    <a:pt x="261408" y="189219"/>
                  </a:lnTo>
                  <a:lnTo>
                    <a:pt x="346230" y="189219"/>
                  </a:lnTo>
                  <a:lnTo>
                    <a:pt x="346230" y="178999"/>
                  </a:lnTo>
                  <a:close/>
                  <a:moveTo>
                    <a:pt x="205869" y="178999"/>
                  </a:moveTo>
                  <a:lnTo>
                    <a:pt x="205869" y="201305"/>
                  </a:lnTo>
                  <a:cubicBezTo>
                    <a:pt x="205869" y="208059"/>
                    <a:pt x="200440" y="213391"/>
                    <a:pt x="193764" y="213391"/>
                  </a:cubicBezTo>
                  <a:lnTo>
                    <a:pt x="191539" y="213391"/>
                  </a:lnTo>
                  <a:lnTo>
                    <a:pt x="191539" y="441512"/>
                  </a:lnTo>
                  <a:lnTo>
                    <a:pt x="193764" y="441512"/>
                  </a:lnTo>
                  <a:cubicBezTo>
                    <a:pt x="200440" y="441512"/>
                    <a:pt x="205869" y="446932"/>
                    <a:pt x="205869" y="453598"/>
                  </a:cubicBezTo>
                  <a:lnTo>
                    <a:pt x="205869" y="475903"/>
                  </a:lnTo>
                  <a:lnTo>
                    <a:pt x="237199" y="475903"/>
                  </a:lnTo>
                  <a:lnTo>
                    <a:pt x="237199" y="453598"/>
                  </a:lnTo>
                  <a:cubicBezTo>
                    <a:pt x="237199" y="446932"/>
                    <a:pt x="242539" y="441512"/>
                    <a:pt x="249304" y="441512"/>
                  </a:cubicBezTo>
                  <a:lnTo>
                    <a:pt x="251529" y="441512"/>
                  </a:lnTo>
                  <a:lnTo>
                    <a:pt x="251529" y="213391"/>
                  </a:lnTo>
                  <a:lnTo>
                    <a:pt x="249304" y="213391"/>
                  </a:lnTo>
                  <a:cubicBezTo>
                    <a:pt x="242539" y="213391"/>
                    <a:pt x="237199" y="208059"/>
                    <a:pt x="237199" y="201305"/>
                  </a:cubicBezTo>
                  <a:lnTo>
                    <a:pt x="237199" y="178999"/>
                  </a:lnTo>
                  <a:close/>
                  <a:moveTo>
                    <a:pt x="96749" y="178999"/>
                  </a:moveTo>
                  <a:lnTo>
                    <a:pt x="96749" y="189219"/>
                  </a:lnTo>
                  <a:lnTo>
                    <a:pt x="181660" y="189219"/>
                  </a:lnTo>
                  <a:lnTo>
                    <a:pt x="181660" y="178999"/>
                  </a:lnTo>
                  <a:close/>
                  <a:moveTo>
                    <a:pt x="54204" y="123635"/>
                  </a:moveTo>
                  <a:lnTo>
                    <a:pt x="54204" y="154827"/>
                  </a:lnTo>
                  <a:lnTo>
                    <a:pt x="553435" y="154827"/>
                  </a:lnTo>
                  <a:lnTo>
                    <a:pt x="553435" y="123635"/>
                  </a:lnTo>
                  <a:close/>
                  <a:moveTo>
                    <a:pt x="303775" y="70404"/>
                  </a:moveTo>
                  <a:lnTo>
                    <a:pt x="235152" y="99463"/>
                  </a:lnTo>
                  <a:lnTo>
                    <a:pt x="372398" y="99463"/>
                  </a:lnTo>
                  <a:close/>
                  <a:moveTo>
                    <a:pt x="303775" y="25171"/>
                  </a:moveTo>
                  <a:lnTo>
                    <a:pt x="128346" y="99463"/>
                  </a:lnTo>
                  <a:lnTo>
                    <a:pt x="173204" y="99463"/>
                  </a:lnTo>
                  <a:lnTo>
                    <a:pt x="299058" y="46143"/>
                  </a:lnTo>
                  <a:cubicBezTo>
                    <a:pt x="302084" y="44899"/>
                    <a:pt x="305466" y="44899"/>
                    <a:pt x="308492" y="46143"/>
                  </a:cubicBezTo>
                  <a:lnTo>
                    <a:pt x="434435" y="99463"/>
                  </a:lnTo>
                  <a:lnTo>
                    <a:pt x="479204" y="99463"/>
                  </a:lnTo>
                  <a:close/>
                  <a:moveTo>
                    <a:pt x="299058" y="999"/>
                  </a:moveTo>
                  <a:cubicBezTo>
                    <a:pt x="302084" y="-334"/>
                    <a:pt x="305466" y="-334"/>
                    <a:pt x="308492" y="999"/>
                  </a:cubicBezTo>
                  <a:lnTo>
                    <a:pt x="541241" y="99463"/>
                  </a:lnTo>
                  <a:lnTo>
                    <a:pt x="565540" y="99463"/>
                  </a:lnTo>
                  <a:cubicBezTo>
                    <a:pt x="572215" y="99463"/>
                    <a:pt x="577644" y="104884"/>
                    <a:pt x="577644" y="111549"/>
                  </a:cubicBezTo>
                  <a:lnTo>
                    <a:pt x="577644" y="166913"/>
                  </a:lnTo>
                  <a:cubicBezTo>
                    <a:pt x="577644" y="173578"/>
                    <a:pt x="572215" y="178999"/>
                    <a:pt x="565540" y="178999"/>
                  </a:cubicBezTo>
                  <a:lnTo>
                    <a:pt x="535011" y="178999"/>
                  </a:lnTo>
                  <a:lnTo>
                    <a:pt x="535011" y="201305"/>
                  </a:lnTo>
                  <a:cubicBezTo>
                    <a:pt x="535011" y="208059"/>
                    <a:pt x="529581" y="213391"/>
                    <a:pt x="522906" y="213391"/>
                  </a:cubicBezTo>
                  <a:lnTo>
                    <a:pt x="520681" y="213391"/>
                  </a:lnTo>
                  <a:lnTo>
                    <a:pt x="520681" y="441512"/>
                  </a:lnTo>
                  <a:lnTo>
                    <a:pt x="522906" y="441512"/>
                  </a:lnTo>
                  <a:cubicBezTo>
                    <a:pt x="529581" y="441512"/>
                    <a:pt x="535011" y="446932"/>
                    <a:pt x="535011" y="453598"/>
                  </a:cubicBezTo>
                  <a:lnTo>
                    <a:pt x="535011" y="475903"/>
                  </a:lnTo>
                  <a:lnTo>
                    <a:pt x="552990" y="475903"/>
                  </a:lnTo>
                  <a:cubicBezTo>
                    <a:pt x="559665" y="475903"/>
                    <a:pt x="565094" y="481324"/>
                    <a:pt x="565094" y="487989"/>
                  </a:cubicBezTo>
                  <a:lnTo>
                    <a:pt x="565094" y="522203"/>
                  </a:lnTo>
                  <a:lnTo>
                    <a:pt x="595534" y="522203"/>
                  </a:lnTo>
                  <a:cubicBezTo>
                    <a:pt x="602210" y="522203"/>
                    <a:pt x="607639" y="527624"/>
                    <a:pt x="607639" y="534288"/>
                  </a:cubicBezTo>
                  <a:lnTo>
                    <a:pt x="607639" y="588586"/>
                  </a:lnTo>
                  <a:cubicBezTo>
                    <a:pt x="607639" y="595251"/>
                    <a:pt x="602210" y="600672"/>
                    <a:pt x="595534" y="600672"/>
                  </a:cubicBezTo>
                  <a:lnTo>
                    <a:pt x="12105" y="600672"/>
                  </a:lnTo>
                  <a:cubicBezTo>
                    <a:pt x="5429" y="600672"/>
                    <a:pt x="0" y="595251"/>
                    <a:pt x="0" y="588586"/>
                  </a:cubicBezTo>
                  <a:lnTo>
                    <a:pt x="0" y="534288"/>
                  </a:lnTo>
                  <a:cubicBezTo>
                    <a:pt x="0" y="527624"/>
                    <a:pt x="5429" y="522203"/>
                    <a:pt x="12105" y="522203"/>
                  </a:cubicBezTo>
                  <a:lnTo>
                    <a:pt x="42545" y="522203"/>
                  </a:lnTo>
                  <a:lnTo>
                    <a:pt x="42545" y="487989"/>
                  </a:lnTo>
                  <a:cubicBezTo>
                    <a:pt x="42545" y="481324"/>
                    <a:pt x="47974" y="475903"/>
                    <a:pt x="54649" y="475903"/>
                  </a:cubicBezTo>
                  <a:lnTo>
                    <a:pt x="72539" y="475903"/>
                  </a:lnTo>
                  <a:lnTo>
                    <a:pt x="72539" y="453598"/>
                  </a:lnTo>
                  <a:cubicBezTo>
                    <a:pt x="72539" y="446932"/>
                    <a:pt x="77969" y="441512"/>
                    <a:pt x="84644" y="441512"/>
                  </a:cubicBezTo>
                  <a:lnTo>
                    <a:pt x="86958" y="441512"/>
                  </a:lnTo>
                  <a:lnTo>
                    <a:pt x="86958" y="213391"/>
                  </a:lnTo>
                  <a:lnTo>
                    <a:pt x="84644" y="213391"/>
                  </a:lnTo>
                  <a:cubicBezTo>
                    <a:pt x="77969" y="213391"/>
                    <a:pt x="72539" y="208059"/>
                    <a:pt x="72539" y="201305"/>
                  </a:cubicBezTo>
                  <a:lnTo>
                    <a:pt x="72539" y="178999"/>
                  </a:lnTo>
                  <a:lnTo>
                    <a:pt x="42099" y="178999"/>
                  </a:lnTo>
                  <a:cubicBezTo>
                    <a:pt x="35424" y="178999"/>
                    <a:pt x="29995" y="173578"/>
                    <a:pt x="29995" y="166913"/>
                  </a:cubicBezTo>
                  <a:lnTo>
                    <a:pt x="29995" y="111549"/>
                  </a:lnTo>
                  <a:cubicBezTo>
                    <a:pt x="29995" y="104884"/>
                    <a:pt x="35424" y="99463"/>
                    <a:pt x="42099" y="99463"/>
                  </a:cubicBezTo>
                  <a:lnTo>
                    <a:pt x="66309" y="994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FD3E3E70-6CC9-4BC3-9879-9178F2DF1B0C}"/>
              </a:ext>
            </a:extLst>
          </p:cNvPr>
          <p:cNvGrpSpPr/>
          <p:nvPr/>
        </p:nvGrpSpPr>
        <p:grpSpPr>
          <a:xfrm>
            <a:off x="3568031" y="3984423"/>
            <a:ext cx="696182" cy="696182"/>
            <a:chOff x="3568031" y="3984423"/>
            <a:chExt cx="696182" cy="696182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4A98CDA-A6E9-482D-AF6A-3BFEE4C45BE5}"/>
                </a:ext>
              </a:extLst>
            </p:cNvPr>
            <p:cNvGrpSpPr/>
            <p:nvPr/>
          </p:nvGrpSpPr>
          <p:grpSpPr>
            <a:xfrm>
              <a:off x="3568031" y="3984423"/>
              <a:ext cx="696182" cy="696182"/>
              <a:chOff x="3440136" y="4154905"/>
              <a:chExt cx="696182" cy="696182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FB374CC9-0A56-4CA9-84B3-03EFD4AFC764}"/>
                  </a:ext>
                </a:extLst>
              </p:cNvPr>
              <p:cNvSpPr/>
              <p:nvPr/>
            </p:nvSpPr>
            <p:spPr>
              <a:xfrm>
                <a:off x="3504424" y="4219193"/>
                <a:ext cx="567606" cy="567606"/>
              </a:xfrm>
              <a:prstGeom prst="ellipse">
                <a:avLst/>
              </a:prstGeom>
              <a:solidFill>
                <a:srgbClr val="8185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22" name="椭圆 321">
                <a:extLst>
                  <a:ext uri="{FF2B5EF4-FFF2-40B4-BE49-F238E27FC236}">
                    <a16:creationId xmlns:a16="http://schemas.microsoft.com/office/drawing/2014/main" id="{671E17EC-A354-422F-8B2D-500309DF7A18}"/>
                  </a:ext>
                </a:extLst>
              </p:cNvPr>
              <p:cNvSpPr/>
              <p:nvPr/>
            </p:nvSpPr>
            <p:spPr>
              <a:xfrm>
                <a:off x="3440136" y="4154905"/>
                <a:ext cx="696182" cy="696182"/>
              </a:xfrm>
              <a:prstGeom prst="ellipse">
                <a:avLst/>
              </a:prstGeom>
              <a:noFill/>
              <a:ln w="25400">
                <a:solidFill>
                  <a:srgbClr val="81858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atm_181943">
              <a:extLst>
                <a:ext uri="{FF2B5EF4-FFF2-40B4-BE49-F238E27FC236}">
                  <a16:creationId xmlns:a16="http://schemas.microsoft.com/office/drawing/2014/main" id="{1F35247C-9AA2-4367-90CD-3F0079933FA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754901" y="4212697"/>
              <a:ext cx="333872" cy="333368"/>
            </a:xfrm>
            <a:custGeom>
              <a:avLst/>
              <a:gdLst>
                <a:gd name="connsiteX0" fmla="*/ 303785 w 607639"/>
                <a:gd name="connsiteY0" fmla="*/ 323613 h 606722"/>
                <a:gd name="connsiteX1" fmla="*/ 313933 w 607639"/>
                <a:gd name="connsiteY1" fmla="*/ 333744 h 606722"/>
                <a:gd name="connsiteX2" fmla="*/ 313933 w 607639"/>
                <a:gd name="connsiteY2" fmla="*/ 335166 h 606722"/>
                <a:gd name="connsiteX3" fmla="*/ 344289 w 607639"/>
                <a:gd name="connsiteY3" fmla="*/ 374178 h 606722"/>
                <a:gd name="connsiteX4" fmla="*/ 334230 w 607639"/>
                <a:gd name="connsiteY4" fmla="*/ 384308 h 606722"/>
                <a:gd name="connsiteX5" fmla="*/ 324081 w 607639"/>
                <a:gd name="connsiteY5" fmla="*/ 374178 h 606722"/>
                <a:gd name="connsiteX6" fmla="*/ 303785 w 607639"/>
                <a:gd name="connsiteY6" fmla="*/ 353916 h 606722"/>
                <a:gd name="connsiteX7" fmla="*/ 283577 w 607639"/>
                <a:gd name="connsiteY7" fmla="*/ 374178 h 606722"/>
                <a:gd name="connsiteX8" fmla="*/ 303785 w 607639"/>
                <a:gd name="connsiteY8" fmla="*/ 394350 h 606722"/>
                <a:gd name="connsiteX9" fmla="*/ 344289 w 607639"/>
                <a:gd name="connsiteY9" fmla="*/ 434784 h 606722"/>
                <a:gd name="connsiteX10" fmla="*/ 313933 w 607639"/>
                <a:gd name="connsiteY10" fmla="*/ 473796 h 606722"/>
                <a:gd name="connsiteX11" fmla="*/ 313933 w 607639"/>
                <a:gd name="connsiteY11" fmla="*/ 475307 h 606722"/>
                <a:gd name="connsiteX12" fmla="*/ 303785 w 607639"/>
                <a:gd name="connsiteY12" fmla="*/ 485349 h 606722"/>
                <a:gd name="connsiteX13" fmla="*/ 293725 w 607639"/>
                <a:gd name="connsiteY13" fmla="*/ 475307 h 606722"/>
                <a:gd name="connsiteX14" fmla="*/ 293725 w 607639"/>
                <a:gd name="connsiteY14" fmla="*/ 473796 h 606722"/>
                <a:gd name="connsiteX15" fmla="*/ 263280 w 607639"/>
                <a:gd name="connsiteY15" fmla="*/ 434784 h 606722"/>
                <a:gd name="connsiteX16" fmla="*/ 273428 w 607639"/>
                <a:gd name="connsiteY16" fmla="*/ 424742 h 606722"/>
                <a:gd name="connsiteX17" fmla="*/ 283577 w 607639"/>
                <a:gd name="connsiteY17" fmla="*/ 434784 h 606722"/>
                <a:gd name="connsiteX18" fmla="*/ 303785 w 607639"/>
                <a:gd name="connsiteY18" fmla="*/ 455046 h 606722"/>
                <a:gd name="connsiteX19" fmla="*/ 324081 w 607639"/>
                <a:gd name="connsiteY19" fmla="*/ 434784 h 606722"/>
                <a:gd name="connsiteX20" fmla="*/ 303785 w 607639"/>
                <a:gd name="connsiteY20" fmla="*/ 414612 h 606722"/>
                <a:gd name="connsiteX21" fmla="*/ 263280 w 607639"/>
                <a:gd name="connsiteY21" fmla="*/ 374178 h 606722"/>
                <a:gd name="connsiteX22" fmla="*/ 293725 w 607639"/>
                <a:gd name="connsiteY22" fmla="*/ 335166 h 606722"/>
                <a:gd name="connsiteX23" fmla="*/ 293725 w 607639"/>
                <a:gd name="connsiteY23" fmla="*/ 333744 h 606722"/>
                <a:gd name="connsiteX24" fmla="*/ 303785 w 607639"/>
                <a:gd name="connsiteY24" fmla="*/ 323613 h 606722"/>
                <a:gd name="connsiteX25" fmla="*/ 303775 w 607639"/>
                <a:gd name="connsiteY25" fmla="*/ 262916 h 606722"/>
                <a:gd name="connsiteX26" fmla="*/ 161973 w 607639"/>
                <a:gd name="connsiteY26" fmla="*/ 404472 h 606722"/>
                <a:gd name="connsiteX27" fmla="*/ 303775 w 607639"/>
                <a:gd name="connsiteY27" fmla="*/ 546028 h 606722"/>
                <a:gd name="connsiteX28" fmla="*/ 445577 w 607639"/>
                <a:gd name="connsiteY28" fmla="*/ 404472 h 606722"/>
                <a:gd name="connsiteX29" fmla="*/ 303775 w 607639"/>
                <a:gd name="connsiteY29" fmla="*/ 262916 h 606722"/>
                <a:gd name="connsiteX30" fmla="*/ 303775 w 607639"/>
                <a:gd name="connsiteY30" fmla="*/ 242745 h 606722"/>
                <a:gd name="connsiteX31" fmla="*/ 465873 w 607639"/>
                <a:gd name="connsiteY31" fmla="*/ 404472 h 606722"/>
                <a:gd name="connsiteX32" fmla="*/ 303775 w 607639"/>
                <a:gd name="connsiteY32" fmla="*/ 566288 h 606722"/>
                <a:gd name="connsiteX33" fmla="*/ 141766 w 607639"/>
                <a:gd name="connsiteY33" fmla="*/ 404472 h 606722"/>
                <a:gd name="connsiteX34" fmla="*/ 303775 w 607639"/>
                <a:gd name="connsiteY34" fmla="*/ 242745 h 606722"/>
                <a:gd name="connsiteX35" fmla="*/ 303774 w 607639"/>
                <a:gd name="connsiteY35" fmla="*/ 222416 h 606722"/>
                <a:gd name="connsiteX36" fmla="*/ 121468 w 607639"/>
                <a:gd name="connsiteY36" fmla="*/ 404437 h 606722"/>
                <a:gd name="connsiteX37" fmla="*/ 303774 w 607639"/>
                <a:gd name="connsiteY37" fmla="*/ 586458 h 606722"/>
                <a:gd name="connsiteX38" fmla="*/ 486081 w 607639"/>
                <a:gd name="connsiteY38" fmla="*/ 404437 h 606722"/>
                <a:gd name="connsiteX39" fmla="*/ 303774 w 607639"/>
                <a:gd name="connsiteY39" fmla="*/ 222416 h 606722"/>
                <a:gd name="connsiteX40" fmla="*/ 303774 w 607639"/>
                <a:gd name="connsiteY40" fmla="*/ 202241 h 606722"/>
                <a:gd name="connsiteX41" fmla="*/ 506377 w 607639"/>
                <a:gd name="connsiteY41" fmla="*/ 404437 h 606722"/>
                <a:gd name="connsiteX42" fmla="*/ 303774 w 607639"/>
                <a:gd name="connsiteY42" fmla="*/ 606722 h 606722"/>
                <a:gd name="connsiteX43" fmla="*/ 101261 w 607639"/>
                <a:gd name="connsiteY43" fmla="*/ 404437 h 606722"/>
                <a:gd name="connsiteX44" fmla="*/ 303774 w 607639"/>
                <a:gd name="connsiteY44" fmla="*/ 202241 h 606722"/>
                <a:gd name="connsiteX45" fmla="*/ 50651 w 607639"/>
                <a:gd name="connsiteY45" fmla="*/ 141554 h 606722"/>
                <a:gd name="connsiteX46" fmla="*/ 556989 w 607639"/>
                <a:gd name="connsiteY46" fmla="*/ 141554 h 606722"/>
                <a:gd name="connsiteX47" fmla="*/ 567135 w 607639"/>
                <a:gd name="connsiteY47" fmla="*/ 151685 h 606722"/>
                <a:gd name="connsiteX48" fmla="*/ 567135 w 607639"/>
                <a:gd name="connsiteY48" fmla="*/ 252725 h 606722"/>
                <a:gd name="connsiteX49" fmla="*/ 556989 w 607639"/>
                <a:gd name="connsiteY49" fmla="*/ 262856 h 606722"/>
                <a:gd name="connsiteX50" fmla="*/ 486053 w 607639"/>
                <a:gd name="connsiteY50" fmla="*/ 262856 h 606722"/>
                <a:gd name="connsiteX51" fmla="*/ 475996 w 607639"/>
                <a:gd name="connsiteY51" fmla="*/ 252725 h 606722"/>
                <a:gd name="connsiteX52" fmla="*/ 486053 w 607639"/>
                <a:gd name="connsiteY52" fmla="*/ 242683 h 606722"/>
                <a:gd name="connsiteX53" fmla="*/ 546842 w 607639"/>
                <a:gd name="connsiteY53" fmla="*/ 242683 h 606722"/>
                <a:gd name="connsiteX54" fmla="*/ 546842 w 607639"/>
                <a:gd name="connsiteY54" fmla="*/ 161727 h 606722"/>
                <a:gd name="connsiteX55" fmla="*/ 60798 w 607639"/>
                <a:gd name="connsiteY55" fmla="*/ 161727 h 606722"/>
                <a:gd name="connsiteX56" fmla="*/ 60798 w 607639"/>
                <a:gd name="connsiteY56" fmla="*/ 242683 h 606722"/>
                <a:gd name="connsiteX57" fmla="*/ 121498 w 607639"/>
                <a:gd name="connsiteY57" fmla="*/ 242683 h 606722"/>
                <a:gd name="connsiteX58" fmla="*/ 131644 w 607639"/>
                <a:gd name="connsiteY58" fmla="*/ 252725 h 606722"/>
                <a:gd name="connsiteX59" fmla="*/ 121498 w 607639"/>
                <a:gd name="connsiteY59" fmla="*/ 262856 h 606722"/>
                <a:gd name="connsiteX60" fmla="*/ 50651 w 607639"/>
                <a:gd name="connsiteY60" fmla="*/ 262856 h 606722"/>
                <a:gd name="connsiteX61" fmla="*/ 40505 w 607639"/>
                <a:gd name="connsiteY61" fmla="*/ 252725 h 606722"/>
                <a:gd name="connsiteX62" fmla="*/ 40505 w 607639"/>
                <a:gd name="connsiteY62" fmla="*/ 151685 h 606722"/>
                <a:gd name="connsiteX63" fmla="*/ 50651 w 607639"/>
                <a:gd name="connsiteY63" fmla="*/ 141554 h 606722"/>
                <a:gd name="connsiteX64" fmla="*/ 354436 w 607639"/>
                <a:gd name="connsiteY64" fmla="*/ 70777 h 606722"/>
                <a:gd name="connsiteX65" fmla="*/ 455726 w 607639"/>
                <a:gd name="connsiteY65" fmla="*/ 70777 h 606722"/>
                <a:gd name="connsiteX66" fmla="*/ 465873 w 607639"/>
                <a:gd name="connsiteY66" fmla="*/ 80903 h 606722"/>
                <a:gd name="connsiteX67" fmla="*/ 455726 w 607639"/>
                <a:gd name="connsiteY67" fmla="*/ 91029 h 606722"/>
                <a:gd name="connsiteX68" fmla="*/ 354436 w 607639"/>
                <a:gd name="connsiteY68" fmla="*/ 91029 h 606722"/>
                <a:gd name="connsiteX69" fmla="*/ 344289 w 607639"/>
                <a:gd name="connsiteY69" fmla="*/ 80903 h 606722"/>
                <a:gd name="connsiteX70" fmla="*/ 354436 w 607639"/>
                <a:gd name="connsiteY70" fmla="*/ 70777 h 606722"/>
                <a:gd name="connsiteX71" fmla="*/ 526595 w 607639"/>
                <a:gd name="connsiteY71" fmla="*/ 60686 h 606722"/>
                <a:gd name="connsiteX72" fmla="*/ 546812 w 607639"/>
                <a:gd name="connsiteY72" fmla="*/ 80903 h 606722"/>
                <a:gd name="connsiteX73" fmla="*/ 526595 w 607639"/>
                <a:gd name="connsiteY73" fmla="*/ 101120 h 606722"/>
                <a:gd name="connsiteX74" fmla="*/ 506378 w 607639"/>
                <a:gd name="connsiteY74" fmla="*/ 80903 h 606722"/>
                <a:gd name="connsiteX75" fmla="*/ 526595 w 607639"/>
                <a:gd name="connsiteY75" fmla="*/ 60686 h 606722"/>
                <a:gd name="connsiteX76" fmla="*/ 50644 w 607639"/>
                <a:gd name="connsiteY76" fmla="*/ 0 h 606722"/>
                <a:gd name="connsiteX77" fmla="*/ 556995 w 607639"/>
                <a:gd name="connsiteY77" fmla="*/ 0 h 606722"/>
                <a:gd name="connsiteX78" fmla="*/ 607639 w 607639"/>
                <a:gd name="connsiteY78" fmla="*/ 50573 h 606722"/>
                <a:gd name="connsiteX79" fmla="*/ 607639 w 607639"/>
                <a:gd name="connsiteY79" fmla="*/ 273040 h 606722"/>
                <a:gd name="connsiteX80" fmla="*/ 556995 w 607639"/>
                <a:gd name="connsiteY80" fmla="*/ 323613 h 606722"/>
                <a:gd name="connsiteX81" fmla="*/ 516498 w 607639"/>
                <a:gd name="connsiteY81" fmla="*/ 323613 h 606722"/>
                <a:gd name="connsiteX82" fmla="*/ 506351 w 607639"/>
                <a:gd name="connsiteY82" fmla="*/ 313481 h 606722"/>
                <a:gd name="connsiteX83" fmla="*/ 516498 w 607639"/>
                <a:gd name="connsiteY83" fmla="*/ 303348 h 606722"/>
                <a:gd name="connsiteX84" fmla="*/ 556995 w 607639"/>
                <a:gd name="connsiteY84" fmla="*/ 303348 h 606722"/>
                <a:gd name="connsiteX85" fmla="*/ 587346 w 607639"/>
                <a:gd name="connsiteY85" fmla="*/ 273040 h 606722"/>
                <a:gd name="connsiteX86" fmla="*/ 587346 w 607639"/>
                <a:gd name="connsiteY86" fmla="*/ 50573 h 606722"/>
                <a:gd name="connsiteX87" fmla="*/ 556995 w 607639"/>
                <a:gd name="connsiteY87" fmla="*/ 20265 h 606722"/>
                <a:gd name="connsiteX88" fmla="*/ 50644 w 607639"/>
                <a:gd name="connsiteY88" fmla="*/ 20265 h 606722"/>
                <a:gd name="connsiteX89" fmla="*/ 20293 w 607639"/>
                <a:gd name="connsiteY89" fmla="*/ 50573 h 606722"/>
                <a:gd name="connsiteX90" fmla="*/ 20293 w 607639"/>
                <a:gd name="connsiteY90" fmla="*/ 273040 h 606722"/>
                <a:gd name="connsiteX91" fmla="*/ 50644 w 607639"/>
                <a:gd name="connsiteY91" fmla="*/ 303348 h 606722"/>
                <a:gd name="connsiteX92" fmla="*/ 91141 w 607639"/>
                <a:gd name="connsiteY92" fmla="*/ 303348 h 606722"/>
                <a:gd name="connsiteX93" fmla="*/ 101288 w 607639"/>
                <a:gd name="connsiteY93" fmla="*/ 313481 h 606722"/>
                <a:gd name="connsiteX94" fmla="*/ 91141 w 607639"/>
                <a:gd name="connsiteY94" fmla="*/ 323613 h 606722"/>
                <a:gd name="connsiteX95" fmla="*/ 50644 w 607639"/>
                <a:gd name="connsiteY95" fmla="*/ 323613 h 606722"/>
                <a:gd name="connsiteX96" fmla="*/ 0 w 607639"/>
                <a:gd name="connsiteY96" fmla="*/ 273040 h 606722"/>
                <a:gd name="connsiteX97" fmla="*/ 0 w 607639"/>
                <a:gd name="connsiteY97" fmla="*/ 50573 h 606722"/>
                <a:gd name="connsiteX98" fmla="*/ 50644 w 607639"/>
                <a:gd name="connsiteY9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607639" h="606722">
                  <a:moveTo>
                    <a:pt x="303785" y="323613"/>
                  </a:moveTo>
                  <a:cubicBezTo>
                    <a:pt x="309393" y="323613"/>
                    <a:pt x="313933" y="328145"/>
                    <a:pt x="313933" y="333744"/>
                  </a:cubicBezTo>
                  <a:lnTo>
                    <a:pt x="313933" y="335166"/>
                  </a:lnTo>
                  <a:cubicBezTo>
                    <a:pt x="331381" y="339698"/>
                    <a:pt x="344289" y="355338"/>
                    <a:pt x="344289" y="374178"/>
                  </a:cubicBezTo>
                  <a:cubicBezTo>
                    <a:pt x="344289" y="379776"/>
                    <a:pt x="339838" y="384308"/>
                    <a:pt x="334230" y="384308"/>
                  </a:cubicBezTo>
                  <a:cubicBezTo>
                    <a:pt x="328621" y="384308"/>
                    <a:pt x="324081" y="379776"/>
                    <a:pt x="324081" y="374178"/>
                  </a:cubicBezTo>
                  <a:cubicBezTo>
                    <a:pt x="324081" y="362981"/>
                    <a:pt x="315001" y="353916"/>
                    <a:pt x="303785" y="353916"/>
                  </a:cubicBezTo>
                  <a:cubicBezTo>
                    <a:pt x="292657" y="353916"/>
                    <a:pt x="283577" y="362981"/>
                    <a:pt x="283577" y="374178"/>
                  </a:cubicBezTo>
                  <a:cubicBezTo>
                    <a:pt x="283577" y="385286"/>
                    <a:pt x="292657" y="394350"/>
                    <a:pt x="303785" y="394350"/>
                  </a:cubicBezTo>
                  <a:cubicBezTo>
                    <a:pt x="326129" y="394350"/>
                    <a:pt x="344289" y="412479"/>
                    <a:pt x="344289" y="434784"/>
                  </a:cubicBezTo>
                  <a:cubicBezTo>
                    <a:pt x="344289" y="453624"/>
                    <a:pt x="331381" y="469353"/>
                    <a:pt x="313933" y="473796"/>
                  </a:cubicBezTo>
                  <a:lnTo>
                    <a:pt x="313933" y="475307"/>
                  </a:lnTo>
                  <a:cubicBezTo>
                    <a:pt x="313933" y="480817"/>
                    <a:pt x="309393" y="485349"/>
                    <a:pt x="303785" y="485349"/>
                  </a:cubicBezTo>
                  <a:cubicBezTo>
                    <a:pt x="298265" y="485349"/>
                    <a:pt x="293725" y="480817"/>
                    <a:pt x="293725" y="475307"/>
                  </a:cubicBezTo>
                  <a:lnTo>
                    <a:pt x="293725" y="473796"/>
                  </a:lnTo>
                  <a:cubicBezTo>
                    <a:pt x="276277" y="469353"/>
                    <a:pt x="263280" y="453624"/>
                    <a:pt x="263280" y="434784"/>
                  </a:cubicBezTo>
                  <a:cubicBezTo>
                    <a:pt x="263280" y="429275"/>
                    <a:pt x="267820" y="424742"/>
                    <a:pt x="273428" y="424742"/>
                  </a:cubicBezTo>
                  <a:cubicBezTo>
                    <a:pt x="279037" y="424742"/>
                    <a:pt x="283577" y="429275"/>
                    <a:pt x="283577" y="434784"/>
                  </a:cubicBezTo>
                  <a:cubicBezTo>
                    <a:pt x="283577" y="445981"/>
                    <a:pt x="292657" y="455046"/>
                    <a:pt x="303785" y="455046"/>
                  </a:cubicBezTo>
                  <a:cubicBezTo>
                    <a:pt x="315001" y="455046"/>
                    <a:pt x="324081" y="445981"/>
                    <a:pt x="324081" y="434784"/>
                  </a:cubicBezTo>
                  <a:cubicBezTo>
                    <a:pt x="324081" y="423676"/>
                    <a:pt x="315001" y="414612"/>
                    <a:pt x="303785" y="414612"/>
                  </a:cubicBezTo>
                  <a:cubicBezTo>
                    <a:pt x="281440" y="414612"/>
                    <a:pt x="263280" y="396483"/>
                    <a:pt x="263280" y="374178"/>
                  </a:cubicBezTo>
                  <a:cubicBezTo>
                    <a:pt x="263280" y="355338"/>
                    <a:pt x="276277" y="339698"/>
                    <a:pt x="293725" y="335166"/>
                  </a:cubicBezTo>
                  <a:lnTo>
                    <a:pt x="293725" y="333744"/>
                  </a:lnTo>
                  <a:cubicBezTo>
                    <a:pt x="293725" y="328145"/>
                    <a:pt x="298265" y="323613"/>
                    <a:pt x="303785" y="323613"/>
                  </a:cubicBezTo>
                  <a:close/>
                  <a:moveTo>
                    <a:pt x="303775" y="262916"/>
                  </a:moveTo>
                  <a:cubicBezTo>
                    <a:pt x="225619" y="262916"/>
                    <a:pt x="161973" y="326452"/>
                    <a:pt x="161973" y="404472"/>
                  </a:cubicBezTo>
                  <a:cubicBezTo>
                    <a:pt x="161973" y="482492"/>
                    <a:pt x="225619" y="546028"/>
                    <a:pt x="303775" y="546028"/>
                  </a:cubicBezTo>
                  <a:cubicBezTo>
                    <a:pt x="382020" y="546028"/>
                    <a:pt x="445577" y="482492"/>
                    <a:pt x="445577" y="404472"/>
                  </a:cubicBezTo>
                  <a:cubicBezTo>
                    <a:pt x="445577" y="326452"/>
                    <a:pt x="382020" y="262916"/>
                    <a:pt x="303775" y="262916"/>
                  </a:cubicBezTo>
                  <a:close/>
                  <a:moveTo>
                    <a:pt x="303775" y="242745"/>
                  </a:moveTo>
                  <a:cubicBezTo>
                    <a:pt x="393147" y="242745"/>
                    <a:pt x="465873" y="315256"/>
                    <a:pt x="465873" y="404472"/>
                  </a:cubicBezTo>
                  <a:cubicBezTo>
                    <a:pt x="465873" y="493689"/>
                    <a:pt x="393147" y="566288"/>
                    <a:pt x="303775" y="566288"/>
                  </a:cubicBezTo>
                  <a:cubicBezTo>
                    <a:pt x="214492" y="566288"/>
                    <a:pt x="141766" y="493689"/>
                    <a:pt x="141766" y="404472"/>
                  </a:cubicBezTo>
                  <a:cubicBezTo>
                    <a:pt x="141766" y="315256"/>
                    <a:pt x="214492" y="242745"/>
                    <a:pt x="303775" y="242745"/>
                  </a:cubicBezTo>
                  <a:close/>
                  <a:moveTo>
                    <a:pt x="303774" y="222416"/>
                  </a:moveTo>
                  <a:cubicBezTo>
                    <a:pt x="203274" y="222416"/>
                    <a:pt x="121468" y="304094"/>
                    <a:pt x="121468" y="404437"/>
                  </a:cubicBezTo>
                  <a:cubicBezTo>
                    <a:pt x="121468" y="504780"/>
                    <a:pt x="203274" y="586458"/>
                    <a:pt x="303774" y="586458"/>
                  </a:cubicBezTo>
                  <a:cubicBezTo>
                    <a:pt x="404364" y="586458"/>
                    <a:pt x="486081" y="504780"/>
                    <a:pt x="486081" y="404437"/>
                  </a:cubicBezTo>
                  <a:cubicBezTo>
                    <a:pt x="486081" y="304094"/>
                    <a:pt x="404364" y="222416"/>
                    <a:pt x="303774" y="222416"/>
                  </a:cubicBezTo>
                  <a:close/>
                  <a:moveTo>
                    <a:pt x="303774" y="202241"/>
                  </a:moveTo>
                  <a:cubicBezTo>
                    <a:pt x="415491" y="202241"/>
                    <a:pt x="506377" y="292896"/>
                    <a:pt x="506377" y="404437"/>
                  </a:cubicBezTo>
                  <a:cubicBezTo>
                    <a:pt x="506377" y="515978"/>
                    <a:pt x="415491" y="606722"/>
                    <a:pt x="303774" y="606722"/>
                  </a:cubicBezTo>
                  <a:cubicBezTo>
                    <a:pt x="192147" y="606722"/>
                    <a:pt x="101261" y="515978"/>
                    <a:pt x="101261" y="404437"/>
                  </a:cubicBezTo>
                  <a:cubicBezTo>
                    <a:pt x="101261" y="292896"/>
                    <a:pt x="192147" y="202241"/>
                    <a:pt x="303774" y="202241"/>
                  </a:cubicBezTo>
                  <a:close/>
                  <a:moveTo>
                    <a:pt x="50651" y="141554"/>
                  </a:moveTo>
                  <a:lnTo>
                    <a:pt x="556989" y="141554"/>
                  </a:lnTo>
                  <a:cubicBezTo>
                    <a:pt x="562596" y="141554"/>
                    <a:pt x="567135" y="146086"/>
                    <a:pt x="567135" y="151685"/>
                  </a:cubicBezTo>
                  <a:lnTo>
                    <a:pt x="567135" y="252725"/>
                  </a:lnTo>
                  <a:cubicBezTo>
                    <a:pt x="567135" y="258324"/>
                    <a:pt x="562596" y="262856"/>
                    <a:pt x="556989" y="262856"/>
                  </a:cubicBezTo>
                  <a:lnTo>
                    <a:pt x="486053" y="262856"/>
                  </a:lnTo>
                  <a:cubicBezTo>
                    <a:pt x="480446" y="262856"/>
                    <a:pt x="475996" y="258324"/>
                    <a:pt x="475996" y="252725"/>
                  </a:cubicBezTo>
                  <a:cubicBezTo>
                    <a:pt x="475996" y="247216"/>
                    <a:pt x="480446" y="242683"/>
                    <a:pt x="486053" y="242683"/>
                  </a:cubicBezTo>
                  <a:lnTo>
                    <a:pt x="546842" y="242683"/>
                  </a:lnTo>
                  <a:lnTo>
                    <a:pt x="546842" y="161727"/>
                  </a:lnTo>
                  <a:lnTo>
                    <a:pt x="60798" y="161727"/>
                  </a:lnTo>
                  <a:lnTo>
                    <a:pt x="60798" y="242683"/>
                  </a:lnTo>
                  <a:lnTo>
                    <a:pt x="121498" y="242683"/>
                  </a:lnTo>
                  <a:cubicBezTo>
                    <a:pt x="127105" y="242683"/>
                    <a:pt x="131644" y="247216"/>
                    <a:pt x="131644" y="252725"/>
                  </a:cubicBezTo>
                  <a:cubicBezTo>
                    <a:pt x="131644" y="258324"/>
                    <a:pt x="127105" y="262856"/>
                    <a:pt x="121498" y="262856"/>
                  </a:cubicBezTo>
                  <a:lnTo>
                    <a:pt x="50651" y="262856"/>
                  </a:lnTo>
                  <a:cubicBezTo>
                    <a:pt x="45044" y="262856"/>
                    <a:pt x="40505" y="258324"/>
                    <a:pt x="40505" y="252725"/>
                  </a:cubicBezTo>
                  <a:lnTo>
                    <a:pt x="40505" y="151685"/>
                  </a:lnTo>
                  <a:cubicBezTo>
                    <a:pt x="40505" y="146086"/>
                    <a:pt x="45044" y="141554"/>
                    <a:pt x="50651" y="141554"/>
                  </a:cubicBezTo>
                  <a:close/>
                  <a:moveTo>
                    <a:pt x="354436" y="70777"/>
                  </a:moveTo>
                  <a:lnTo>
                    <a:pt x="455726" y="70777"/>
                  </a:lnTo>
                  <a:cubicBezTo>
                    <a:pt x="461334" y="70777"/>
                    <a:pt x="465873" y="75307"/>
                    <a:pt x="465873" y="80903"/>
                  </a:cubicBezTo>
                  <a:cubicBezTo>
                    <a:pt x="465873" y="86499"/>
                    <a:pt x="461334" y="91029"/>
                    <a:pt x="455726" y="91029"/>
                  </a:cubicBezTo>
                  <a:lnTo>
                    <a:pt x="354436" y="91029"/>
                  </a:lnTo>
                  <a:cubicBezTo>
                    <a:pt x="348828" y="91029"/>
                    <a:pt x="344289" y="86499"/>
                    <a:pt x="344289" y="80903"/>
                  </a:cubicBezTo>
                  <a:cubicBezTo>
                    <a:pt x="344289" y="75307"/>
                    <a:pt x="348828" y="70777"/>
                    <a:pt x="354436" y="70777"/>
                  </a:cubicBezTo>
                  <a:close/>
                  <a:moveTo>
                    <a:pt x="526595" y="60686"/>
                  </a:moveTo>
                  <a:cubicBezTo>
                    <a:pt x="537761" y="60686"/>
                    <a:pt x="546812" y="69737"/>
                    <a:pt x="546812" y="80903"/>
                  </a:cubicBezTo>
                  <a:cubicBezTo>
                    <a:pt x="546812" y="92069"/>
                    <a:pt x="537761" y="101120"/>
                    <a:pt x="526595" y="101120"/>
                  </a:cubicBezTo>
                  <a:cubicBezTo>
                    <a:pt x="515429" y="101120"/>
                    <a:pt x="506378" y="92069"/>
                    <a:pt x="506378" y="80903"/>
                  </a:cubicBezTo>
                  <a:cubicBezTo>
                    <a:pt x="506378" y="69737"/>
                    <a:pt x="515429" y="60686"/>
                    <a:pt x="526595" y="60686"/>
                  </a:cubicBezTo>
                  <a:close/>
                  <a:moveTo>
                    <a:pt x="50644" y="0"/>
                  </a:moveTo>
                  <a:lnTo>
                    <a:pt x="556995" y="0"/>
                  </a:lnTo>
                  <a:cubicBezTo>
                    <a:pt x="584854" y="0"/>
                    <a:pt x="607639" y="22664"/>
                    <a:pt x="607639" y="50573"/>
                  </a:cubicBezTo>
                  <a:lnTo>
                    <a:pt x="607639" y="273040"/>
                  </a:lnTo>
                  <a:cubicBezTo>
                    <a:pt x="607639" y="300949"/>
                    <a:pt x="584854" y="323613"/>
                    <a:pt x="556995" y="323613"/>
                  </a:cubicBezTo>
                  <a:lnTo>
                    <a:pt x="516498" y="323613"/>
                  </a:lnTo>
                  <a:cubicBezTo>
                    <a:pt x="510890" y="323613"/>
                    <a:pt x="506351" y="319080"/>
                    <a:pt x="506351" y="313481"/>
                  </a:cubicBezTo>
                  <a:cubicBezTo>
                    <a:pt x="506351" y="307881"/>
                    <a:pt x="510890" y="303348"/>
                    <a:pt x="516498" y="303348"/>
                  </a:cubicBezTo>
                  <a:lnTo>
                    <a:pt x="556995" y="303348"/>
                  </a:lnTo>
                  <a:cubicBezTo>
                    <a:pt x="573728" y="303348"/>
                    <a:pt x="587346" y="289750"/>
                    <a:pt x="587346" y="273040"/>
                  </a:cubicBezTo>
                  <a:lnTo>
                    <a:pt x="587346" y="50573"/>
                  </a:lnTo>
                  <a:cubicBezTo>
                    <a:pt x="587346" y="33863"/>
                    <a:pt x="573728" y="20265"/>
                    <a:pt x="556995" y="20265"/>
                  </a:cubicBezTo>
                  <a:lnTo>
                    <a:pt x="50644" y="20265"/>
                  </a:lnTo>
                  <a:cubicBezTo>
                    <a:pt x="33911" y="20265"/>
                    <a:pt x="20293" y="33863"/>
                    <a:pt x="20293" y="50573"/>
                  </a:cubicBezTo>
                  <a:lnTo>
                    <a:pt x="20293" y="273040"/>
                  </a:lnTo>
                  <a:cubicBezTo>
                    <a:pt x="20293" y="289750"/>
                    <a:pt x="33911" y="303348"/>
                    <a:pt x="50644" y="303348"/>
                  </a:cubicBezTo>
                  <a:lnTo>
                    <a:pt x="91141" y="303348"/>
                  </a:lnTo>
                  <a:cubicBezTo>
                    <a:pt x="96749" y="303348"/>
                    <a:pt x="101288" y="307881"/>
                    <a:pt x="101288" y="313481"/>
                  </a:cubicBezTo>
                  <a:cubicBezTo>
                    <a:pt x="101288" y="319080"/>
                    <a:pt x="96749" y="323613"/>
                    <a:pt x="91141" y="323613"/>
                  </a:cubicBezTo>
                  <a:lnTo>
                    <a:pt x="50644" y="323613"/>
                  </a:lnTo>
                  <a:cubicBezTo>
                    <a:pt x="22696" y="323613"/>
                    <a:pt x="0" y="300949"/>
                    <a:pt x="0" y="273040"/>
                  </a:cubicBezTo>
                  <a:lnTo>
                    <a:pt x="0" y="50573"/>
                  </a:lnTo>
                  <a:cubicBezTo>
                    <a:pt x="0" y="22664"/>
                    <a:pt x="22696" y="0"/>
                    <a:pt x="506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2780635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305" grpId="0" animBg="1"/>
      <p:bldP spid="306" grpId="0" animBg="1"/>
      <p:bldP spid="30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组合 84">
            <a:extLst>
              <a:ext uri="{FF2B5EF4-FFF2-40B4-BE49-F238E27FC236}">
                <a16:creationId xmlns:a16="http://schemas.microsoft.com/office/drawing/2014/main" id="{9EA097B3-ADF4-4E34-99A8-82B9C25BDBC0}"/>
              </a:ext>
            </a:extLst>
          </p:cNvPr>
          <p:cNvGrpSpPr/>
          <p:nvPr/>
        </p:nvGrpSpPr>
        <p:grpSpPr>
          <a:xfrm>
            <a:off x="9807011" y="357597"/>
            <a:ext cx="2053883" cy="523220"/>
            <a:chOff x="9543984" y="189929"/>
            <a:chExt cx="2053883" cy="523220"/>
          </a:xfrm>
        </p:grpSpPr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9BD18C85-6EA9-4F4F-88AF-D73CBE29484B}"/>
                </a:ext>
              </a:extLst>
            </p:cNvPr>
            <p:cNvSpPr txBox="1"/>
            <p:nvPr/>
          </p:nvSpPr>
          <p:spPr>
            <a:xfrm>
              <a:off x="10294681" y="189929"/>
              <a:ext cx="10349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LOGO</a:t>
              </a:r>
              <a:endParaRPr lang="zh-CN" altLang="en-US" sz="2800" dirty="0">
                <a:solidFill>
                  <a:srgbClr val="818588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7" name="等腰三角形 86">
              <a:extLst>
                <a:ext uri="{FF2B5EF4-FFF2-40B4-BE49-F238E27FC236}">
                  <a16:creationId xmlns:a16="http://schemas.microsoft.com/office/drawing/2014/main" id="{03DC2131-B380-4F69-BFBB-DD8B29EFFD43}"/>
                </a:ext>
              </a:extLst>
            </p:cNvPr>
            <p:cNvSpPr/>
            <p:nvPr/>
          </p:nvSpPr>
          <p:spPr>
            <a:xfrm>
              <a:off x="9696338" y="235395"/>
              <a:ext cx="501454" cy="432288"/>
            </a:xfrm>
            <a:prstGeom prst="triangle">
              <a:avLst/>
            </a:prstGeom>
            <a:solidFill>
              <a:srgbClr val="818588"/>
            </a:solidFill>
            <a:ln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0BBBAA3B-86FE-4DBD-A161-0B7790239083}"/>
                </a:ext>
              </a:extLst>
            </p:cNvPr>
            <p:cNvSpPr/>
            <p:nvPr/>
          </p:nvSpPr>
          <p:spPr>
            <a:xfrm>
              <a:off x="9543984" y="189929"/>
              <a:ext cx="2053883" cy="523220"/>
            </a:xfrm>
            <a:prstGeom prst="rect">
              <a:avLst/>
            </a:prstGeom>
            <a:noFill/>
            <a:ln w="38100"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2" name="任意多边形: 形状 121">
            <a:extLst>
              <a:ext uri="{FF2B5EF4-FFF2-40B4-BE49-F238E27FC236}">
                <a16:creationId xmlns:a16="http://schemas.microsoft.com/office/drawing/2014/main" id="{8F15F745-9C88-4624-BE7A-624BE0A91030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 rot="20250002">
            <a:off x="63297" y="4197217"/>
            <a:ext cx="1862247" cy="3044301"/>
          </a:xfrm>
          <a:custGeom>
            <a:avLst/>
            <a:gdLst>
              <a:gd name="connsiteX0" fmla="*/ 579298 w 1862247"/>
              <a:gd name="connsiteY0" fmla="*/ 2260008 h 3044301"/>
              <a:gd name="connsiteX1" fmla="*/ 561465 w 1862247"/>
              <a:gd name="connsiteY1" fmla="*/ 2376850 h 3044301"/>
              <a:gd name="connsiteX2" fmla="*/ 544081 w 1862247"/>
              <a:gd name="connsiteY2" fmla="*/ 2446243 h 3044301"/>
              <a:gd name="connsiteX3" fmla="*/ 519781 w 1862247"/>
              <a:gd name="connsiteY3" fmla="*/ 2487364 h 3044301"/>
              <a:gd name="connsiteX4" fmla="*/ 465199 w 1862247"/>
              <a:gd name="connsiteY4" fmla="*/ 2561606 h 3044301"/>
              <a:gd name="connsiteX5" fmla="*/ 458993 w 1862247"/>
              <a:gd name="connsiteY5" fmla="*/ 2559036 h 3044301"/>
              <a:gd name="connsiteX6" fmla="*/ 520790 w 1862247"/>
              <a:gd name="connsiteY6" fmla="*/ 2428837 h 3044301"/>
              <a:gd name="connsiteX7" fmla="*/ 575636 w 1862247"/>
              <a:gd name="connsiteY7" fmla="*/ 2274893 h 3044301"/>
              <a:gd name="connsiteX8" fmla="*/ 637636 w 1862247"/>
              <a:gd name="connsiteY8" fmla="*/ 2272269 h 3044301"/>
              <a:gd name="connsiteX9" fmla="*/ 639022 w 1862247"/>
              <a:gd name="connsiteY9" fmla="*/ 2305377 h 3044301"/>
              <a:gd name="connsiteX10" fmla="*/ 630318 w 1862247"/>
              <a:gd name="connsiteY10" fmla="*/ 2460021 h 3044301"/>
              <a:gd name="connsiteX11" fmla="*/ 626230 w 1862247"/>
              <a:gd name="connsiteY11" fmla="*/ 2486495 h 3044301"/>
              <a:gd name="connsiteX12" fmla="*/ 536182 w 1862247"/>
              <a:gd name="connsiteY12" fmla="*/ 2591008 h 3044301"/>
              <a:gd name="connsiteX13" fmla="*/ 504915 w 1862247"/>
              <a:gd name="connsiteY13" fmla="*/ 2578057 h 3044301"/>
              <a:gd name="connsiteX14" fmla="*/ 527847 w 1862247"/>
              <a:gd name="connsiteY14" fmla="*/ 2511040 h 3044301"/>
              <a:gd name="connsiteX15" fmla="*/ 544081 w 1862247"/>
              <a:gd name="connsiteY15" fmla="*/ 2446243 h 3044301"/>
              <a:gd name="connsiteX16" fmla="*/ 600142 w 1862247"/>
              <a:gd name="connsiteY16" fmla="*/ 2351374 h 3044301"/>
              <a:gd name="connsiteX17" fmla="*/ 761188 w 1862247"/>
              <a:gd name="connsiteY17" fmla="*/ 2297379 h 3044301"/>
              <a:gd name="connsiteX18" fmla="*/ 769195 w 1862247"/>
              <a:gd name="connsiteY18" fmla="*/ 2352863 h 3044301"/>
              <a:gd name="connsiteX19" fmla="*/ 776500 w 1862247"/>
              <a:gd name="connsiteY19" fmla="*/ 2505875 h 3044301"/>
              <a:gd name="connsiteX20" fmla="*/ 774716 w 1862247"/>
              <a:gd name="connsiteY20" fmla="*/ 2543254 h 3044301"/>
              <a:gd name="connsiteX21" fmla="*/ 689992 w 1862247"/>
              <a:gd name="connsiteY21" fmla="*/ 2626382 h 3044301"/>
              <a:gd name="connsiteX22" fmla="*/ 666349 w 1862247"/>
              <a:gd name="connsiteY22" fmla="*/ 2644925 h 3044301"/>
              <a:gd name="connsiteX23" fmla="*/ 604960 w 1862247"/>
              <a:gd name="connsiteY23" fmla="*/ 2619497 h 3044301"/>
              <a:gd name="connsiteX24" fmla="*/ 606813 w 1862247"/>
              <a:gd name="connsiteY24" fmla="*/ 2612219 h 3044301"/>
              <a:gd name="connsiteX25" fmla="*/ 626230 w 1862247"/>
              <a:gd name="connsiteY25" fmla="*/ 2486495 h 3044301"/>
              <a:gd name="connsiteX26" fmla="*/ 673491 w 1862247"/>
              <a:gd name="connsiteY26" fmla="*/ 2431641 h 3044301"/>
              <a:gd name="connsiteX27" fmla="*/ 953509 w 1862247"/>
              <a:gd name="connsiteY27" fmla="*/ 2327948 h 3044301"/>
              <a:gd name="connsiteX28" fmla="*/ 953606 w 1862247"/>
              <a:gd name="connsiteY28" fmla="*/ 2328327 h 3044301"/>
              <a:gd name="connsiteX29" fmla="*/ 977111 w 1862247"/>
              <a:gd name="connsiteY29" fmla="*/ 2480525 h 3044301"/>
              <a:gd name="connsiteX30" fmla="*/ 985011 w 1862247"/>
              <a:gd name="connsiteY30" fmla="*/ 2620896 h 3044301"/>
              <a:gd name="connsiteX31" fmla="*/ 906055 w 1862247"/>
              <a:gd name="connsiteY31" fmla="*/ 2693407 h 3044301"/>
              <a:gd name="connsiteX32" fmla="*/ 862833 w 1862247"/>
              <a:gd name="connsiteY32" fmla="*/ 2726311 h 3044301"/>
              <a:gd name="connsiteX33" fmla="*/ 765296 w 1862247"/>
              <a:gd name="connsiteY33" fmla="*/ 2685910 h 3044301"/>
              <a:gd name="connsiteX34" fmla="*/ 769195 w 1862247"/>
              <a:gd name="connsiteY34" fmla="*/ 2658887 h 3044301"/>
              <a:gd name="connsiteX35" fmla="*/ 774716 w 1862247"/>
              <a:gd name="connsiteY35" fmla="*/ 2543254 h 3044301"/>
              <a:gd name="connsiteX36" fmla="*/ 816808 w 1862247"/>
              <a:gd name="connsiteY36" fmla="*/ 2501954 h 3044301"/>
              <a:gd name="connsiteX37" fmla="*/ 929199 w 1862247"/>
              <a:gd name="connsiteY37" fmla="*/ 2364139 h 3044301"/>
              <a:gd name="connsiteX38" fmla="*/ 1190633 w 1862247"/>
              <a:gd name="connsiteY38" fmla="*/ 2375924 h 3044301"/>
              <a:gd name="connsiteX39" fmla="*/ 1214383 w 1862247"/>
              <a:gd name="connsiteY39" fmla="*/ 2531543 h 3044301"/>
              <a:gd name="connsiteX40" fmla="*/ 1222625 w 1862247"/>
              <a:gd name="connsiteY40" fmla="*/ 2694758 h 3044301"/>
              <a:gd name="connsiteX41" fmla="*/ 1220618 w 1862247"/>
              <a:gd name="connsiteY41" fmla="*/ 2734493 h 3044301"/>
              <a:gd name="connsiteX42" fmla="*/ 1212092 w 1862247"/>
              <a:gd name="connsiteY42" fmla="*/ 2744063 h 3044301"/>
              <a:gd name="connsiteX43" fmla="*/ 1116635 w 1862247"/>
              <a:gd name="connsiteY43" fmla="*/ 2831439 h 3044301"/>
              <a:gd name="connsiteX44" fmla="*/ 979968 w 1862247"/>
              <a:gd name="connsiteY44" fmla="*/ 2774830 h 3044301"/>
              <a:gd name="connsiteX45" fmla="*/ 985814 w 1862247"/>
              <a:gd name="connsiteY45" fmla="*/ 2635169 h 3044301"/>
              <a:gd name="connsiteX46" fmla="*/ 985011 w 1862247"/>
              <a:gd name="connsiteY46" fmla="*/ 2620896 h 3044301"/>
              <a:gd name="connsiteX47" fmla="*/ 1002414 w 1862247"/>
              <a:gd name="connsiteY47" fmla="*/ 2604914 h 3044301"/>
              <a:gd name="connsiteX48" fmla="*/ 1173466 w 1862247"/>
              <a:gd name="connsiteY48" fmla="*/ 2403126 h 3044301"/>
              <a:gd name="connsiteX49" fmla="*/ 1446941 w 1862247"/>
              <a:gd name="connsiteY49" fmla="*/ 2444684 h 3044301"/>
              <a:gd name="connsiteX50" fmla="*/ 1455525 w 1862247"/>
              <a:gd name="connsiteY50" fmla="*/ 2505149 h 3044301"/>
              <a:gd name="connsiteX51" fmla="*/ 1453354 w 1862247"/>
              <a:gd name="connsiteY51" fmla="*/ 2815835 h 3044301"/>
              <a:gd name="connsiteX52" fmla="*/ 1448737 w 1862247"/>
              <a:gd name="connsiteY52" fmla="*/ 2845730 h 3044301"/>
              <a:gd name="connsiteX53" fmla="*/ 1418439 w 1862247"/>
              <a:gd name="connsiteY53" fmla="*/ 2883359 h 3044301"/>
              <a:gd name="connsiteX54" fmla="*/ 1367281 w 1862247"/>
              <a:gd name="connsiteY54" fmla="*/ 2935260 h 3044301"/>
              <a:gd name="connsiteX55" fmla="*/ 1212380 w 1862247"/>
              <a:gd name="connsiteY55" fmla="*/ 2871098 h 3044301"/>
              <a:gd name="connsiteX56" fmla="*/ 1214383 w 1862247"/>
              <a:gd name="connsiteY56" fmla="*/ 2857973 h 3044301"/>
              <a:gd name="connsiteX57" fmla="*/ 1220618 w 1862247"/>
              <a:gd name="connsiteY57" fmla="*/ 2734493 h 3044301"/>
              <a:gd name="connsiteX58" fmla="*/ 1336109 w 1862247"/>
              <a:gd name="connsiteY58" fmla="*/ 2604866 h 3044301"/>
              <a:gd name="connsiteX59" fmla="*/ 1441051 w 1862247"/>
              <a:gd name="connsiteY59" fmla="*/ 2455509 h 3044301"/>
              <a:gd name="connsiteX60" fmla="*/ 1672178 w 1862247"/>
              <a:gd name="connsiteY60" fmla="*/ 2487294 h 3044301"/>
              <a:gd name="connsiteX61" fmla="*/ 1673365 w 1862247"/>
              <a:gd name="connsiteY61" fmla="*/ 2512155 h 3044301"/>
              <a:gd name="connsiteX62" fmla="*/ 1644143 w 1862247"/>
              <a:gd name="connsiteY62" fmla="*/ 2817044 h 3044301"/>
              <a:gd name="connsiteX63" fmla="*/ 1622236 w 1862247"/>
              <a:gd name="connsiteY63" fmla="*/ 2906769 h 3044301"/>
              <a:gd name="connsiteX64" fmla="*/ 1567734 w 1862247"/>
              <a:gd name="connsiteY64" fmla="*/ 2990123 h 3044301"/>
              <a:gd name="connsiteX65" fmla="*/ 1550764 w 1862247"/>
              <a:gd name="connsiteY65" fmla="*/ 3011261 h 3044301"/>
              <a:gd name="connsiteX66" fmla="*/ 1430844 w 1862247"/>
              <a:gd name="connsiteY66" fmla="*/ 2961589 h 3044301"/>
              <a:gd name="connsiteX67" fmla="*/ 1448737 w 1862247"/>
              <a:gd name="connsiteY67" fmla="*/ 2845730 h 3044301"/>
              <a:gd name="connsiteX68" fmla="*/ 1506940 w 1862247"/>
              <a:gd name="connsiteY68" fmla="*/ 2773444 h 3044301"/>
              <a:gd name="connsiteX69" fmla="*/ 1652512 w 1862247"/>
              <a:gd name="connsiteY69" fmla="*/ 2533788 h 3044301"/>
              <a:gd name="connsiteX70" fmla="*/ 1799521 w 1862247"/>
              <a:gd name="connsiteY70" fmla="*/ 2505567 h 3044301"/>
              <a:gd name="connsiteX71" fmla="*/ 1785480 w 1862247"/>
              <a:gd name="connsiteY71" fmla="*/ 2604465 h 3044301"/>
              <a:gd name="connsiteX72" fmla="*/ 1692328 w 1862247"/>
              <a:gd name="connsiteY72" fmla="*/ 2914103 h 3044301"/>
              <a:gd name="connsiteX73" fmla="*/ 1630531 w 1862247"/>
              <a:gd name="connsiteY73" fmla="*/ 3044301 h 3044301"/>
              <a:gd name="connsiteX74" fmla="*/ 1586792 w 1862247"/>
              <a:gd name="connsiteY74" fmla="*/ 3026184 h 3044301"/>
              <a:gd name="connsiteX75" fmla="*/ 1607615 w 1862247"/>
              <a:gd name="connsiteY75" fmla="*/ 2966651 h 3044301"/>
              <a:gd name="connsiteX76" fmla="*/ 1622236 w 1862247"/>
              <a:gd name="connsiteY76" fmla="*/ 2906769 h 3044301"/>
              <a:gd name="connsiteX77" fmla="*/ 1636117 w 1862247"/>
              <a:gd name="connsiteY77" fmla="*/ 2885539 h 3044301"/>
              <a:gd name="connsiteX78" fmla="*/ 1790480 w 1862247"/>
              <a:gd name="connsiteY78" fmla="*/ 2540729 h 3044301"/>
              <a:gd name="connsiteX79" fmla="*/ 583908 w 1862247"/>
              <a:gd name="connsiteY79" fmla="*/ 1885733 h 3044301"/>
              <a:gd name="connsiteX80" fmla="*/ 610287 w 1862247"/>
              <a:gd name="connsiteY80" fmla="*/ 1992944 h 3044301"/>
              <a:gd name="connsiteX81" fmla="*/ 621013 w 1862247"/>
              <a:gd name="connsiteY81" fmla="*/ 2068497 h 3044301"/>
              <a:gd name="connsiteX82" fmla="*/ 613942 w 1862247"/>
              <a:gd name="connsiteY82" fmla="*/ 2119200 h 3044301"/>
              <a:gd name="connsiteX83" fmla="*/ 579298 w 1862247"/>
              <a:gd name="connsiteY83" fmla="*/ 2260008 h 3044301"/>
              <a:gd name="connsiteX84" fmla="*/ 585656 w 1862247"/>
              <a:gd name="connsiteY84" fmla="*/ 2218350 h 3044301"/>
              <a:gd name="connsiteX85" fmla="*/ 593897 w 1862247"/>
              <a:gd name="connsiteY85" fmla="*/ 2055135 h 3044301"/>
              <a:gd name="connsiteX86" fmla="*/ 588882 w 1862247"/>
              <a:gd name="connsiteY86" fmla="*/ 1927668 h 3044301"/>
              <a:gd name="connsiteX87" fmla="*/ 640014 w 1862247"/>
              <a:gd name="connsiteY87" fmla="*/ 1862950 h 3044301"/>
              <a:gd name="connsiteX88" fmla="*/ 659612 w 1862247"/>
              <a:gd name="connsiteY88" fmla="*/ 1905176 h 3044301"/>
              <a:gd name="connsiteX89" fmla="*/ 710751 w 1862247"/>
              <a:gd name="connsiteY89" fmla="*/ 2051379 h 3044301"/>
              <a:gd name="connsiteX90" fmla="*/ 714642 w 1862247"/>
              <a:gd name="connsiteY90" fmla="*/ 2067315 h 3044301"/>
              <a:gd name="connsiteX91" fmla="*/ 701820 w 1862247"/>
              <a:gd name="connsiteY91" fmla="*/ 2112036 h 3044301"/>
              <a:gd name="connsiteX92" fmla="*/ 656081 w 1862247"/>
              <a:gd name="connsiteY92" fmla="*/ 2233354 h 3044301"/>
              <a:gd name="connsiteX93" fmla="*/ 637636 w 1862247"/>
              <a:gd name="connsiteY93" fmla="*/ 2272269 h 3044301"/>
              <a:gd name="connsiteX94" fmla="*/ 632489 w 1862247"/>
              <a:gd name="connsiteY94" fmla="*/ 2149336 h 3044301"/>
              <a:gd name="connsiteX95" fmla="*/ 621013 w 1862247"/>
              <a:gd name="connsiteY95" fmla="*/ 2068497 h 3044301"/>
              <a:gd name="connsiteX96" fmla="*/ 636836 w 1862247"/>
              <a:gd name="connsiteY96" fmla="*/ 1955030 h 3044301"/>
              <a:gd name="connsiteX97" fmla="*/ 765004 w 1862247"/>
              <a:gd name="connsiteY97" fmla="*/ 1840299 h 3044301"/>
              <a:gd name="connsiteX98" fmla="*/ 798623 w 1862247"/>
              <a:gd name="connsiteY98" fmla="*/ 1896896 h 3044301"/>
              <a:gd name="connsiteX99" fmla="*/ 863928 w 1862247"/>
              <a:gd name="connsiteY99" fmla="*/ 2035465 h 3044301"/>
              <a:gd name="connsiteX100" fmla="*/ 876867 w 1862247"/>
              <a:gd name="connsiteY100" fmla="*/ 2071470 h 3044301"/>
              <a:gd name="connsiteX101" fmla="*/ 788671 w 1862247"/>
              <a:gd name="connsiteY101" fmla="*/ 2255303 h 3044301"/>
              <a:gd name="connsiteX102" fmla="*/ 761188 w 1862247"/>
              <a:gd name="connsiteY102" fmla="*/ 2297379 h 3044301"/>
              <a:gd name="connsiteX103" fmla="*/ 747279 w 1862247"/>
              <a:gd name="connsiteY103" fmla="*/ 2200987 h 3044301"/>
              <a:gd name="connsiteX104" fmla="*/ 714642 w 1862247"/>
              <a:gd name="connsiteY104" fmla="*/ 2067315 h 3044301"/>
              <a:gd name="connsiteX105" fmla="*/ 737359 w 1862247"/>
              <a:gd name="connsiteY105" fmla="*/ 1988080 h 3044301"/>
              <a:gd name="connsiteX106" fmla="*/ 762699 w 1862247"/>
              <a:gd name="connsiteY106" fmla="*/ 1862149 h 3044301"/>
              <a:gd name="connsiteX107" fmla="*/ 956192 w 1862247"/>
              <a:gd name="connsiteY107" fmla="*/ 1812433 h 3044301"/>
              <a:gd name="connsiteX108" fmla="*/ 1029957 w 1862247"/>
              <a:gd name="connsiteY108" fmla="*/ 1933854 h 3044301"/>
              <a:gd name="connsiteX109" fmla="*/ 1095991 w 1862247"/>
              <a:gd name="connsiteY109" fmla="*/ 2070931 h 3044301"/>
              <a:gd name="connsiteX110" fmla="*/ 1054450 w 1862247"/>
              <a:gd name="connsiteY110" fmla="*/ 2161727 h 3044301"/>
              <a:gd name="connsiteX111" fmla="*/ 995494 w 1862247"/>
              <a:gd name="connsiteY111" fmla="*/ 2265443 h 3044301"/>
              <a:gd name="connsiteX112" fmla="*/ 953509 w 1862247"/>
              <a:gd name="connsiteY112" fmla="*/ 2327948 h 3044301"/>
              <a:gd name="connsiteX113" fmla="*/ 915733 w 1862247"/>
              <a:gd name="connsiteY113" fmla="*/ 2179624 h 3044301"/>
              <a:gd name="connsiteX114" fmla="*/ 876867 w 1862247"/>
              <a:gd name="connsiteY114" fmla="*/ 2071470 h 3044301"/>
              <a:gd name="connsiteX115" fmla="*/ 879502 w 1862247"/>
              <a:gd name="connsiteY115" fmla="*/ 2065975 h 3044301"/>
              <a:gd name="connsiteX116" fmla="*/ 944865 w 1862247"/>
              <a:gd name="connsiteY116" fmla="*/ 1866359 h 3044301"/>
              <a:gd name="connsiteX117" fmla="*/ 449041 w 1862247"/>
              <a:gd name="connsiteY117" fmla="*/ 1539843 h 3044301"/>
              <a:gd name="connsiteX118" fmla="*/ 513501 w 1862247"/>
              <a:gd name="connsiteY118" fmla="*/ 1627522 h 3044301"/>
              <a:gd name="connsiteX119" fmla="*/ 544731 w 1862247"/>
              <a:gd name="connsiteY119" fmla="*/ 1680369 h 3044301"/>
              <a:gd name="connsiteX120" fmla="*/ 574090 w 1862247"/>
              <a:gd name="connsiteY120" fmla="*/ 1802953 h 3044301"/>
              <a:gd name="connsiteX121" fmla="*/ 583908 w 1862247"/>
              <a:gd name="connsiteY121" fmla="*/ 1885733 h 3044301"/>
              <a:gd name="connsiteX122" fmla="*/ 571980 w 1862247"/>
              <a:gd name="connsiteY122" fmla="*/ 1837252 h 3044301"/>
              <a:gd name="connsiteX123" fmla="*/ 517135 w 1862247"/>
              <a:gd name="connsiteY123" fmla="*/ 1683307 h 3044301"/>
              <a:gd name="connsiteX124" fmla="*/ 489307 w 1862247"/>
              <a:gd name="connsiteY124" fmla="*/ 1491423 h 3044301"/>
              <a:gd name="connsiteX125" fmla="*/ 526059 w 1862247"/>
              <a:gd name="connsiteY125" fmla="*/ 1525222 h 3044301"/>
              <a:gd name="connsiteX126" fmla="*/ 629255 w 1862247"/>
              <a:gd name="connsiteY126" fmla="*/ 1640726 h 3044301"/>
              <a:gd name="connsiteX127" fmla="*/ 632483 w 1862247"/>
              <a:gd name="connsiteY127" fmla="*/ 1645134 h 3044301"/>
              <a:gd name="connsiteX128" fmla="*/ 642487 w 1862247"/>
              <a:gd name="connsiteY128" fmla="*/ 1791302 h 3044301"/>
              <a:gd name="connsiteX129" fmla="*/ 640014 w 1862247"/>
              <a:gd name="connsiteY129" fmla="*/ 1862950 h 3044301"/>
              <a:gd name="connsiteX130" fmla="*/ 593862 w 1862247"/>
              <a:gd name="connsiteY130" fmla="*/ 1763512 h 3044301"/>
              <a:gd name="connsiteX131" fmla="*/ 544731 w 1862247"/>
              <a:gd name="connsiteY131" fmla="*/ 1680369 h 3044301"/>
              <a:gd name="connsiteX132" fmla="*/ 516689 w 1862247"/>
              <a:gd name="connsiteY132" fmla="*/ 1563290 h 3044301"/>
              <a:gd name="connsiteX133" fmla="*/ 1193675 w 1862247"/>
              <a:gd name="connsiteY133" fmla="*/ 1765183 h 3044301"/>
              <a:gd name="connsiteX134" fmla="*/ 1270097 w 1862247"/>
              <a:gd name="connsiteY134" fmla="*/ 1891483 h 3044301"/>
              <a:gd name="connsiteX135" fmla="*/ 1340171 w 1862247"/>
              <a:gd name="connsiteY135" fmla="*/ 2039120 h 3044301"/>
              <a:gd name="connsiteX136" fmla="*/ 1352936 w 1862247"/>
              <a:gd name="connsiteY136" fmla="*/ 2074952 h 3044301"/>
              <a:gd name="connsiteX137" fmla="*/ 1349193 w 1862247"/>
              <a:gd name="connsiteY137" fmla="*/ 2085701 h 3044301"/>
              <a:gd name="connsiteX138" fmla="*/ 1269429 w 1862247"/>
              <a:gd name="connsiteY138" fmla="*/ 2251067 h 3044301"/>
              <a:gd name="connsiteX139" fmla="*/ 1190633 w 1862247"/>
              <a:gd name="connsiteY139" fmla="*/ 2375924 h 3044301"/>
              <a:gd name="connsiteX140" fmla="*/ 1190193 w 1862247"/>
              <a:gd name="connsiteY140" fmla="*/ 2373042 h 3044301"/>
              <a:gd name="connsiteX141" fmla="*/ 1097178 w 1862247"/>
              <a:gd name="connsiteY141" fmla="*/ 2073395 h 3044301"/>
              <a:gd name="connsiteX142" fmla="*/ 1095991 w 1862247"/>
              <a:gd name="connsiteY142" fmla="*/ 2070931 h 3044301"/>
              <a:gd name="connsiteX143" fmla="*/ 1121000 w 1862247"/>
              <a:gd name="connsiteY143" fmla="*/ 2016268 h 3044301"/>
              <a:gd name="connsiteX144" fmla="*/ 1172962 w 1862247"/>
              <a:gd name="connsiteY144" fmla="*/ 1863421 h 3044301"/>
              <a:gd name="connsiteX145" fmla="*/ 173780 w 1862247"/>
              <a:gd name="connsiteY145" fmla="*/ 1257279 h 3044301"/>
              <a:gd name="connsiteX146" fmla="*/ 217563 w 1862247"/>
              <a:gd name="connsiteY146" fmla="*/ 1281564 h 3044301"/>
              <a:gd name="connsiteX147" fmla="*/ 317427 w 1862247"/>
              <a:gd name="connsiteY147" fmla="*/ 1347266 h 3044301"/>
              <a:gd name="connsiteX148" fmla="*/ 336782 w 1862247"/>
              <a:gd name="connsiteY148" fmla="*/ 1362191 h 3044301"/>
              <a:gd name="connsiteX149" fmla="*/ 364056 w 1862247"/>
              <a:gd name="connsiteY149" fmla="*/ 1398491 h 3044301"/>
              <a:gd name="connsiteX150" fmla="*/ 447061 w 1862247"/>
              <a:gd name="connsiteY150" fmla="*/ 1535670 h 3044301"/>
              <a:gd name="connsiteX151" fmla="*/ 449041 w 1862247"/>
              <a:gd name="connsiteY151" fmla="*/ 1539843 h 3044301"/>
              <a:gd name="connsiteX152" fmla="*/ 418530 w 1862247"/>
              <a:gd name="connsiteY152" fmla="*/ 1498341 h 3044301"/>
              <a:gd name="connsiteX153" fmla="*/ 308947 w 1862247"/>
              <a:gd name="connsiteY153" fmla="*/ 1377102 h 3044301"/>
              <a:gd name="connsiteX154" fmla="*/ 187709 w 1862247"/>
              <a:gd name="connsiteY154" fmla="*/ 1267519 h 3044301"/>
              <a:gd name="connsiteX155" fmla="*/ 590690 w 1862247"/>
              <a:gd name="connsiteY155" fmla="*/ 1424803 h 3044301"/>
              <a:gd name="connsiteX156" fmla="*/ 641710 w 1862247"/>
              <a:gd name="connsiteY156" fmla="*/ 1462955 h 3044301"/>
              <a:gd name="connsiteX157" fmla="*/ 755072 w 1862247"/>
              <a:gd name="connsiteY157" fmla="*/ 1565984 h 3044301"/>
              <a:gd name="connsiteX158" fmla="*/ 778716 w 1862247"/>
              <a:gd name="connsiteY158" fmla="*/ 1591999 h 3044301"/>
              <a:gd name="connsiteX159" fmla="*/ 780619 w 1862247"/>
              <a:gd name="connsiteY159" fmla="*/ 1692313 h 3044301"/>
              <a:gd name="connsiteX160" fmla="*/ 765004 w 1862247"/>
              <a:gd name="connsiteY160" fmla="*/ 1840299 h 3044301"/>
              <a:gd name="connsiteX161" fmla="*/ 720254 w 1862247"/>
              <a:gd name="connsiteY161" fmla="*/ 1764967 h 3044301"/>
              <a:gd name="connsiteX162" fmla="*/ 632483 w 1862247"/>
              <a:gd name="connsiteY162" fmla="*/ 1645134 h 3044301"/>
              <a:gd name="connsiteX163" fmla="*/ 631395 w 1862247"/>
              <a:gd name="connsiteY163" fmla="*/ 1629230 h 3044301"/>
              <a:gd name="connsiteX164" fmla="*/ 604064 w 1862247"/>
              <a:gd name="connsiteY164" fmla="*/ 1470026 h 3044301"/>
              <a:gd name="connsiteX165" fmla="*/ 18778 w 1862247"/>
              <a:gd name="connsiteY165" fmla="*/ 1149059 h 3044301"/>
              <a:gd name="connsiteX166" fmla="*/ 58527 w 1862247"/>
              <a:gd name="connsiteY166" fmla="*/ 1172548 h 3044301"/>
              <a:gd name="connsiteX167" fmla="*/ 173780 w 1862247"/>
              <a:gd name="connsiteY167" fmla="*/ 1257279 h 3044301"/>
              <a:gd name="connsiteX168" fmla="*/ 111694 w 1862247"/>
              <a:gd name="connsiteY168" fmla="*/ 1222842 h 3044301"/>
              <a:gd name="connsiteX169" fmla="*/ 2 w 1862247"/>
              <a:gd name="connsiteY169" fmla="*/ 1171539 h 3044301"/>
              <a:gd name="connsiteX170" fmla="*/ 0 w 1862247"/>
              <a:gd name="connsiteY170" fmla="*/ 1171538 h 3044301"/>
              <a:gd name="connsiteX171" fmla="*/ 10222 w 1862247"/>
              <a:gd name="connsiteY171" fmla="*/ 1146859 h 3044301"/>
              <a:gd name="connsiteX172" fmla="*/ 247661 w 1862247"/>
              <a:gd name="connsiteY172" fmla="*/ 1223879 h 3044301"/>
              <a:gd name="connsiteX173" fmla="*/ 387203 w 1862247"/>
              <a:gd name="connsiteY173" fmla="*/ 1291099 h 3044301"/>
              <a:gd name="connsiteX174" fmla="*/ 399720 w 1862247"/>
              <a:gd name="connsiteY174" fmla="*/ 1298704 h 3044301"/>
              <a:gd name="connsiteX175" fmla="*/ 459033 w 1862247"/>
              <a:gd name="connsiteY175" fmla="*/ 1411966 h 3044301"/>
              <a:gd name="connsiteX176" fmla="*/ 489307 w 1862247"/>
              <a:gd name="connsiteY176" fmla="*/ 1491423 h 3044301"/>
              <a:gd name="connsiteX177" fmla="*/ 411102 w 1862247"/>
              <a:gd name="connsiteY177" fmla="*/ 1419503 h 3044301"/>
              <a:gd name="connsiteX178" fmla="*/ 336782 w 1862247"/>
              <a:gd name="connsiteY178" fmla="*/ 1362191 h 3044301"/>
              <a:gd name="connsiteX179" fmla="*/ 269171 w 1862247"/>
              <a:gd name="connsiteY179" fmla="*/ 1272207 h 3044301"/>
              <a:gd name="connsiteX180" fmla="*/ 213090 w 1862247"/>
              <a:gd name="connsiteY180" fmla="*/ 1211226 h 3044301"/>
              <a:gd name="connsiteX181" fmla="*/ 1453005 w 1862247"/>
              <a:gd name="connsiteY181" fmla="*/ 1705958 h 3044301"/>
              <a:gd name="connsiteX182" fmla="*/ 1490727 w 1862247"/>
              <a:gd name="connsiteY182" fmla="*/ 1769792 h 3044301"/>
              <a:gd name="connsiteX183" fmla="*/ 1607615 w 1862247"/>
              <a:gd name="connsiteY183" fmla="*/ 2057659 h 3044301"/>
              <a:gd name="connsiteX184" fmla="*/ 1611347 w 1862247"/>
              <a:gd name="connsiteY184" fmla="*/ 2072943 h 3044301"/>
              <a:gd name="connsiteX185" fmla="*/ 1593712 w 1862247"/>
              <a:gd name="connsiteY185" fmla="*/ 2133091 h 3044301"/>
              <a:gd name="connsiteX186" fmla="*/ 1526919 w 1862247"/>
              <a:gd name="connsiteY186" fmla="*/ 2297687 h 3044301"/>
              <a:gd name="connsiteX187" fmla="*/ 1446941 w 1862247"/>
              <a:gd name="connsiteY187" fmla="*/ 2444684 h 3044301"/>
              <a:gd name="connsiteX188" fmla="*/ 1433323 w 1862247"/>
              <a:gd name="connsiteY188" fmla="*/ 2348758 h 3044301"/>
              <a:gd name="connsiteX189" fmla="*/ 1395016 w 1862247"/>
              <a:gd name="connsiteY189" fmla="*/ 2193065 h 3044301"/>
              <a:gd name="connsiteX190" fmla="*/ 1352936 w 1862247"/>
              <a:gd name="connsiteY190" fmla="*/ 2074952 h 3044301"/>
              <a:gd name="connsiteX191" fmla="*/ 1410501 w 1862247"/>
              <a:gd name="connsiteY191" fmla="*/ 1909641 h 3044301"/>
              <a:gd name="connsiteX192" fmla="*/ 1450299 w 1862247"/>
              <a:gd name="connsiteY192" fmla="*/ 1731494 h 3044301"/>
              <a:gd name="connsiteX193" fmla="*/ 60935 w 1862247"/>
              <a:gd name="connsiteY193" fmla="*/ 1065658 h 3044301"/>
              <a:gd name="connsiteX194" fmla="*/ 163451 w 1862247"/>
              <a:gd name="connsiteY194" fmla="*/ 1157249 h 3044301"/>
              <a:gd name="connsiteX195" fmla="*/ 213090 w 1862247"/>
              <a:gd name="connsiteY195" fmla="*/ 1211226 h 3044301"/>
              <a:gd name="connsiteX196" fmla="*/ 100998 w 1862247"/>
              <a:gd name="connsiteY196" fmla="*/ 1170199 h 3044301"/>
              <a:gd name="connsiteX197" fmla="*/ 18778 w 1862247"/>
              <a:gd name="connsiteY197" fmla="*/ 1149059 h 3044301"/>
              <a:gd name="connsiteX198" fmla="*/ 11172 w 1862247"/>
              <a:gd name="connsiteY198" fmla="*/ 1144565 h 3044301"/>
              <a:gd name="connsiteX199" fmla="*/ 44592 w 1862247"/>
              <a:gd name="connsiteY199" fmla="*/ 1063884 h 3044301"/>
              <a:gd name="connsiteX200" fmla="*/ 55154 w 1862247"/>
              <a:gd name="connsiteY200" fmla="*/ 1064720 h 3044301"/>
              <a:gd name="connsiteX201" fmla="*/ 757189 w 1862247"/>
              <a:gd name="connsiteY201" fmla="*/ 1326520 h 3044301"/>
              <a:gd name="connsiteX202" fmla="*/ 870983 w 1862247"/>
              <a:gd name="connsiteY202" fmla="*/ 1409868 h 3044301"/>
              <a:gd name="connsiteX203" fmla="*/ 986487 w 1862247"/>
              <a:gd name="connsiteY203" fmla="*/ 1513063 h 3044301"/>
              <a:gd name="connsiteX204" fmla="*/ 991512 w 1862247"/>
              <a:gd name="connsiteY204" fmla="*/ 1518527 h 3044301"/>
              <a:gd name="connsiteX205" fmla="*/ 990461 w 1862247"/>
              <a:gd name="connsiteY205" fmla="*/ 1588871 h 3044301"/>
              <a:gd name="connsiteX206" fmla="*/ 973737 w 1862247"/>
              <a:gd name="connsiteY206" fmla="*/ 1728901 h 3044301"/>
              <a:gd name="connsiteX207" fmla="*/ 956192 w 1862247"/>
              <a:gd name="connsiteY207" fmla="*/ 1812433 h 3044301"/>
              <a:gd name="connsiteX208" fmla="*/ 949997 w 1862247"/>
              <a:gd name="connsiteY208" fmla="*/ 1802236 h 3044301"/>
              <a:gd name="connsiteX209" fmla="*/ 858102 w 1862247"/>
              <a:gd name="connsiteY209" fmla="*/ 1679346 h 3044301"/>
              <a:gd name="connsiteX210" fmla="*/ 778716 w 1862247"/>
              <a:gd name="connsiteY210" fmla="*/ 1591999 h 3044301"/>
              <a:gd name="connsiteX211" fmla="*/ 776305 w 1862247"/>
              <a:gd name="connsiteY211" fmla="*/ 1464944 h 3044301"/>
              <a:gd name="connsiteX212" fmla="*/ 476245 w 1862247"/>
              <a:gd name="connsiteY212" fmla="*/ 1175195 h 3044301"/>
              <a:gd name="connsiteX213" fmla="*/ 512959 w 1862247"/>
              <a:gd name="connsiteY213" fmla="*/ 1192497 h 3044301"/>
              <a:gd name="connsiteX214" fmla="*/ 543230 w 1862247"/>
              <a:gd name="connsiteY214" fmla="*/ 1264311 h 3044301"/>
              <a:gd name="connsiteX215" fmla="*/ 590690 w 1862247"/>
              <a:gd name="connsiteY215" fmla="*/ 1424803 h 3044301"/>
              <a:gd name="connsiteX216" fmla="*/ 518820 w 1862247"/>
              <a:gd name="connsiteY216" fmla="*/ 1371059 h 3044301"/>
              <a:gd name="connsiteX217" fmla="*/ 399720 w 1862247"/>
              <a:gd name="connsiteY217" fmla="*/ 1298704 h 3044301"/>
              <a:gd name="connsiteX218" fmla="*/ 359815 w 1862247"/>
              <a:gd name="connsiteY218" fmla="*/ 1222502 h 3044301"/>
              <a:gd name="connsiteX219" fmla="*/ 284740 w 1862247"/>
              <a:gd name="connsiteY219" fmla="*/ 1111331 h 3044301"/>
              <a:gd name="connsiteX220" fmla="*/ 332086 w 1862247"/>
              <a:gd name="connsiteY220" fmla="*/ 1123389 h 3044301"/>
              <a:gd name="connsiteX221" fmla="*/ 476245 w 1862247"/>
              <a:gd name="connsiteY221" fmla="*/ 1175195 h 3044301"/>
              <a:gd name="connsiteX222" fmla="*/ 1676651 w 1862247"/>
              <a:gd name="connsiteY222" fmla="*/ 1659061 h 3044301"/>
              <a:gd name="connsiteX223" fmla="*/ 1692329 w 1862247"/>
              <a:gd name="connsiteY223" fmla="*/ 1692327 h 3044301"/>
              <a:gd name="connsiteX224" fmla="*/ 1782006 w 1862247"/>
              <a:gd name="connsiteY224" fmla="*/ 1985190 h 3044301"/>
              <a:gd name="connsiteX225" fmla="*/ 1796745 w 1862247"/>
              <a:gd name="connsiteY225" fmla="*/ 2080619 h 3044301"/>
              <a:gd name="connsiteX226" fmla="*/ 1777525 w 1862247"/>
              <a:gd name="connsiteY226" fmla="*/ 2182540 h 3044301"/>
              <a:gd name="connsiteX227" fmla="*/ 1725215 w 1862247"/>
              <a:gd name="connsiteY227" fmla="*/ 2361903 h 3044301"/>
              <a:gd name="connsiteX228" fmla="*/ 1672178 w 1862247"/>
              <a:gd name="connsiteY228" fmla="*/ 2487294 h 3044301"/>
              <a:gd name="connsiteX229" fmla="*/ 1666059 w 1862247"/>
              <a:gd name="connsiteY229" fmla="*/ 2359144 h 3044301"/>
              <a:gd name="connsiteX230" fmla="*/ 1644143 w 1862247"/>
              <a:gd name="connsiteY230" fmla="*/ 2207267 h 3044301"/>
              <a:gd name="connsiteX231" fmla="*/ 1611347 w 1862247"/>
              <a:gd name="connsiteY231" fmla="*/ 2072943 h 3044301"/>
              <a:gd name="connsiteX232" fmla="*/ 1633414 w 1862247"/>
              <a:gd name="connsiteY232" fmla="*/ 1997675 h 3044301"/>
              <a:gd name="connsiteX233" fmla="*/ 1676192 w 1862247"/>
              <a:gd name="connsiteY233" fmla="*/ 1720554 h 3044301"/>
              <a:gd name="connsiteX234" fmla="*/ 1808279 w 1862247"/>
              <a:gd name="connsiteY234" fmla="*/ 1660555 h 3044301"/>
              <a:gd name="connsiteX235" fmla="*/ 1829816 w 1862247"/>
              <a:gd name="connsiteY235" fmla="*/ 1744314 h 3044301"/>
              <a:gd name="connsiteX236" fmla="*/ 1862247 w 1862247"/>
              <a:gd name="connsiteY236" fmla="*/ 2066030 h 3044301"/>
              <a:gd name="connsiteX237" fmla="*/ 1829816 w 1862247"/>
              <a:gd name="connsiteY237" fmla="*/ 2387745 h 3044301"/>
              <a:gd name="connsiteX238" fmla="*/ 1799521 w 1862247"/>
              <a:gd name="connsiteY238" fmla="*/ 2505567 h 3044301"/>
              <a:gd name="connsiteX239" fmla="*/ 1807683 w 1862247"/>
              <a:gd name="connsiteY239" fmla="*/ 2448074 h 3044301"/>
              <a:gd name="connsiteX240" fmla="*/ 1805512 w 1862247"/>
              <a:gd name="connsiteY240" fmla="*/ 2137388 h 3044301"/>
              <a:gd name="connsiteX241" fmla="*/ 1796745 w 1862247"/>
              <a:gd name="connsiteY241" fmla="*/ 2080619 h 3044301"/>
              <a:gd name="connsiteX242" fmla="*/ 1800680 w 1862247"/>
              <a:gd name="connsiteY242" fmla="*/ 2059747 h 3044301"/>
              <a:gd name="connsiteX243" fmla="*/ 1811340 w 1862247"/>
              <a:gd name="connsiteY243" fmla="*/ 1682112 h 3044301"/>
              <a:gd name="connsiteX244" fmla="*/ 113653 w 1862247"/>
              <a:gd name="connsiteY244" fmla="*/ 917577 h 3044301"/>
              <a:gd name="connsiteX245" fmla="*/ 191205 w 1862247"/>
              <a:gd name="connsiteY245" fmla="*/ 995158 h 3044301"/>
              <a:gd name="connsiteX246" fmla="*/ 280435 w 1862247"/>
              <a:gd name="connsiteY246" fmla="*/ 1104957 h 3044301"/>
              <a:gd name="connsiteX247" fmla="*/ 284740 w 1862247"/>
              <a:gd name="connsiteY247" fmla="*/ 1111331 h 3044301"/>
              <a:gd name="connsiteX248" fmla="*/ 183382 w 1862247"/>
              <a:gd name="connsiteY248" fmla="*/ 1085517 h 3044301"/>
              <a:gd name="connsiteX249" fmla="*/ 60935 w 1862247"/>
              <a:gd name="connsiteY249" fmla="*/ 1065658 h 3044301"/>
              <a:gd name="connsiteX250" fmla="*/ 48470 w 1862247"/>
              <a:gd name="connsiteY250" fmla="*/ 1054521 h 3044301"/>
              <a:gd name="connsiteX251" fmla="*/ 105358 w 1862247"/>
              <a:gd name="connsiteY251" fmla="*/ 917181 h 3044301"/>
              <a:gd name="connsiteX252" fmla="*/ 968984 w 1862247"/>
              <a:gd name="connsiteY252" fmla="*/ 1188820 h 3044301"/>
              <a:gd name="connsiteX253" fmla="*/ 1084573 w 1862247"/>
              <a:gd name="connsiteY253" fmla="*/ 1273800 h 3044301"/>
              <a:gd name="connsiteX254" fmla="*/ 1205811 w 1862247"/>
              <a:gd name="connsiteY254" fmla="*/ 1383382 h 3044301"/>
              <a:gd name="connsiteX255" fmla="*/ 1232757 w 1862247"/>
              <a:gd name="connsiteY255" fmla="*/ 1413195 h 3044301"/>
              <a:gd name="connsiteX256" fmla="*/ 1233520 w 1862247"/>
              <a:gd name="connsiteY256" fmla="*/ 1426407 h 3044301"/>
              <a:gd name="connsiteX257" fmla="*/ 1218032 w 1862247"/>
              <a:gd name="connsiteY257" fmla="*/ 1649656 h 3044301"/>
              <a:gd name="connsiteX258" fmla="*/ 1193675 w 1862247"/>
              <a:gd name="connsiteY258" fmla="*/ 1765183 h 3044301"/>
              <a:gd name="connsiteX259" fmla="*/ 1187093 w 1862247"/>
              <a:gd name="connsiteY259" fmla="*/ 1754305 h 3044301"/>
              <a:gd name="connsiteX260" fmla="*/ 1092206 w 1862247"/>
              <a:gd name="connsiteY260" fmla="*/ 1628020 h 3044301"/>
              <a:gd name="connsiteX261" fmla="*/ 991512 w 1862247"/>
              <a:gd name="connsiteY261" fmla="*/ 1518527 h 3044301"/>
              <a:gd name="connsiteX262" fmla="*/ 993289 w 1862247"/>
              <a:gd name="connsiteY262" fmla="*/ 1399550 h 3044301"/>
              <a:gd name="connsiteX263" fmla="*/ 973143 w 1862247"/>
              <a:gd name="connsiteY263" fmla="*/ 1208980 h 3044301"/>
              <a:gd name="connsiteX264" fmla="*/ 671800 w 1862247"/>
              <a:gd name="connsiteY264" fmla="*/ 1030641 h 3044301"/>
              <a:gd name="connsiteX265" fmla="*/ 720410 w 1862247"/>
              <a:gd name="connsiteY265" fmla="*/ 1166095 h 3044301"/>
              <a:gd name="connsiteX266" fmla="*/ 755521 w 1862247"/>
              <a:gd name="connsiteY266" fmla="*/ 1314445 h 3044301"/>
              <a:gd name="connsiteX267" fmla="*/ 757189 w 1862247"/>
              <a:gd name="connsiteY267" fmla="*/ 1326520 h 3044301"/>
              <a:gd name="connsiteX268" fmla="*/ 746743 w 1862247"/>
              <a:gd name="connsiteY268" fmla="*/ 1318868 h 3044301"/>
              <a:gd name="connsiteX269" fmla="*/ 614814 w 1862247"/>
              <a:gd name="connsiteY269" fmla="*/ 1240499 h 3044301"/>
              <a:gd name="connsiteX270" fmla="*/ 512959 w 1862247"/>
              <a:gd name="connsiteY270" fmla="*/ 1192497 h 3044301"/>
              <a:gd name="connsiteX271" fmla="*/ 487719 w 1862247"/>
              <a:gd name="connsiteY271" fmla="*/ 1132618 h 3044301"/>
              <a:gd name="connsiteX272" fmla="*/ 420655 w 1862247"/>
              <a:gd name="connsiteY272" fmla="*/ 1006278 h 3044301"/>
              <a:gd name="connsiteX273" fmla="*/ 380025 w 1862247"/>
              <a:gd name="connsiteY273" fmla="*/ 944777 h 3044301"/>
              <a:gd name="connsiteX274" fmla="*/ 381927 w 1862247"/>
              <a:gd name="connsiteY274" fmla="*/ 945051 h 3044301"/>
              <a:gd name="connsiteX275" fmla="*/ 531534 w 1862247"/>
              <a:gd name="connsiteY275" fmla="*/ 981579 h 3044301"/>
              <a:gd name="connsiteX276" fmla="*/ 192502 w 1862247"/>
              <a:gd name="connsiteY276" fmla="*/ 707293 h 3044301"/>
              <a:gd name="connsiteX277" fmla="*/ 330319 w 1862247"/>
              <a:gd name="connsiteY277" fmla="*/ 869538 h 3044301"/>
              <a:gd name="connsiteX278" fmla="*/ 380025 w 1862247"/>
              <a:gd name="connsiteY278" fmla="*/ 944777 h 3044301"/>
              <a:gd name="connsiteX279" fmla="*/ 230050 w 1862247"/>
              <a:gd name="connsiteY279" fmla="*/ 923135 h 3044301"/>
              <a:gd name="connsiteX280" fmla="*/ 113653 w 1862247"/>
              <a:gd name="connsiteY280" fmla="*/ 917577 h 3044301"/>
              <a:gd name="connsiteX281" fmla="*/ 107672 w 1862247"/>
              <a:gd name="connsiteY281" fmla="*/ 911594 h 3044301"/>
              <a:gd name="connsiteX282" fmla="*/ 192291 w 1862247"/>
              <a:gd name="connsiteY282" fmla="*/ 707305 h 3044301"/>
              <a:gd name="connsiteX283" fmla="*/ 1183691 w 1862247"/>
              <a:gd name="connsiteY283" fmla="*/ 1034431 h 3044301"/>
              <a:gd name="connsiteX284" fmla="*/ 1239503 w 1862247"/>
              <a:gd name="connsiteY284" fmla="*/ 1076366 h 3044301"/>
              <a:gd name="connsiteX285" fmla="*/ 1457656 w 1862247"/>
              <a:gd name="connsiteY285" fmla="*/ 1297589 h 3044301"/>
              <a:gd name="connsiteX286" fmla="*/ 1459911 w 1862247"/>
              <a:gd name="connsiteY286" fmla="*/ 1300669 h 3044301"/>
              <a:gd name="connsiteX287" fmla="*/ 1467955 w 1862247"/>
              <a:gd name="connsiteY287" fmla="*/ 1375197 h 3044301"/>
              <a:gd name="connsiteX288" fmla="*/ 1469234 w 1862247"/>
              <a:gd name="connsiteY288" fmla="*/ 1552825 h 3044301"/>
              <a:gd name="connsiteX289" fmla="*/ 1453005 w 1862247"/>
              <a:gd name="connsiteY289" fmla="*/ 1705958 h 3044301"/>
              <a:gd name="connsiteX290" fmla="*/ 1410366 w 1862247"/>
              <a:gd name="connsiteY290" fmla="*/ 1633802 h 3044301"/>
              <a:gd name="connsiteX291" fmla="*/ 1315394 w 1862247"/>
              <a:gd name="connsiteY291" fmla="*/ 1504621 h 3044301"/>
              <a:gd name="connsiteX292" fmla="*/ 1232757 w 1862247"/>
              <a:gd name="connsiteY292" fmla="*/ 1413195 h 3044301"/>
              <a:gd name="connsiteX293" fmla="*/ 1222785 w 1862247"/>
              <a:gd name="connsiteY293" fmla="*/ 1240287 h 3044301"/>
              <a:gd name="connsiteX294" fmla="*/ 1191380 w 1862247"/>
              <a:gd name="connsiteY294" fmla="*/ 1060470 h 3044301"/>
              <a:gd name="connsiteX295" fmla="*/ 828403 w 1862247"/>
              <a:gd name="connsiteY295" fmla="*/ 828402 h 3044301"/>
              <a:gd name="connsiteX296" fmla="*/ 866273 w 1862247"/>
              <a:gd name="connsiteY296" fmla="*/ 846377 h 3044301"/>
              <a:gd name="connsiteX297" fmla="*/ 872948 w 1862247"/>
              <a:gd name="connsiteY297" fmla="*/ 860269 h 3044301"/>
              <a:gd name="connsiteX298" fmla="*/ 948987 w 1862247"/>
              <a:gd name="connsiteY298" fmla="*/ 1091908 h 3044301"/>
              <a:gd name="connsiteX299" fmla="*/ 968984 w 1862247"/>
              <a:gd name="connsiteY299" fmla="*/ 1188820 h 3044301"/>
              <a:gd name="connsiteX300" fmla="*/ 955391 w 1862247"/>
              <a:gd name="connsiteY300" fmla="*/ 1178828 h 3044301"/>
              <a:gd name="connsiteX301" fmla="*/ 677737 w 1862247"/>
              <a:gd name="connsiteY301" fmla="*/ 1032717 h 3044301"/>
              <a:gd name="connsiteX302" fmla="*/ 671800 w 1862247"/>
              <a:gd name="connsiteY302" fmla="*/ 1030641 h 3044301"/>
              <a:gd name="connsiteX303" fmla="*/ 651309 w 1862247"/>
              <a:gd name="connsiteY303" fmla="*/ 973543 h 3044301"/>
              <a:gd name="connsiteX304" fmla="*/ 556737 w 1862247"/>
              <a:gd name="connsiteY304" fmla="*/ 789382 h 3044301"/>
              <a:gd name="connsiteX305" fmla="*/ 521704 w 1862247"/>
              <a:gd name="connsiteY305" fmla="*/ 735973 h 3044301"/>
              <a:gd name="connsiteX306" fmla="*/ 674458 w 1862247"/>
              <a:gd name="connsiteY306" fmla="*/ 773557 h 3044301"/>
              <a:gd name="connsiteX307" fmla="*/ 828403 w 1862247"/>
              <a:gd name="connsiteY307" fmla="*/ 828402 h 3044301"/>
              <a:gd name="connsiteX308" fmla="*/ 305800 w 1862247"/>
              <a:gd name="connsiteY308" fmla="*/ 471718 h 3044301"/>
              <a:gd name="connsiteX309" fmla="*/ 315226 w 1862247"/>
              <a:gd name="connsiteY309" fmla="*/ 480237 h 3044301"/>
              <a:gd name="connsiteX310" fmla="*/ 485879 w 1862247"/>
              <a:gd name="connsiteY310" fmla="*/ 681355 h 3044301"/>
              <a:gd name="connsiteX311" fmla="*/ 521704 w 1862247"/>
              <a:gd name="connsiteY311" fmla="*/ 735973 h 3044301"/>
              <a:gd name="connsiteX312" fmla="*/ 518766 w 1862247"/>
              <a:gd name="connsiteY312" fmla="*/ 735250 h 3044301"/>
              <a:gd name="connsiteX313" fmla="*/ 206332 w 1862247"/>
              <a:gd name="connsiteY313" fmla="*/ 706515 h 3044301"/>
              <a:gd name="connsiteX314" fmla="*/ 192502 w 1862247"/>
              <a:gd name="connsiteY314" fmla="*/ 707293 h 3044301"/>
              <a:gd name="connsiteX315" fmla="*/ 192364 w 1862247"/>
              <a:gd name="connsiteY315" fmla="*/ 707130 h 3044301"/>
              <a:gd name="connsiteX316" fmla="*/ 290201 w 1862247"/>
              <a:gd name="connsiteY316" fmla="*/ 470930 h 3044301"/>
              <a:gd name="connsiteX317" fmla="*/ 1365168 w 1862247"/>
              <a:gd name="connsiteY317" fmla="*/ 910420 h 3044301"/>
              <a:gd name="connsiteX318" fmla="*/ 1394694 w 1862247"/>
              <a:gd name="connsiteY318" fmla="*/ 937257 h 3044301"/>
              <a:gd name="connsiteX319" fmla="*/ 1589620 w 1862247"/>
              <a:gd name="connsiteY319" fmla="*/ 1173508 h 3044301"/>
              <a:gd name="connsiteX320" fmla="*/ 1637050 w 1862247"/>
              <a:gd name="connsiteY320" fmla="*/ 1251580 h 3044301"/>
              <a:gd name="connsiteX321" fmla="*/ 1657272 w 1862247"/>
              <a:gd name="connsiteY321" fmla="*/ 1348202 h 3044301"/>
              <a:gd name="connsiteX322" fmla="*/ 1677584 w 1862247"/>
              <a:gd name="connsiteY322" fmla="*/ 1533931 h 3044301"/>
              <a:gd name="connsiteX323" fmla="*/ 1676651 w 1862247"/>
              <a:gd name="connsiteY323" fmla="*/ 1659061 h 3044301"/>
              <a:gd name="connsiteX324" fmla="*/ 1627024 w 1862247"/>
              <a:gd name="connsiteY324" fmla="*/ 1553759 h 3044301"/>
              <a:gd name="connsiteX325" fmla="*/ 1548655 w 1862247"/>
              <a:gd name="connsiteY325" fmla="*/ 1421830 h 3044301"/>
              <a:gd name="connsiteX326" fmla="*/ 1459911 w 1862247"/>
              <a:gd name="connsiteY326" fmla="*/ 1300669 h 3044301"/>
              <a:gd name="connsiteX327" fmla="*/ 1452812 w 1862247"/>
              <a:gd name="connsiteY327" fmla="*/ 1234896 h 3044301"/>
              <a:gd name="connsiteX328" fmla="*/ 1386286 w 1862247"/>
              <a:gd name="connsiteY328" fmla="*/ 962499 h 3044301"/>
              <a:gd name="connsiteX329" fmla="*/ 1489403 w 1862247"/>
              <a:gd name="connsiteY329" fmla="*/ 860060 h 3044301"/>
              <a:gd name="connsiteX330" fmla="*/ 1542907 w 1862247"/>
              <a:gd name="connsiteY330" fmla="*/ 931269 h 3044301"/>
              <a:gd name="connsiteX331" fmla="*/ 1695985 w 1862247"/>
              <a:gd name="connsiteY331" fmla="*/ 1216084 h 3044301"/>
              <a:gd name="connsiteX332" fmla="*/ 1789137 w 1862247"/>
              <a:gd name="connsiteY332" fmla="*/ 1525721 h 3044301"/>
              <a:gd name="connsiteX333" fmla="*/ 1808279 w 1862247"/>
              <a:gd name="connsiteY333" fmla="*/ 1660555 h 3044301"/>
              <a:gd name="connsiteX334" fmla="*/ 1790480 w 1862247"/>
              <a:gd name="connsiteY334" fmla="*/ 1591331 h 3044301"/>
              <a:gd name="connsiteX335" fmla="*/ 1669579 w 1862247"/>
              <a:gd name="connsiteY335" fmla="*/ 1305126 h 3044301"/>
              <a:gd name="connsiteX336" fmla="*/ 1637050 w 1862247"/>
              <a:gd name="connsiteY336" fmla="*/ 1251580 h 3044301"/>
              <a:gd name="connsiteX337" fmla="*/ 1631674 w 1862247"/>
              <a:gd name="connsiteY337" fmla="*/ 1225896 h 3044301"/>
              <a:gd name="connsiteX338" fmla="*/ 1497007 w 1862247"/>
              <a:gd name="connsiteY338" fmla="*/ 872928 h 3044301"/>
              <a:gd name="connsiteX339" fmla="*/ 887283 w 1862247"/>
              <a:gd name="connsiteY339" fmla="*/ 595151 h 3044301"/>
              <a:gd name="connsiteX340" fmla="*/ 1026825 w 1862247"/>
              <a:gd name="connsiteY340" fmla="*/ 662372 h 3044301"/>
              <a:gd name="connsiteX341" fmla="*/ 1042603 w 1862247"/>
              <a:gd name="connsiteY341" fmla="*/ 671958 h 3044301"/>
              <a:gd name="connsiteX342" fmla="*/ 1071343 w 1862247"/>
              <a:gd name="connsiteY342" fmla="*/ 724539 h 3044301"/>
              <a:gd name="connsiteX343" fmla="*/ 1140500 w 1862247"/>
              <a:gd name="connsiteY343" fmla="*/ 888155 h 3044301"/>
              <a:gd name="connsiteX344" fmla="*/ 1183691 w 1862247"/>
              <a:gd name="connsiteY344" fmla="*/ 1034431 h 3044301"/>
              <a:gd name="connsiteX345" fmla="*/ 1113218 w 1862247"/>
              <a:gd name="connsiteY345" fmla="*/ 981480 h 3044301"/>
              <a:gd name="connsiteX346" fmla="*/ 976040 w 1862247"/>
              <a:gd name="connsiteY346" fmla="*/ 898476 h 3044301"/>
              <a:gd name="connsiteX347" fmla="*/ 866273 w 1862247"/>
              <a:gd name="connsiteY347" fmla="*/ 846377 h 3044301"/>
              <a:gd name="connsiteX348" fmla="*/ 795625 w 1862247"/>
              <a:gd name="connsiteY348" fmla="*/ 699321 h 3044301"/>
              <a:gd name="connsiteX349" fmla="*/ 702952 w 1862247"/>
              <a:gd name="connsiteY349" fmla="*/ 550933 h 3044301"/>
              <a:gd name="connsiteX350" fmla="*/ 684015 w 1862247"/>
              <a:gd name="connsiteY350" fmla="*/ 526917 h 3044301"/>
              <a:gd name="connsiteX351" fmla="*/ 740620 w 1862247"/>
              <a:gd name="connsiteY351" fmla="*/ 541472 h 3044301"/>
              <a:gd name="connsiteX352" fmla="*/ 887283 w 1862247"/>
              <a:gd name="connsiteY352" fmla="*/ 595151 h 3044301"/>
              <a:gd name="connsiteX353" fmla="*/ 416909 w 1862247"/>
              <a:gd name="connsiteY353" fmla="*/ 243594 h 3044301"/>
              <a:gd name="connsiteX354" fmla="*/ 477040 w 1862247"/>
              <a:gd name="connsiteY354" fmla="*/ 294113 h 3044301"/>
              <a:gd name="connsiteX355" fmla="*/ 596300 w 1862247"/>
              <a:gd name="connsiteY355" fmla="*/ 415674 h 3044301"/>
              <a:gd name="connsiteX356" fmla="*/ 684015 w 1862247"/>
              <a:gd name="connsiteY356" fmla="*/ 526917 h 3044301"/>
              <a:gd name="connsiteX357" fmla="*/ 587637 w 1862247"/>
              <a:gd name="connsiteY357" fmla="*/ 502136 h 3044301"/>
              <a:gd name="connsiteX358" fmla="*/ 429136 w 1862247"/>
              <a:gd name="connsiteY358" fmla="*/ 477946 h 3044301"/>
              <a:gd name="connsiteX359" fmla="*/ 305800 w 1862247"/>
              <a:gd name="connsiteY359" fmla="*/ 471718 h 3044301"/>
              <a:gd name="connsiteX360" fmla="*/ 294213 w 1862247"/>
              <a:gd name="connsiteY360" fmla="*/ 461245 h 3044301"/>
              <a:gd name="connsiteX361" fmla="*/ 386296 w 1862247"/>
              <a:gd name="connsiteY361" fmla="*/ 238936 h 3044301"/>
              <a:gd name="connsiteX362" fmla="*/ 386999 w 1862247"/>
              <a:gd name="connsiteY362" fmla="*/ 238975 h 3044301"/>
              <a:gd name="connsiteX363" fmla="*/ 832060 w 1862247"/>
              <a:gd name="connsiteY363" fmla="*/ 352158 h 3044301"/>
              <a:gd name="connsiteX364" fmla="*/ 1102557 w 1862247"/>
              <a:gd name="connsiteY364" fmla="*/ 495832 h 3044301"/>
              <a:gd name="connsiteX365" fmla="*/ 1172710 w 1862247"/>
              <a:gd name="connsiteY365" fmla="*/ 547216 h 3044301"/>
              <a:gd name="connsiteX366" fmla="*/ 1226312 w 1862247"/>
              <a:gd name="connsiteY366" fmla="*/ 625732 h 3044301"/>
              <a:gd name="connsiteX367" fmla="*/ 1316153 w 1862247"/>
              <a:gd name="connsiteY367" fmla="*/ 789550 h 3044301"/>
              <a:gd name="connsiteX368" fmla="*/ 1365168 w 1862247"/>
              <a:gd name="connsiteY368" fmla="*/ 910420 h 3044301"/>
              <a:gd name="connsiteX369" fmla="*/ 1281333 w 1862247"/>
              <a:gd name="connsiteY369" fmla="*/ 834227 h 3044301"/>
              <a:gd name="connsiteX370" fmla="*/ 1158443 w 1862247"/>
              <a:gd name="connsiteY370" fmla="*/ 742332 h 3044301"/>
              <a:gd name="connsiteX371" fmla="*/ 1042603 w 1862247"/>
              <a:gd name="connsiteY371" fmla="*/ 671958 h 3044301"/>
              <a:gd name="connsiteX372" fmla="*/ 1003662 w 1862247"/>
              <a:gd name="connsiteY372" fmla="*/ 600713 h 3044301"/>
              <a:gd name="connsiteX373" fmla="*/ 837958 w 1862247"/>
              <a:gd name="connsiteY373" fmla="*/ 374509 h 3044301"/>
              <a:gd name="connsiteX374" fmla="*/ 807101 w 1862247"/>
              <a:gd name="connsiteY374" fmla="*/ 343190 h 3044301"/>
              <a:gd name="connsiteX375" fmla="*/ 478801 w 1862247"/>
              <a:gd name="connsiteY375" fmla="*/ 70306 h 3044301"/>
              <a:gd name="connsiteX376" fmla="*/ 561287 w 1862247"/>
              <a:gd name="connsiteY376" fmla="*/ 124595 h 3044301"/>
              <a:gd name="connsiteX377" fmla="*/ 706978 w 1862247"/>
              <a:gd name="connsiteY377" fmla="*/ 241563 h 3044301"/>
              <a:gd name="connsiteX378" fmla="*/ 807101 w 1862247"/>
              <a:gd name="connsiteY378" fmla="*/ 343190 h 3044301"/>
              <a:gd name="connsiteX379" fmla="*/ 687899 w 1862247"/>
              <a:gd name="connsiteY379" fmla="*/ 300353 h 3044301"/>
              <a:gd name="connsiteX380" fmla="*/ 539197 w 1862247"/>
              <a:gd name="connsiteY380" fmla="*/ 262480 h 3044301"/>
              <a:gd name="connsiteX381" fmla="*/ 416909 w 1862247"/>
              <a:gd name="connsiteY381" fmla="*/ 243594 h 3044301"/>
              <a:gd name="connsiteX382" fmla="*/ 392767 w 1862247"/>
              <a:gd name="connsiteY382" fmla="*/ 223312 h 3044301"/>
              <a:gd name="connsiteX383" fmla="*/ 458225 w 1862247"/>
              <a:gd name="connsiteY383" fmla="*/ 65282 h 3044301"/>
              <a:gd name="connsiteX384" fmla="*/ 867740 w 1862247"/>
              <a:gd name="connsiteY384" fmla="*/ 226456 h 3044301"/>
              <a:gd name="connsiteX385" fmla="*/ 961672 w 1862247"/>
              <a:gd name="connsiteY385" fmla="*/ 281963 h 3044301"/>
              <a:gd name="connsiteX386" fmla="*/ 1212092 w 1862247"/>
              <a:gd name="connsiteY386" fmla="*/ 486518 h 3044301"/>
              <a:gd name="connsiteX387" fmla="*/ 1416647 w 1862247"/>
              <a:gd name="connsiteY387" fmla="*/ 736938 h 3044301"/>
              <a:gd name="connsiteX388" fmla="*/ 1489403 w 1862247"/>
              <a:gd name="connsiteY388" fmla="*/ 860060 h 3044301"/>
              <a:gd name="connsiteX389" fmla="*/ 1448021 w 1862247"/>
              <a:gd name="connsiteY389" fmla="*/ 804984 h 3044301"/>
              <a:gd name="connsiteX390" fmla="*/ 1226797 w 1862247"/>
              <a:gd name="connsiteY390" fmla="*/ 586831 h 3044301"/>
              <a:gd name="connsiteX391" fmla="*/ 1172710 w 1862247"/>
              <a:gd name="connsiteY391" fmla="*/ 547216 h 3044301"/>
              <a:gd name="connsiteX392" fmla="*/ 1155859 w 1862247"/>
              <a:gd name="connsiteY392" fmla="*/ 522531 h 3044301"/>
              <a:gd name="connsiteX393" fmla="*/ 896367 w 1862247"/>
              <a:gd name="connsiteY393" fmla="*/ 247965 h 3044301"/>
              <a:gd name="connsiteX394" fmla="*/ 485266 w 1862247"/>
              <a:gd name="connsiteY394" fmla="*/ 0 h 3044301"/>
              <a:gd name="connsiteX395" fmla="*/ 485267 w 1862247"/>
              <a:gd name="connsiteY395" fmla="*/ 1 h 3044301"/>
              <a:gd name="connsiteX396" fmla="*/ 770083 w 1862247"/>
              <a:gd name="connsiteY396" fmla="*/ 153079 h 3044301"/>
              <a:gd name="connsiteX397" fmla="*/ 867740 w 1862247"/>
              <a:gd name="connsiteY397" fmla="*/ 226456 h 3044301"/>
              <a:gd name="connsiteX398" fmla="*/ 825682 w 1862247"/>
              <a:gd name="connsiteY398" fmla="*/ 201602 h 3044301"/>
              <a:gd name="connsiteX399" fmla="*/ 537815 w 1862247"/>
              <a:gd name="connsiteY399" fmla="*/ 84714 h 3044301"/>
              <a:gd name="connsiteX400" fmla="*/ 478801 w 1862247"/>
              <a:gd name="connsiteY400" fmla="*/ 70306 h 3044301"/>
              <a:gd name="connsiteX401" fmla="*/ 464947 w 1862247"/>
              <a:gd name="connsiteY401" fmla="*/ 61187 h 3044301"/>
              <a:gd name="connsiteX402" fmla="*/ 460866 w 1862247"/>
              <a:gd name="connsiteY402" fmla="*/ 58906 h 3044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</a:cxnLst>
            <a:rect l="l" t="t" r="r" b="b"/>
            <a:pathLst>
              <a:path w="1862247" h="3044301">
                <a:moveTo>
                  <a:pt x="579298" y="2260008"/>
                </a:moveTo>
                <a:lnTo>
                  <a:pt x="561465" y="2376850"/>
                </a:lnTo>
                <a:lnTo>
                  <a:pt x="544081" y="2446243"/>
                </a:lnTo>
                <a:lnTo>
                  <a:pt x="519781" y="2487364"/>
                </a:lnTo>
                <a:lnTo>
                  <a:pt x="465199" y="2561606"/>
                </a:lnTo>
                <a:lnTo>
                  <a:pt x="458993" y="2559036"/>
                </a:lnTo>
                <a:lnTo>
                  <a:pt x="520790" y="2428837"/>
                </a:lnTo>
                <a:cubicBezTo>
                  <a:pt x="541877" y="2377930"/>
                  <a:pt x="560135" y="2326557"/>
                  <a:pt x="575636" y="2274893"/>
                </a:cubicBezTo>
                <a:close/>
                <a:moveTo>
                  <a:pt x="637636" y="2272269"/>
                </a:moveTo>
                <a:lnTo>
                  <a:pt x="639022" y="2305377"/>
                </a:lnTo>
                <a:cubicBezTo>
                  <a:pt x="638636" y="2357217"/>
                  <a:pt x="635710" y="2408823"/>
                  <a:pt x="630318" y="2460021"/>
                </a:cubicBezTo>
                <a:lnTo>
                  <a:pt x="626230" y="2486495"/>
                </a:lnTo>
                <a:lnTo>
                  <a:pt x="536182" y="2591008"/>
                </a:lnTo>
                <a:lnTo>
                  <a:pt x="504915" y="2578057"/>
                </a:lnTo>
                <a:lnTo>
                  <a:pt x="527847" y="2511040"/>
                </a:lnTo>
                <a:lnTo>
                  <a:pt x="544081" y="2446243"/>
                </a:lnTo>
                <a:lnTo>
                  <a:pt x="600142" y="2351374"/>
                </a:lnTo>
                <a:close/>
                <a:moveTo>
                  <a:pt x="761188" y="2297379"/>
                </a:moveTo>
                <a:lnTo>
                  <a:pt x="769195" y="2352863"/>
                </a:lnTo>
                <a:cubicBezTo>
                  <a:pt x="774065" y="2403741"/>
                  <a:pt x="776500" y="2454808"/>
                  <a:pt x="776500" y="2505875"/>
                </a:cubicBezTo>
                <a:lnTo>
                  <a:pt x="774716" y="2543254"/>
                </a:lnTo>
                <a:lnTo>
                  <a:pt x="689992" y="2626382"/>
                </a:lnTo>
                <a:lnTo>
                  <a:pt x="666349" y="2644925"/>
                </a:lnTo>
                <a:lnTo>
                  <a:pt x="604960" y="2619497"/>
                </a:lnTo>
                <a:lnTo>
                  <a:pt x="606813" y="2612219"/>
                </a:lnTo>
                <a:lnTo>
                  <a:pt x="626230" y="2486495"/>
                </a:lnTo>
                <a:lnTo>
                  <a:pt x="673491" y="2431641"/>
                </a:lnTo>
                <a:close/>
                <a:moveTo>
                  <a:pt x="953509" y="2327948"/>
                </a:moveTo>
                <a:lnTo>
                  <a:pt x="953606" y="2328327"/>
                </a:lnTo>
                <a:cubicBezTo>
                  <a:pt x="963860" y="2378536"/>
                  <a:pt x="971719" y="2429327"/>
                  <a:pt x="977111" y="2480525"/>
                </a:cubicBezTo>
                <a:lnTo>
                  <a:pt x="985011" y="2620896"/>
                </a:lnTo>
                <a:lnTo>
                  <a:pt x="906055" y="2693407"/>
                </a:lnTo>
                <a:lnTo>
                  <a:pt x="862833" y="2726311"/>
                </a:lnTo>
                <a:lnTo>
                  <a:pt x="765296" y="2685910"/>
                </a:lnTo>
                <a:lnTo>
                  <a:pt x="769195" y="2658887"/>
                </a:lnTo>
                <a:lnTo>
                  <a:pt x="774716" y="2543254"/>
                </a:lnTo>
                <a:lnTo>
                  <a:pt x="816808" y="2501954"/>
                </a:lnTo>
                <a:cubicBezTo>
                  <a:pt x="856746" y="2458177"/>
                  <a:pt x="894279" y="2412169"/>
                  <a:pt x="929199" y="2364139"/>
                </a:cubicBezTo>
                <a:close/>
                <a:moveTo>
                  <a:pt x="1190633" y="2375924"/>
                </a:moveTo>
                <a:lnTo>
                  <a:pt x="1214383" y="2531543"/>
                </a:lnTo>
                <a:cubicBezTo>
                  <a:pt x="1219833" y="2585207"/>
                  <a:pt x="1222625" y="2639656"/>
                  <a:pt x="1222625" y="2694758"/>
                </a:cubicBezTo>
                <a:lnTo>
                  <a:pt x="1220618" y="2734493"/>
                </a:lnTo>
                <a:lnTo>
                  <a:pt x="1212092" y="2744063"/>
                </a:lnTo>
                <a:lnTo>
                  <a:pt x="1116635" y="2831439"/>
                </a:lnTo>
                <a:lnTo>
                  <a:pt x="979968" y="2774830"/>
                </a:lnTo>
                <a:lnTo>
                  <a:pt x="985814" y="2635169"/>
                </a:lnTo>
                <a:lnTo>
                  <a:pt x="985011" y="2620896"/>
                </a:lnTo>
                <a:lnTo>
                  <a:pt x="1002414" y="2604914"/>
                </a:lnTo>
                <a:cubicBezTo>
                  <a:pt x="1064387" y="2543105"/>
                  <a:pt x="1121683" y="2475726"/>
                  <a:pt x="1173466" y="2403126"/>
                </a:cubicBezTo>
                <a:close/>
                <a:moveTo>
                  <a:pt x="1446941" y="2444684"/>
                </a:moveTo>
                <a:lnTo>
                  <a:pt x="1455525" y="2505149"/>
                </a:lnTo>
                <a:cubicBezTo>
                  <a:pt x="1465055" y="2609410"/>
                  <a:pt x="1464138" y="2713438"/>
                  <a:pt x="1453354" y="2815835"/>
                </a:cubicBezTo>
                <a:lnTo>
                  <a:pt x="1448737" y="2845730"/>
                </a:lnTo>
                <a:lnTo>
                  <a:pt x="1418439" y="2883359"/>
                </a:lnTo>
                <a:lnTo>
                  <a:pt x="1367281" y="2935260"/>
                </a:lnTo>
                <a:lnTo>
                  <a:pt x="1212380" y="2871098"/>
                </a:lnTo>
                <a:lnTo>
                  <a:pt x="1214383" y="2857973"/>
                </a:lnTo>
                <a:lnTo>
                  <a:pt x="1220618" y="2734493"/>
                </a:lnTo>
                <a:lnTo>
                  <a:pt x="1336109" y="2604866"/>
                </a:lnTo>
                <a:cubicBezTo>
                  <a:pt x="1374269" y="2556679"/>
                  <a:pt x="1409249" y="2506800"/>
                  <a:pt x="1441051" y="2455509"/>
                </a:cubicBezTo>
                <a:close/>
                <a:moveTo>
                  <a:pt x="1672178" y="2487294"/>
                </a:moveTo>
                <a:lnTo>
                  <a:pt x="1673365" y="2512155"/>
                </a:lnTo>
                <a:cubicBezTo>
                  <a:pt x="1673365" y="2614289"/>
                  <a:pt x="1663624" y="2716423"/>
                  <a:pt x="1644143" y="2817044"/>
                </a:cubicBezTo>
                <a:lnTo>
                  <a:pt x="1622236" y="2906769"/>
                </a:lnTo>
                <a:lnTo>
                  <a:pt x="1567734" y="2990123"/>
                </a:lnTo>
                <a:lnTo>
                  <a:pt x="1550764" y="3011261"/>
                </a:lnTo>
                <a:lnTo>
                  <a:pt x="1430844" y="2961589"/>
                </a:lnTo>
                <a:lnTo>
                  <a:pt x="1448737" y="2845730"/>
                </a:lnTo>
                <a:lnTo>
                  <a:pt x="1506940" y="2773444"/>
                </a:lnTo>
                <a:cubicBezTo>
                  <a:pt x="1562522" y="2697786"/>
                  <a:pt x="1611193" y="2617545"/>
                  <a:pt x="1652512" y="2533788"/>
                </a:cubicBezTo>
                <a:close/>
                <a:moveTo>
                  <a:pt x="1799521" y="2505567"/>
                </a:moveTo>
                <a:lnTo>
                  <a:pt x="1785480" y="2604465"/>
                </a:lnTo>
                <a:cubicBezTo>
                  <a:pt x="1765359" y="2708610"/>
                  <a:pt x="1734501" y="2812288"/>
                  <a:pt x="1692328" y="2914103"/>
                </a:cubicBezTo>
                <a:lnTo>
                  <a:pt x="1630531" y="3044301"/>
                </a:lnTo>
                <a:lnTo>
                  <a:pt x="1586792" y="3026184"/>
                </a:lnTo>
                <a:lnTo>
                  <a:pt x="1607615" y="2966651"/>
                </a:lnTo>
                <a:lnTo>
                  <a:pt x="1622236" y="2906769"/>
                </a:lnTo>
                <a:lnTo>
                  <a:pt x="1636117" y="2885539"/>
                </a:lnTo>
                <a:cubicBezTo>
                  <a:pt x="1700484" y="2778151"/>
                  <a:pt x="1752584" y="2662569"/>
                  <a:pt x="1790480" y="2540729"/>
                </a:cubicBezTo>
                <a:close/>
                <a:moveTo>
                  <a:pt x="583908" y="1885733"/>
                </a:moveTo>
                <a:lnTo>
                  <a:pt x="610287" y="1992944"/>
                </a:lnTo>
                <a:lnTo>
                  <a:pt x="621013" y="2068497"/>
                </a:lnTo>
                <a:lnTo>
                  <a:pt x="613942" y="2119200"/>
                </a:lnTo>
                <a:lnTo>
                  <a:pt x="579298" y="2260008"/>
                </a:lnTo>
                <a:lnTo>
                  <a:pt x="585656" y="2218350"/>
                </a:lnTo>
                <a:cubicBezTo>
                  <a:pt x="591105" y="2164686"/>
                  <a:pt x="593897" y="2110237"/>
                  <a:pt x="593897" y="2055135"/>
                </a:cubicBezTo>
                <a:cubicBezTo>
                  <a:pt x="593897" y="2012230"/>
                  <a:pt x="592205" y="1969720"/>
                  <a:pt x="588882" y="1927668"/>
                </a:cubicBezTo>
                <a:close/>
                <a:moveTo>
                  <a:pt x="640014" y="1862950"/>
                </a:moveTo>
                <a:lnTo>
                  <a:pt x="659612" y="1905176"/>
                </a:lnTo>
                <a:cubicBezTo>
                  <a:pt x="679093" y="1953217"/>
                  <a:pt x="696140" y="2002014"/>
                  <a:pt x="710751" y="2051379"/>
                </a:cubicBezTo>
                <a:lnTo>
                  <a:pt x="714642" y="2067315"/>
                </a:lnTo>
                <a:lnTo>
                  <a:pt x="701820" y="2112036"/>
                </a:lnTo>
                <a:cubicBezTo>
                  <a:pt x="688273" y="2152952"/>
                  <a:pt x="673027" y="2193428"/>
                  <a:pt x="656081" y="2233354"/>
                </a:cubicBezTo>
                <a:lnTo>
                  <a:pt x="637636" y="2272269"/>
                </a:lnTo>
                <a:lnTo>
                  <a:pt x="632489" y="2149336"/>
                </a:lnTo>
                <a:lnTo>
                  <a:pt x="621013" y="2068497"/>
                </a:lnTo>
                <a:lnTo>
                  <a:pt x="636836" y="1955030"/>
                </a:lnTo>
                <a:close/>
                <a:moveTo>
                  <a:pt x="765004" y="1840299"/>
                </a:moveTo>
                <a:lnTo>
                  <a:pt x="798623" y="1896896"/>
                </a:lnTo>
                <a:cubicBezTo>
                  <a:pt x="822593" y="1942037"/>
                  <a:pt x="844385" y="1988285"/>
                  <a:pt x="863928" y="2035465"/>
                </a:cubicBezTo>
                <a:lnTo>
                  <a:pt x="876867" y="2071470"/>
                </a:lnTo>
                <a:lnTo>
                  <a:pt x="788671" y="2255303"/>
                </a:lnTo>
                <a:lnTo>
                  <a:pt x="761188" y="2297379"/>
                </a:lnTo>
                <a:lnTo>
                  <a:pt x="747279" y="2200987"/>
                </a:lnTo>
                <a:lnTo>
                  <a:pt x="714642" y="2067315"/>
                </a:lnTo>
                <a:lnTo>
                  <a:pt x="737359" y="1988080"/>
                </a:lnTo>
                <a:cubicBezTo>
                  <a:pt x="747505" y="1946396"/>
                  <a:pt x="755952" y="1904382"/>
                  <a:pt x="762699" y="1862149"/>
                </a:cubicBezTo>
                <a:close/>
                <a:moveTo>
                  <a:pt x="956192" y="1812433"/>
                </a:moveTo>
                <a:lnTo>
                  <a:pt x="1029957" y="1933854"/>
                </a:lnTo>
                <a:lnTo>
                  <a:pt x="1095991" y="2070931"/>
                </a:lnTo>
                <a:lnTo>
                  <a:pt x="1054450" y="2161727"/>
                </a:lnTo>
                <a:cubicBezTo>
                  <a:pt x="1036063" y="2197095"/>
                  <a:pt x="1016390" y="2231688"/>
                  <a:pt x="995494" y="2265443"/>
                </a:cubicBezTo>
                <a:lnTo>
                  <a:pt x="953509" y="2327948"/>
                </a:lnTo>
                <a:lnTo>
                  <a:pt x="915733" y="2179624"/>
                </a:lnTo>
                <a:lnTo>
                  <a:pt x="876867" y="2071470"/>
                </a:lnTo>
                <a:lnTo>
                  <a:pt x="879502" y="2065975"/>
                </a:lnTo>
                <a:cubicBezTo>
                  <a:pt x="905597" y="2001001"/>
                  <a:pt x="927446" y="1934312"/>
                  <a:pt x="944865" y="1866359"/>
                </a:cubicBezTo>
                <a:close/>
                <a:moveTo>
                  <a:pt x="449041" y="1539843"/>
                </a:moveTo>
                <a:lnTo>
                  <a:pt x="513501" y="1627522"/>
                </a:lnTo>
                <a:lnTo>
                  <a:pt x="544731" y="1680369"/>
                </a:lnTo>
                <a:lnTo>
                  <a:pt x="574090" y="1802953"/>
                </a:lnTo>
                <a:lnTo>
                  <a:pt x="583908" y="1885733"/>
                </a:lnTo>
                <a:lnTo>
                  <a:pt x="571980" y="1837252"/>
                </a:lnTo>
                <a:cubicBezTo>
                  <a:pt x="556479" y="1785588"/>
                  <a:pt x="538221" y="1734214"/>
                  <a:pt x="517135" y="1683307"/>
                </a:cubicBezTo>
                <a:close/>
                <a:moveTo>
                  <a:pt x="489307" y="1491423"/>
                </a:moveTo>
                <a:lnTo>
                  <a:pt x="526059" y="1525222"/>
                </a:lnTo>
                <a:cubicBezTo>
                  <a:pt x="562442" y="1562151"/>
                  <a:pt x="596865" y="1600711"/>
                  <a:pt x="629255" y="1640726"/>
                </a:cubicBezTo>
                <a:lnTo>
                  <a:pt x="632483" y="1645134"/>
                </a:lnTo>
                <a:lnTo>
                  <a:pt x="642487" y="1791302"/>
                </a:lnTo>
                <a:lnTo>
                  <a:pt x="640014" y="1862950"/>
                </a:lnTo>
                <a:lnTo>
                  <a:pt x="593862" y="1763512"/>
                </a:lnTo>
                <a:lnTo>
                  <a:pt x="544731" y="1680369"/>
                </a:lnTo>
                <a:lnTo>
                  <a:pt x="516689" y="1563290"/>
                </a:lnTo>
                <a:close/>
                <a:moveTo>
                  <a:pt x="1193675" y="1765183"/>
                </a:moveTo>
                <a:lnTo>
                  <a:pt x="1270097" y="1891483"/>
                </a:lnTo>
                <a:cubicBezTo>
                  <a:pt x="1295668" y="1938977"/>
                  <a:pt x="1319084" y="1988213"/>
                  <a:pt x="1340171" y="2039120"/>
                </a:cubicBezTo>
                <a:lnTo>
                  <a:pt x="1352936" y="2074952"/>
                </a:lnTo>
                <a:lnTo>
                  <a:pt x="1349193" y="2085701"/>
                </a:lnTo>
                <a:cubicBezTo>
                  <a:pt x="1325470" y="2142972"/>
                  <a:pt x="1298799" y="2198128"/>
                  <a:pt x="1269429" y="2251067"/>
                </a:cubicBezTo>
                <a:lnTo>
                  <a:pt x="1190633" y="2375924"/>
                </a:lnTo>
                <a:lnTo>
                  <a:pt x="1190193" y="2373042"/>
                </a:lnTo>
                <a:cubicBezTo>
                  <a:pt x="1168929" y="2269125"/>
                  <a:pt x="1137567" y="2168886"/>
                  <a:pt x="1097178" y="2073395"/>
                </a:cubicBezTo>
                <a:lnTo>
                  <a:pt x="1095991" y="2070931"/>
                </a:lnTo>
                <a:lnTo>
                  <a:pt x="1121000" y="2016268"/>
                </a:lnTo>
                <a:cubicBezTo>
                  <a:pt x="1140801" y="1966501"/>
                  <a:pt x="1158170" y="1915503"/>
                  <a:pt x="1172962" y="1863421"/>
                </a:cubicBezTo>
                <a:close/>
                <a:moveTo>
                  <a:pt x="173780" y="1257279"/>
                </a:moveTo>
                <a:lnTo>
                  <a:pt x="217563" y="1281564"/>
                </a:lnTo>
                <a:cubicBezTo>
                  <a:pt x="251862" y="1302326"/>
                  <a:pt x="285160" y="1324252"/>
                  <a:pt x="317427" y="1347266"/>
                </a:cubicBezTo>
                <a:lnTo>
                  <a:pt x="336782" y="1362191"/>
                </a:lnTo>
                <a:lnTo>
                  <a:pt x="364056" y="1398491"/>
                </a:lnTo>
                <a:cubicBezTo>
                  <a:pt x="393763" y="1442426"/>
                  <a:pt x="421489" y="1488176"/>
                  <a:pt x="447061" y="1535670"/>
                </a:cubicBezTo>
                <a:lnTo>
                  <a:pt x="449041" y="1539843"/>
                </a:lnTo>
                <a:lnTo>
                  <a:pt x="418530" y="1498341"/>
                </a:lnTo>
                <a:cubicBezTo>
                  <a:pt x="384438" y="1456541"/>
                  <a:pt x="347910" y="1416065"/>
                  <a:pt x="308947" y="1377102"/>
                </a:cubicBezTo>
                <a:cubicBezTo>
                  <a:pt x="269984" y="1338139"/>
                  <a:pt x="229509" y="1301612"/>
                  <a:pt x="187709" y="1267519"/>
                </a:cubicBezTo>
                <a:close/>
                <a:moveTo>
                  <a:pt x="590690" y="1424803"/>
                </a:moveTo>
                <a:lnTo>
                  <a:pt x="641710" y="1462955"/>
                </a:lnTo>
                <a:cubicBezTo>
                  <a:pt x="681130" y="1495487"/>
                  <a:pt x="718962" y="1529875"/>
                  <a:pt x="755072" y="1565984"/>
                </a:cubicBezTo>
                <a:lnTo>
                  <a:pt x="778716" y="1591999"/>
                </a:lnTo>
                <a:lnTo>
                  <a:pt x="780619" y="1692313"/>
                </a:lnTo>
                <a:lnTo>
                  <a:pt x="765004" y="1840299"/>
                </a:lnTo>
                <a:lnTo>
                  <a:pt x="720254" y="1764967"/>
                </a:lnTo>
                <a:lnTo>
                  <a:pt x="632483" y="1645134"/>
                </a:lnTo>
                <a:lnTo>
                  <a:pt x="631395" y="1629230"/>
                </a:lnTo>
                <a:cubicBezTo>
                  <a:pt x="624963" y="1575617"/>
                  <a:pt x="615825" y="1522481"/>
                  <a:pt x="604064" y="1470026"/>
                </a:cubicBezTo>
                <a:close/>
                <a:moveTo>
                  <a:pt x="18778" y="1149059"/>
                </a:moveTo>
                <a:lnTo>
                  <a:pt x="58527" y="1172548"/>
                </a:lnTo>
                <a:lnTo>
                  <a:pt x="173780" y="1257279"/>
                </a:lnTo>
                <a:lnTo>
                  <a:pt x="111694" y="1222842"/>
                </a:lnTo>
                <a:cubicBezTo>
                  <a:pt x="75423" y="1204479"/>
                  <a:pt x="38183" y="1187354"/>
                  <a:pt x="2" y="1171539"/>
                </a:cubicBezTo>
                <a:lnTo>
                  <a:pt x="0" y="1171538"/>
                </a:lnTo>
                <a:lnTo>
                  <a:pt x="10222" y="1146859"/>
                </a:lnTo>
                <a:close/>
                <a:moveTo>
                  <a:pt x="247661" y="1223879"/>
                </a:moveTo>
                <a:cubicBezTo>
                  <a:pt x="295407" y="1244074"/>
                  <a:pt x="341965" y="1266525"/>
                  <a:pt x="387203" y="1291099"/>
                </a:cubicBezTo>
                <a:lnTo>
                  <a:pt x="399720" y="1298704"/>
                </a:lnTo>
                <a:lnTo>
                  <a:pt x="459033" y="1411966"/>
                </a:lnTo>
                <a:lnTo>
                  <a:pt x="489307" y="1491423"/>
                </a:lnTo>
                <a:lnTo>
                  <a:pt x="411102" y="1419503"/>
                </a:lnTo>
                <a:lnTo>
                  <a:pt x="336782" y="1362191"/>
                </a:lnTo>
                <a:lnTo>
                  <a:pt x="269171" y="1272207"/>
                </a:lnTo>
                <a:lnTo>
                  <a:pt x="213090" y="1211226"/>
                </a:lnTo>
                <a:close/>
                <a:moveTo>
                  <a:pt x="1453005" y="1705958"/>
                </a:moveTo>
                <a:lnTo>
                  <a:pt x="1490727" y="1769792"/>
                </a:lnTo>
                <a:cubicBezTo>
                  <a:pt x="1539430" y="1862470"/>
                  <a:pt x="1578393" y="1958930"/>
                  <a:pt x="1607615" y="2057659"/>
                </a:cubicBezTo>
                <a:lnTo>
                  <a:pt x="1611347" y="2072943"/>
                </a:lnTo>
                <a:lnTo>
                  <a:pt x="1593712" y="2133091"/>
                </a:lnTo>
                <a:cubicBezTo>
                  <a:pt x="1574627" y="2188897"/>
                  <a:pt x="1552363" y="2243857"/>
                  <a:pt x="1526919" y="2297687"/>
                </a:cubicBezTo>
                <a:lnTo>
                  <a:pt x="1446941" y="2444684"/>
                </a:lnTo>
                <a:lnTo>
                  <a:pt x="1433323" y="2348758"/>
                </a:lnTo>
                <a:cubicBezTo>
                  <a:pt x="1423262" y="2296686"/>
                  <a:pt x="1410517" y="2244730"/>
                  <a:pt x="1395016" y="2193065"/>
                </a:cubicBezTo>
                <a:lnTo>
                  <a:pt x="1352936" y="2074952"/>
                </a:lnTo>
                <a:lnTo>
                  <a:pt x="1410501" y="1909641"/>
                </a:lnTo>
                <a:cubicBezTo>
                  <a:pt x="1427316" y="1850519"/>
                  <a:pt x="1440546" y="1791050"/>
                  <a:pt x="1450299" y="1731494"/>
                </a:cubicBezTo>
                <a:close/>
                <a:moveTo>
                  <a:pt x="60935" y="1065658"/>
                </a:moveTo>
                <a:lnTo>
                  <a:pt x="163451" y="1157249"/>
                </a:lnTo>
                <a:lnTo>
                  <a:pt x="213090" y="1211226"/>
                </a:lnTo>
                <a:lnTo>
                  <a:pt x="100998" y="1170199"/>
                </a:lnTo>
                <a:lnTo>
                  <a:pt x="18778" y="1149059"/>
                </a:lnTo>
                <a:lnTo>
                  <a:pt x="11172" y="1144565"/>
                </a:lnTo>
                <a:lnTo>
                  <a:pt x="44592" y="1063884"/>
                </a:lnTo>
                <a:lnTo>
                  <a:pt x="55154" y="1064720"/>
                </a:lnTo>
                <a:close/>
                <a:moveTo>
                  <a:pt x="757189" y="1326520"/>
                </a:moveTo>
                <a:lnTo>
                  <a:pt x="870983" y="1409868"/>
                </a:lnTo>
                <a:cubicBezTo>
                  <a:pt x="910999" y="1442258"/>
                  <a:pt x="949559" y="1476680"/>
                  <a:pt x="986487" y="1513063"/>
                </a:cubicBezTo>
                <a:lnTo>
                  <a:pt x="991512" y="1518527"/>
                </a:lnTo>
                <a:lnTo>
                  <a:pt x="990461" y="1588871"/>
                </a:lnTo>
                <a:cubicBezTo>
                  <a:pt x="986948" y="1635887"/>
                  <a:pt x="981355" y="1682608"/>
                  <a:pt x="973737" y="1728901"/>
                </a:cubicBezTo>
                <a:lnTo>
                  <a:pt x="956192" y="1812433"/>
                </a:lnTo>
                <a:lnTo>
                  <a:pt x="949997" y="1802236"/>
                </a:lnTo>
                <a:cubicBezTo>
                  <a:pt x="921310" y="1759774"/>
                  <a:pt x="890634" y="1718766"/>
                  <a:pt x="858102" y="1679346"/>
                </a:cubicBezTo>
                <a:lnTo>
                  <a:pt x="778716" y="1591999"/>
                </a:lnTo>
                <a:lnTo>
                  <a:pt x="776305" y="1464944"/>
                </a:lnTo>
                <a:close/>
                <a:moveTo>
                  <a:pt x="476245" y="1175195"/>
                </a:moveTo>
                <a:lnTo>
                  <a:pt x="512959" y="1192497"/>
                </a:lnTo>
                <a:lnTo>
                  <a:pt x="543230" y="1264311"/>
                </a:lnTo>
                <a:lnTo>
                  <a:pt x="590690" y="1424803"/>
                </a:lnTo>
                <a:lnTo>
                  <a:pt x="518820" y="1371059"/>
                </a:lnTo>
                <a:lnTo>
                  <a:pt x="399720" y="1298704"/>
                </a:lnTo>
                <a:lnTo>
                  <a:pt x="359815" y="1222502"/>
                </a:lnTo>
                <a:lnTo>
                  <a:pt x="284740" y="1111331"/>
                </a:lnTo>
                <a:lnTo>
                  <a:pt x="332086" y="1123389"/>
                </a:lnTo>
                <a:cubicBezTo>
                  <a:pt x="380954" y="1138360"/>
                  <a:pt x="429066" y="1155653"/>
                  <a:pt x="476245" y="1175195"/>
                </a:cubicBezTo>
                <a:close/>
                <a:moveTo>
                  <a:pt x="1676651" y="1659061"/>
                </a:moveTo>
                <a:lnTo>
                  <a:pt x="1692329" y="1692327"/>
                </a:lnTo>
                <a:cubicBezTo>
                  <a:pt x="1731414" y="1786687"/>
                  <a:pt x="1761499" y="1884774"/>
                  <a:pt x="1782006" y="1985190"/>
                </a:cubicBezTo>
                <a:lnTo>
                  <a:pt x="1796745" y="2080619"/>
                </a:lnTo>
                <a:lnTo>
                  <a:pt x="1777525" y="2182540"/>
                </a:lnTo>
                <a:cubicBezTo>
                  <a:pt x="1763575" y="2243363"/>
                  <a:pt x="1746094" y="2303256"/>
                  <a:pt x="1725215" y="2361903"/>
                </a:cubicBezTo>
                <a:lnTo>
                  <a:pt x="1672178" y="2487294"/>
                </a:lnTo>
                <a:lnTo>
                  <a:pt x="1666059" y="2359144"/>
                </a:lnTo>
                <a:cubicBezTo>
                  <a:pt x="1661189" y="2308266"/>
                  <a:pt x="1653883" y="2257577"/>
                  <a:pt x="1644143" y="2207267"/>
                </a:cubicBezTo>
                <a:lnTo>
                  <a:pt x="1611347" y="2072943"/>
                </a:lnTo>
                <a:lnTo>
                  <a:pt x="1633414" y="1997675"/>
                </a:lnTo>
                <a:cubicBezTo>
                  <a:pt x="1655812" y="1906507"/>
                  <a:pt x="1670071" y="1813748"/>
                  <a:pt x="1676192" y="1720554"/>
                </a:cubicBezTo>
                <a:close/>
                <a:moveTo>
                  <a:pt x="1808279" y="1660555"/>
                </a:moveTo>
                <a:lnTo>
                  <a:pt x="1829816" y="1744314"/>
                </a:lnTo>
                <a:cubicBezTo>
                  <a:pt x="1851080" y="1848231"/>
                  <a:pt x="1862247" y="1955826"/>
                  <a:pt x="1862247" y="2066030"/>
                </a:cubicBezTo>
                <a:cubicBezTo>
                  <a:pt x="1862248" y="2176233"/>
                  <a:pt x="1851080" y="2283828"/>
                  <a:pt x="1829816" y="2387745"/>
                </a:cubicBezTo>
                <a:lnTo>
                  <a:pt x="1799521" y="2505567"/>
                </a:lnTo>
                <a:lnTo>
                  <a:pt x="1807683" y="2448074"/>
                </a:lnTo>
                <a:cubicBezTo>
                  <a:pt x="1817213" y="2343813"/>
                  <a:pt x="1816296" y="2239785"/>
                  <a:pt x="1805512" y="2137388"/>
                </a:cubicBezTo>
                <a:lnTo>
                  <a:pt x="1796745" y="2080619"/>
                </a:lnTo>
                <a:lnTo>
                  <a:pt x="1800680" y="2059747"/>
                </a:lnTo>
                <a:cubicBezTo>
                  <a:pt x="1819052" y="1935902"/>
                  <a:pt x="1822954" y="1809180"/>
                  <a:pt x="1811340" y="1682112"/>
                </a:cubicBezTo>
                <a:close/>
                <a:moveTo>
                  <a:pt x="113653" y="917577"/>
                </a:moveTo>
                <a:lnTo>
                  <a:pt x="191205" y="995158"/>
                </a:lnTo>
                <a:cubicBezTo>
                  <a:pt x="222520" y="1030396"/>
                  <a:pt x="252299" y="1067031"/>
                  <a:pt x="280435" y="1104957"/>
                </a:cubicBezTo>
                <a:lnTo>
                  <a:pt x="284740" y="1111331"/>
                </a:lnTo>
                <a:lnTo>
                  <a:pt x="183382" y="1085517"/>
                </a:lnTo>
                <a:lnTo>
                  <a:pt x="60935" y="1065658"/>
                </a:lnTo>
                <a:lnTo>
                  <a:pt x="48470" y="1054521"/>
                </a:lnTo>
                <a:lnTo>
                  <a:pt x="105358" y="917181"/>
                </a:lnTo>
                <a:close/>
                <a:moveTo>
                  <a:pt x="968984" y="1188820"/>
                </a:moveTo>
                <a:lnTo>
                  <a:pt x="1084573" y="1273800"/>
                </a:lnTo>
                <a:cubicBezTo>
                  <a:pt x="1126373" y="1307892"/>
                  <a:pt x="1166848" y="1344420"/>
                  <a:pt x="1205811" y="1383382"/>
                </a:cubicBezTo>
                <a:lnTo>
                  <a:pt x="1232757" y="1413195"/>
                </a:lnTo>
                <a:lnTo>
                  <a:pt x="1233520" y="1426407"/>
                </a:lnTo>
                <a:cubicBezTo>
                  <a:pt x="1233520" y="1502172"/>
                  <a:pt x="1228241" y="1576704"/>
                  <a:pt x="1218032" y="1649656"/>
                </a:cubicBezTo>
                <a:lnTo>
                  <a:pt x="1193675" y="1765183"/>
                </a:lnTo>
                <a:lnTo>
                  <a:pt x="1187093" y="1754305"/>
                </a:lnTo>
                <a:cubicBezTo>
                  <a:pt x="1157386" y="1710371"/>
                  <a:pt x="1125699" y="1668252"/>
                  <a:pt x="1092206" y="1628020"/>
                </a:cubicBezTo>
                <a:lnTo>
                  <a:pt x="991512" y="1518527"/>
                </a:lnTo>
                <a:lnTo>
                  <a:pt x="993289" y="1399550"/>
                </a:lnTo>
                <a:cubicBezTo>
                  <a:pt x="990447" y="1336130"/>
                  <a:pt x="983775" y="1272501"/>
                  <a:pt x="973143" y="1208980"/>
                </a:cubicBezTo>
                <a:close/>
                <a:moveTo>
                  <a:pt x="671800" y="1030641"/>
                </a:moveTo>
                <a:lnTo>
                  <a:pt x="720410" y="1166095"/>
                </a:lnTo>
                <a:cubicBezTo>
                  <a:pt x="734502" y="1215064"/>
                  <a:pt x="746205" y="1264575"/>
                  <a:pt x="755521" y="1314445"/>
                </a:cubicBezTo>
                <a:lnTo>
                  <a:pt x="757189" y="1326520"/>
                </a:lnTo>
                <a:lnTo>
                  <a:pt x="746743" y="1318868"/>
                </a:lnTo>
                <a:cubicBezTo>
                  <a:pt x="703990" y="1290616"/>
                  <a:pt x="659955" y="1264469"/>
                  <a:pt x="614814" y="1240499"/>
                </a:cubicBezTo>
                <a:lnTo>
                  <a:pt x="512959" y="1192497"/>
                </a:lnTo>
                <a:lnTo>
                  <a:pt x="487719" y="1132618"/>
                </a:lnTo>
                <a:cubicBezTo>
                  <a:pt x="467270" y="1089565"/>
                  <a:pt x="444896" y="1047404"/>
                  <a:pt x="420655" y="1006278"/>
                </a:cubicBezTo>
                <a:lnTo>
                  <a:pt x="380025" y="944777"/>
                </a:lnTo>
                <a:lnTo>
                  <a:pt x="381927" y="945051"/>
                </a:lnTo>
                <a:cubicBezTo>
                  <a:pt x="432237" y="954792"/>
                  <a:pt x="482169" y="966968"/>
                  <a:pt x="531534" y="981579"/>
                </a:cubicBezTo>
                <a:close/>
                <a:moveTo>
                  <a:pt x="192502" y="707293"/>
                </a:moveTo>
                <a:lnTo>
                  <a:pt x="330319" y="869538"/>
                </a:lnTo>
                <a:lnTo>
                  <a:pt x="380025" y="944777"/>
                </a:lnTo>
                <a:lnTo>
                  <a:pt x="230050" y="923135"/>
                </a:lnTo>
                <a:lnTo>
                  <a:pt x="113653" y="917577"/>
                </a:lnTo>
                <a:lnTo>
                  <a:pt x="107672" y="911594"/>
                </a:lnTo>
                <a:lnTo>
                  <a:pt x="192291" y="707305"/>
                </a:lnTo>
                <a:close/>
                <a:moveTo>
                  <a:pt x="1183691" y="1034431"/>
                </a:moveTo>
                <a:lnTo>
                  <a:pt x="1239503" y="1076366"/>
                </a:lnTo>
                <a:cubicBezTo>
                  <a:pt x="1319965" y="1143351"/>
                  <a:pt x="1392876" y="1217558"/>
                  <a:pt x="1457656" y="1297589"/>
                </a:cubicBezTo>
                <a:lnTo>
                  <a:pt x="1459911" y="1300669"/>
                </a:lnTo>
                <a:lnTo>
                  <a:pt x="1467955" y="1375197"/>
                </a:lnTo>
                <a:cubicBezTo>
                  <a:pt x="1471679" y="1434059"/>
                  <a:pt x="1472141" y="1493355"/>
                  <a:pt x="1469234" y="1552825"/>
                </a:cubicBezTo>
                <a:lnTo>
                  <a:pt x="1453005" y="1705958"/>
                </a:lnTo>
                <a:lnTo>
                  <a:pt x="1410366" y="1633802"/>
                </a:lnTo>
                <a:cubicBezTo>
                  <a:pt x="1381144" y="1589544"/>
                  <a:pt x="1349487" y="1546420"/>
                  <a:pt x="1315394" y="1504621"/>
                </a:cubicBezTo>
                <a:lnTo>
                  <a:pt x="1232757" y="1413195"/>
                </a:lnTo>
                <a:lnTo>
                  <a:pt x="1222785" y="1240287"/>
                </a:lnTo>
                <a:cubicBezTo>
                  <a:pt x="1215695" y="1179231"/>
                  <a:pt x="1205160" y="1119225"/>
                  <a:pt x="1191380" y="1060470"/>
                </a:cubicBezTo>
                <a:close/>
                <a:moveTo>
                  <a:pt x="828403" y="828402"/>
                </a:moveTo>
                <a:lnTo>
                  <a:pt x="866273" y="846377"/>
                </a:lnTo>
                <a:lnTo>
                  <a:pt x="872948" y="860269"/>
                </a:lnTo>
                <a:cubicBezTo>
                  <a:pt x="904577" y="936630"/>
                  <a:pt x="929842" y="1014040"/>
                  <a:pt x="948987" y="1091908"/>
                </a:cubicBezTo>
                <a:lnTo>
                  <a:pt x="968984" y="1188820"/>
                </a:lnTo>
                <a:lnTo>
                  <a:pt x="955391" y="1178828"/>
                </a:lnTo>
                <a:cubicBezTo>
                  <a:pt x="866875" y="1120384"/>
                  <a:pt x="773819" y="1071680"/>
                  <a:pt x="677737" y="1032717"/>
                </a:cubicBezTo>
                <a:lnTo>
                  <a:pt x="671800" y="1030641"/>
                </a:lnTo>
                <a:lnTo>
                  <a:pt x="651309" y="973543"/>
                </a:lnTo>
                <a:cubicBezTo>
                  <a:pt x="624030" y="910612"/>
                  <a:pt x="592506" y="849080"/>
                  <a:pt x="556737" y="789382"/>
                </a:cubicBezTo>
                <a:lnTo>
                  <a:pt x="521704" y="735973"/>
                </a:lnTo>
                <a:lnTo>
                  <a:pt x="674458" y="773557"/>
                </a:lnTo>
                <a:cubicBezTo>
                  <a:pt x="726122" y="789058"/>
                  <a:pt x="777496" y="807316"/>
                  <a:pt x="828403" y="828402"/>
                </a:cubicBezTo>
                <a:close/>
                <a:moveTo>
                  <a:pt x="305800" y="471718"/>
                </a:moveTo>
                <a:lnTo>
                  <a:pt x="315226" y="480237"/>
                </a:lnTo>
                <a:cubicBezTo>
                  <a:pt x="378541" y="543552"/>
                  <a:pt x="435425" y="610862"/>
                  <a:pt x="485879" y="681355"/>
                </a:cubicBezTo>
                <a:lnTo>
                  <a:pt x="521704" y="735973"/>
                </a:lnTo>
                <a:lnTo>
                  <a:pt x="518766" y="735250"/>
                </a:lnTo>
                <a:cubicBezTo>
                  <a:pt x="414621" y="715128"/>
                  <a:pt x="310011" y="705743"/>
                  <a:pt x="206332" y="706515"/>
                </a:cubicBezTo>
                <a:lnTo>
                  <a:pt x="192502" y="707293"/>
                </a:lnTo>
                <a:lnTo>
                  <a:pt x="192364" y="707130"/>
                </a:lnTo>
                <a:lnTo>
                  <a:pt x="290201" y="470930"/>
                </a:lnTo>
                <a:close/>
                <a:moveTo>
                  <a:pt x="1365168" y="910420"/>
                </a:moveTo>
                <a:lnTo>
                  <a:pt x="1394694" y="937257"/>
                </a:lnTo>
                <a:cubicBezTo>
                  <a:pt x="1466914" y="1009476"/>
                  <a:pt x="1532246" y="1088584"/>
                  <a:pt x="1589620" y="1173508"/>
                </a:cubicBezTo>
                <a:lnTo>
                  <a:pt x="1637050" y="1251580"/>
                </a:lnTo>
                <a:lnTo>
                  <a:pt x="1657272" y="1348202"/>
                </a:lnTo>
                <a:cubicBezTo>
                  <a:pt x="1667659" y="1409734"/>
                  <a:pt x="1674430" y="1471758"/>
                  <a:pt x="1677584" y="1533931"/>
                </a:cubicBezTo>
                <a:lnTo>
                  <a:pt x="1676651" y="1659061"/>
                </a:lnTo>
                <a:lnTo>
                  <a:pt x="1627024" y="1553759"/>
                </a:lnTo>
                <a:cubicBezTo>
                  <a:pt x="1603054" y="1508618"/>
                  <a:pt x="1576907" y="1464583"/>
                  <a:pt x="1548655" y="1421830"/>
                </a:cubicBezTo>
                <a:lnTo>
                  <a:pt x="1459911" y="1300669"/>
                </a:lnTo>
                <a:lnTo>
                  <a:pt x="1452812" y="1234896"/>
                </a:lnTo>
                <a:cubicBezTo>
                  <a:pt x="1438617" y="1142096"/>
                  <a:pt x="1416293" y="1050941"/>
                  <a:pt x="1386286" y="962499"/>
                </a:cubicBezTo>
                <a:close/>
                <a:moveTo>
                  <a:pt x="1489403" y="860060"/>
                </a:moveTo>
                <a:lnTo>
                  <a:pt x="1542907" y="931269"/>
                </a:lnTo>
                <a:cubicBezTo>
                  <a:pt x="1602320" y="1019137"/>
                  <a:pt x="1653812" y="1114269"/>
                  <a:pt x="1695985" y="1216084"/>
                </a:cubicBezTo>
                <a:cubicBezTo>
                  <a:pt x="1738158" y="1317898"/>
                  <a:pt x="1769016" y="1421577"/>
                  <a:pt x="1789137" y="1525721"/>
                </a:cubicBezTo>
                <a:lnTo>
                  <a:pt x="1808279" y="1660555"/>
                </a:lnTo>
                <a:lnTo>
                  <a:pt x="1790480" y="1591331"/>
                </a:lnTo>
                <a:cubicBezTo>
                  <a:pt x="1759386" y="1491360"/>
                  <a:pt x="1718729" y="1395601"/>
                  <a:pt x="1669579" y="1305126"/>
                </a:cubicBezTo>
                <a:lnTo>
                  <a:pt x="1637050" y="1251580"/>
                </a:lnTo>
                <a:lnTo>
                  <a:pt x="1631674" y="1225896"/>
                </a:lnTo>
                <a:cubicBezTo>
                  <a:pt x="1601253" y="1104447"/>
                  <a:pt x="1556365" y="985878"/>
                  <a:pt x="1497007" y="872928"/>
                </a:cubicBezTo>
                <a:close/>
                <a:moveTo>
                  <a:pt x="887283" y="595151"/>
                </a:moveTo>
                <a:cubicBezTo>
                  <a:pt x="935029" y="615346"/>
                  <a:pt x="981588" y="637797"/>
                  <a:pt x="1026825" y="662372"/>
                </a:cubicBezTo>
                <a:lnTo>
                  <a:pt x="1042603" y="671958"/>
                </a:lnTo>
                <a:lnTo>
                  <a:pt x="1071343" y="724539"/>
                </a:lnTo>
                <a:cubicBezTo>
                  <a:pt x="1097309" y="777495"/>
                  <a:pt x="1120428" y="832100"/>
                  <a:pt x="1140500" y="888155"/>
                </a:cubicBezTo>
                <a:lnTo>
                  <a:pt x="1183691" y="1034431"/>
                </a:lnTo>
                <a:lnTo>
                  <a:pt x="1113218" y="981480"/>
                </a:lnTo>
                <a:cubicBezTo>
                  <a:pt x="1069284" y="951774"/>
                  <a:pt x="1023533" y="924047"/>
                  <a:pt x="976040" y="898476"/>
                </a:cubicBezTo>
                <a:lnTo>
                  <a:pt x="866273" y="846377"/>
                </a:lnTo>
                <a:lnTo>
                  <a:pt x="795625" y="699321"/>
                </a:lnTo>
                <a:cubicBezTo>
                  <a:pt x="767216" y="647733"/>
                  <a:pt x="736248" y="598239"/>
                  <a:pt x="702952" y="550933"/>
                </a:cubicBezTo>
                <a:lnTo>
                  <a:pt x="684015" y="526917"/>
                </a:lnTo>
                <a:lnTo>
                  <a:pt x="740620" y="541472"/>
                </a:lnTo>
                <a:cubicBezTo>
                  <a:pt x="790606" y="557019"/>
                  <a:pt x="839538" y="574957"/>
                  <a:pt x="887283" y="595151"/>
                </a:cubicBezTo>
                <a:close/>
                <a:moveTo>
                  <a:pt x="416909" y="243594"/>
                </a:moveTo>
                <a:lnTo>
                  <a:pt x="477040" y="294113"/>
                </a:lnTo>
                <a:cubicBezTo>
                  <a:pt x="518742" y="332287"/>
                  <a:pt x="558572" y="372839"/>
                  <a:pt x="596300" y="415674"/>
                </a:cubicBezTo>
                <a:lnTo>
                  <a:pt x="684015" y="526917"/>
                </a:lnTo>
                <a:lnTo>
                  <a:pt x="587637" y="502136"/>
                </a:lnTo>
                <a:cubicBezTo>
                  <a:pt x="535678" y="491504"/>
                  <a:pt x="482800" y="483396"/>
                  <a:pt x="429136" y="477946"/>
                </a:cubicBezTo>
                <a:lnTo>
                  <a:pt x="305800" y="471718"/>
                </a:lnTo>
                <a:lnTo>
                  <a:pt x="294213" y="461245"/>
                </a:lnTo>
                <a:lnTo>
                  <a:pt x="386296" y="238936"/>
                </a:lnTo>
                <a:lnTo>
                  <a:pt x="386999" y="238975"/>
                </a:lnTo>
                <a:close/>
                <a:moveTo>
                  <a:pt x="832060" y="352158"/>
                </a:moveTo>
                <a:cubicBezTo>
                  <a:pt x="926419" y="391243"/>
                  <a:pt x="1017051" y="439327"/>
                  <a:pt x="1102557" y="495832"/>
                </a:cubicBezTo>
                <a:lnTo>
                  <a:pt x="1172710" y="547216"/>
                </a:lnTo>
                <a:lnTo>
                  <a:pt x="1226312" y="625732"/>
                </a:lnTo>
                <a:cubicBezTo>
                  <a:pt x="1259456" y="678604"/>
                  <a:pt x="1289447" y="733316"/>
                  <a:pt x="1316153" y="789550"/>
                </a:cubicBezTo>
                <a:lnTo>
                  <a:pt x="1365168" y="910420"/>
                </a:lnTo>
                <a:lnTo>
                  <a:pt x="1281333" y="834227"/>
                </a:lnTo>
                <a:cubicBezTo>
                  <a:pt x="1241913" y="801695"/>
                  <a:pt x="1200905" y="771018"/>
                  <a:pt x="1158443" y="742332"/>
                </a:cubicBezTo>
                <a:lnTo>
                  <a:pt x="1042603" y="671958"/>
                </a:lnTo>
                <a:lnTo>
                  <a:pt x="1003662" y="600713"/>
                </a:lnTo>
                <a:cubicBezTo>
                  <a:pt x="955034" y="520409"/>
                  <a:pt x="899527" y="444735"/>
                  <a:pt x="837958" y="374509"/>
                </a:cubicBezTo>
                <a:lnTo>
                  <a:pt x="807101" y="343190"/>
                </a:lnTo>
                <a:close/>
                <a:moveTo>
                  <a:pt x="478801" y="70306"/>
                </a:moveTo>
                <a:lnTo>
                  <a:pt x="561287" y="124595"/>
                </a:lnTo>
                <a:cubicBezTo>
                  <a:pt x="612141" y="160760"/>
                  <a:pt x="660786" y="199830"/>
                  <a:pt x="706978" y="241563"/>
                </a:cubicBezTo>
                <a:lnTo>
                  <a:pt x="807101" y="343190"/>
                </a:lnTo>
                <a:lnTo>
                  <a:pt x="687899" y="300353"/>
                </a:lnTo>
                <a:cubicBezTo>
                  <a:pt x="639031" y="285382"/>
                  <a:pt x="589405" y="272734"/>
                  <a:pt x="539197" y="262480"/>
                </a:cubicBezTo>
                <a:lnTo>
                  <a:pt x="416909" y="243594"/>
                </a:lnTo>
                <a:lnTo>
                  <a:pt x="392767" y="223312"/>
                </a:lnTo>
                <a:lnTo>
                  <a:pt x="458225" y="65282"/>
                </a:lnTo>
                <a:close/>
                <a:moveTo>
                  <a:pt x="867740" y="226456"/>
                </a:moveTo>
                <a:lnTo>
                  <a:pt x="961672" y="281963"/>
                </a:lnTo>
                <a:cubicBezTo>
                  <a:pt x="1050189" y="340407"/>
                  <a:pt x="1134166" y="408592"/>
                  <a:pt x="1212092" y="486518"/>
                </a:cubicBezTo>
                <a:cubicBezTo>
                  <a:pt x="1290017" y="564443"/>
                  <a:pt x="1358202" y="648421"/>
                  <a:pt x="1416647" y="736938"/>
                </a:cubicBezTo>
                <a:lnTo>
                  <a:pt x="1489403" y="860060"/>
                </a:lnTo>
                <a:lnTo>
                  <a:pt x="1448021" y="804984"/>
                </a:lnTo>
                <a:cubicBezTo>
                  <a:pt x="1381036" y="724522"/>
                  <a:pt x="1306829" y="651611"/>
                  <a:pt x="1226797" y="586831"/>
                </a:cubicBezTo>
                <a:lnTo>
                  <a:pt x="1172710" y="547216"/>
                </a:lnTo>
                <a:lnTo>
                  <a:pt x="1155859" y="522531"/>
                </a:lnTo>
                <a:cubicBezTo>
                  <a:pt x="1081277" y="421968"/>
                  <a:pt x="994430" y="329603"/>
                  <a:pt x="896367" y="247965"/>
                </a:cubicBezTo>
                <a:close/>
                <a:moveTo>
                  <a:pt x="485266" y="0"/>
                </a:moveTo>
                <a:lnTo>
                  <a:pt x="485267" y="1"/>
                </a:lnTo>
                <a:cubicBezTo>
                  <a:pt x="587082" y="42174"/>
                  <a:pt x="682213" y="93667"/>
                  <a:pt x="770083" y="153079"/>
                </a:cubicBezTo>
                <a:lnTo>
                  <a:pt x="867740" y="226456"/>
                </a:lnTo>
                <a:lnTo>
                  <a:pt x="825682" y="201602"/>
                </a:lnTo>
                <a:cubicBezTo>
                  <a:pt x="733004" y="152900"/>
                  <a:pt x="636545" y="113936"/>
                  <a:pt x="537815" y="84714"/>
                </a:cubicBezTo>
                <a:lnTo>
                  <a:pt x="478801" y="70306"/>
                </a:lnTo>
                <a:lnTo>
                  <a:pt x="464947" y="61187"/>
                </a:lnTo>
                <a:lnTo>
                  <a:pt x="460866" y="58906"/>
                </a:lnTo>
                <a:close/>
              </a:path>
            </a:pathLst>
          </a:custGeom>
          <a:noFill/>
          <a:ln w="19050">
            <a:solidFill>
              <a:srgbClr val="D2D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六边形 123">
            <a:extLst>
              <a:ext uri="{FF2B5EF4-FFF2-40B4-BE49-F238E27FC236}">
                <a16:creationId xmlns:a16="http://schemas.microsoft.com/office/drawing/2014/main" id="{7C24723D-C2BF-4BB9-8BCA-C3F893F500BB}"/>
              </a:ext>
            </a:extLst>
          </p:cNvPr>
          <p:cNvSpPr/>
          <p:nvPr/>
        </p:nvSpPr>
        <p:spPr>
          <a:xfrm rot="16200000" flipH="1">
            <a:off x="1894176" y="1777802"/>
            <a:ext cx="2614346" cy="2253744"/>
          </a:xfrm>
          <a:prstGeom prst="hexagon">
            <a:avLst/>
          </a:prstGeom>
          <a:noFill/>
          <a:ln w="38100">
            <a:solidFill>
              <a:srgbClr val="8185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六边形 125">
            <a:extLst>
              <a:ext uri="{FF2B5EF4-FFF2-40B4-BE49-F238E27FC236}">
                <a16:creationId xmlns:a16="http://schemas.microsoft.com/office/drawing/2014/main" id="{3025F732-96E3-4051-B74B-0CBCADB273C7}"/>
              </a:ext>
            </a:extLst>
          </p:cNvPr>
          <p:cNvSpPr/>
          <p:nvPr/>
        </p:nvSpPr>
        <p:spPr>
          <a:xfrm rot="16200000" flipH="1">
            <a:off x="2018160" y="1884683"/>
            <a:ext cx="2366378" cy="2039980"/>
          </a:xfrm>
          <a:prstGeom prst="hexagon">
            <a:avLst/>
          </a:prstGeom>
          <a:noFill/>
          <a:ln w="38100">
            <a:solidFill>
              <a:srgbClr val="8185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六边形 127">
            <a:extLst>
              <a:ext uri="{FF2B5EF4-FFF2-40B4-BE49-F238E27FC236}">
                <a16:creationId xmlns:a16="http://schemas.microsoft.com/office/drawing/2014/main" id="{2510A868-268A-4179-9EE8-E263D2ECCEF2}"/>
              </a:ext>
            </a:extLst>
          </p:cNvPr>
          <p:cNvSpPr/>
          <p:nvPr/>
        </p:nvSpPr>
        <p:spPr>
          <a:xfrm rot="16200000" flipH="1">
            <a:off x="3934156" y="1777802"/>
            <a:ext cx="2614346" cy="2253744"/>
          </a:xfrm>
          <a:prstGeom prst="hexagon">
            <a:avLst/>
          </a:prstGeom>
          <a:noFill/>
          <a:ln w="38100">
            <a:solidFill>
              <a:srgbClr val="8185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六边形 128">
            <a:extLst>
              <a:ext uri="{FF2B5EF4-FFF2-40B4-BE49-F238E27FC236}">
                <a16:creationId xmlns:a16="http://schemas.microsoft.com/office/drawing/2014/main" id="{D7DFD2B5-3391-427C-83D7-7637544F065F}"/>
              </a:ext>
            </a:extLst>
          </p:cNvPr>
          <p:cNvSpPr/>
          <p:nvPr/>
        </p:nvSpPr>
        <p:spPr>
          <a:xfrm rot="16200000" flipH="1">
            <a:off x="4058140" y="1884683"/>
            <a:ext cx="2366378" cy="2039980"/>
          </a:xfrm>
          <a:prstGeom prst="hexagon">
            <a:avLst/>
          </a:prstGeom>
          <a:noFill/>
          <a:ln w="38100">
            <a:solidFill>
              <a:srgbClr val="8185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六边形 130">
            <a:extLst>
              <a:ext uri="{FF2B5EF4-FFF2-40B4-BE49-F238E27FC236}">
                <a16:creationId xmlns:a16="http://schemas.microsoft.com/office/drawing/2014/main" id="{E3E86F85-17F0-45C1-B38B-2130B3EE53C3}"/>
              </a:ext>
            </a:extLst>
          </p:cNvPr>
          <p:cNvSpPr/>
          <p:nvPr/>
        </p:nvSpPr>
        <p:spPr>
          <a:xfrm rot="16200000" flipH="1">
            <a:off x="5974135" y="1777802"/>
            <a:ext cx="2614346" cy="2253744"/>
          </a:xfrm>
          <a:prstGeom prst="hexagon">
            <a:avLst/>
          </a:prstGeom>
          <a:noFill/>
          <a:ln w="38100">
            <a:solidFill>
              <a:srgbClr val="8185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六边形 131">
            <a:extLst>
              <a:ext uri="{FF2B5EF4-FFF2-40B4-BE49-F238E27FC236}">
                <a16:creationId xmlns:a16="http://schemas.microsoft.com/office/drawing/2014/main" id="{38F6E89C-2283-4743-9B79-5DB9F58B1C36}"/>
              </a:ext>
            </a:extLst>
          </p:cNvPr>
          <p:cNvSpPr/>
          <p:nvPr/>
        </p:nvSpPr>
        <p:spPr>
          <a:xfrm rot="16200000" flipH="1">
            <a:off x="6098119" y="1884683"/>
            <a:ext cx="2366378" cy="2039980"/>
          </a:xfrm>
          <a:prstGeom prst="hexagon">
            <a:avLst/>
          </a:prstGeom>
          <a:noFill/>
          <a:ln w="38100">
            <a:solidFill>
              <a:srgbClr val="8185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六边形 133">
            <a:extLst>
              <a:ext uri="{FF2B5EF4-FFF2-40B4-BE49-F238E27FC236}">
                <a16:creationId xmlns:a16="http://schemas.microsoft.com/office/drawing/2014/main" id="{0DD313A4-2080-455C-BDD2-7463EA404EC2}"/>
              </a:ext>
            </a:extLst>
          </p:cNvPr>
          <p:cNvSpPr/>
          <p:nvPr/>
        </p:nvSpPr>
        <p:spPr>
          <a:xfrm rot="16200000" flipH="1">
            <a:off x="8014114" y="1777802"/>
            <a:ext cx="2614346" cy="2253744"/>
          </a:xfrm>
          <a:prstGeom prst="hexagon">
            <a:avLst/>
          </a:prstGeom>
          <a:noFill/>
          <a:ln w="38100">
            <a:solidFill>
              <a:srgbClr val="8185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六边形 134">
            <a:extLst>
              <a:ext uri="{FF2B5EF4-FFF2-40B4-BE49-F238E27FC236}">
                <a16:creationId xmlns:a16="http://schemas.microsoft.com/office/drawing/2014/main" id="{D7334C32-78E3-4F6D-BD3B-21C09E7BAD83}"/>
              </a:ext>
            </a:extLst>
          </p:cNvPr>
          <p:cNvSpPr/>
          <p:nvPr/>
        </p:nvSpPr>
        <p:spPr>
          <a:xfrm rot="16200000" flipH="1">
            <a:off x="8138098" y="1884683"/>
            <a:ext cx="2366378" cy="2039980"/>
          </a:xfrm>
          <a:prstGeom prst="hexagon">
            <a:avLst/>
          </a:prstGeom>
          <a:noFill/>
          <a:ln w="38100">
            <a:solidFill>
              <a:srgbClr val="8185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76B5AE0-C287-49D1-AA76-1BD27983D705}"/>
              </a:ext>
            </a:extLst>
          </p:cNvPr>
          <p:cNvGrpSpPr/>
          <p:nvPr/>
        </p:nvGrpSpPr>
        <p:grpSpPr>
          <a:xfrm>
            <a:off x="8756135" y="2249098"/>
            <a:ext cx="1130304" cy="1311154"/>
            <a:chOff x="8756135" y="2249098"/>
            <a:chExt cx="1130304" cy="1311154"/>
          </a:xfrm>
        </p:grpSpPr>
        <p:sp>
          <p:nvSpPr>
            <p:cNvPr id="133" name="六边形 132">
              <a:extLst>
                <a:ext uri="{FF2B5EF4-FFF2-40B4-BE49-F238E27FC236}">
                  <a16:creationId xmlns:a16="http://schemas.microsoft.com/office/drawing/2014/main" id="{ECA0AF66-F588-4109-844A-6F9B0C126F5E}"/>
                </a:ext>
              </a:extLst>
            </p:cNvPr>
            <p:cNvSpPr/>
            <p:nvPr/>
          </p:nvSpPr>
          <p:spPr>
            <a:xfrm rot="16200000" flipH="1">
              <a:off x="8665710" y="2339523"/>
              <a:ext cx="1311154" cy="1130304"/>
            </a:xfrm>
            <a:prstGeom prst="hexagon">
              <a:avLst/>
            </a:prstGeom>
            <a:solidFill>
              <a:srgbClr val="818588"/>
            </a:solidFill>
            <a:ln w="38100"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apple-logo_747">
              <a:extLst>
                <a:ext uri="{FF2B5EF4-FFF2-40B4-BE49-F238E27FC236}">
                  <a16:creationId xmlns:a16="http://schemas.microsoft.com/office/drawing/2014/main" id="{335CB39D-C101-4DF7-A73F-571B4272004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072295" y="2575269"/>
              <a:ext cx="497984" cy="609685"/>
            </a:xfrm>
            <a:custGeom>
              <a:avLst/>
              <a:gdLst>
                <a:gd name="connsiteX0" fmla="*/ 350777 w 457856"/>
                <a:gd name="connsiteY0" fmla="*/ 136349 h 560555"/>
                <a:gd name="connsiteX1" fmla="*/ 443086 w 457856"/>
                <a:gd name="connsiteY1" fmla="*/ 191681 h 560555"/>
                <a:gd name="connsiteX2" fmla="*/ 382162 w 457856"/>
                <a:gd name="connsiteY2" fmla="*/ 307876 h 560555"/>
                <a:gd name="connsiteX3" fmla="*/ 457856 w 457856"/>
                <a:gd name="connsiteY3" fmla="*/ 411161 h 560555"/>
                <a:gd name="connsiteX4" fmla="*/ 409855 w 457856"/>
                <a:gd name="connsiteY4" fmla="*/ 501535 h 560555"/>
                <a:gd name="connsiteX5" fmla="*/ 332315 w 457856"/>
                <a:gd name="connsiteY5" fmla="*/ 558711 h 560555"/>
                <a:gd name="connsiteX6" fmla="*/ 241851 w 457856"/>
                <a:gd name="connsiteY6" fmla="*/ 536578 h 560555"/>
                <a:gd name="connsiteX7" fmla="*/ 151388 w 457856"/>
                <a:gd name="connsiteY7" fmla="*/ 560555 h 560555"/>
                <a:gd name="connsiteX8" fmla="*/ 140311 w 457856"/>
                <a:gd name="connsiteY8" fmla="*/ 560555 h 560555"/>
                <a:gd name="connsiteX9" fmla="*/ 81233 w 457856"/>
                <a:gd name="connsiteY9" fmla="*/ 519979 h 560555"/>
                <a:gd name="connsiteX10" fmla="*/ 0 w 457856"/>
                <a:gd name="connsiteY10" fmla="*/ 315254 h 560555"/>
                <a:gd name="connsiteX11" fmla="*/ 0 w 457856"/>
                <a:gd name="connsiteY11" fmla="*/ 291277 h 560555"/>
                <a:gd name="connsiteX12" fmla="*/ 72002 w 457856"/>
                <a:gd name="connsiteY12" fmla="*/ 156637 h 560555"/>
                <a:gd name="connsiteX13" fmla="*/ 153234 w 457856"/>
                <a:gd name="connsiteY13" fmla="*/ 138194 h 560555"/>
                <a:gd name="connsiteX14" fmla="*/ 193850 w 457856"/>
                <a:gd name="connsiteY14" fmla="*/ 149260 h 560555"/>
                <a:gd name="connsiteX15" fmla="*/ 232620 w 457856"/>
                <a:gd name="connsiteY15" fmla="*/ 160326 h 560555"/>
                <a:gd name="connsiteX16" fmla="*/ 260313 w 457856"/>
                <a:gd name="connsiteY16" fmla="*/ 152949 h 560555"/>
                <a:gd name="connsiteX17" fmla="*/ 350777 w 457856"/>
                <a:gd name="connsiteY17" fmla="*/ 136349 h 560555"/>
                <a:gd name="connsiteX18" fmla="*/ 335937 w 457856"/>
                <a:gd name="connsiteY18" fmla="*/ 0 h 560555"/>
                <a:gd name="connsiteX19" fmla="*/ 339628 w 457856"/>
                <a:gd name="connsiteY19" fmla="*/ 0 h 560555"/>
                <a:gd name="connsiteX20" fmla="*/ 310105 w 457856"/>
                <a:gd name="connsiteY20" fmla="*/ 90437 h 560555"/>
                <a:gd name="connsiteX21" fmla="*/ 227073 w 457856"/>
                <a:gd name="connsiteY21" fmla="*/ 129196 h 560555"/>
                <a:gd name="connsiteX22" fmla="*/ 258441 w 457856"/>
                <a:gd name="connsiteY22" fmla="*/ 40604 h 560555"/>
                <a:gd name="connsiteX23" fmla="*/ 335937 w 457856"/>
                <a:gd name="connsiteY23" fmla="*/ 0 h 560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57856" h="560555">
                  <a:moveTo>
                    <a:pt x="350777" y="136349"/>
                  </a:moveTo>
                  <a:cubicBezTo>
                    <a:pt x="393239" y="141882"/>
                    <a:pt x="422778" y="162171"/>
                    <a:pt x="443086" y="191681"/>
                  </a:cubicBezTo>
                  <a:cubicBezTo>
                    <a:pt x="406163" y="213813"/>
                    <a:pt x="378470" y="248856"/>
                    <a:pt x="382162" y="307876"/>
                  </a:cubicBezTo>
                  <a:cubicBezTo>
                    <a:pt x="387701" y="361363"/>
                    <a:pt x="417240" y="392717"/>
                    <a:pt x="457856" y="411161"/>
                  </a:cubicBezTo>
                  <a:cubicBezTo>
                    <a:pt x="446779" y="446204"/>
                    <a:pt x="430163" y="475714"/>
                    <a:pt x="409855" y="501535"/>
                  </a:cubicBezTo>
                  <a:cubicBezTo>
                    <a:pt x="393239" y="525512"/>
                    <a:pt x="371085" y="558711"/>
                    <a:pt x="332315" y="558711"/>
                  </a:cubicBezTo>
                  <a:cubicBezTo>
                    <a:pt x="299083" y="558711"/>
                    <a:pt x="275083" y="538423"/>
                    <a:pt x="241851" y="536578"/>
                  </a:cubicBezTo>
                  <a:cubicBezTo>
                    <a:pt x="204927" y="536578"/>
                    <a:pt x="184619" y="555022"/>
                    <a:pt x="151388" y="560555"/>
                  </a:cubicBezTo>
                  <a:lnTo>
                    <a:pt x="140311" y="560555"/>
                  </a:lnTo>
                  <a:cubicBezTo>
                    <a:pt x="116310" y="556866"/>
                    <a:pt x="96002" y="536578"/>
                    <a:pt x="81233" y="519979"/>
                  </a:cubicBezTo>
                  <a:cubicBezTo>
                    <a:pt x="38770" y="468337"/>
                    <a:pt x="5539" y="401939"/>
                    <a:pt x="0" y="315254"/>
                  </a:cubicBezTo>
                  <a:lnTo>
                    <a:pt x="0" y="291277"/>
                  </a:lnTo>
                  <a:cubicBezTo>
                    <a:pt x="1846" y="230412"/>
                    <a:pt x="33231" y="180614"/>
                    <a:pt x="72002" y="156637"/>
                  </a:cubicBezTo>
                  <a:cubicBezTo>
                    <a:pt x="92310" y="143727"/>
                    <a:pt x="121849" y="132661"/>
                    <a:pt x="153234" y="138194"/>
                  </a:cubicBezTo>
                  <a:cubicBezTo>
                    <a:pt x="166157" y="140038"/>
                    <a:pt x="180927" y="143727"/>
                    <a:pt x="193850" y="149260"/>
                  </a:cubicBezTo>
                  <a:cubicBezTo>
                    <a:pt x="204927" y="152949"/>
                    <a:pt x="219697" y="160326"/>
                    <a:pt x="232620" y="160326"/>
                  </a:cubicBezTo>
                  <a:cubicBezTo>
                    <a:pt x="241851" y="160326"/>
                    <a:pt x="251082" y="154793"/>
                    <a:pt x="260313" y="152949"/>
                  </a:cubicBezTo>
                  <a:cubicBezTo>
                    <a:pt x="288006" y="141882"/>
                    <a:pt x="315699" y="130816"/>
                    <a:pt x="350777" y="136349"/>
                  </a:cubicBezTo>
                  <a:close/>
                  <a:moveTo>
                    <a:pt x="335937" y="0"/>
                  </a:moveTo>
                  <a:lnTo>
                    <a:pt x="339628" y="0"/>
                  </a:lnTo>
                  <a:cubicBezTo>
                    <a:pt x="343318" y="38759"/>
                    <a:pt x="328557" y="68289"/>
                    <a:pt x="310105" y="90437"/>
                  </a:cubicBezTo>
                  <a:cubicBezTo>
                    <a:pt x="291654" y="112585"/>
                    <a:pt x="267667" y="132888"/>
                    <a:pt x="227073" y="129196"/>
                  </a:cubicBezTo>
                  <a:cubicBezTo>
                    <a:pt x="225228" y="90437"/>
                    <a:pt x="239989" y="62752"/>
                    <a:pt x="258441" y="40604"/>
                  </a:cubicBezTo>
                  <a:cubicBezTo>
                    <a:pt x="275047" y="22148"/>
                    <a:pt x="306415" y="3691"/>
                    <a:pt x="33593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3E814E0D-1283-4F50-8717-DAF0912E1F98}"/>
              </a:ext>
            </a:extLst>
          </p:cNvPr>
          <p:cNvGrpSpPr/>
          <p:nvPr/>
        </p:nvGrpSpPr>
        <p:grpSpPr>
          <a:xfrm>
            <a:off x="4676177" y="2249098"/>
            <a:ext cx="1130304" cy="1311154"/>
            <a:chOff x="4676177" y="2249098"/>
            <a:chExt cx="1130304" cy="1311154"/>
          </a:xfrm>
        </p:grpSpPr>
        <p:sp>
          <p:nvSpPr>
            <p:cNvPr id="127" name="六边形 126">
              <a:extLst>
                <a:ext uri="{FF2B5EF4-FFF2-40B4-BE49-F238E27FC236}">
                  <a16:creationId xmlns:a16="http://schemas.microsoft.com/office/drawing/2014/main" id="{359ED760-BEEF-4685-9229-03C01B170EE5}"/>
                </a:ext>
              </a:extLst>
            </p:cNvPr>
            <p:cNvSpPr/>
            <p:nvPr/>
          </p:nvSpPr>
          <p:spPr>
            <a:xfrm rot="16200000" flipH="1">
              <a:off x="4585752" y="2339523"/>
              <a:ext cx="1311154" cy="1130304"/>
            </a:xfrm>
            <a:prstGeom prst="hexagon">
              <a:avLst/>
            </a:prstGeom>
            <a:solidFill>
              <a:srgbClr val="818588"/>
            </a:solidFill>
            <a:ln w="38100"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facebook-speech-bubbles_21197">
              <a:extLst>
                <a:ext uri="{FF2B5EF4-FFF2-40B4-BE49-F238E27FC236}">
                  <a16:creationId xmlns:a16="http://schemas.microsoft.com/office/drawing/2014/main" id="{4CD594BA-1CCE-4704-BB25-BC19B1999DB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946472" y="2640405"/>
              <a:ext cx="569085" cy="609685"/>
            </a:xfrm>
            <a:custGeom>
              <a:avLst/>
              <a:gdLst>
                <a:gd name="connsiteX0" fmla="*/ 165782 w 550353"/>
                <a:gd name="connsiteY0" fmla="*/ 105141 h 589616"/>
                <a:gd name="connsiteX1" fmla="*/ 550353 w 550353"/>
                <a:gd name="connsiteY1" fmla="*/ 105141 h 589616"/>
                <a:gd name="connsiteX2" fmla="*/ 550353 w 550353"/>
                <a:gd name="connsiteY2" fmla="*/ 485122 h 589616"/>
                <a:gd name="connsiteX3" fmla="*/ 417860 w 550353"/>
                <a:gd name="connsiteY3" fmla="*/ 485122 h 589616"/>
                <a:gd name="connsiteX4" fmla="*/ 417860 w 550353"/>
                <a:gd name="connsiteY4" fmla="*/ 353486 h 589616"/>
                <a:gd name="connsiteX5" fmla="*/ 468819 w 550353"/>
                <a:gd name="connsiteY5" fmla="*/ 353486 h 589616"/>
                <a:gd name="connsiteX6" fmla="*/ 476293 w 550353"/>
                <a:gd name="connsiteY6" fmla="*/ 293774 h 589616"/>
                <a:gd name="connsiteX7" fmla="*/ 417860 w 550353"/>
                <a:gd name="connsiteY7" fmla="*/ 293774 h 589616"/>
                <a:gd name="connsiteX8" fmla="*/ 417860 w 550353"/>
                <a:gd name="connsiteY8" fmla="*/ 256455 h 589616"/>
                <a:gd name="connsiteX9" fmla="*/ 447076 w 550353"/>
                <a:gd name="connsiteY9" fmla="*/ 227278 h 589616"/>
                <a:gd name="connsiteX10" fmla="*/ 478331 w 550353"/>
                <a:gd name="connsiteY10" fmla="*/ 227278 h 589616"/>
                <a:gd name="connsiteX11" fmla="*/ 478331 w 550353"/>
                <a:gd name="connsiteY11" fmla="*/ 174352 h 589616"/>
                <a:gd name="connsiteX12" fmla="*/ 432808 w 550353"/>
                <a:gd name="connsiteY12" fmla="*/ 171638 h 589616"/>
                <a:gd name="connsiteX13" fmla="*/ 356029 w 550353"/>
                <a:gd name="connsiteY13" fmla="*/ 250348 h 589616"/>
                <a:gd name="connsiteX14" fmla="*/ 356029 w 550353"/>
                <a:gd name="connsiteY14" fmla="*/ 293774 h 589616"/>
                <a:gd name="connsiteX15" fmla="*/ 305070 w 550353"/>
                <a:gd name="connsiteY15" fmla="*/ 293774 h 589616"/>
                <a:gd name="connsiteX16" fmla="*/ 305070 w 550353"/>
                <a:gd name="connsiteY16" fmla="*/ 353486 h 589616"/>
                <a:gd name="connsiteX17" fmla="*/ 356029 w 550353"/>
                <a:gd name="connsiteY17" fmla="*/ 353486 h 589616"/>
                <a:gd name="connsiteX18" fmla="*/ 356029 w 550353"/>
                <a:gd name="connsiteY18" fmla="*/ 485122 h 589616"/>
                <a:gd name="connsiteX19" fmla="*/ 258867 w 550353"/>
                <a:gd name="connsiteY19" fmla="*/ 485122 h 589616"/>
                <a:gd name="connsiteX20" fmla="*/ 165782 w 550353"/>
                <a:gd name="connsiteY20" fmla="*/ 589616 h 589616"/>
                <a:gd name="connsiteX21" fmla="*/ 0 w 550353"/>
                <a:gd name="connsiteY21" fmla="*/ 0 h 589616"/>
                <a:gd name="connsiteX22" fmla="*/ 384571 w 550353"/>
                <a:gd name="connsiteY22" fmla="*/ 0 h 589616"/>
                <a:gd name="connsiteX23" fmla="*/ 384571 w 550353"/>
                <a:gd name="connsiteY23" fmla="*/ 84817 h 589616"/>
                <a:gd name="connsiteX24" fmla="*/ 145403 w 550353"/>
                <a:gd name="connsiteY24" fmla="*/ 84817 h 589616"/>
                <a:gd name="connsiteX25" fmla="*/ 145403 w 550353"/>
                <a:gd name="connsiteY25" fmla="*/ 379981 h 589616"/>
                <a:gd name="connsiteX26" fmla="*/ 93085 w 550353"/>
                <a:gd name="connsiteY26" fmla="*/ 379981 h 589616"/>
                <a:gd name="connsiteX27" fmla="*/ 0 w 550353"/>
                <a:gd name="connsiteY27" fmla="*/ 484475 h 589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50353" h="589616">
                  <a:moveTo>
                    <a:pt x="165782" y="105141"/>
                  </a:moveTo>
                  <a:lnTo>
                    <a:pt x="550353" y="105141"/>
                  </a:lnTo>
                  <a:lnTo>
                    <a:pt x="550353" y="485122"/>
                  </a:lnTo>
                  <a:lnTo>
                    <a:pt x="417860" y="485122"/>
                  </a:lnTo>
                  <a:lnTo>
                    <a:pt x="417860" y="353486"/>
                  </a:lnTo>
                  <a:lnTo>
                    <a:pt x="468819" y="353486"/>
                  </a:lnTo>
                  <a:lnTo>
                    <a:pt x="476293" y="293774"/>
                  </a:lnTo>
                  <a:lnTo>
                    <a:pt x="417860" y="293774"/>
                  </a:lnTo>
                  <a:lnTo>
                    <a:pt x="417860" y="256455"/>
                  </a:lnTo>
                  <a:cubicBezTo>
                    <a:pt x="417860" y="238813"/>
                    <a:pt x="422616" y="227278"/>
                    <a:pt x="447076" y="227278"/>
                  </a:cubicBezTo>
                  <a:lnTo>
                    <a:pt x="478331" y="227278"/>
                  </a:lnTo>
                  <a:lnTo>
                    <a:pt x="478331" y="174352"/>
                  </a:lnTo>
                  <a:cubicBezTo>
                    <a:pt x="472895" y="173673"/>
                    <a:pt x="454550" y="171638"/>
                    <a:pt x="432808" y="171638"/>
                  </a:cubicBezTo>
                  <a:cubicBezTo>
                    <a:pt x="387284" y="171638"/>
                    <a:pt x="356029" y="199458"/>
                    <a:pt x="356029" y="250348"/>
                  </a:cubicBezTo>
                  <a:lnTo>
                    <a:pt x="356029" y="293774"/>
                  </a:lnTo>
                  <a:lnTo>
                    <a:pt x="305070" y="293774"/>
                  </a:lnTo>
                  <a:lnTo>
                    <a:pt x="305070" y="353486"/>
                  </a:lnTo>
                  <a:lnTo>
                    <a:pt x="356029" y="353486"/>
                  </a:lnTo>
                  <a:lnTo>
                    <a:pt x="356029" y="485122"/>
                  </a:lnTo>
                  <a:lnTo>
                    <a:pt x="258867" y="485122"/>
                  </a:lnTo>
                  <a:lnTo>
                    <a:pt x="165782" y="589616"/>
                  </a:lnTo>
                  <a:close/>
                  <a:moveTo>
                    <a:pt x="0" y="0"/>
                  </a:moveTo>
                  <a:lnTo>
                    <a:pt x="384571" y="0"/>
                  </a:lnTo>
                  <a:lnTo>
                    <a:pt x="384571" y="84817"/>
                  </a:lnTo>
                  <a:lnTo>
                    <a:pt x="145403" y="84817"/>
                  </a:lnTo>
                  <a:lnTo>
                    <a:pt x="145403" y="379981"/>
                  </a:lnTo>
                  <a:lnTo>
                    <a:pt x="93085" y="379981"/>
                  </a:lnTo>
                  <a:lnTo>
                    <a:pt x="0" y="4844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6A23A405-430E-46DD-A78F-6FEA41A81941}"/>
              </a:ext>
            </a:extLst>
          </p:cNvPr>
          <p:cNvGrpSpPr/>
          <p:nvPr/>
        </p:nvGrpSpPr>
        <p:grpSpPr>
          <a:xfrm>
            <a:off x="6716156" y="2249098"/>
            <a:ext cx="1130304" cy="1311154"/>
            <a:chOff x="6716156" y="2249098"/>
            <a:chExt cx="1130304" cy="1311154"/>
          </a:xfrm>
        </p:grpSpPr>
        <p:sp>
          <p:nvSpPr>
            <p:cNvPr id="130" name="六边形 129">
              <a:extLst>
                <a:ext uri="{FF2B5EF4-FFF2-40B4-BE49-F238E27FC236}">
                  <a16:creationId xmlns:a16="http://schemas.microsoft.com/office/drawing/2014/main" id="{51F56C77-8283-4C65-9DEA-25B29496945A}"/>
                </a:ext>
              </a:extLst>
            </p:cNvPr>
            <p:cNvSpPr/>
            <p:nvPr/>
          </p:nvSpPr>
          <p:spPr>
            <a:xfrm rot="16200000" flipH="1">
              <a:off x="6625731" y="2339523"/>
              <a:ext cx="1311154" cy="1130304"/>
            </a:xfrm>
            <a:prstGeom prst="hexagon">
              <a:avLst/>
            </a:prstGeom>
            <a:solidFill>
              <a:srgbClr val="818588"/>
            </a:solidFill>
            <a:ln w="38100"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sina-social-logo-of-an-eye_49001">
              <a:extLst>
                <a:ext uri="{FF2B5EF4-FFF2-40B4-BE49-F238E27FC236}">
                  <a16:creationId xmlns:a16="http://schemas.microsoft.com/office/drawing/2014/main" id="{8166953A-6536-4A40-8513-DBBFD45FD65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76465" y="2640405"/>
              <a:ext cx="609685" cy="468775"/>
            </a:xfrm>
            <a:custGeom>
              <a:avLst/>
              <a:gdLst>
                <a:gd name="connsiteX0" fmla="*/ 221374 w 604403"/>
                <a:gd name="connsiteY0" fmla="*/ 309125 h 464714"/>
                <a:gd name="connsiteX1" fmla="*/ 187250 w 604403"/>
                <a:gd name="connsiteY1" fmla="*/ 345505 h 464714"/>
                <a:gd name="connsiteX2" fmla="*/ 211690 w 604403"/>
                <a:gd name="connsiteY2" fmla="*/ 371753 h 464714"/>
                <a:gd name="connsiteX3" fmla="*/ 246737 w 604403"/>
                <a:gd name="connsiteY3" fmla="*/ 336755 h 464714"/>
                <a:gd name="connsiteX4" fmla="*/ 221374 w 604403"/>
                <a:gd name="connsiteY4" fmla="*/ 309125 h 464714"/>
                <a:gd name="connsiteX5" fmla="*/ 255498 w 604403"/>
                <a:gd name="connsiteY5" fmla="*/ 303139 h 464714"/>
                <a:gd name="connsiteX6" fmla="*/ 245814 w 604403"/>
                <a:gd name="connsiteY6" fmla="*/ 312349 h 464714"/>
                <a:gd name="connsiteX7" fmla="*/ 255498 w 604403"/>
                <a:gd name="connsiteY7" fmla="*/ 322019 h 464714"/>
                <a:gd name="connsiteX8" fmla="*/ 264721 w 604403"/>
                <a:gd name="connsiteY8" fmla="*/ 312349 h 464714"/>
                <a:gd name="connsiteX9" fmla="*/ 255498 w 604403"/>
                <a:gd name="connsiteY9" fmla="*/ 303139 h 464714"/>
                <a:gd name="connsiteX10" fmla="*/ 246059 w 604403"/>
                <a:gd name="connsiteY10" fmla="*/ 234999 h 464714"/>
                <a:gd name="connsiteX11" fmla="*/ 288239 w 604403"/>
                <a:gd name="connsiteY11" fmla="*/ 239129 h 464714"/>
                <a:gd name="connsiteX12" fmla="*/ 337581 w 604403"/>
                <a:gd name="connsiteY12" fmla="*/ 309125 h 464714"/>
                <a:gd name="connsiteX13" fmla="*/ 199701 w 604403"/>
                <a:gd name="connsiteY13" fmla="*/ 404449 h 464714"/>
                <a:gd name="connsiteX14" fmla="*/ 153587 w 604403"/>
                <a:gd name="connsiteY14" fmla="*/ 314651 h 464714"/>
                <a:gd name="connsiteX15" fmla="*/ 246059 w 604403"/>
                <a:gd name="connsiteY15" fmla="*/ 234999 h 464714"/>
                <a:gd name="connsiteX16" fmla="*/ 273694 w 604403"/>
                <a:gd name="connsiteY16" fmla="*/ 185032 h 464714"/>
                <a:gd name="connsiteX17" fmla="*/ 204745 w 604403"/>
                <a:gd name="connsiteY17" fmla="*/ 195418 h 464714"/>
                <a:gd name="connsiteX18" fmla="*/ 87638 w 604403"/>
                <a:gd name="connsiteY18" fmla="*/ 267231 h 464714"/>
                <a:gd name="connsiteX19" fmla="*/ 100086 w 604403"/>
                <a:gd name="connsiteY19" fmla="*/ 389219 h 464714"/>
                <a:gd name="connsiteX20" fmla="*/ 153568 w 604403"/>
                <a:gd name="connsiteY20" fmla="*/ 420062 h 464714"/>
                <a:gd name="connsiteX21" fmla="*/ 283585 w 604403"/>
                <a:gd name="connsiteY21" fmla="*/ 433411 h 464714"/>
                <a:gd name="connsiteX22" fmla="*/ 427433 w 604403"/>
                <a:gd name="connsiteY22" fmla="*/ 374489 h 464714"/>
                <a:gd name="connsiteX23" fmla="*/ 467544 w 604403"/>
                <a:gd name="connsiteY23" fmla="*/ 277818 h 464714"/>
                <a:gd name="connsiteX24" fmla="*/ 409913 w 604403"/>
                <a:gd name="connsiteY24" fmla="*/ 210149 h 464714"/>
                <a:gd name="connsiteX25" fmla="*/ 273694 w 604403"/>
                <a:gd name="connsiteY25" fmla="*/ 185032 h 464714"/>
                <a:gd name="connsiteX26" fmla="*/ 325079 w 604403"/>
                <a:gd name="connsiteY26" fmla="*/ 696 h 464714"/>
                <a:gd name="connsiteX27" fmla="*/ 349515 w 604403"/>
                <a:gd name="connsiteY27" fmla="*/ 18649 h 464714"/>
                <a:gd name="connsiteX28" fmla="*/ 342599 w 604403"/>
                <a:gd name="connsiteY28" fmla="*/ 47190 h 464714"/>
                <a:gd name="connsiteX29" fmla="*/ 330612 w 604403"/>
                <a:gd name="connsiteY29" fmla="*/ 90461 h 464714"/>
                <a:gd name="connsiteX30" fmla="*/ 336606 w 604403"/>
                <a:gd name="connsiteY30" fmla="*/ 108875 h 464714"/>
                <a:gd name="connsiteX31" fmla="*/ 355509 w 604403"/>
                <a:gd name="connsiteY31" fmla="*/ 109795 h 464714"/>
                <a:gd name="connsiteX32" fmla="*/ 379484 w 604403"/>
                <a:gd name="connsiteY32" fmla="*/ 90461 h 464714"/>
                <a:gd name="connsiteX33" fmla="*/ 440803 w 604403"/>
                <a:gd name="connsiteY33" fmla="*/ 35221 h 464714"/>
                <a:gd name="connsiteX34" fmla="*/ 468005 w 604403"/>
                <a:gd name="connsiteY34" fmla="*/ 22332 h 464714"/>
                <a:gd name="connsiteX35" fmla="*/ 489675 w 604403"/>
                <a:gd name="connsiteY35" fmla="*/ 35221 h 464714"/>
                <a:gd name="connsiteX36" fmla="*/ 479993 w 604403"/>
                <a:gd name="connsiteY36" fmla="*/ 61460 h 464714"/>
                <a:gd name="connsiteX37" fmla="*/ 458323 w 604403"/>
                <a:gd name="connsiteY37" fmla="*/ 110716 h 464714"/>
                <a:gd name="connsiteX38" fmla="*/ 475843 w 604403"/>
                <a:gd name="connsiteY38" fmla="*/ 128669 h 464714"/>
                <a:gd name="connsiteX39" fmla="*/ 500740 w 604403"/>
                <a:gd name="connsiteY39" fmla="*/ 116240 h 464714"/>
                <a:gd name="connsiteX40" fmla="*/ 570820 w 604403"/>
                <a:gd name="connsiteY40" fmla="*/ 78493 h 464714"/>
                <a:gd name="connsiteX41" fmla="*/ 600788 w 604403"/>
                <a:gd name="connsiteY41" fmla="*/ 81715 h 464714"/>
                <a:gd name="connsiteX42" fmla="*/ 595716 w 604403"/>
                <a:gd name="connsiteY42" fmla="*/ 109795 h 464714"/>
                <a:gd name="connsiteX43" fmla="*/ 569898 w 604403"/>
                <a:gd name="connsiteY43" fmla="*/ 143860 h 464714"/>
                <a:gd name="connsiteX44" fmla="*/ 562982 w 604403"/>
                <a:gd name="connsiteY44" fmla="*/ 194497 h 464714"/>
                <a:gd name="connsiteX45" fmla="*/ 545001 w 604403"/>
                <a:gd name="connsiteY45" fmla="*/ 351932 h 464714"/>
                <a:gd name="connsiteX46" fmla="*/ 467083 w 604403"/>
                <a:gd name="connsiteY46" fmla="*/ 412696 h 464714"/>
                <a:gd name="connsiteX47" fmla="*/ 294189 w 604403"/>
                <a:gd name="connsiteY47" fmla="*/ 461492 h 464714"/>
                <a:gd name="connsiteX48" fmla="*/ 246701 w 604403"/>
                <a:gd name="connsiteY48" fmla="*/ 464714 h 464714"/>
                <a:gd name="connsiteX49" fmla="*/ 80261 w 604403"/>
                <a:gd name="connsiteY49" fmla="*/ 427887 h 464714"/>
                <a:gd name="connsiteX50" fmla="*/ 2344 w 604403"/>
                <a:gd name="connsiteY50" fmla="*/ 331217 h 464714"/>
                <a:gd name="connsiteX51" fmla="*/ 12487 w 604403"/>
                <a:gd name="connsiteY51" fmla="*/ 242833 h 464714"/>
                <a:gd name="connsiteX52" fmla="*/ 52137 w 604403"/>
                <a:gd name="connsiteY52" fmla="*/ 147543 h 464714"/>
                <a:gd name="connsiteX53" fmla="*/ 68735 w 604403"/>
                <a:gd name="connsiteY53" fmla="*/ 115780 h 464714"/>
                <a:gd name="connsiteX54" fmla="*/ 85333 w 604403"/>
                <a:gd name="connsiteY54" fmla="*/ 111637 h 464714"/>
                <a:gd name="connsiteX55" fmla="*/ 89021 w 604403"/>
                <a:gd name="connsiteY55" fmla="*/ 124526 h 464714"/>
                <a:gd name="connsiteX56" fmla="*/ 90865 w 604403"/>
                <a:gd name="connsiteY56" fmla="*/ 153988 h 464714"/>
                <a:gd name="connsiteX57" fmla="*/ 100548 w 604403"/>
                <a:gd name="connsiteY57" fmla="*/ 163655 h 464714"/>
                <a:gd name="connsiteX58" fmla="*/ 113457 w 604403"/>
                <a:gd name="connsiteY58" fmla="*/ 158131 h 464714"/>
                <a:gd name="connsiteX59" fmla="*/ 125444 w 604403"/>
                <a:gd name="connsiteY59" fmla="*/ 135114 h 464714"/>
                <a:gd name="connsiteX60" fmla="*/ 153107 w 604403"/>
                <a:gd name="connsiteY60" fmla="*/ 78493 h 464714"/>
                <a:gd name="connsiteX61" fmla="*/ 167400 w 604403"/>
                <a:gd name="connsiteY61" fmla="*/ 60540 h 464714"/>
                <a:gd name="connsiteX62" fmla="*/ 189530 w 604403"/>
                <a:gd name="connsiteY62" fmla="*/ 69746 h 464714"/>
                <a:gd name="connsiteX63" fmla="*/ 189069 w 604403"/>
                <a:gd name="connsiteY63" fmla="*/ 106113 h 464714"/>
                <a:gd name="connsiteX64" fmla="*/ 212122 w 604403"/>
                <a:gd name="connsiteY64" fmla="*/ 119002 h 464714"/>
                <a:gd name="connsiteX65" fmla="*/ 239324 w 604403"/>
                <a:gd name="connsiteY65" fmla="*/ 88620 h 464714"/>
                <a:gd name="connsiteX66" fmla="*/ 295111 w 604403"/>
                <a:gd name="connsiteY66" fmla="*/ 20030 h 464714"/>
                <a:gd name="connsiteX67" fmla="*/ 325079 w 604403"/>
                <a:gd name="connsiteY67" fmla="*/ 696 h 46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604403" h="464714">
                  <a:moveTo>
                    <a:pt x="221374" y="309125"/>
                  </a:moveTo>
                  <a:cubicBezTo>
                    <a:pt x="204312" y="309125"/>
                    <a:pt x="187250" y="327085"/>
                    <a:pt x="187250" y="345505"/>
                  </a:cubicBezTo>
                  <a:cubicBezTo>
                    <a:pt x="187250" y="360241"/>
                    <a:pt x="197856" y="371293"/>
                    <a:pt x="211690" y="371753"/>
                  </a:cubicBezTo>
                  <a:cubicBezTo>
                    <a:pt x="229675" y="371753"/>
                    <a:pt x="246276" y="355175"/>
                    <a:pt x="246737" y="336755"/>
                  </a:cubicBezTo>
                  <a:cubicBezTo>
                    <a:pt x="246737" y="321559"/>
                    <a:pt x="235669" y="309125"/>
                    <a:pt x="221374" y="309125"/>
                  </a:cubicBezTo>
                  <a:close/>
                  <a:moveTo>
                    <a:pt x="255498" y="303139"/>
                  </a:moveTo>
                  <a:cubicBezTo>
                    <a:pt x="249965" y="303139"/>
                    <a:pt x="245814" y="307283"/>
                    <a:pt x="245814" y="312349"/>
                  </a:cubicBezTo>
                  <a:cubicBezTo>
                    <a:pt x="245814" y="317875"/>
                    <a:pt x="249965" y="322019"/>
                    <a:pt x="255498" y="322019"/>
                  </a:cubicBezTo>
                  <a:cubicBezTo>
                    <a:pt x="260571" y="322019"/>
                    <a:pt x="264721" y="317875"/>
                    <a:pt x="264721" y="312349"/>
                  </a:cubicBezTo>
                  <a:cubicBezTo>
                    <a:pt x="264721" y="307283"/>
                    <a:pt x="260571" y="303139"/>
                    <a:pt x="255498" y="303139"/>
                  </a:cubicBezTo>
                  <a:close/>
                  <a:moveTo>
                    <a:pt x="246059" y="234999"/>
                  </a:moveTo>
                  <a:cubicBezTo>
                    <a:pt x="260225" y="233229"/>
                    <a:pt x="274636" y="234409"/>
                    <a:pt x="288239" y="239129"/>
                  </a:cubicBezTo>
                  <a:cubicBezTo>
                    <a:pt x="318674" y="249260"/>
                    <a:pt x="338042" y="276430"/>
                    <a:pt x="337581" y="309125"/>
                  </a:cubicBezTo>
                  <a:cubicBezTo>
                    <a:pt x="337581" y="374977"/>
                    <a:pt x="261954" y="427474"/>
                    <a:pt x="199701" y="404449"/>
                  </a:cubicBezTo>
                  <a:cubicBezTo>
                    <a:pt x="162810" y="391095"/>
                    <a:pt x="144364" y="354715"/>
                    <a:pt x="153587" y="314651"/>
                  </a:cubicBezTo>
                  <a:cubicBezTo>
                    <a:pt x="163271" y="272170"/>
                    <a:pt x="203563" y="240309"/>
                    <a:pt x="246059" y="234999"/>
                  </a:cubicBezTo>
                  <a:close/>
                  <a:moveTo>
                    <a:pt x="273694" y="185032"/>
                  </a:moveTo>
                  <a:cubicBezTo>
                    <a:pt x="252118" y="186038"/>
                    <a:pt x="228950" y="189203"/>
                    <a:pt x="204745" y="195418"/>
                  </a:cubicBezTo>
                  <a:cubicBezTo>
                    <a:pt x="158640" y="207387"/>
                    <a:pt x="117606" y="229023"/>
                    <a:pt x="87638" y="267231"/>
                  </a:cubicBezTo>
                  <a:cubicBezTo>
                    <a:pt x="56287" y="307740"/>
                    <a:pt x="60436" y="356536"/>
                    <a:pt x="100086" y="389219"/>
                  </a:cubicBezTo>
                  <a:cubicBezTo>
                    <a:pt x="115762" y="402109"/>
                    <a:pt x="134665" y="412696"/>
                    <a:pt x="153568" y="420062"/>
                  </a:cubicBezTo>
                  <a:cubicBezTo>
                    <a:pt x="195063" y="436634"/>
                    <a:pt x="238863" y="438935"/>
                    <a:pt x="283585" y="433411"/>
                  </a:cubicBezTo>
                  <a:cubicBezTo>
                    <a:pt x="336606" y="426506"/>
                    <a:pt x="386399" y="410395"/>
                    <a:pt x="427433" y="374489"/>
                  </a:cubicBezTo>
                  <a:cubicBezTo>
                    <a:pt x="456479" y="349170"/>
                    <a:pt x="475382" y="318788"/>
                    <a:pt x="467544" y="277818"/>
                  </a:cubicBezTo>
                  <a:cubicBezTo>
                    <a:pt x="460628" y="245595"/>
                    <a:pt x="438037" y="225340"/>
                    <a:pt x="409913" y="210149"/>
                  </a:cubicBezTo>
                  <a:cubicBezTo>
                    <a:pt x="388820" y="198410"/>
                    <a:pt x="338421" y="182011"/>
                    <a:pt x="273694" y="185032"/>
                  </a:cubicBezTo>
                  <a:close/>
                  <a:moveTo>
                    <a:pt x="325079" y="696"/>
                  </a:moveTo>
                  <a:cubicBezTo>
                    <a:pt x="337989" y="-2526"/>
                    <a:pt x="350898" y="5760"/>
                    <a:pt x="349515" y="18649"/>
                  </a:cubicBezTo>
                  <a:cubicBezTo>
                    <a:pt x="348593" y="28316"/>
                    <a:pt x="345366" y="37983"/>
                    <a:pt x="342599" y="47190"/>
                  </a:cubicBezTo>
                  <a:cubicBezTo>
                    <a:pt x="338450" y="61921"/>
                    <a:pt x="333378" y="76191"/>
                    <a:pt x="330612" y="90461"/>
                  </a:cubicBezTo>
                  <a:cubicBezTo>
                    <a:pt x="329690" y="96446"/>
                    <a:pt x="332456" y="105652"/>
                    <a:pt x="336606" y="108875"/>
                  </a:cubicBezTo>
                  <a:cubicBezTo>
                    <a:pt x="340755" y="112097"/>
                    <a:pt x="350437" y="112097"/>
                    <a:pt x="355509" y="109795"/>
                  </a:cubicBezTo>
                  <a:cubicBezTo>
                    <a:pt x="364269" y="105192"/>
                    <a:pt x="372107" y="97366"/>
                    <a:pt x="379484" y="90461"/>
                  </a:cubicBezTo>
                  <a:cubicBezTo>
                    <a:pt x="399770" y="72048"/>
                    <a:pt x="419134" y="52254"/>
                    <a:pt x="440803" y="35221"/>
                  </a:cubicBezTo>
                  <a:cubicBezTo>
                    <a:pt x="450485" y="27856"/>
                    <a:pt x="455096" y="23713"/>
                    <a:pt x="468005" y="22332"/>
                  </a:cubicBezTo>
                  <a:cubicBezTo>
                    <a:pt x="477226" y="21411"/>
                    <a:pt x="491519" y="26935"/>
                    <a:pt x="489675" y="35221"/>
                  </a:cubicBezTo>
                  <a:cubicBezTo>
                    <a:pt x="487831" y="43968"/>
                    <a:pt x="483681" y="52714"/>
                    <a:pt x="479993" y="61460"/>
                  </a:cubicBezTo>
                  <a:cubicBezTo>
                    <a:pt x="473077" y="78032"/>
                    <a:pt x="464317" y="93684"/>
                    <a:pt x="458323" y="110716"/>
                  </a:cubicBezTo>
                  <a:cubicBezTo>
                    <a:pt x="453713" y="123606"/>
                    <a:pt x="462473" y="132352"/>
                    <a:pt x="475843" y="128669"/>
                  </a:cubicBezTo>
                  <a:cubicBezTo>
                    <a:pt x="484603" y="126368"/>
                    <a:pt x="493363" y="121304"/>
                    <a:pt x="500740" y="116240"/>
                  </a:cubicBezTo>
                  <a:cubicBezTo>
                    <a:pt x="522409" y="100589"/>
                    <a:pt x="544540" y="85398"/>
                    <a:pt x="570820" y="78493"/>
                  </a:cubicBezTo>
                  <a:cubicBezTo>
                    <a:pt x="569898" y="78493"/>
                    <a:pt x="593411" y="72508"/>
                    <a:pt x="600788" y="81715"/>
                  </a:cubicBezTo>
                  <a:cubicBezTo>
                    <a:pt x="609087" y="91842"/>
                    <a:pt x="601249" y="101509"/>
                    <a:pt x="595716" y="109795"/>
                  </a:cubicBezTo>
                  <a:cubicBezTo>
                    <a:pt x="587879" y="121764"/>
                    <a:pt x="579119" y="133273"/>
                    <a:pt x="569898" y="143860"/>
                  </a:cubicBezTo>
                  <a:cubicBezTo>
                    <a:pt x="556066" y="159512"/>
                    <a:pt x="554222" y="175163"/>
                    <a:pt x="562982" y="194497"/>
                  </a:cubicBezTo>
                  <a:cubicBezTo>
                    <a:pt x="587418" y="250198"/>
                    <a:pt x="584190" y="303597"/>
                    <a:pt x="545001" y="351932"/>
                  </a:cubicBezTo>
                  <a:cubicBezTo>
                    <a:pt x="524254" y="378171"/>
                    <a:pt x="497052" y="397505"/>
                    <a:pt x="467083" y="412696"/>
                  </a:cubicBezTo>
                  <a:cubicBezTo>
                    <a:pt x="412679" y="440316"/>
                    <a:pt x="355048" y="455968"/>
                    <a:pt x="294189" y="461492"/>
                  </a:cubicBezTo>
                  <a:cubicBezTo>
                    <a:pt x="278513" y="462873"/>
                    <a:pt x="262376" y="463794"/>
                    <a:pt x="246701" y="464714"/>
                  </a:cubicBezTo>
                  <a:cubicBezTo>
                    <a:pt x="188608" y="463333"/>
                    <a:pt x="132360" y="455047"/>
                    <a:pt x="80261" y="427887"/>
                  </a:cubicBezTo>
                  <a:cubicBezTo>
                    <a:pt x="40611" y="407172"/>
                    <a:pt x="10181" y="377711"/>
                    <a:pt x="2344" y="331217"/>
                  </a:cubicBezTo>
                  <a:cubicBezTo>
                    <a:pt x="-3189" y="300835"/>
                    <a:pt x="1422" y="270913"/>
                    <a:pt x="12487" y="242833"/>
                  </a:cubicBezTo>
                  <a:cubicBezTo>
                    <a:pt x="24935" y="210609"/>
                    <a:pt x="36461" y="177925"/>
                    <a:pt x="52137" y="147543"/>
                  </a:cubicBezTo>
                  <a:cubicBezTo>
                    <a:pt x="58592" y="135114"/>
                    <a:pt x="62741" y="124987"/>
                    <a:pt x="68735" y="115780"/>
                  </a:cubicBezTo>
                  <a:cubicBezTo>
                    <a:pt x="71962" y="111176"/>
                    <a:pt x="79800" y="108414"/>
                    <a:pt x="85333" y="111637"/>
                  </a:cubicBezTo>
                  <a:cubicBezTo>
                    <a:pt x="89482" y="114399"/>
                    <a:pt x="88560" y="119923"/>
                    <a:pt x="89021" y="124526"/>
                  </a:cubicBezTo>
                  <a:cubicBezTo>
                    <a:pt x="89943" y="134193"/>
                    <a:pt x="89021" y="144321"/>
                    <a:pt x="90865" y="153988"/>
                  </a:cubicBezTo>
                  <a:cubicBezTo>
                    <a:pt x="91326" y="157670"/>
                    <a:pt x="96398" y="163194"/>
                    <a:pt x="100548" y="163655"/>
                  </a:cubicBezTo>
                  <a:cubicBezTo>
                    <a:pt x="104236" y="164575"/>
                    <a:pt x="110691" y="161353"/>
                    <a:pt x="113457" y="158131"/>
                  </a:cubicBezTo>
                  <a:cubicBezTo>
                    <a:pt x="118529" y="151226"/>
                    <a:pt x="121295" y="142940"/>
                    <a:pt x="125444" y="135114"/>
                  </a:cubicBezTo>
                  <a:cubicBezTo>
                    <a:pt x="134204" y="116240"/>
                    <a:pt x="142503" y="96906"/>
                    <a:pt x="153107" y="78493"/>
                  </a:cubicBezTo>
                  <a:cubicBezTo>
                    <a:pt x="157257" y="71127"/>
                    <a:pt x="160023" y="65143"/>
                    <a:pt x="167400" y="60540"/>
                  </a:cubicBezTo>
                  <a:cubicBezTo>
                    <a:pt x="177543" y="54095"/>
                    <a:pt x="189069" y="58238"/>
                    <a:pt x="189530" y="69746"/>
                  </a:cubicBezTo>
                  <a:cubicBezTo>
                    <a:pt x="190452" y="81715"/>
                    <a:pt x="189069" y="94144"/>
                    <a:pt x="189069" y="106113"/>
                  </a:cubicBezTo>
                  <a:cubicBezTo>
                    <a:pt x="189069" y="121304"/>
                    <a:pt x="200135" y="128209"/>
                    <a:pt x="212122" y="119002"/>
                  </a:cubicBezTo>
                  <a:cubicBezTo>
                    <a:pt x="222726" y="111176"/>
                    <a:pt x="231025" y="99208"/>
                    <a:pt x="239324" y="88620"/>
                  </a:cubicBezTo>
                  <a:cubicBezTo>
                    <a:pt x="258227" y="65603"/>
                    <a:pt x="274825" y="41206"/>
                    <a:pt x="295111" y="20030"/>
                  </a:cubicBezTo>
                  <a:cubicBezTo>
                    <a:pt x="303871" y="10823"/>
                    <a:pt x="312170" y="4379"/>
                    <a:pt x="325079" y="6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0B306EF3-8B7E-4598-B434-E02B3A6AB793}"/>
              </a:ext>
            </a:extLst>
          </p:cNvPr>
          <p:cNvGrpSpPr/>
          <p:nvPr/>
        </p:nvGrpSpPr>
        <p:grpSpPr>
          <a:xfrm>
            <a:off x="2636197" y="2249098"/>
            <a:ext cx="1130304" cy="1311154"/>
            <a:chOff x="2636197" y="2249098"/>
            <a:chExt cx="1130304" cy="1311154"/>
          </a:xfrm>
        </p:grpSpPr>
        <p:sp>
          <p:nvSpPr>
            <p:cNvPr id="32" name="六边形 31">
              <a:extLst>
                <a:ext uri="{FF2B5EF4-FFF2-40B4-BE49-F238E27FC236}">
                  <a16:creationId xmlns:a16="http://schemas.microsoft.com/office/drawing/2014/main" id="{600BCF3A-5BC8-4EB1-BB5A-65E2FC8677E6}"/>
                </a:ext>
              </a:extLst>
            </p:cNvPr>
            <p:cNvSpPr/>
            <p:nvPr/>
          </p:nvSpPr>
          <p:spPr>
            <a:xfrm rot="16200000" flipH="1">
              <a:off x="2545772" y="2339523"/>
              <a:ext cx="1311154" cy="1130304"/>
            </a:xfrm>
            <a:prstGeom prst="hexagon">
              <a:avLst/>
            </a:prstGeom>
            <a:solidFill>
              <a:srgbClr val="818588"/>
            </a:solidFill>
            <a:ln w="38100"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qq-penguin-shape_52088">
              <a:extLst>
                <a:ext uri="{FF2B5EF4-FFF2-40B4-BE49-F238E27FC236}">
                  <a16:creationId xmlns:a16="http://schemas.microsoft.com/office/drawing/2014/main" id="{61CEC52A-64C6-4C3F-BB71-3EF0DADF5F2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894333" y="2564031"/>
              <a:ext cx="609685" cy="594765"/>
            </a:xfrm>
            <a:custGeom>
              <a:avLst/>
              <a:gdLst>
                <a:gd name="T0" fmla="*/ 348 w 432"/>
                <a:gd name="T1" fmla="*/ 176 h 422"/>
                <a:gd name="T2" fmla="*/ 353 w 432"/>
                <a:gd name="T3" fmla="*/ 137 h 422"/>
                <a:gd name="T4" fmla="*/ 216 w 432"/>
                <a:gd name="T5" fmla="*/ 0 h 422"/>
                <a:gd name="T6" fmla="*/ 78 w 432"/>
                <a:gd name="T7" fmla="*/ 137 h 422"/>
                <a:gd name="T8" fmla="*/ 84 w 432"/>
                <a:gd name="T9" fmla="*/ 176 h 422"/>
                <a:gd name="T10" fmla="*/ 27 w 432"/>
                <a:gd name="T11" fmla="*/ 328 h 422"/>
                <a:gd name="T12" fmla="*/ 70 w 432"/>
                <a:gd name="T13" fmla="*/ 290 h 422"/>
                <a:gd name="T14" fmla="*/ 101 w 432"/>
                <a:gd name="T15" fmla="*/ 351 h 422"/>
                <a:gd name="T16" fmla="*/ 65 w 432"/>
                <a:gd name="T17" fmla="*/ 384 h 422"/>
                <a:gd name="T18" fmla="*/ 135 w 432"/>
                <a:gd name="T19" fmla="*/ 422 h 422"/>
                <a:gd name="T20" fmla="*/ 196 w 432"/>
                <a:gd name="T21" fmla="*/ 402 h 422"/>
                <a:gd name="T22" fmla="*/ 216 w 432"/>
                <a:gd name="T23" fmla="*/ 404 h 422"/>
                <a:gd name="T24" fmla="*/ 236 w 432"/>
                <a:gd name="T25" fmla="*/ 402 h 422"/>
                <a:gd name="T26" fmla="*/ 297 w 432"/>
                <a:gd name="T27" fmla="*/ 422 h 422"/>
                <a:gd name="T28" fmla="*/ 367 w 432"/>
                <a:gd name="T29" fmla="*/ 384 h 422"/>
                <a:gd name="T30" fmla="*/ 330 w 432"/>
                <a:gd name="T31" fmla="*/ 351 h 422"/>
                <a:gd name="T32" fmla="*/ 362 w 432"/>
                <a:gd name="T33" fmla="*/ 290 h 422"/>
                <a:gd name="T34" fmla="*/ 404 w 432"/>
                <a:gd name="T35" fmla="*/ 328 h 422"/>
                <a:gd name="T36" fmla="*/ 348 w 432"/>
                <a:gd name="T37" fmla="*/ 176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2" h="422">
                  <a:moveTo>
                    <a:pt x="348" y="176"/>
                  </a:moveTo>
                  <a:cubicBezTo>
                    <a:pt x="351" y="164"/>
                    <a:pt x="353" y="151"/>
                    <a:pt x="353" y="137"/>
                  </a:cubicBezTo>
                  <a:cubicBezTo>
                    <a:pt x="353" y="61"/>
                    <a:pt x="292" y="0"/>
                    <a:pt x="216" y="0"/>
                  </a:cubicBezTo>
                  <a:cubicBezTo>
                    <a:pt x="140" y="0"/>
                    <a:pt x="78" y="61"/>
                    <a:pt x="78" y="137"/>
                  </a:cubicBezTo>
                  <a:cubicBezTo>
                    <a:pt x="78" y="151"/>
                    <a:pt x="80" y="164"/>
                    <a:pt x="84" y="176"/>
                  </a:cubicBezTo>
                  <a:cubicBezTo>
                    <a:pt x="67" y="190"/>
                    <a:pt x="0" y="250"/>
                    <a:pt x="27" y="328"/>
                  </a:cubicBezTo>
                  <a:cubicBezTo>
                    <a:pt x="27" y="328"/>
                    <a:pt x="51" y="326"/>
                    <a:pt x="70" y="290"/>
                  </a:cubicBezTo>
                  <a:cubicBezTo>
                    <a:pt x="76" y="313"/>
                    <a:pt x="86" y="334"/>
                    <a:pt x="101" y="351"/>
                  </a:cubicBezTo>
                  <a:cubicBezTo>
                    <a:pt x="80" y="357"/>
                    <a:pt x="65" y="370"/>
                    <a:pt x="65" y="384"/>
                  </a:cubicBezTo>
                  <a:cubicBezTo>
                    <a:pt x="65" y="405"/>
                    <a:pt x="96" y="422"/>
                    <a:pt x="135" y="422"/>
                  </a:cubicBezTo>
                  <a:cubicBezTo>
                    <a:pt x="161" y="422"/>
                    <a:pt x="184" y="414"/>
                    <a:pt x="196" y="402"/>
                  </a:cubicBezTo>
                  <a:cubicBezTo>
                    <a:pt x="202" y="403"/>
                    <a:pt x="209" y="404"/>
                    <a:pt x="216" y="404"/>
                  </a:cubicBezTo>
                  <a:cubicBezTo>
                    <a:pt x="223" y="404"/>
                    <a:pt x="229" y="403"/>
                    <a:pt x="236" y="402"/>
                  </a:cubicBezTo>
                  <a:cubicBezTo>
                    <a:pt x="248" y="414"/>
                    <a:pt x="271" y="422"/>
                    <a:pt x="297" y="422"/>
                  </a:cubicBezTo>
                  <a:cubicBezTo>
                    <a:pt x="335" y="422"/>
                    <a:pt x="367" y="405"/>
                    <a:pt x="367" y="384"/>
                  </a:cubicBezTo>
                  <a:cubicBezTo>
                    <a:pt x="367" y="370"/>
                    <a:pt x="352" y="357"/>
                    <a:pt x="330" y="351"/>
                  </a:cubicBezTo>
                  <a:cubicBezTo>
                    <a:pt x="345" y="334"/>
                    <a:pt x="356" y="313"/>
                    <a:pt x="362" y="290"/>
                  </a:cubicBezTo>
                  <a:cubicBezTo>
                    <a:pt x="381" y="326"/>
                    <a:pt x="404" y="328"/>
                    <a:pt x="404" y="328"/>
                  </a:cubicBezTo>
                  <a:cubicBezTo>
                    <a:pt x="432" y="250"/>
                    <a:pt x="365" y="190"/>
                    <a:pt x="348" y="1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C067ADD4-D25D-4057-A33A-BD5DFF5F8D9B}"/>
              </a:ext>
            </a:extLst>
          </p:cNvPr>
          <p:cNvCxnSpPr>
            <a:cxnSpLocks/>
          </p:cNvCxnSpPr>
          <p:nvPr/>
        </p:nvCxnSpPr>
        <p:spPr>
          <a:xfrm>
            <a:off x="2142529" y="4485997"/>
            <a:ext cx="3247943" cy="0"/>
          </a:xfrm>
          <a:prstGeom prst="line">
            <a:avLst/>
          </a:prstGeom>
          <a:ln w="38100">
            <a:solidFill>
              <a:srgbClr val="8185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9A268A40-E554-423D-A384-44C5C41D65B2}"/>
              </a:ext>
            </a:extLst>
          </p:cNvPr>
          <p:cNvGrpSpPr/>
          <p:nvPr/>
        </p:nvGrpSpPr>
        <p:grpSpPr>
          <a:xfrm>
            <a:off x="2043480" y="4545730"/>
            <a:ext cx="8115204" cy="1301181"/>
            <a:chOff x="5879643" y="1445796"/>
            <a:chExt cx="7642962" cy="1301181"/>
          </a:xfrm>
        </p:grpSpPr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C5B16CB8-3DD4-4783-B4CF-2F203F113AFA}"/>
                </a:ext>
              </a:extLst>
            </p:cNvPr>
            <p:cNvSpPr txBox="1"/>
            <p:nvPr/>
          </p:nvSpPr>
          <p:spPr>
            <a:xfrm>
              <a:off x="5879643" y="1792870"/>
              <a:ext cx="764296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I figure life is a gift and I don't intend on wasting it. You never know what hand you're going to get dealt next. You learn to take life as it comes at you.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altLang="zh-CN" sz="1400" b="1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zh-CN" altLang="en-US" sz="1400" b="1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id="{D3FFE2D0-58F0-45E1-BFF2-B5F0AC078D30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Click Here To 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514A5FE9-1ED8-473D-AED9-3D108AD4E978}"/>
              </a:ext>
            </a:extLst>
          </p:cNvPr>
          <p:cNvSpPr txBox="1"/>
          <p:nvPr/>
        </p:nvSpPr>
        <p:spPr>
          <a:xfrm>
            <a:off x="1375789" y="349207"/>
            <a:ext cx="4890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818588"/>
                </a:solidFill>
              </a:rPr>
              <a:t>Click Here To Add The Tittle</a:t>
            </a:r>
            <a:endParaRPr lang="zh-CN" altLang="en-US" sz="2800" dirty="0">
              <a:solidFill>
                <a:srgbClr val="818588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AF21342-B344-44DF-B111-3AF547DDE011}"/>
              </a:ext>
            </a:extLst>
          </p:cNvPr>
          <p:cNvGrpSpPr/>
          <p:nvPr/>
        </p:nvGrpSpPr>
        <p:grpSpPr>
          <a:xfrm>
            <a:off x="552920" y="321895"/>
            <a:ext cx="5537916" cy="558922"/>
            <a:chOff x="552920" y="321895"/>
            <a:chExt cx="5537916" cy="558922"/>
          </a:xfrm>
        </p:grpSpPr>
        <p:sp>
          <p:nvSpPr>
            <p:cNvPr id="33" name="直角三角形 32">
              <a:extLst>
                <a:ext uri="{FF2B5EF4-FFF2-40B4-BE49-F238E27FC236}">
                  <a16:creationId xmlns:a16="http://schemas.microsoft.com/office/drawing/2014/main" id="{E4B8FF20-4E76-491F-999F-64CB785BCCFA}"/>
                </a:ext>
              </a:extLst>
            </p:cNvPr>
            <p:cNvSpPr/>
            <p:nvPr/>
          </p:nvSpPr>
          <p:spPr>
            <a:xfrm>
              <a:off x="738900" y="340817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直角三角形 33">
              <a:extLst>
                <a:ext uri="{FF2B5EF4-FFF2-40B4-BE49-F238E27FC236}">
                  <a16:creationId xmlns:a16="http://schemas.microsoft.com/office/drawing/2014/main" id="{4ACF09B2-9FAC-4EC6-BAF3-9BF469ED13C4}"/>
                </a:ext>
              </a:extLst>
            </p:cNvPr>
            <p:cNvSpPr/>
            <p:nvPr/>
          </p:nvSpPr>
          <p:spPr>
            <a:xfrm rot="5400000">
              <a:off x="738900" y="321895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直角三角形 34">
              <a:extLst>
                <a:ext uri="{FF2B5EF4-FFF2-40B4-BE49-F238E27FC236}">
                  <a16:creationId xmlns:a16="http://schemas.microsoft.com/office/drawing/2014/main" id="{8F586008-9479-4176-ABD5-F2D2B420E9D9}"/>
                </a:ext>
              </a:extLst>
            </p:cNvPr>
            <p:cNvSpPr/>
            <p:nvPr/>
          </p:nvSpPr>
          <p:spPr>
            <a:xfrm>
              <a:off x="552920" y="340817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直角三角形 35">
              <a:extLst>
                <a:ext uri="{FF2B5EF4-FFF2-40B4-BE49-F238E27FC236}">
                  <a16:creationId xmlns:a16="http://schemas.microsoft.com/office/drawing/2014/main" id="{CF8A41F6-A148-44A7-B3EC-FD3DA569E767}"/>
                </a:ext>
              </a:extLst>
            </p:cNvPr>
            <p:cNvSpPr/>
            <p:nvPr/>
          </p:nvSpPr>
          <p:spPr>
            <a:xfrm rot="5400000">
              <a:off x="552920" y="321895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77004781-4217-4C35-AE5F-6297F1E29475}"/>
                </a:ext>
              </a:extLst>
            </p:cNvPr>
            <p:cNvCxnSpPr>
              <a:cxnSpLocks/>
            </p:cNvCxnSpPr>
            <p:nvPr/>
          </p:nvCxnSpPr>
          <p:spPr>
            <a:xfrm>
              <a:off x="1108418" y="865319"/>
              <a:ext cx="4982418" cy="15498"/>
            </a:xfrm>
            <a:prstGeom prst="line">
              <a:avLst/>
            </a:prstGeom>
            <a:ln w="38100">
              <a:solidFill>
                <a:srgbClr val="8185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17993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8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1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9" presetClass="entr" presetSubtype="0" decel="10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400"/>
                            </p:stCondLst>
                            <p:childTnLst>
                              <p:par>
                                <p:cTn id="7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9" presetClass="entr" presetSubtype="0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9" presetClass="entr" presetSubtype="0" decel="10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700"/>
                            </p:stCondLst>
                            <p:childTnLst>
                              <p:par>
                                <p:cTn id="9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 animBg="1"/>
      <p:bldP spid="124" grpId="0" animBg="1"/>
      <p:bldP spid="126" grpId="0" animBg="1"/>
      <p:bldP spid="128" grpId="0" animBg="1"/>
      <p:bldP spid="129" grpId="0" animBg="1"/>
      <p:bldP spid="131" grpId="0" animBg="1"/>
      <p:bldP spid="132" grpId="0" animBg="1"/>
      <p:bldP spid="134" grpId="0" animBg="1"/>
      <p:bldP spid="135" grpId="0" animBg="1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B3627B4F-660D-4C9F-9DE8-D7B84658B246}"/>
              </a:ext>
            </a:extLst>
          </p:cNvPr>
          <p:cNvGrpSpPr/>
          <p:nvPr/>
        </p:nvGrpSpPr>
        <p:grpSpPr>
          <a:xfrm>
            <a:off x="1467612" y="2209800"/>
            <a:ext cx="3999738" cy="3448050"/>
            <a:chOff x="1467612" y="2209800"/>
            <a:chExt cx="3999738" cy="3448050"/>
          </a:xfrm>
        </p:grpSpPr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9DA2E625-6AAF-4844-8AB1-8F77392F3216}"/>
                </a:ext>
              </a:extLst>
            </p:cNvPr>
            <p:cNvSpPr/>
            <p:nvPr/>
          </p:nvSpPr>
          <p:spPr>
            <a:xfrm rot="10800000">
              <a:off x="1467612" y="2209800"/>
              <a:ext cx="3999738" cy="3448050"/>
            </a:xfrm>
            <a:prstGeom prst="triangl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" name="矩形 1">
              <a:extLst>
                <a:ext uri="{FF2B5EF4-FFF2-40B4-BE49-F238E27FC236}">
                  <a16:creationId xmlns:a16="http://schemas.microsoft.com/office/drawing/2014/main" id="{82BB104A-25A1-4759-882A-6FF4789CE12B}"/>
                </a:ext>
              </a:extLst>
            </p:cNvPr>
            <p:cNvSpPr/>
            <p:nvPr/>
          </p:nvSpPr>
          <p:spPr>
            <a:xfrm>
              <a:off x="1875295" y="3103231"/>
              <a:ext cx="3301139" cy="182523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等腰三角形 3">
            <a:extLst>
              <a:ext uri="{FF2B5EF4-FFF2-40B4-BE49-F238E27FC236}">
                <a16:creationId xmlns:a16="http://schemas.microsoft.com/office/drawing/2014/main" id="{E0304F0E-1C29-49E3-8925-5E1D2DD95323}"/>
              </a:ext>
            </a:extLst>
          </p:cNvPr>
          <p:cNvSpPr/>
          <p:nvPr/>
        </p:nvSpPr>
        <p:spPr>
          <a:xfrm>
            <a:off x="1467612" y="1295400"/>
            <a:ext cx="3999738" cy="344805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75C3E3E-DC27-45D6-A5F2-AC9C76D63A5A}"/>
              </a:ext>
            </a:extLst>
          </p:cNvPr>
          <p:cNvGrpSpPr/>
          <p:nvPr/>
        </p:nvGrpSpPr>
        <p:grpSpPr>
          <a:xfrm rot="10800000">
            <a:off x="9448946" y="4144386"/>
            <a:ext cx="2743054" cy="2709945"/>
            <a:chOff x="-8307" y="3468906"/>
            <a:chExt cx="2743054" cy="2709945"/>
          </a:xfrm>
        </p:grpSpPr>
        <p:sp>
          <p:nvSpPr>
            <p:cNvPr id="14" name="直角三角形 13">
              <a:extLst>
                <a:ext uri="{FF2B5EF4-FFF2-40B4-BE49-F238E27FC236}">
                  <a16:creationId xmlns:a16="http://schemas.microsoft.com/office/drawing/2014/main" id="{E99F8C07-695B-47AD-873F-15E560DB32E8}"/>
                </a:ext>
              </a:extLst>
            </p:cNvPr>
            <p:cNvSpPr/>
            <p:nvPr/>
          </p:nvSpPr>
          <p:spPr>
            <a:xfrm>
              <a:off x="-8307" y="4018851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直角三角形 14">
              <a:extLst>
                <a:ext uri="{FF2B5EF4-FFF2-40B4-BE49-F238E27FC236}">
                  <a16:creationId xmlns:a16="http://schemas.microsoft.com/office/drawing/2014/main" id="{7D002D33-AA45-417E-B311-569B58EB9DB3}"/>
                </a:ext>
              </a:extLst>
            </p:cNvPr>
            <p:cNvSpPr/>
            <p:nvPr/>
          </p:nvSpPr>
          <p:spPr>
            <a:xfrm>
              <a:off x="537991" y="4558851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直角三角形 15">
              <a:extLst>
                <a:ext uri="{FF2B5EF4-FFF2-40B4-BE49-F238E27FC236}">
                  <a16:creationId xmlns:a16="http://schemas.microsoft.com/office/drawing/2014/main" id="{5F6A8D15-517B-41E0-90DC-3197044A0B4F}"/>
                </a:ext>
              </a:extLst>
            </p:cNvPr>
            <p:cNvSpPr/>
            <p:nvPr/>
          </p:nvSpPr>
          <p:spPr>
            <a:xfrm>
              <a:off x="544289" y="5098850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直角三角形 16">
              <a:extLst>
                <a:ext uri="{FF2B5EF4-FFF2-40B4-BE49-F238E27FC236}">
                  <a16:creationId xmlns:a16="http://schemas.microsoft.com/office/drawing/2014/main" id="{11BC8A7B-9D64-4E14-87C3-7BC4C0C8198A}"/>
                </a:ext>
              </a:extLst>
            </p:cNvPr>
            <p:cNvSpPr/>
            <p:nvPr/>
          </p:nvSpPr>
          <p:spPr>
            <a:xfrm>
              <a:off x="537991" y="4018851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直角三角形 17">
              <a:extLst>
                <a:ext uri="{FF2B5EF4-FFF2-40B4-BE49-F238E27FC236}">
                  <a16:creationId xmlns:a16="http://schemas.microsoft.com/office/drawing/2014/main" id="{95FA8507-E1D3-406E-BEB1-9A4EC9CC6FA9}"/>
                </a:ext>
              </a:extLst>
            </p:cNvPr>
            <p:cNvSpPr/>
            <p:nvPr/>
          </p:nvSpPr>
          <p:spPr>
            <a:xfrm>
              <a:off x="537991" y="3478851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直角三角形 18">
              <a:extLst>
                <a:ext uri="{FF2B5EF4-FFF2-40B4-BE49-F238E27FC236}">
                  <a16:creationId xmlns:a16="http://schemas.microsoft.com/office/drawing/2014/main" id="{CD2A9D03-2C41-40EE-BD55-FE0F6B6695B0}"/>
                </a:ext>
              </a:extLst>
            </p:cNvPr>
            <p:cNvSpPr/>
            <p:nvPr/>
          </p:nvSpPr>
          <p:spPr>
            <a:xfrm>
              <a:off x="1105624" y="4018851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直角三角形 19">
              <a:extLst>
                <a:ext uri="{FF2B5EF4-FFF2-40B4-BE49-F238E27FC236}">
                  <a16:creationId xmlns:a16="http://schemas.microsoft.com/office/drawing/2014/main" id="{D37F7569-D10D-4A8F-ABA5-2330C8A598E4}"/>
                </a:ext>
              </a:extLst>
            </p:cNvPr>
            <p:cNvSpPr/>
            <p:nvPr/>
          </p:nvSpPr>
          <p:spPr>
            <a:xfrm>
              <a:off x="1105624" y="3478851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>
              <a:extLst>
                <a:ext uri="{FF2B5EF4-FFF2-40B4-BE49-F238E27FC236}">
                  <a16:creationId xmlns:a16="http://schemas.microsoft.com/office/drawing/2014/main" id="{15BBEC49-D92F-40DD-8B21-B6A3DCDEC821}"/>
                </a:ext>
              </a:extLst>
            </p:cNvPr>
            <p:cNvSpPr/>
            <p:nvPr/>
          </p:nvSpPr>
          <p:spPr>
            <a:xfrm>
              <a:off x="-8307" y="5082075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直角三角形 21">
              <a:extLst>
                <a:ext uri="{FF2B5EF4-FFF2-40B4-BE49-F238E27FC236}">
                  <a16:creationId xmlns:a16="http://schemas.microsoft.com/office/drawing/2014/main" id="{CA77A38D-E219-4865-8331-1C981E153769}"/>
                </a:ext>
              </a:extLst>
            </p:cNvPr>
            <p:cNvSpPr/>
            <p:nvPr/>
          </p:nvSpPr>
          <p:spPr>
            <a:xfrm>
              <a:off x="-8307" y="4539377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直角三角形 22">
              <a:extLst>
                <a:ext uri="{FF2B5EF4-FFF2-40B4-BE49-F238E27FC236}">
                  <a16:creationId xmlns:a16="http://schemas.microsoft.com/office/drawing/2014/main" id="{637D7117-FAB3-4128-85BF-4713ACE7D020}"/>
                </a:ext>
              </a:extLst>
            </p:cNvPr>
            <p:cNvSpPr/>
            <p:nvPr/>
          </p:nvSpPr>
          <p:spPr>
            <a:xfrm>
              <a:off x="1116362" y="4558851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直角三角形 23">
              <a:extLst>
                <a:ext uri="{FF2B5EF4-FFF2-40B4-BE49-F238E27FC236}">
                  <a16:creationId xmlns:a16="http://schemas.microsoft.com/office/drawing/2014/main" id="{6B26BAE8-A0A9-435F-9998-B7CC08271BD1}"/>
                </a:ext>
              </a:extLst>
            </p:cNvPr>
            <p:cNvSpPr/>
            <p:nvPr/>
          </p:nvSpPr>
          <p:spPr>
            <a:xfrm>
              <a:off x="1645624" y="3478851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直角三角形 24">
              <a:extLst>
                <a:ext uri="{FF2B5EF4-FFF2-40B4-BE49-F238E27FC236}">
                  <a16:creationId xmlns:a16="http://schemas.microsoft.com/office/drawing/2014/main" id="{6B688698-FCB3-404F-A9ED-8A3C84D6DCE0}"/>
                </a:ext>
              </a:extLst>
            </p:cNvPr>
            <p:cNvSpPr/>
            <p:nvPr/>
          </p:nvSpPr>
          <p:spPr>
            <a:xfrm>
              <a:off x="1653519" y="4018851"/>
              <a:ext cx="540000" cy="54000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直角三角形 25">
              <a:extLst>
                <a:ext uri="{FF2B5EF4-FFF2-40B4-BE49-F238E27FC236}">
                  <a16:creationId xmlns:a16="http://schemas.microsoft.com/office/drawing/2014/main" id="{2249EF99-14A6-471C-9038-C757AF6B745D}"/>
                </a:ext>
              </a:extLst>
            </p:cNvPr>
            <p:cNvSpPr/>
            <p:nvPr/>
          </p:nvSpPr>
          <p:spPr>
            <a:xfrm>
              <a:off x="-8307" y="3468906"/>
              <a:ext cx="540000" cy="540000"/>
            </a:xfrm>
            <a:prstGeom prst="rtTriangl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直角三角形 26">
              <a:extLst>
                <a:ext uri="{FF2B5EF4-FFF2-40B4-BE49-F238E27FC236}">
                  <a16:creationId xmlns:a16="http://schemas.microsoft.com/office/drawing/2014/main" id="{4B2C58AA-1F52-4A9E-B6D5-87B22D27E0AB}"/>
                </a:ext>
              </a:extLst>
            </p:cNvPr>
            <p:cNvSpPr/>
            <p:nvPr/>
          </p:nvSpPr>
          <p:spPr>
            <a:xfrm>
              <a:off x="-8307" y="5638851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直角三角形 27">
              <a:extLst>
                <a:ext uri="{FF2B5EF4-FFF2-40B4-BE49-F238E27FC236}">
                  <a16:creationId xmlns:a16="http://schemas.microsoft.com/office/drawing/2014/main" id="{983BB700-B017-4358-99CD-A472AC61B119}"/>
                </a:ext>
              </a:extLst>
            </p:cNvPr>
            <p:cNvSpPr/>
            <p:nvPr/>
          </p:nvSpPr>
          <p:spPr>
            <a:xfrm>
              <a:off x="2194747" y="3478851"/>
              <a:ext cx="540000" cy="540000"/>
            </a:xfrm>
            <a:prstGeom prst="rtTriangl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E0124CF-DBCB-4530-9B4A-86B8CF1610A3}"/>
              </a:ext>
            </a:extLst>
          </p:cNvPr>
          <p:cNvGrpSpPr/>
          <p:nvPr/>
        </p:nvGrpSpPr>
        <p:grpSpPr>
          <a:xfrm>
            <a:off x="9807011" y="357597"/>
            <a:ext cx="2053883" cy="523220"/>
            <a:chOff x="9543984" y="189929"/>
            <a:chExt cx="2053883" cy="52322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4864CF5-BE84-428B-ACD2-8565C1CBE29C}"/>
                </a:ext>
              </a:extLst>
            </p:cNvPr>
            <p:cNvSpPr txBox="1"/>
            <p:nvPr/>
          </p:nvSpPr>
          <p:spPr>
            <a:xfrm>
              <a:off x="10294681" y="189929"/>
              <a:ext cx="10349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LOGO</a:t>
              </a:r>
              <a:endParaRPr lang="zh-CN" altLang="en-US" sz="2800" dirty="0">
                <a:solidFill>
                  <a:srgbClr val="818588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2" name="等腰三角形 31">
              <a:extLst>
                <a:ext uri="{FF2B5EF4-FFF2-40B4-BE49-F238E27FC236}">
                  <a16:creationId xmlns:a16="http://schemas.microsoft.com/office/drawing/2014/main" id="{B65D9442-91FA-4DFB-84F3-0319B807CF6E}"/>
                </a:ext>
              </a:extLst>
            </p:cNvPr>
            <p:cNvSpPr/>
            <p:nvPr/>
          </p:nvSpPr>
          <p:spPr>
            <a:xfrm>
              <a:off x="9696338" y="235395"/>
              <a:ext cx="501454" cy="432288"/>
            </a:xfrm>
            <a:prstGeom prst="triangle">
              <a:avLst/>
            </a:prstGeom>
            <a:solidFill>
              <a:srgbClr val="818588"/>
            </a:solidFill>
            <a:ln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BEF869AC-7B00-4E03-AC4C-AC81CA367141}"/>
                </a:ext>
              </a:extLst>
            </p:cNvPr>
            <p:cNvSpPr/>
            <p:nvPr/>
          </p:nvSpPr>
          <p:spPr>
            <a:xfrm>
              <a:off x="9543984" y="189929"/>
              <a:ext cx="2053883" cy="523220"/>
            </a:xfrm>
            <a:prstGeom prst="rect">
              <a:avLst/>
            </a:prstGeom>
            <a:noFill/>
            <a:ln w="38100">
              <a:solidFill>
                <a:srgbClr val="8185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7B797FB-4E6F-4946-B178-0FCDE7EAEA4F}"/>
              </a:ext>
            </a:extLst>
          </p:cNvPr>
          <p:cNvGrpSpPr/>
          <p:nvPr/>
        </p:nvGrpSpPr>
        <p:grpSpPr>
          <a:xfrm>
            <a:off x="2729240" y="1442070"/>
            <a:ext cx="1476480" cy="3154710"/>
            <a:chOff x="2729240" y="1442070"/>
            <a:chExt cx="1476480" cy="3154710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3A66A6D7-A479-46CE-BD30-68502DC1C76B}"/>
                </a:ext>
              </a:extLst>
            </p:cNvPr>
            <p:cNvSpPr txBox="1"/>
            <p:nvPr/>
          </p:nvSpPr>
          <p:spPr>
            <a:xfrm>
              <a:off x="2829305" y="1442070"/>
              <a:ext cx="1276350" cy="3154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99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199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7F7502E-6CC9-41E3-A8CC-B92B8995C62D}"/>
                </a:ext>
              </a:extLst>
            </p:cNvPr>
            <p:cNvSpPr txBox="1"/>
            <p:nvPr/>
          </p:nvSpPr>
          <p:spPr>
            <a:xfrm>
              <a:off x="2729240" y="4175382"/>
              <a:ext cx="14764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pc="300" dirty="0">
                  <a:solidFill>
                    <a:schemeClr val="bg1"/>
                  </a:solidFill>
                </a:rPr>
                <a:t>PART 02</a:t>
              </a:r>
              <a:endParaRPr lang="zh-CN" altLang="en-US" spc="3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299105D-482C-4CC5-8CF2-1CAACBBAA1F0}"/>
              </a:ext>
            </a:extLst>
          </p:cNvPr>
          <p:cNvGrpSpPr/>
          <p:nvPr/>
        </p:nvGrpSpPr>
        <p:grpSpPr>
          <a:xfrm>
            <a:off x="6068102" y="2580011"/>
            <a:ext cx="4890158" cy="1601828"/>
            <a:chOff x="6114596" y="2580011"/>
            <a:chExt cx="4890158" cy="1601828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FB9CA1F-E68E-4915-94BF-2CE15462C30A}"/>
                </a:ext>
              </a:extLst>
            </p:cNvPr>
            <p:cNvSpPr txBox="1"/>
            <p:nvPr/>
          </p:nvSpPr>
          <p:spPr>
            <a:xfrm>
              <a:off x="6114596" y="2580011"/>
              <a:ext cx="48901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</a:rPr>
                <a:t>Click Here To Add The Tittle</a:t>
              </a:r>
              <a:endParaRPr lang="zh-CN" altLang="en-US" sz="2800" dirty="0">
                <a:solidFill>
                  <a:srgbClr val="818588"/>
                </a:solidFill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7DA0C1D-7B5F-4CF1-973A-CCF1F941A2D9}"/>
                </a:ext>
              </a:extLst>
            </p:cNvPr>
            <p:cNvSpPr txBox="1"/>
            <p:nvPr/>
          </p:nvSpPr>
          <p:spPr>
            <a:xfrm>
              <a:off x="6148132" y="3104621"/>
              <a:ext cx="4409576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 figure life is a gift and I don't intend on wasting it. You never know what hand you're going to get dealt next. You learn to take life as it comes at you.</a:t>
              </a:r>
              <a:endParaRPr lang="zh-CN" altLang="en-US" sz="16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996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CF0C9737-E395-4467-98D2-738076036DF6}"/>
  <p:tag name="ISPRING_RESOURCE_FOLDER" val="D:\2017年9月模板制作文件夹\2017年9月模板制作（动态）\"/>
  <p:tag name="ISPRING_PRESENTATION_PATH" val="D:\2017年9月模板制作文件夹\2017年9月模板制作（动态）.pptx"/>
  <p:tag name="ISPRING_PROJECT_FOLDER_UPDATED" val="1"/>
  <p:tag name="ISPRING_SCREEN_RECS_UPDATED" val="D:\2017年9月模板制作文件夹\2017年9月模板制作（动态）"/>
  <p:tag name="ISPRING_ULTRA_SCORM_COURSE_ID" val="5C38B5A6-22B2-4D5C-A28F-E5D21509A2AA"/>
  <p:tag name="ISPRING_SCORM_RATE_SLIDES" val="1"/>
  <p:tag name="ISPRING_SCORM_PASSING_SCORE" val="100.0000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Content List"/>
  <p:tag name="ISPRING_RESOURCE_PATHS_HASH_PRESENTER" val="e8521d43667289a4181d8f2338b56574474026"/>
  <p:tag name="ISPRING_PLAYERS_CUSTOMIZATION" val="UEsDBBQAAgAIADZdJ0taf7mZOgQAAOEOAAAdAAAAdW5pdmVyc2FsL2NvbW1vbl9tZXNzYWdlcy5sbmetV/9u2zYQ/r9A34EQUGADtrQd0KIYEge0xNhCZMmV6DjZDwiMxNhEKDGTKLfZX32aPtieZEfKbuymg6R0gG2YtO+7091335HHpx8LiTa8qoUqT5zXR68cxMtM5aJcnTgLevbzOwfVmpU5k6rkJ06pHHQ6ev7sWLJy1bAVh+/PnyF0XPC6hmU9MquHNRL5iTMfp240m+PwKg2iSZSO/YkzclVxx8p7FKiV+qP64Ze37z6+fvP2x+OXW8s+QMkMB8EhFLJIb171AAppHAUpoJEgDckldUbmc5hdtKCBHxJntP0yzHoekwtnZD477RZxTEKaJoHvkdRP0jCiNhcBocRzRleqQWu24UgrtBH8A9JrDpXUouKoliK3P2QKNsqGdznzohn2wzQmCY19l/pR6IwSVVX3P1lY1ui1qsBdjXJRs2vJc+sTOGN/v6t4Da6ZBk4heOm1gH+qgonyqNN1jJd+OElpFAVJSkJvt+OMSJkjr2LGzUCUGCckBoCK1bx6gm1qWWbNEZZyGMLUn0wDeFMTwlSs1hLeemgccwI1mPOyywo4QmJgV5Iso9gzSQNXiKE7VtcfVJUf8GO/UF3AfuhGQEGX7oFTg7EDhhoLUI6q4pnuApuRJMETko6jSyAy9F00xCI6h3Y7H2JxRRJoEZJ02YT4wp9gQ3jTYjv+7/orY4bO8h6xLAM7k76NUE0NOyal0AW20+phXhLyfgFV83HwjS5uASGxtl4rseEQQpV3swc0xSWe4c/7hf9beob9gHgpEMqLlim1YmecMZCHUmnEpFTmAcAvyzeszDi65hlrgPD38Ldc5PZvptg2kr8a8TdieistL7aqFHrk8sXRwNAOhOxxhEVTQ3ha8+JOd7neC/8pURhi/2cIfR59oP+kbdaxDx0wFqq/BQF5NoIEiir7W/nhGTiatz0PouCXNwN8htEWIFToqRgXkKqDEC4ghQPsl2Sc+BSG7ZJf10J3zjFb2bZA3y5qBgcHyTV/KOw1v1HQE5KzTTvOQNZspTsLujctD7SH+jSAkEMAXLUjESClKCD+vAfmYkZ2GWgl4+BJlqqRuW1RKW6tbEBum4I/nsM3lSrsrmT1jrytap1+TxTtw8Wt0/mAeZIQHLvT1MWhS8wRzjSN7GkEXDQxBTRJAzw25kDKgulsDVp5o5oy7wnUnsI8coYBbJvShLMqW//z6XNPjK8iaXfRdvfXQSDQYUaIyBew30Olef1nFwjF40M7u+hjtT217ux6HmKpD3T4X06HrNX0QhWwddTtF9i2LRqmFLvTGRAysfxTTZV1j959hBmOz0FU7PnKGc1YdQuKRJWSg1Bsqg0B9TDvDxeHRktR8iG236fp5oGpP0+x59lbFDSfFNltO7xyOCtm2+uUhOtUXzB3ikMQvK/weC70QEA7I3byAo3erh/afPN4ZHxZ1fYyevxy7276L1BLAwQUAAIACAA2XSdLmd7J2s4DAAAxDwAAJwAAAHVuaXZlcnNhbC9mbGFzaF9wdWJsaXNoaW5nX3NldHRpbmdzLnhtbNVXX3PaRhB/51PcqJPHIDu1a4cReDy2GDPBQJDcJtPpeA7dgq4+3am6E4Q89dPkg/WTdE9nYwg4Fc244w4PoNXub//9do8Lzj5lgsyh0FzJtnfYPPAIyEQxLmdt7ybuvj71iDZUMiqUhLYnlUfOOo0gLyeC6zQCY1BVE4SRupWbtpcak7d8f7FYNLnOC/tWidIgvm4mKvPzAjRIA4WfC7rEL7PMQXudRoOQwImuFSsFEM4wBMltdFR0BdWp5zu1CU3uZoUqJbtQQhWkmE3a3g+n5/bzoOOgLnkG0ianOyi0YtOijHEbDxUR/wwkBT5LMfCTI48sODNp23tzZFFQ299GqbBdDtSiXChMRpp7+AwMZdRQ9+j8Gfhk9IPAidhS0ownMb4hNv+2dxnfRv3eZXg7GMZhdHsVX/ddDHsYxeGHeA+juBf3w33068JffRyF435v8O42Hg77cW/0aIUV3ShI4G9WLMDKqrJIYFWwwKRlNpGUCyTbV2XUYJCughYziFWXYxOnVGjwyO85zN6XVHCzRFYfIKvvAPJznUNixrZtbc8UJXiPcA4QA8Nerihx/HZFiZPTjdR95/0xrZ1RBtQYmqRIHpRVoQX+uuhBbarkRmr2mUyUYKuEIJsAG9AM1kYiuuOyi5qHHpliEwSmel5wKjzCDaaerIx1OdGGm2oIu+uaBLFw2IFcR1ulSFJa6I2Kr6puiZ90fh0oA/o3Vwonekr1F1UKRpaqJILfATGKYJvLDH+lQNaHiUwLlVVSHHdDtOAY3JzDAthZHUcf0UVWoiVumlyAcR7+KPlnMoGpKhAX6Bx3Esq5dvjNvYBzqvUjKH2I8ZUbkd7gMvzwyiZI2ZzKZE9w5AZkuXkOfIq5S4UuhFBYzTUIrExCSw1VfxhnlVqdNGv7Tum8arptZAWK7eYYj8PEFwmymMsS6gImVBIlxZLQBDeFthSac1VqlDiyOGj9rwJ0poTLKtQZDhs6KxgUddAODt/8eHT808np21bT/+vPL6+/aXS/PUeCWm9ufV48uZ7rWX21pP/B6Buresu2q4rMMpRtOd19/Nyvye1FEvh2we3ed9VafonrLgrPxxdXZBxGN/04atUhw0ARLFiSIpum9s9KHZvhTYztCOuojsbhz7XCwL7UmoQwqgU3rJXHuzpaY3cMjNaOgFoh4A6fuQMDt7jgGUdW/i/G86lJ+f7J/k+m87v+jbjRfqbpBFokKXb02Vjw4rffc5b3JVXMPa3uDxsXhsDfeTWzbzIueYZ1tKf76j7XOT46wCvIzleNBqJtXnM7jb8BUEsDBBQAAgAIADZdJ0s6Kj9OugIAAFgKAAAhAAAAdW5pdmVyc2FsL2ZsYXNoX3NraW5fc2V0dGluZ3MueG1slVbbTuMwEH3nK6rue8Ney0qmEpSuhNRdECDenWSaWHXsyJ6U7d+v7TjEbhua7QipnjnHc/UUordMLC4mE5JJLtUzIDJRaKvpdBOWX0/TBlGKWSYFgsCZkKqifLr49Mt9SOKQ51hyB2osZ0Mz6N3M3WcMxfv4PrcyRMhkVVOxX8tCzlKabQslG5GfDa3c16A4E1uDvPw5X64GHXCm8R6himJaXVkZR6kVaA02pB8rK2dZnKbAO0+X7jOS07v6OPsD2o5pho5289nKEK2mBcRFvrqxMowX5va4K3MrHxMQ/qKBfv1iZRDK6R5UfPndNyuDDFk39f/MSK1kYQsacz5u4juHS5qb52ejurRylmATso7OdsGXx+V6F4D81/DdE/tcleSPtq4HC8E2PeWwQNUASbpTa9OlfHto0LyPzh5qesyjifmRNhoWG8q1h/XKHvgEb0zkIcpresir5E0FyzbgEBkbesJyeeuWRYh91wUxKth5ZZ9KoOyRf0xhj5CBskc+c5bDg+D74wgOTS2p6/It9f0MGuDJUQeMGQQ1x9yH0p06q3W1to9XB7F6RYepZA4LbeN5YRXY1pHE6dqYkqOgiKA7VlBkUvy2uHTvstEkOTD4aTs9WwQZcjg1ci5Gs6jDernzxdmCkPaHoU+uPU/Q7PHrKUWkWVmZHyY9nXieeSimMNPkNMNuSgMHdS82MuA430OkiqotqBcp+Vg3QiLosdfL9n0NwUkS1IAkp6tM/CWnyi+aKgW1Ml1joLsqx8oWWLKi5OYPXxm8QX7AGLC2VCzNfYKy97kMFH4IgKqs7Ka2PbSWquHIOOyAe2ugcCkP5Ua0mdKhgbvBNWwwHDmvGTWTfln0sxIvkUB/Av9qwoouPrCMGHukqXaZRS+/28TB1dFy7haanb5wl7mzH6boZmM/LqFR2v8o/wFQSwMEFAACAAgANl0nS7J85P+jAwAAQg4AACYAAAB1bml2ZXJzYWwvaHRtbF9wdWJsaXNoaW5nX3NldHRpbmdzLnhtbNVXUXPaOBB+51do3OljcdJLLyljyGQSZ8KUAAWn187NTUZYC9ZFllxJhtKn/pr+sP6SrqyEhJLkzF3buxsewOvdb3e/XX020eGHXJA5aMOVbAe7zZ2AgEwV43LWDi6S02cHATGWSkaFktAOpArIYacRFeVEcJONwVp0NQRhpGkVth1k1hatMFwsFk1uCu3uKlFaxDfNVOVhocGAtKDDQtAlftllASboNBqERN50rlgpgHCGJUjuqqPizOYiCL3XhKZXM61KyY6VUJro2aQdPDk4cp8bH490wnOQrjfTQaMz2xZljLtyqBjzj0Ay4LMM697fC8iCM5u1g+d7DgW9w02UCtu3QB3KscJepL2Gz8FSRi31lz6fhQ/W3Bi8iS0lzXma4B3i2m8HJ8nluNc9iS/7gyQeX54l5z1fwxZBSfw22SIo6Sa9eBv/uvBn74bxqNftv7pMBoNe0h3eRiGja4RE4TpjETKrSp3CirDIZmU+kZQL3LVvaDRgcVsF1TNI1CnHIU6pMBCQPwuYvS6p4HaJS72DS30FUByZAlI7cmNrB1aXENzCeUAsDGe5WokXL1crsX+w1nros9+2dW+VEbWWphkuD9qq0qLwrunGbarkWmvumkyUYKuGpsiywF6ONKciINxib+nqrnUM2FMukH8Xu9ucSrvRXJpRbdY4XPHoVjnt/N5XFswfvjlvesj1N1UKRpaqJIJfAbGK4ODKHH9lQO4eDzLVKq+sghpLjOAMyJzDAthhnUTvMEVeYiRKRyHA+gzvS/6RTGCqNOICnaPIoJ0bj9/cCrigxtyC0psan/ql7/ZP4rdPXYOUzalMtwTHaUNe2B+BT7F3qTCFEArZvAOBzKS0NFDNh3FWudVps3bujM6robtBVqA4bo71eEy8keIWcllCXcCUSqKkWBKa4tk3boXmXJUGLX5ZPLT5WwX6UMJlVeoMHyiYTDPQddB2dp//svfi1/2Dl61m+OXT52ePBl3r4VBQl80L4vGDglsv6hvZ/YugR8R3I/ZU6dxtKNtIev8D5Vr4NoUkCp3s3K9gldD+HAEbx0ej4zMyiscXvWTcqjPeviJIQZrhfkzdC0WdmMFFggTHdVyHo/hNrTKQ6Vq7HY9rwQ1q9fGqjtfIC/vwjqjXKgFVeeYfAajLgucc9+x/ceAe2v1/flZ/ynl7/I3Bn8bvdd6A6jTDGf2wuf77CvVdCfsvceCvVu/hay/eUXjvX5wG2tf/93UaXwFQSwMEFAACAAgANl0nS4ITx3SWAQAAIgYAAB8AAAB1bml2ZXJzYWwvaHRtbF9za2luX3NldHRpbmdzLmpzjZTLbsIwEEX3fAVytxWiT2h3qFCpEotKZVd1YcIQIhzbsk0KRfx7M+YVO5NSzya+OrrziDzbVrs8LGHt5/bWf/v7e3j3GqDmzAquQ1006DnqzIpsBpMsB5FJYBFSIDLnwsJJ350RyplJ7zrdfKCvrRgyRdD6lKAiGgK0FFgQ4DcFrinxJ2zu0Ni+qcqopyvnlOwkSjqQriOVybln2NWrP9UeI1gVYC6gc55AYNrzp4k8Oz70MKpconLN5WasUtWZ8mSZGrWSs6b8i40GU/705R7oPvVeRoGdyKx7c5DHiUd9jGZSG7AWDnkfRxgkLPgURMW3688faGBcbyiii8xm7kgPbjCqtOYp1KbUH2CEmCy9atPsYdQ5B2u3J+5uMQJC8A2YmtXwHiMAlV7pf/xAbVSKE6mh9ZmfUKH4LJPpIXUXg+SwWLRtmt65UV/+kAVPSEVPaEE9v7xpecSgJUB31IK8Nso7puwEJUoih6JATYAFvUhcvEjw/tlm3DmeLPJyP5TrsZwDN0swE6VEWf7XpULjXK3dL1BLAwQUAAIACAA2XSdLGtrqO6oAAAAfAQAAGgAAAHVuaXZlcnNhbC9pMThuX3ByZXNldHMueG1snY8xD8IgEIV3fgW5XbBb0wDdTNwcdDYVUUno0XDU+vOF1Bhnh0vuXd73Xk71rzHwp0vkI2poxBa4QxuvHu8aTsfdpgVOecDrECI6DRiB94Yp37R4SI5cJl4ikDQ8cp46KZdlEZ6mVBIohjmXYBI2jrLMGFFWUk4rCivb+b/ozw0MY5yry+xD3qMpe1GrhVOyGipzdig83iLIalDy667KzpRLRRFK/jxm2BtQSwMEFAACAAgANl0nSz+zTKhuAAAAcwAAABwAAAB1bml2ZXJzYWwvbG9jYWxfc2V0dGluZ3MueG1sDco9DoMwDEDhnVNYnsrQHzYGAgNSxy7QA1jBQpEcGyVpVW7fbO9J3zD9osCXUw6mDrvbA4HV2xZ0d/hen9ceIRfSjcSUHaohTGMziHmShUupMMMhdHJaOdYo/KJY5RLqMcz2SZnh4u04W7yPzR9QSwMEFAACAAgAd4J3Rs6CCTfsAgAAiAgAABQAAAB1bml2ZXJzYWwvcGxheWVyLnhtbK1VTW/bMAw9p8D+g6F7raRd1zSQW3QFih3WoUDWbbdAtRlbi215klw3/fWj/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+5UBCUn9/aFpkvSBWw7bgyT1cXPh7g2y33jVT7G4RhF9UKuq1obiWaW4JaDreNvu4oSHPbLXCTK2hKNWNPIgD5hSvFbVtcGpUDoyNjjaVDMKPVlWuROkFYZJL47B+0sX4jaX7q15QpAf9DmE9I1NZEpAE83wr0MZBgTQ1gsa3NNVns2phdTjp/THp9PTBVOdai4EUcw1UIOIYBN5x2dnoICoprdPFzNcL2Dg6CIxFGMT5mkmF8epAm4Wo3ydA7OAiOpb+bgLbmtox0XMdRM7UdxOjEOmF+ro1MxEvZnoM9Y1ZlH742cs3RdSbag/P5H6M4iNEM5pZMrC771ttXzeG9nVOjO59NVlkG3YrzACbPKq9mFvJs5BPAluexuenn1OzDHnSU89R0THN9x36XxVq8gFOIwP7pFqe2JhHYnvHIh+VpjwH1xO0yCF+apiIyWktSqXlIOYa1eRJQVJhqVj6i6qGSeRqMtHGz7uegY9xV1wq4E8MWM12cYPPJzCPv8aW+y8XZRXeV88VFgy3zuq8CV7m8YVXXCXedQet+bS/C6pnH199QSwMEFAACAAgANl0nS9OZkxsdCAAAYx4AACkAAAB1bml2ZXJzYWwvc2tpbl9jdXN0b21pemF0aW9uX3NldHRpbmdzLnhtbK1ZbW/bOBL+3l9B+LDALnCIX+S3LFwf9EInQh3ZaylJe4eFQUtMLEQSfRLtNgt/uF+zP2x/yQ4pKZYcx5Hai5qiGs48MxzOPCTVUfLkR/o24Sz0/yDcZ5FNOfejx2T8AaGRywIWz2OaUJ40D5J7P/LYVzN6YEIG0oSTyCOxp4vRZNxCE/mDhgN1aAzhrat1O2jQxR08RAbu6TB2qRiXig5jRqetj5pHECluTF0a8dOoo2Zp9LWBGSU05mbk0W9jpaxdHCrP4Comng96ybjfFc8+97o3uuJB3XZv0MP7jqooSh/pPaNttPaDweVAbSPc6vZayl4bdpSOgtq9Xvuyv28POj0F3iaXfUDp4ss+6g663Y6x7+AOWCNV1YyOvh8ol+22Ct7w8FLfTybaoNVC7XZb6Rr7Xl+ZaC0E2gpgqMpQJFAxFE3p71VNbQ8VNNEn2qS7xwbu6z007OB+q7XvaprSah2Se5hdMV0HaeXp5Ol8B/DkEpwcFbXVPFFcI3cbx6Ds0HATEE5RREL6sWH78EqRzrZxQtHPLts8/9LIKlRWc66fB1aWpkIQC7TxKbBRUw7lejKyYmsU5cj3PjZWW85ZdOGyiEO4FxGLQxI0xv9IqyebWxVLtqNxHbsH4tKDu4H8qWqW+YKKhueckcvCDYmep+yRXayI+/QYs23kVQpz/byhceBHT6Dduhzo+KyjwE+4yWlYig8PxVPdbAOMlVARXh+Lp5JlQFY0yD225E8Nu4PL9zNyZLrzE59LU7UtnnOmG/JIywswVMVz3iYCL+VVG4jnfSNOv3FQVwQBdM6qB+SZxmUnKWGetWKb7aZuPW1i9iiSXbZ7f6Ff7AIG/BM9ighb4qlkJCYoHFZapSxtcv7GkWL2eswloxC8wOIWySUTSci5ttRnN3PV+rKczq5mS828aoz1tCuRaMsPP3f6w2/tXh+oKzOsCGXfqNNpGQxJsF6rGpblLGbTJQDi6dLCn53GWPxd23R260xNCzfG2T9qA8wX+K4xFn9XMb1dLLDlLO2paeClaS+tmSPzMsUONhrjL2yL1mRHEWdo59OviK8pAn72Y4qSwPfkgOBsP9rSCv6M2Y1qWssFtp2FqTvmzGqMbRbHz/+UyGTL11A9a5Igz0/IKqCedAs1IscFv4B3eURD8IevfdBkIfGjiyreF+q9aV0tndlsai+xZeSSxhhHHjJiIjzVB1qoNl4ARkxgK/8+86WsPomA1CCoDXJtXl1P4dcRgVz7j+sAfvl3RDPHsCRzGlUwhMLBC6g6276fLQyRQ3CICNqQJPnKYq9UNMWlq4BtWvoMSlN3CviOgMmxYeH9yIXSoS6vgHeDbVu9wktt9hlqHHpzVtNo9gla8lNNoy/Yhh7CdgUzS70zr1TREaIN8wbJe9Alot6DZ0RcF+xENnc+2yYgERmGNpHdmNR2ZOPfbmEdTXV6otlTTMizXMFHf0chitirVFVAQDo2RF39dmv+ezlRzSk2llBoxux+6Uh+FP4IEEnEOCJBwMQ0wDXxdiRyKVpRl2yhHZ5BzfM9qSaWXwbz363/ByI8I6GfMv6yDPz5p4v60ZVY73WQIRybwRkcVjb8Pe+FGXxnIKLg34yiSgLqh2CnrayZ0Bmaz2oZYWB0QV1AwkEtQ9OagLt5ygtAHOKyUwvAmmUYFkM/AHMHmSsFcgcZrQdxjzXbdGDTvqcrcYytYCyXO1210ystLhsBhbvey2qv6AODdgko2aUbInCgXP4qq1zYcksU5ZjOFAK3APMx3VcBNfBDcRivBnt7g/NUpLRSms892wae7OHAf5LUAnnehvT1fv4Qs1BKA5LkdZ2S279+MJB0iovU77zeRmRjdaFfL3XV0rE4H4quCqrbQY2KyKaOvZyqmkCAYg0Jd9dArA/i2F4dKz3fGXiiAl6WXpuS2F3/9b8/q8McxZNKUSb9tS4OtKBgLfyC9x+LcZr8XgHHUbWyqXypaJgdj3PT6qdlx4Qy+b8cQEm6GYQsFF8sKrmGQsyWUXUcVb++gVq1ZWmybexW2r+LIDfq4hPQjzy5NcY3JH4C+nIYC+oCycyL2uS1YzhcWLY88CNa0/yH9wMxececL1XDkDc56NHAd5/STdCD42j21QYFcKWrgadfqxZw5BEk9XxeH1NuMTkdASWk7wdC2J3ccV4Eh/sx3L/Zlpeu2xGPWTAXHypef5kDBfFdBcp4zGNxQcvfihrJmn3N1i7TKkqONecQwlycy8YPJEgy5YPwWH0hescr6maSY8U7FgA76+l0ivrlgWMzXdfkl7yixYvsVexwas6GDhMtCI/1LfqNv9IvCI/1bbFnzeCY/jqm46Giaf55RSNxUV5YvAzoxOqBEo0kT2Uh5m9lHRHCVHxnSwozyQRlzZB5dCw3X8cPadbQQlaMuPlGyKPo5RhxI2xWz3Z2LTkaOBRw83wFj7jPA/p2ect5QBMWcy3fP9RK4yj9HnycjFSK+POGfmzABYC4a8H1SQNlGB8bIp3pN/e37DY5owlCK1jKaM6bhpLRJaHXchkJHq/niqX9ft5o1HyVp1Hz3AqNMti3FzDahisaY6gBH3guW6GysKi+zj9t3MmT4ZHdG6NFAL4G7AjuKnknFASlwpIHq7xb0pfieLgNuB/QHQ0ynYKgkJzz8x8l0B3ni1vlU/rAi+WdSWp3QUZ2h1osk2BB/qaVvBmViL88UrPpOFklcvYn2CrffwrOTmxJOVGLei9yNONHy9484Qt030r/qFncaYGkXv3H2bEMTAHvzf9H/htQSwMEFAACAAgAN10nS0usk+M/CQAAGhYAABcAAAB1bml2ZXJzYWwvdW5pdmVyc2FsLnBuZ+1YeVRTVxp/1i62VBjrjJTVHjzK2FYoSGQRiQuIWwggZYlZqkFzICJgDGDgBa16BNnqiBON1AhR9iRFJUBCiI4KUppQDUmQAEEpBPNIMyxZTAiZB9U5Z+a/mb/545137vf97re9e7/ffbcwOipy5SeunwAAsHLvnvBYAFjuAgDvFa34EJYwQyKWw69llNjInQBX6v4aHrxP2oHaAQBNZQ5zhz+Axx9n7EmiAIDjo4VnWVd6bTIA/IW3N3xHXA5eNyQqOyRf0/nyDW/jxkoHXPiFWq9nXzy7fevWrT3nyjd8VnUmYLvgtsN5J4noq+evTkhxm+evZYeu1rx4zg4yBpf28tfpWGAoJbOtWMkjEObnZnoZSNus7FDvzW1wXGbk0KdyJ/kqyOztT7cZlJkkADiDq/emtZcUM3wJpW7vAcBkg+BVWnL76Zljg3CsI9FyZ2eqo/zUOgB4UFnv60M3v7w4tRuetutbAvZAIAxx3w/HD8R4wfYLPoMrsb38KTyuCofL8af1/jDyr5eXAUB44acA8MW+JegSdAm6BF2CLkGXoEvQJegSdAm6BP2/oAKzrkXtA2ti/1ej1LjkdppBOz012sVwWhvWPjfBLvNBmkeWO0ZT4ikJlERKsMQPeADe4y6rQUiFVZ75b6Z7fJ0wRXJ+M1qPHDLBInsaN8KptNjZF49d+CkaPTeWgWAgamTY5cCgcy8LiewJZJA3xXdt8Zip5wd3ITK21Vjd7ZWOpcWRZZ4lTj+MyiuiKCuBjLV9blWaPOPPJBa4xdNUz79u3PaRYbBaPRsW5J936XICJUSCAB7gGmQpnqE533APS7tPTTaksCixvZnTfXXn1hFp0YODAUoAyOZIVSyFj+ZYiFF+v7etTkMLMRILinOPMMnAGWGcRouG/k4J8LCnDmgGJ622cvDfutgaacWM6Rt+dXAiylrBDklLDZnfVfhOe1JKOHXzAOUnpjE4wUCk1QQHnX/a6l3d9iHQ6oC+Geqi/EpznHkRdhmca5l9HeRkFVx5ap6VoX3F8xaopcOibegpQ86bCS1KAyFv6omYC4GpqudWtNY4IPblmWQWo2DQZHqjYRHaJBZTt0Dtt2A7qNlkyK5CUZpgtySDa2t3WfO2lOS86W5vhnhuumcs4EsvmtAVtjsqNnIu5JUMcLGB/2nRYoDybTWYliR7WMnweOLCh6kYQNGxOiOq/25HoRBktw4f51ITOauyh9B1gXnWMO20AF1nrVdxMXYciVkEp+RjSNR+roQsfka3l8Lhx9w3DT2qwEcQHbJghFzrcY/NzroN6t6glORZL9F848ecc1wkudFhzrVZIkhHxZbowg0Gg4YG2g8loI6r8QzyDU81aBpqlcyabqdwlwFRddInLMVGqyB1dmcujpLWdY/UmzWM5jmRhxKJ1sL94uug/PrXyuvjRITu3v4y6jYBTma0nHSl5n6QWELlYB/GsDWjgibcurXafj2p4mt//pUmi1GVrh5WRGCIwqE6L3ancS/LuPfGuCswEtdhn7dmlpwscIVcua+OiLhKLCTgfD8y1sNI5+mDapuGe+NFG7FEW/ktIyemsumEkJcSFS8LE87WjkIQnzwAKhgitEf2hd2Rii3VNDrvhpDYRyYyr0CwZ+6ls3fBh/L+KKnx4xd4sUhN/wdflZ7O67HpTQ58QoXKW2Tv8FB10YoXE18/JbtdTY3JF0QzWsgdivQgk4DTSYUa6Nn5Ky85Ml8H1IMHKHeZxhdHPcBfVAhdluj01Ztdw/StF+9oApu24OSLfguK7Xi83dYhplVyVY3WPlaDpeyZyp28sG4PXld4X6yPKXqJOXS19CJNIzqhRyRwWLSh5qFqPckVovGQtgk9ZdYrL/cTeUd1cBLKOhnLLm32PORBAKd/JUvwbIVOVgsprdqf6pvo/ncxmmyBbUN1cJu024sNnbRJd0H6o4OG17HgWtvOCWfoPnpgYRvW+HPQjlT5hO8mE7NheeVuTpvW+jlUhwRBjigeqvmzh7eBxPoSwdlsQki6UwdIDFdDq7UVCuJdKjYE9RhRk4aAOgEo4hjEFLku0E/STY1a42L7TZmY//12VKL4V0FobqPKUHfAdv6+qqB4PrcshXX/bUlVInIjK/m48rAKkcAb5TtoXYVrfrZJ6ZvarZJJHfq7kMcB3nDrwKXOZs5isoS7h7LBpLOxbKUEMsVgevXctq1xoi1vEzyVqag954tLhooaCBmIQhGuZCBLJKaq6E384Rr8BLj2jv3HDpFPOuGfdwgrEBbBMEkk5n/47I+9ezW9480xLNu9SrlXlnYUQzFcX6di+VCHbPcNqy8LQtPuvV1YfROjicjC2sw9ybNJSNF4Y4ypGZc/HJ/8dlUF+O/7VhnyEFH9GZQzEeP7QBc4sR9FQ/1mmUqqu1YLtYT4wzsdi47G4fVs/AoRmpAtB9fABNAOeYblBXEPGr9lKyLgAODKHmfgc5S1hldZomaRfv599m7eVClC0rVYf4j4O4uPIbq5QH58DEEx14ctxzuYMpWWVr1wcDcczBFmGS7K0+WXxdzuJPDwNorF4peamTt0JJ9GbOmrauPqzbU9CUmmhohsAlLkAhakhC3mNzogjfxx00Glya1voX0E18HtY8xKVxx8TKOnu2I5eAcD89o40flyJvrAAhmkFqoZUz7M8SMIHeX3m2FgiPRJWHjnNr9FCsiZM0+14oNJstDGalD6gh1Z1nm6n/GuF3/l5Bn6ufJrTSrz3EL7r2dtoE6mxKKSB1cvUtJVmKgGJ6wuemaKIxyaRvtmRjPq7r7znf5OiHc+pqWC/dqcAGsnuq94j06t3fdO2xwSmI8RVtx43b+gHa9WP0r0cHfRy7qO1cT+QVBghkzNylTrZtw4q8WrbGFbjabD2LGRpzmEVGP53+QrgB+yflf39pM2ZUnJI7QTUPDNUmviR5GdVuP6W6osN/SXwHYM6GJ2V56xcp9IqSuxXeXmKpPi4eUY7dkKK+wnmpKzgHqQFtSCGKkkN5lsZqfMuAWOx0b8F9P3PdGL7WHDsDCjVltUBJMEsX3V28vMfLvNlPPuNtPHvjWPCR8YBuOoESUtl2NGe5F298D3AaD/Dq2qCwkLeOJ5Qd7MuKR1NTwl3rCL+tjeOTaWD8xVbv9AOZBhg30AeyOiwrk7v/v+X1BLAwQUAAIACAA3XSdLDLxghEsAAABqAAAAGwAAAHVuaXZlcnNhbC91bml2ZXJzYWwucG5nLnhtbLOxr8jNUShLLSrOzM+zVTLUM1Cyt+PlsikoSi3LTC1XqACKAQUhQEmhEsg1QnDLM1NKMmyVzM0sEWIZqZnpGSW2Sqbm5nBBfaCRAFBLAQIAABQAAgAIADZdJ0taf7mZOgQAAOEOAAAdAAAAAAAAAAEAAAAAAAAAAAB1bml2ZXJzYWwvY29tbW9uX21lc3NhZ2VzLmxuZ1BLAQIAABQAAgAIADZdJ0uZ3snazgMAADEPAAAnAAAAAAAAAAEAAAAAAHUEAAB1bml2ZXJzYWwvZmxhc2hfcHVibGlzaGluZ19zZXR0aW5ncy54bWxQSwECAAAUAAIACAA2XSdLOio/TroCAABYCgAAIQAAAAAAAAABAAAAAACICAAAdW5pdmVyc2FsL2ZsYXNoX3NraW5fc2V0dGluZ3MueG1sUEsBAgAAFAACAAgANl0nS7J85P+jAwAAQg4AACYAAAAAAAAAAQAAAAAAgQsAAHVuaXZlcnNhbC9odG1sX3B1Ymxpc2hpbmdfc2V0dGluZ3MueG1sUEsBAgAAFAACAAgANl0nS4ITx3SWAQAAIgYAAB8AAAAAAAAAAQAAAAAAaA8AAHVuaXZlcnNhbC9odG1sX3NraW5fc2V0dGluZ3MuanNQSwECAAAUAAIACAA2XSdLGtrqO6oAAAAfAQAAGgAAAAAAAAABAAAAAAA7EQAAdW5pdmVyc2FsL2kxOG5fcHJlc2V0cy54bWxQSwECAAAUAAIACAA2XSdLP7NMqG4AAABzAAAAHAAAAAAAAAABAAAAAAAdEgAAdW5pdmVyc2FsL2xvY2FsX3NldHRpbmdzLnhtbFBLAQIAABQAAgAIAHeCd0bOggk37AIAAIgIAAAUAAAAAAAAAAEAAAAAAMUSAAB1bml2ZXJzYWwvcGxheWVyLnhtbFBLAQIAABQAAgAIADZdJ0vTmZMbHQgAAGMeAAApAAAAAAAAAAEAAAAAAOMVAAB1bml2ZXJzYWwvc2tpbl9jdXN0b21pemF0aW9uX3NldHRpbmdzLnhtbFBLAQIAABQAAgAIADddJ0tLrJPjPwkAABoWAAAXAAAAAAAAAAAAAAAAAEceAAB1bml2ZXJzYWwvdW5pdmVyc2FsLnBuZ1BLAQIAABQAAgAIADddJ0sMvGCESwAAAGoAAAAbAAAAAAAAAAEAAAAAALsnAAB1bml2ZXJzYWwvdW5pdmVyc2FsLnBuZy54bWxQSwUGAAAAAAsACwBJAwAAPygAAAAA"/>
  <p:tag name="ISPRING_PRESENTATION_TITLE" val="商务风极简黑白工作汇报PPT模板视频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  <p:tag name="ROUNDCOPY" val="5,6|0,15|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  <p:tag name="ROUNDCOPY" val="4,5|0,15|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  <p:tag name="ROUNDCOPY" val="4,5|0,15|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  <p:tag name="ROUNDCOPY" val="4,5|0,15|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  <p:tag name="ROUNDCOPY" val="5,6|0,15|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  <p:tag name="ROUNDCOPY" val="5,6|0,15|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  <p:tag name="ROUNDCOPY" val="5,6|0,15|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  <p:tag name="ROUNDCOPY" val="40,41|0,31|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  <p:tag name="ROUNDCOPY" val="5,6|0,15|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  <p:tag name="ROUNDCOPY" val="5,6|0,15|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  <p:tag name="ROUNDCOPY" val="2,3|0,31|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  <p:tag name="ROUNDCOPY" val="5,6|0,15|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  <p:tag name="ROUNDCOPY" val="5,6|0,15|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  <p:tag name="ROUNDCOPY" val="5,6|0,15|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  <p:tag name="ROUNDCOPY" val="5,6|0,15|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  <p:tag name="ROUNDCOPY" val="5,6|0,15|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  <p:tag name="ROUNDCOPY" val="270,271|0,35|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  <p:tag name="ROUNDCOPY" val="5,6|0,15|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  <p:tag name="ROUNDCOPY" val="5,6|0,15|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  <p:tag name="ROUNDCOPY" val="5,6|0,15|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4096</TotalTime>
  <Words>1865</Words>
  <Application>Microsoft Office PowerPoint</Application>
  <PresentationFormat>宽屏</PresentationFormat>
  <Paragraphs>250</Paragraphs>
  <Slides>28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6" baseType="lpstr">
      <vt:lpstr>等线</vt:lpstr>
      <vt:lpstr>等线 Light</vt:lpstr>
      <vt:lpstr>黑体</vt:lpstr>
      <vt:lpstr>微软雅黑</vt:lpstr>
      <vt:lpstr>Agency FB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商务风极简黑白工作汇报PPT模板视频</dc:title>
  <dc:creator>陈泽</dc:creator>
  <cp:lastModifiedBy>西 陈</cp:lastModifiedBy>
  <cp:revision>108</cp:revision>
  <dcterms:created xsi:type="dcterms:W3CDTF">2017-09-02T02:39:46Z</dcterms:created>
  <dcterms:modified xsi:type="dcterms:W3CDTF">2019-04-19T08:22:10Z</dcterms:modified>
</cp:coreProperties>
</file>