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634C"/>
    <a:srgbClr val="94634C"/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21" autoAdjust="0"/>
    <p:restoredTop sz="95633" autoAdjust="0"/>
  </p:normalViewPr>
  <p:slideViewPr>
    <p:cSldViewPr>
      <p:cViewPr varScale="1">
        <p:scale>
          <a:sx n="50" d="100"/>
          <a:sy n="50" d="100"/>
        </p:scale>
        <p:origin x="-11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E2CA6074-B654-47F7-BF7F-FB19BC07FB7E}" type="datetimeFigureOut">
              <a:rPr lang="zh-CN" altLang="en-US"/>
              <a:pPr>
                <a:defRPr/>
              </a:pPr>
              <a:t>2016/2/19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0A02AAF2-A469-43D0-83D6-A0EF3010CD8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6F1ED0-3480-4CD5-B3A7-C6C0BE816909}" type="datetimeFigureOut">
              <a:rPr lang="zh-CN" altLang="en-US"/>
              <a:pPr>
                <a:defRPr/>
              </a:pPr>
              <a:t>2016/2/19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6B468-952B-44E5-8BAC-51B68E9A93C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B72E8-AF70-4D53-89AC-893B5DBD5337}" type="datetimeFigureOut">
              <a:rPr lang="zh-CN" altLang="en-US"/>
              <a:pPr>
                <a:defRPr/>
              </a:pPr>
              <a:t>2016/2/19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7A62B2-B8B2-43BB-A15A-0EC2156FE67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55FD9-FC9E-4B8E-AE70-5A7385966D34}" type="datetimeFigureOut">
              <a:rPr lang="zh-CN" altLang="en-US"/>
              <a:pPr>
                <a:defRPr/>
              </a:pPr>
              <a:t>2016/2/19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36029-4E54-4862-BF8A-A60A586535E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6DB36-40C7-4B54-A4C9-ABE3B247142A}" type="datetimeFigureOut">
              <a:rPr lang="zh-CN" altLang="en-US"/>
              <a:pPr>
                <a:defRPr/>
              </a:pPr>
              <a:t>2016/2/19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76407-18B2-4957-8841-32B8A45BA56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12854-21EE-4F96-B4C9-BBB5CBCA41B0}" type="datetimeFigureOut">
              <a:rPr lang="zh-CN" altLang="en-US"/>
              <a:pPr>
                <a:defRPr/>
              </a:pPr>
              <a:t>2016/2/19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7D5A0-6D43-436E-A401-DB4A1DE6CB8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FF11F-E85A-40E5-9150-74FF0BE6B5C8}" type="datetimeFigureOut">
              <a:rPr lang="zh-CN" altLang="en-US"/>
              <a:pPr>
                <a:defRPr/>
              </a:pPr>
              <a:t>2016/2/19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3671E-2FF2-4A27-91DB-52CB5C316D3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F8DCEA-7F89-4854-AFF2-CF381661295B}" type="datetimeFigureOut">
              <a:rPr lang="zh-CN" altLang="en-US"/>
              <a:pPr>
                <a:defRPr/>
              </a:pPr>
              <a:t>2016/2/19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4EE8F-8FBF-4725-B127-43B8C65382B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3BF27-8A74-4B02-9230-969CB848F527}" type="datetimeFigureOut">
              <a:rPr lang="zh-CN" altLang="en-US"/>
              <a:pPr>
                <a:defRPr/>
              </a:pPr>
              <a:t>2016/2/19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65737-CBCD-4D8B-9479-42C1B98D766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DC88FD-F912-4204-930D-6D5A6C675425}" type="datetimeFigureOut">
              <a:rPr lang="zh-CN" altLang="en-US"/>
              <a:pPr>
                <a:defRPr/>
              </a:pPr>
              <a:t>2016/2/19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D8DAD-8549-43CF-BDFC-0D2DE8BC3C4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0E889-7BAE-42CA-8788-20C4C291F0FE}" type="datetimeFigureOut">
              <a:rPr lang="zh-CN" altLang="en-US"/>
              <a:pPr>
                <a:defRPr/>
              </a:pPr>
              <a:t>2016/2/19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92435-60BA-4B7C-8E58-751924FFF27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344B0-0005-45E1-BD18-1E40D62E13A0}" type="datetimeFigureOut">
              <a:rPr lang="zh-CN" altLang="en-US"/>
              <a:pPr>
                <a:defRPr/>
              </a:pPr>
              <a:t>2016/2/19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1575E-0DE0-481F-ABC8-FD9899C6A15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69C7AE7-A1CC-4EAC-9B2B-795B8398CAF7}" type="datetimeFigureOut">
              <a:rPr lang="zh-CN" altLang="en-US"/>
              <a:pPr>
                <a:defRPr/>
              </a:pPr>
              <a:t>2016/2/19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EF82887-CE8B-443C-8822-8E961189183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6"/>
          <p:cNvSpPr txBox="1">
            <a:spLocks noChangeArrowheads="1"/>
          </p:cNvSpPr>
          <p:nvPr/>
        </p:nvSpPr>
        <p:spPr bwMode="auto">
          <a:xfrm>
            <a:off x="3143250" y="4286250"/>
            <a:ext cx="4857750" cy="104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>
                <a:latin typeface="Calibri" pitchFamily="34" charset="0"/>
              </a:rPr>
              <a:t>POWERPOINT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模板</a:t>
            </a:r>
            <a:endParaRPr lang="en-US" altLang="zh-CN" sz="28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       适用于三八妇女节及相关类别演示</a:t>
            </a:r>
            <a:endParaRPr lang="zh-CN" altLang="en-US"/>
          </a:p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5286375" y="71438"/>
            <a:ext cx="385762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kern="1500" spc="150" dirty="0">
                <a:latin typeface="微软雅黑" pitchFamily="34" charset="-122"/>
                <a:ea typeface="微软雅黑" pitchFamily="34" charset="-122"/>
              </a:rPr>
              <a:t>注：文本框可根据需求改变颜色、移动位置；文字可编辑</a:t>
            </a:r>
          </a:p>
          <a:p>
            <a:pPr>
              <a:defRPr/>
            </a:pP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3214688" y="4786313"/>
            <a:ext cx="3000375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30" descr="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75" y="1965325"/>
            <a:ext cx="2617788" cy="219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图片 31" descr="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7588" y="1874838"/>
            <a:ext cx="2617787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图片 32" descr="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63" y="2017713"/>
            <a:ext cx="2617787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5366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5367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5368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5369" name="TextBox 12"/>
          <p:cNvSpPr txBox="1">
            <a:spLocks noChangeArrowheads="1"/>
          </p:cNvSpPr>
          <p:nvPr/>
        </p:nvSpPr>
        <p:spPr bwMode="auto">
          <a:xfrm>
            <a:off x="571500" y="714375"/>
            <a:ext cx="9286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15370" name="矩形 21"/>
          <p:cNvSpPr>
            <a:spLocks noChangeArrowheads="1"/>
          </p:cNvSpPr>
          <p:nvPr/>
        </p:nvSpPr>
        <p:spPr bwMode="auto">
          <a:xfrm flipH="1">
            <a:off x="6429375" y="2786063"/>
            <a:ext cx="2143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15371" name="矩形 22"/>
          <p:cNvSpPr>
            <a:spLocks noChangeArrowheads="1"/>
          </p:cNvSpPr>
          <p:nvPr/>
        </p:nvSpPr>
        <p:spPr bwMode="auto">
          <a:xfrm>
            <a:off x="1500188" y="2928938"/>
            <a:ext cx="20002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15372" name="矩形 21"/>
          <p:cNvSpPr>
            <a:spLocks noChangeArrowheads="1"/>
          </p:cNvSpPr>
          <p:nvPr/>
        </p:nvSpPr>
        <p:spPr bwMode="auto">
          <a:xfrm flipH="1">
            <a:off x="4000500" y="2857500"/>
            <a:ext cx="1714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图片 22" descr="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75" y="3692525"/>
            <a:ext cx="4783138" cy="166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图片 23" descr="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54275" y="2357438"/>
            <a:ext cx="4783138" cy="166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图片 24" descr="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75" y="1071563"/>
            <a:ext cx="4783138" cy="166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6390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6391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6392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6393" name="矩形 6"/>
          <p:cNvSpPr>
            <a:spLocks noChangeArrowheads="1"/>
          </p:cNvSpPr>
          <p:nvPr/>
        </p:nvSpPr>
        <p:spPr bwMode="auto">
          <a:xfrm>
            <a:off x="307975" y="714375"/>
            <a:ext cx="16208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6394" name="矩形 12"/>
          <p:cNvSpPr>
            <a:spLocks noChangeArrowheads="1"/>
          </p:cNvSpPr>
          <p:nvPr/>
        </p:nvSpPr>
        <p:spPr bwMode="auto">
          <a:xfrm>
            <a:off x="3929063" y="1785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6395" name="矩形 15"/>
          <p:cNvSpPr>
            <a:spLocks noChangeArrowheads="1"/>
          </p:cNvSpPr>
          <p:nvPr/>
        </p:nvSpPr>
        <p:spPr bwMode="auto">
          <a:xfrm>
            <a:off x="4000500" y="4357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6396" name="矩形 21"/>
          <p:cNvSpPr>
            <a:spLocks noChangeArrowheads="1"/>
          </p:cNvSpPr>
          <p:nvPr/>
        </p:nvSpPr>
        <p:spPr bwMode="auto">
          <a:xfrm>
            <a:off x="3929063" y="3000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10" descr="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6363" y="733425"/>
            <a:ext cx="4402137" cy="481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图片 11" descr="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46313" y="1046163"/>
            <a:ext cx="4968875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741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741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741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7416" name="矩形 6"/>
          <p:cNvSpPr>
            <a:spLocks noChangeArrowheads="1"/>
          </p:cNvSpPr>
          <p:nvPr/>
        </p:nvSpPr>
        <p:spPr bwMode="auto">
          <a:xfrm>
            <a:off x="307975" y="714375"/>
            <a:ext cx="16208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7417" name="矩形 12"/>
          <p:cNvSpPr>
            <a:spLocks noChangeArrowheads="1"/>
          </p:cNvSpPr>
          <p:nvPr/>
        </p:nvSpPr>
        <p:spPr bwMode="auto">
          <a:xfrm>
            <a:off x="1643063" y="3143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7418" name="矩形 14"/>
          <p:cNvSpPr>
            <a:spLocks noChangeArrowheads="1"/>
          </p:cNvSpPr>
          <p:nvPr/>
        </p:nvSpPr>
        <p:spPr bwMode="auto">
          <a:xfrm>
            <a:off x="5500688" y="4429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7419" name="矩形 15"/>
          <p:cNvSpPr>
            <a:spLocks noChangeArrowheads="1"/>
          </p:cNvSpPr>
          <p:nvPr/>
        </p:nvSpPr>
        <p:spPr bwMode="auto">
          <a:xfrm>
            <a:off x="4429125" y="1928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7420" name="矩形 21"/>
          <p:cNvSpPr>
            <a:spLocks noChangeArrowheads="1"/>
          </p:cNvSpPr>
          <p:nvPr/>
        </p:nvSpPr>
        <p:spPr bwMode="auto">
          <a:xfrm>
            <a:off x="3000375" y="5000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10" descr="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88" y="1997075"/>
            <a:ext cx="50800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图片 11" descr="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54375" y="639763"/>
            <a:ext cx="2616200" cy="500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843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843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843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8440" name="矩形 6"/>
          <p:cNvSpPr>
            <a:spLocks noChangeArrowheads="1"/>
          </p:cNvSpPr>
          <p:nvPr/>
        </p:nvSpPr>
        <p:spPr bwMode="auto">
          <a:xfrm>
            <a:off x="307975" y="714375"/>
            <a:ext cx="16208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8441" name="矩形 12"/>
          <p:cNvSpPr>
            <a:spLocks noChangeArrowheads="1"/>
          </p:cNvSpPr>
          <p:nvPr/>
        </p:nvSpPr>
        <p:spPr bwMode="auto">
          <a:xfrm>
            <a:off x="3500438" y="1571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8442" name="矩形 14"/>
          <p:cNvSpPr>
            <a:spLocks noChangeArrowheads="1"/>
          </p:cNvSpPr>
          <p:nvPr/>
        </p:nvSpPr>
        <p:spPr bwMode="auto">
          <a:xfrm>
            <a:off x="5143500" y="3643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8443" name="矩形 15"/>
          <p:cNvSpPr>
            <a:spLocks noChangeArrowheads="1"/>
          </p:cNvSpPr>
          <p:nvPr/>
        </p:nvSpPr>
        <p:spPr bwMode="auto">
          <a:xfrm>
            <a:off x="3643313" y="48577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8444" name="矩形 21"/>
          <p:cNvSpPr>
            <a:spLocks noChangeArrowheads="1"/>
          </p:cNvSpPr>
          <p:nvPr/>
        </p:nvSpPr>
        <p:spPr bwMode="auto">
          <a:xfrm>
            <a:off x="2214563" y="2786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945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946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946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9462" name="矩形 6"/>
          <p:cNvSpPr>
            <a:spLocks noChangeArrowheads="1"/>
          </p:cNvSpPr>
          <p:nvPr/>
        </p:nvSpPr>
        <p:spPr bwMode="auto">
          <a:xfrm>
            <a:off x="307975" y="714375"/>
            <a:ext cx="16208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9463" name="矩形 12"/>
          <p:cNvSpPr>
            <a:spLocks noChangeArrowheads="1"/>
          </p:cNvSpPr>
          <p:nvPr/>
        </p:nvSpPr>
        <p:spPr bwMode="auto">
          <a:xfrm>
            <a:off x="928688" y="45720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9464" name="矩形 14"/>
          <p:cNvSpPr>
            <a:spLocks noChangeArrowheads="1"/>
          </p:cNvSpPr>
          <p:nvPr/>
        </p:nvSpPr>
        <p:spPr bwMode="auto">
          <a:xfrm>
            <a:off x="6858000" y="4572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9465" name="矩形 15"/>
          <p:cNvSpPr>
            <a:spLocks noChangeArrowheads="1"/>
          </p:cNvSpPr>
          <p:nvPr/>
        </p:nvSpPr>
        <p:spPr bwMode="auto">
          <a:xfrm>
            <a:off x="4929188" y="45720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9466" name="矩形 21"/>
          <p:cNvSpPr>
            <a:spLocks noChangeArrowheads="1"/>
          </p:cNvSpPr>
          <p:nvPr/>
        </p:nvSpPr>
        <p:spPr bwMode="auto">
          <a:xfrm>
            <a:off x="3143250" y="4572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pic>
        <p:nvPicPr>
          <p:cNvPr id="19467" name="图片 10" descr="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1822450"/>
            <a:ext cx="5962650" cy="260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8" name="图片 11" descr="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88" y="1687513"/>
            <a:ext cx="7480300" cy="288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图片 10" descr="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5625" y="1276350"/>
            <a:ext cx="3944938" cy="372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图片 11" descr="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5" y="1285875"/>
            <a:ext cx="3870325" cy="373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0485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0486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0487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0488" name="矩形 6"/>
          <p:cNvSpPr>
            <a:spLocks noChangeArrowheads="1"/>
          </p:cNvSpPr>
          <p:nvPr/>
        </p:nvSpPr>
        <p:spPr bwMode="auto">
          <a:xfrm>
            <a:off x="307975" y="714375"/>
            <a:ext cx="16208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20489" name="矩形 12"/>
          <p:cNvSpPr>
            <a:spLocks noChangeArrowheads="1"/>
          </p:cNvSpPr>
          <p:nvPr/>
        </p:nvSpPr>
        <p:spPr bwMode="auto">
          <a:xfrm>
            <a:off x="2143125" y="3214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0490" name="矩形 15"/>
          <p:cNvSpPr>
            <a:spLocks noChangeArrowheads="1"/>
          </p:cNvSpPr>
          <p:nvPr/>
        </p:nvSpPr>
        <p:spPr bwMode="auto">
          <a:xfrm>
            <a:off x="5500688" y="3214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4984</TotalTime>
  <Words>326</Words>
  <Application>Microsoft Office PowerPoint</Application>
  <PresentationFormat>全屏显示(4:3)</PresentationFormat>
  <Paragraphs>53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2" baseType="lpstr">
      <vt:lpstr>Arial</vt:lpstr>
      <vt:lpstr>宋体</vt:lpstr>
      <vt:lpstr>Calibri</vt:lpstr>
      <vt:lpstr>微软雅黑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未知用户</cp:lastModifiedBy>
  <cp:revision>309</cp:revision>
  <dcterms:created xsi:type="dcterms:W3CDTF">2013-10-30T09:04:50Z</dcterms:created>
  <dcterms:modified xsi:type="dcterms:W3CDTF">2016-02-19T08:42:21Z</dcterms:modified>
</cp:coreProperties>
</file>