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523" r:id="rId2"/>
    <p:sldId id="1012" r:id="rId3"/>
    <p:sldId id="1013" r:id="rId4"/>
    <p:sldId id="1015" r:id="rId5"/>
    <p:sldId id="1040" r:id="rId6"/>
    <p:sldId id="1021" r:id="rId7"/>
    <p:sldId id="1022" r:id="rId8"/>
    <p:sldId id="1026" r:id="rId9"/>
    <p:sldId id="1023" r:id="rId10"/>
    <p:sldId id="1039" r:id="rId11"/>
    <p:sldId id="1024" r:id="rId12"/>
    <p:sldId id="1018" r:id="rId13"/>
    <p:sldId id="1027" r:id="rId14"/>
    <p:sldId id="1041" r:id="rId15"/>
    <p:sldId id="1028" r:id="rId16"/>
    <p:sldId id="1029" r:id="rId17"/>
    <p:sldId id="1042" r:id="rId18"/>
    <p:sldId id="1044" r:id="rId19"/>
    <p:sldId id="1043" r:id="rId20"/>
    <p:sldId id="1035" r:id="rId21"/>
  </p:sldIdLst>
  <p:sldSz cx="9144000" cy="5143500" type="screen16x9"/>
  <p:notesSz cx="6858000" cy="9144000"/>
  <p:embeddedFontLst>
    <p:embeddedFont>
      <p:font typeface="华文楷体" panose="02010600040101010101" pitchFamily="2" charset="-122"/>
      <p:regular r:id="rId24"/>
    </p:embeddedFont>
    <p:embeddedFont>
      <p:font typeface="Wingdings 2" panose="05020102010507070707" pitchFamily="18" charset="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Franklin Gothic Medium" panose="020B0603020102020204" pitchFamily="34" charset="0"/>
      <p:regular r:id="rId30"/>
      <p:italic r:id="rId31"/>
    </p:embeddedFont>
    <p:embeddedFont>
      <p:font typeface="隶书" panose="02010509060101010101" pitchFamily="49" charset="-122"/>
      <p:regular r:id="rId32"/>
    </p:embeddedFont>
    <p:embeddedFont>
      <p:font typeface="Franklin Gothic Book" panose="020B0503020102020204" pitchFamily="34" charset="0"/>
      <p:regular r:id="rId33"/>
      <p:italic r:id="rId34"/>
    </p:embeddedFont>
    <p:embeddedFont>
      <p:font typeface="黑体" panose="02010609060101010101" pitchFamily="49" charset="-122"/>
      <p:regular r:id="rId3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56" d="100"/>
          <a:sy n="56" d="100"/>
        </p:scale>
        <p:origin x="-96" y="-726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2019/12/28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992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2019/12/28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190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6694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t>12/28/2019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82705" y="77589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景阳冈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195" y="110490"/>
            <a:ext cx="356425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5496" y="1103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语文    五年级    下册</a:t>
            </a:r>
            <a:endParaRPr lang="zh-CN" altLang="en-US" sz="1200" dirty="0"/>
          </a:p>
        </p:txBody>
      </p:sp>
      <p:sp>
        <p:nvSpPr>
          <p:cNvPr id="7170" name="AutoShape 2" descr="data:image/jpeg;base64,/9j/4AAQSkZJRgABAQEASABIAAD/2wBDAAgGBgcGBQgHBwcJCQgKDBQNDAsLDBkSEw8UHRofHh0aHBwgJC4nICIsIxwcKDcpLDAxNDQ0Hyc5PTgyPC4zNDL/2wBDAQkJCQwLDBgNDRgyIRwhMjIyMjIyMjIyMjIyMjIyMjIyMjIyMjIyMjIyMjIyMjIyMjIyMjIyMjIyMjIyMjIyMjL/wAARCAF3AfQDASIAAhEBAxEB/8QAHAABAAMBAQEBAQAAAAAAAAAAAAECAwQFBgcI/8QAOhAAAQQBAwMDAgQGAQMDBQAAAQACAxEhBBIxBUFREyJhMnEUgZGhBiOxwdHhQhVS8DNichYkQ1Px/8QAGgEBAQEBAQEBAAAAAAAAAAAAAAECAwQFBv/EACMRAQEBAAIDAQACAwEBAAAAAAABEQIhAxIxQRNRBCIyYXH/2gAMAwEAAhEDEQA/APvdR+D1fUQ2ZmrZI4iP6abf3UOZHH0nqLGNPsdtOSborpEHW8fzNFYyOef0SLQ9Sh08myXT+tJIXO3ZaR+i/MMObWP0ss0MeoZqg6NoYC1vtN/K0jgi07uoxxg3Gwt3Ek2Kta/h+tlv/qaL9D/hTFoepME8vq6f8RI4G/8AjVUeydo455NKdPpWaiPVAsjbmNvtNjyujRwRafXzRRh2INwcXdiOKVxp+t19ei/Q/wCEi0XU2yz6h82nE7mBrS3jHYik7VxiSEdL08WoZqdtCTdELHiit9Np9PF1DSmFryJYvVaXHLc1kLUafrY4k0X6H/CR6HqbtV6+ol04cyItjMfY3fFcJg5Q+FvTzDOzUbXTOcHQtvg8FWgg0zNVo3xNkLZbc0vNFpB8LoEHXB/+TRfej/hGaLqcuqil1Mmm/lg7DH2J/JExi97GN17ZWTFkmocwmIWRwudsWkDdLNC2Zwkl9MiQ0RQ5Xf6HWzn1NEfkj/SodB1SefT/AIiTTelHJvIj5/olVV8rYtR1EyMlcx5aw+kLIscrm9DRHStniZOQJRE4SEg/dd7tP1re7bJpC28WM12vCzk0PVp9jJ5NL6QeHEMwcfkmA+T0eq6iQse5rNOywwWSPhcJh0X4OeaNupLoQCWy43WQF6Umn6x6rjFLpCwH2lwzX6LDUaHrOogfDJJo9jwA6rBOfsg0c8Q62CQNc5semJ2jJq/3K4Ww6KSDUuibqfUiYZP5uLyvSm03VA8DTyab0gAG+oMj9ljLpOtTRPjdJo9r27TVjH6IirwGP6UY2mgHuDbs8LJkei1urlG3VNlcHP8Ae2mil2v0vU2BjNPLpvTawCpBkHvWFQ6frdH+Zo8gjv8A4TFrmi2v0XT3RsLd011ZNY+ULNDruouD26tkkpNBzaaKH+l0M0PU9NpYYoJNNTR7w/Ofg0reh1sGxJor7YP+ERxja7oJ2s23O2xd5Bpaag6TU65rJmatryRH9Pt/VbQ9P6npdJHFDJp7sl4fkXd2MKfR65j36LHfP+EHK9jI9Br42MILJA0ncTuoq+rfpJ9TGydmra5oEY2t9ps82uiPQ9Sihlc2TT+vJJudf0kfonoda/79F57/AOE7VnBFHD/1KJjTcbS3dd7hSxlfpvwumZqGagbGAgxtwb8rpi0PU4hqJRNB+JlcD5aR3vCn0OsgVv0df+fCCunghg1crIw4n0dwcXdiOKXMHwHpmminZqKaN4MbbXZFo+pCSWZ8sAmLA1m3jB7oIesNAAfo+Ow/0klFdLBDD1GERh5D4hIC45F9ist0Y0Lo5mTbHyuO6MXwV0x6TqBnM80kAkEe1hb2P2pPQ6v/APs0hP2/0nYwhi07J9K+IPLZCSNxyCFdz2Ni1TZWylkkzhcYshaM0mvk1EUmofBUd1s7X+Sn0urf9+l/T/SuI52Rabbp5Y2yFr5NlPNEEDlbukbHqNZva8tcA07BZFhBpNfJLEZnwbGO3ezkfsrui6oXH36Y5wSM0g5fS0x0/qsbKQ14YQ/BK6nv9PVyuLXOAhaDt57qrtNr5Q1sj4Nm4E7Tn+i0fF1DefTkgLexcM0iuX09ONPJIxspMZFiTF2V1PIZqonUSGxXQVJNP1CaIse/T7TV1havi1od7HwlgAA3DIRXIGQSNlcBKHNaX+/H5LXh+lLRgNcau1Z0Wve1zXPgpwo0rGLVMDWxOj2tA+rygwa2GWR+Jd1F3uFBWoHTwFoobrpWLNYeXw5U+jqGQsYx0dAZB8qYjkmMcswFSAk5sYQ7fw7eR7hY/NWkbqfU+qK+MKwhmDAA9li7tSkZudHJKNzZA44+FzaiPZE8sx7qN912FuoB5jP2XNqmzMhu22XZ8KfpjJ0YeGl4wByFDrld6fPfdfK0Hq+kMtHkd1nFG5rnOaRe6lmh6bXFrS1xc7wvQl6R6TSYSXlrbLb5PwtdHpJ/xAc9rRtFjdwV6kbZdzjubZHZdfH49nZj5MAPYWubRBB+yuGi2iufK9nWdNllmMsXp+76s0L8poulvM5dO0bWGueT/hYvg5e2GOPTdMfqowbMURN3WT9gsOpdLGi9P03OkZJw53IK+rAkAAGwfAXN1HSSanRSMoF4FtA8r0X/ABuPpk+pXyMUYDXA4pUG0urdRvNL22/w7O6NxkkYw2XCjZ/NeNJpX6SV0b2lz95yvBz8XLh3yiuZzn2002iSL7rVkbnPJeWhvg8/dbOG2Nxw6RosYw1YbvVcZiScdvC5YmOhhjjtzMnt8owB5IcACeQsWPaeKu6wrxM3SHPGSqOiPTsDBdH7hFZry0U5zbRXGsfSoiL6CiIiAiIgIiICIiBaIiHYiIh2IiIdiIiHYiIh2IiIdiIiAiIh2IiICIiAiIgIiIYIiIYIiICgnClQ7hBXsVHlSoJoFQVPdUJ9tK4Kq7INLI43WZh8lS6xdcoGkzDPC0NVR/ZKOd3uNWu+LRQzQtMrS7F5K5Iw31Q4kEA8dl6wwPg8Urwk0c0nTYXD2e0ji15jtM/TzmPYfc4H457L3g7HZUlhbM0E8tNgrd4S/ExoW0LGCMKjcu2i8crX47FVDS26FntS6WVcXuyAOys40fyXPJFO6Oo3iM+e5XDp9VqJJ2wvJcSavuFOXlnHqj1Q7utGihZKoIQKo/qoc7sOV143J2Y1Iugvluqlg105J91mq7cL6aNxJPwFwydF0uqkdNI6Uue7dYdQHws+bhfLxk4svkm4wcH+yyAqDbYd2wvb6n0Q6YGX1nmLA9rcj7/C8cMjDg0uc2z44Xy/J4747lGMj/RjJ2h1dhytIJj7QY3b3nOVL44Y5DK4WKAD/I+fst4YY30+La++KWcZjQRPdnY0/dF0jcBRoEfCJjT3kRF72hERAREQEREBERAREQEREBERAREQEREBERAREQEREBERAREQEREBERAREQEREBQ44UqHIKqruFY8KpUFeFRzqwpLsKjj8KDFp/mHBSQk3hQ11P5rCh5JJrupRUEEcL09LKCzbyQvNFA3+q69PC/2vDg1o4+Qrwt3od5aHZBpVvac5UNNGiruAcBXZdb3Ngkng9lqAGgLmaTRB47K5eaA5V48+to2Bty5o4oxqy6vdZC3jOLVWsD5C4eeVOc9/Wz+1i7nlppVkO4NcMng0tRGw8iz8qXsY1rjQGO2F15cL+1HPZEZF0XmgtWbnCm9h3WbGb3fYY+ArTamLSRW91AfqVnhy62/DFeozM0+ikMjrLhQbX1Hwvi3Ryx6kv2/y2ssuccXfH6L0+q6ybUs9QPZEb2xepkNPYnyvneq9TbFBHGXBz6BdIM2a7DsvL5/JPJyY5XHbptRHIySCZxAs7DI2g4eAs5ddpdH7TsMg+lrDX2Xyz9ZPK2R5fbPlQ1xOtaXlxsCifsvPZdY931kf8S6QgiQbHA1TvdfzaL4oSF1lhJBKK5U/lfsyIi9buIiICIiAiIgIiICIiAiIgIiICIiAiIgIiICIiAiIgIiICIiAiIgIiICIiAiIgKCcKVDuEFKUOyrFQVBkSLVDm6VyMqDjgZSjlA/mKH0eOysD/NzhHNBJoFZqaoMjmvK9WAgaeMDIrleY1gBN5JWg1rtPt2gOHBaU4cpKPSwUaXA0M/C5hrYXAbtzCR91dmqi9Ro3gkmuFve/qupzC6jYBWZbTsnHYrV3CgRmvccLd47ehO627W8nutA4MFDsqbIwKrH3WLiA8hruPzS8rwVuZgLPYLMuklFsadqo3J92V0N4waTjbz+jzOqdV/6XBmJxc7DS7AJXyHU+uauebeyRo4trW8fC/Q5dPHqYHRysa9pFU4L82/ivph6RqfaCdK/LXXkHx9wsebxWTZ8cudri6v1ed/T2GYAPjkqh4PwvG1WofPJQHtBSaQzRva4FxIxfdYtl9KMtc0Z72uEnTjbrXTNk1LHRuaASaaRyr6aN02ufYeNrXV8UKVo9V6ULn7AC0YI8rm0+peTMQ/aSw3Sklqah+1ryA3HbKLmE73iyRjHKLXoy/c0RF2e0REQEREBERAREQEREBERAREQEREBERAREQEREBERAREQEREBERAREQEREBERAUOUqCEFCik4VSVBRyzJKue6qeEo5QblrlaNNO+VRuJvlWcCKzazUS8i2n5pcussgCqytXUTuPLThcuqLn0d1gmxfZYwraMktaebHKPc8PDiTjNrI2Q1kbi0irNKziXNIHccrNpHrabqcDmfzn7XD87+VDus6R2I3mQ12FL57UvdBE4jIqguPSyOMT3gmzix2W/5uU4p7PX1XXZpPbC3Y1xoEcrDpPUDF1Ew6iXM2GuPAcOAfuvIe50TywgmhhYeqS+3O2gfqVmW3tm8rr9HBAFOwVs1zRWR+q+M0X8R6jSsDZGiaMDDT2/Ndw/jCDe0HSENdy7eD/Zenh5eMa9n1INBfKfxy+HU9KZAxwMjZCdvcCivK6v/ABRrpHmKOX0Y82I+4+/K8l2pc+Fjd5vZe52Snk/ydmRnlynx4DIZJI2SsduzVeFlLC9kjrBtppemRHHGY4xts7jWMnus7stc42HHOF5fdxcE7SyCNhNu+ohZ6RjwXCnAOaeVtrGkve6iWnz2Weka10hyfpP5Lcv+qX6wmiqVwyK/dFD9ofRBv7otz4y/dkRFp7RERAREQEREBERAREQEREBERAREQEREBERAREQEREBERAREQEREBERAREQEREBQ7AUqHIKlVcpUFSChVXc/dWVXKDleKm/NaVY5Wb//AFR5taXs4ClRhKQAaK4tQ7c0isAldswO0+BZXHM0iPd/3G8eFlKsJCGhoOa4PKvESYs8gKrGjDiMkYKlv/pBjTXm1ijz9a8kkHIHYeVfTRAaahgc1fP3XNqfUfqAG0ReT9l1Mje8EimkcrPP4k+qerC6QjaNzTXHCo6CLUgtd7XjGB3Uv2ucdrgXXVVRVC7/AO5Y1x2zEWW+B8Ll2rg1Ql0ztjx7CKDvIXHG0Fzg8GqXta9hl024A+0EgVwvGdLTbH0kLpxuxy5Ikgjm05BkuRosZ7Llmd7gG3gCv0VZ52tlBAwDwms9pY9thrmgjCuVmuSSQ5Nk15XVpi5umEhxYuq4Ixa4g0l9uOLNH5XSJb0xaxxBBOSrynTP6w1T2ztEcgoA7jXeljp8SF+7g/a1Es4bK1pbk4sLNkw9Ro3UBdtHddJLiNZJI2yGm85yi5WPAblvOeQi161H7siItvaIiICIiAiIgIiICIiAiIgIiICIiAiIgIiICIiAiIgIiICIiAiIgIiICIiAiIgKp5VlDkFCoKtyqkqCl4pVPCsVX/ig5ZaEnyrOd7qKiYe/x8qztrQDz8rNrLNxtjmkZoilxSloY1o5r3Lutrnbh24WUkeA0gOrhZq1QC4mhoLiBwquaGbgXklwr4C1DC1v9lm5uav81mo5o4I4PeXbjVcLETOjNtA/NayE+qQeAK+6ydGXNuqWc1NZyvdJ7q93YXhcs8pfIYj7XbALHNX5XSTtPAPZcbtW18jT6Z2tN/JpZys2r6jUuh07muzuNArytS0A0z6XZWupkfObeaGQB4XNK8yacsqn9vutTj6s264pAA66FeF1xSN1GhLXtG6PgXyvOklvDgQQraeb02hxFHz8LfKbGAmIx+1ztw5Hali2o4ZRv72SOypK5ge/a8APNhcT5GuebcRbaNZsLXHx6KeufWJJDs8eVIlbHFIXCjtOO6w9QOaC28DHYj5WTHE6eYuJB2gDP9V6PTWXGddI0kNFi8FFg+g8gj9EXrk4j+m0RF4HsEREBERAREQEREBERAREQEREBERAREQEREBERAREQEREBERAREQEREBERAREQFDuylQUFVU8K3hVdQOVBQjCiqCkuvgYWTia5QZTjdwqFv8A7hXhWOSR4Wb7blTGQEAm6sKkr75x4VSCef1UFpbVAkHss0aCUAbe6yfI3jkKmx18KRH7txHHIWKMXuBcW1VJskfHitpPNpNGeau1md4jy2mjKxWWGqY6KCSy3jm15BaW85vuu/UTCV21zRsHAcuRrtgpn1eDwVrj1GK5JXmg0/cBYOeDdH9Qt5nCR+WgH9FySPEVnaRQWvrLg1oLXAt4Pc9lxHUSCPYctB4+V6L3OkbjIJyKyAuDV6Z+mYZBJuD8XXAXXhnyo4JZXSMNuO4GyuaST6XNNOGVo1xaCSwE/sspYyJLAoEWCvTxmDaUyMfE3n1BuHwqvYTp3SUMnjsulskb44dzQDHwT5Wbi5sbm4F8kKXky4nwFxB29kXQwu24aCAasoum1H9EoiLyPaIiICIiAiIgIiICIiAiIgIiICIiAiIgIiICIiAiIgIiICIiAiIgIiICIiAiIgKpVlV3ZBUqhWio5QUccLJ60cqVdqozcAAsH/AW5FZVHBoPKlSstpa0ZGcqvqHdk2ey0kF4BCxpwfdghYqLF4ByaKn1M1jAVTRIwbCs7aKN5WKrnmeS4WLbzhc+oefw/wBJyaXbbbyR/tYyNEl8iu2OVileS4B0jmuBO4Y+65HQ45yP2XoyMaJTuexp+VyyQF+73sP25Vlc3nSHeTincX5XNqIi4EXbq/Zd79OGO90jXVwAeFhNCXi4xZAt1HsrrLxphLHVPxXbyuf1vUbtfkHHC9OWJzm3RoZ4+F5eq07X+47gKvBza68eUqOKbSgG2guaP+NrmkaX7onB23tj6SumVxjAA3nOFmNQTksBPal6ONrGuRofpZBG8kg5FeFuaLS4FpHNA5W72Cw17XAOyQR2+Fi90Wlh3uD3lztrA0fuVr22jlMz2Y4PfCKTqo306Pds7cIuvf8ARj+jkRF43sEREBERAREQEREBERAREQEREBERAREQEREBERAREQEREBERAREQEREBERAREQFV3ZWVXdkFSqOKu7AWZtQQSqk9lY8qn/K+yqMXYBysiLFnhbu521yqPoUFmpWD7BcBeVRg2som/v3VnGy7PdQ0Yo/0WKiGu3EWrO4BGfhVHsNtpWc4Z8kcLFVkSCDj/SzbITQr3d/8o95FN24Th4kFVVGvCyPM1zHsmLqu6PwuVzqA7HIx3XtSxiaMtoCrq/6rwtR6kLnNkhLNoORwVGKxmaZG3xlc5LQ4mnMI8LRzw6M3I3+i5JPUNtY3A72tTixWUvUtoe2wT9l5z9UXbjtBA4XTLCA1xJaK/quB0kEdjeLPjJXbjxn9Iwk1Mj2kBrLvPtWbWPkY0GJjQDRcQusGINY8Nb9VkOwqSO3xguADd2KXWX8YxRzQ1u0vDgO7RS8907mROa5jTGeXVwu90hcwngu+ln27leXM6onkA7bq118c/SOYtceGAAYFBFs4tDjtdQ5oIvRpr+k0RF4HsEREBERAREQEREBERAREQEREBERAREQEREBERAREQEREBERAREQEREBERAREQFV3IVlDkFCqlWNqpQV7LOqsK5NBUJJCgzeFk438hauJFiisHkigeL/RSs1m6vzKC7IUONkY4VXbicmsrNRaqJ9uQs5bPbta1LqbzjwuZzxt3OGAa/JYs0UL92MA9ie6ygcXB/HsdRoUti0PILQc8fCq6V0TLLSfGFmqsXPDCGloIyL8LGWP1dzHEu3Nw0rTc7PHFgVRXLqZWxRPkaPdVAjta5XUr53XaZ8TnU1rTnBOV5s0z3YLiCeAvT1JDg4tIPbyvN3b99jLcX/penhbnblXHLEBe5xsjHOVnHDDkvBHg0u0wukII3FwH2r5UOihjBc9wfKBgdgf/O66e/8ATLidEfT3SuqMn2DFlckjXObvdu9IGsHAXRMx8s4c83dduAonLHlra3MbmgVrjUrism5HOIIBDbyueSOtMXBwNn8l161zItsbTmtxH9lyTEmGPsHXa9HBG0LGSxNc2JtDHlFlC5sTNu4DOUXTpH9HIiLxPaIiICIiAiIgIiICIiAiIgIiICIiAiIgIiICIiAiIgIiICIiAiIgIiICIiAiIgKHdlKgoMyT2VKWhwqOUFSOwVSeyuaWZ4yiKPcCCFgMkeFpJZWf0jjKVKycDkt48IXDAdyfKuQCFk8Mdnkhc6izrLQBX5rlLDtPBJytnmhX/wDVm2nm2usePCisntIZbXkGx+arJKSw+y/sVL2kgA8Xi1UMvbfHjws1KiN7d3au2eF5Ounc2R/uNE2GngL15WNpzgy3kUaK8DWxuD3l8zQ7kZsV2tSTazWEk8bmu3RgAivauWWKJsm+RhGPpC7A6MbRGC6Tu4jAXBMCTTXnc7ORdrc/pio1GpEkIDY9gGCBzXleU5vupjiXX45Wp3mV7De6l1OgEMLXPzK5ttbX0g+Vv/lHNM8wRhg2GR4ybpcLm29ora0nlb6ppDWi+TbsrfTsG0vJvY0us8ArUuds14srmyzBxcS3tamUNEMbnMc0kk0eFpO2N0Rkc3L/AHDGSrTta/SwEOzt9rea/Vd5y+I8qYH1XVSKkjHNeQBY7VhF6P8AVH9MoiLwvaIiICIiAiIgIiICIiAiIgIiICIiAiIgIiICIiAiIgIiICIiAiIgIiICIiAiIgKHdlKh3ZBU8LN2FoVQ5UFFRyv5VCKHKpWDuMqoF0fCs7uq5FdvhSs1lJ9OFm3Ar+y1eDtIbVjhQ1rsE1fdZqK7C454VdgBBaKIOStHPYXuis7gLqllu94wsVWLpLkcCMg4SseCOcrWRo2F/NDiuVylrtgIDtpzSwBstOaB+LXh9QhOlkv62mybwF7TTRBYA73Zs1S5+pQGSHc0ghrrPfH2WdzkzZr5z12xxVG0gHnuQVzepIXl2w2Dis/svRLWiRw9FlXysPVlleGspl4Jb2XX2/8AHNxljY/5moAFG2Dyflcu97p3SOJc4k8cfZejqf5x2UHMZYBu77LH0GtaHBmasfCnv/aPMnJf7nCj8pCSNPM6hRbtAW+pZbSAAAOe9qHxCLpriCD6j+32XSfErz5IjIzk+a/srSwOOj07QNpFiwF0QRB0TnknFXfZbPex2mMQyI3Ej7LXvYxXEyCJjQ1zrP2Rau08cx3gPo+ET2o/dkRFXtEREBERAREQEREBERAREQEREBERAREQEREBERAREQEREBERAREQEREBERAREQFDuylQUFCqFXJVCoKqhqld3CyKFZu4NqALCl2Qoo7EqVWxeebVXEAkVjz4VyKIcSFm/AsDlY1GUjmh20HKgNt6s9tkOr7oMAmrwscqMZC9jmhjbHm+FDm7oySBvAyPKs5xq6pQSQA66B8rNHKIwyqLa7hSZQyN4e4Os17eaVNRGwW9ooE2433WHpkUQME8hZzWa8jXQSabUOGwluaPkLHa6CMkN97/AGk+AV9O5wcwbheKoH915nUHAltMcG14vPlPe/GbHktiMcgB+wxYSVjtobtaKx/8lo3caaWkSNNF1cqZCXD6ATfN5tZtYx5z9G6dwABG6txPhW1WkazTge1zA77kGuV2S3BbWuBeKLieW/C44yZY54XFuPeC3nCvG36V5ksbY3AbQS6gbWsThHEGuYNjyWk1+6obmmIAO1lWTz3W8j2jRwEtdybIPAtd7eow5gx8BdE+2uaaIaLH5Iuls2kmYDK94c322O9d0T3R+0IiLq9oiIgIiICIiAiIgIiICIiAiIgIiICIiAiIgIiICIiAiIgIiICIiAiIgIiICIiAod2UqrigqQquxlWKoTjKgzcqPwVZ2e6o51lE1RxrhTfDSoJFhV3Aknv2Sp8WeAG8LHDwQbA8K92+yaVT37/kuYOpwwqFoAKs2t204wj3NaCs1WEx2gtr81zTSNayu/wraiYmQgcUuBzrdRJB+Flm10Ha4N3HBxXdNga3YD+pVM47mr+FPpSTTNc51taMADKzUczGyNG3eXBzvGaXq6LSsm0TmTEHcavup/CuETtQ5oAaMErr6eK0zZAG/XTsdlOM7XHzOq6ZerbHDLttxG44AryuiPo0rB60jmPLDv27cnGFpqmObr5nMAkLNz2hxwdptd0h/EaIah5cIXMEtssO24NFJx1MfFaiA731kuvduNAFcscbYpw5rjXfPN4IXt9V6UdAwSMDXwye9hB85/uvA1JDWCTcASar5+y1J+OVc08bmlxcXAA1XkLonjjZoon7wWuLqA7UFzut4Dg4gvwW+KXdF0/V6nQSmKFxjjfZcXAXY4HzhdGZNcAY4Cmy7R4IRepo/wCGeo62D1h7RZFOOUWvbiZX64iIuj1iIiAiIgIiICIiAiIgIiICIiAiIgIiICIiAiIgIiICIiAiIgIiICIiAiIgIiICgqVDkFCsytCszhBQqjgKtXPKoeDaiRTaSeeFAjyaVxecJVZUops/qquF0bxVK5dXa1m+ww/fCxRm8mxRH91yTEkOBJOQt3uJNEWfKzLba7BOFEcrrqhn+yz2Mc8ALqoNdzdDgK8TGe5223Ht4WazjP0g1uwi75V9LC2R74WgtBFAjsutsIayyLNrfRwgTF2KAulid1qR5xkfDHJFICWuwWnkEeF29P2fhYXHJLyOeB8hU6hCIxG8H3E1k3Y5Weme06d3ptaZ48G+4P8AblWXOSuJhH/XHMdt2Oc4t3cf/H+66tPEdHI9srm+kZKjzkXkN+3K49zZeqFkjhE9znCPi77Uu6JxdGPUv1HOLJLyGvH/AJ+6Ssxjq4DqI39Pcwuogtk7Bh8/AI7fC4f/AKU0D3skMz3xnJaKz+fK7ppydTp6kqSMje0cljuP3C64i+aTcA9oYNtWKd2tbs0yVx/gdAwOJ0UZZG0jcIwT9uMrHqMeki6WxsELWRPc1xaG1+o8ru0VjWTRTyzyycuc4exoHAHgrg63G8aV1OiDnTinMJJIrF/KxZcTJI7uh7I+mNaXBvudQuu6LfphDunxn0WP5yXV3RJxZesiIvU7CIiAiIgIiICIiAiIgIiICIiAiIgIiICIiAiIgIiICIiAiIgIiICIiAiIgIiICh3ClLpBQrMjK08lVdzaDFyj/jStIcLPO3lESO6Flk97Vox3UueWubRAb3wsclc7mbTfYKDtIIsDGFvDRNuOHY47nhRJDUlH5FKWfo4tnPnyjWEA3mxwtS3aK7hRRNELNTGDYhusjupY8RyuDQCAMrRwcKFkfCzm05gG4nDv6rGmKu1JAJ7LJmvdH72gYNWSs5SCXO35BAXDJdupvz91lm8nrarqUGohZkNcDZF4yuaLVMglMjGtLSNps0CF4kj30CA4fvYVJZZGjJIsYJKl7up7Pd0phdrHSRsb6lOc1pI9xPYHsupsU8ccxMUkcjXiRrA7eXj4/NfLR6gRxlxDt5FW08UrP63q2Vt1D247Hla49J7x9BrdKZNX60ETZWRGyWn3g8lvyR4+VqyOSbS72sna10jZWbR7gTTsj72KXys3WdTKQ4Odfm6yfsuN/WXsuMzSGjy15BCu3+k94/R2COHTgS7v5zyCDznz+i5OsabfoWgiNo323bjFYXyWm/ijqMYO3VscwVQ1DQ//AGumT+KdTqCIdQ3TOi/4hlttX2mL78X1vSYGjpkQLRi+RfdF5ek63pGaZjHRTe3Ap4H90SeTiux9MOEQcIvQ6CIiAiIgIiICIiAiIgIiICIiAiIgIiICIiAiIgIiICIiAiIgIiICIiAiIgKCpUHhBKh3ClQeEFVBFqUUGD2nhVDcLZwyoAwgqBQWWooN591VS6A26XNrqG3tlZo00TNxDt3tGK/urzOPqtHnm1ppA1sLQ3kc2qajOobXarTl/wAwZSwFriM47+VEeldIB2C9D/kRV/kgNX7cX2Wpwg549KxpvDqGVhr5A17Iqo0XcYq12kF0TvTaA4nlcmokBhDS5u8OqwFnlJJcHj6uJkTtgo7vdS82Q+mze5x2+PC9LUgvNg8Y4Xm6sgNDXWfnsvO58nGZrbd13DfC59RN6jm00+SfJW+xz2kMaebJ+FylrS528hgHdX8Yrle9rQ0WbvAtZysLxROORa6myQ2QI3OPDS4UFzzO2uJa2MVxi8qMVySGNja3EO7fKzaInBxc3HkLabUOLtrg2ubDQuaQyPc6pXfHC3iLsjZFJYIsi6cE1DiTVWeeMH7LB7pY3bvWOBYJoqsuse8geq0UByBgq+tZdjZTGNoJHwSi4xK9uC4n7tCKeg/cOyr3UnlVByV217VgotTWFBV7DNqVVLTsWRV7qbTsSotLUJ2JspZSilFOxNlO6r2VhkKaItD8JilFq9i33RVU2nYlFFpadgSllQgsp2JsqVFFLKdgbRLRTRKKpS00WUWotQmhaIivYm03KETsSSotETsFNqETsWFqbVETaJ/JQMhDwjDgqaJICmq4Bx3Q4VeGOvwrRWKTe84oBYasD1G3yFpBVmu9LOcH1jmzeFzvLodUZJjaGih5WMkJOoFGqyStoNwgaQcqJjRGFb3AMrRJuAN1RKh2pxYCwcSBRWDskiu/lX3pWr9UHWHD8gVyPl3CjbQe5Vtrh7W/uuaVlseX2APlYvbOoeW0Q1240vOmkBDjsbuHBKamcEARghpoX3K5y9jtwBye57LFjDB4e53qbj2tcsoDSST9QpbyzU/aBdYwe/yuWU2aLgB3WWawfKGM3sAB74XLK585txAb3wtJJgxwogn5GFVjnySbQ3cRyDhWTGaxfEGsJd9NXzVFc8zWggtfbib5ul6M+nc6MPkaGebOFxO08b3tkc55BNe1q1ObOOFsTvUHuNXwrSRRue0kgUO/deiwQB1CEEjgucTamYksbI1rPaKxV/mr7pjiaGbRbwPikT8XJ2bu+SQi1nJOn7ZutB5pBVpS1r2llQp7qaV0VRCbwpqk0QUCthAE0VUqPhE0WBwiImiMJ25UqDyioRKUnlNRCKwFKcJooithVPKaHZS3hQpCaJUd+FKfkmqgEKCFNYUfCmiDxSKSFFJqFIihNglQiWroKb+FCXhXRNjwl/CiwlqaCm1CJ7ApUWFAtLRJ4UMOCpPCq3grOjS/CiTLD8hBlTsvFnKfRzRuADvGOFmSXPLu/b4Xe3TgAi7FrCWEsvws8+NkG2nNwNI8UqTj4/NW0pPpNr5V9R7WW3BXSd8dVwvxRKFgdlo7crJ8sgfggBQXFxIe4/ZYjOoe4RsO33H9AvK1D3mQ7nGj/wBvZei8BzqAv81yyQMkzeDmgozXlTSgZaL/ALLkaHCQl7+b4C9tzNM2NwkYSBghYGPSlpeyMYFfks+zGPKm2NYe4Jqhhc7IJdQx5DaAHPYj816ksTGxmmURwuWVzGhttLj91isuP8FExx3OEhI+kYr81hNNJANjCQ4DAaK/ddEznuJAoYu+FynTyFlE+6+Vf/qVg4AR7nOsOOQT3VRQFAOABw4DldDhG13u9xxeFlLE4D1IztbY/JOkZyDY8GShf9Plc2rZu04dE3c8mi0msf8AndXdG4ECUucfq3d/2XdBpGCpZDtaaprcki834TZx7SvCEUh+vY13iwaRfRgtA9sLWjsNod+6LX86etfqF+FKhF0e0BpSqqQcKAndKU8ZQV7qbKnCqT8JoWptR3VqymieQnATsocfhNAYCE05BwoPKaJu8qO6BOyqJPCglT2Cgc2oCi0JQZTVSSrAqALQJolQhQZCaBFhVVuwCh2BaaIJUKLyFKmoWosIcqKrKom0uyovKWgkDuijhCU0HGypVeVN4QScKByo3KzBbrQSAe6tVKRypcmipGEDb5AVgr7Uk1WdbT8Kzfc4Glah3VhQGP0W+PQkKpFgjsn2Kt3ytWyzBnEwRtx2VngSCjwhGMKwbYCkn4jyNQz0pHU7jssnBrsty4r2nxxvrc0EjyqP08Ww+0AJ/Hc6THzbppOA4DNbaW0jw1lk9uF1ydK3ybmOsHIvyqSdJkkIt7Gtxnva53jUccZMzcMLm1nHAWDo4x/LDaBzS9DQVHrZYaLQ0ECs2AeFyzxNilc45Bu/grldiV5Wpjeckki7+64pnNAL3Xtrhexq3NEZ5OF50sTXCthO0CiprnXIKcwvfjNsBC5dS5xDDuzWcLukj25LCfJ/suV73PxsbtbgA8lEZBg2nc0AKslCEOYKiAIDyDZP27roJdGwteLIs1XCp6bphG6RwxYH+FjdSuRoLtQTG6wCLceSB/RdOplbp9IXNFucSA5c0jfRtw544/ouDUyuO5jRdZq1ucfastG6yQNFN/dFztusZCLr/HxZ1+3KrhlByFByU17hAhOEBQWqihd2pRvCjvaaBP6ojj3UXYTRIPcKw5VRasOE0Sqk0Uuyo5UAH3D5Un6kGFBdfZUByFZVaa5UhwtBN/Cg4Qm1BPCaCX44UKeymiwOFI4CqPKEq6BwotTi+U4+VBN0UPyoDrPCmxymirm5wqE0rOPZUdhNCyUKAqU1EKLr7qT8KBhTRN4Q5T5VQc2tC3dQouzalNE9lpGMFZLWM1g9+6aLdlLe3ylZUZbmsIq4FYVgKWIJDxldHK1xuiu1Cyxi7ViM2gCub0MWNIdlaPdsq+6SO27fK0a4PaDQThw/NGfJxwrgEDCkho+kYCZNcBdMRQgh1I921uOSpksCx+ZWG+3ncePhW8vWYLBwA20QQspSSxrqA2uv3dgtHPaDm8eFjI8tjIbTnDse6xeY4JXHT6+WWtwJd35WGpmjnjr0mtd8Hla6slzne3DcXVLzntdutgIr4Xktus1jqQ0Nodv2XFLMWRYIJ5C31Ye0btrrPA/yvPfHK8i2FuOStdOVYnWSTU3gngHv91k1233Xbh/yr9grSMEbnNAt23PbCzBDo9hcGbji1M1nUmRjx7hk4CSfSarbwPzRsfpkEF7cULOVyOe476c457FZnFFS2RztgAvhzieB8LI6VzHONkOGAXeFrGS1rWudQv3eSs3zgPcQXOJ5cMrc2M2qfh5D9DQW9jfKLqjlnawNbGCBwQiuo/V7+UsV8rzp360zAaV2m9KgBvy61zy6id/S9W6R8ZkYauIEbSDm0ez2evk80pA7HK86STVlkI00mn27PeZTm1QT6p0OrjnfFujYRtjaQQau7Q16302l/uvLEurOl0ztO+AksBkMpvKmHUat08sGodCS2MktY0g5GCrpr0XHPZSRgcLx9LLqD0uF0MkRlJG71j2W0M+s/GMhnfpgHN3ANabI4wVNNekCPKt2XjaWSc9PcIXx+t6pH84422tGT65upiimfpQH5Aa0+4DmjfKp7PTIsqRxyvKgklDuoCN7fUbM4RiR2OQqu1XUInxCWTSASO2ghpNnxgqGvYuhnPyqGycDC82GWQa3Xsa5ocK9NrzjcQs36jqMQY6R+jDXODSQ0mifzQ9nrAVyVYV4Xkte4dalBkAHosNE4ulSTUdTihdLI/RhjcuIBIAuvKuns9kZFqpK84zPHU9Pvc2nQ26sNJvlYyT9SZG+R7tJtYLNC6H6paez2BRbwouivJmlkM/TS+Rtu3hxjsNIwtXv6kZZPRdpDGLLcWaH2Khr0xVFQc+MrxnaiWSHQymVhLpcujsAiuFvLJ1A6pwgdpPSv2bsuIrPdXT2emBfdLo82vFn1U03RxMZIy/1mAGMFtC6pdMr9b6wGlfpdhArfk3+qi69L5UONBeLPPqH9N1Zllj9Rjg3+WCC033XTqH6rdENK6DaWe71DZ3JprtsUSowV5jJ55YtY2eSHdGwgiNpBBUxy6n8HpzA6G695kOU1PZ6WAa7qpNlee2bUmSWOd0RphNNBB4wVTTSah3T4DE+IyH6vVPZNNeo3+iHK4YZdUNU2Gd0NFu6mtNkfCygkmGlf6bmep6hA9Q9k016YOEC4Gy6ts8UcroNr8+1vNfKiF8gGp2ObvEjgzeccq2mu/sUvC8/1tWxzN5gDXmgQ27PhWY5w1WpAIBwWhxwDSzprvYLeugtC8lkusaQ5z9OATV7bC6tx/HyDcBcTSATi8qwldbR7qN0rv8AoK4HSayKEl79O1oIsgXVrXcTr4Q40HR26sA/K3+LrYLaP6eeF5zjrAXkugDWgni8K7nPE+mJeDYdZbgKTo16BQLi9TUuLyDDQsgVeFLnufDA8uBLn8sFCqW5yHc6JkjBu5UtjbG2milz7tQXOEbott+28lZvke/Tbi5t7x9ApeiZ9NdbgA6+xSwcDkLn1DpWm2OYWY5yVkJC7TvcZGkivpxSxyvfQ7AbaueVu1zqIAHfwhc8bRG5hFZtUL5T6geWYHAGQUuWdjN9s9jrPtou+ft/dccsvon3ut5FANOAr63VO08TKDXPdxYXlBzt25xsnm15+e/E10S6snk9uQFyvms3Zr5VXOcQCKz57Bcj3lpI3C1iRi3WjtS17j9RF17lhqiWtLcBz8n4XMXSlxAIo5BrhQWuklMjrutuDghX1Y1jI29xGXGwbHKxMDo6e7DazXI+F3NY4H1HDd2DR2XNO8umHJbdWOCss1zTEPjIcbBA5WW5uwBjTuqhjgrd0f8AObdEHkBaysDKawh7XAgXyCqjyHkSSAtbTuCTwV1wdNeXPt17Kc5w7fb5WkekqdoDAXOAs5XTqdazSn0GgHbjd/7vKWpI8LVax7Jy2L+WwYDR2+/yiyn/ABBlJEAf82i0y/Qzr+kicTDTziQO3WKGf1Wkeu0v4PUunjlMGolP0EX5RFHp41lJr+jySb3aeffYNihx+a3i6hp3O1uqfHKYJHBlCryK/siItrGXW9Hk2l+n1FtAAcKBx+a1h6nC7V6rViOQwtiawjG7wiKIwfrukPYxj4JyGDa04uv1W8PUNPLrI3wRyelp9OQQ6rwURImsX67pT2Br9PMQCSLqxfzavDr9PNq9IzTMkDdO1xIeRZCIquknU+kzB/qaech7zIbr6u/dUGr0cr9HptJHK0Nn3nfXcIiLrWbqXSpJJRLp5yXuBeMcjGMrL8ZoZIWaTSRzNL52u95FIiGt5+pdO/ETCaCYvLRG8YrHjK5Jtd04aLURaWKZj5gB7iKwQiIzrs1PUNHHMI9RDMXtj9N1UQRz5XIdf06LT6hmnima+WPZmqRFKuuuTqGjgGnj1MUxkhZY21XuC54eo9L08pkhgna8tLe1Z/NERbVoNdpdNodG3URyuI/mMLKrwkXUOkQztnZp52vaSRVUb+LREiW1MGs0sPSo4tVHK5skhkaWEdnf5Uf9Q6R+IE4087ZA7fbaGf1RESVZuu0p02qlmZKYNTNgNq1WTXdJkl9UwTh+4GxQz+qIjUTFroN2tnex5ileG0KByP8ASo/WdLkDQ6CWwA3cKugiIRvFronTyztjf6TYgwjFrF2p6W9jGehMdg2g4ukRDW8etifqmyRsfshhqic4KydrOnPbtdDKQCTmrBKIg1j1UEk2nZp2SBsQcacRlQdboH2HRSuBcXm65KIhCPUQSO08MDHgNk3e77LSTWaF737opCXn3cdkREtVOp0pjEOmje0ueD7iup+u0TpXiWKUuIDHcdkRIsVk1ejOlki0zJWukIw7jBXTNrtK2XZLHJvazYaqiERdI05zqtJGJfRjkaXsLc1S6jqYI/REzHl7GYqqohEUhGbdRo4XF0ccjSQR8LWPUQxaeJkok3ABw21SIqVMWo0TJBII5A4cLVk0TdKz1GuIc4uBH3RF6OHxGWon0jonODHhxN38rnZN6MBL7LHnFIi5eX6sW/F6dzrex+74XRHNC71XFpIKIpwujn1cen1EVhrgQMFeQ72ue3jYdppEWfJ9YrllftYdmHWuZ0ocCBmuAiKRPx0MLAfBDbOOT2WJcD9IzwQiLNSOaaRwA2ij91ztMm0biKrthEUjFQaBDefBVvw8km1zX7Wmx848IitRpDsgMj9x20M3ZXk6h1SPe837uAiLH6t+MgJZRuiA28WTVoiLo5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TextBox 48"/>
          <p:cNvSpPr txBox="1"/>
          <p:nvPr/>
        </p:nvSpPr>
        <p:spPr>
          <a:xfrm>
            <a:off x="1571604" y="928676"/>
            <a:ext cx="60550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7" y="2067694"/>
            <a:ext cx="1555714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305983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5,6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2211710"/>
            <a:ext cx="77153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        武松放了手，来松树边寻那条打折的棒橛，拿在手里，只怕大虫不死，用棒橛又打了一回。那大虫气都没了。武松再寻思道：“我就地拖得这死大虫下冈子去。”就血泊里双手来提时，那里提得动？原来使尽了气力，手脚都疏软了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291581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5,6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987574"/>
            <a:ext cx="2411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勇武过人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2067694"/>
            <a:ext cx="87154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“抡”</a:t>
            </a:r>
            <a:r>
              <a:rPr lang="zh-CN" altLang="en-US" sz="3600" dirty="0" smtClean="0"/>
              <a:t>“劈”“揪”“按”“踢”“提”“打”。把武松打虎的场面写得有声有色，神奕飞动，跃然纸上。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28610"/>
            <a:ext cx="305983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848" y="915566"/>
            <a:ext cx="2197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英雄气势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1635646"/>
            <a:ext cx="87868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武松见大虫复翻身回来，双手抡起梢棒，尽平生气力，只一棒，从半空劈下来。</a:t>
            </a:r>
            <a:endParaRPr lang="zh-CN" altLang="en-US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2571750"/>
            <a:ext cx="87868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武松将半截梢棒丢在一边，两只手就势把大虫顶花皮揪住，一按按将下来。</a:t>
            </a:r>
            <a:endParaRPr lang="zh-CN" altLang="en-US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07854"/>
            <a:ext cx="8786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武松把只脚往大虫面门上、眼睛里只顾乱踢。</a:t>
            </a:r>
            <a:endParaRPr lang="zh-CN" altLang="en-US" sz="28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4083918"/>
            <a:ext cx="87868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武松把左手紧紧地揪住顶花皮，偷出右手来，提起铁锤般大小的拳头，尽平生之力，只顾打。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28610"/>
            <a:ext cx="241176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000114"/>
            <a:ext cx="87868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武松回到青石上做了半歇，寻思道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：“天色看看黑了，倘或又跳出一只大虫来，我却怎地斗得他过？且挣扎下冈子去，明早却来理会。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”就石头边寻了毡笠儿，转过乱树林边，一步步挨下冈子来。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28610"/>
            <a:ext cx="255577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06" y="1071553"/>
            <a:ext cx="63007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这一段里，哪个字用得准确？</a:t>
            </a:r>
            <a:endParaRPr lang="en-US" altLang="zh-CN" sz="36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2200" y="1203598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挨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1923678"/>
            <a:ext cx="871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为什么说“挨”字用得准确？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2715766"/>
            <a:ext cx="8715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这个“挨”字，精确地写出了武松在同猛虎搏斗后，手脚酥麻，筋疲力尽的状态。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28610"/>
            <a:ext cx="255577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1071552"/>
            <a:ext cx="87868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“天色看看黑了，倘或又跳出一只大虫来，我却怎地斗得他过？且挣扎下冈子去，明早却来理会。”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表现了武松的什么特点？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9872" y="3075806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机敏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142990"/>
            <a:ext cx="87868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全文叙事有头有尾，情节完整，引人入胜。作者运用了多种表现方法来刻画人物，特别是在动词的运用上，很有特色，对表现武松打虎时的惊心动魄的场面，起到了很好的作用，使文章大大增色。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571" y="915566"/>
            <a:ext cx="90011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/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水浒传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这部小说中，作者还刻画了许许多多人物，并且这些人物都有表现自己特点的绰号，如及时雨宋江、豹子头林冲、智多星吴用、浪里白条张顺、行者武松等。请你选自己喜欢、熟悉的人物了解他的绰号，感受施耐庵是如何既传神又真实地塑造人物形象的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78580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1563638"/>
            <a:ext cx="66967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/>
              <a:t>景阳冈</a:t>
            </a:r>
          </a:p>
          <a:p>
            <a:r>
              <a:rPr lang="zh-CN" altLang="en-US" sz="3600" dirty="0" smtClean="0"/>
              <a:t>喝酒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豪放、倔强</a:t>
            </a:r>
          </a:p>
          <a:p>
            <a:r>
              <a:rPr lang="zh-CN" altLang="en-US" sz="3600" dirty="0" smtClean="0"/>
              <a:t>上冈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倔强、固执和无畏</a:t>
            </a:r>
          </a:p>
          <a:p>
            <a:r>
              <a:rPr lang="zh-CN" altLang="en-US" sz="3600" dirty="0" smtClean="0"/>
              <a:t>打虎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机智灵敏、有勇有谋</a:t>
            </a:r>
          </a:p>
          <a:p>
            <a:r>
              <a:rPr lang="zh-CN" altLang="en-US" sz="3600" dirty="0" smtClean="0"/>
              <a:t>下冈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机敏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78580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1563638"/>
            <a:ext cx="90011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根据课文内容选词填空。</a:t>
            </a:r>
          </a:p>
          <a:p>
            <a:r>
              <a:rPr lang="en-US" altLang="zh-CN" sz="2800" dirty="0" smtClean="0"/>
              <a:t>1.(</a:t>
            </a:r>
            <a:r>
              <a:rPr lang="zh-CN" altLang="en-US" sz="2800" dirty="0" smtClean="0"/>
              <a:t>闪、躲</a:t>
            </a:r>
            <a:r>
              <a:rPr lang="en-US" altLang="zh-CN" sz="2800" dirty="0" smtClean="0"/>
              <a:t>)</a:t>
            </a:r>
            <a:r>
              <a:rPr lang="zh-CN" altLang="en-US" sz="2800" dirty="0" smtClean="0"/>
              <a:t>武松翻身下来，</a:t>
            </a:r>
            <a:r>
              <a:rPr lang="en-US" altLang="zh-CN" sz="2800" dirty="0" smtClean="0"/>
              <a:t>(</a:t>
            </a:r>
            <a:r>
              <a:rPr lang="zh-CN" altLang="en-US" sz="2800" dirty="0" smtClean="0"/>
              <a:t>       </a:t>
            </a:r>
            <a:r>
              <a:rPr lang="en-US" altLang="zh-CN" sz="2800" dirty="0" smtClean="0"/>
              <a:t>)</a:t>
            </a:r>
            <a:r>
              <a:rPr lang="zh-CN" altLang="en-US" sz="2800" dirty="0" smtClean="0"/>
              <a:t>在青石旁边。</a:t>
            </a:r>
          </a:p>
          <a:p>
            <a:r>
              <a:rPr lang="en-US" altLang="zh-CN" sz="2800" dirty="0" smtClean="0"/>
              <a:t>2.(</a:t>
            </a:r>
            <a:r>
              <a:rPr lang="zh-CN" altLang="en-US" sz="2800" dirty="0" smtClean="0"/>
              <a:t>打、 劈</a:t>
            </a:r>
            <a:r>
              <a:rPr lang="en-US" altLang="zh-CN" sz="2800" dirty="0" smtClean="0"/>
              <a:t>) </a:t>
            </a:r>
            <a:r>
              <a:rPr lang="zh-CN" altLang="en-US" sz="2800" dirty="0" smtClean="0"/>
              <a:t>梢棒从半空</a:t>
            </a:r>
            <a:r>
              <a:rPr lang="en-US" altLang="zh-CN" sz="2800" dirty="0" smtClean="0"/>
              <a:t>(</a:t>
            </a:r>
            <a:r>
              <a:rPr lang="zh-CN" altLang="en-US" sz="2800" dirty="0" smtClean="0"/>
              <a:t>       </a:t>
            </a:r>
            <a:r>
              <a:rPr lang="en-US" altLang="zh-CN" sz="2800" dirty="0" smtClean="0"/>
              <a:t>)</a:t>
            </a:r>
            <a:r>
              <a:rPr lang="zh-CN" altLang="en-US" sz="2800" dirty="0" smtClean="0"/>
              <a:t>下来。</a:t>
            </a:r>
          </a:p>
          <a:p>
            <a:r>
              <a:rPr lang="en-US" altLang="zh-CN" sz="2800" dirty="0" smtClean="0"/>
              <a:t>3.(</a:t>
            </a:r>
            <a:r>
              <a:rPr lang="zh-CN" altLang="en-US" sz="2800" dirty="0" smtClean="0"/>
              <a:t>跳、扑 </a:t>
            </a:r>
            <a:r>
              <a:rPr lang="en-US" altLang="zh-CN" sz="2800" dirty="0" smtClean="0"/>
              <a:t>)</a:t>
            </a:r>
            <a:r>
              <a:rPr lang="zh-CN" altLang="en-US" sz="2800" dirty="0" smtClean="0"/>
              <a:t>那大虫翻身又</a:t>
            </a:r>
            <a:r>
              <a:rPr lang="en-US" altLang="zh-CN" sz="2800" dirty="0" smtClean="0"/>
              <a:t>(</a:t>
            </a:r>
            <a:r>
              <a:rPr lang="zh-CN" altLang="en-US" sz="2800" dirty="0" smtClean="0"/>
              <a:t>       </a:t>
            </a:r>
            <a:r>
              <a:rPr lang="en-US" altLang="zh-CN" sz="2800" dirty="0" smtClean="0"/>
              <a:t>)</a:t>
            </a:r>
            <a:r>
              <a:rPr lang="zh-CN" altLang="en-US" sz="2800" dirty="0" smtClean="0"/>
              <a:t>过来。</a:t>
            </a:r>
          </a:p>
          <a:p>
            <a:r>
              <a:rPr lang="en-US" altLang="zh-CN" sz="2800" dirty="0" smtClean="0"/>
              <a:t>4.(</a:t>
            </a:r>
            <a:r>
              <a:rPr lang="zh-CN" altLang="en-US" sz="2800" dirty="0" smtClean="0"/>
              <a:t>揪、抓</a:t>
            </a:r>
            <a:r>
              <a:rPr lang="en-US" altLang="zh-CN" sz="2800" dirty="0" smtClean="0"/>
              <a:t>) </a:t>
            </a:r>
            <a:r>
              <a:rPr lang="zh-CN" altLang="en-US" sz="2800" dirty="0" smtClean="0"/>
              <a:t>两只手就势把大虫顶花皮</a:t>
            </a:r>
            <a:r>
              <a:rPr lang="en-US" altLang="zh-CN" sz="2800" dirty="0" smtClean="0"/>
              <a:t>(</a:t>
            </a:r>
            <a:r>
              <a:rPr lang="zh-CN" altLang="en-US" sz="2800" dirty="0" smtClean="0"/>
              <a:t>      </a:t>
            </a:r>
            <a:r>
              <a:rPr lang="en-US" altLang="zh-CN" sz="2800" dirty="0" smtClean="0"/>
              <a:t>)</a:t>
            </a:r>
            <a:r>
              <a:rPr lang="zh-CN" altLang="en-US" sz="2800" dirty="0" smtClean="0"/>
              <a:t>住。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23928" y="242773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劈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7984" y="1995686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闪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1960" y="2859782"/>
            <a:ext cx="47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扑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3291830"/>
            <a:ext cx="47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揪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50" y="1071552"/>
            <a:ext cx="8929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上节课我们一起初读了课文，了解了课文是按照事情发展的顺序来叙述的，并且理清了文章的结构，学习了课文第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自然段。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3003798"/>
            <a:ext cx="8929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酒家说冈上有虎，经常出来伤人。真的有虎吗？武松遇到虎了吗？会不会发生危险？这节课我们继续学习下文。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06" y="1071552"/>
            <a:ext cx="87868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你留在我家里歇，莫不是半夜三更要谋我财，害我性命，却把大虫吓唬我</a:t>
            </a:r>
            <a:r>
              <a:rPr lang="en-US" altLang="zh-CN" sz="3600" dirty="0" smtClean="0"/>
              <a:t>?</a:t>
            </a:r>
          </a:p>
          <a:p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如果再跳出一条大虫来，却怎么斗得过</a:t>
            </a:r>
            <a:r>
              <a:rPr lang="en-US" altLang="zh-CN" sz="3600" dirty="0" smtClean="0"/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512" y="2211710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你留在我家里歇，就是想半夜三更要谋我财，害我性命，所以拿大虫来吓唬我。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3939902"/>
            <a:ext cx="6593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如果再跳出一条大虫来，斗不过。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320384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3,4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06" y="1214428"/>
            <a:ext cx="8572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这是酒家诡诈，惊吓那等客人，便去那厮家里宿歇。我却怕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甚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么！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2355726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我回去时，须吃他耻笑，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不是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好汉，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难以转去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3507854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怕甚么！且只顾上去，看怎地！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4299942"/>
            <a:ext cx="8572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那得甚么大虫！人自怕了，不敢上山。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284380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3,4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923678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这部分课文对武松的心理描写非常贴切、真实，充分体现了武松的倔强、固执和无畏的英雄气概。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313184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5,6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1520" y="1071552"/>
            <a:ext cx="83529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武松见了，叫声：“呵呀！”从青石上翻将下来，把梢棒拿在手里，闪在青石旁边。那个大虫又饥又渴，把两只爪在地下略按一按，和身望上一扑，从半空里撺将下来。武松被那一惊，酒都做冷汗出了。说时迟，那时快，武松见大虫扑来，只一闪，闪在大虫背后。那大虫背后看人最难，便把前爪搭在地下，把腰胯一掀，掀将起来。武松只一躲，又躲在一边。大虫见掀他不着，吼一声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却似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半天里起一个霹雳，振得那山冈也动。把这铁棒页似虎尾倒竖起来，只一剪。武松却又闪在一边。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313184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5,6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1071552"/>
            <a:ext cx="77153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来那大虫拿人，只是一扑，一掀，一剪，三般提不着时，气性先自没了一半。那大虫又剪不着，再吼了一声，一兜兜将回来。武松见大虫复翻身回来，双手抡起梢棒，尽平生气力，只一棒，从半空劈下来。只听见一声响，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簌簌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地将那树连枝带叶劈脸打将下来。定睛看时，一棒劈不着大虫。原来慌了，正打在枯树上，把那条梢棒折做两截，只拿得一半在手里。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305983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5,6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1000114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你还能从哪些地方感受到老虎的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凶猛</a:t>
            </a:r>
            <a:r>
              <a:rPr lang="zh-CN" altLang="en-US" sz="3600" dirty="0" smtClean="0"/>
              <a:t>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2283718"/>
            <a:ext cx="80724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略</a:t>
            </a:r>
            <a:r>
              <a:rPr lang="zh-CN" altLang="en-US" sz="3600" dirty="0" smtClean="0"/>
              <a:t>按一按  望上一扑  撺将下来   把前爪搭在地下  腰胯一掀</a:t>
            </a:r>
            <a:r>
              <a:rPr lang="zh-CN" altLang="zh-CN" sz="3600" dirty="0"/>
              <a:t>把这铁棒也似虎尾倒竖起来，只一</a:t>
            </a:r>
            <a:r>
              <a:rPr lang="zh-CN" altLang="zh-CN" sz="3600" dirty="0" smtClean="0"/>
              <a:t>剪</a:t>
            </a:r>
            <a:r>
              <a:rPr lang="en-US" altLang="zh-CN" sz="3600" dirty="0" smtClean="0"/>
              <a:t>   </a:t>
            </a:r>
            <a:r>
              <a:rPr lang="zh-CN" altLang="en-US" sz="3600" dirty="0" smtClean="0"/>
              <a:t>一剪    一扑  一掀  </a:t>
            </a:r>
            <a:endParaRPr lang="en-US" altLang="zh-CN" sz="3600" dirty="0" smtClean="0"/>
          </a:p>
          <a:p>
            <a:r>
              <a:rPr lang="zh-CN" altLang="en-US" sz="3600" dirty="0" smtClean="0"/>
              <a:t>一剪     一兜兜将回来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305983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5,6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157107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从武松沉着应战的动作描写中你感受到了什么？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99792" y="1958012"/>
            <a:ext cx="48657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机智灵敏、有勇有谋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2588955"/>
            <a:ext cx="7344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翻将下来 拿在手里 闪在青石边</a:t>
            </a:r>
            <a:endParaRPr lang="en-US" altLang="zh-CN" sz="3200" dirty="0" smtClean="0"/>
          </a:p>
          <a:p>
            <a:r>
              <a:rPr lang="zh-CN" altLang="en-US" sz="3200" dirty="0"/>
              <a:t>只</a:t>
            </a:r>
            <a:r>
              <a:rPr lang="zh-CN" altLang="en-US" sz="3200" dirty="0" smtClean="0"/>
              <a:t>一闪，闪在大虫背后</a:t>
            </a:r>
            <a:endParaRPr lang="en-US" altLang="zh-CN" sz="3200" dirty="0" smtClean="0"/>
          </a:p>
          <a:p>
            <a:r>
              <a:rPr lang="zh-CN" altLang="en-US" sz="3200" dirty="0" smtClean="0"/>
              <a:t>只一</a:t>
            </a:r>
            <a:r>
              <a:rPr lang="zh-CN" altLang="en-US" sz="3200" dirty="0"/>
              <a:t>躲</a:t>
            </a:r>
            <a:r>
              <a:rPr lang="zh-CN" altLang="en-US" sz="3200" dirty="0" smtClean="0"/>
              <a:t>，躲在一边</a:t>
            </a:r>
            <a:endParaRPr lang="en-US" altLang="zh-CN" sz="3200" dirty="0" smtClean="0"/>
          </a:p>
          <a:p>
            <a:r>
              <a:rPr lang="zh-CN" altLang="en-US" sz="3200" dirty="0" smtClean="0"/>
              <a:t>却又闪在一边</a:t>
            </a:r>
            <a:endParaRPr lang="en-US" altLang="zh-CN" sz="3200" dirty="0" smtClean="0"/>
          </a:p>
          <a:p>
            <a:r>
              <a:rPr lang="zh-CN" altLang="en-US" sz="3200" dirty="0" smtClean="0"/>
              <a:t>双手抡起梢棒</a:t>
            </a:r>
            <a:r>
              <a:rPr lang="en-US" altLang="zh-CN" sz="3200" dirty="0" smtClean="0"/>
              <a:t>……</a:t>
            </a:r>
            <a:r>
              <a:rPr lang="zh-CN" altLang="en-US" sz="3200" dirty="0" smtClean="0"/>
              <a:t>从半空劈下来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305983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5,6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915566"/>
            <a:ext cx="878687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/>
              <a:t>那只大虫咆哮，性发起来，翻身又只一扑，扑将来。武松又只一跳，却退了十步远，那只大虫却好把两只</a:t>
            </a:r>
            <a:r>
              <a:rPr lang="zh-CN" altLang="zh-CN" sz="2400" dirty="0" smtClean="0"/>
              <a:t>前爪搭</a:t>
            </a:r>
            <a:r>
              <a:rPr lang="zh-CN" altLang="zh-CN" sz="2400" dirty="0"/>
              <a:t>在武松面前。武松将</a:t>
            </a:r>
            <a:r>
              <a:rPr lang="zh-CN" altLang="zh-CN" sz="2400" dirty="0" smtClean="0"/>
              <a:t>半</a:t>
            </a:r>
            <a:r>
              <a:rPr lang="zh-CN" altLang="en-US" sz="2400" dirty="0" smtClean="0"/>
              <a:t>截</a:t>
            </a:r>
            <a:r>
              <a:rPr lang="zh-CN" altLang="zh-CN" sz="2400" dirty="0" smtClean="0"/>
              <a:t>梢</a:t>
            </a:r>
            <a:r>
              <a:rPr lang="zh-CN" altLang="zh-CN" sz="2400" dirty="0"/>
              <a:t>棒丢在一边，两只手就势把大虫顶花皮揪住，一按按将下来。那只大虫急要</a:t>
            </a:r>
            <a:r>
              <a:rPr lang="zh-CN" altLang="zh-CN" sz="2400" dirty="0" smtClean="0"/>
              <a:t>挣扎</a:t>
            </a:r>
            <a:r>
              <a:rPr lang="zh-CN" altLang="zh-CN" sz="2400" dirty="0"/>
              <a:t>，早没了气力，被武松使尽气力纳定，那里肯放半点儿松宽！武松把只脚往大虫面门上、眼睛里只顾乱踢。那大虫咆哮起来，把身底下扒起两堆黄泥，做了一个土坑。武松把那大虫嘴直按下黄泥坑里去。那大虫吃武松奈何得没有一些气力。武松把左手紧紧地揪住顶花皮，偷出右手来，提起</a:t>
            </a:r>
            <a:r>
              <a:rPr lang="zh-CN" altLang="zh-CN" sz="2400" dirty="0" smtClean="0"/>
              <a:t>铁</a:t>
            </a:r>
            <a:r>
              <a:rPr lang="zh-CN" altLang="en-US" sz="2400" dirty="0" smtClean="0"/>
              <a:t>锤</a:t>
            </a:r>
            <a:r>
              <a:rPr lang="zh-CN" altLang="zh-CN" sz="2400" dirty="0" smtClean="0"/>
              <a:t>般</a:t>
            </a:r>
            <a:r>
              <a:rPr lang="zh-CN" altLang="zh-CN" sz="2400" dirty="0"/>
              <a:t>大小的拳头，尽平生之力，只顾打。打了五七十拳，那只大虫眼里，口里，鼻子里，耳朵里，都迸出鲜血来。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1533</Words>
  <Application>Microsoft Office PowerPoint</Application>
  <PresentationFormat>全屏显示(16:9)</PresentationFormat>
  <Paragraphs>79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华文楷体</vt:lpstr>
      <vt:lpstr>Wingdings 2</vt:lpstr>
      <vt:lpstr>Calibri</vt:lpstr>
      <vt:lpstr>Franklin Gothic Medium</vt:lpstr>
      <vt:lpstr>隶书</vt:lpstr>
      <vt:lpstr>Franklin Gothic Book</vt:lpstr>
      <vt:lpstr>黑体</vt:lpstr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100</cp:revision>
  <dcterms:created xsi:type="dcterms:W3CDTF">2017-03-17T02:28:00Z</dcterms:created>
  <dcterms:modified xsi:type="dcterms:W3CDTF">2019-12-28T07:39:50Z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