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70" r:id="rId15"/>
    <p:sldId id="271" r:id="rId16"/>
    <p:sldId id="269" r:id="rId17"/>
    <p:sldId id="272" r:id="rId18"/>
    <p:sldId id="100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E1B"/>
    <a:srgbClr val="003300"/>
    <a:srgbClr val="006666"/>
    <a:srgbClr val="3399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648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63E4D8-177C-48AE-8CE2-B77FB232E908}" type="doc">
      <dgm:prSet loTypeId="urn:microsoft.com/office/officeart/2005/8/layout/hierarchy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648C7561-C641-4A72-BE0D-FEABC53EC964}">
      <dgm:prSet phldrT="[文本]" custT="1"/>
      <dgm:spPr/>
      <dgm:t>
        <a:bodyPr/>
        <a:lstStyle/>
        <a:p>
          <a:r>
            <a:rPr lang="zh-CN" altLang="en-US" sz="1200" b="1"/>
            <a:t>贾</a:t>
          </a:r>
          <a:r>
            <a:rPr lang="zh-CN" altLang="en-US" sz="1600" b="1"/>
            <a:t>宝玉</a:t>
          </a:r>
          <a:endParaRPr lang="zh-CN" altLang="en-US" sz="1600" b="1" dirty="0"/>
        </a:p>
      </dgm:t>
    </dgm:pt>
    <dgm:pt modelId="{80B0C3E9-B476-4B16-864E-544E99A08929}" type="parTrans" cxnId="{87DA42C9-29E7-4381-B604-A09ED3C75B91}">
      <dgm:prSet/>
      <dgm:spPr/>
      <dgm:t>
        <a:bodyPr/>
        <a:lstStyle/>
        <a:p>
          <a:endParaRPr lang="zh-CN" altLang="en-US"/>
        </a:p>
      </dgm:t>
    </dgm:pt>
    <dgm:pt modelId="{6E35B13A-0AD4-403E-9F15-8F7ADC3EBB9A}" type="sibTrans" cxnId="{87DA42C9-29E7-4381-B604-A09ED3C75B91}">
      <dgm:prSet/>
      <dgm:spPr/>
      <dgm:t>
        <a:bodyPr/>
        <a:lstStyle/>
        <a:p>
          <a:endParaRPr lang="zh-CN" altLang="en-US"/>
        </a:p>
      </dgm:t>
    </dgm:pt>
    <dgm:pt modelId="{EA2D17BB-DD93-4DA1-8F60-7E8E3F0303DF}">
      <dgm:prSet phldrT="[文本]" custT="1"/>
      <dgm:spPr/>
      <dgm:t>
        <a:bodyPr/>
        <a:lstStyle/>
        <a:p>
          <a:r>
            <a:rPr lang="zh-CN" altLang="en-US" sz="1200"/>
            <a:t>贾</a:t>
          </a:r>
          <a:r>
            <a:rPr lang="zh-CN" altLang="en-US" sz="1600" b="1"/>
            <a:t>探春</a:t>
          </a:r>
          <a:endParaRPr lang="zh-CN" altLang="en-US" sz="1600" b="1" dirty="0"/>
        </a:p>
      </dgm:t>
    </dgm:pt>
    <dgm:pt modelId="{AB3CFF97-F847-4F71-A902-B6BC3A6F3B8B}" type="parTrans" cxnId="{40DF5B20-FE8D-4FA3-8EE5-97363A41D91D}">
      <dgm:prSet/>
      <dgm:spPr/>
      <dgm:t>
        <a:bodyPr/>
        <a:lstStyle/>
        <a:p>
          <a:endParaRPr lang="zh-CN" altLang="en-US"/>
        </a:p>
      </dgm:t>
    </dgm:pt>
    <dgm:pt modelId="{F1884299-7EF8-48DE-A452-37F68F51C412}" type="sibTrans" cxnId="{40DF5B20-FE8D-4FA3-8EE5-97363A41D91D}">
      <dgm:prSet/>
      <dgm:spPr/>
      <dgm:t>
        <a:bodyPr/>
        <a:lstStyle/>
        <a:p>
          <a:endParaRPr lang="zh-CN" altLang="en-US"/>
        </a:p>
      </dgm:t>
    </dgm:pt>
    <dgm:pt modelId="{A84138BC-38F7-43CE-9B4A-2C0C739859E7}">
      <dgm:prSet phldrT="[文本]"/>
      <dgm:spPr/>
      <dgm:t>
        <a:bodyPr/>
        <a:lstStyle/>
        <a:p>
          <a:r>
            <a:rPr lang="zh-CN" altLang="en-US"/>
            <a:t>长子：贾琏</a:t>
          </a:r>
          <a:endParaRPr lang="en-US" altLang="zh-CN"/>
        </a:p>
        <a:p>
          <a:r>
            <a:rPr lang="zh-CN" altLang="en-US"/>
            <a:t>妻：邢夫人</a:t>
          </a:r>
          <a:endParaRPr lang="en-US" altLang="zh-CN"/>
        </a:p>
        <a:p>
          <a:r>
            <a:rPr lang="zh-CN" altLang="en-US"/>
            <a:t>妾：</a:t>
          </a:r>
          <a:r>
            <a:rPr lang="zh-CN" altLang="en-US" b="1"/>
            <a:t>嫣红</a:t>
          </a:r>
          <a:r>
            <a:rPr lang="zh-CN" altLang="en-US"/>
            <a:t>  翠云</a:t>
          </a:r>
          <a:endParaRPr lang="zh-CN" altLang="en-US" dirty="0"/>
        </a:p>
      </dgm:t>
    </dgm:pt>
    <dgm:pt modelId="{6312A8BD-1B6A-4EC9-9A56-FFA7406D31B9}" type="parTrans" cxnId="{434705AE-B14D-4DBF-83D4-5A5020132575}">
      <dgm:prSet/>
      <dgm:spPr/>
      <dgm:t>
        <a:bodyPr/>
        <a:lstStyle/>
        <a:p>
          <a:endParaRPr lang="zh-CN" altLang="en-US"/>
        </a:p>
      </dgm:t>
    </dgm:pt>
    <dgm:pt modelId="{1DC31067-5AEC-40BA-A23A-129A0973401F}" type="sibTrans" cxnId="{434705AE-B14D-4DBF-83D4-5A5020132575}">
      <dgm:prSet/>
      <dgm:spPr/>
      <dgm:t>
        <a:bodyPr/>
        <a:lstStyle/>
        <a:p>
          <a:endParaRPr lang="zh-CN" altLang="en-US"/>
        </a:p>
      </dgm:t>
    </dgm:pt>
    <dgm:pt modelId="{1006E4BD-C43D-48E9-9732-08567E1D9778}">
      <dgm:prSet phldrT="[文本]"/>
      <dgm:spPr/>
      <dgm:t>
        <a:bodyPr/>
        <a:lstStyle/>
        <a:p>
          <a:r>
            <a:rPr lang="zh-CN" altLang="en-US" dirty="0"/>
            <a:t>女：贾敏</a:t>
          </a:r>
          <a:endParaRPr lang="en-US" altLang="zh-CN" dirty="0"/>
        </a:p>
        <a:p>
          <a:r>
            <a:rPr lang="zh-CN" altLang="en-US" dirty="0"/>
            <a:t>婿：林如海</a:t>
          </a:r>
          <a:endParaRPr lang="en-US" altLang="zh-CN" dirty="0"/>
        </a:p>
      </dgm:t>
    </dgm:pt>
    <dgm:pt modelId="{F0D5A133-5C7D-4EEB-92C7-A2EAD1D907BB}" type="sibTrans" cxnId="{19A9C2C6-CFC0-4579-AA60-27B8A9125398}">
      <dgm:prSet/>
      <dgm:spPr/>
      <dgm:t>
        <a:bodyPr/>
        <a:lstStyle/>
        <a:p>
          <a:endParaRPr lang="zh-CN" altLang="en-US"/>
        </a:p>
      </dgm:t>
    </dgm:pt>
    <dgm:pt modelId="{F4229D9E-7B83-423E-9916-DC9866860EE2}" type="parTrans" cxnId="{19A9C2C6-CFC0-4579-AA60-27B8A9125398}">
      <dgm:prSet/>
      <dgm:spPr/>
      <dgm:t>
        <a:bodyPr/>
        <a:lstStyle/>
        <a:p>
          <a:endParaRPr lang="zh-CN" altLang="en-US"/>
        </a:p>
      </dgm:t>
    </dgm:pt>
    <dgm:pt modelId="{C4A1A11A-0EBB-48C5-AF24-C0EE3E0E2C97}">
      <dgm:prSet phldrT="[文本]"/>
      <dgm:spPr/>
      <dgm:t>
        <a:bodyPr/>
        <a:lstStyle/>
        <a:p>
          <a:r>
            <a:rPr lang="zh-CN" altLang="en-US" dirty="0"/>
            <a:t>次子：贾政</a:t>
          </a:r>
          <a:endParaRPr lang="en-US" altLang="zh-CN" dirty="0"/>
        </a:p>
        <a:p>
          <a:r>
            <a:rPr lang="zh-CN" altLang="en-US" dirty="0"/>
            <a:t>妻：王夫人</a:t>
          </a:r>
        </a:p>
        <a:p>
          <a:r>
            <a:rPr lang="zh-CN" altLang="en-US" dirty="0"/>
            <a:t>妾：赵姨娘</a:t>
          </a:r>
        </a:p>
      </dgm:t>
    </dgm:pt>
    <dgm:pt modelId="{B9D30797-8613-4D33-97DF-CEE7D283C11D}" type="sibTrans" cxnId="{4E76E7B4-D13A-4653-94A3-6001E505986C}">
      <dgm:prSet/>
      <dgm:spPr/>
      <dgm:t>
        <a:bodyPr/>
        <a:lstStyle/>
        <a:p>
          <a:endParaRPr lang="zh-CN" altLang="en-US"/>
        </a:p>
      </dgm:t>
    </dgm:pt>
    <dgm:pt modelId="{2067CBA5-09E5-4585-A129-B1CDC076F1F0}" type="parTrans" cxnId="{4E76E7B4-D13A-4653-94A3-6001E505986C}">
      <dgm:prSet/>
      <dgm:spPr/>
      <dgm:t>
        <a:bodyPr/>
        <a:lstStyle/>
        <a:p>
          <a:endParaRPr lang="zh-CN" altLang="en-US"/>
        </a:p>
      </dgm:t>
    </dgm:pt>
    <dgm:pt modelId="{CC61807F-7C2B-43A6-B68C-BB52407D03D5}">
      <dgm:prSet phldrT="[文本]" custT="1"/>
      <dgm:spPr/>
      <dgm:t>
        <a:bodyPr/>
        <a:lstStyle/>
        <a:p>
          <a:r>
            <a:rPr lang="zh-CN" altLang="en-US" sz="2400" b="1" dirty="0"/>
            <a:t>薛家</a:t>
          </a:r>
        </a:p>
      </dgm:t>
    </dgm:pt>
    <dgm:pt modelId="{A2F26292-505A-4CC3-80F0-1B60F5255E8F}" type="sibTrans" cxnId="{FFB56D5D-A51D-41AB-871A-589116F32796}">
      <dgm:prSet/>
      <dgm:spPr/>
      <dgm:t>
        <a:bodyPr/>
        <a:lstStyle/>
        <a:p>
          <a:endParaRPr lang="zh-CN" altLang="en-US"/>
        </a:p>
      </dgm:t>
    </dgm:pt>
    <dgm:pt modelId="{5EBDE5C7-181C-4148-8DB1-06E763BC7234}" type="parTrans" cxnId="{FFB56D5D-A51D-41AB-871A-589116F32796}">
      <dgm:prSet/>
      <dgm:spPr/>
      <dgm:t>
        <a:bodyPr/>
        <a:lstStyle/>
        <a:p>
          <a:endParaRPr lang="zh-CN" altLang="en-US"/>
        </a:p>
      </dgm:t>
    </dgm:pt>
    <dgm:pt modelId="{0F7B9FDA-9CC2-4707-A629-FF56C2044DDB}">
      <dgm:prSet phldrT="[文本]"/>
      <dgm:spPr/>
      <dgm:t>
        <a:bodyPr/>
        <a:lstStyle/>
        <a:p>
          <a:r>
            <a:rPr lang="zh-CN" altLang="en-US" dirty="0"/>
            <a:t>王夫人</a:t>
          </a:r>
        </a:p>
      </dgm:t>
    </dgm:pt>
    <dgm:pt modelId="{4AC2CA3A-41A4-4FD7-A103-8FC25BE9D77A}" type="sibTrans" cxnId="{9CA0B841-6B00-43A1-BB91-C2E8EBACEDDB}">
      <dgm:prSet/>
      <dgm:spPr/>
      <dgm:t>
        <a:bodyPr/>
        <a:lstStyle/>
        <a:p>
          <a:endParaRPr lang="zh-CN" altLang="en-US"/>
        </a:p>
      </dgm:t>
    </dgm:pt>
    <dgm:pt modelId="{FBC3D3A5-E923-40A8-817E-9C02BD7A66EE}" type="parTrans" cxnId="{9CA0B841-6B00-43A1-BB91-C2E8EBACEDDB}">
      <dgm:prSet/>
      <dgm:spPr/>
      <dgm:t>
        <a:bodyPr/>
        <a:lstStyle/>
        <a:p>
          <a:endParaRPr lang="zh-CN" altLang="en-US"/>
        </a:p>
      </dgm:t>
    </dgm:pt>
    <dgm:pt modelId="{50E016AA-C146-4DD7-9F4F-3479198CDD72}">
      <dgm:prSet phldrT="[文本]" custT="1"/>
      <dgm:spPr/>
      <dgm:t>
        <a:bodyPr/>
        <a:lstStyle/>
        <a:p>
          <a:r>
            <a:rPr lang="zh-CN" altLang="en-US" sz="1200" dirty="0"/>
            <a:t>薛</a:t>
          </a:r>
          <a:r>
            <a:rPr lang="zh-CN" altLang="en-US" sz="1600" b="1" dirty="0"/>
            <a:t>宝琴</a:t>
          </a:r>
        </a:p>
      </dgm:t>
    </dgm:pt>
    <dgm:pt modelId="{7CE6AF27-A100-4290-8505-814FE29C7444}" type="sibTrans" cxnId="{5AB3E7D4-0065-4946-A8DC-4DF0DBCC83DA}">
      <dgm:prSet/>
      <dgm:spPr/>
      <dgm:t>
        <a:bodyPr/>
        <a:lstStyle/>
        <a:p>
          <a:endParaRPr lang="zh-CN" altLang="en-US"/>
        </a:p>
      </dgm:t>
    </dgm:pt>
    <dgm:pt modelId="{E383F954-F311-49E9-928B-7371691BFCEA}" type="parTrans" cxnId="{5AB3E7D4-0065-4946-A8DC-4DF0DBCC83DA}">
      <dgm:prSet/>
      <dgm:spPr/>
      <dgm:t>
        <a:bodyPr/>
        <a:lstStyle/>
        <a:p>
          <a:endParaRPr lang="zh-CN" altLang="en-US"/>
        </a:p>
      </dgm:t>
    </dgm:pt>
    <dgm:pt modelId="{6D5F0C85-3160-42CC-9606-39C83F36E63D}">
      <dgm:prSet phldrT="[文本]"/>
      <dgm:spPr/>
      <dgm:t>
        <a:bodyPr/>
        <a:lstStyle/>
        <a:p>
          <a:endParaRPr lang="zh-CN" altLang="en-US" dirty="0"/>
        </a:p>
      </dgm:t>
    </dgm:pt>
    <dgm:pt modelId="{C9217252-375E-4627-AC87-ED061FADD2AB}" type="parTrans" cxnId="{1C654867-46AC-471A-998A-0ADDDC6B35A3}">
      <dgm:prSet/>
      <dgm:spPr/>
      <dgm:t>
        <a:bodyPr/>
        <a:lstStyle/>
        <a:p>
          <a:endParaRPr lang="zh-CN" altLang="en-US"/>
        </a:p>
      </dgm:t>
    </dgm:pt>
    <dgm:pt modelId="{52A17128-9451-4750-B6ED-F676D8D1F075}" type="sibTrans" cxnId="{1C654867-46AC-471A-998A-0ADDDC6B35A3}">
      <dgm:prSet/>
      <dgm:spPr/>
      <dgm:t>
        <a:bodyPr/>
        <a:lstStyle/>
        <a:p>
          <a:endParaRPr lang="zh-CN" altLang="en-US"/>
        </a:p>
      </dgm:t>
    </dgm:pt>
    <dgm:pt modelId="{B1DF22DB-7095-400B-B841-89BCF7BDA039}">
      <dgm:prSet phldrT="[文本]" custT="1"/>
      <dgm:spPr/>
      <dgm:t>
        <a:bodyPr/>
        <a:lstStyle/>
        <a:p>
          <a:r>
            <a:rPr lang="zh-CN" altLang="en-US" sz="1200" b="1" dirty="0"/>
            <a:t>林</a:t>
          </a:r>
          <a:r>
            <a:rPr lang="zh-CN" altLang="en-US" sz="1600" b="1" dirty="0"/>
            <a:t>黛玉</a:t>
          </a:r>
          <a:endParaRPr lang="en-US" altLang="zh-CN" sz="1600" b="1" dirty="0"/>
        </a:p>
      </dgm:t>
    </dgm:pt>
    <dgm:pt modelId="{9C7178E5-501A-4B38-8C70-CBB99F968FF9}" type="parTrans" cxnId="{07596FD8-9EAB-48E6-816D-E93C58ED97A3}">
      <dgm:prSet/>
      <dgm:spPr/>
      <dgm:t>
        <a:bodyPr/>
        <a:lstStyle/>
        <a:p>
          <a:endParaRPr lang="zh-CN" altLang="en-US"/>
        </a:p>
      </dgm:t>
    </dgm:pt>
    <dgm:pt modelId="{5BFFA668-D326-4084-B581-8EEAAFFF949A}" type="sibTrans" cxnId="{07596FD8-9EAB-48E6-816D-E93C58ED97A3}">
      <dgm:prSet/>
      <dgm:spPr/>
      <dgm:t>
        <a:bodyPr/>
        <a:lstStyle/>
        <a:p>
          <a:endParaRPr lang="zh-CN" altLang="en-US"/>
        </a:p>
      </dgm:t>
    </dgm:pt>
    <dgm:pt modelId="{DBF0FEF5-39E3-43DC-B008-19FB2E47BC6C}">
      <dgm:prSet phldrT="[文本]" custT="1"/>
      <dgm:spPr/>
      <dgm:t>
        <a:bodyPr/>
        <a:lstStyle/>
        <a:p>
          <a:r>
            <a:rPr lang="zh-CN" altLang="en-US" sz="1200" b="1"/>
            <a:t>薛</a:t>
          </a:r>
          <a:r>
            <a:rPr lang="zh-CN" altLang="en-US" sz="1600" b="1"/>
            <a:t>宝钗</a:t>
          </a:r>
          <a:endParaRPr lang="zh-CN" altLang="en-US" sz="1600" dirty="0"/>
        </a:p>
      </dgm:t>
    </dgm:pt>
    <dgm:pt modelId="{0D91A34E-10D5-4DE7-839F-1B8105CB3768}" type="parTrans" cxnId="{B6BAB5EB-5F6D-4731-B835-D838F9F63E8B}">
      <dgm:prSet/>
      <dgm:spPr/>
      <dgm:t>
        <a:bodyPr/>
        <a:lstStyle/>
        <a:p>
          <a:endParaRPr lang="zh-CN" altLang="en-US"/>
        </a:p>
      </dgm:t>
    </dgm:pt>
    <dgm:pt modelId="{7FD66909-80D6-494D-89B0-8A4090035EF9}" type="sibTrans" cxnId="{B6BAB5EB-5F6D-4731-B835-D838F9F63E8B}">
      <dgm:prSet/>
      <dgm:spPr/>
      <dgm:t>
        <a:bodyPr/>
        <a:lstStyle/>
        <a:p>
          <a:endParaRPr lang="zh-CN" altLang="en-US"/>
        </a:p>
      </dgm:t>
    </dgm:pt>
    <dgm:pt modelId="{04199B9C-8AAB-4C77-BD76-08895DDD166E}">
      <dgm:prSet phldrT="[文本]" custT="1"/>
      <dgm:spPr/>
      <dgm:t>
        <a:bodyPr/>
        <a:lstStyle/>
        <a:p>
          <a:r>
            <a:rPr lang="zh-CN" altLang="en-US" sz="1200" b="1"/>
            <a:t>丫鬟：</a:t>
          </a:r>
          <a:r>
            <a:rPr lang="zh-CN" altLang="en-US" sz="1600" b="1"/>
            <a:t>紫鹃</a:t>
          </a:r>
          <a:endParaRPr lang="en-US" altLang="zh-CN" sz="1600" b="1" dirty="0"/>
        </a:p>
      </dgm:t>
    </dgm:pt>
    <dgm:pt modelId="{0F1AE0D9-67CA-4E5F-9EC6-231D660FE2A5}" type="parTrans" cxnId="{818A3097-2F04-42F5-9C77-B9EAB6066EF0}">
      <dgm:prSet/>
      <dgm:spPr/>
      <dgm:t>
        <a:bodyPr/>
        <a:lstStyle/>
        <a:p>
          <a:endParaRPr lang="zh-CN" altLang="en-US"/>
        </a:p>
      </dgm:t>
    </dgm:pt>
    <dgm:pt modelId="{66F97BCF-A516-41B9-AC8B-952F902CB70A}" type="sibTrans" cxnId="{818A3097-2F04-42F5-9C77-B9EAB6066EF0}">
      <dgm:prSet/>
      <dgm:spPr/>
      <dgm:t>
        <a:bodyPr/>
        <a:lstStyle/>
        <a:p>
          <a:endParaRPr lang="zh-CN" altLang="en-US"/>
        </a:p>
      </dgm:t>
    </dgm:pt>
    <dgm:pt modelId="{382D1F35-8C6A-471E-8C97-C9113F636694}">
      <dgm:prSet phldrT="[文本]" custT="1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r>
            <a:rPr lang="zh-CN" altLang="en-US" sz="2800" dirty="0"/>
            <a:t> </a:t>
          </a:r>
        </a:p>
      </dgm:t>
    </dgm:pt>
    <dgm:pt modelId="{D91E27E1-D749-4136-B13A-A769BBEE561A}" type="sibTrans" cxnId="{7403A3EF-B22B-40D2-AFF9-7F4E479AAE8F}">
      <dgm:prSet/>
      <dgm:spPr/>
      <dgm:t>
        <a:bodyPr/>
        <a:lstStyle/>
        <a:p>
          <a:endParaRPr lang="zh-CN" altLang="en-US"/>
        </a:p>
      </dgm:t>
    </dgm:pt>
    <dgm:pt modelId="{6B82D02C-315C-4715-A436-A1FC9AF5E16E}" type="parTrans" cxnId="{7403A3EF-B22B-40D2-AFF9-7F4E479AAE8F}">
      <dgm:prSet/>
      <dgm:spPr/>
      <dgm:t>
        <a:bodyPr/>
        <a:lstStyle/>
        <a:p>
          <a:endParaRPr lang="zh-CN" altLang="en-US"/>
        </a:p>
      </dgm:t>
    </dgm:pt>
    <dgm:pt modelId="{050F8DAA-7C21-401A-9229-6349E72EBCA0}">
      <dgm:prSet phldrT="[文本]" custT="1"/>
      <dgm:spPr/>
      <dgm:t>
        <a:bodyPr/>
        <a:lstStyle/>
        <a:p>
          <a:r>
            <a:rPr lang="zh-CN" altLang="en-US" sz="2400" b="1" dirty="0"/>
            <a:t>王家</a:t>
          </a:r>
        </a:p>
      </dgm:t>
    </dgm:pt>
    <dgm:pt modelId="{163D328E-689E-44FA-9212-8C9FA1E40447}" type="parTrans" cxnId="{A86F3AFC-10FE-4F1E-B70D-D8F4C60FDC81}">
      <dgm:prSet/>
      <dgm:spPr/>
      <dgm:t>
        <a:bodyPr/>
        <a:lstStyle/>
        <a:p>
          <a:endParaRPr lang="zh-CN" altLang="en-US"/>
        </a:p>
      </dgm:t>
    </dgm:pt>
    <dgm:pt modelId="{11C4075A-5969-4149-A5CD-246C2A61275F}" type="sibTrans" cxnId="{A86F3AFC-10FE-4F1E-B70D-D8F4C60FDC81}">
      <dgm:prSet/>
      <dgm:spPr/>
      <dgm:t>
        <a:bodyPr/>
        <a:lstStyle/>
        <a:p>
          <a:endParaRPr lang="zh-CN" altLang="en-US"/>
        </a:p>
      </dgm:t>
    </dgm:pt>
    <dgm:pt modelId="{8D92D9D7-AE67-4BD8-930B-8EDCCBF99E35}">
      <dgm:prSet phldrT="[文本]" custT="1"/>
      <dgm:spPr/>
      <dgm:t>
        <a:bodyPr/>
        <a:lstStyle/>
        <a:p>
          <a:r>
            <a:rPr lang="zh-CN" altLang="en-US" sz="2400" b="1" dirty="0"/>
            <a:t>史家</a:t>
          </a:r>
        </a:p>
      </dgm:t>
    </dgm:pt>
    <dgm:pt modelId="{DE63A7B9-349D-4B24-B9CD-B329958F40E6}" type="parTrans" cxnId="{361C3B5E-1CB5-4CDE-85C0-FDC18F460595}">
      <dgm:prSet/>
      <dgm:spPr/>
      <dgm:t>
        <a:bodyPr/>
        <a:lstStyle/>
        <a:p>
          <a:endParaRPr lang="zh-CN" altLang="en-US"/>
        </a:p>
      </dgm:t>
    </dgm:pt>
    <dgm:pt modelId="{C5115D29-07C8-47F1-B8D8-439BB5710BBA}" type="sibTrans" cxnId="{361C3B5E-1CB5-4CDE-85C0-FDC18F460595}">
      <dgm:prSet/>
      <dgm:spPr/>
      <dgm:t>
        <a:bodyPr/>
        <a:lstStyle/>
        <a:p>
          <a:endParaRPr lang="zh-CN" altLang="en-US"/>
        </a:p>
      </dgm:t>
    </dgm:pt>
    <dgm:pt modelId="{063DC8E9-6A7E-48EF-8E7A-D7AE3E6C5718}" type="pres">
      <dgm:prSet presAssocID="{DA63E4D8-177C-48AE-8CE2-B77FB232E90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4304A17-1F90-4027-87C3-1350FB03DB8A}" type="pres">
      <dgm:prSet presAssocID="{382D1F35-8C6A-471E-8C97-C9113F636694}" presName="hierRoot1" presStyleCnt="0"/>
      <dgm:spPr/>
    </dgm:pt>
    <dgm:pt modelId="{6F8B3EDE-8C14-4EEC-9433-97501485617F}" type="pres">
      <dgm:prSet presAssocID="{382D1F35-8C6A-471E-8C97-C9113F636694}" presName="composite" presStyleCnt="0"/>
      <dgm:spPr/>
    </dgm:pt>
    <dgm:pt modelId="{3BBCA099-DBDB-4F8A-BBC8-2F032E709D88}" type="pres">
      <dgm:prSet presAssocID="{382D1F35-8C6A-471E-8C97-C9113F636694}" presName="background" presStyleLbl="node0" presStyleIdx="0" presStyleCnt="4"/>
      <dgm:spPr/>
    </dgm:pt>
    <dgm:pt modelId="{2F8133DC-289B-42B2-B358-58DEAA0A7E48}" type="pres">
      <dgm:prSet presAssocID="{382D1F35-8C6A-471E-8C97-C9113F636694}" presName="text" presStyleLbl="fgAcc0" presStyleIdx="0" presStyleCnt="4" custLinFactNeighborX="45011" custLinFactNeighborY="133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562595F-476C-4082-B0ED-141647BF9713}" type="pres">
      <dgm:prSet presAssocID="{382D1F35-8C6A-471E-8C97-C9113F636694}" presName="hierChild2" presStyleCnt="0"/>
      <dgm:spPr/>
    </dgm:pt>
    <dgm:pt modelId="{32B6B7AD-EE9A-4044-91D1-D8BAA4883451}" type="pres">
      <dgm:prSet presAssocID="{2067CBA5-09E5-4585-A129-B1CDC076F1F0}" presName="Name10" presStyleLbl="parChTrans1D2" presStyleIdx="0" presStyleCnt="5"/>
      <dgm:spPr/>
      <dgm:t>
        <a:bodyPr/>
        <a:lstStyle/>
        <a:p>
          <a:endParaRPr lang="zh-CN" altLang="en-US"/>
        </a:p>
      </dgm:t>
    </dgm:pt>
    <dgm:pt modelId="{1AF79F8D-7FE2-49F4-91AE-E9D142BCEDE9}" type="pres">
      <dgm:prSet presAssocID="{C4A1A11A-0EBB-48C5-AF24-C0EE3E0E2C97}" presName="hierRoot2" presStyleCnt="0"/>
      <dgm:spPr/>
    </dgm:pt>
    <dgm:pt modelId="{813D2C2E-7D89-438C-859D-7394E1846E73}" type="pres">
      <dgm:prSet presAssocID="{C4A1A11A-0EBB-48C5-AF24-C0EE3E0E2C97}" presName="composite2" presStyleCnt="0"/>
      <dgm:spPr/>
    </dgm:pt>
    <dgm:pt modelId="{9C9FC534-DF3D-41D5-8710-3490878CF62C}" type="pres">
      <dgm:prSet presAssocID="{C4A1A11A-0EBB-48C5-AF24-C0EE3E0E2C97}" presName="background2" presStyleLbl="node2" presStyleIdx="0" presStyleCnt="5"/>
      <dgm:spPr/>
    </dgm:pt>
    <dgm:pt modelId="{B355D348-6FEF-4871-B8FA-97E07A3DFEA3}" type="pres">
      <dgm:prSet presAssocID="{C4A1A11A-0EBB-48C5-AF24-C0EE3E0E2C97}" presName="text2" presStyleLbl="fgAcc2" presStyleIdx="0" presStyleCnt="5" custLinFactX="52800" custLinFactNeighborX="100000" custLinFactNeighborY="21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8D6ED8C-1465-4F17-A58F-F93F472B6ECE}" type="pres">
      <dgm:prSet presAssocID="{C4A1A11A-0EBB-48C5-AF24-C0EE3E0E2C97}" presName="hierChild3" presStyleCnt="0"/>
      <dgm:spPr/>
    </dgm:pt>
    <dgm:pt modelId="{8F649DA9-E3C9-4E8F-9ACB-D6D790B1DD95}" type="pres">
      <dgm:prSet presAssocID="{80B0C3E9-B476-4B16-864E-544E99A08929}" presName="Name17" presStyleLbl="parChTrans1D3" presStyleIdx="0" presStyleCnt="5"/>
      <dgm:spPr/>
      <dgm:t>
        <a:bodyPr/>
        <a:lstStyle/>
        <a:p>
          <a:endParaRPr lang="zh-CN" altLang="en-US"/>
        </a:p>
      </dgm:t>
    </dgm:pt>
    <dgm:pt modelId="{A113DCFF-DF9A-4667-9308-7677DC634231}" type="pres">
      <dgm:prSet presAssocID="{648C7561-C641-4A72-BE0D-FEABC53EC964}" presName="hierRoot3" presStyleCnt="0"/>
      <dgm:spPr/>
    </dgm:pt>
    <dgm:pt modelId="{3ED7F13D-E7F9-4C41-9B4E-24AE948975D2}" type="pres">
      <dgm:prSet presAssocID="{648C7561-C641-4A72-BE0D-FEABC53EC964}" presName="composite3" presStyleCnt="0"/>
      <dgm:spPr/>
    </dgm:pt>
    <dgm:pt modelId="{FFC57881-BFE6-4A5E-8AF7-1189A0CD4B3E}" type="pres">
      <dgm:prSet presAssocID="{648C7561-C641-4A72-BE0D-FEABC53EC964}" presName="background3" presStyleLbl="node3" presStyleIdx="0" presStyleCnt="5"/>
      <dgm:spPr/>
    </dgm:pt>
    <dgm:pt modelId="{B0739A85-C73E-4D84-8388-6302BE0D9C48}" type="pres">
      <dgm:prSet presAssocID="{648C7561-C641-4A72-BE0D-FEABC53EC964}" presName="text3" presStyleLbl="fgAcc3" presStyleIdx="0" presStyleCnt="5" custScaleX="54145" custScaleY="60177" custLinFactX="8065" custLinFactNeighborX="100000" custLinFactNeighborY="581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120820-202C-4BE1-8834-DA752A5B10AF}" type="pres">
      <dgm:prSet presAssocID="{648C7561-C641-4A72-BE0D-FEABC53EC964}" presName="hierChild4" presStyleCnt="0"/>
      <dgm:spPr/>
    </dgm:pt>
    <dgm:pt modelId="{1C36AF50-3E26-4A6E-95AB-849334832C3F}" type="pres">
      <dgm:prSet presAssocID="{AB3CFF97-F847-4F71-A902-B6BC3A6F3B8B}" presName="Name17" presStyleLbl="parChTrans1D3" presStyleIdx="1" presStyleCnt="5"/>
      <dgm:spPr/>
      <dgm:t>
        <a:bodyPr/>
        <a:lstStyle/>
        <a:p>
          <a:endParaRPr lang="zh-CN" altLang="en-US"/>
        </a:p>
      </dgm:t>
    </dgm:pt>
    <dgm:pt modelId="{0386CBE6-C8B2-4C15-9279-96A4E967032C}" type="pres">
      <dgm:prSet presAssocID="{EA2D17BB-DD93-4DA1-8F60-7E8E3F0303DF}" presName="hierRoot3" presStyleCnt="0"/>
      <dgm:spPr/>
    </dgm:pt>
    <dgm:pt modelId="{E8C6953F-F462-4457-9D6F-126C1F72BEB4}" type="pres">
      <dgm:prSet presAssocID="{EA2D17BB-DD93-4DA1-8F60-7E8E3F0303DF}" presName="composite3" presStyleCnt="0"/>
      <dgm:spPr/>
    </dgm:pt>
    <dgm:pt modelId="{F72FFB69-79AD-47B9-BED4-F17AEB42BA25}" type="pres">
      <dgm:prSet presAssocID="{EA2D17BB-DD93-4DA1-8F60-7E8E3F0303DF}" presName="background3" presStyleLbl="node3" presStyleIdx="1" presStyleCnt="5"/>
      <dgm:spPr/>
    </dgm:pt>
    <dgm:pt modelId="{A595C72E-EDFB-4247-82A6-379F31B3EACB}" type="pres">
      <dgm:prSet presAssocID="{EA2D17BB-DD93-4DA1-8F60-7E8E3F0303DF}" presName="text3" presStyleLbl="fgAcc3" presStyleIdx="1" presStyleCnt="5" custScaleX="56121" custScaleY="55881" custLinFactX="17044" custLinFactNeighborX="100000" custLinFactNeighborY="494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F3F5FAC-7848-4795-9C00-D527D6AB4A20}" type="pres">
      <dgm:prSet presAssocID="{EA2D17BB-DD93-4DA1-8F60-7E8E3F0303DF}" presName="hierChild4" presStyleCnt="0"/>
      <dgm:spPr/>
    </dgm:pt>
    <dgm:pt modelId="{F30CC147-7825-42F8-BC1B-1F301664FBAA}" type="pres">
      <dgm:prSet presAssocID="{6312A8BD-1B6A-4EC9-9A56-FFA7406D31B9}" presName="Name10" presStyleLbl="parChTrans1D2" presStyleIdx="1" presStyleCnt="5"/>
      <dgm:spPr/>
      <dgm:t>
        <a:bodyPr/>
        <a:lstStyle/>
        <a:p>
          <a:endParaRPr lang="zh-CN" altLang="en-US"/>
        </a:p>
      </dgm:t>
    </dgm:pt>
    <dgm:pt modelId="{FCB68217-B891-46B4-BC5F-29D8E9788B88}" type="pres">
      <dgm:prSet presAssocID="{A84138BC-38F7-43CE-9B4A-2C0C739859E7}" presName="hierRoot2" presStyleCnt="0"/>
      <dgm:spPr/>
    </dgm:pt>
    <dgm:pt modelId="{B5C58F2F-33AB-4A6D-8CE3-7FC6C180ADBF}" type="pres">
      <dgm:prSet presAssocID="{A84138BC-38F7-43CE-9B4A-2C0C739859E7}" presName="composite2" presStyleCnt="0"/>
      <dgm:spPr/>
    </dgm:pt>
    <dgm:pt modelId="{F9EE2C2D-EB34-4D30-B59C-6E0081B7809C}" type="pres">
      <dgm:prSet presAssocID="{A84138BC-38F7-43CE-9B4A-2C0C739859E7}" presName="background2" presStyleLbl="node2" presStyleIdx="1" presStyleCnt="5"/>
      <dgm:spPr/>
    </dgm:pt>
    <dgm:pt modelId="{6014406F-FCCE-4498-9F68-96D59D7049A4}" type="pres">
      <dgm:prSet presAssocID="{A84138BC-38F7-43CE-9B4A-2C0C739859E7}" presName="text2" presStyleLbl="fgAcc2" presStyleIdx="1" presStyleCnt="5" custLinFactNeighborX="-83582" custLinFactNeighborY="301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B585DE0-4118-47BC-9488-D5399F659FD5}" type="pres">
      <dgm:prSet presAssocID="{A84138BC-38F7-43CE-9B4A-2C0C739859E7}" presName="hierChild3" presStyleCnt="0"/>
      <dgm:spPr/>
    </dgm:pt>
    <dgm:pt modelId="{D19B34A0-B82E-4544-BF78-E7D7C3186713}" type="pres">
      <dgm:prSet presAssocID="{F4229D9E-7B83-423E-9916-DC9866860EE2}" presName="Name10" presStyleLbl="parChTrans1D2" presStyleIdx="2" presStyleCnt="5"/>
      <dgm:spPr/>
      <dgm:t>
        <a:bodyPr/>
        <a:lstStyle/>
        <a:p>
          <a:endParaRPr lang="zh-CN" altLang="en-US"/>
        </a:p>
      </dgm:t>
    </dgm:pt>
    <dgm:pt modelId="{F7A90354-3615-4341-92C6-48A3DCB4B537}" type="pres">
      <dgm:prSet presAssocID="{1006E4BD-C43D-48E9-9732-08567E1D9778}" presName="hierRoot2" presStyleCnt="0"/>
      <dgm:spPr/>
    </dgm:pt>
    <dgm:pt modelId="{977FD6C7-5779-4A67-AAAD-9E3DB3ACAD26}" type="pres">
      <dgm:prSet presAssocID="{1006E4BD-C43D-48E9-9732-08567E1D9778}" presName="composite2" presStyleCnt="0"/>
      <dgm:spPr/>
    </dgm:pt>
    <dgm:pt modelId="{50FCF8B5-6943-45DB-9F52-0EE2AAA8BC7A}" type="pres">
      <dgm:prSet presAssocID="{1006E4BD-C43D-48E9-9732-08567E1D9778}" presName="background2" presStyleLbl="node2" presStyleIdx="2" presStyleCnt="5"/>
      <dgm:spPr/>
    </dgm:pt>
    <dgm:pt modelId="{A7360F61-0F36-4F62-81B8-03F3DD0ACF41}" type="pres">
      <dgm:prSet presAssocID="{1006E4BD-C43D-48E9-9732-08567E1D9778}" presName="text2" presStyleLbl="fgAcc2" presStyleIdx="2" presStyleCnt="5" custScaleX="59103" custScaleY="59095" custLinFactNeighborX="42965" custLinFactNeighborY="26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D0A73E-3334-4077-9C8D-F698C6E84CCE}" type="pres">
      <dgm:prSet presAssocID="{1006E4BD-C43D-48E9-9732-08567E1D9778}" presName="hierChild3" presStyleCnt="0"/>
      <dgm:spPr/>
    </dgm:pt>
    <dgm:pt modelId="{70548382-05F9-494A-A38C-2671E844ACC3}" type="pres">
      <dgm:prSet presAssocID="{9C7178E5-501A-4B38-8C70-CBB99F968FF9}" presName="Name17" presStyleLbl="parChTrans1D3" presStyleIdx="2" presStyleCnt="5"/>
      <dgm:spPr/>
      <dgm:t>
        <a:bodyPr/>
        <a:lstStyle/>
        <a:p>
          <a:endParaRPr lang="zh-CN" altLang="en-US"/>
        </a:p>
      </dgm:t>
    </dgm:pt>
    <dgm:pt modelId="{726807FE-8E02-4F2E-8CE3-A63CB5D25AC7}" type="pres">
      <dgm:prSet presAssocID="{B1DF22DB-7095-400B-B841-89BCF7BDA039}" presName="hierRoot3" presStyleCnt="0"/>
      <dgm:spPr/>
    </dgm:pt>
    <dgm:pt modelId="{B9C37A87-A77E-4116-BD24-BA74B07A0CCE}" type="pres">
      <dgm:prSet presAssocID="{B1DF22DB-7095-400B-B841-89BCF7BDA039}" presName="composite3" presStyleCnt="0"/>
      <dgm:spPr/>
    </dgm:pt>
    <dgm:pt modelId="{9CC98259-4121-497F-8A9C-CEDD16618AB4}" type="pres">
      <dgm:prSet presAssocID="{B1DF22DB-7095-400B-B841-89BCF7BDA039}" presName="background3" presStyleLbl="node3" presStyleIdx="2" presStyleCnt="5"/>
      <dgm:spPr/>
    </dgm:pt>
    <dgm:pt modelId="{2610B9F4-AF02-4962-A680-91ED31F9E5C5}" type="pres">
      <dgm:prSet presAssocID="{B1DF22DB-7095-400B-B841-89BCF7BDA039}" presName="text3" presStyleLbl="fgAcc3" presStyleIdx="2" presStyleCnt="5" custScaleX="57538" custScaleY="51348" custLinFactNeighborX="29237" custLinFactNeighborY="2437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FB669EF-93C3-432B-94DA-EC4FB9AEC103}" type="pres">
      <dgm:prSet presAssocID="{B1DF22DB-7095-400B-B841-89BCF7BDA039}" presName="hierChild4" presStyleCnt="0"/>
      <dgm:spPr/>
    </dgm:pt>
    <dgm:pt modelId="{1B3C6E2D-361E-4FAF-AE92-B12B362F51A6}" type="pres">
      <dgm:prSet presAssocID="{0F1AE0D9-67CA-4E5F-9EC6-231D660FE2A5}" presName="Name23" presStyleLbl="parChTrans1D4" presStyleIdx="0" presStyleCnt="1"/>
      <dgm:spPr/>
      <dgm:t>
        <a:bodyPr/>
        <a:lstStyle/>
        <a:p>
          <a:endParaRPr lang="zh-CN" altLang="en-US"/>
        </a:p>
      </dgm:t>
    </dgm:pt>
    <dgm:pt modelId="{7482DC32-9721-4F5A-A7B2-E5B7FEA58316}" type="pres">
      <dgm:prSet presAssocID="{04199B9C-8AAB-4C77-BD76-08895DDD166E}" presName="hierRoot4" presStyleCnt="0"/>
      <dgm:spPr/>
    </dgm:pt>
    <dgm:pt modelId="{89FFE8FD-158D-4D89-BF0B-4480ADCA6490}" type="pres">
      <dgm:prSet presAssocID="{04199B9C-8AAB-4C77-BD76-08895DDD166E}" presName="composite4" presStyleCnt="0"/>
      <dgm:spPr/>
    </dgm:pt>
    <dgm:pt modelId="{EF42D4C8-58BF-4499-80BE-A31C976AE9A9}" type="pres">
      <dgm:prSet presAssocID="{04199B9C-8AAB-4C77-BD76-08895DDD166E}" presName="background4" presStyleLbl="node4" presStyleIdx="0" presStyleCnt="1"/>
      <dgm:spPr/>
    </dgm:pt>
    <dgm:pt modelId="{FBE3FE05-7777-438A-B33F-1023874276D8}" type="pres">
      <dgm:prSet presAssocID="{04199B9C-8AAB-4C77-BD76-08895DDD166E}" presName="text4" presStyleLbl="fgAcc4" presStyleIdx="0" presStyleCnt="1" custScaleX="74448" custScaleY="36668" custLinFactNeighborX="38572" custLinFactNeighborY="8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4E1DD60-F7CF-47A6-958C-59085653B046}" type="pres">
      <dgm:prSet presAssocID="{04199B9C-8AAB-4C77-BD76-08895DDD166E}" presName="hierChild5" presStyleCnt="0"/>
      <dgm:spPr/>
    </dgm:pt>
    <dgm:pt modelId="{9756302B-B69C-4706-AB04-7894C37B96C5}" type="pres">
      <dgm:prSet presAssocID="{CC61807F-7C2B-43A6-B68C-BB52407D03D5}" presName="hierRoot1" presStyleCnt="0"/>
      <dgm:spPr/>
    </dgm:pt>
    <dgm:pt modelId="{4EEFE32B-8074-4176-877C-B20FD4D4C521}" type="pres">
      <dgm:prSet presAssocID="{CC61807F-7C2B-43A6-B68C-BB52407D03D5}" presName="composite" presStyleCnt="0"/>
      <dgm:spPr/>
    </dgm:pt>
    <dgm:pt modelId="{8D9DB611-7CA8-42CB-8B72-EFC06C0E9772}" type="pres">
      <dgm:prSet presAssocID="{CC61807F-7C2B-43A6-B68C-BB52407D03D5}" presName="background" presStyleLbl="node0" presStyleIdx="1" presStyleCnt="4"/>
      <dgm:spPr/>
    </dgm:pt>
    <dgm:pt modelId="{D2F05CC8-E484-4362-AF91-06AE6B18060B}" type="pres">
      <dgm:prSet presAssocID="{CC61807F-7C2B-43A6-B68C-BB52407D03D5}" presName="text" presStyleLbl="fgAcc0" presStyleIdx="1" presStyleCnt="4" custScaleX="74624" custScaleY="70631" custLinFactX="58658" custLinFactNeighborX="100000" custLinFactNeighborY="175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7199CB3-CB42-488B-AE41-C61658C05923}" type="pres">
      <dgm:prSet presAssocID="{CC61807F-7C2B-43A6-B68C-BB52407D03D5}" presName="hierChild2" presStyleCnt="0"/>
      <dgm:spPr/>
    </dgm:pt>
    <dgm:pt modelId="{DC8B7452-0AF1-4E9D-9EA5-C42A9D181502}" type="pres">
      <dgm:prSet presAssocID="{FBC3D3A5-E923-40A8-817E-9C02BD7A66EE}" presName="Name10" presStyleLbl="parChTrans1D2" presStyleIdx="3" presStyleCnt="5"/>
      <dgm:spPr/>
      <dgm:t>
        <a:bodyPr/>
        <a:lstStyle/>
        <a:p>
          <a:endParaRPr lang="zh-CN" altLang="en-US"/>
        </a:p>
      </dgm:t>
    </dgm:pt>
    <dgm:pt modelId="{E3B5C2E7-5578-446D-B4EB-55AF9DC9A1A9}" type="pres">
      <dgm:prSet presAssocID="{0F7B9FDA-9CC2-4707-A629-FF56C2044DDB}" presName="hierRoot2" presStyleCnt="0"/>
      <dgm:spPr/>
    </dgm:pt>
    <dgm:pt modelId="{4E219A36-05C2-4C3D-84F7-406E7FADFD2F}" type="pres">
      <dgm:prSet presAssocID="{0F7B9FDA-9CC2-4707-A629-FF56C2044DDB}" presName="composite2" presStyleCnt="0"/>
      <dgm:spPr/>
    </dgm:pt>
    <dgm:pt modelId="{6345312E-5CB9-4397-BCFF-0493C0BB7D5E}" type="pres">
      <dgm:prSet presAssocID="{0F7B9FDA-9CC2-4707-A629-FF56C2044DDB}" presName="background2" presStyleLbl="node2" presStyleIdx="3" presStyleCnt="5"/>
      <dgm:spPr/>
    </dgm:pt>
    <dgm:pt modelId="{A421C7E5-D90D-4139-886D-7519FEB4DFA5}" type="pres">
      <dgm:prSet presAssocID="{0F7B9FDA-9CC2-4707-A629-FF56C2044DDB}" presName="text2" presStyleLbl="fgAcc2" presStyleIdx="3" presStyleCnt="5" custScaleX="50708" custScaleY="54362" custLinFactX="56334" custLinFactNeighborX="100000" custLinFactNeighborY="3884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4AF7657-0F15-4EC9-827E-CCEEE19FE8E1}" type="pres">
      <dgm:prSet presAssocID="{0F7B9FDA-9CC2-4707-A629-FF56C2044DDB}" presName="hierChild3" presStyleCnt="0"/>
      <dgm:spPr/>
    </dgm:pt>
    <dgm:pt modelId="{F30BEE2B-845B-4768-8D53-F2A082B05A77}" type="pres">
      <dgm:prSet presAssocID="{0D91A34E-10D5-4DE7-839F-1B8105CB3768}" presName="Name17" presStyleLbl="parChTrans1D3" presStyleIdx="3" presStyleCnt="5"/>
      <dgm:spPr/>
      <dgm:t>
        <a:bodyPr/>
        <a:lstStyle/>
        <a:p>
          <a:endParaRPr lang="zh-CN" altLang="en-US"/>
        </a:p>
      </dgm:t>
    </dgm:pt>
    <dgm:pt modelId="{3EFEB5B5-B51E-4029-9946-B5D17C6E8B0A}" type="pres">
      <dgm:prSet presAssocID="{DBF0FEF5-39E3-43DC-B008-19FB2E47BC6C}" presName="hierRoot3" presStyleCnt="0"/>
      <dgm:spPr/>
    </dgm:pt>
    <dgm:pt modelId="{20BF8644-2EBD-47F3-9515-8464E7A5D787}" type="pres">
      <dgm:prSet presAssocID="{DBF0FEF5-39E3-43DC-B008-19FB2E47BC6C}" presName="composite3" presStyleCnt="0"/>
      <dgm:spPr/>
    </dgm:pt>
    <dgm:pt modelId="{A8B9B83A-7416-42AC-8F7D-9DDC8CABE665}" type="pres">
      <dgm:prSet presAssocID="{DBF0FEF5-39E3-43DC-B008-19FB2E47BC6C}" presName="background3" presStyleLbl="node3" presStyleIdx="3" presStyleCnt="5"/>
      <dgm:spPr/>
    </dgm:pt>
    <dgm:pt modelId="{196A9B85-10FB-456A-9B96-88C6DA6AB716}" type="pres">
      <dgm:prSet presAssocID="{DBF0FEF5-39E3-43DC-B008-19FB2E47BC6C}" presName="text3" presStyleLbl="fgAcc3" presStyleIdx="3" presStyleCnt="5" custScaleX="54145" custScaleY="60177" custLinFactX="24419" custLinFactNeighborX="100000" custLinFactNeighborY="655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E492DEC-5C16-49F6-8F76-EFFD15C8D3F7}" type="pres">
      <dgm:prSet presAssocID="{DBF0FEF5-39E3-43DC-B008-19FB2E47BC6C}" presName="hierChild4" presStyleCnt="0"/>
      <dgm:spPr/>
    </dgm:pt>
    <dgm:pt modelId="{518EFDC5-5B7D-44A4-809F-1DEF146B45FD}" type="pres">
      <dgm:prSet presAssocID="{C9217252-375E-4627-AC87-ED061FADD2AB}" presName="Name10" presStyleLbl="parChTrans1D2" presStyleIdx="4" presStyleCnt="5"/>
      <dgm:spPr/>
      <dgm:t>
        <a:bodyPr/>
        <a:lstStyle/>
        <a:p>
          <a:endParaRPr lang="zh-CN" altLang="en-US"/>
        </a:p>
      </dgm:t>
    </dgm:pt>
    <dgm:pt modelId="{B9D0208E-9058-426D-99E2-2ADC3D67C017}" type="pres">
      <dgm:prSet presAssocID="{6D5F0C85-3160-42CC-9606-39C83F36E63D}" presName="hierRoot2" presStyleCnt="0"/>
      <dgm:spPr/>
    </dgm:pt>
    <dgm:pt modelId="{868E3DBD-C670-4B81-83EB-FB89849E5BB4}" type="pres">
      <dgm:prSet presAssocID="{6D5F0C85-3160-42CC-9606-39C83F36E63D}" presName="composite2" presStyleCnt="0"/>
      <dgm:spPr/>
    </dgm:pt>
    <dgm:pt modelId="{9033203F-80E8-4C7E-8678-19B0B29C53C0}" type="pres">
      <dgm:prSet presAssocID="{6D5F0C85-3160-42CC-9606-39C83F36E63D}" presName="background2" presStyleLbl="node2" presStyleIdx="4" presStyleCnt="5"/>
      <dgm:spPr/>
    </dgm:pt>
    <dgm:pt modelId="{D7035E90-B5F5-4CB7-848A-F9DAC1F92B4D}" type="pres">
      <dgm:prSet presAssocID="{6D5F0C85-3160-42CC-9606-39C83F36E63D}" presName="text2" presStyleLbl="fgAcc2" presStyleIdx="4" presStyleCnt="5" custScaleX="39701" custScaleY="48410" custLinFactX="44634" custLinFactNeighborX="100000" custLinFactNeighborY="378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D8C9D58-B2AE-4E4D-A7A5-A21EAB47EBC5}" type="pres">
      <dgm:prSet presAssocID="{6D5F0C85-3160-42CC-9606-39C83F36E63D}" presName="hierChild3" presStyleCnt="0"/>
      <dgm:spPr/>
    </dgm:pt>
    <dgm:pt modelId="{711604B2-FA77-4250-A80C-5981CA00DACB}" type="pres">
      <dgm:prSet presAssocID="{E383F954-F311-49E9-928B-7371691BFCEA}" presName="Name17" presStyleLbl="parChTrans1D3" presStyleIdx="4" presStyleCnt="5"/>
      <dgm:spPr/>
      <dgm:t>
        <a:bodyPr/>
        <a:lstStyle/>
        <a:p>
          <a:endParaRPr lang="zh-CN" altLang="en-US"/>
        </a:p>
      </dgm:t>
    </dgm:pt>
    <dgm:pt modelId="{EDAD4C73-2CA3-4F80-ACA7-277ECB4A811E}" type="pres">
      <dgm:prSet presAssocID="{50E016AA-C146-4DD7-9F4F-3479198CDD72}" presName="hierRoot3" presStyleCnt="0"/>
      <dgm:spPr/>
    </dgm:pt>
    <dgm:pt modelId="{ED6E56C4-0B4F-48C8-96BA-2E0A97276B32}" type="pres">
      <dgm:prSet presAssocID="{50E016AA-C146-4DD7-9F4F-3479198CDD72}" presName="composite3" presStyleCnt="0"/>
      <dgm:spPr/>
    </dgm:pt>
    <dgm:pt modelId="{ED9D95B3-8B17-4F8D-9C6C-2FF71D3D1C59}" type="pres">
      <dgm:prSet presAssocID="{50E016AA-C146-4DD7-9F4F-3479198CDD72}" presName="background3" presStyleLbl="node3" presStyleIdx="4" presStyleCnt="5"/>
      <dgm:spPr/>
    </dgm:pt>
    <dgm:pt modelId="{F40E9C8E-FA3D-4B62-B2FC-9001834DBDEF}" type="pres">
      <dgm:prSet presAssocID="{50E016AA-C146-4DD7-9F4F-3479198CDD72}" presName="text3" presStyleLbl="fgAcc3" presStyleIdx="4" presStyleCnt="5" custScaleX="56121" custScaleY="55881" custLinFactX="33385" custLinFactNeighborX="100000" custLinFactNeighborY="7366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7E7B21B-9B99-4B2F-81AB-BFCD23EB154C}" type="pres">
      <dgm:prSet presAssocID="{50E016AA-C146-4DD7-9F4F-3479198CDD72}" presName="hierChild4" presStyleCnt="0"/>
      <dgm:spPr/>
    </dgm:pt>
    <dgm:pt modelId="{B621C01B-E6AE-40CF-B638-A71A91F05412}" type="pres">
      <dgm:prSet presAssocID="{050F8DAA-7C21-401A-9229-6349E72EBCA0}" presName="hierRoot1" presStyleCnt="0"/>
      <dgm:spPr/>
    </dgm:pt>
    <dgm:pt modelId="{A4C5F257-6EDE-4CAA-AD81-0F5FDF1519EF}" type="pres">
      <dgm:prSet presAssocID="{050F8DAA-7C21-401A-9229-6349E72EBCA0}" presName="composite" presStyleCnt="0"/>
      <dgm:spPr/>
    </dgm:pt>
    <dgm:pt modelId="{3184A86A-BED4-4FA4-8F38-BD12BD7D3078}" type="pres">
      <dgm:prSet presAssocID="{050F8DAA-7C21-401A-9229-6349E72EBCA0}" presName="background" presStyleLbl="node0" presStyleIdx="2" presStyleCnt="4"/>
      <dgm:spPr/>
    </dgm:pt>
    <dgm:pt modelId="{6C4334B8-B0AA-46E2-9DE2-7C4FF29A198A}" type="pres">
      <dgm:prSet presAssocID="{050F8DAA-7C21-401A-9229-6349E72EBCA0}" presName="text" presStyleLbl="fgAcc0" presStyleIdx="2" presStyleCnt="4" custScaleX="74624" custScaleY="70631" custLinFactNeighborX="-78881" custLinFactNeighborY="2670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314741E-7325-4773-8AC9-CC00A9E649E1}" type="pres">
      <dgm:prSet presAssocID="{050F8DAA-7C21-401A-9229-6349E72EBCA0}" presName="hierChild2" presStyleCnt="0"/>
      <dgm:spPr/>
    </dgm:pt>
    <dgm:pt modelId="{D0B0032A-D7A5-47D7-B2D4-34DA698149D4}" type="pres">
      <dgm:prSet presAssocID="{8D92D9D7-AE67-4BD8-930B-8EDCCBF99E35}" presName="hierRoot1" presStyleCnt="0"/>
      <dgm:spPr/>
    </dgm:pt>
    <dgm:pt modelId="{989BF1D1-BA7A-4FEC-9E73-A457E36A2D77}" type="pres">
      <dgm:prSet presAssocID="{8D92D9D7-AE67-4BD8-930B-8EDCCBF99E35}" presName="composite" presStyleCnt="0"/>
      <dgm:spPr/>
    </dgm:pt>
    <dgm:pt modelId="{53E5FAD6-AFFB-4030-99C4-7864308FD0D4}" type="pres">
      <dgm:prSet presAssocID="{8D92D9D7-AE67-4BD8-930B-8EDCCBF99E35}" presName="background" presStyleLbl="node0" presStyleIdx="3" presStyleCnt="4"/>
      <dgm:spPr/>
    </dgm:pt>
    <dgm:pt modelId="{BBC50335-A8AB-4CC1-82D1-9526DEE868FD}" type="pres">
      <dgm:prSet presAssocID="{8D92D9D7-AE67-4BD8-930B-8EDCCBF99E35}" presName="text" presStyleLbl="fgAcc0" presStyleIdx="3" presStyleCnt="4" custScaleX="74624" custScaleY="70631" custLinFactX="-256173" custLinFactNeighborX="-300000" custLinFactNeighborY="226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23B01B0-BC76-4B1F-B69B-B8D847A87CEF}" type="pres">
      <dgm:prSet presAssocID="{8D92D9D7-AE67-4BD8-930B-8EDCCBF99E35}" presName="hierChild2" presStyleCnt="0"/>
      <dgm:spPr/>
    </dgm:pt>
  </dgm:ptLst>
  <dgm:cxnLst>
    <dgm:cxn modelId="{1C654867-46AC-471A-998A-0ADDDC6B35A3}" srcId="{CC61807F-7C2B-43A6-B68C-BB52407D03D5}" destId="{6D5F0C85-3160-42CC-9606-39C83F36E63D}" srcOrd="1" destOrd="0" parTransId="{C9217252-375E-4627-AC87-ED061FADD2AB}" sibTransId="{52A17128-9451-4750-B6ED-F676D8D1F075}"/>
    <dgm:cxn modelId="{5C432126-8814-40E8-96E1-3EAC0A9DF0CD}" type="presOf" srcId="{2067CBA5-09E5-4585-A129-B1CDC076F1F0}" destId="{32B6B7AD-EE9A-4044-91D1-D8BAA4883451}" srcOrd="0" destOrd="0" presId="urn:microsoft.com/office/officeart/2005/8/layout/hierarchy1"/>
    <dgm:cxn modelId="{28FAFE4C-023A-4D62-AA36-8252F3D2B704}" type="presOf" srcId="{DBF0FEF5-39E3-43DC-B008-19FB2E47BC6C}" destId="{196A9B85-10FB-456A-9B96-88C6DA6AB716}" srcOrd="0" destOrd="0" presId="urn:microsoft.com/office/officeart/2005/8/layout/hierarchy1"/>
    <dgm:cxn modelId="{A0C9994C-242D-4697-BD3C-0D4862079880}" type="presOf" srcId="{F4229D9E-7B83-423E-9916-DC9866860EE2}" destId="{D19B34A0-B82E-4544-BF78-E7D7C3186713}" srcOrd="0" destOrd="0" presId="urn:microsoft.com/office/officeart/2005/8/layout/hierarchy1"/>
    <dgm:cxn modelId="{9657A266-62F5-4354-BAC7-4C04613F0D8A}" type="presOf" srcId="{648C7561-C641-4A72-BE0D-FEABC53EC964}" destId="{B0739A85-C73E-4D84-8388-6302BE0D9C48}" srcOrd="0" destOrd="0" presId="urn:microsoft.com/office/officeart/2005/8/layout/hierarchy1"/>
    <dgm:cxn modelId="{A86F3AFC-10FE-4F1E-B70D-D8F4C60FDC81}" srcId="{DA63E4D8-177C-48AE-8CE2-B77FB232E908}" destId="{050F8DAA-7C21-401A-9229-6349E72EBCA0}" srcOrd="2" destOrd="0" parTransId="{163D328E-689E-44FA-9212-8C9FA1E40447}" sibTransId="{11C4075A-5969-4149-A5CD-246C2A61275F}"/>
    <dgm:cxn modelId="{361C3B5E-1CB5-4CDE-85C0-FDC18F460595}" srcId="{DA63E4D8-177C-48AE-8CE2-B77FB232E908}" destId="{8D92D9D7-AE67-4BD8-930B-8EDCCBF99E35}" srcOrd="3" destOrd="0" parTransId="{DE63A7B9-349D-4B24-B9CD-B329958F40E6}" sibTransId="{C5115D29-07C8-47F1-B8D8-439BB5710BBA}"/>
    <dgm:cxn modelId="{19A9C2C6-CFC0-4579-AA60-27B8A9125398}" srcId="{382D1F35-8C6A-471E-8C97-C9113F636694}" destId="{1006E4BD-C43D-48E9-9732-08567E1D9778}" srcOrd="2" destOrd="0" parTransId="{F4229D9E-7B83-423E-9916-DC9866860EE2}" sibTransId="{F0D5A133-5C7D-4EEB-92C7-A2EAD1D907BB}"/>
    <dgm:cxn modelId="{E8FF12FD-F47D-42B7-8800-5E3187902C3A}" type="presOf" srcId="{04199B9C-8AAB-4C77-BD76-08895DDD166E}" destId="{FBE3FE05-7777-438A-B33F-1023874276D8}" srcOrd="0" destOrd="0" presId="urn:microsoft.com/office/officeart/2005/8/layout/hierarchy1"/>
    <dgm:cxn modelId="{7403A3EF-B22B-40D2-AFF9-7F4E479AAE8F}" srcId="{DA63E4D8-177C-48AE-8CE2-B77FB232E908}" destId="{382D1F35-8C6A-471E-8C97-C9113F636694}" srcOrd="0" destOrd="0" parTransId="{6B82D02C-315C-4715-A436-A1FC9AF5E16E}" sibTransId="{D91E27E1-D749-4136-B13A-A769BBEE561A}"/>
    <dgm:cxn modelId="{A3AD1D1B-F701-4A9B-9F00-7A1170CC5629}" type="presOf" srcId="{80B0C3E9-B476-4B16-864E-544E99A08929}" destId="{8F649DA9-E3C9-4E8F-9ACB-D6D790B1DD95}" srcOrd="0" destOrd="0" presId="urn:microsoft.com/office/officeart/2005/8/layout/hierarchy1"/>
    <dgm:cxn modelId="{1C626EF3-712F-48B4-9CE4-3806D570C048}" type="presOf" srcId="{050F8DAA-7C21-401A-9229-6349E72EBCA0}" destId="{6C4334B8-B0AA-46E2-9DE2-7C4FF29A198A}" srcOrd="0" destOrd="0" presId="urn:microsoft.com/office/officeart/2005/8/layout/hierarchy1"/>
    <dgm:cxn modelId="{A0C3D779-6735-4824-9423-99C1913BD97C}" type="presOf" srcId="{C9217252-375E-4627-AC87-ED061FADD2AB}" destId="{518EFDC5-5B7D-44A4-809F-1DEF146B45FD}" srcOrd="0" destOrd="0" presId="urn:microsoft.com/office/officeart/2005/8/layout/hierarchy1"/>
    <dgm:cxn modelId="{2A5841F6-9D86-425A-A130-C9BB31187173}" type="presOf" srcId="{8D92D9D7-AE67-4BD8-930B-8EDCCBF99E35}" destId="{BBC50335-A8AB-4CC1-82D1-9526DEE868FD}" srcOrd="0" destOrd="0" presId="urn:microsoft.com/office/officeart/2005/8/layout/hierarchy1"/>
    <dgm:cxn modelId="{FFB56D5D-A51D-41AB-871A-589116F32796}" srcId="{DA63E4D8-177C-48AE-8CE2-B77FB232E908}" destId="{CC61807F-7C2B-43A6-B68C-BB52407D03D5}" srcOrd="1" destOrd="0" parTransId="{5EBDE5C7-181C-4148-8DB1-06E763BC7234}" sibTransId="{A2F26292-505A-4CC3-80F0-1B60F5255E8F}"/>
    <dgm:cxn modelId="{40DF5B20-FE8D-4FA3-8EE5-97363A41D91D}" srcId="{C4A1A11A-0EBB-48C5-AF24-C0EE3E0E2C97}" destId="{EA2D17BB-DD93-4DA1-8F60-7E8E3F0303DF}" srcOrd="1" destOrd="0" parTransId="{AB3CFF97-F847-4F71-A902-B6BC3A6F3B8B}" sibTransId="{F1884299-7EF8-48DE-A452-37F68F51C412}"/>
    <dgm:cxn modelId="{9CA0B841-6B00-43A1-BB91-C2E8EBACEDDB}" srcId="{CC61807F-7C2B-43A6-B68C-BB52407D03D5}" destId="{0F7B9FDA-9CC2-4707-A629-FF56C2044DDB}" srcOrd="0" destOrd="0" parTransId="{FBC3D3A5-E923-40A8-817E-9C02BD7A66EE}" sibTransId="{4AC2CA3A-41A4-4FD7-A103-8FC25BE9D77A}"/>
    <dgm:cxn modelId="{9195BE6B-144D-424D-BEC0-706A85891F37}" type="presOf" srcId="{A84138BC-38F7-43CE-9B4A-2C0C739859E7}" destId="{6014406F-FCCE-4498-9F68-96D59D7049A4}" srcOrd="0" destOrd="0" presId="urn:microsoft.com/office/officeart/2005/8/layout/hierarchy1"/>
    <dgm:cxn modelId="{58709501-789B-4181-A6C7-EDE4D4630A74}" type="presOf" srcId="{0F1AE0D9-67CA-4E5F-9EC6-231D660FE2A5}" destId="{1B3C6E2D-361E-4FAF-AE92-B12B362F51A6}" srcOrd="0" destOrd="0" presId="urn:microsoft.com/office/officeart/2005/8/layout/hierarchy1"/>
    <dgm:cxn modelId="{B3722530-526A-491F-A9B8-8B194D5137C5}" type="presOf" srcId="{E383F954-F311-49E9-928B-7371691BFCEA}" destId="{711604B2-FA77-4250-A80C-5981CA00DACB}" srcOrd="0" destOrd="0" presId="urn:microsoft.com/office/officeart/2005/8/layout/hierarchy1"/>
    <dgm:cxn modelId="{07596FD8-9EAB-48E6-816D-E93C58ED97A3}" srcId="{1006E4BD-C43D-48E9-9732-08567E1D9778}" destId="{B1DF22DB-7095-400B-B841-89BCF7BDA039}" srcOrd="0" destOrd="0" parTransId="{9C7178E5-501A-4B38-8C70-CBB99F968FF9}" sibTransId="{5BFFA668-D326-4084-B581-8EEAAFFF949A}"/>
    <dgm:cxn modelId="{0A7812E8-E3D0-4F87-88FB-DC7EAF4E9F65}" type="presOf" srcId="{1006E4BD-C43D-48E9-9732-08567E1D9778}" destId="{A7360F61-0F36-4F62-81B8-03F3DD0ACF41}" srcOrd="0" destOrd="0" presId="urn:microsoft.com/office/officeart/2005/8/layout/hierarchy1"/>
    <dgm:cxn modelId="{5AB3E7D4-0065-4946-A8DC-4DF0DBCC83DA}" srcId="{6D5F0C85-3160-42CC-9606-39C83F36E63D}" destId="{50E016AA-C146-4DD7-9F4F-3479198CDD72}" srcOrd="0" destOrd="0" parTransId="{E383F954-F311-49E9-928B-7371691BFCEA}" sibTransId="{7CE6AF27-A100-4290-8505-814FE29C7444}"/>
    <dgm:cxn modelId="{67E5CE0C-E486-49B4-9712-37B984E5B120}" type="presOf" srcId="{CC61807F-7C2B-43A6-B68C-BB52407D03D5}" destId="{D2F05CC8-E484-4362-AF91-06AE6B18060B}" srcOrd="0" destOrd="0" presId="urn:microsoft.com/office/officeart/2005/8/layout/hierarchy1"/>
    <dgm:cxn modelId="{818A3097-2F04-42F5-9C77-B9EAB6066EF0}" srcId="{B1DF22DB-7095-400B-B841-89BCF7BDA039}" destId="{04199B9C-8AAB-4C77-BD76-08895DDD166E}" srcOrd="0" destOrd="0" parTransId="{0F1AE0D9-67CA-4E5F-9EC6-231D660FE2A5}" sibTransId="{66F97BCF-A516-41B9-AC8B-952F902CB70A}"/>
    <dgm:cxn modelId="{770B4502-DF9C-49AE-B9A6-4B4AB572F2DE}" type="presOf" srcId="{9C7178E5-501A-4B38-8C70-CBB99F968FF9}" destId="{70548382-05F9-494A-A38C-2671E844ACC3}" srcOrd="0" destOrd="0" presId="urn:microsoft.com/office/officeart/2005/8/layout/hierarchy1"/>
    <dgm:cxn modelId="{29B2A006-A8A5-4985-818B-0BE1C2569B5E}" type="presOf" srcId="{FBC3D3A5-E923-40A8-817E-9C02BD7A66EE}" destId="{DC8B7452-0AF1-4E9D-9EA5-C42A9D181502}" srcOrd="0" destOrd="0" presId="urn:microsoft.com/office/officeart/2005/8/layout/hierarchy1"/>
    <dgm:cxn modelId="{A7492737-7A7E-4B3C-85A5-68105E290672}" type="presOf" srcId="{DA63E4D8-177C-48AE-8CE2-B77FB232E908}" destId="{063DC8E9-6A7E-48EF-8E7A-D7AE3E6C5718}" srcOrd="0" destOrd="0" presId="urn:microsoft.com/office/officeart/2005/8/layout/hierarchy1"/>
    <dgm:cxn modelId="{6E62BC6F-E9B6-4667-BE88-451188680FFF}" type="presOf" srcId="{C4A1A11A-0EBB-48C5-AF24-C0EE3E0E2C97}" destId="{B355D348-6FEF-4871-B8FA-97E07A3DFEA3}" srcOrd="0" destOrd="0" presId="urn:microsoft.com/office/officeart/2005/8/layout/hierarchy1"/>
    <dgm:cxn modelId="{FC87B0A8-CDB1-4A89-AC01-21DD8CEA7E11}" type="presOf" srcId="{0F7B9FDA-9CC2-4707-A629-FF56C2044DDB}" destId="{A421C7E5-D90D-4139-886D-7519FEB4DFA5}" srcOrd="0" destOrd="0" presId="urn:microsoft.com/office/officeart/2005/8/layout/hierarchy1"/>
    <dgm:cxn modelId="{434705AE-B14D-4DBF-83D4-5A5020132575}" srcId="{382D1F35-8C6A-471E-8C97-C9113F636694}" destId="{A84138BC-38F7-43CE-9B4A-2C0C739859E7}" srcOrd="1" destOrd="0" parTransId="{6312A8BD-1B6A-4EC9-9A56-FFA7406D31B9}" sibTransId="{1DC31067-5AEC-40BA-A23A-129A0973401F}"/>
    <dgm:cxn modelId="{314FBABB-A6F1-49AD-8FBB-BCC7089ECC40}" type="presOf" srcId="{0D91A34E-10D5-4DE7-839F-1B8105CB3768}" destId="{F30BEE2B-845B-4768-8D53-F2A082B05A77}" srcOrd="0" destOrd="0" presId="urn:microsoft.com/office/officeart/2005/8/layout/hierarchy1"/>
    <dgm:cxn modelId="{923C7BD3-FCC9-4059-9E64-9865F22DC2E6}" type="presOf" srcId="{AB3CFF97-F847-4F71-A902-B6BC3A6F3B8B}" destId="{1C36AF50-3E26-4A6E-95AB-849334832C3F}" srcOrd="0" destOrd="0" presId="urn:microsoft.com/office/officeart/2005/8/layout/hierarchy1"/>
    <dgm:cxn modelId="{BD85D2AE-EEA6-47A4-B6FF-5A2BEF95BF0B}" type="presOf" srcId="{B1DF22DB-7095-400B-B841-89BCF7BDA039}" destId="{2610B9F4-AF02-4962-A680-91ED31F9E5C5}" srcOrd="0" destOrd="0" presId="urn:microsoft.com/office/officeart/2005/8/layout/hierarchy1"/>
    <dgm:cxn modelId="{60F72B10-BCEE-4B04-BF3D-A34583B6A6AD}" type="presOf" srcId="{382D1F35-8C6A-471E-8C97-C9113F636694}" destId="{2F8133DC-289B-42B2-B358-58DEAA0A7E48}" srcOrd="0" destOrd="0" presId="urn:microsoft.com/office/officeart/2005/8/layout/hierarchy1"/>
    <dgm:cxn modelId="{B0FB8CCE-9D0F-4734-9C63-9A9CD2F6CD94}" type="presOf" srcId="{6312A8BD-1B6A-4EC9-9A56-FFA7406D31B9}" destId="{F30CC147-7825-42F8-BC1B-1F301664FBAA}" srcOrd="0" destOrd="0" presId="urn:microsoft.com/office/officeart/2005/8/layout/hierarchy1"/>
    <dgm:cxn modelId="{0D650463-6D52-4240-A59F-120BC28AE171}" type="presOf" srcId="{6D5F0C85-3160-42CC-9606-39C83F36E63D}" destId="{D7035E90-B5F5-4CB7-848A-F9DAC1F92B4D}" srcOrd="0" destOrd="0" presId="urn:microsoft.com/office/officeart/2005/8/layout/hierarchy1"/>
    <dgm:cxn modelId="{87DA42C9-29E7-4381-B604-A09ED3C75B91}" srcId="{C4A1A11A-0EBB-48C5-AF24-C0EE3E0E2C97}" destId="{648C7561-C641-4A72-BE0D-FEABC53EC964}" srcOrd="0" destOrd="0" parTransId="{80B0C3E9-B476-4B16-864E-544E99A08929}" sibTransId="{6E35B13A-0AD4-403E-9F15-8F7ADC3EBB9A}"/>
    <dgm:cxn modelId="{CA343B21-0DBD-4CB5-B18E-DC9C10A329AF}" type="presOf" srcId="{50E016AA-C146-4DD7-9F4F-3479198CDD72}" destId="{F40E9C8E-FA3D-4B62-B2FC-9001834DBDEF}" srcOrd="0" destOrd="0" presId="urn:microsoft.com/office/officeart/2005/8/layout/hierarchy1"/>
    <dgm:cxn modelId="{4E76E7B4-D13A-4653-94A3-6001E505986C}" srcId="{382D1F35-8C6A-471E-8C97-C9113F636694}" destId="{C4A1A11A-0EBB-48C5-AF24-C0EE3E0E2C97}" srcOrd="0" destOrd="0" parTransId="{2067CBA5-09E5-4585-A129-B1CDC076F1F0}" sibTransId="{B9D30797-8613-4D33-97DF-CEE7D283C11D}"/>
    <dgm:cxn modelId="{B01BF7A6-2DE1-4091-A9CC-17DB8A33FFA0}" type="presOf" srcId="{EA2D17BB-DD93-4DA1-8F60-7E8E3F0303DF}" destId="{A595C72E-EDFB-4247-82A6-379F31B3EACB}" srcOrd="0" destOrd="0" presId="urn:microsoft.com/office/officeart/2005/8/layout/hierarchy1"/>
    <dgm:cxn modelId="{B6BAB5EB-5F6D-4731-B835-D838F9F63E8B}" srcId="{0F7B9FDA-9CC2-4707-A629-FF56C2044DDB}" destId="{DBF0FEF5-39E3-43DC-B008-19FB2E47BC6C}" srcOrd="0" destOrd="0" parTransId="{0D91A34E-10D5-4DE7-839F-1B8105CB3768}" sibTransId="{7FD66909-80D6-494D-89B0-8A4090035EF9}"/>
    <dgm:cxn modelId="{ABECF3A4-98C6-49AF-B3E7-A65E1E2D6224}" type="presParOf" srcId="{063DC8E9-6A7E-48EF-8E7A-D7AE3E6C5718}" destId="{64304A17-1F90-4027-87C3-1350FB03DB8A}" srcOrd="0" destOrd="0" presId="urn:microsoft.com/office/officeart/2005/8/layout/hierarchy1"/>
    <dgm:cxn modelId="{C41C46E6-269C-4ECF-A193-6DBFC13AC344}" type="presParOf" srcId="{64304A17-1F90-4027-87C3-1350FB03DB8A}" destId="{6F8B3EDE-8C14-4EEC-9433-97501485617F}" srcOrd="0" destOrd="0" presId="urn:microsoft.com/office/officeart/2005/8/layout/hierarchy1"/>
    <dgm:cxn modelId="{30CDB213-BE55-4A1B-9646-F0748EF98583}" type="presParOf" srcId="{6F8B3EDE-8C14-4EEC-9433-97501485617F}" destId="{3BBCA099-DBDB-4F8A-BBC8-2F032E709D88}" srcOrd="0" destOrd="0" presId="urn:microsoft.com/office/officeart/2005/8/layout/hierarchy1"/>
    <dgm:cxn modelId="{10A3473C-8046-4BD2-A036-E32A5B464D02}" type="presParOf" srcId="{6F8B3EDE-8C14-4EEC-9433-97501485617F}" destId="{2F8133DC-289B-42B2-B358-58DEAA0A7E48}" srcOrd="1" destOrd="0" presId="urn:microsoft.com/office/officeart/2005/8/layout/hierarchy1"/>
    <dgm:cxn modelId="{BA4B75F5-DD9B-4EEA-9390-DD79198DFA5B}" type="presParOf" srcId="{64304A17-1F90-4027-87C3-1350FB03DB8A}" destId="{A562595F-476C-4082-B0ED-141647BF9713}" srcOrd="1" destOrd="0" presId="urn:microsoft.com/office/officeart/2005/8/layout/hierarchy1"/>
    <dgm:cxn modelId="{0F2DC8CB-4F64-43EA-814D-CCFB7287C833}" type="presParOf" srcId="{A562595F-476C-4082-B0ED-141647BF9713}" destId="{32B6B7AD-EE9A-4044-91D1-D8BAA4883451}" srcOrd="0" destOrd="0" presId="urn:microsoft.com/office/officeart/2005/8/layout/hierarchy1"/>
    <dgm:cxn modelId="{9978E359-D877-4027-B051-E3D0942EA3EA}" type="presParOf" srcId="{A562595F-476C-4082-B0ED-141647BF9713}" destId="{1AF79F8D-7FE2-49F4-91AE-E9D142BCEDE9}" srcOrd="1" destOrd="0" presId="urn:microsoft.com/office/officeart/2005/8/layout/hierarchy1"/>
    <dgm:cxn modelId="{0583F136-C674-4BE5-BC7F-E0495A8339E6}" type="presParOf" srcId="{1AF79F8D-7FE2-49F4-91AE-E9D142BCEDE9}" destId="{813D2C2E-7D89-438C-859D-7394E1846E73}" srcOrd="0" destOrd="0" presId="urn:microsoft.com/office/officeart/2005/8/layout/hierarchy1"/>
    <dgm:cxn modelId="{F069CB97-2390-4B3F-90EF-A66C57B862EA}" type="presParOf" srcId="{813D2C2E-7D89-438C-859D-7394E1846E73}" destId="{9C9FC534-DF3D-41D5-8710-3490878CF62C}" srcOrd="0" destOrd="0" presId="urn:microsoft.com/office/officeart/2005/8/layout/hierarchy1"/>
    <dgm:cxn modelId="{FC3ED2D9-F5DC-4D27-9301-D45D4478FD04}" type="presParOf" srcId="{813D2C2E-7D89-438C-859D-7394E1846E73}" destId="{B355D348-6FEF-4871-B8FA-97E07A3DFEA3}" srcOrd="1" destOrd="0" presId="urn:microsoft.com/office/officeart/2005/8/layout/hierarchy1"/>
    <dgm:cxn modelId="{6C9D3541-99B7-46C7-987D-B454CCFCF198}" type="presParOf" srcId="{1AF79F8D-7FE2-49F4-91AE-E9D142BCEDE9}" destId="{38D6ED8C-1465-4F17-A58F-F93F472B6ECE}" srcOrd="1" destOrd="0" presId="urn:microsoft.com/office/officeart/2005/8/layout/hierarchy1"/>
    <dgm:cxn modelId="{66FCA5B1-F545-49DD-B7DB-CD8711FD40A1}" type="presParOf" srcId="{38D6ED8C-1465-4F17-A58F-F93F472B6ECE}" destId="{8F649DA9-E3C9-4E8F-9ACB-D6D790B1DD95}" srcOrd="0" destOrd="0" presId="urn:microsoft.com/office/officeart/2005/8/layout/hierarchy1"/>
    <dgm:cxn modelId="{D4460853-F24F-42B6-A63D-9DDA72850FE6}" type="presParOf" srcId="{38D6ED8C-1465-4F17-A58F-F93F472B6ECE}" destId="{A113DCFF-DF9A-4667-9308-7677DC634231}" srcOrd="1" destOrd="0" presId="urn:microsoft.com/office/officeart/2005/8/layout/hierarchy1"/>
    <dgm:cxn modelId="{454895A3-6BC3-440E-9084-6088D6041477}" type="presParOf" srcId="{A113DCFF-DF9A-4667-9308-7677DC634231}" destId="{3ED7F13D-E7F9-4C41-9B4E-24AE948975D2}" srcOrd="0" destOrd="0" presId="urn:microsoft.com/office/officeart/2005/8/layout/hierarchy1"/>
    <dgm:cxn modelId="{04EB0ECB-B3FF-4608-97D0-B647F9923AF7}" type="presParOf" srcId="{3ED7F13D-E7F9-4C41-9B4E-24AE948975D2}" destId="{FFC57881-BFE6-4A5E-8AF7-1189A0CD4B3E}" srcOrd="0" destOrd="0" presId="urn:microsoft.com/office/officeart/2005/8/layout/hierarchy1"/>
    <dgm:cxn modelId="{6094996E-53C5-4552-8A5A-1B8D5510352A}" type="presParOf" srcId="{3ED7F13D-E7F9-4C41-9B4E-24AE948975D2}" destId="{B0739A85-C73E-4D84-8388-6302BE0D9C48}" srcOrd="1" destOrd="0" presId="urn:microsoft.com/office/officeart/2005/8/layout/hierarchy1"/>
    <dgm:cxn modelId="{63A5A740-590D-415A-85D0-4CB0B58EB980}" type="presParOf" srcId="{A113DCFF-DF9A-4667-9308-7677DC634231}" destId="{50120820-202C-4BE1-8834-DA752A5B10AF}" srcOrd="1" destOrd="0" presId="urn:microsoft.com/office/officeart/2005/8/layout/hierarchy1"/>
    <dgm:cxn modelId="{431DD5AD-D1C4-49F9-BA14-DB66F0B851C0}" type="presParOf" srcId="{38D6ED8C-1465-4F17-A58F-F93F472B6ECE}" destId="{1C36AF50-3E26-4A6E-95AB-849334832C3F}" srcOrd="2" destOrd="0" presId="urn:microsoft.com/office/officeart/2005/8/layout/hierarchy1"/>
    <dgm:cxn modelId="{6E1EFDD6-D0A5-43AF-9B7C-4EA8DD7281EE}" type="presParOf" srcId="{38D6ED8C-1465-4F17-A58F-F93F472B6ECE}" destId="{0386CBE6-C8B2-4C15-9279-96A4E967032C}" srcOrd="3" destOrd="0" presId="urn:microsoft.com/office/officeart/2005/8/layout/hierarchy1"/>
    <dgm:cxn modelId="{EE4513D7-E7B8-4B31-B003-6B230258596F}" type="presParOf" srcId="{0386CBE6-C8B2-4C15-9279-96A4E967032C}" destId="{E8C6953F-F462-4457-9D6F-126C1F72BEB4}" srcOrd="0" destOrd="0" presId="urn:microsoft.com/office/officeart/2005/8/layout/hierarchy1"/>
    <dgm:cxn modelId="{755FE208-CCB8-4CD1-865C-3858F656479A}" type="presParOf" srcId="{E8C6953F-F462-4457-9D6F-126C1F72BEB4}" destId="{F72FFB69-79AD-47B9-BED4-F17AEB42BA25}" srcOrd="0" destOrd="0" presId="urn:microsoft.com/office/officeart/2005/8/layout/hierarchy1"/>
    <dgm:cxn modelId="{2CDA36B5-6B75-44CC-8D50-009DD2D984BA}" type="presParOf" srcId="{E8C6953F-F462-4457-9D6F-126C1F72BEB4}" destId="{A595C72E-EDFB-4247-82A6-379F31B3EACB}" srcOrd="1" destOrd="0" presId="urn:microsoft.com/office/officeart/2005/8/layout/hierarchy1"/>
    <dgm:cxn modelId="{832545D8-7C09-4370-866F-360E898074D5}" type="presParOf" srcId="{0386CBE6-C8B2-4C15-9279-96A4E967032C}" destId="{0F3F5FAC-7848-4795-9C00-D527D6AB4A20}" srcOrd="1" destOrd="0" presId="urn:microsoft.com/office/officeart/2005/8/layout/hierarchy1"/>
    <dgm:cxn modelId="{DFFB4882-A545-4C54-A06E-52E970C08CAD}" type="presParOf" srcId="{A562595F-476C-4082-B0ED-141647BF9713}" destId="{F30CC147-7825-42F8-BC1B-1F301664FBAA}" srcOrd="2" destOrd="0" presId="urn:microsoft.com/office/officeart/2005/8/layout/hierarchy1"/>
    <dgm:cxn modelId="{FAEB3ECB-698F-4D86-ADDE-BBD53D80D749}" type="presParOf" srcId="{A562595F-476C-4082-B0ED-141647BF9713}" destId="{FCB68217-B891-46B4-BC5F-29D8E9788B88}" srcOrd="3" destOrd="0" presId="urn:microsoft.com/office/officeart/2005/8/layout/hierarchy1"/>
    <dgm:cxn modelId="{CF4AC029-92D5-4D4E-86B3-DD88FFE95BDB}" type="presParOf" srcId="{FCB68217-B891-46B4-BC5F-29D8E9788B88}" destId="{B5C58F2F-33AB-4A6D-8CE3-7FC6C180ADBF}" srcOrd="0" destOrd="0" presId="urn:microsoft.com/office/officeart/2005/8/layout/hierarchy1"/>
    <dgm:cxn modelId="{ADE5ED38-0861-4E4A-814F-9D5C62F6548F}" type="presParOf" srcId="{B5C58F2F-33AB-4A6D-8CE3-7FC6C180ADBF}" destId="{F9EE2C2D-EB34-4D30-B59C-6E0081B7809C}" srcOrd="0" destOrd="0" presId="urn:microsoft.com/office/officeart/2005/8/layout/hierarchy1"/>
    <dgm:cxn modelId="{E2D30626-7021-4DCE-ADD1-F2568E00F461}" type="presParOf" srcId="{B5C58F2F-33AB-4A6D-8CE3-7FC6C180ADBF}" destId="{6014406F-FCCE-4498-9F68-96D59D7049A4}" srcOrd="1" destOrd="0" presId="urn:microsoft.com/office/officeart/2005/8/layout/hierarchy1"/>
    <dgm:cxn modelId="{CA128F24-B8E8-4C26-BA82-85B7F8875D48}" type="presParOf" srcId="{FCB68217-B891-46B4-BC5F-29D8E9788B88}" destId="{5B585DE0-4118-47BC-9488-D5399F659FD5}" srcOrd="1" destOrd="0" presId="urn:microsoft.com/office/officeart/2005/8/layout/hierarchy1"/>
    <dgm:cxn modelId="{720C40CC-D650-43FB-A1C2-CD80DEAA307B}" type="presParOf" srcId="{A562595F-476C-4082-B0ED-141647BF9713}" destId="{D19B34A0-B82E-4544-BF78-E7D7C3186713}" srcOrd="4" destOrd="0" presId="urn:microsoft.com/office/officeart/2005/8/layout/hierarchy1"/>
    <dgm:cxn modelId="{516F98B6-C346-4873-802B-F9AB0C175707}" type="presParOf" srcId="{A562595F-476C-4082-B0ED-141647BF9713}" destId="{F7A90354-3615-4341-92C6-48A3DCB4B537}" srcOrd="5" destOrd="0" presId="urn:microsoft.com/office/officeart/2005/8/layout/hierarchy1"/>
    <dgm:cxn modelId="{E09AAC83-9BC1-46CD-8F6B-AC504377F5FA}" type="presParOf" srcId="{F7A90354-3615-4341-92C6-48A3DCB4B537}" destId="{977FD6C7-5779-4A67-AAAD-9E3DB3ACAD26}" srcOrd="0" destOrd="0" presId="urn:microsoft.com/office/officeart/2005/8/layout/hierarchy1"/>
    <dgm:cxn modelId="{6E9B1FE3-EACE-4321-9F70-488D45215E42}" type="presParOf" srcId="{977FD6C7-5779-4A67-AAAD-9E3DB3ACAD26}" destId="{50FCF8B5-6943-45DB-9F52-0EE2AAA8BC7A}" srcOrd="0" destOrd="0" presId="urn:microsoft.com/office/officeart/2005/8/layout/hierarchy1"/>
    <dgm:cxn modelId="{28AF3EE4-8681-4F50-BB03-4128FE12D608}" type="presParOf" srcId="{977FD6C7-5779-4A67-AAAD-9E3DB3ACAD26}" destId="{A7360F61-0F36-4F62-81B8-03F3DD0ACF41}" srcOrd="1" destOrd="0" presId="urn:microsoft.com/office/officeart/2005/8/layout/hierarchy1"/>
    <dgm:cxn modelId="{38329DBE-F2C7-4D7A-96B2-5A6FEC083350}" type="presParOf" srcId="{F7A90354-3615-4341-92C6-48A3DCB4B537}" destId="{40D0A73E-3334-4077-9C8D-F698C6E84CCE}" srcOrd="1" destOrd="0" presId="urn:microsoft.com/office/officeart/2005/8/layout/hierarchy1"/>
    <dgm:cxn modelId="{87F8848A-80FE-45BA-B726-70ED756523B7}" type="presParOf" srcId="{40D0A73E-3334-4077-9C8D-F698C6E84CCE}" destId="{70548382-05F9-494A-A38C-2671E844ACC3}" srcOrd="0" destOrd="0" presId="urn:microsoft.com/office/officeart/2005/8/layout/hierarchy1"/>
    <dgm:cxn modelId="{41200E56-6B21-4B0D-9F7E-E7061F200A69}" type="presParOf" srcId="{40D0A73E-3334-4077-9C8D-F698C6E84CCE}" destId="{726807FE-8E02-4F2E-8CE3-A63CB5D25AC7}" srcOrd="1" destOrd="0" presId="urn:microsoft.com/office/officeart/2005/8/layout/hierarchy1"/>
    <dgm:cxn modelId="{391C581A-2983-4091-B9F1-342DED0D8E1F}" type="presParOf" srcId="{726807FE-8E02-4F2E-8CE3-A63CB5D25AC7}" destId="{B9C37A87-A77E-4116-BD24-BA74B07A0CCE}" srcOrd="0" destOrd="0" presId="urn:microsoft.com/office/officeart/2005/8/layout/hierarchy1"/>
    <dgm:cxn modelId="{683F8FC2-CA3C-4051-A0D9-DAD488225C8E}" type="presParOf" srcId="{B9C37A87-A77E-4116-BD24-BA74B07A0CCE}" destId="{9CC98259-4121-497F-8A9C-CEDD16618AB4}" srcOrd="0" destOrd="0" presId="urn:microsoft.com/office/officeart/2005/8/layout/hierarchy1"/>
    <dgm:cxn modelId="{00D5851E-619B-4A8E-8393-C99C8A1328A9}" type="presParOf" srcId="{B9C37A87-A77E-4116-BD24-BA74B07A0CCE}" destId="{2610B9F4-AF02-4962-A680-91ED31F9E5C5}" srcOrd="1" destOrd="0" presId="urn:microsoft.com/office/officeart/2005/8/layout/hierarchy1"/>
    <dgm:cxn modelId="{61B1D204-5356-4172-951E-128C3378B5B2}" type="presParOf" srcId="{726807FE-8E02-4F2E-8CE3-A63CB5D25AC7}" destId="{1FB669EF-93C3-432B-94DA-EC4FB9AEC103}" srcOrd="1" destOrd="0" presId="urn:microsoft.com/office/officeart/2005/8/layout/hierarchy1"/>
    <dgm:cxn modelId="{DF22D507-E359-46A4-B40A-BF1E5976C89A}" type="presParOf" srcId="{1FB669EF-93C3-432B-94DA-EC4FB9AEC103}" destId="{1B3C6E2D-361E-4FAF-AE92-B12B362F51A6}" srcOrd="0" destOrd="0" presId="urn:microsoft.com/office/officeart/2005/8/layout/hierarchy1"/>
    <dgm:cxn modelId="{05C88D54-7227-4E38-AE87-72B65C747601}" type="presParOf" srcId="{1FB669EF-93C3-432B-94DA-EC4FB9AEC103}" destId="{7482DC32-9721-4F5A-A7B2-E5B7FEA58316}" srcOrd="1" destOrd="0" presId="urn:microsoft.com/office/officeart/2005/8/layout/hierarchy1"/>
    <dgm:cxn modelId="{6EC60332-1EE4-4461-9CC6-404971504136}" type="presParOf" srcId="{7482DC32-9721-4F5A-A7B2-E5B7FEA58316}" destId="{89FFE8FD-158D-4D89-BF0B-4480ADCA6490}" srcOrd="0" destOrd="0" presId="urn:microsoft.com/office/officeart/2005/8/layout/hierarchy1"/>
    <dgm:cxn modelId="{D6C55E4D-2907-4C00-9947-AA7FC6AE0BD9}" type="presParOf" srcId="{89FFE8FD-158D-4D89-BF0B-4480ADCA6490}" destId="{EF42D4C8-58BF-4499-80BE-A31C976AE9A9}" srcOrd="0" destOrd="0" presId="urn:microsoft.com/office/officeart/2005/8/layout/hierarchy1"/>
    <dgm:cxn modelId="{F696350C-C73E-4FBA-8B46-7462A5666B81}" type="presParOf" srcId="{89FFE8FD-158D-4D89-BF0B-4480ADCA6490}" destId="{FBE3FE05-7777-438A-B33F-1023874276D8}" srcOrd="1" destOrd="0" presId="urn:microsoft.com/office/officeart/2005/8/layout/hierarchy1"/>
    <dgm:cxn modelId="{17D72777-DD0E-4788-BE5E-5B48D782B7B5}" type="presParOf" srcId="{7482DC32-9721-4F5A-A7B2-E5B7FEA58316}" destId="{B4E1DD60-F7CF-47A6-958C-59085653B046}" srcOrd="1" destOrd="0" presId="urn:microsoft.com/office/officeart/2005/8/layout/hierarchy1"/>
    <dgm:cxn modelId="{DF001AD6-A84F-47ED-93EA-245E73F05E50}" type="presParOf" srcId="{063DC8E9-6A7E-48EF-8E7A-D7AE3E6C5718}" destId="{9756302B-B69C-4706-AB04-7894C37B96C5}" srcOrd="1" destOrd="0" presId="urn:microsoft.com/office/officeart/2005/8/layout/hierarchy1"/>
    <dgm:cxn modelId="{99054955-063A-4DE8-88F4-AE40B31AC668}" type="presParOf" srcId="{9756302B-B69C-4706-AB04-7894C37B96C5}" destId="{4EEFE32B-8074-4176-877C-B20FD4D4C521}" srcOrd="0" destOrd="0" presId="urn:microsoft.com/office/officeart/2005/8/layout/hierarchy1"/>
    <dgm:cxn modelId="{E24638FD-2FE1-49BD-A3C6-53A0712BB4BF}" type="presParOf" srcId="{4EEFE32B-8074-4176-877C-B20FD4D4C521}" destId="{8D9DB611-7CA8-42CB-8B72-EFC06C0E9772}" srcOrd="0" destOrd="0" presId="urn:microsoft.com/office/officeart/2005/8/layout/hierarchy1"/>
    <dgm:cxn modelId="{19F35573-85AC-4C4C-BC65-709384F07D5C}" type="presParOf" srcId="{4EEFE32B-8074-4176-877C-B20FD4D4C521}" destId="{D2F05CC8-E484-4362-AF91-06AE6B18060B}" srcOrd="1" destOrd="0" presId="urn:microsoft.com/office/officeart/2005/8/layout/hierarchy1"/>
    <dgm:cxn modelId="{23CA9EFE-EA24-497E-A368-41E0FEFBACBD}" type="presParOf" srcId="{9756302B-B69C-4706-AB04-7894C37B96C5}" destId="{37199CB3-CB42-488B-AE41-C61658C05923}" srcOrd="1" destOrd="0" presId="urn:microsoft.com/office/officeart/2005/8/layout/hierarchy1"/>
    <dgm:cxn modelId="{A1D02DFA-A580-4992-A910-86ED0F9CBEE5}" type="presParOf" srcId="{37199CB3-CB42-488B-AE41-C61658C05923}" destId="{DC8B7452-0AF1-4E9D-9EA5-C42A9D181502}" srcOrd="0" destOrd="0" presId="urn:microsoft.com/office/officeart/2005/8/layout/hierarchy1"/>
    <dgm:cxn modelId="{9BC66965-AF8A-441A-B3EC-51DCC6BBC0A3}" type="presParOf" srcId="{37199CB3-CB42-488B-AE41-C61658C05923}" destId="{E3B5C2E7-5578-446D-B4EB-55AF9DC9A1A9}" srcOrd="1" destOrd="0" presId="urn:microsoft.com/office/officeart/2005/8/layout/hierarchy1"/>
    <dgm:cxn modelId="{FE76D345-3CD9-452D-8CCD-05ADD751BC54}" type="presParOf" srcId="{E3B5C2E7-5578-446D-B4EB-55AF9DC9A1A9}" destId="{4E219A36-05C2-4C3D-84F7-406E7FADFD2F}" srcOrd="0" destOrd="0" presId="urn:microsoft.com/office/officeart/2005/8/layout/hierarchy1"/>
    <dgm:cxn modelId="{3C560869-04E5-4066-8AF5-9BC10B7E8FCB}" type="presParOf" srcId="{4E219A36-05C2-4C3D-84F7-406E7FADFD2F}" destId="{6345312E-5CB9-4397-BCFF-0493C0BB7D5E}" srcOrd="0" destOrd="0" presId="urn:microsoft.com/office/officeart/2005/8/layout/hierarchy1"/>
    <dgm:cxn modelId="{A7C534EB-3CDB-4812-99EC-FB5427727FB1}" type="presParOf" srcId="{4E219A36-05C2-4C3D-84F7-406E7FADFD2F}" destId="{A421C7E5-D90D-4139-886D-7519FEB4DFA5}" srcOrd="1" destOrd="0" presId="urn:microsoft.com/office/officeart/2005/8/layout/hierarchy1"/>
    <dgm:cxn modelId="{D36908EE-A0E6-4279-86C4-48DEACE97DB4}" type="presParOf" srcId="{E3B5C2E7-5578-446D-B4EB-55AF9DC9A1A9}" destId="{54AF7657-0F15-4EC9-827E-CCEEE19FE8E1}" srcOrd="1" destOrd="0" presId="urn:microsoft.com/office/officeart/2005/8/layout/hierarchy1"/>
    <dgm:cxn modelId="{B0C8CF47-0024-47DE-9677-CC6053022D07}" type="presParOf" srcId="{54AF7657-0F15-4EC9-827E-CCEEE19FE8E1}" destId="{F30BEE2B-845B-4768-8D53-F2A082B05A77}" srcOrd="0" destOrd="0" presId="urn:microsoft.com/office/officeart/2005/8/layout/hierarchy1"/>
    <dgm:cxn modelId="{B48C2E6B-41A8-4D1D-B5F7-B4BAEF68121C}" type="presParOf" srcId="{54AF7657-0F15-4EC9-827E-CCEEE19FE8E1}" destId="{3EFEB5B5-B51E-4029-9946-B5D17C6E8B0A}" srcOrd="1" destOrd="0" presId="urn:microsoft.com/office/officeart/2005/8/layout/hierarchy1"/>
    <dgm:cxn modelId="{368003F9-DEF9-4C04-B73C-9C74AAE29E70}" type="presParOf" srcId="{3EFEB5B5-B51E-4029-9946-B5D17C6E8B0A}" destId="{20BF8644-2EBD-47F3-9515-8464E7A5D787}" srcOrd="0" destOrd="0" presId="urn:microsoft.com/office/officeart/2005/8/layout/hierarchy1"/>
    <dgm:cxn modelId="{C1EE0ED9-BC54-4ECA-AA3D-EB253040EFA5}" type="presParOf" srcId="{20BF8644-2EBD-47F3-9515-8464E7A5D787}" destId="{A8B9B83A-7416-42AC-8F7D-9DDC8CABE665}" srcOrd="0" destOrd="0" presId="urn:microsoft.com/office/officeart/2005/8/layout/hierarchy1"/>
    <dgm:cxn modelId="{6655CA0C-A642-4AD6-894F-178D3315B922}" type="presParOf" srcId="{20BF8644-2EBD-47F3-9515-8464E7A5D787}" destId="{196A9B85-10FB-456A-9B96-88C6DA6AB716}" srcOrd="1" destOrd="0" presId="urn:microsoft.com/office/officeart/2005/8/layout/hierarchy1"/>
    <dgm:cxn modelId="{D9E9B53A-7195-47B1-A461-331E4BC7BAD1}" type="presParOf" srcId="{3EFEB5B5-B51E-4029-9946-B5D17C6E8B0A}" destId="{8E492DEC-5C16-49F6-8F76-EFFD15C8D3F7}" srcOrd="1" destOrd="0" presId="urn:microsoft.com/office/officeart/2005/8/layout/hierarchy1"/>
    <dgm:cxn modelId="{71CC796C-1CD7-4C3C-B8DF-98F987BB71A2}" type="presParOf" srcId="{37199CB3-CB42-488B-AE41-C61658C05923}" destId="{518EFDC5-5B7D-44A4-809F-1DEF146B45FD}" srcOrd="2" destOrd="0" presId="urn:microsoft.com/office/officeart/2005/8/layout/hierarchy1"/>
    <dgm:cxn modelId="{4E6DFE51-28DB-4B34-9A40-94A15B7E2FB6}" type="presParOf" srcId="{37199CB3-CB42-488B-AE41-C61658C05923}" destId="{B9D0208E-9058-426D-99E2-2ADC3D67C017}" srcOrd="3" destOrd="0" presId="urn:microsoft.com/office/officeart/2005/8/layout/hierarchy1"/>
    <dgm:cxn modelId="{E4B606B7-AAA4-4C49-A50D-6FAA5192D4F6}" type="presParOf" srcId="{B9D0208E-9058-426D-99E2-2ADC3D67C017}" destId="{868E3DBD-C670-4B81-83EB-FB89849E5BB4}" srcOrd="0" destOrd="0" presId="urn:microsoft.com/office/officeart/2005/8/layout/hierarchy1"/>
    <dgm:cxn modelId="{DAD393DE-1444-4235-8143-21D8D51116E9}" type="presParOf" srcId="{868E3DBD-C670-4B81-83EB-FB89849E5BB4}" destId="{9033203F-80E8-4C7E-8678-19B0B29C53C0}" srcOrd="0" destOrd="0" presId="urn:microsoft.com/office/officeart/2005/8/layout/hierarchy1"/>
    <dgm:cxn modelId="{F4EAC02C-F356-48A3-B23F-CEA465A96ACB}" type="presParOf" srcId="{868E3DBD-C670-4B81-83EB-FB89849E5BB4}" destId="{D7035E90-B5F5-4CB7-848A-F9DAC1F92B4D}" srcOrd="1" destOrd="0" presId="urn:microsoft.com/office/officeart/2005/8/layout/hierarchy1"/>
    <dgm:cxn modelId="{EEED6A01-C079-4542-96FE-DE18DF571A47}" type="presParOf" srcId="{B9D0208E-9058-426D-99E2-2ADC3D67C017}" destId="{8D8C9D58-B2AE-4E4D-A7A5-A21EAB47EBC5}" srcOrd="1" destOrd="0" presId="urn:microsoft.com/office/officeart/2005/8/layout/hierarchy1"/>
    <dgm:cxn modelId="{10C654CE-AAB6-4729-A937-5ADCA874520F}" type="presParOf" srcId="{8D8C9D58-B2AE-4E4D-A7A5-A21EAB47EBC5}" destId="{711604B2-FA77-4250-A80C-5981CA00DACB}" srcOrd="0" destOrd="0" presId="urn:microsoft.com/office/officeart/2005/8/layout/hierarchy1"/>
    <dgm:cxn modelId="{70F2A1E1-6BE4-4123-AAEC-592A68E31AF7}" type="presParOf" srcId="{8D8C9D58-B2AE-4E4D-A7A5-A21EAB47EBC5}" destId="{EDAD4C73-2CA3-4F80-ACA7-277ECB4A811E}" srcOrd="1" destOrd="0" presId="urn:microsoft.com/office/officeart/2005/8/layout/hierarchy1"/>
    <dgm:cxn modelId="{549E3E40-C37B-470F-83F2-396B529921B5}" type="presParOf" srcId="{EDAD4C73-2CA3-4F80-ACA7-277ECB4A811E}" destId="{ED6E56C4-0B4F-48C8-96BA-2E0A97276B32}" srcOrd="0" destOrd="0" presId="urn:microsoft.com/office/officeart/2005/8/layout/hierarchy1"/>
    <dgm:cxn modelId="{DCA25925-FD69-49B8-94C9-22BAFA1DBDA7}" type="presParOf" srcId="{ED6E56C4-0B4F-48C8-96BA-2E0A97276B32}" destId="{ED9D95B3-8B17-4F8D-9C6C-2FF71D3D1C59}" srcOrd="0" destOrd="0" presId="urn:microsoft.com/office/officeart/2005/8/layout/hierarchy1"/>
    <dgm:cxn modelId="{3ABB44E6-48C7-41FD-AC12-605128E87F9B}" type="presParOf" srcId="{ED6E56C4-0B4F-48C8-96BA-2E0A97276B32}" destId="{F40E9C8E-FA3D-4B62-B2FC-9001834DBDEF}" srcOrd="1" destOrd="0" presId="urn:microsoft.com/office/officeart/2005/8/layout/hierarchy1"/>
    <dgm:cxn modelId="{71F033A3-416F-4445-A97E-455AB01DBF99}" type="presParOf" srcId="{EDAD4C73-2CA3-4F80-ACA7-277ECB4A811E}" destId="{57E7B21B-9B99-4B2F-81AB-BFCD23EB154C}" srcOrd="1" destOrd="0" presId="urn:microsoft.com/office/officeart/2005/8/layout/hierarchy1"/>
    <dgm:cxn modelId="{9A42825F-C3AE-40FD-B973-ED0563498A47}" type="presParOf" srcId="{063DC8E9-6A7E-48EF-8E7A-D7AE3E6C5718}" destId="{B621C01B-E6AE-40CF-B638-A71A91F05412}" srcOrd="2" destOrd="0" presId="urn:microsoft.com/office/officeart/2005/8/layout/hierarchy1"/>
    <dgm:cxn modelId="{2827362A-F4C9-407F-A09F-6E705DC24A28}" type="presParOf" srcId="{B621C01B-E6AE-40CF-B638-A71A91F05412}" destId="{A4C5F257-6EDE-4CAA-AD81-0F5FDF1519EF}" srcOrd="0" destOrd="0" presId="urn:microsoft.com/office/officeart/2005/8/layout/hierarchy1"/>
    <dgm:cxn modelId="{6D20FB04-5319-40F6-89B6-5654FC8CAC43}" type="presParOf" srcId="{A4C5F257-6EDE-4CAA-AD81-0F5FDF1519EF}" destId="{3184A86A-BED4-4FA4-8F38-BD12BD7D3078}" srcOrd="0" destOrd="0" presId="urn:microsoft.com/office/officeart/2005/8/layout/hierarchy1"/>
    <dgm:cxn modelId="{99E7EA22-F0A5-4403-BDD4-FA0F165706FB}" type="presParOf" srcId="{A4C5F257-6EDE-4CAA-AD81-0F5FDF1519EF}" destId="{6C4334B8-B0AA-46E2-9DE2-7C4FF29A198A}" srcOrd="1" destOrd="0" presId="urn:microsoft.com/office/officeart/2005/8/layout/hierarchy1"/>
    <dgm:cxn modelId="{FB5EEAA2-F2C3-4360-98CA-87D3637AF81D}" type="presParOf" srcId="{B621C01B-E6AE-40CF-B638-A71A91F05412}" destId="{2314741E-7325-4773-8AC9-CC00A9E649E1}" srcOrd="1" destOrd="0" presId="urn:microsoft.com/office/officeart/2005/8/layout/hierarchy1"/>
    <dgm:cxn modelId="{D0A3980C-6CDF-4A70-A5EF-C6B2CF8F52D2}" type="presParOf" srcId="{063DC8E9-6A7E-48EF-8E7A-D7AE3E6C5718}" destId="{D0B0032A-D7A5-47D7-B2D4-34DA698149D4}" srcOrd="3" destOrd="0" presId="urn:microsoft.com/office/officeart/2005/8/layout/hierarchy1"/>
    <dgm:cxn modelId="{971B23EA-1F37-4D47-8CB1-325DA6888C0B}" type="presParOf" srcId="{D0B0032A-D7A5-47D7-B2D4-34DA698149D4}" destId="{989BF1D1-BA7A-4FEC-9E73-A457E36A2D77}" srcOrd="0" destOrd="0" presId="urn:microsoft.com/office/officeart/2005/8/layout/hierarchy1"/>
    <dgm:cxn modelId="{1EF25B96-820D-45D4-8135-FE8E55055E0A}" type="presParOf" srcId="{989BF1D1-BA7A-4FEC-9E73-A457E36A2D77}" destId="{53E5FAD6-AFFB-4030-99C4-7864308FD0D4}" srcOrd="0" destOrd="0" presId="urn:microsoft.com/office/officeart/2005/8/layout/hierarchy1"/>
    <dgm:cxn modelId="{4A5E2821-8DFF-4FA5-AA09-08A6D9842FD0}" type="presParOf" srcId="{989BF1D1-BA7A-4FEC-9E73-A457E36A2D77}" destId="{BBC50335-A8AB-4CC1-82D1-9526DEE868FD}" srcOrd="1" destOrd="0" presId="urn:microsoft.com/office/officeart/2005/8/layout/hierarchy1"/>
    <dgm:cxn modelId="{348D6E37-1E48-4CA7-8A61-839EC73FB806}" type="presParOf" srcId="{D0B0032A-D7A5-47D7-B2D4-34DA698149D4}" destId="{523B01B0-BC76-4B1F-B69B-B8D847A87CE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1604B2-FA77-4250-A80C-5981CA00DACB}">
      <dsp:nvSpPr>
        <dsp:cNvPr id="0" name=""/>
        <dsp:cNvSpPr/>
      </dsp:nvSpPr>
      <dsp:spPr>
        <a:xfrm>
          <a:off x="10174817" y="2312100"/>
          <a:ext cx="197354" cy="908695"/>
        </a:xfrm>
        <a:custGeom>
          <a:avLst/>
          <a:gdLst/>
          <a:ahLst/>
          <a:cxnLst/>
          <a:rect l="0" t="0" r="0" b="0"/>
          <a:pathLst>
            <a:path>
              <a:moveTo>
                <a:pt x="197354" y="0"/>
              </a:moveTo>
              <a:lnTo>
                <a:pt x="197354" y="746167"/>
              </a:lnTo>
              <a:lnTo>
                <a:pt x="0" y="746167"/>
              </a:lnTo>
              <a:lnTo>
                <a:pt x="0" y="908695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8EFDC5-5B7D-44A4-809F-1DEF146B45FD}">
      <dsp:nvSpPr>
        <dsp:cNvPr id="0" name=""/>
        <dsp:cNvSpPr/>
      </dsp:nvSpPr>
      <dsp:spPr>
        <a:xfrm>
          <a:off x="9891367" y="1035467"/>
          <a:ext cx="480803" cy="7373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4793"/>
              </a:lnTo>
              <a:lnTo>
                <a:pt x="480803" y="574793"/>
              </a:lnTo>
              <a:lnTo>
                <a:pt x="480803" y="7373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0BEE2B-845B-4768-8D53-F2A082B05A77}">
      <dsp:nvSpPr>
        <dsp:cNvPr id="0" name=""/>
        <dsp:cNvSpPr/>
      </dsp:nvSpPr>
      <dsp:spPr>
        <a:xfrm>
          <a:off x="8660384" y="2389015"/>
          <a:ext cx="559921" cy="807862"/>
        </a:xfrm>
        <a:custGeom>
          <a:avLst/>
          <a:gdLst/>
          <a:ahLst/>
          <a:cxnLst/>
          <a:rect l="0" t="0" r="0" b="0"/>
          <a:pathLst>
            <a:path>
              <a:moveTo>
                <a:pt x="559921" y="0"/>
              </a:moveTo>
              <a:lnTo>
                <a:pt x="559921" y="645334"/>
              </a:lnTo>
              <a:lnTo>
                <a:pt x="0" y="645334"/>
              </a:lnTo>
              <a:lnTo>
                <a:pt x="0" y="807862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B7452-0AF1-4E9D-9EA5-C42A9D181502}">
      <dsp:nvSpPr>
        <dsp:cNvPr id="0" name=""/>
        <dsp:cNvSpPr/>
      </dsp:nvSpPr>
      <dsp:spPr>
        <a:xfrm>
          <a:off x="9220305" y="1035467"/>
          <a:ext cx="671061" cy="747925"/>
        </a:xfrm>
        <a:custGeom>
          <a:avLst/>
          <a:gdLst/>
          <a:ahLst/>
          <a:cxnLst/>
          <a:rect l="0" t="0" r="0" b="0"/>
          <a:pathLst>
            <a:path>
              <a:moveTo>
                <a:pt x="671061" y="0"/>
              </a:moveTo>
              <a:lnTo>
                <a:pt x="671061" y="585398"/>
              </a:lnTo>
              <a:lnTo>
                <a:pt x="0" y="585398"/>
              </a:lnTo>
              <a:lnTo>
                <a:pt x="0" y="74792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3C6E2D-361E-4FAF-AE92-B12B362F51A6}">
      <dsp:nvSpPr>
        <dsp:cNvPr id="0" name=""/>
        <dsp:cNvSpPr/>
      </dsp:nvSpPr>
      <dsp:spPr>
        <a:xfrm>
          <a:off x="5607205" y="3689968"/>
          <a:ext cx="163774" cy="2396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111"/>
              </a:lnTo>
              <a:lnTo>
                <a:pt x="163774" y="77111"/>
              </a:lnTo>
              <a:lnTo>
                <a:pt x="163774" y="23963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548382-05F9-494A-A38C-2671E844ACC3}">
      <dsp:nvSpPr>
        <dsp:cNvPr id="0" name=""/>
        <dsp:cNvSpPr/>
      </dsp:nvSpPr>
      <dsp:spPr>
        <a:xfrm>
          <a:off x="5607205" y="2365809"/>
          <a:ext cx="240846" cy="752114"/>
        </a:xfrm>
        <a:custGeom>
          <a:avLst/>
          <a:gdLst/>
          <a:ahLst/>
          <a:cxnLst/>
          <a:rect l="0" t="0" r="0" b="0"/>
          <a:pathLst>
            <a:path>
              <a:moveTo>
                <a:pt x="240846" y="0"/>
              </a:moveTo>
              <a:lnTo>
                <a:pt x="240846" y="589587"/>
              </a:lnTo>
              <a:lnTo>
                <a:pt x="0" y="589587"/>
              </a:lnTo>
              <a:lnTo>
                <a:pt x="0" y="75211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9B34A0-B82E-4544-BF78-E7D7C3186713}">
      <dsp:nvSpPr>
        <dsp:cNvPr id="0" name=""/>
        <dsp:cNvSpPr/>
      </dsp:nvSpPr>
      <dsp:spPr>
        <a:xfrm>
          <a:off x="3739661" y="1182466"/>
          <a:ext cx="2108390" cy="524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465"/>
              </a:lnTo>
              <a:lnTo>
                <a:pt x="2108390" y="362465"/>
              </a:lnTo>
              <a:lnTo>
                <a:pt x="2108390" y="5249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0CC147-7825-42F8-BC1B-1F301664FBAA}">
      <dsp:nvSpPr>
        <dsp:cNvPr id="0" name=""/>
        <dsp:cNvSpPr/>
      </dsp:nvSpPr>
      <dsp:spPr>
        <a:xfrm>
          <a:off x="1842357" y="1182466"/>
          <a:ext cx="1897304" cy="528869"/>
        </a:xfrm>
        <a:custGeom>
          <a:avLst/>
          <a:gdLst/>
          <a:ahLst/>
          <a:cxnLst/>
          <a:rect l="0" t="0" r="0" b="0"/>
          <a:pathLst>
            <a:path>
              <a:moveTo>
                <a:pt x="1897304" y="0"/>
              </a:moveTo>
              <a:lnTo>
                <a:pt x="1897304" y="366342"/>
              </a:lnTo>
              <a:lnTo>
                <a:pt x="0" y="366342"/>
              </a:lnTo>
              <a:lnTo>
                <a:pt x="0" y="52886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36AF50-3E26-4A6E-95AB-849334832C3F}">
      <dsp:nvSpPr>
        <dsp:cNvPr id="0" name=""/>
        <dsp:cNvSpPr/>
      </dsp:nvSpPr>
      <dsp:spPr>
        <a:xfrm>
          <a:off x="3799474" y="2816343"/>
          <a:ext cx="91440" cy="54086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8340"/>
              </a:lnTo>
              <a:lnTo>
                <a:pt x="88310" y="378340"/>
              </a:lnTo>
              <a:lnTo>
                <a:pt x="88310" y="540867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649DA9-E3C9-4E8F-9ACB-D6D790B1DD95}">
      <dsp:nvSpPr>
        <dsp:cNvPr id="0" name=""/>
        <dsp:cNvSpPr/>
      </dsp:nvSpPr>
      <dsp:spPr>
        <a:xfrm>
          <a:off x="2373123" y="2816343"/>
          <a:ext cx="1472070" cy="550571"/>
        </a:xfrm>
        <a:custGeom>
          <a:avLst/>
          <a:gdLst/>
          <a:ahLst/>
          <a:cxnLst/>
          <a:rect l="0" t="0" r="0" b="0"/>
          <a:pathLst>
            <a:path>
              <a:moveTo>
                <a:pt x="1472070" y="0"/>
              </a:moveTo>
              <a:lnTo>
                <a:pt x="1472070" y="388044"/>
              </a:lnTo>
              <a:lnTo>
                <a:pt x="0" y="388044"/>
              </a:lnTo>
              <a:lnTo>
                <a:pt x="0" y="55057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B6B7AD-EE9A-4044-91D1-D8BAA4883451}">
      <dsp:nvSpPr>
        <dsp:cNvPr id="0" name=""/>
        <dsp:cNvSpPr/>
      </dsp:nvSpPr>
      <dsp:spPr>
        <a:xfrm>
          <a:off x="3739661" y="1182466"/>
          <a:ext cx="105532" cy="5198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296"/>
              </a:lnTo>
              <a:lnTo>
                <a:pt x="105532" y="357296"/>
              </a:lnTo>
              <a:lnTo>
                <a:pt x="105532" y="51982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BCA099-DBDB-4F8A-BBC8-2F032E709D88}">
      <dsp:nvSpPr>
        <dsp:cNvPr id="0" name=""/>
        <dsp:cNvSpPr/>
      </dsp:nvSpPr>
      <dsp:spPr>
        <a:xfrm>
          <a:off x="2862453" y="68412"/>
          <a:ext cx="1754415" cy="11140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F8133DC-289B-42B2-B358-58DEAA0A7E48}">
      <dsp:nvSpPr>
        <dsp:cNvPr id="0" name=""/>
        <dsp:cNvSpPr/>
      </dsp:nvSpPr>
      <dsp:spPr>
        <a:xfrm>
          <a:off x="3057388" y="253600"/>
          <a:ext cx="1754415" cy="111405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/>
            <a:t> </a:t>
          </a:r>
        </a:p>
      </dsp:txBody>
      <dsp:txXfrm>
        <a:off x="3090017" y="286229"/>
        <a:ext cx="1689157" cy="1048795"/>
      </dsp:txXfrm>
    </dsp:sp>
    <dsp:sp modelId="{9C9FC534-DF3D-41D5-8710-3490878CF62C}">
      <dsp:nvSpPr>
        <dsp:cNvPr id="0" name=""/>
        <dsp:cNvSpPr/>
      </dsp:nvSpPr>
      <dsp:spPr>
        <a:xfrm>
          <a:off x="2967986" y="1702290"/>
          <a:ext cx="1754415" cy="111405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355D348-6FEF-4871-B8FA-97E07A3DFEA3}">
      <dsp:nvSpPr>
        <dsp:cNvPr id="0" name=""/>
        <dsp:cNvSpPr/>
      </dsp:nvSpPr>
      <dsp:spPr>
        <a:xfrm>
          <a:off x="3162921" y="1887478"/>
          <a:ext cx="1754415" cy="1114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/>
            <a:t>次子：贾政</a:t>
          </a:r>
          <a:endParaRPr lang="en-US" altLang="zh-CN" sz="1400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/>
            <a:t>妻：王夫人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/>
            <a:t>妾：赵姨娘</a:t>
          </a:r>
        </a:p>
      </dsp:txBody>
      <dsp:txXfrm>
        <a:off x="3195550" y="1920107"/>
        <a:ext cx="1689157" cy="1048795"/>
      </dsp:txXfrm>
    </dsp:sp>
    <dsp:sp modelId="{FFC57881-BFE6-4A5E-8AF7-1189A0CD4B3E}">
      <dsp:nvSpPr>
        <dsp:cNvPr id="0" name=""/>
        <dsp:cNvSpPr/>
      </dsp:nvSpPr>
      <dsp:spPr>
        <a:xfrm>
          <a:off x="1898159" y="3366915"/>
          <a:ext cx="949928" cy="6704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0739A85-C73E-4D84-8388-6302BE0D9C48}">
      <dsp:nvSpPr>
        <dsp:cNvPr id="0" name=""/>
        <dsp:cNvSpPr/>
      </dsp:nvSpPr>
      <dsp:spPr>
        <a:xfrm>
          <a:off x="2093094" y="3552103"/>
          <a:ext cx="949928" cy="6704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/>
            <a:t>贾</a:t>
          </a:r>
          <a:r>
            <a:rPr lang="zh-CN" altLang="en-US" sz="1600" b="1" kern="1200"/>
            <a:t>宝玉</a:t>
          </a:r>
          <a:endParaRPr lang="zh-CN" altLang="en-US" sz="1600" b="1" kern="1200" dirty="0"/>
        </a:p>
      </dsp:txBody>
      <dsp:txXfrm>
        <a:off x="2112729" y="3571738"/>
        <a:ext cx="910658" cy="631134"/>
      </dsp:txXfrm>
    </dsp:sp>
    <dsp:sp modelId="{F72FFB69-79AD-47B9-BED4-F17AEB42BA25}">
      <dsp:nvSpPr>
        <dsp:cNvPr id="0" name=""/>
        <dsp:cNvSpPr/>
      </dsp:nvSpPr>
      <dsp:spPr>
        <a:xfrm>
          <a:off x="3395487" y="3357211"/>
          <a:ext cx="984595" cy="6225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595C72E-EDFB-4247-82A6-379F31B3EACB}">
      <dsp:nvSpPr>
        <dsp:cNvPr id="0" name=""/>
        <dsp:cNvSpPr/>
      </dsp:nvSpPr>
      <dsp:spPr>
        <a:xfrm>
          <a:off x="3590422" y="3542400"/>
          <a:ext cx="984595" cy="622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/>
            <a:t>贾</a:t>
          </a:r>
          <a:r>
            <a:rPr lang="zh-CN" altLang="en-US" sz="1600" b="1" kern="1200"/>
            <a:t>探春</a:t>
          </a:r>
          <a:endParaRPr lang="zh-CN" altLang="en-US" sz="1600" b="1" kern="1200" dirty="0"/>
        </a:p>
      </dsp:txBody>
      <dsp:txXfrm>
        <a:off x="3608656" y="3560634"/>
        <a:ext cx="948127" cy="586076"/>
      </dsp:txXfrm>
    </dsp:sp>
    <dsp:sp modelId="{F9EE2C2D-EB34-4D30-B59C-6E0081B7809C}">
      <dsp:nvSpPr>
        <dsp:cNvPr id="0" name=""/>
        <dsp:cNvSpPr/>
      </dsp:nvSpPr>
      <dsp:spPr>
        <a:xfrm>
          <a:off x="965149" y="1711336"/>
          <a:ext cx="1754415" cy="111405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14406F-FCCE-4498-9F68-96D59D7049A4}">
      <dsp:nvSpPr>
        <dsp:cNvPr id="0" name=""/>
        <dsp:cNvSpPr/>
      </dsp:nvSpPr>
      <dsp:spPr>
        <a:xfrm>
          <a:off x="1160084" y="1896524"/>
          <a:ext cx="1754415" cy="1114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/>
            <a:t>长子：贾琏</a:t>
          </a:r>
          <a:endParaRPr lang="en-US" altLang="zh-CN" sz="1400" kern="120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/>
            <a:t>妻：邢夫人</a:t>
          </a:r>
          <a:endParaRPr lang="en-US" altLang="zh-CN" sz="1400" kern="120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/>
            <a:t>妾：</a:t>
          </a:r>
          <a:r>
            <a:rPr lang="zh-CN" altLang="en-US" sz="1400" b="1" kern="1200"/>
            <a:t>嫣红</a:t>
          </a:r>
          <a:r>
            <a:rPr lang="zh-CN" altLang="en-US" sz="1400" kern="1200"/>
            <a:t>  翠云</a:t>
          </a:r>
          <a:endParaRPr lang="zh-CN" altLang="en-US" sz="1400" kern="1200" dirty="0"/>
        </a:p>
      </dsp:txBody>
      <dsp:txXfrm>
        <a:off x="1192713" y="1929153"/>
        <a:ext cx="1689157" cy="1048795"/>
      </dsp:txXfrm>
    </dsp:sp>
    <dsp:sp modelId="{50FCF8B5-6943-45DB-9F52-0EE2AAA8BC7A}">
      <dsp:nvSpPr>
        <dsp:cNvPr id="0" name=""/>
        <dsp:cNvSpPr/>
      </dsp:nvSpPr>
      <dsp:spPr>
        <a:xfrm>
          <a:off x="5329595" y="1707459"/>
          <a:ext cx="1036912" cy="65835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360F61-0F36-4F62-81B8-03F3DD0ACF41}">
      <dsp:nvSpPr>
        <dsp:cNvPr id="0" name=""/>
        <dsp:cNvSpPr/>
      </dsp:nvSpPr>
      <dsp:spPr>
        <a:xfrm>
          <a:off x="5524530" y="1892647"/>
          <a:ext cx="1036912" cy="6583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/>
            <a:t>女：贾敏</a:t>
          </a:r>
          <a:endParaRPr lang="en-US" altLang="zh-CN" sz="1400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/>
            <a:t>婿：林如海</a:t>
          </a:r>
          <a:endParaRPr lang="en-US" altLang="zh-CN" sz="1400" kern="1200" dirty="0"/>
        </a:p>
      </dsp:txBody>
      <dsp:txXfrm>
        <a:off x="5543812" y="1911929"/>
        <a:ext cx="998348" cy="619786"/>
      </dsp:txXfrm>
    </dsp:sp>
    <dsp:sp modelId="{9CC98259-4121-497F-8A9C-CEDD16618AB4}">
      <dsp:nvSpPr>
        <dsp:cNvPr id="0" name=""/>
        <dsp:cNvSpPr/>
      </dsp:nvSpPr>
      <dsp:spPr>
        <a:xfrm>
          <a:off x="5102477" y="3117924"/>
          <a:ext cx="1009455" cy="5720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0B9F4-AF02-4962-A680-91ED31F9E5C5}">
      <dsp:nvSpPr>
        <dsp:cNvPr id="0" name=""/>
        <dsp:cNvSpPr/>
      </dsp:nvSpPr>
      <dsp:spPr>
        <a:xfrm>
          <a:off x="5297412" y="3303112"/>
          <a:ext cx="1009455" cy="5720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/>
            <a:t>林</a:t>
          </a:r>
          <a:r>
            <a:rPr lang="zh-CN" altLang="en-US" sz="1600" b="1" kern="1200" dirty="0"/>
            <a:t>黛玉</a:t>
          </a:r>
          <a:endParaRPr lang="en-US" altLang="zh-CN" sz="1600" b="1" kern="1200" dirty="0"/>
        </a:p>
      </dsp:txBody>
      <dsp:txXfrm>
        <a:off x="5314167" y="3319867"/>
        <a:ext cx="975945" cy="538534"/>
      </dsp:txXfrm>
    </dsp:sp>
    <dsp:sp modelId="{EF42D4C8-58BF-4499-80BE-A31C976AE9A9}">
      <dsp:nvSpPr>
        <dsp:cNvPr id="0" name=""/>
        <dsp:cNvSpPr/>
      </dsp:nvSpPr>
      <dsp:spPr>
        <a:xfrm>
          <a:off x="5117916" y="3929607"/>
          <a:ext cx="1306127" cy="4085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BE3FE05-7777-438A-B33F-1023874276D8}">
      <dsp:nvSpPr>
        <dsp:cNvPr id="0" name=""/>
        <dsp:cNvSpPr/>
      </dsp:nvSpPr>
      <dsp:spPr>
        <a:xfrm>
          <a:off x="5312851" y="4114795"/>
          <a:ext cx="1306127" cy="4085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/>
            <a:t>丫鬟：</a:t>
          </a:r>
          <a:r>
            <a:rPr lang="zh-CN" altLang="en-US" sz="1600" b="1" kern="1200"/>
            <a:t>紫鹃</a:t>
          </a:r>
          <a:endParaRPr lang="en-US" altLang="zh-CN" sz="1600" b="1" kern="1200" dirty="0"/>
        </a:p>
      </dsp:txBody>
      <dsp:txXfrm>
        <a:off x="5324816" y="4126760"/>
        <a:ext cx="1282197" cy="384571"/>
      </dsp:txXfrm>
    </dsp:sp>
    <dsp:sp modelId="{8D9DB611-7CA8-42CB-8B72-EFC06C0E9772}">
      <dsp:nvSpPr>
        <dsp:cNvPr id="0" name=""/>
        <dsp:cNvSpPr/>
      </dsp:nvSpPr>
      <dsp:spPr>
        <a:xfrm>
          <a:off x="9236759" y="248599"/>
          <a:ext cx="1309215" cy="7868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2F05CC8-E484-4362-AF91-06AE6B18060B}">
      <dsp:nvSpPr>
        <dsp:cNvPr id="0" name=""/>
        <dsp:cNvSpPr/>
      </dsp:nvSpPr>
      <dsp:spPr>
        <a:xfrm>
          <a:off x="9431694" y="433788"/>
          <a:ext cx="1309215" cy="786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/>
            <a:t>薛家</a:t>
          </a:r>
        </a:p>
      </dsp:txBody>
      <dsp:txXfrm>
        <a:off x="9454741" y="456835"/>
        <a:ext cx="1263121" cy="740773"/>
      </dsp:txXfrm>
    </dsp:sp>
    <dsp:sp modelId="{6345312E-5CB9-4397-BCFF-0493C0BB7D5E}">
      <dsp:nvSpPr>
        <dsp:cNvPr id="0" name=""/>
        <dsp:cNvSpPr/>
      </dsp:nvSpPr>
      <dsp:spPr>
        <a:xfrm>
          <a:off x="8775491" y="1783393"/>
          <a:ext cx="889629" cy="6056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421C7E5-D90D-4139-886D-7519FEB4DFA5}">
      <dsp:nvSpPr>
        <dsp:cNvPr id="0" name=""/>
        <dsp:cNvSpPr/>
      </dsp:nvSpPr>
      <dsp:spPr>
        <a:xfrm>
          <a:off x="8970426" y="1968581"/>
          <a:ext cx="889629" cy="6056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/>
            <a:t>王夫人</a:t>
          </a:r>
        </a:p>
      </dsp:txBody>
      <dsp:txXfrm>
        <a:off x="8988164" y="1986319"/>
        <a:ext cx="854153" cy="570145"/>
      </dsp:txXfrm>
    </dsp:sp>
    <dsp:sp modelId="{A8B9B83A-7416-42AC-8F7D-9DDC8CABE665}">
      <dsp:nvSpPr>
        <dsp:cNvPr id="0" name=""/>
        <dsp:cNvSpPr/>
      </dsp:nvSpPr>
      <dsp:spPr>
        <a:xfrm>
          <a:off x="8185419" y="3196877"/>
          <a:ext cx="949928" cy="6704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6A9B85-10FB-456A-9B96-88C6DA6AB716}">
      <dsp:nvSpPr>
        <dsp:cNvPr id="0" name=""/>
        <dsp:cNvSpPr/>
      </dsp:nvSpPr>
      <dsp:spPr>
        <a:xfrm>
          <a:off x="8380354" y="3382065"/>
          <a:ext cx="949928" cy="6704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/>
            <a:t>薛</a:t>
          </a:r>
          <a:r>
            <a:rPr lang="zh-CN" altLang="en-US" sz="1600" b="1" kern="1200"/>
            <a:t>宝钗</a:t>
          </a:r>
          <a:endParaRPr lang="zh-CN" altLang="en-US" sz="1600" kern="1200" dirty="0"/>
        </a:p>
      </dsp:txBody>
      <dsp:txXfrm>
        <a:off x="8399989" y="3401700"/>
        <a:ext cx="910658" cy="631134"/>
      </dsp:txXfrm>
    </dsp:sp>
    <dsp:sp modelId="{9033203F-80E8-4C7E-8678-19B0B29C53C0}">
      <dsp:nvSpPr>
        <dsp:cNvPr id="0" name=""/>
        <dsp:cNvSpPr/>
      </dsp:nvSpPr>
      <dsp:spPr>
        <a:xfrm>
          <a:off x="10023910" y="1772787"/>
          <a:ext cx="696520" cy="53931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7035E90-B5F5-4CB7-848A-F9DAC1F92B4D}">
      <dsp:nvSpPr>
        <dsp:cNvPr id="0" name=""/>
        <dsp:cNvSpPr/>
      </dsp:nvSpPr>
      <dsp:spPr>
        <a:xfrm>
          <a:off x="10218846" y="1957975"/>
          <a:ext cx="696520" cy="539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 dirty="0"/>
        </a:p>
      </dsp:txBody>
      <dsp:txXfrm>
        <a:off x="10234642" y="1973771"/>
        <a:ext cx="664928" cy="507721"/>
      </dsp:txXfrm>
    </dsp:sp>
    <dsp:sp modelId="{ED9D95B3-8B17-4F8D-9C6C-2FF71D3D1C59}">
      <dsp:nvSpPr>
        <dsp:cNvPr id="0" name=""/>
        <dsp:cNvSpPr/>
      </dsp:nvSpPr>
      <dsp:spPr>
        <a:xfrm>
          <a:off x="9682519" y="3220795"/>
          <a:ext cx="984595" cy="6225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40E9C8E-FA3D-4B62-B2FC-9001834DBDEF}">
      <dsp:nvSpPr>
        <dsp:cNvPr id="0" name=""/>
        <dsp:cNvSpPr/>
      </dsp:nvSpPr>
      <dsp:spPr>
        <a:xfrm>
          <a:off x="9877454" y="3405984"/>
          <a:ext cx="984595" cy="622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/>
            <a:t>薛</a:t>
          </a:r>
          <a:r>
            <a:rPr lang="zh-CN" altLang="en-US" sz="1600" b="1" kern="1200" dirty="0"/>
            <a:t>宝琴</a:t>
          </a:r>
        </a:p>
      </dsp:txBody>
      <dsp:txXfrm>
        <a:off x="9895688" y="3424218"/>
        <a:ext cx="948127" cy="586076"/>
      </dsp:txXfrm>
    </dsp:sp>
    <dsp:sp modelId="{3184A86A-BED4-4FA4-8F38-BD12BD7D3078}">
      <dsp:nvSpPr>
        <dsp:cNvPr id="0" name=""/>
        <dsp:cNvSpPr/>
      </dsp:nvSpPr>
      <dsp:spPr>
        <a:xfrm>
          <a:off x="6768423" y="350981"/>
          <a:ext cx="1309215" cy="7868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C4334B8-B0AA-46E2-9DE2-7C4FF29A198A}">
      <dsp:nvSpPr>
        <dsp:cNvPr id="0" name=""/>
        <dsp:cNvSpPr/>
      </dsp:nvSpPr>
      <dsp:spPr>
        <a:xfrm>
          <a:off x="6963358" y="536169"/>
          <a:ext cx="1309215" cy="786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/>
            <a:t>王家</a:t>
          </a:r>
        </a:p>
      </dsp:txBody>
      <dsp:txXfrm>
        <a:off x="6986405" y="559216"/>
        <a:ext cx="1263121" cy="740773"/>
      </dsp:txXfrm>
    </dsp:sp>
    <dsp:sp modelId="{53E5FAD6-AFFB-4030-99C4-7864308FD0D4}">
      <dsp:nvSpPr>
        <dsp:cNvPr id="0" name=""/>
        <dsp:cNvSpPr/>
      </dsp:nvSpPr>
      <dsp:spPr>
        <a:xfrm>
          <a:off x="93823" y="306341"/>
          <a:ext cx="1309215" cy="7868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BC50335-A8AB-4CC1-82D1-9526DEE868FD}">
      <dsp:nvSpPr>
        <dsp:cNvPr id="0" name=""/>
        <dsp:cNvSpPr/>
      </dsp:nvSpPr>
      <dsp:spPr>
        <a:xfrm>
          <a:off x="288758" y="491529"/>
          <a:ext cx="1309215" cy="786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/>
            <a:t>史家</a:t>
          </a:r>
        </a:p>
      </dsp:txBody>
      <dsp:txXfrm>
        <a:off x="311805" y="514576"/>
        <a:ext cx="1263121" cy="7407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3136DE-7EEA-4216-8876-319E925798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50DD795-D7A7-4789-8DA5-0E7003AC74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0959001-1920-4B90-8EA2-6E7EE442E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B8DB895-1F6B-47E6-B8DE-99818AAED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92A161D-2E84-4FD1-AB1C-EBA615765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04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2E9E1EB-CA1B-4BD9-B45F-EF00FB32A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C2D1203-8718-416A-BB94-8028368036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EA440BF-C633-4729-B626-B5EF66F1D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6A31F9C-D55D-428D-B1C6-294E2E49C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E993C2B-14E3-4752-A208-C92F01A39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8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D49FFAE-338A-4EDA-8881-13B59EC612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7189BFD-FE22-4DF8-870B-ACF8FCB194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E471C5E-460D-49F7-A93E-33B67A46F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8599DD6-0BF8-42EC-ACDC-D9231CC3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1A1E00A-EE91-45A6-87B3-89D34A993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06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63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B5B7BA2-C18D-40BE-BF3A-32D5A0618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8D99A8B-41C0-44CC-87A1-BDBE9E9B0A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EC35F68-C0FA-430E-AE22-8B279055A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558C35C-FFAC-4A0E-B206-F1DDB8472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9DC8880-1712-4CCE-938B-D489A9897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65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95E3DE-3F72-4136-B814-20213C175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8D82A2D-6C37-4BBE-9F96-FB88D1523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A92BA6-8ADF-43A4-B402-B2335618C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CAB0B71-499E-42C9-A278-F5E0432F8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E80E6BB-E93B-45C9-A655-67EB672C8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828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86D11A5-BD7D-47CF-A6B7-E7600E836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6E49267-9210-4D15-8F56-ABDF2D1F43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0F213FF-FBF7-4A22-97F1-0C2C4D91C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D80E489-4391-454F-A866-399A0677F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C037724-8322-40C1-B282-64A72A620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7921424-E09D-4522-A5D5-77F856DEE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07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740DB8-700A-4885-8DD4-2B6E3F793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A4C3357-5D0D-4255-A126-4F85A904A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05EB236-E71D-4FF4-98C0-8ADDCD1A46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C4A0D07-635C-43D9-8B6D-51608BEC4D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365E091-DF5B-44E6-9CFF-BB7E9659B3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5F97A66-20F5-4848-910E-B2372B7DA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FA3E1943-CC31-495B-8AF3-D4E10E906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9DDA346-712B-43C4-8942-1A1340A18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99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8CD146-22C9-4C0D-A5F3-79D8632C6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1A1F547-7410-4042-9738-942F3CB94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141DDD0-CE82-4111-8273-E49824295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2FE9B97-4E6C-4C4E-8CBC-ED51E158F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5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B58E96F-0F40-44EB-A5F4-FD55E51A0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8A1F236-A38A-4BFD-B10C-F80FB834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F658317-9F3F-4280-8380-7C8BD2850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4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B8C7C5-F3E8-444C-B4D7-AA86770B2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8279C94-4B16-476F-B9CF-F8075BE56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6555D81-85D2-4DE2-A744-AFB930EEE5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8DA2293-9E2E-4EBF-8103-59C48A6BB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CA59EE0-417F-4236-B475-E7BA12A14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CB2D987-2DE3-494A-8F98-C3A9FC02B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245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5A07828-9B76-42B8-A9EB-9DF7C1A6A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EF1F8196-D3E3-4D81-9284-ABFA740702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0D5C160-FE86-4592-8EFF-25D0CB5B9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CDF1335-CC2C-470C-9C2A-573F7E72C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E0F70B3-880E-4B5A-A439-F4A4A4721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362C91C-E479-4F39-B6F4-074DF3A12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06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DE1B7E3-A57E-4164-9E8A-3A3464DC0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5AD1AA4-0BA0-4DE4-B833-1FD050D4F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3DDE092-F0E7-4883-AFB4-C91C3959BC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5044D-A33E-4CDA-A032-0AD3815C6B3D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F1A488B-9288-4A07-8F03-41B41C30CD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8DFF700-27F4-49AC-B528-05E5DFD68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A9D65-D4F0-4E5A-BC10-5EA5FEE1CC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1F2AB55-DDF5-4619-AB41-7AFF239FE0B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749" y="78787"/>
            <a:ext cx="1224603" cy="48134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310F98F-FA3F-46FC-AEDD-EF230DB12364}"/>
              </a:ext>
            </a:extLst>
          </p:cNvPr>
          <p:cNvSpPr/>
          <p:nvPr userDrawn="1"/>
        </p:nvSpPr>
        <p:spPr>
          <a:xfrm flipH="1">
            <a:off x="1" y="123477"/>
            <a:ext cx="2771800" cy="314773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9" name="文本框 10">
            <a:extLst>
              <a:ext uri="{FF2B5EF4-FFF2-40B4-BE49-F238E27FC236}">
                <a16:creationId xmlns="" xmlns:a16="http://schemas.microsoft.com/office/drawing/2014/main" id="{BA6E7C65-411B-4C52-B04E-FEC3E13D7FA4}"/>
              </a:ext>
            </a:extLst>
          </p:cNvPr>
          <p:cNvSpPr txBox="1"/>
          <p:nvPr userDrawn="1"/>
        </p:nvSpPr>
        <p:spPr>
          <a:xfrm>
            <a:off x="181807" y="7814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8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8</a:t>
            </a:r>
            <a:r>
              <a:rPr kumimoji="1" lang="zh-CN" altLang="en-US" sz="18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*</a:t>
            </a:r>
            <a:r>
              <a:rPr kumimoji="1" lang="en-US" altLang="zh-CN" sz="18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kumimoji="1" lang="zh-CN" altLang="en-US" sz="18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红楼春趣</a:t>
            </a:r>
          </a:p>
        </p:txBody>
      </p:sp>
    </p:spTree>
    <p:extLst>
      <p:ext uri="{BB962C8B-B14F-4D97-AF65-F5344CB8AC3E}">
        <p14:creationId xmlns:p14="http://schemas.microsoft.com/office/powerpoint/2010/main" val="88124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0116;&#19979;&#35838;&#25991;&#26391;&#35835;8&#32418;&#27004;&#26149;&#36259;.mp4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9971;&#24425;&#20116;&#19979;&#35838;&#25991;&#26391;&#35835;8&#32418;&#27004;&#26149;&#36259;.mp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hyperlink" Target="&#19971;&#24425;&#20116;&#19979;&#35838;&#25991;&#26391;&#35835;8&#32418;&#27004;&#26149;&#36259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19971;&#24425;&#20116;&#19979;&#35838;&#25991;&#26391;&#35835;8&#32418;&#27004;&#26149;&#36259;.mp4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9971;&#24425;&#20116;&#19979;&#35838;&#25991;&#26391;&#35835;8&#32418;&#27004;&#26149;&#36259;.mp4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9971;&#24425;&#20116;&#19979;&#35838;&#25991;&#26391;&#35835;8&#32418;&#27004;&#26149;&#36259;.mp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枉凝眉">
            <a:hlinkClick r:id="" action="ppaction://media"/>
            <a:extLst>
              <a:ext uri="{FF2B5EF4-FFF2-40B4-BE49-F238E27FC236}">
                <a16:creationId xmlns="" xmlns:a16="http://schemas.microsoft.com/office/drawing/2014/main" id="{4222CF59-5F95-4F25-9E1C-69D15A7B5EA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2116.4375"/>
                  <p14:fade in="30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10192" y="6248400"/>
            <a:ext cx="609600" cy="6096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1422371-2243-40A4-83E9-00EDF033613A}"/>
              </a:ext>
            </a:extLst>
          </p:cNvPr>
          <p:cNvSpPr/>
          <p:nvPr/>
        </p:nvSpPr>
        <p:spPr>
          <a:xfrm>
            <a:off x="5539408" y="512299"/>
            <a:ext cx="4982817" cy="559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枉凝眉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曹雪芹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一个是阆苑仙葩，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一个是美玉无瑕。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若说没奇缘，今生偏又遇着他；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若说有奇缘，如何心事终虚化？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一个枉自嗟呀，一个空劳牵挂。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一个是水中月，一个是镜中花。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想眼中能有多少泪珠儿，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怎禁得秋流到冬尽，春流到夏！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2F7DCCF0-AE38-4C04-9421-8A6B0581D381}"/>
              </a:ext>
            </a:extLst>
          </p:cNvPr>
          <p:cNvGrpSpPr/>
          <p:nvPr/>
        </p:nvGrpSpPr>
        <p:grpSpPr>
          <a:xfrm>
            <a:off x="0" y="0"/>
            <a:ext cx="4664765" cy="6989886"/>
            <a:chOff x="0" y="0"/>
            <a:chExt cx="4664765" cy="6989886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AEE30855-09FF-457F-9119-6F8DB0E333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1198" b="87760" l="10059" r="88965">
                          <a14:foregroundMark x1="16797" y1="11784" x2="25781" y2="12174"/>
                          <a14:foregroundMark x1="25195" y1="17188" x2="46973" y2="16211"/>
                          <a14:foregroundMark x1="46973" y1="16211" x2="58203" y2="16211"/>
                          <a14:foregroundMark x1="58203" y1="16211" x2="70410" y2="19336"/>
                          <a14:foregroundMark x1="88379" y1="12565" x2="10156" y2="11198"/>
                          <a14:foregroundMark x1="8691" y1="87370" x2="44043" y2="88086"/>
                          <a14:foregroundMark x1="44043" y1="88086" x2="79102" y2="86328"/>
                          <a14:foregroundMark x1="79102" y1="86328" x2="88965" y2="87760"/>
                          <a14:backgroundMark x1="41113" y1="31901" x2="39160" y2="48568"/>
                          <a14:backgroundMark x1="39160" y1="48568" x2="45410" y2="55729"/>
                          <a14:backgroundMark x1="45410" y1="55729" x2="55859" y2="54557"/>
                          <a14:backgroundMark x1="55859" y1="54557" x2="57031" y2="44271"/>
                          <a14:backgroundMark x1="57031" y1="44271" x2="48438" y2="38672"/>
                          <a14:backgroundMark x1="48438" y1="38672" x2="40918" y2="38477"/>
                          <a14:backgroundMark x1="22852" y1="35156" x2="23145" y2="36914"/>
                          <a14:backgroundMark x1="22656" y1="36719" x2="22070" y2="38281"/>
                          <a14:backgroundMark x1="22070" y1="37305" x2="21777" y2="37109"/>
                          <a14:backgroundMark x1="22656" y1="67057" x2="22656" y2="67057"/>
                          <a14:backgroundMark x1="22363" y1="67253" x2="22363" y2="67253"/>
                          <a14:backgroundMark x1="21777" y1="60286" x2="21777" y2="60286"/>
                        </a14:backgroundRemoval>
                      </a14:imgEffect>
                    </a14:imgLayer>
                  </a14:imgProps>
                </a:ext>
              </a:extLst>
            </a:blip>
            <a:srcRect l="6377" t="9082" r="6377" b="8889"/>
            <a:stretch/>
          </p:blipFill>
          <p:spPr>
            <a:xfrm>
              <a:off x="0" y="0"/>
              <a:ext cx="4664765" cy="698988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4AE9335-6DDB-458C-AFEF-3D9600E2F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42123" y="1033670"/>
              <a:ext cx="3123278" cy="4890051"/>
            </a:xfrm>
            <a:prstGeom prst="rect">
              <a:avLst/>
            </a:prstGeom>
            <a:ln w="190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6145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32AD173-00AC-474D-823D-8902CA851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4590" y="1849986"/>
            <a:ext cx="4061289" cy="479970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875AF65-D8A5-4CBB-83A2-93C5A241585E}"/>
              </a:ext>
            </a:extLst>
          </p:cNvPr>
          <p:cNvSpPr txBox="1"/>
          <p:nvPr/>
        </p:nvSpPr>
        <p:spPr>
          <a:xfrm>
            <a:off x="3836699" y="703084"/>
            <a:ext cx="7488238" cy="25766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973263" algn="l"/>
              </a:tabLs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    宝玉说丫头们不会放，自己放了半天，只起房高，就落下来，急的头上的汗都出来了。众人都笑他，他便恨的摔在地上，指着风筝说道：“若不是个美人，我一顿脚跺个稀烂。”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0E46E9-1784-4731-A4AC-3B3FEC50EFB5}"/>
              </a:ext>
            </a:extLst>
          </p:cNvPr>
          <p:cNvSpPr txBox="1"/>
          <p:nvPr/>
        </p:nvSpPr>
        <p:spPr>
          <a:xfrm>
            <a:off x="4566253" y="3592774"/>
            <a:ext cx="2653113" cy="476669"/>
          </a:xfrm>
          <a:prstGeom prst="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神态、动作描写</a:t>
            </a:r>
          </a:p>
        </p:txBody>
      </p:sp>
      <p:sp>
        <p:nvSpPr>
          <p:cNvPr id="6" name="圆角矩形 9">
            <a:extLst>
              <a:ext uri="{FF2B5EF4-FFF2-40B4-BE49-F238E27FC236}">
                <a16:creationId xmlns="" xmlns:a16="http://schemas.microsoft.com/office/drawing/2014/main" id="{96CB43DF-5734-4977-AF67-7FC03E01E5AD}"/>
              </a:ext>
            </a:extLst>
          </p:cNvPr>
          <p:cNvSpPr/>
          <p:nvPr/>
        </p:nvSpPr>
        <p:spPr>
          <a:xfrm>
            <a:off x="7082478" y="1557287"/>
            <a:ext cx="508000" cy="503237"/>
          </a:xfrm>
          <a:prstGeom prst="ellips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圆角矩形 9">
            <a:extLst>
              <a:ext uri="{FF2B5EF4-FFF2-40B4-BE49-F238E27FC236}">
                <a16:creationId xmlns="" xmlns:a16="http://schemas.microsoft.com/office/drawing/2014/main" id="{96C370D3-C639-40FB-8473-351605A38715}"/>
              </a:ext>
            </a:extLst>
          </p:cNvPr>
          <p:cNvSpPr/>
          <p:nvPr/>
        </p:nvSpPr>
        <p:spPr>
          <a:xfrm>
            <a:off x="7455044" y="2143739"/>
            <a:ext cx="497453" cy="503237"/>
          </a:xfrm>
          <a:prstGeom prst="ellipse">
            <a:avLst/>
          </a:pr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6BBA8526-5B52-4C01-984A-3F082D7EFC96}"/>
              </a:ext>
            </a:extLst>
          </p:cNvPr>
          <p:cNvCxnSpPr>
            <a:cxnSpLocks/>
          </p:cNvCxnSpPr>
          <p:nvPr/>
        </p:nvCxnSpPr>
        <p:spPr>
          <a:xfrm>
            <a:off x="4914111" y="3279751"/>
            <a:ext cx="5689720" cy="0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5811E70-55ED-4495-828A-A5F2D3007DAA}"/>
              </a:ext>
            </a:extLst>
          </p:cNvPr>
          <p:cNvSpPr/>
          <p:nvPr/>
        </p:nvSpPr>
        <p:spPr>
          <a:xfrm>
            <a:off x="4306873" y="4410701"/>
            <a:ext cx="65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刻画出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宝玉率直纯真的性格特点。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28E20DD-B804-4FD8-AF6E-5216681580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489" y="2161072"/>
            <a:ext cx="497452" cy="50323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335B3AA-6BB5-48FC-876B-601A433030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8968" y="2114114"/>
            <a:ext cx="530398" cy="52430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E7F4215-8F01-4EFF-88C2-6F89FFB5006F}"/>
              </a:ext>
            </a:extLst>
          </p:cNvPr>
          <p:cNvSpPr txBox="1"/>
          <p:nvPr/>
        </p:nvSpPr>
        <p:spPr>
          <a:xfrm>
            <a:off x="4500686" y="5133462"/>
            <a:ext cx="2718680" cy="476669"/>
          </a:xfrm>
          <a:prstGeom prst="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语言描写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8B9F16B-AF97-43E8-9D3E-A48B18575E10}"/>
              </a:ext>
            </a:extLst>
          </p:cNvPr>
          <p:cNvSpPr/>
          <p:nvPr/>
        </p:nvSpPr>
        <p:spPr>
          <a:xfrm>
            <a:off x="4306873" y="5834037"/>
            <a:ext cx="65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刻画出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宝玉喜欢美人，关爱女性。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C0E5175-7FAE-4F91-B7F0-EB8BCFA9D4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18" y="562298"/>
            <a:ext cx="349449" cy="43468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CA6DE0B-550D-4207-AF92-1DBA8688C5D7}"/>
              </a:ext>
            </a:extLst>
          </p:cNvPr>
          <p:cNvSpPr txBox="1"/>
          <p:nvPr/>
        </p:nvSpPr>
        <p:spPr>
          <a:xfrm>
            <a:off x="776967" y="562298"/>
            <a:ext cx="352990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 品读课文 感悟形象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CCAD0F3-A0B4-4580-B61A-95D9018CEF36}"/>
              </a:ext>
            </a:extLst>
          </p:cNvPr>
          <p:cNvSpPr txBox="1"/>
          <p:nvPr/>
        </p:nvSpPr>
        <p:spPr>
          <a:xfrm>
            <a:off x="1535445" y="1335276"/>
            <a:ext cx="1006475" cy="603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宝玉</a:t>
            </a:r>
          </a:p>
        </p:txBody>
      </p:sp>
    </p:spTree>
    <p:extLst>
      <p:ext uri="{BB962C8B-B14F-4D97-AF65-F5344CB8AC3E}">
        <p14:creationId xmlns:p14="http://schemas.microsoft.com/office/powerpoint/2010/main" val="224355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32AD173-00AC-474D-823D-8902CA851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6137" y="3210054"/>
            <a:ext cx="3540996" cy="417944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E7F4215-8F01-4EFF-88C2-6F89FFB5006F}"/>
              </a:ext>
            </a:extLst>
          </p:cNvPr>
          <p:cNvSpPr txBox="1"/>
          <p:nvPr/>
        </p:nvSpPr>
        <p:spPr>
          <a:xfrm>
            <a:off x="4882823" y="4645688"/>
            <a:ext cx="2718680" cy="476669"/>
          </a:xfrm>
          <a:prstGeom prst="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语言描写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8B9F16B-AF97-43E8-9D3E-A48B18575E10}"/>
              </a:ext>
            </a:extLst>
          </p:cNvPr>
          <p:cNvSpPr/>
          <p:nvPr/>
        </p:nvSpPr>
        <p:spPr>
          <a:xfrm>
            <a:off x="2497419" y="5540690"/>
            <a:ext cx="71971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刻画出宝玉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率直纯真、喜欢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美人、关爱女性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的性格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CAA6591-3D99-4C87-BA7B-3A43570C7BBA}"/>
              </a:ext>
            </a:extLst>
          </p:cNvPr>
          <p:cNvSpPr/>
          <p:nvPr/>
        </p:nvSpPr>
        <p:spPr>
          <a:xfrm>
            <a:off x="384412" y="1091497"/>
            <a:ext cx="11423176" cy="3135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宝玉等听了，也都出来看时，宝玉笑道：“我认得这风筝，这是大老爷那院里嫣红姑娘放的。拿下来给他送过去罢。”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宝玉又兴头起来，也打发个小丫头子家去，说：“把昨日赖大娘送的那个大鱼取来。”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宝玉道：“我还没放一遭儿呢。”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宝玉道：“再把大螃蟹拿来罢。”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宝玉细看了一回，只见这美人做的十分精致，心中欢喜，便叫：“放起来！”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64D8475-F4DC-4D25-8235-093F63DBCB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31" y="607853"/>
            <a:ext cx="349449" cy="43468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7845A2C-237E-488C-B2D8-67EFFDBF47E9}"/>
              </a:ext>
            </a:extLst>
          </p:cNvPr>
          <p:cNvSpPr txBox="1"/>
          <p:nvPr/>
        </p:nvSpPr>
        <p:spPr>
          <a:xfrm>
            <a:off x="1031580" y="519313"/>
            <a:ext cx="3529906" cy="540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 品读课文 感悟形象</a:t>
            </a:r>
          </a:p>
        </p:txBody>
      </p:sp>
    </p:spTree>
    <p:extLst>
      <p:ext uri="{BB962C8B-B14F-4D97-AF65-F5344CB8AC3E}">
        <p14:creationId xmlns:p14="http://schemas.microsoft.com/office/powerpoint/2010/main" val="295776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313B9F5-7891-4811-B5A6-9ECD150CAC67}"/>
              </a:ext>
            </a:extLst>
          </p:cNvPr>
          <p:cNvSpPr txBox="1"/>
          <p:nvPr/>
        </p:nvSpPr>
        <p:spPr>
          <a:xfrm>
            <a:off x="1323105" y="1262612"/>
            <a:ext cx="1008062" cy="6048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黛玉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95E4956-110D-40E8-AC11-B8E6B2BC6C01}"/>
              </a:ext>
            </a:extLst>
          </p:cNvPr>
          <p:cNvSpPr txBox="1"/>
          <p:nvPr/>
        </p:nvSpPr>
        <p:spPr>
          <a:xfrm>
            <a:off x="4028281" y="1231900"/>
            <a:ext cx="7272338" cy="25766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一时风紧，众丫鬟都用绢子垫着手放。黛玉见风力紧了，过去将籰子一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，只听见“豁喇喇”一阵响，登时线尽，风筝随风去了。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A496F71-DEC5-4ECF-894B-1D1B8C94A748}"/>
              </a:ext>
            </a:extLst>
          </p:cNvPr>
          <p:cNvSpPr txBox="1"/>
          <p:nvPr/>
        </p:nvSpPr>
        <p:spPr>
          <a:xfrm>
            <a:off x="4063206" y="4746156"/>
            <a:ext cx="7237413" cy="1085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黛玉见风力紧了，过去将籰子一松这个动作足以说明她的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善于观察，心思细腻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D6711DE-3D35-4CEA-BCD6-0FE1A6ADC45B}"/>
              </a:ext>
            </a:extLst>
          </p:cNvPr>
          <p:cNvSpPr txBox="1"/>
          <p:nvPr/>
        </p:nvSpPr>
        <p:spPr>
          <a:xfrm>
            <a:off x="-2497138" y="1998663"/>
            <a:ext cx="403225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  <p:sp>
        <p:nvSpPr>
          <p:cNvPr id="13" name="文本框 46">
            <a:extLst>
              <a:ext uri="{FF2B5EF4-FFF2-40B4-BE49-F238E27FC236}">
                <a16:creationId xmlns="" xmlns:a16="http://schemas.microsoft.com/office/drawing/2014/main" id="{B77D611B-09A1-49D4-BABD-1099048248A6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-2490788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4" name="文本框 32">
            <a:extLst>
              <a:ext uri="{FF2B5EF4-FFF2-40B4-BE49-F238E27FC236}">
                <a16:creationId xmlns="" xmlns:a16="http://schemas.microsoft.com/office/drawing/2014/main" id="{3F5603A1-6AAA-412C-A5BC-4597E4F997A9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-2549525" y="45085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5" name="文本框 49">
            <a:extLst>
              <a:ext uri="{FF2B5EF4-FFF2-40B4-BE49-F238E27FC236}">
                <a16:creationId xmlns="" xmlns:a16="http://schemas.microsoft.com/office/drawing/2014/main" id="{DB8F8CE9-9163-4F05-A0B4-46E358489BD5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6" name="文本框 45">
            <a:extLst>
              <a:ext uri="{FF2B5EF4-FFF2-40B4-BE49-F238E27FC236}">
                <a16:creationId xmlns="" xmlns:a16="http://schemas.microsoft.com/office/drawing/2014/main" id="{D2BBCB1E-F65A-41E5-A7AC-5E7851F70F47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7" name="文本框 47">
            <a:extLst>
              <a:ext uri="{FF2B5EF4-FFF2-40B4-BE49-F238E27FC236}">
                <a16:creationId xmlns="" xmlns:a16="http://schemas.microsoft.com/office/drawing/2014/main" id="{620764F5-26C9-4BE6-B48E-B77F66C36706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50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8" name="文本框 45">
            <a:extLst>
              <a:ext uri="{FF2B5EF4-FFF2-40B4-BE49-F238E27FC236}">
                <a16:creationId xmlns="" xmlns:a16="http://schemas.microsoft.com/office/drawing/2014/main" id="{F525EACB-92FA-4D42-B496-B8E9D3A83536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EBF32A3-3BC1-4DC5-8176-346A3D87A4C6}"/>
              </a:ext>
            </a:extLst>
          </p:cNvPr>
          <p:cNvSpPr txBox="1"/>
          <p:nvPr/>
        </p:nvSpPr>
        <p:spPr>
          <a:xfrm>
            <a:off x="4762500" y="3928593"/>
            <a:ext cx="2089150" cy="5760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动作描写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B78668C-8F34-48AA-97FC-9B8BC57C62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64" r="4557" b="5580"/>
          <a:stretch/>
        </p:blipFill>
        <p:spPr>
          <a:xfrm>
            <a:off x="202607" y="2043534"/>
            <a:ext cx="3606564" cy="4521944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024497F4-BD67-43E3-B1D3-827A012452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0" y="531594"/>
            <a:ext cx="349449" cy="43468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732078B-5A59-4202-AFD4-09CFB3824B2E}"/>
              </a:ext>
            </a:extLst>
          </p:cNvPr>
          <p:cNvSpPr txBox="1"/>
          <p:nvPr/>
        </p:nvSpPr>
        <p:spPr>
          <a:xfrm>
            <a:off x="992839" y="443054"/>
            <a:ext cx="3529906" cy="540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 品读课文 感悟形象</a:t>
            </a:r>
          </a:p>
        </p:txBody>
      </p:sp>
    </p:spTree>
    <p:extLst>
      <p:ext uri="{BB962C8B-B14F-4D97-AF65-F5344CB8AC3E}">
        <p14:creationId xmlns:p14="http://schemas.microsoft.com/office/powerpoint/2010/main" val="55684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95E4956-110D-40E8-AC11-B8E6B2BC6C01}"/>
              </a:ext>
            </a:extLst>
          </p:cNvPr>
          <p:cNvSpPr txBox="1"/>
          <p:nvPr/>
        </p:nvSpPr>
        <p:spPr>
          <a:xfrm>
            <a:off x="136478" y="1374148"/>
            <a:ext cx="11334949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黛玉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道：“可是呢。把咱们的拿出来，咱们也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放放晦气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黛玉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道：“那是顶线不好，拿去叫人换好了，就好放了。再取一个来放罢。”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A496F71-DEC5-4ECF-894B-1D1B8C94A748}"/>
              </a:ext>
            </a:extLst>
          </p:cNvPr>
          <p:cNvSpPr txBox="1"/>
          <p:nvPr/>
        </p:nvSpPr>
        <p:spPr>
          <a:xfrm>
            <a:off x="1617693" y="3610096"/>
            <a:ext cx="8648220" cy="1387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第一次“笑”，体现了黛玉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多愁善感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的性格特点。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第二次“笑”，是大家都笑宝玉时，黛玉替宝玉解围，可见黛玉的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细心聪慧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D6711DE-3D35-4CEA-BCD6-0FE1A6ADC45B}"/>
              </a:ext>
            </a:extLst>
          </p:cNvPr>
          <p:cNvSpPr txBox="1"/>
          <p:nvPr/>
        </p:nvSpPr>
        <p:spPr>
          <a:xfrm>
            <a:off x="-2497138" y="1998663"/>
            <a:ext cx="403225" cy="1169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</a:p>
        </p:txBody>
      </p:sp>
      <p:sp>
        <p:nvSpPr>
          <p:cNvPr id="13" name="文本框 46">
            <a:extLst>
              <a:ext uri="{FF2B5EF4-FFF2-40B4-BE49-F238E27FC236}">
                <a16:creationId xmlns="" xmlns:a16="http://schemas.microsoft.com/office/drawing/2014/main" id="{B77D611B-09A1-49D4-BABD-1099048248A6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-2490788" y="7143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状元成才路</a:t>
            </a:r>
          </a:p>
        </p:txBody>
      </p:sp>
      <p:sp>
        <p:nvSpPr>
          <p:cNvPr id="14" name="文本框 32">
            <a:extLst>
              <a:ext uri="{FF2B5EF4-FFF2-40B4-BE49-F238E27FC236}">
                <a16:creationId xmlns="" xmlns:a16="http://schemas.microsoft.com/office/drawing/2014/main" id="{3F5603A1-6AAA-412C-A5BC-4597E4F997A9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-2549525" y="45085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15" name="文本框 49">
            <a:extLst>
              <a:ext uri="{FF2B5EF4-FFF2-40B4-BE49-F238E27FC236}">
                <a16:creationId xmlns="" xmlns:a16="http://schemas.microsoft.com/office/drawing/2014/main" id="{DB8F8CE9-9163-4F05-A0B4-46E358489BD5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1050" y="67897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状元成才路</a:t>
            </a:r>
          </a:p>
        </p:txBody>
      </p:sp>
      <p:sp>
        <p:nvSpPr>
          <p:cNvPr id="16" name="文本框 45">
            <a:extLst>
              <a:ext uri="{FF2B5EF4-FFF2-40B4-BE49-F238E27FC236}">
                <a16:creationId xmlns="" xmlns:a16="http://schemas.microsoft.com/office/drawing/2014/main" id="{D2BBCB1E-F65A-41E5-A7AC-5E7851F70F47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7572375" y="68024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状元成才路</a:t>
            </a:r>
          </a:p>
        </p:txBody>
      </p:sp>
      <p:sp>
        <p:nvSpPr>
          <p:cNvPr id="17" name="文本框 47">
            <a:extLst>
              <a:ext uri="{FF2B5EF4-FFF2-40B4-BE49-F238E27FC236}">
                <a16:creationId xmlns="" xmlns:a16="http://schemas.microsoft.com/office/drawing/2014/main" id="{620764F5-26C9-4BE6-B48E-B77F66C36706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10735469" y="42203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状元成才路</a:t>
            </a:r>
          </a:p>
        </p:txBody>
      </p:sp>
      <p:sp>
        <p:nvSpPr>
          <p:cNvPr id="18" name="文本框 45">
            <a:extLst>
              <a:ext uri="{FF2B5EF4-FFF2-40B4-BE49-F238E27FC236}">
                <a16:creationId xmlns="" xmlns:a16="http://schemas.microsoft.com/office/drawing/2014/main" id="{F525EACB-92FA-4D42-B496-B8E9D3A83536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10676731" y="11247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状元成才路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EBF32A3-3BC1-4DC5-8176-346A3D87A4C6}"/>
              </a:ext>
            </a:extLst>
          </p:cNvPr>
          <p:cNvSpPr txBox="1"/>
          <p:nvPr/>
        </p:nvSpPr>
        <p:spPr>
          <a:xfrm>
            <a:off x="4111166" y="2804207"/>
            <a:ext cx="3385572" cy="4766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神态、语言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B78668C-8F34-48AA-97FC-9B8BC57C62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64" r="4557" b="5580"/>
          <a:stretch/>
        </p:blipFill>
        <p:spPr>
          <a:xfrm>
            <a:off x="10061197" y="4101911"/>
            <a:ext cx="2268324" cy="2844046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07891886-25EA-4B99-96FE-132BF436E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0" y="623175"/>
            <a:ext cx="349449" cy="43468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28FD4BB-86C1-4B0B-8899-FBF8BF81F592}"/>
              </a:ext>
            </a:extLst>
          </p:cNvPr>
          <p:cNvSpPr txBox="1"/>
          <p:nvPr/>
        </p:nvSpPr>
        <p:spPr>
          <a:xfrm>
            <a:off x="992839" y="534635"/>
            <a:ext cx="3529906" cy="540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 品读课文 感悟形象</a:t>
            </a:r>
          </a:p>
        </p:txBody>
      </p:sp>
    </p:spTree>
    <p:extLst>
      <p:ext uri="{BB962C8B-B14F-4D97-AF65-F5344CB8AC3E}">
        <p14:creationId xmlns:p14="http://schemas.microsoft.com/office/powerpoint/2010/main" val="22935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DFDF679-0637-4149-9690-2225DDCFFC3C}"/>
              </a:ext>
            </a:extLst>
          </p:cNvPr>
          <p:cNvSpPr/>
          <p:nvPr/>
        </p:nvSpPr>
        <p:spPr>
          <a:xfrm>
            <a:off x="127378" y="972930"/>
            <a:ext cx="7569959" cy="279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儿童放学归来早，忙趁东风放纸鸢。</a:t>
            </a:r>
            <a:endParaRPr lang="en-US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——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高鼎</a:t>
            </a:r>
            <a:endParaRPr lang="en-US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竹马踉跄冲淖去，纸鸢跋扈挟风鸣。</a:t>
            </a:r>
            <a:endParaRPr lang="en-US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——宋·陆游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何处风筝吹断线？吹来落在杏花枝。</a:t>
            </a:r>
            <a:endParaRPr lang="en-US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——清·骆绮兰（女）</a:t>
            </a:r>
          </a:p>
        </p:txBody>
      </p:sp>
      <p:sp>
        <p:nvSpPr>
          <p:cNvPr id="10" name="文本框 14">
            <a:hlinkClick r:id="rId3" action="ppaction://hlinkfile"/>
            <a:extLst>
              <a:ext uri="{FF2B5EF4-FFF2-40B4-BE49-F238E27FC236}">
                <a16:creationId xmlns="" xmlns:a16="http://schemas.microsoft.com/office/drawing/2014/main" id="{06DA1483-F1EB-4725-B66D-64693906BB36}"/>
              </a:ext>
            </a:extLst>
          </p:cNvPr>
          <p:cNvSpPr txBox="1"/>
          <p:nvPr/>
        </p:nvSpPr>
        <p:spPr>
          <a:xfrm>
            <a:off x="1007603" y="489209"/>
            <a:ext cx="403383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补充阅读 感受传承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8815B0C-85C8-4F9B-9C55-D7C87D46E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43" y="471452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59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4FA9570-3F79-4E5D-ABB6-A4D906B782A9}"/>
              </a:ext>
            </a:extLst>
          </p:cNvPr>
          <p:cNvSpPr/>
          <p:nvPr/>
        </p:nvSpPr>
        <p:spPr>
          <a:xfrm>
            <a:off x="1007603" y="971343"/>
            <a:ext cx="968081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阅读教材第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34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页“阅读链接”，思考：这篇文章的主要内容是什么？从这篇文章中，你体会到什么？</a:t>
            </a:r>
          </a:p>
        </p:txBody>
      </p:sp>
      <p:sp>
        <p:nvSpPr>
          <p:cNvPr id="3" name="文本框 14">
            <a:hlinkClick r:id="rId2" action="ppaction://hlinkfile"/>
            <a:extLst>
              <a:ext uri="{FF2B5EF4-FFF2-40B4-BE49-F238E27FC236}">
                <a16:creationId xmlns="" xmlns:a16="http://schemas.microsoft.com/office/drawing/2014/main" id="{E607B8F1-2FC9-4A5D-B0D5-2ABB1326AD3D}"/>
              </a:ext>
            </a:extLst>
          </p:cNvPr>
          <p:cNvSpPr txBox="1"/>
          <p:nvPr/>
        </p:nvSpPr>
        <p:spPr>
          <a:xfrm>
            <a:off x="1007603" y="489209"/>
            <a:ext cx="403383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补充阅读 感受传承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FADA7A7-2587-4C2E-8169-CDFA42570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43" y="471452"/>
            <a:ext cx="366860" cy="45633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7272082-2832-466D-A945-DAB47A92C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531" y="4736771"/>
            <a:ext cx="11354938" cy="188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本次“阅读链接”是现代诗人、学者林庚的散文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风筝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这篇散文回忆的是作者小时候在北京放风筝的情景。文中作者回忆了小时候攒钱买风筝、等待有风的天气求人放风筝的艰难，风筝挂到高树或电杆飞走时的无能为力，然后只能眼巴巴地看着天空中别人放的风筝的不可形容的滋味，非常真挚感人。文中通过描绘春风正好的时候，老北京天上的风筝不计其数的情景，展示了龙睛鱼、老鹰、蜈蚣等各式各样的风筝，表现了放风筝给儿时的作者带来的快乐心情与美好想象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C30EDB0-40FF-4F7C-9FD3-97299376CB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695"/>
                    </a14:imgEffect>
                    <a14:imgEffect>
                      <a14:saturation sat="79000"/>
                    </a14:imgEffect>
                    <a14:imgEffect>
                      <a14:brightnessContrast bright="16000" contrast="-1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9402" y="1678230"/>
            <a:ext cx="4076132" cy="27556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F1570D2-359D-4F58-9E74-4F7EE37060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5109" y="1603697"/>
            <a:ext cx="3872900" cy="2904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412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CAF89CF-C94A-44AB-B13C-FC9BAF2102B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26725" y="0"/>
            <a:ext cx="12318725" cy="730243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38BB464-8BA2-402B-80E7-76B98A662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542" y="1883391"/>
            <a:ext cx="9674841" cy="345288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16537DE-B492-4415-AAFC-EC39D06D35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06" y="592436"/>
            <a:ext cx="349449" cy="4346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3848902-ED84-4644-82C1-1B97DDEEDF02}"/>
              </a:ext>
            </a:extLst>
          </p:cNvPr>
          <p:cNvSpPr txBox="1"/>
          <p:nvPr/>
        </p:nvSpPr>
        <p:spPr>
          <a:xfrm>
            <a:off x="1187355" y="503896"/>
            <a:ext cx="352990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 总结全文 揭示中心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2798BDA-75B2-4E3B-B8ED-BBE705FB3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9682" y="3411339"/>
            <a:ext cx="2499306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*红楼春趣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02BD1C5-C9FB-449B-B5EF-FFE3B0B08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2225" y="2381818"/>
            <a:ext cx="38163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黛玉提议放风筝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5163F3D-D748-4A87-97F0-37B4AEFA4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2225" y="3324793"/>
            <a:ext cx="38163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众人一起放风筝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E795A2D-735E-4628-A97C-9FC5E424F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2225" y="4356668"/>
            <a:ext cx="381635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剪短引线寄托愿望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296D0AE-0295-4B8E-A5CF-7D531AE73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3333" y="3083493"/>
            <a:ext cx="230505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向往自由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渴望幸福</a:t>
            </a:r>
          </a:p>
        </p:txBody>
      </p:sp>
      <p:sp>
        <p:nvSpPr>
          <p:cNvPr id="9" name="左大括号 8">
            <a:extLst>
              <a:ext uri="{FF2B5EF4-FFF2-40B4-BE49-F238E27FC236}">
                <a16:creationId xmlns="" xmlns:a16="http://schemas.microsoft.com/office/drawing/2014/main" id="{41A3BC17-F702-42F8-B75B-65009BF1ECBD}"/>
              </a:ext>
            </a:extLst>
          </p:cNvPr>
          <p:cNvSpPr/>
          <p:nvPr/>
        </p:nvSpPr>
        <p:spPr>
          <a:xfrm>
            <a:off x="4040425" y="2597718"/>
            <a:ext cx="287337" cy="2232025"/>
          </a:xfrm>
          <a:prstGeom prst="leftBrace">
            <a:avLst>
              <a:gd name="adj1" fmla="val 3574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左大括号 9">
            <a:extLst>
              <a:ext uri="{FF2B5EF4-FFF2-40B4-BE49-F238E27FC236}">
                <a16:creationId xmlns="" xmlns:a16="http://schemas.microsoft.com/office/drawing/2014/main" id="{8EB36227-104A-4286-8A44-E0C6774D402C}"/>
              </a:ext>
            </a:extLst>
          </p:cNvPr>
          <p:cNvSpPr/>
          <p:nvPr/>
        </p:nvSpPr>
        <p:spPr>
          <a:xfrm flipH="1">
            <a:off x="8072675" y="2597718"/>
            <a:ext cx="287337" cy="2232025"/>
          </a:xfrm>
          <a:prstGeom prst="leftBrace">
            <a:avLst>
              <a:gd name="adj1" fmla="val 3574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8436DFA-9897-481B-A8E1-7FBE2F4078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109" y="40520"/>
            <a:ext cx="1193084" cy="46895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1AAB2209-7396-41E9-9A03-F4F0607AA860}"/>
              </a:ext>
            </a:extLst>
          </p:cNvPr>
          <p:cNvSpPr/>
          <p:nvPr/>
        </p:nvSpPr>
        <p:spPr>
          <a:xfrm flipH="1">
            <a:off x="1" y="123478"/>
            <a:ext cx="3169400" cy="281344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17" name="文本框 10">
            <a:extLst>
              <a:ext uri="{FF2B5EF4-FFF2-40B4-BE49-F238E27FC236}">
                <a16:creationId xmlns="" xmlns:a16="http://schemas.microsoft.com/office/drawing/2014/main" id="{01632C76-C4CE-4A85-8289-95C8D1F51E8F}"/>
              </a:ext>
            </a:extLst>
          </p:cNvPr>
          <p:cNvSpPr txBox="1"/>
          <p:nvPr/>
        </p:nvSpPr>
        <p:spPr>
          <a:xfrm>
            <a:off x="181807" y="78140"/>
            <a:ext cx="1327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kumimoji="1" lang="en-US" altLang="zh-CN" sz="16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8  </a:t>
            </a:r>
            <a:r>
              <a:rPr kumimoji="1" lang="zh-CN" altLang="en-US" sz="1600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红楼春趣</a:t>
            </a:r>
          </a:p>
        </p:txBody>
      </p:sp>
    </p:spTree>
    <p:extLst>
      <p:ext uri="{BB962C8B-B14F-4D97-AF65-F5344CB8AC3E}">
        <p14:creationId xmlns:p14="http://schemas.microsoft.com/office/powerpoint/2010/main" val="313331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="" xmlns:a16="http://schemas.microsoft.com/office/drawing/2014/main" id="{68846BA1-0450-459B-8F81-A1D2FEBD8527}"/>
              </a:ext>
            </a:extLst>
          </p:cNvPr>
          <p:cNvSpPr txBox="1"/>
          <p:nvPr/>
        </p:nvSpPr>
        <p:spPr>
          <a:xfrm>
            <a:off x="1007603" y="2074397"/>
            <a:ext cx="5363571" cy="1644681"/>
          </a:xfrm>
          <a:prstGeom prst="rect">
            <a:avLst/>
          </a:prstGeom>
          <a:solidFill>
            <a:srgbClr val="FFFFFF">
              <a:alpha val="31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自有《红楼梦》出来以后，传统的思想和写法都打破了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algn="r" defTabSz="685800">
              <a:lnSpc>
                <a:spcPct val="150000"/>
              </a:lnSpc>
            </a:pP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pic>
        <p:nvPicPr>
          <p:cNvPr id="3" name="图片 2" descr="图片包含 游戏机, 文字&#10;&#10;描述已自动生成">
            <a:extLst>
              <a:ext uri="{FF2B5EF4-FFF2-40B4-BE49-F238E27FC236}">
                <a16:creationId xmlns="" xmlns:a16="http://schemas.microsoft.com/office/drawing/2014/main" id="{072B42E4-E205-4B1C-86EF-E89DDB0EF1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70" b="90994" l="6580" r="96422">
                        <a14:foregroundMark x1="16434" y1="86107" x2="11977" y2="67730"/>
                        <a14:foregroundMark x1="11977" y1="67730" x2="11977" y2="56745"/>
                        <a14:foregroundMark x1="11977" y1="56745" x2="11219" y2="37318"/>
                        <a14:foregroundMark x1="11219" y1="37318" x2="11219" y2="27019"/>
                        <a14:foregroundMark x1="11219" y1="27019" x2="14312" y2="16357"/>
                        <a14:foregroundMark x1="14312" y1="16357" x2="21862" y2="12399"/>
                        <a14:foregroundMark x1="21862" y1="12399" x2="66434" y2="12843"/>
                        <a14:foregroundMark x1="66434" y1="12843" x2="73620" y2="15953"/>
                        <a14:foregroundMark x1="73620" y1="15953" x2="78108" y2="24717"/>
                        <a14:foregroundMark x1="78108" y1="24717" x2="80958" y2="47698"/>
                        <a14:foregroundMark x1="80958" y1="47698" x2="80230" y2="60057"/>
                        <a14:foregroundMark x1="80230" y1="60057" x2="74196" y2="68094"/>
                        <a14:foregroundMark x1="74196" y1="68094" x2="58702" y2="69952"/>
                        <a14:foregroundMark x1="58702" y1="69952" x2="51941" y2="64338"/>
                        <a14:foregroundMark x1="51941" y1="64338" x2="45603" y2="50323"/>
                        <a14:foregroundMark x1="41753" y1="53433" x2="56610" y2="56502"/>
                        <a14:foregroundMark x1="56610" y1="56502" x2="56610" y2="56502"/>
                        <a14:foregroundMark x1="42693" y1="53675" x2="55640" y2="54725"/>
                        <a14:foregroundMark x1="55640" y1="54725" x2="55640" y2="54725"/>
                        <a14:foregroundMark x1="52183" y1="53918" x2="70922" y2="53433"/>
                        <a14:foregroundMark x1="70922" y1="53433" x2="70922" y2="53433"/>
                        <a14:foregroundMark x1="54882" y1="52908" x2="57004" y2="52908"/>
                        <a14:foregroundMark x1="44451" y1="55977" x2="42511" y2="49556"/>
                        <a14:foregroundMark x1="17404" y1="23829" x2="32474" y2="19952"/>
                        <a14:foregroundMark x1="32474" y1="19952" x2="32474" y2="19952"/>
                        <a14:foregroundMark x1="20103" y1="24354" x2="27441" y2="24354"/>
                        <a14:foregroundMark x1="27441" y1="24354" x2="27441" y2="24354"/>
                        <a14:foregroundMark x1="18163" y1="25363" x2="18163" y2="25363"/>
                        <a14:foregroundMark x1="18163" y1="25363" x2="26076" y2="25363"/>
                        <a14:foregroundMark x1="26076" y1="25363" x2="26076" y2="25363"/>
                        <a14:foregroundMark x1="63584" y1="60622" x2="69951" y2="57553"/>
                        <a14:foregroundMark x1="67041" y1="61672" x2="81928" y2="53675"/>
                        <a14:foregroundMark x1="81928" y1="53675" x2="81928" y2="53675"/>
                        <a14:foregroundMark x1="78654" y1="56502" x2="84839" y2="49798"/>
                        <a14:foregroundMark x1="84839" y1="49798" x2="84839" y2="49798"/>
                        <a14:foregroundMark x1="80958" y1="53433" x2="86568" y2="49031"/>
                        <a14:foregroundMark x1="68799" y1="59612" x2="74015" y2="57795"/>
                        <a14:foregroundMark x1="19709" y1="29483" x2="20103" y2="26656"/>
                        <a14:foregroundMark x1="17586" y1="26898" x2="17586" y2="26898"/>
                        <a14:foregroundMark x1="18739" y1="27423" x2="18739" y2="27423"/>
                        <a14:foregroundMark x1="18739" y1="27666" x2="18739" y2="27666"/>
                        <a14:foregroundMark x1="18739" y1="28191" x2="18739" y2="28191"/>
                        <a14:foregroundMark x1="8126" y1="45679" x2="8308" y2="30775"/>
                        <a14:foregroundMark x1="6762" y1="18942" x2="6762" y2="18942"/>
                        <a14:foregroundMark x1="70922" y1="80452" x2="80958" y2="80695"/>
                        <a14:foregroundMark x1="80958" y1="80695" x2="80958" y2="80695"/>
                        <a14:foregroundMark x1="66283" y1="89176" x2="83293" y2="82754"/>
                        <a14:foregroundMark x1="83293" y1="82754" x2="83293" y2="82754"/>
                        <a14:foregroundMark x1="88902" y1="81220" x2="95846" y2="54968"/>
                        <a14:foregroundMark x1="95846" y1="54968" x2="95846" y2="54968"/>
                        <a14:foregroundMark x1="66677" y1="9410" x2="88114" y2="23304"/>
                        <a14:foregroundMark x1="88114" y1="23304" x2="88114" y2="23304"/>
                        <a14:foregroundMark x1="17192" y1="89943" x2="59521" y2="90994"/>
                        <a14:foregroundMark x1="6004" y1="90994" x2="8308" y2="51616"/>
                        <a14:foregroundMark x1="8308" y1="51616" x2="6580" y2="22859"/>
                        <a14:foregroundMark x1="6580" y1="22859" x2="6944" y2="11228"/>
                        <a14:foregroundMark x1="63190" y1="89176" x2="96422" y2="88409"/>
                        <a14:foregroundMark x1="65706" y1="53433" x2="65706" y2="53433"/>
                        <a14:foregroundMark x1="73226" y1="52908" x2="68799" y2="28716"/>
                        <a14:foregroundMark x1="68799" y1="28716" x2="68799" y2="28716"/>
                        <a14:foregroundMark x1="65130" y1="77342" x2="73287" y2="75121"/>
                        <a14:foregroundMark x1="73287" y1="75121" x2="87144" y2="63449"/>
                        <a14:foregroundMark x1="77683" y1="49798" x2="79624" y2="47254"/>
                        <a14:foregroundMark x1="84445" y1="45436" x2="87356" y2="39257"/>
                        <a14:foregroundMark x1="86173" y1="41074" x2="87720" y2="39015"/>
                        <a14:foregroundMark x1="83475" y1="35420" x2="90237" y2="25363"/>
                        <a14:foregroundMark x1="90237" y1="25363" x2="90237" y2="25363"/>
                        <a14:foregroundMark x1="84445" y1="40792" x2="85597" y2="31543"/>
                        <a14:foregroundMark x1="95058" y1="49313" x2="93147" y2="28473"/>
                        <a14:foregroundMark x1="93147" y1="28473" x2="93147" y2="28473"/>
                        <a14:foregroundMark x1="82141" y1="12237" x2="92935" y2="13288"/>
                        <a14:foregroundMark x1="88902" y1="41074" x2="88902" y2="40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31670">
            <a:off x="6492856" y="1385569"/>
            <a:ext cx="5442869" cy="40868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14">
            <a:hlinkClick r:id="rId4" action="ppaction://hlinkfile"/>
            <a:extLst>
              <a:ext uri="{FF2B5EF4-FFF2-40B4-BE49-F238E27FC236}">
                <a16:creationId xmlns="" xmlns:a16="http://schemas.microsoft.com/office/drawing/2014/main" id="{31145C5D-1813-4540-9166-23FB0D3BB502}"/>
              </a:ext>
            </a:extLst>
          </p:cNvPr>
          <p:cNvSpPr txBox="1"/>
          <p:nvPr/>
        </p:nvSpPr>
        <p:spPr>
          <a:xfrm>
            <a:off x="1144080" y="489209"/>
            <a:ext cx="403383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布置作业  阅读全书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13482A9-572A-4FC8-AF49-E893798E85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43" y="471452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6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843"/>
            <a:ext cx="12220575" cy="6877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17182" y="1893071"/>
            <a:ext cx="9947571" cy="1477317"/>
          </a:xfrm>
          <a:prstGeom prst="rect">
            <a:avLst/>
          </a:prstGeom>
          <a:noFill/>
          <a:effectLst/>
        </p:spPr>
        <p:txBody>
          <a:bodyPr wrap="none" lIns="121908" tIns="60955" rIns="121908" bIns="60955" rtlCol="0">
            <a:spAutoFit/>
          </a:bodyPr>
          <a:lstStyle/>
          <a:p>
            <a:pPr algn="ctr"/>
            <a:r>
              <a:rPr kumimoji="1" lang="zh-CN" altLang="en-US" sz="88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" name="组合 32"/>
          <p:cNvGrpSpPr/>
          <p:nvPr/>
        </p:nvGrpSpPr>
        <p:grpSpPr>
          <a:xfrm>
            <a:off x="9290509" y="537"/>
            <a:ext cx="2569428" cy="1028574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266218" y="509940"/>
              <a:ext cx="1003076" cy="238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467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467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文字&#10;&#10;描述已自动生成">
            <a:extLst>
              <a:ext uri="{FF2B5EF4-FFF2-40B4-BE49-F238E27FC236}">
                <a16:creationId xmlns="" xmlns:a16="http://schemas.microsoft.com/office/drawing/2014/main" id="{EED16752-E392-4BE7-9F68-32299766D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70" b="90994" l="6580" r="96422">
                        <a14:foregroundMark x1="16434" y1="86107" x2="11977" y2="67730"/>
                        <a14:foregroundMark x1="11977" y1="67730" x2="11977" y2="56745"/>
                        <a14:foregroundMark x1="11977" y1="56745" x2="11219" y2="37318"/>
                        <a14:foregroundMark x1="11219" y1="37318" x2="11219" y2="27019"/>
                        <a14:foregroundMark x1="11219" y1="27019" x2="14312" y2="16357"/>
                        <a14:foregroundMark x1="14312" y1="16357" x2="21862" y2="12399"/>
                        <a14:foregroundMark x1="21862" y1="12399" x2="66434" y2="12843"/>
                        <a14:foregroundMark x1="66434" y1="12843" x2="73620" y2="15953"/>
                        <a14:foregroundMark x1="73620" y1="15953" x2="78108" y2="24717"/>
                        <a14:foregroundMark x1="78108" y1="24717" x2="80958" y2="47698"/>
                        <a14:foregroundMark x1="80958" y1="47698" x2="80230" y2="60057"/>
                        <a14:foregroundMark x1="80230" y1="60057" x2="74196" y2="68094"/>
                        <a14:foregroundMark x1="74196" y1="68094" x2="58702" y2="69952"/>
                        <a14:foregroundMark x1="58702" y1="69952" x2="51941" y2="64338"/>
                        <a14:foregroundMark x1="51941" y1="64338" x2="45603" y2="50323"/>
                        <a14:foregroundMark x1="41753" y1="53433" x2="56610" y2="56502"/>
                        <a14:foregroundMark x1="56610" y1="56502" x2="56610" y2="56502"/>
                        <a14:foregroundMark x1="42693" y1="53675" x2="55640" y2="54725"/>
                        <a14:foregroundMark x1="55640" y1="54725" x2="55640" y2="54725"/>
                        <a14:foregroundMark x1="52183" y1="53918" x2="70922" y2="53433"/>
                        <a14:foregroundMark x1="70922" y1="53433" x2="70922" y2="53433"/>
                        <a14:foregroundMark x1="54882" y1="52908" x2="57004" y2="52908"/>
                        <a14:foregroundMark x1="44451" y1="55977" x2="42511" y2="49556"/>
                        <a14:foregroundMark x1="17404" y1="23829" x2="32474" y2="19952"/>
                        <a14:foregroundMark x1="32474" y1="19952" x2="32474" y2="19952"/>
                        <a14:foregroundMark x1="20103" y1="24354" x2="27441" y2="24354"/>
                        <a14:foregroundMark x1="27441" y1="24354" x2="27441" y2="24354"/>
                        <a14:foregroundMark x1="18163" y1="25363" x2="18163" y2="25363"/>
                        <a14:foregroundMark x1="18163" y1="25363" x2="26076" y2="25363"/>
                        <a14:foregroundMark x1="26076" y1="25363" x2="26076" y2="25363"/>
                        <a14:foregroundMark x1="63584" y1="60622" x2="69951" y2="57553"/>
                        <a14:foregroundMark x1="67041" y1="61672" x2="81928" y2="53675"/>
                        <a14:foregroundMark x1="81928" y1="53675" x2="81928" y2="53675"/>
                        <a14:foregroundMark x1="78654" y1="56502" x2="84839" y2="49798"/>
                        <a14:foregroundMark x1="84839" y1="49798" x2="84839" y2="49798"/>
                        <a14:foregroundMark x1="80958" y1="53433" x2="86568" y2="49031"/>
                        <a14:foregroundMark x1="68799" y1="59612" x2="74015" y2="57795"/>
                        <a14:foregroundMark x1="19709" y1="29483" x2="20103" y2="26656"/>
                        <a14:foregroundMark x1="17586" y1="26898" x2="17586" y2="26898"/>
                        <a14:foregroundMark x1="18739" y1="27423" x2="18739" y2="27423"/>
                        <a14:foregroundMark x1="18739" y1="27666" x2="18739" y2="27666"/>
                        <a14:foregroundMark x1="18739" y1="28191" x2="18739" y2="28191"/>
                        <a14:foregroundMark x1="8126" y1="45679" x2="8308" y2="30775"/>
                        <a14:foregroundMark x1="6762" y1="18942" x2="6762" y2="18942"/>
                        <a14:foregroundMark x1="70922" y1="80452" x2="80958" y2="80695"/>
                        <a14:foregroundMark x1="80958" y1="80695" x2="80958" y2="80695"/>
                        <a14:foregroundMark x1="66283" y1="89176" x2="83293" y2="82754"/>
                        <a14:foregroundMark x1="83293" y1="82754" x2="83293" y2="82754"/>
                        <a14:foregroundMark x1="88902" y1="81220" x2="95846" y2="54968"/>
                        <a14:foregroundMark x1="95846" y1="54968" x2="95846" y2="54968"/>
                        <a14:foregroundMark x1="66677" y1="9410" x2="88114" y2="23304"/>
                        <a14:foregroundMark x1="88114" y1="23304" x2="88114" y2="23304"/>
                        <a14:foregroundMark x1="17192" y1="89943" x2="59521" y2="90994"/>
                        <a14:foregroundMark x1="6004" y1="90994" x2="8308" y2="51616"/>
                        <a14:foregroundMark x1="8308" y1="51616" x2="6580" y2="22859"/>
                        <a14:foregroundMark x1="6580" y1="22859" x2="6944" y2="11228"/>
                        <a14:foregroundMark x1="63190" y1="89176" x2="96422" y2="88409"/>
                        <a14:foregroundMark x1="65706" y1="53433" x2="65706" y2="53433"/>
                        <a14:foregroundMark x1="73226" y1="52908" x2="68799" y2="28716"/>
                        <a14:foregroundMark x1="68799" y1="28716" x2="68799" y2="28716"/>
                        <a14:foregroundMark x1="65130" y1="77342" x2="73287" y2="75121"/>
                        <a14:foregroundMark x1="73287" y1="75121" x2="87144" y2="63449"/>
                        <a14:foregroundMark x1="77683" y1="49798" x2="79624" y2="47254"/>
                        <a14:foregroundMark x1="84445" y1="45436" x2="87356" y2="39257"/>
                        <a14:foregroundMark x1="86173" y1="41074" x2="87720" y2="39015"/>
                        <a14:foregroundMark x1="83475" y1="35420" x2="90237" y2="25363"/>
                        <a14:foregroundMark x1="90237" y1="25363" x2="90237" y2="25363"/>
                        <a14:foregroundMark x1="84445" y1="40792" x2="85597" y2="31543"/>
                        <a14:foregroundMark x1="95058" y1="49313" x2="93147" y2="28473"/>
                        <a14:foregroundMark x1="93147" y1="28473" x2="93147" y2="28473"/>
                        <a14:foregroundMark x1="82141" y1="12237" x2="92935" y2="13288"/>
                        <a14:foregroundMark x1="88902" y1="41074" x2="88902" y2="40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84231" y="1043609"/>
            <a:ext cx="6353714" cy="47707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E6B7FFA-12E9-42D7-B755-75C62B1BF1CA}"/>
              </a:ext>
            </a:extLst>
          </p:cNvPr>
          <p:cNvSpPr/>
          <p:nvPr/>
        </p:nvSpPr>
        <p:spPr>
          <a:xfrm>
            <a:off x="5115338" y="1071037"/>
            <a:ext cx="6096000" cy="5123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又名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石头记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金玉缘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，被列为中国古典四大名著之首。这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章回体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长篇小说以贾、王、史、薛四大家族的兴衰为背景，以贾宝玉和林黛玉的爱情悲剧为主线，着重描写在贾家荣、宁二府由盛到衰的过程中，贾宝玉和一群红楼女子在封建体制和封建家族遏制下的悲剧命运。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lvl="0">
              <a:lnSpc>
                <a:spcPct val="150000"/>
              </a:lnSpc>
            </a:pP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是一部具有世界影响力的人情小说，举世公认的中国古典小说巅峰之作，中国封建社会的百科全书，传统文化的集大成者。后世围绕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的品读研究形成了一门新学</a:t>
            </a:r>
            <a:r>
              <a:rPr lang="en-US" altLang="zh-CN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红学。</a:t>
            </a:r>
          </a:p>
          <a:p>
            <a:pPr lvl="0">
              <a:lnSpc>
                <a:spcPct val="150000"/>
              </a:lnSpc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4027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B33A019-4B08-4550-99E9-4F83DCDF0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681" y="1037895"/>
            <a:ext cx="2919127" cy="4467394"/>
          </a:xfrm>
          <a:prstGeom prst="rect">
            <a:avLst/>
          </a:prstGeom>
        </p:spPr>
      </p:pic>
      <p:sp>
        <p:nvSpPr>
          <p:cNvPr id="3" name="文本框 1">
            <a:extLst>
              <a:ext uri="{FF2B5EF4-FFF2-40B4-BE49-F238E27FC236}">
                <a16:creationId xmlns="" xmlns:a16="http://schemas.microsoft.com/office/drawing/2014/main" id="{07C7B875-42EF-4643-8F3A-AC7E27ACA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0122" y="656125"/>
            <a:ext cx="7646506" cy="554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曹雪芹（约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1715—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1763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），清代小说家，名霑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 err="1">
                <a:latin typeface="宋体" panose="02010600030101010101" pitchFamily="2" charset="-122"/>
              </a:rPr>
              <a:t>zhān</a:t>
            </a:r>
            <a:r>
              <a:rPr lang="zh-CN" altLang="en-US" sz="2400" b="1" dirty="0">
                <a:latin typeface="宋体" panose="02010600030101010101" pitchFamily="2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字梦阮，号雪芹，又号芹溪、芹圃。曹雪芹出身清代内务府正白旗包衣世家，他是江宁织造曹寅之孙，曹家极盛时，曾办过四次接驾的阔差。曹雪芹生长在南京，少年时代经历了一段富贵繁华的贵族生活。但后来家渐衰败，因亏空得罪被抄没，曹雪芹一家迁回北京，生活穷苦，“满径蓬蒿”，“举家食粥酒常赊”。在人生最艰难的阶段，他以坚韧不拔的毅力，历经十年创作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，并专心致志地做着修订工作，死后遗留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前八十回稿子。</a:t>
            </a:r>
          </a:p>
        </p:txBody>
      </p:sp>
    </p:spTree>
    <p:extLst>
      <p:ext uri="{BB962C8B-B14F-4D97-AF65-F5344CB8AC3E}">
        <p14:creationId xmlns:p14="http://schemas.microsoft.com/office/powerpoint/2010/main" val="294733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B5CBF5C-B20F-4F78-81AD-A6E16398D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53603"/>
            <a:ext cx="6930883" cy="390439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F11194D-D378-4826-8D08-82D5F3C4F84C}"/>
              </a:ext>
            </a:extLst>
          </p:cNvPr>
          <p:cNvSpPr/>
          <p:nvPr/>
        </p:nvSpPr>
        <p:spPr>
          <a:xfrm flipH="1">
            <a:off x="0" y="125136"/>
            <a:ext cx="3419872" cy="307777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1">
            <a:extLst>
              <a:ext uri="{FF2B5EF4-FFF2-40B4-BE49-F238E27FC236}">
                <a16:creationId xmlns="" xmlns:a16="http://schemas.microsoft.com/office/drawing/2014/main" id="{D1330183-83AA-43EF-9AD7-155825207380}"/>
              </a:ext>
            </a:extLst>
          </p:cNvPr>
          <p:cNvSpPr txBox="1"/>
          <p:nvPr/>
        </p:nvSpPr>
        <p:spPr>
          <a:xfrm>
            <a:off x="101825" y="100138"/>
            <a:ext cx="462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语文  </a:t>
            </a:r>
            <a:r>
              <a:rPr kumimoji="1" lang="zh-CN" altLang="en-US" dirty="0">
                <a:latin typeface="黑体" panose="02010600030101010101" pitchFamily="49" charset="-122"/>
                <a:ea typeface="黑体" panose="02010600030101010101" pitchFamily="49" charset="-122"/>
              </a:rPr>
              <a:t>五年级  下册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E8DECA8-003B-4068-87A8-9D3B9BD110B5}"/>
              </a:ext>
            </a:extLst>
          </p:cNvPr>
          <p:cNvGrpSpPr/>
          <p:nvPr/>
        </p:nvGrpSpPr>
        <p:grpSpPr>
          <a:xfrm>
            <a:off x="3959915" y="1354451"/>
            <a:ext cx="4897437" cy="777875"/>
            <a:chOff x="3864735" y="1885812"/>
            <a:chExt cx="4897437" cy="777875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C10A7470-4443-4FF7-85B2-5C12CCC4EB7F}"/>
                </a:ext>
              </a:extLst>
            </p:cNvPr>
            <p:cNvSpPr/>
            <p:nvPr/>
          </p:nvSpPr>
          <p:spPr>
            <a:xfrm>
              <a:off x="4492487" y="2001218"/>
              <a:ext cx="691666" cy="662469"/>
            </a:xfrm>
            <a:prstGeom prst="ellipse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标题 1">
              <a:extLst>
                <a:ext uri="{FF2B5EF4-FFF2-40B4-BE49-F238E27FC236}">
                  <a16:creationId xmlns="" xmlns:a16="http://schemas.microsoft.com/office/drawing/2014/main" id="{F89C9592-6978-4C07-A5B7-7781BD29EA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4735" y="1885812"/>
              <a:ext cx="4897437" cy="77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 </a:t>
              </a:r>
              <a:r>
                <a:rPr lang="en-US" altLang="zh-CN" sz="4400" b="1" baseline="30000" dirty="0">
                  <a:solidFill>
                    <a:prstClr val="black"/>
                  </a:solidFill>
                  <a:latin typeface="宋体" panose="02010600030101010101" pitchFamily="2" charset="-122"/>
                </a:rPr>
                <a:t>*</a:t>
              </a:r>
              <a:r>
                <a:rPr lang="en-US" altLang="zh-CN" sz="4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红楼春趣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EB1FABE-7595-45CA-A236-FC6D54D71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8701" y="3147769"/>
            <a:ext cx="4248150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放风筝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大观园里放风筝</a:t>
            </a:r>
          </a:p>
        </p:txBody>
      </p:sp>
    </p:spTree>
    <p:extLst>
      <p:ext uri="{BB962C8B-B14F-4D97-AF65-F5344CB8AC3E}">
        <p14:creationId xmlns:p14="http://schemas.microsoft.com/office/powerpoint/2010/main" val="162129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A294D07-F9E5-455F-8BAB-B5FCE4A97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5337" y="1395722"/>
            <a:ext cx="7632700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这是一篇古代白话文，有些词句不太好懂，你用什么方法理解课文中难懂的词语？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F713FAE-1488-4984-9093-90C738095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9" y="3249040"/>
            <a:ext cx="544588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结合书上的注释或查工具书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联系上下文猜词语的意思</a:t>
            </a:r>
          </a:p>
        </p:txBody>
      </p:sp>
      <p:sp>
        <p:nvSpPr>
          <p:cNvPr id="4" name="文本框 14">
            <a:hlinkClick r:id="rId2" action="ppaction://hlinkfile"/>
            <a:extLst>
              <a:ext uri="{FF2B5EF4-FFF2-40B4-BE49-F238E27FC236}">
                <a16:creationId xmlns="" xmlns:a16="http://schemas.microsoft.com/office/drawing/2014/main" id="{E320D8CF-9067-4E76-91A6-3E919AFC55DB}"/>
              </a:ext>
            </a:extLst>
          </p:cNvPr>
          <p:cNvSpPr txBox="1"/>
          <p:nvPr/>
        </p:nvSpPr>
        <p:spPr>
          <a:xfrm>
            <a:off x="1091748" y="614493"/>
            <a:ext cx="382556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B94F45D-5122-4125-A6BA-CDA13DE73D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21" y="681250"/>
            <a:ext cx="347919" cy="43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7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EDEB9D0-3EB3-4CC7-9436-6A92ADF96EB2}"/>
              </a:ext>
            </a:extLst>
          </p:cNvPr>
          <p:cNvSpPr/>
          <p:nvPr/>
        </p:nvSpPr>
        <p:spPr>
          <a:xfrm>
            <a:off x="2618714" y="1832953"/>
            <a:ext cx="118872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C30E0C-9F52-4B21-A7C4-07BA514F7003}"/>
              </a:ext>
            </a:extLst>
          </p:cNvPr>
          <p:cNvSpPr/>
          <p:nvPr/>
        </p:nvSpPr>
        <p:spPr>
          <a:xfrm>
            <a:off x="3611355" y="1828497"/>
            <a:ext cx="122413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/>
                <a:ea typeface="宋体" panose="02010600030101010101" pitchFamily="2" charset="-122"/>
                <a:cs typeface="汉语拼音" panose="020B0604020202020204" pitchFamily="34" charset="0"/>
              </a:rPr>
              <a:t>ā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B9C3A10-4799-4418-B46C-B4FAC86D5BCB}"/>
              </a:ext>
            </a:extLst>
          </p:cNvPr>
          <p:cNvSpPr/>
          <p:nvPr/>
        </p:nvSpPr>
        <p:spPr>
          <a:xfrm>
            <a:off x="4989925" y="1870758"/>
            <a:ext cx="119126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8DFEFD3-CE49-489B-A628-432678BD83C3}"/>
              </a:ext>
            </a:extLst>
          </p:cNvPr>
          <p:cNvSpPr/>
          <p:nvPr/>
        </p:nvSpPr>
        <p:spPr>
          <a:xfrm>
            <a:off x="5623059" y="1884720"/>
            <a:ext cx="109029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huì</a:t>
            </a:r>
          </a:p>
        </p:txBody>
      </p:sp>
      <p:sp>
        <p:nvSpPr>
          <p:cNvPr id="6" name="文本框 14">
            <a:hlinkClick r:id="rId2" action="ppaction://hlinkfile"/>
            <a:extLst>
              <a:ext uri="{FF2B5EF4-FFF2-40B4-BE49-F238E27FC236}">
                <a16:creationId xmlns="" xmlns:a16="http://schemas.microsoft.com/office/drawing/2014/main" id="{D61597EF-622F-4816-80E0-6093AFE03E01}"/>
              </a:ext>
            </a:extLst>
          </p:cNvPr>
          <p:cNvSpPr txBox="1"/>
          <p:nvPr/>
        </p:nvSpPr>
        <p:spPr>
          <a:xfrm>
            <a:off x="653667" y="422324"/>
            <a:ext cx="403383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380FFC2-CF5E-4B70-8E62-7F4A0EC1C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10" name="TextBox 36">
            <a:extLst>
              <a:ext uri="{FF2B5EF4-FFF2-40B4-BE49-F238E27FC236}">
                <a16:creationId xmlns="" xmlns:a16="http://schemas.microsoft.com/office/drawing/2014/main" id="{01C7F67E-E4DD-4A74-8101-29D587F33FE3}"/>
              </a:ext>
            </a:extLst>
          </p:cNvPr>
          <p:cNvSpPr txBox="1"/>
          <p:nvPr/>
        </p:nvSpPr>
        <p:spPr>
          <a:xfrm>
            <a:off x="2272831" y="2271954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屉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9">
            <a:extLst>
              <a:ext uri="{FF2B5EF4-FFF2-40B4-BE49-F238E27FC236}">
                <a16:creationId xmlns="" xmlns:a16="http://schemas.microsoft.com/office/drawing/2014/main" id="{FF28E794-FB3D-4E55-809A-2E80812CD69D}"/>
              </a:ext>
            </a:extLst>
          </p:cNvPr>
          <p:cNvSpPr txBox="1"/>
          <p:nvPr/>
        </p:nvSpPr>
        <p:spPr>
          <a:xfrm>
            <a:off x="3688582" y="2287872"/>
            <a:ext cx="1416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</a:p>
        </p:txBody>
      </p:sp>
      <p:sp>
        <p:nvSpPr>
          <p:cNvPr id="12" name="TextBox 41">
            <a:extLst>
              <a:ext uri="{FF2B5EF4-FFF2-40B4-BE49-F238E27FC236}">
                <a16:creationId xmlns="" xmlns:a16="http://schemas.microsoft.com/office/drawing/2014/main" id="{75B6F768-BE86-4D08-A011-95A9F0FB7544}"/>
              </a:ext>
            </a:extLst>
          </p:cNvPr>
          <p:cNvSpPr txBox="1"/>
          <p:nvPr/>
        </p:nvSpPr>
        <p:spPr>
          <a:xfrm>
            <a:off x="4723014" y="228183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讳</a:t>
            </a:r>
          </a:p>
        </p:txBody>
      </p:sp>
      <p:sp>
        <p:nvSpPr>
          <p:cNvPr id="13" name="TextBox 43">
            <a:extLst>
              <a:ext uri="{FF2B5EF4-FFF2-40B4-BE49-F238E27FC236}">
                <a16:creationId xmlns="" xmlns:a16="http://schemas.microsoft.com/office/drawing/2014/main" id="{3A34F21B-E78E-4C27-BC7F-BA08EAA69E21}"/>
              </a:ext>
            </a:extLst>
          </p:cNvPr>
          <p:cNvSpPr txBox="1"/>
          <p:nvPr/>
        </p:nvSpPr>
        <p:spPr>
          <a:xfrm>
            <a:off x="5722042" y="230423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晦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05A6AEC-EB9A-458F-907D-7EE50D807AA1}"/>
              </a:ext>
            </a:extLst>
          </p:cNvPr>
          <p:cNvSpPr/>
          <p:nvPr/>
        </p:nvSpPr>
        <p:spPr>
          <a:xfrm>
            <a:off x="8056695" y="1884720"/>
            <a:ext cx="128714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/>
                <a:ea typeface="宋体" panose="02010600030101010101" pitchFamily="2" charset="-122"/>
                <a:cs typeface="汉语拼音" panose="020B0604020202020204" pitchFamily="34" charset="0"/>
              </a:rPr>
              <a:t>chāi</a:t>
            </a:r>
          </a:p>
        </p:txBody>
      </p:sp>
      <p:sp>
        <p:nvSpPr>
          <p:cNvPr id="15" name="TextBox 46">
            <a:extLst>
              <a:ext uri="{FF2B5EF4-FFF2-40B4-BE49-F238E27FC236}">
                <a16:creationId xmlns="" xmlns:a16="http://schemas.microsoft.com/office/drawing/2014/main" id="{8B15E089-C5E5-40E6-8D05-887A10A81614}"/>
              </a:ext>
            </a:extLst>
          </p:cNvPr>
          <p:cNvSpPr txBox="1"/>
          <p:nvPr/>
        </p:nvSpPr>
        <p:spPr>
          <a:xfrm>
            <a:off x="7891356" y="229456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钗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0849CF-EF90-43B4-9695-591A40240E3D}"/>
              </a:ext>
            </a:extLst>
          </p:cNvPr>
          <p:cNvSpPr/>
          <p:nvPr/>
        </p:nvSpPr>
        <p:spPr>
          <a:xfrm>
            <a:off x="8950998" y="1856512"/>
            <a:ext cx="163639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chǎng</a:t>
            </a:r>
          </a:p>
        </p:txBody>
      </p:sp>
      <p:sp>
        <p:nvSpPr>
          <p:cNvPr id="17" name="TextBox 52">
            <a:extLst>
              <a:ext uri="{FF2B5EF4-FFF2-40B4-BE49-F238E27FC236}">
                <a16:creationId xmlns="" xmlns:a16="http://schemas.microsoft.com/office/drawing/2014/main" id="{8C4075EF-F43B-4766-A9C6-055BA590D76A}"/>
              </a:ext>
            </a:extLst>
          </p:cNvPr>
          <p:cNvSpPr txBox="1"/>
          <p:nvPr/>
        </p:nvSpPr>
        <p:spPr>
          <a:xfrm>
            <a:off x="9121746" y="2267079"/>
            <a:ext cx="803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敞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="" xmlns:a16="http://schemas.microsoft.com/office/drawing/2014/main" id="{03532A6D-3C6C-4A4D-99C5-624B17973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638" y="1062891"/>
            <a:ext cx="780355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默读课文，用自己喜欢的方法识记字词，大致理解字词。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EE3616B-8025-4C7B-AB20-2926A324886A}"/>
              </a:ext>
            </a:extLst>
          </p:cNvPr>
          <p:cNvSpPr/>
          <p:nvPr/>
        </p:nvSpPr>
        <p:spPr>
          <a:xfrm>
            <a:off x="1069012" y="1879480"/>
            <a:ext cx="118872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qià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0EC46239-BD35-45BD-9C27-8CD66B0565E9}"/>
              </a:ext>
            </a:extLst>
          </p:cNvPr>
          <p:cNvSpPr txBox="1"/>
          <p:nvPr/>
        </p:nvSpPr>
        <p:spPr>
          <a:xfrm>
            <a:off x="1118894" y="229364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6AC9771B-6FF6-4712-AAE6-9EE14696F74F}"/>
              </a:ext>
            </a:extLst>
          </p:cNvPr>
          <p:cNvSpPr/>
          <p:nvPr/>
        </p:nvSpPr>
        <p:spPr>
          <a:xfrm>
            <a:off x="6728453" y="1865654"/>
            <a:ext cx="109029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dūn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TextBox 26">
            <a:extLst>
              <a:ext uri="{FF2B5EF4-FFF2-40B4-BE49-F238E27FC236}">
                <a16:creationId xmlns="" xmlns:a16="http://schemas.microsoft.com/office/drawing/2014/main" id="{72DBA8BA-8049-4815-BCD6-84ECF9A08D9C}"/>
              </a:ext>
            </a:extLst>
          </p:cNvPr>
          <p:cNvSpPr txBox="1"/>
          <p:nvPr/>
        </p:nvSpPr>
        <p:spPr>
          <a:xfrm>
            <a:off x="6633335" y="2315704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墩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FF93904-67EB-4E12-AD97-972735B2BA25}"/>
              </a:ext>
            </a:extLst>
          </p:cNvPr>
          <p:cNvSpPr/>
          <p:nvPr/>
        </p:nvSpPr>
        <p:spPr>
          <a:xfrm>
            <a:off x="10175006" y="1812767"/>
            <a:ext cx="118872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xí</a:t>
            </a:r>
          </a:p>
        </p:txBody>
      </p:sp>
      <p:sp>
        <p:nvSpPr>
          <p:cNvPr id="27" name="TextBox 37">
            <a:extLst>
              <a:ext uri="{FF2B5EF4-FFF2-40B4-BE49-F238E27FC236}">
                <a16:creationId xmlns="" xmlns:a16="http://schemas.microsoft.com/office/drawing/2014/main" id="{7FAD6D6B-1E97-4E86-9A7A-DD0CD8F68AEE}"/>
              </a:ext>
            </a:extLst>
          </p:cNvPr>
          <p:cNvSpPr txBox="1"/>
          <p:nvPr/>
        </p:nvSpPr>
        <p:spPr>
          <a:xfrm>
            <a:off x="10030990" y="2267079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袭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姑娘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2F51A277-95ED-4FD8-B28E-DEC5A0A407F1}"/>
              </a:ext>
            </a:extLst>
          </p:cNvPr>
          <p:cNvGrpSpPr/>
          <p:nvPr/>
        </p:nvGrpSpPr>
        <p:grpSpPr>
          <a:xfrm>
            <a:off x="3077837" y="3557731"/>
            <a:ext cx="8065958" cy="1667764"/>
            <a:chOff x="850004" y="2295105"/>
            <a:chExt cx="8065958" cy="1667764"/>
          </a:xfrm>
        </p:grpSpPr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1C7F41BB-919A-4226-A1DD-83CFCC5D9B46}"/>
                </a:ext>
              </a:extLst>
            </p:cNvPr>
            <p:cNvGrpSpPr/>
            <p:nvPr/>
          </p:nvGrpSpPr>
          <p:grpSpPr>
            <a:xfrm>
              <a:off x="2943314" y="2356352"/>
              <a:ext cx="1948115" cy="1113766"/>
              <a:chOff x="5804857" y="2165214"/>
              <a:chExt cx="3850394" cy="1113766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DA2F319D-3BAD-4A6F-B762-896A8B911F67}"/>
                  </a:ext>
                </a:extLst>
              </p:cNvPr>
              <p:cNvSpPr txBox="1"/>
              <p:nvPr/>
            </p:nvSpPr>
            <p:spPr>
              <a:xfrm>
                <a:off x="6172305" y="2165214"/>
                <a:ext cx="3482946" cy="1113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讳（    ）</a:t>
                </a:r>
                <a:endParaRPr lang="en-US" altLang="zh-CN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违</a:t>
                </a: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  ）</a:t>
                </a:r>
                <a:endParaRPr lang="en-US" altLang="zh-CN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左大括号 33">
                <a:extLst>
                  <a:ext uri="{FF2B5EF4-FFF2-40B4-BE49-F238E27FC236}">
                    <a16:creationId xmlns="" xmlns:a16="http://schemas.microsoft.com/office/drawing/2014/main" id="{E8A8625F-450A-434B-A3CC-96610BA80E4E}"/>
                  </a:ext>
                </a:extLst>
              </p:cNvPr>
              <p:cNvSpPr/>
              <p:nvPr/>
            </p:nvSpPr>
            <p:spPr>
              <a:xfrm>
                <a:off x="5804857" y="2374513"/>
                <a:ext cx="367450" cy="814297"/>
              </a:xfrm>
              <a:prstGeom prst="leftBrace">
                <a:avLst>
                  <a:gd name="adj1" fmla="val 58784"/>
                  <a:gd name="adj2" fmla="val 48590"/>
                </a:avLst>
              </a:prstGeom>
              <a:noFill/>
              <a:ln w="38100" cap="flat" cmpd="dbl" algn="ctr">
                <a:solidFill>
                  <a:sysClr val="windowText" lastClr="000000"/>
                </a:solidFill>
                <a:prstDash val="solid"/>
              </a:ln>
              <a:effectLst>
                <a:outerShdw blurRad="190500" dist="78600" dir="2700000" rotWithShape="0">
                  <a:srgbClr val="000000">
                    <a:alpha val="355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oudy Old Style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BA7043BB-0267-488B-94C1-4C9417DC6A72}"/>
                </a:ext>
              </a:extLst>
            </p:cNvPr>
            <p:cNvGrpSpPr/>
            <p:nvPr/>
          </p:nvGrpSpPr>
          <p:grpSpPr>
            <a:xfrm>
              <a:off x="850004" y="2295105"/>
              <a:ext cx="1950607" cy="1667764"/>
              <a:chOff x="-2154439" y="2090761"/>
              <a:chExt cx="3855319" cy="1667764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745BB0DA-E01F-4817-9B8D-EC66E3063705}"/>
                  </a:ext>
                </a:extLst>
              </p:cNvPr>
              <p:cNvSpPr txBox="1"/>
              <p:nvPr/>
            </p:nvSpPr>
            <p:spPr>
              <a:xfrm>
                <a:off x="-1782066" y="2090761"/>
                <a:ext cx="3482946" cy="1667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晦（    ）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悔（    ）</a:t>
                </a:r>
                <a:endParaRPr lang="en-US" altLang="zh-CN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诲（    ）</a:t>
                </a:r>
              </a:p>
            </p:txBody>
          </p:sp>
          <p:sp>
            <p:nvSpPr>
              <p:cNvPr id="38" name="左大括号 37">
                <a:extLst>
                  <a:ext uri="{FF2B5EF4-FFF2-40B4-BE49-F238E27FC236}">
                    <a16:creationId xmlns="" xmlns:a16="http://schemas.microsoft.com/office/drawing/2014/main" id="{B30FE852-9EE1-467D-8716-EEF5F5531690}"/>
                  </a:ext>
                </a:extLst>
              </p:cNvPr>
              <p:cNvSpPr/>
              <p:nvPr/>
            </p:nvSpPr>
            <p:spPr>
              <a:xfrm>
                <a:off x="-2154439" y="2361307"/>
                <a:ext cx="315439" cy="1270663"/>
              </a:xfrm>
              <a:prstGeom prst="leftBrace">
                <a:avLst>
                  <a:gd name="adj1" fmla="val 58784"/>
                  <a:gd name="adj2" fmla="val 48590"/>
                </a:avLst>
              </a:prstGeom>
              <a:noFill/>
              <a:ln w="38100" cap="flat" cmpd="dbl" algn="ctr">
                <a:solidFill>
                  <a:sysClr val="windowText" lastClr="000000"/>
                </a:solidFill>
                <a:prstDash val="solid"/>
              </a:ln>
              <a:effectLst>
                <a:outerShdw blurRad="190500" dist="78600" dir="2700000" rotWithShape="0">
                  <a:srgbClr val="000000">
                    <a:alpha val="355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oudy Old Style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1A12F2CC-DD23-4C63-B247-40A25E1C9620}"/>
                </a:ext>
              </a:extLst>
            </p:cNvPr>
            <p:cNvGrpSpPr/>
            <p:nvPr/>
          </p:nvGrpSpPr>
          <p:grpSpPr>
            <a:xfrm>
              <a:off x="4891429" y="2315899"/>
              <a:ext cx="1966259" cy="1113766"/>
              <a:chOff x="1765201" y="2132320"/>
              <a:chExt cx="3886255" cy="1113766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70A6F688-3273-4141-AADF-FD57D5D10EE7}"/>
                  </a:ext>
                </a:extLst>
              </p:cNvPr>
              <p:cNvSpPr txBox="1"/>
              <p:nvPr/>
            </p:nvSpPr>
            <p:spPr>
              <a:xfrm>
                <a:off x="2168510" y="2132320"/>
                <a:ext cx="3482946" cy="1113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钗（    ）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杈（    ）</a:t>
                </a:r>
                <a:endParaRPr lang="en-US" altLang="zh-CN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左大括号 40">
                <a:extLst>
                  <a:ext uri="{FF2B5EF4-FFF2-40B4-BE49-F238E27FC236}">
                    <a16:creationId xmlns="" xmlns:a16="http://schemas.microsoft.com/office/drawing/2014/main" id="{3ED983E8-E0CB-4884-BBE1-E0FF43D89FB4}"/>
                  </a:ext>
                </a:extLst>
              </p:cNvPr>
              <p:cNvSpPr/>
              <p:nvPr/>
            </p:nvSpPr>
            <p:spPr>
              <a:xfrm>
                <a:off x="1765201" y="2341619"/>
                <a:ext cx="310517" cy="814297"/>
              </a:xfrm>
              <a:prstGeom prst="leftBrace">
                <a:avLst>
                  <a:gd name="adj1" fmla="val 58784"/>
                  <a:gd name="adj2" fmla="val 48590"/>
                </a:avLst>
              </a:prstGeom>
              <a:noFill/>
              <a:ln w="38100" cap="flat" cmpd="dbl" algn="ctr">
                <a:solidFill>
                  <a:sysClr val="windowText" lastClr="000000"/>
                </a:solidFill>
                <a:prstDash val="solid"/>
              </a:ln>
              <a:effectLst>
                <a:outerShdw blurRad="190500" dist="78600" dir="2700000" rotWithShape="0">
                  <a:srgbClr val="000000">
                    <a:alpha val="355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oudy Old Style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D65DCE80-3DE8-48E8-B20C-AEA768DC6C46}"/>
                </a:ext>
              </a:extLst>
            </p:cNvPr>
            <p:cNvGrpSpPr/>
            <p:nvPr/>
          </p:nvGrpSpPr>
          <p:grpSpPr>
            <a:xfrm>
              <a:off x="6974957" y="2295105"/>
              <a:ext cx="1941005" cy="1113766"/>
              <a:chOff x="1745868" y="2044563"/>
              <a:chExt cx="3836341" cy="1113766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78B61F5E-2115-42D0-86C9-46FF8DBD0453}"/>
                  </a:ext>
                </a:extLst>
              </p:cNvPr>
              <p:cNvSpPr txBox="1"/>
              <p:nvPr/>
            </p:nvSpPr>
            <p:spPr>
              <a:xfrm>
                <a:off x="2099263" y="2044563"/>
                <a:ext cx="3482946" cy="1113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kern="1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敞（    ）敝（    ）</a:t>
                </a:r>
                <a:endParaRPr lang="en-US" altLang="zh-CN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左大括号 43">
                <a:extLst>
                  <a:ext uri="{FF2B5EF4-FFF2-40B4-BE49-F238E27FC236}">
                    <a16:creationId xmlns="" xmlns:a16="http://schemas.microsoft.com/office/drawing/2014/main" id="{5276CEC7-7890-45E9-A96F-03FCBAD5EF46}"/>
                  </a:ext>
                </a:extLst>
              </p:cNvPr>
              <p:cNvSpPr/>
              <p:nvPr/>
            </p:nvSpPr>
            <p:spPr>
              <a:xfrm>
                <a:off x="1745868" y="2262175"/>
                <a:ext cx="353395" cy="826778"/>
              </a:xfrm>
              <a:prstGeom prst="leftBrace">
                <a:avLst>
                  <a:gd name="adj1" fmla="val 58784"/>
                  <a:gd name="adj2" fmla="val 48590"/>
                </a:avLst>
              </a:prstGeom>
              <a:noFill/>
              <a:ln w="38100" cap="flat" cmpd="dbl" algn="ctr">
                <a:solidFill>
                  <a:sysClr val="windowText" lastClr="000000"/>
                </a:solidFill>
                <a:prstDash val="solid"/>
              </a:ln>
              <a:effectLst>
                <a:outerShdw blurRad="190500" dist="78600" dir="2700000" rotWithShape="0">
                  <a:srgbClr val="000000">
                    <a:alpha val="355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oudy Old Style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8EEA085A-CE22-433B-8D81-E1356315B0A0}"/>
              </a:ext>
            </a:extLst>
          </p:cNvPr>
          <p:cNvSpPr txBox="1"/>
          <p:nvPr/>
        </p:nvSpPr>
        <p:spPr>
          <a:xfrm>
            <a:off x="1359920" y="3198167"/>
            <a:ext cx="181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辨字组词</a:t>
            </a:r>
          </a:p>
        </p:txBody>
      </p:sp>
    </p:spTree>
    <p:extLst>
      <p:ext uri="{BB962C8B-B14F-4D97-AF65-F5344CB8AC3E}">
        <p14:creationId xmlns:p14="http://schemas.microsoft.com/office/powerpoint/2010/main" val="171395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10" grpId="0"/>
      <p:bldP spid="11" grpId="0"/>
      <p:bldP spid="12" grpId="0"/>
      <p:bldP spid="13" grpId="0"/>
      <p:bldP spid="14" grpId="0"/>
      <p:bldP spid="14" grpId="1"/>
      <p:bldP spid="15" grpId="0"/>
      <p:bldP spid="16" grpId="0"/>
      <p:bldP spid="16" grpId="1"/>
      <p:bldP spid="17" grpId="0"/>
      <p:bldP spid="22" grpId="0"/>
      <p:bldP spid="22" grpId="1"/>
      <p:bldP spid="23" grpId="0"/>
      <p:bldP spid="24" grpId="0"/>
      <p:bldP spid="24" grpId="1"/>
      <p:bldP spid="25" grpId="0"/>
      <p:bldP spid="26" grpId="0"/>
      <p:bldP spid="26" grpId="1"/>
      <p:bldP spid="2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C9B5E1D-AF6D-4B6E-9205-C6EFE2605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881" y="1622240"/>
            <a:ext cx="7488237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猜猜意思   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  <a:p>
            <a:pPr mar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忌讳  放晦气  拨籰子  捆剪子股儿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14">
            <a:hlinkClick r:id="rId2" action="ppaction://hlinkfile"/>
            <a:extLst>
              <a:ext uri="{FF2B5EF4-FFF2-40B4-BE49-F238E27FC236}">
                <a16:creationId xmlns="" xmlns:a16="http://schemas.microsoft.com/office/drawing/2014/main" id="{80243450-DE0F-445E-B2F7-ADFEFCBCEFF8}"/>
              </a:ext>
            </a:extLst>
          </p:cNvPr>
          <p:cNvSpPr txBox="1"/>
          <p:nvPr/>
        </p:nvSpPr>
        <p:spPr>
          <a:xfrm>
            <a:off x="839197" y="621106"/>
            <a:ext cx="403383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909D016-3BB3-4B87-8F47-843DF2E23D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71" y="687862"/>
            <a:ext cx="366860" cy="45633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F9EFA46-0DD5-4488-9FE0-67130234DADE}"/>
              </a:ext>
            </a:extLst>
          </p:cNvPr>
          <p:cNvGrpSpPr>
            <a:grpSpLocks/>
          </p:cNvGrpSpPr>
          <p:nvPr/>
        </p:nvGrpSpPr>
        <p:grpSpPr bwMode="auto">
          <a:xfrm>
            <a:off x="4239630" y="3717124"/>
            <a:ext cx="3510260" cy="1574161"/>
            <a:chOff x="827584" y="843558"/>
            <a:chExt cx="7416824" cy="4533176"/>
          </a:xfrm>
        </p:grpSpPr>
        <p:sp>
          <p:nvSpPr>
            <p:cNvPr id="6" name="文本框 1">
              <a:extLst>
                <a:ext uri="{FF2B5EF4-FFF2-40B4-BE49-F238E27FC236}">
                  <a16:creationId xmlns="" xmlns:a16="http://schemas.microsoft.com/office/drawing/2014/main" id="{B641B411-9ABD-4C25-A4BE-1CC03ED284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584" y="843558"/>
              <a:ext cx="7200799" cy="404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     丫头们搬高墩，捆剪子股儿，一面拨起籰（</a:t>
              </a:r>
              <a:r>
                <a:rPr kumimoji="0" lang="en-US" altLang="zh-CN" sz="2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yuè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）子来。</a:t>
              </a:r>
            </a:p>
          </p:txBody>
        </p:sp>
        <p:sp>
          <p:nvSpPr>
            <p:cNvPr id="7" name="圆角矩形 3">
              <a:extLst>
                <a:ext uri="{FF2B5EF4-FFF2-40B4-BE49-F238E27FC236}">
                  <a16:creationId xmlns="" xmlns:a16="http://schemas.microsoft.com/office/drawing/2014/main" id="{36CBD287-E252-43C8-AC6D-5FB88648E9BD}"/>
                </a:ext>
              </a:extLst>
            </p:cNvPr>
            <p:cNvSpPr/>
            <p:nvPr/>
          </p:nvSpPr>
          <p:spPr>
            <a:xfrm>
              <a:off x="827584" y="843558"/>
              <a:ext cx="7416824" cy="4533176"/>
            </a:xfrm>
            <a:prstGeom prst="roundRect">
              <a:avLst/>
            </a:prstGeom>
            <a:noFill/>
            <a:ln w="12700" cap="flat" cmpd="sng" algn="ctr">
              <a:solidFill>
                <a:srgbClr val="C00000"/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3" name="图片 12" descr="图片包含 游戏机, 布, 钟表&#10;&#10;描述已自动生成">
            <a:extLst>
              <a:ext uri="{FF2B5EF4-FFF2-40B4-BE49-F238E27FC236}">
                <a16:creationId xmlns="" xmlns:a16="http://schemas.microsoft.com/office/drawing/2014/main" id="{521E0F24-F988-4BCE-BDEF-BF673DE7A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635" y="621106"/>
            <a:ext cx="3757828" cy="623689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277C46A-9EC7-4EF3-903C-AC66EF7268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54" t="6570" b="16715"/>
          <a:stretch/>
        </p:blipFill>
        <p:spPr>
          <a:xfrm>
            <a:off x="84809" y="2825262"/>
            <a:ext cx="3408019" cy="4032738"/>
          </a:xfrm>
          <a:prstGeom prst="ellipse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9209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5C2F01B-0BF6-4F17-BA15-A1E922F10682}"/>
              </a:ext>
            </a:extLst>
          </p:cNvPr>
          <p:cNvSpPr/>
          <p:nvPr/>
        </p:nvSpPr>
        <p:spPr>
          <a:xfrm>
            <a:off x="2250793" y="1114735"/>
            <a:ext cx="8913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快速浏览课文，圈画人物，想一想：谁是中心人物呢？为什么？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23BFB5C-13CA-473F-8092-466A6FF7A5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06" y="592436"/>
            <a:ext cx="349449" cy="4346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617FBCC-2837-454B-8750-B319A3F8233F}"/>
              </a:ext>
            </a:extLst>
          </p:cNvPr>
          <p:cNvSpPr txBox="1"/>
          <p:nvPr/>
        </p:nvSpPr>
        <p:spPr>
          <a:xfrm>
            <a:off x="1615300" y="503896"/>
            <a:ext cx="352990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再读课文 理清人物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F780B623-E2E7-441D-ADD6-24D4CE4BE386}"/>
              </a:ext>
            </a:extLst>
          </p:cNvPr>
          <p:cNvSpPr/>
          <p:nvPr/>
        </p:nvSpPr>
        <p:spPr>
          <a:xfrm>
            <a:off x="5233094" y="1629291"/>
            <a:ext cx="690066" cy="369332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3CAF50A5-014D-4B8B-8701-53CEC0881819}"/>
              </a:ext>
            </a:extLst>
          </p:cNvPr>
          <p:cNvSpPr/>
          <p:nvPr/>
        </p:nvSpPr>
        <p:spPr>
          <a:xfrm>
            <a:off x="4328612" y="1633957"/>
            <a:ext cx="690066" cy="369332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E3AC2407-D8A6-42A1-8767-B60B3D18A234}"/>
              </a:ext>
            </a:extLst>
          </p:cNvPr>
          <p:cNvGrpSpPr/>
          <p:nvPr/>
        </p:nvGrpSpPr>
        <p:grpSpPr>
          <a:xfrm>
            <a:off x="593558" y="1561396"/>
            <a:ext cx="11357810" cy="5252221"/>
            <a:chOff x="593558" y="1561396"/>
            <a:chExt cx="11357810" cy="5252221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6DD7CB44-EA37-4566-BDE5-F43E7E1756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8318" y="1561396"/>
              <a:ext cx="7672138" cy="476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宝玉  黛玉  紫鹃  探春  宝钗  宝琴  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1013A9BA-DDD9-40BE-8463-7134DD32D8FA}"/>
                </a:ext>
              </a:extLst>
            </p:cNvPr>
            <p:cNvGrpSpPr/>
            <p:nvPr/>
          </p:nvGrpSpPr>
          <p:grpSpPr>
            <a:xfrm>
              <a:off x="593558" y="2237738"/>
              <a:ext cx="11357810" cy="4575879"/>
              <a:chOff x="1187355" y="2237738"/>
              <a:chExt cx="12183893" cy="4575879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CBBCEC91-2B50-49AD-98FE-5FB8F79D11A2}"/>
                  </a:ext>
                </a:extLst>
              </p:cNvPr>
              <p:cNvGrpSpPr/>
              <p:nvPr/>
            </p:nvGrpSpPr>
            <p:grpSpPr>
              <a:xfrm>
                <a:off x="1187355" y="2237738"/>
                <a:ext cx="12183893" cy="4575879"/>
                <a:chOff x="1187355" y="2237738"/>
                <a:chExt cx="12183893" cy="4575879"/>
              </a:xfrm>
            </p:grpSpPr>
            <p:graphicFrame>
              <p:nvGraphicFramePr>
                <p:cNvPr id="7" name="图示 6">
                  <a:extLst>
                    <a:ext uri="{FF2B5EF4-FFF2-40B4-BE49-F238E27FC236}">
                      <a16:creationId xmlns="" xmlns:a16="http://schemas.microsoft.com/office/drawing/2014/main" id="{97820A42-05A1-4367-9BBC-81EB0AD617A8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968404621"/>
                    </p:ext>
                  </p:extLst>
                </p:nvPr>
              </p:nvGraphicFramePr>
              <p:xfrm>
                <a:off x="1187355" y="2237738"/>
                <a:ext cx="12183893" cy="4575879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3" r:lo="rId4" r:qs="rId5" r:cs="rId6"/>
                </a:graphicData>
              </a:graphic>
            </p:graphicFrame>
            <p:cxnSp>
              <p:nvCxnSpPr>
                <p:cNvPr id="11" name="连接符: 肘形 10">
                  <a:extLst>
                    <a:ext uri="{FF2B5EF4-FFF2-40B4-BE49-F238E27FC236}">
                      <a16:creationId xmlns="" xmlns:a16="http://schemas.microsoft.com/office/drawing/2014/main" id="{4E31BC65-4649-48DA-855D-33056CC73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64336" y="4435735"/>
                  <a:ext cx="1037792" cy="12700"/>
                </a:xfrm>
                <a:prstGeom prst="bentConnector3">
                  <a:avLst>
                    <a:gd name="adj1" fmla="val 50000"/>
                  </a:avLst>
                </a:prstGeom>
                <a:ln w="38100">
                  <a:headEnd type="triangle"/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连接符: 肘形 13">
                  <a:extLst>
                    <a:ext uri="{FF2B5EF4-FFF2-40B4-BE49-F238E27FC236}">
                      <a16:creationId xmlns="" xmlns:a16="http://schemas.microsoft.com/office/drawing/2014/main" id="{07EBAEDF-8DBD-4247-8BA5-E75B5C72DC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34325" y="4708545"/>
                  <a:ext cx="5010470" cy="12700"/>
                </a:xfrm>
                <a:prstGeom prst="bentConnector3">
                  <a:avLst>
                    <a:gd name="adj1" fmla="val 50000"/>
                  </a:avLst>
                </a:prstGeom>
                <a:ln w="38100">
                  <a:headEnd type="triangle"/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6A11479B-3870-4002-A580-94F73548D5F5}"/>
                  </a:ext>
                </a:extLst>
              </p:cNvPr>
              <p:cNvSpPr txBox="1"/>
              <p:nvPr/>
            </p:nvSpPr>
            <p:spPr>
              <a:xfrm>
                <a:off x="7349881" y="4453006"/>
                <a:ext cx="40578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王家</a:t>
                </a:r>
                <a:r>
                  <a:rPr lang="zh-CN" altLang="en-US" b="1" dirty="0">
                    <a:solidFill>
                      <a:schemeClr val="accent2">
                        <a:lumMod val="75000"/>
                      </a:schemeClr>
                    </a:solidFill>
                  </a:rPr>
                  <a:t>姐妹</a:t>
                </a:r>
                <a:endParaRPr lang="en-US" altLang="zh-CN" b="1" dirty="0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pPr algn="ctr"/>
                <a:r>
                  <a:rPr lang="zh-CN" altLang="en-US" dirty="0"/>
                  <a:t>分别嫁入</a:t>
                </a:r>
                <a:r>
                  <a:rPr lang="zh-CN" altLang="en-US" b="1" dirty="0"/>
                  <a:t>贾家</a:t>
                </a:r>
                <a:r>
                  <a:rPr lang="zh-CN" altLang="en-US" dirty="0"/>
                  <a:t>和</a:t>
                </a:r>
                <a:r>
                  <a:rPr lang="zh-CN" altLang="en-US" b="1" dirty="0"/>
                  <a:t>薛家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B8565BF7-0966-4742-8E22-25D2AD45F7E3}"/>
                  </a:ext>
                </a:extLst>
              </p:cNvPr>
              <p:cNvSpPr txBox="1"/>
              <p:nvPr/>
            </p:nvSpPr>
            <p:spPr>
              <a:xfrm>
                <a:off x="6199959" y="4139540"/>
                <a:ext cx="7779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accent2">
                        <a:lumMod val="75000"/>
                      </a:schemeClr>
                    </a:solidFill>
                  </a:rPr>
                  <a:t>兄妹</a:t>
                </a:r>
              </a:p>
            </p:txBody>
          </p:sp>
        </p:grp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C7701B80-CFC9-4C06-84D4-91D9EB770E00}"/>
                </a:ext>
              </a:extLst>
            </p:cNvPr>
            <p:cNvCxnSpPr>
              <a:cxnSpLocks/>
            </p:cNvCxnSpPr>
            <p:nvPr/>
          </p:nvCxnSpPr>
          <p:spPr>
            <a:xfrm>
              <a:off x="8229600" y="3531787"/>
              <a:ext cx="0" cy="1176758"/>
            </a:xfrm>
            <a:prstGeom prst="line">
              <a:avLst/>
            </a:pr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直接箭头连接符 51">
              <a:extLst>
                <a:ext uri="{FF2B5EF4-FFF2-40B4-BE49-F238E27FC236}">
                  <a16:creationId xmlns="" xmlns:a16="http://schemas.microsoft.com/office/drawing/2014/main" id="{7B138B6B-C289-4D9A-A27C-3DC9897EA625}"/>
                </a:ext>
              </a:extLst>
            </p:cNvPr>
            <p:cNvCxnSpPr>
              <a:cxnSpLocks/>
            </p:cNvCxnSpPr>
            <p:nvPr/>
          </p:nvCxnSpPr>
          <p:spPr>
            <a:xfrm>
              <a:off x="2138498" y="3096126"/>
              <a:ext cx="124175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8B010A7F-5DA7-4DDC-886E-A3CEA0B56E7A}"/>
                </a:ext>
              </a:extLst>
            </p:cNvPr>
            <p:cNvSpPr txBox="1"/>
            <p:nvPr/>
          </p:nvSpPr>
          <p:spPr>
            <a:xfrm>
              <a:off x="2138498" y="2682997"/>
              <a:ext cx="19556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贾母姓史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938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7B006C7-0202-4DE9-BF23-9421EFD3C619}"/>
              </a:ext>
            </a:extLst>
          </p:cNvPr>
          <p:cNvSpPr/>
          <p:nvPr/>
        </p:nvSpPr>
        <p:spPr>
          <a:xfrm>
            <a:off x="1187355" y="1212866"/>
            <a:ext cx="9721277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默读课文，读后思考：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哪个人物给你的印象深？要关注主要人物，并在书上做批注。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41337FE-E135-4B0D-ABAE-CCD2A816E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06" y="592436"/>
            <a:ext cx="349449" cy="4346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496058-A33B-4638-9D1D-6A0FDA422675}"/>
              </a:ext>
            </a:extLst>
          </p:cNvPr>
          <p:cNvSpPr txBox="1"/>
          <p:nvPr/>
        </p:nvSpPr>
        <p:spPr>
          <a:xfrm>
            <a:off x="1187355" y="503896"/>
            <a:ext cx="352990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 品读课文 感悟形象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CA6584D-6C5F-42DD-AFAB-CA4FB0DB3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355" y="1830113"/>
            <a:ext cx="8871285" cy="74987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10B3F0B-480D-4A17-96D1-0D386B09480A}"/>
              </a:ext>
            </a:extLst>
          </p:cNvPr>
          <p:cNvSpPr/>
          <p:nvPr/>
        </p:nvSpPr>
        <p:spPr>
          <a:xfrm>
            <a:off x="930442" y="2640350"/>
            <a:ext cx="1033111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文中（    ）留给我的印象最深，我认为他（她）是一个（    ）的人。我是从文中第（    ）自然段中的（                      ）感受到的。</a:t>
            </a:r>
          </a:p>
        </p:txBody>
      </p:sp>
    </p:spTree>
    <p:extLst>
      <p:ext uri="{BB962C8B-B14F-4D97-AF65-F5344CB8AC3E}">
        <p14:creationId xmlns:p14="http://schemas.microsoft.com/office/powerpoint/2010/main" val="3013069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1460</Words>
  <Application>Microsoft Office PowerPoint</Application>
  <PresentationFormat>自定义</PresentationFormat>
  <Paragraphs>147</Paragraphs>
  <Slides>18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10</cp:revision>
  <dcterms:created xsi:type="dcterms:W3CDTF">2020-05-14T02:33:22Z</dcterms:created>
  <dcterms:modified xsi:type="dcterms:W3CDTF">2020-11-10T05:15:43Z</dcterms:modified>
</cp:coreProperties>
</file>