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523" r:id="rId2"/>
    <p:sldId id="1012" r:id="rId3"/>
    <p:sldId id="1033" r:id="rId4"/>
    <p:sldId id="1035" r:id="rId5"/>
    <p:sldId id="1029" r:id="rId6"/>
    <p:sldId id="1013" r:id="rId7"/>
    <p:sldId id="1030" r:id="rId8"/>
    <p:sldId id="1036" r:id="rId9"/>
    <p:sldId id="1037" r:id="rId10"/>
    <p:sldId id="1032" r:id="rId11"/>
    <p:sldId id="1034" r:id="rId12"/>
    <p:sldId id="1038" r:id="rId13"/>
    <p:sldId id="1039" r:id="rId14"/>
    <p:sldId id="1040" r:id="rId15"/>
    <p:sldId id="1063" r:id="rId16"/>
    <p:sldId id="1041" r:id="rId17"/>
    <p:sldId id="1042" r:id="rId18"/>
    <p:sldId id="1043" r:id="rId19"/>
    <p:sldId id="1044" r:id="rId20"/>
    <p:sldId id="1045" r:id="rId21"/>
    <p:sldId id="1046" r:id="rId22"/>
    <p:sldId id="1047" r:id="rId23"/>
    <p:sldId id="1048" r:id="rId24"/>
    <p:sldId id="1050" r:id="rId25"/>
    <p:sldId id="1051" r:id="rId26"/>
    <p:sldId id="1052" r:id="rId27"/>
    <p:sldId id="1025" r:id="rId28"/>
    <p:sldId id="1053" r:id="rId29"/>
  </p:sldIdLst>
  <p:sldSz cx="9144000" cy="5143500" type="screen16x9"/>
  <p:notesSz cx="6858000" cy="9144000"/>
  <p:embeddedFontLst>
    <p:embeddedFont>
      <p:font typeface="华文楷体" panose="02010600040101010101" pitchFamily="2" charset="-122"/>
      <p:regular r:id="rId32"/>
    </p:embeddedFont>
    <p:embeddedFont>
      <p:font typeface="Wingdings 2" panose="05020102010507070707" pitchFamily="18" charset="2"/>
      <p:regular r:id="rId33"/>
    </p:embeddedFont>
    <p:embeddedFont>
      <p:font typeface="汉语拼音" panose="020B0604020202020204" pitchFamily="34" charset="0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Franklin Gothic Medium" panose="020B0603020102020204" pitchFamily="34" charset="0"/>
      <p:regular r:id="rId39"/>
      <p:italic r:id="rId40"/>
    </p:embeddedFont>
    <p:embeddedFont>
      <p:font typeface="隶书" panose="02010509060101010101" pitchFamily="49" charset="-122"/>
      <p:regular r:id="rId41"/>
    </p:embeddedFont>
    <p:embeddedFont>
      <p:font typeface="Franklin Gothic Book" panose="020B0503020102020204" pitchFamily="34" charset="0"/>
      <p:regular r:id="rId42"/>
      <p:italic r:id="rId43"/>
    </p:embeddedFont>
    <p:embeddedFont>
      <p:font typeface="黑体" panose="02010609060101010101" pitchFamily="49" charset="-122"/>
      <p:regular r:id="rId4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6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76">
          <p15:clr>
            <a:srgbClr val="A4A3A4"/>
          </p15:clr>
        </p15:guide>
        <p15:guide id="2" pos="226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FF0000"/>
    <a:srgbClr val="0066FF"/>
    <a:srgbClr val="A38302"/>
    <a:srgbClr val="FEFCDE"/>
    <a:srgbClr val="00B050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336" y="-47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2019/12/28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865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2019/12/28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817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520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645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401242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3640059"/>
            <a:ext cx="8458200" cy="916781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2914650"/>
            <a:ext cx="8458200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57150"/>
            <a:ext cx="2895600" cy="216694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258367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257300"/>
            <a:ext cx="8458200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210314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4057650"/>
            <a:ext cx="8610600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1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987028"/>
            <a:ext cx="428853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4857750"/>
            <a:ext cx="762000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458200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1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0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4149913"/>
            <a:ext cx="5867400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0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t>12/28/2019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矩形 12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82705" y="77589"/>
            <a:ext cx="1172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红楼春趣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&#37073;&#32490;&#23706;%20-%20&#26505;&#20957;&#30473;.mp3" TargetMode="Externa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6195" y="110490"/>
            <a:ext cx="356425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5496" y="11038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语文    五年级    下册</a:t>
            </a:r>
            <a:endParaRPr lang="zh-CN" altLang="en-US" sz="1200" dirty="0"/>
          </a:p>
        </p:txBody>
      </p:sp>
      <p:sp>
        <p:nvSpPr>
          <p:cNvPr id="7170" name="AutoShape 2" descr="data:image/jpeg;base64,/9j/4AAQSkZJRgABAQEASABIAAD/2wBDAAgGBgcGBQgHBwcJCQgKDBQNDAsLDBkSEw8UHRofHh0aHBwgJC4nICIsIxwcKDcpLDAxNDQ0Hyc5PTgyPC4zNDL/2wBDAQkJCQwLDBgNDRgyIRwhMjIyMjIyMjIyMjIyMjIyMjIyMjIyMjIyMjIyMjIyMjIyMjIyMjIyMjIyMjIyMjIyMjL/wAARCAF3AfQDASIAAhEBAxEB/8QAHAABAAMBAQEBAQAAAAAAAAAAAAECAwQFBgcI/8QAOhAAAQQBAwMDAgQGAQMDBQAAAQACAxEhBBIxBUFREyJhMnEUgZGhBiOxwdHhQhVS8DNichYkQ1Px/8QAGgEBAQEBAQEBAAAAAAAAAAAAAAECAwQFBv/EACMRAQEBAAIDAQACAwEBAAAAAAABEQIhAxIxQRNRBCIyYXH/2gAMAwEAAhEDEQA/APvdR+D1fUQ2ZmrZI4iP6abf3UOZHH0nqLGNPsdtOSborpEHW8fzNFYyOef0SLQ9Sh08myXT+tJIXO3ZaR+i/MMObWP0ss0MeoZqg6NoYC1vtN/K0jgi07uoxxg3Gwt3Ek2Kta/h+tlv/qaL9D/hTFoepME8vq6f8RI4G/8AjVUeydo455NKdPpWaiPVAsjbmNvtNjyujRwRafXzRRh2INwcXdiOKVxp+t19ei/Q/wCEi0XU2yz6h82nE7mBrS3jHYik7VxiSEdL08WoZqdtCTdELHiit9Np9PF1DSmFryJYvVaXHLc1kLUafrY4k0X6H/CR6HqbtV6+ol04cyItjMfY3fFcJg5Q+FvTzDOzUbXTOcHQtvg8FWgg0zNVo3xNkLZbc0vNFpB8LoEHXB/+TRfej/hGaLqcuqil1Mmm/lg7DH2J/JExi97GN17ZWTFkmocwmIWRwudsWkDdLNC2Zwkl9MiQ0RQ5Xf6HWzn1NEfkj/SodB1SefT/AIiTTelHJvIj5/olVV8rYtR1EyMlcx5aw+kLIscrm9DRHStniZOQJRE4SEg/dd7tP1re7bJpC28WM12vCzk0PVp9jJ5NL6QeHEMwcfkmA+T0eq6iQse5rNOywwWSPhcJh0X4OeaNupLoQCWy43WQF6Umn6x6rjFLpCwH2lwzX6LDUaHrOogfDJJo9jwA6rBOfsg0c8Q62CQNc5semJ2jJq/3K4Ww6KSDUuibqfUiYZP5uLyvSm03VA8DTyab0gAG+oMj9ljLpOtTRPjdJo9r27TVjH6IirwGP6UY2mgHuDbs8LJkei1urlG3VNlcHP8Ae2mil2v0vU2BjNPLpvTawCpBkHvWFQ6frdH+Zo8gjv8A4TFrmi2v0XT3RsLd011ZNY+ULNDruouD26tkkpNBzaaKH+l0M0PU9NpYYoJNNTR7w/Ofg0reh1sGxJor7YP+ERxja7oJ2s23O2xd5Bpaag6TU65rJmatryRH9Pt/VbQ9P6npdJHFDJp7sl4fkXd2MKfR65j36LHfP+EHK9jI9Br42MILJA0ncTuoq+rfpJ9TGydmra5oEY2t9ps82uiPQ9Sihlc2TT+vJJudf0kfonoda/79F57/AOE7VnBFHD/1KJjTcbS3dd7hSxlfpvwumZqGagbGAgxtwb8rpi0PU4hqJRNB+JlcD5aR3vCn0OsgVv0df+fCCunghg1crIw4n0dwcXdiOKXMHwHpmminZqKaN4MbbXZFo+pCSWZ8sAmLA1m3jB7oIesNAAfo+Ow/0klFdLBDD1GERh5D4hIC45F9ist0Y0Lo5mTbHyuO6MXwV0x6TqBnM80kAkEe1hb2P2pPQ6v/APs0hP2/0nYwhi07J9K+IPLZCSNxyCFdz2Ni1TZWylkkzhcYshaM0mvk1EUmofBUd1s7X+Sn0urf9+l/T/SuI52Rabbp5Y2yFr5NlPNEEDlbukbHqNZva8tcA07BZFhBpNfJLEZnwbGO3ezkfsrui6oXH36Y5wSM0g5fS0x0/qsbKQ14YQ/BK6nv9PVyuLXOAhaDt57qrtNr5Q1sj4Nm4E7Tn+i0fF1DefTkgLexcM0iuX09ONPJIxspMZFiTF2V1PIZqonUSGxXQVJNP1CaIse/T7TV1havi1od7HwlgAA3DIRXIGQSNlcBKHNaX+/H5LXh+lLRgNcau1Z0Wve1zXPgpwo0rGLVMDWxOj2tA+rygwa2GWR+Jd1F3uFBWoHTwFoobrpWLNYeXw5U+jqGQsYx0dAZB8qYjkmMcswFSAk5sYQ7fw7eR7hY/NWkbqfU+qK+MKwhmDAA9li7tSkZudHJKNzZA44+FzaiPZE8sx7qN912FuoB5jP2XNqmzMhu22XZ8KfpjJ0YeGl4wByFDrld6fPfdfK0Hq+kMtHkd1nFG5rnOaRe6lmh6bXFrS1xc7wvQl6R6TSYSXlrbLb5PwtdHpJ/xAc9rRtFjdwV6kbZdzjubZHZdfH49nZj5MAPYWubRBB+yuGi2iufK9nWdNllmMsXp+76s0L8poulvM5dO0bWGueT/hYvg5e2GOPTdMfqowbMURN3WT9gsOpdLGi9P03OkZJw53IK+rAkAAGwfAXN1HSSanRSMoF4FtA8r0X/ABuPpk+pXyMUYDXA4pUG0urdRvNL22/w7O6NxkkYw2XCjZ/NeNJpX6SV0b2lz95yvBz8XLh3yiuZzn2002iSL7rVkbnPJeWhvg8/dbOG2Nxw6RosYw1YbvVcZiScdvC5YmOhhjjtzMnt8owB5IcACeQsWPaeKu6wrxM3SHPGSqOiPTsDBdH7hFZry0U5zbRXGsfSoiL6CiIiAiIgIiICIiBaIiHYiIh2IiIdiIiHYiIh2IiIdiIiAiIh2IiICIiAiIgIiIYIiIYIiICgnClQ7hBXsVHlSoJoFQVPdUJ9tK4Kq7INLI43WZh8lS6xdcoGkzDPC0NVR/ZKOd3uNWu+LRQzQtMrS7F5K5Iw31Q4kEA8dl6wwPg8Urwk0c0nTYXD2e0ji15jtM/TzmPYfc4H457L3g7HZUlhbM0E8tNgrd4S/ExoW0LGCMKjcu2i8crX47FVDS26FntS6WVcXuyAOys40fyXPJFO6Oo3iM+e5XDp9VqJJ2wvJcSavuFOXlnHqj1Q7utGihZKoIQKo/qoc7sOV143J2Y1Iugvluqlg105J91mq7cL6aNxJPwFwydF0uqkdNI6Uue7dYdQHws+bhfLxk4svkm4wcH+yyAqDbYd2wvb6n0Q6YGX1nmLA9rcj7/C8cMjDg0uc2z44Xy/J4747lGMj/RjJ2h1dhytIJj7QY3b3nOVL44Y5DK4WKAD/I+fst4YY30+La++KWcZjQRPdnY0/dF0jcBRoEfCJjT3kRF72hERAREQEREBERAREQEREBERAREQEREBERAREQEREBERAREQEREBERAREQEREBQ44UqHIKqruFY8KpUFeFRzqwpLsKjj8KDFp/mHBSQk3hQ11P5rCh5JJrupRUEEcL09LKCzbyQvNFA3+q69PC/2vDg1o4+Qrwt3od5aHZBpVvac5UNNGiruAcBXZdb3Ngkng9lqAGgLmaTRB47K5eaA5V48+to2Bty5o4oxqy6vdZC3jOLVWsD5C4eeVOc9/Wz+1i7nlppVkO4NcMng0tRGw8iz8qXsY1rjQGO2F15cL+1HPZEZF0XmgtWbnCm9h3WbGb3fYY+ArTamLSRW91AfqVnhy62/DFeozM0+ikMjrLhQbX1Hwvi3Ryx6kv2/y2ssuccXfH6L0+q6ybUs9QPZEb2xepkNPYnyvneq9TbFBHGXBz6BdIM2a7DsvL5/JPJyY5XHbptRHIySCZxAs7DI2g4eAs5ddpdH7TsMg+lrDX2Xyz9ZPK2R5fbPlQ1xOtaXlxsCifsvPZdY931kf8S6QgiQbHA1TvdfzaL4oSF1lhJBKK5U/lfsyIi9buIiICIiAiIgIiICIiAiIgIiICIiAiIgIiICIiAiIgIiICIiAiIgIiICIiAiIgKCcKVDuEFKUOyrFQVBkSLVDm6VyMqDjgZSjlA/mKH0eOysD/NzhHNBJoFZqaoMjmvK9WAgaeMDIrleY1gBN5JWg1rtPt2gOHBaU4cpKPSwUaXA0M/C5hrYXAbtzCR91dmqi9Ro3gkmuFve/qupzC6jYBWZbTsnHYrV3CgRmvccLd47ehO627W8nutA4MFDsqbIwKrH3WLiA8hruPzS8rwVuZgLPYLMuklFsadqo3J92V0N4waTjbz+jzOqdV/6XBmJxc7DS7AJXyHU+uauebeyRo4trW8fC/Q5dPHqYHRysa9pFU4L82/ivph6RqfaCdK/LXXkHx9wsebxWTZ8cudri6v1ed/T2GYAPjkqh4PwvG1WofPJQHtBSaQzRva4FxIxfdYtl9KMtc0Z72uEnTjbrXTNk1LHRuaASaaRyr6aN02ufYeNrXV8UKVo9V6ULn7AC0YI8rm0+peTMQ/aSw3Sklqah+1ryA3HbKLmE73iyRjHKLXoy/c0RF2e0REQEREBERAREQEREBERAREQEREBERAREQEREBERAREQEREBERAREQEREBERAUOUqCEFCik4VSVBRyzJKue6qeEo5QblrlaNNO+VRuJvlWcCKzazUS8i2n5pcussgCqytXUTuPLThcuqLn0d1gmxfZYwraMktaebHKPc8PDiTjNrI2Q1kbi0irNKziXNIHccrNpHrabqcDmfzn7XD87+VDus6R2I3mQ12FL57UvdBE4jIqguPSyOMT3gmzix2W/5uU4p7PX1XXZpPbC3Y1xoEcrDpPUDF1Ew6iXM2GuPAcOAfuvIe50TywgmhhYeqS+3O2gfqVmW3tm8rr9HBAFOwVs1zRWR+q+M0X8R6jSsDZGiaMDDT2/Ndw/jCDe0HSENdy7eD/Zenh5eMa9n1INBfKfxy+HU9KZAxwMjZCdvcCivK6v/ABRrpHmKOX0Y82I+4+/K8l2pc+Fjd5vZe52Snk/ydmRnlynx4DIZJI2SsduzVeFlLC9kjrBtppemRHHGY4xts7jWMnus7stc42HHOF5fdxcE7SyCNhNu+ohZ6RjwXCnAOaeVtrGkve6iWnz2Weka10hyfpP5Lcv+qX6wmiqVwyK/dFD9ofRBv7otz4y/dkRFp7RERAREQEREBERAREQEREBERAREQEREBERAREQEREBERAREQEREBERAREQEREBQ7AUqHIKlVcpUFSChVXc/dWVXKDleKm/NaVY5Wb//AFR5taXs4ClRhKQAaK4tQ7c0isAldswO0+BZXHM0iPd/3G8eFlKsJCGhoOa4PKvESYs8gKrGjDiMkYKlv/pBjTXm1ijz9a8kkHIHYeVfTRAaahgc1fP3XNqfUfqAG0ReT9l1Mje8EimkcrPP4k+qerC6QjaNzTXHCo6CLUgtd7XjGB3Uv2ucdrgXXVVRVC7/AO5Y1x2zEWW+B8Ll2rg1Ql0ztjx7CKDvIXHG0Fzg8GqXta9hl024A+0EgVwvGdLTbH0kLpxuxy5Ikgjm05BkuRosZ7Llmd7gG3gCv0VZ52tlBAwDwms9pY9thrmgjCuVmuSSQ5Nk15XVpi5umEhxYuq4Ixa4g0l9uOLNH5XSJb0xaxxBBOSrynTP6w1T2ztEcgoA7jXeljp8SF+7g/a1Es4bK1pbk4sLNkw9Ro3UBdtHddJLiNZJI2yGm85yi5WPAblvOeQi161H7siItvaIiICIiAiIgIiICIiAiIgIiICIiAiIgIiICIiAiIgIiICIiAiIgIiICIiAiIgKp5VlDkFCoKtyqkqCl4pVPCsVX/ig5ZaEnyrOd7qKiYe/x8qztrQDz8rNrLNxtjmkZoilxSloY1o5r3Lutrnbh24WUkeA0gOrhZq1QC4mhoLiBwquaGbgXklwr4C1DC1v9lm5uav81mo5o4I4PeXbjVcLETOjNtA/NayE+qQeAK+6ydGXNuqWc1NZyvdJ7q93YXhcs8pfIYj7XbALHNX5XSTtPAPZcbtW18jT6Z2tN/JpZys2r6jUuh07muzuNArytS0A0z6XZWupkfObeaGQB4XNK8yacsqn9vutTj6s264pAA66FeF1xSN1GhLXtG6PgXyvOklvDgQQraeb02hxFHz8LfKbGAmIx+1ztw5Hali2o4ZRv72SOypK5ge/a8APNhcT5GuebcRbaNZsLXHx6KeufWJJDs8eVIlbHFIXCjtOO6w9QOaC28DHYj5WTHE6eYuJB2gDP9V6PTWXGddI0kNFi8FFg+g8gj9EXrk4j+m0RF4HsEREBERAREQEREBERAREQEREBERAREQEREBERAREQEREBERAREQEREBERAREQFDuylQUFVU8K3hVdQOVBQjCiqCkuvgYWTia5QZTjdwqFv8A7hXhWOSR4Wb7blTGQEAm6sKkr75x4VSCef1UFpbVAkHss0aCUAbe6yfI3jkKmx18KRH7txHHIWKMXuBcW1VJskfHitpPNpNGeau1md4jy2mjKxWWGqY6KCSy3jm15BaW85vuu/UTCV21zRsHAcuRrtgpn1eDwVrj1GK5JXmg0/cBYOeDdH9Qt5nCR+WgH9FySPEVnaRQWvrLg1oLXAt4Pc9lxHUSCPYctB4+V6L3OkbjIJyKyAuDV6Z+mYZBJuD8XXAXXhnyo4JZXSMNuO4GyuaST6XNNOGVo1xaCSwE/sspYyJLAoEWCvTxmDaUyMfE3n1BuHwqvYTp3SUMnjsulskb44dzQDHwT5Wbi5sbm4F8kKXky4nwFxB29kXQwu24aCAasoum1H9EoiLyPaIiICIiAiIgIiICIiAiIgIiICIiAiIgIiICIiAiIgIiICIiAiIgIiICIiAiIgKpVlV3ZBUqhWio5QUccLJ60cqVdqozcAAsH/AW5FZVHBoPKlSstpa0ZGcqvqHdk2ey0kF4BCxpwfdghYqLF4ByaKn1M1jAVTRIwbCs7aKN5WKrnmeS4WLbzhc+oefw/wBJyaXbbbyR/tYyNEl8iu2OVileS4B0jmuBO4Y+65HQ45yP2XoyMaJTuexp+VyyQF+73sP25Vlc3nSHeTincX5XNqIi4EXbq/Zd79OGO90jXVwAeFhNCXi4xZAt1HsrrLxphLHVPxXbyuf1vUbtfkHHC9OWJzm3RoZ4+F5eq07X+47gKvBza68eUqOKbSgG2guaP+NrmkaX7onB23tj6SumVxjAA3nOFmNQTksBPal6ONrGuRofpZBG8kg5FeFuaLS4FpHNA5W72Cw17XAOyQR2+Fi90Wlh3uD3lztrA0fuVr22jlMz2Y4PfCKTqo306Pds7cIuvf8ARj+jkRF43sEREBERAREQEREBERAREQEREBERAREQEREBERAREQEREBERAREQEREBERAREQFV3ZWVXdkFSqOKu7AWZtQQSqk9lY8qn/K+yqMXYBysiLFnhbu521yqPoUFmpWD7BcBeVRg2som/v3VnGy7PdQ0Yo/0WKiGu3EWrO4BGfhVHsNtpWc4Z8kcLFVkSCDj/SzbITQr3d/8o95FN24Th4kFVVGvCyPM1zHsmLqu6PwuVzqA7HIx3XtSxiaMtoCrq/6rwtR6kLnNkhLNoORwVGKxmaZG3xlc5LQ4mnMI8LRzw6M3I3+i5JPUNtY3A72tTixWUvUtoe2wT9l5z9UXbjtBA4XTLCA1xJaK/quB0kEdjeLPjJXbjxn9Iwk1Mj2kBrLvPtWbWPkY0GJjQDRcQusGINY8Nb9VkOwqSO3xguADd2KXWX8YxRzQ1u0vDgO7RS8907mROa5jTGeXVwu90hcwngu+ln27leXM6onkA7bq118c/SOYtceGAAYFBFs4tDjtdQ5oIvRpr+k0RF4HsEREBERAREQEREBERAREQEREBERAREQEREBERAREQEREBERAREQEREBERAREQFV3IVlDkFCqlWNqpQV7LOqsK5NBUJJCgzeFk438hauJFiisHkigeL/RSs1m6vzKC7IUONkY4VXbicmsrNRaqJ9uQs5bPbta1LqbzjwuZzxt3OGAa/JYs0UL92MA9ie6ygcXB/HsdRoUti0PILQc8fCq6V0TLLSfGFmqsXPDCGloIyL8LGWP1dzHEu3Nw0rTc7PHFgVRXLqZWxRPkaPdVAjta5XUr53XaZ8TnU1rTnBOV5s0z3YLiCeAvT1JDg4tIPbyvN3b99jLcX/penhbnblXHLEBe5xsjHOVnHDDkvBHg0u0wukII3FwH2r5UOihjBc9wfKBgdgf/O66e/8ATLidEfT3SuqMn2DFlckjXObvdu9IGsHAXRMx8s4c83dduAonLHlra3MbmgVrjUrism5HOIIBDbyueSOtMXBwNn8l161zItsbTmtxH9lyTEmGPsHXa9HBG0LGSxNc2JtDHlFlC5sTNu4DOUXTpH9HIiLxPaIiICIiAiIgIiICIiAiIgIiICIiAiIgIiICIiAiIgIiICIiAiIgIiICIiAiIgKHdlKgoMyT2VKWhwqOUFSOwVSeyuaWZ4yiKPcCCFgMkeFpJZWf0jjKVKycDkt48IXDAdyfKuQCFk8Mdnkhc6izrLQBX5rlLDtPBJytnmhX/wDVm2nm2usePCisntIZbXkGx+arJKSw+y/sVL2kgA8Xi1UMvbfHjws1KiN7d3au2eF5Ounc2R/uNE2GngL15WNpzgy3kUaK8DWxuD3l8zQ7kZsV2tSTazWEk8bmu3RgAivauWWKJsm+RhGPpC7A6MbRGC6Tu4jAXBMCTTXnc7ORdrc/pio1GpEkIDY9gGCBzXleU5vupjiXX45Wp3mV7De6l1OgEMLXPzK5ttbX0g+Vv/lHNM8wRhg2GR4ybpcLm29ora0nlb6ppDWi+TbsrfTsG0vJvY0us8ArUuds14srmyzBxcS3tamUNEMbnMc0kk0eFpO2N0Rkc3L/AHDGSrTta/SwEOzt9rea/Vd5y+I8qYH1XVSKkjHNeQBY7VhF6P8AVH9MoiLwvaIiICIiAiIgIiICIiAiIgIiICIiAiIgIiICIiAiIgIiICIiAiIgIiICIiAiIgKHdlKh3ZBU8LN2FoVQ5UFFRyv5VCKHKpWDuMqoF0fCs7uq5FdvhSs1lJ9OFm3Ar+y1eDtIbVjhQ1rsE1fdZqK7C454VdgBBaKIOStHPYXuis7gLqllu94wsVWLpLkcCMg4SseCOcrWRo2F/NDiuVylrtgIDtpzSwBstOaB+LXh9QhOlkv62mybwF7TTRBYA73Zs1S5+pQGSHc0ghrrPfH2WdzkzZr5z12xxVG0gHnuQVzepIXl2w2Dis/svRLWiRw9FlXysPVlleGspl4Jb2XX2/8AHNxljY/5moAFG2Dyflcu97p3SOJc4k8cfZejqf5x2UHMZYBu77LH0GtaHBmasfCnv/aPMnJf7nCj8pCSNPM6hRbtAW+pZbSAAAOe9qHxCLpriCD6j+32XSfErz5IjIzk+a/srSwOOj07QNpFiwF0QRB0TnknFXfZbPex2mMQyI3Ej7LXvYxXEyCJjQ1zrP2Rau08cx3gPo+ET2o/dkRFXtEREBERAREQEREBERAREQEREBERAREQEREBERAREQEREBERAREQEREBERAREQFDuylQUFCqFXJVCoKqhqld3CyKFZu4NqALCl2Qoo7EqVWxeebVXEAkVjz4VyKIcSFm/AsDlY1GUjmh20HKgNt6s9tkOr7oMAmrwscqMZC9jmhjbHm+FDm7oySBvAyPKs5xq6pQSQA66B8rNHKIwyqLa7hSZQyN4e4Os17eaVNRGwW9ooE2433WHpkUQME8hZzWa8jXQSabUOGwluaPkLHa6CMkN97/AGk+AV9O5wcwbheKoH915nUHAltMcG14vPlPe/GbHktiMcgB+wxYSVjtobtaKx/8lo3caaWkSNNF1cqZCXD6ATfN5tZtYx5z9G6dwABG6txPhW1WkazTge1zA77kGuV2S3BbWuBeKLieW/C44yZY54XFuPeC3nCvG36V5ksbY3AbQS6gbWsThHEGuYNjyWk1+6obmmIAO1lWTz3W8j2jRwEtdybIPAtd7eow5gx8BdE+2uaaIaLH5Iuls2kmYDK94c322O9d0T3R+0IiLq9oiIgIiICIiAiIgIiICIiAiIgIiICIiAiIgIiICIiAiIgIiICIiAiIgIiICIiAod2UqrigqQquxlWKoTjKgzcqPwVZ2e6o51lE1RxrhTfDSoJFhV3Aknv2Sp8WeAG8LHDwQbA8K92+yaVT37/kuYOpwwqFoAKs2t204wj3NaCs1WEx2gtr81zTSNayu/wraiYmQgcUuBzrdRJB+Flm10Ha4N3HBxXdNga3YD+pVM47mr+FPpSTTNc51taMADKzUczGyNG3eXBzvGaXq6LSsm0TmTEHcavup/CuETtQ5oAaMErr6eK0zZAG/XTsdlOM7XHzOq6ZerbHDLttxG44AryuiPo0rB60jmPLDv27cnGFpqmObr5nMAkLNz2hxwdptd0h/EaIah5cIXMEtssO24NFJx1MfFaiA731kuvduNAFcscbYpw5rjXfPN4IXt9V6UdAwSMDXwye9hB85/uvA1JDWCTcASar5+y1J+OVc08bmlxcXAA1XkLonjjZoon7wWuLqA7UFzut4Dg4gvwW+KXdF0/V6nQSmKFxjjfZcXAXY4HzhdGZNcAY4Cmy7R4IRepo/wCGeo62D1h7RZFOOUWvbiZX64iIuj1iIiAiIgIiICIiAiIgIiICIiAiIgIiICIiAiIgIiICIiAiIgIiICIiAiIgIiICgqVDkFCsytCszhBQqjgKtXPKoeDaiRTaSeeFAjyaVxecJVZUops/qquF0bxVK5dXa1m+ww/fCxRm8mxRH91yTEkOBJOQt3uJNEWfKzLba7BOFEcrrqhn+yz2Mc8ALqoNdzdDgK8TGe5223Ht4WazjP0g1uwi75V9LC2R74WgtBFAjsutsIayyLNrfRwgTF2KAulid1qR5xkfDHJFICWuwWnkEeF29P2fhYXHJLyOeB8hU6hCIxG8H3E1k3Y5Weme06d3ptaZ48G+4P8AblWXOSuJhH/XHMdt2Oc4t3cf/H+66tPEdHI9srm+kZKjzkXkN+3K49zZeqFkjhE9znCPi77Uu6JxdGPUv1HOLJLyGvH/AJ+6Ssxjq4DqI39Pcwuogtk7Bh8/AI7fC4f/AKU0D3skMz3xnJaKz+fK7ppydTp6kqSMje0cljuP3C64i+aTcA9oYNtWKd2tbs0yVx/gdAwOJ0UZZG0jcIwT9uMrHqMeki6WxsELWRPc1xaG1+o8ru0VjWTRTyzyycuc4exoHAHgrg63G8aV1OiDnTinMJJIrF/KxZcTJI7uh7I+mNaXBvudQuu6LfphDunxn0WP5yXV3RJxZesiIvU7CIiAiIgIiICIiAiIgIiICIiAiIgIiICIiAiIgIiICIiAiIgIiICIiAiIgIiICh3ClLpBQrMjK08lVdzaDFyj/jStIcLPO3lESO6Flk97Vox3UueWubRAb3wsclc7mbTfYKDtIIsDGFvDRNuOHY47nhRJDUlH5FKWfo4tnPnyjWEA3mxwtS3aK7hRRNELNTGDYhusjupY8RyuDQCAMrRwcKFkfCzm05gG4nDv6rGmKu1JAJ7LJmvdH72gYNWSs5SCXO35BAXDJdupvz91lm8nrarqUGohZkNcDZF4yuaLVMglMjGtLSNps0CF4kj30CA4fvYVJZZGjJIsYJKl7up7Pd0phdrHSRsb6lOc1pI9xPYHsupsU8ccxMUkcjXiRrA7eXj4/NfLR6gRxlxDt5FW08UrP63q2Vt1D247Hla49J7x9BrdKZNX60ETZWRGyWn3g8lvyR4+VqyOSbS72sna10jZWbR7gTTsj72KXys3WdTKQ4Odfm6yfsuN/WXsuMzSGjy15BCu3+k94/R2COHTgS7v5zyCDznz+i5OsabfoWgiNo323bjFYXyWm/ijqMYO3VscwVQ1DQ//AGumT+KdTqCIdQ3TOi/4hlttX2mL78X1vSYGjpkQLRi+RfdF5ek63pGaZjHRTe3Ap4H90SeTiux9MOEQcIvQ6CIiAiIgIiICIiAiIgIiICIiAiIgIiICIiAiIgIiICIiAiIgIiICIiAiIgKCpUHhBKh3ClQeEFVBFqUUGD2nhVDcLZwyoAwgqBQWWooN591VS6A26XNrqG3tlZo00TNxDt3tGK/urzOPqtHnm1ppA1sLQ3kc2qajOobXarTl/wAwZSwFriM47+VEeldIB2C9D/kRV/kgNX7cX2Wpwg549KxpvDqGVhr5A17Iqo0XcYq12kF0TvTaA4nlcmokBhDS5u8OqwFnlJJcHj6uJkTtgo7vdS82Q+mze5x2+PC9LUgvNg8Y4Xm6sgNDXWfnsvO58nGZrbd13DfC59RN6jm00+SfJW+xz2kMaebJ+FylrS528hgHdX8Yrle9rQ0WbvAtZysLxROORa6myQ2QI3OPDS4UFzzO2uJa2MVxi8qMVySGNja3EO7fKzaInBxc3HkLabUOLtrg2ubDQuaQyPc6pXfHC3iLsjZFJYIsi6cE1DiTVWeeMH7LB7pY3bvWOBYJoqsuse8geq0UByBgq+tZdjZTGNoJHwSi4xK9uC4n7tCKeg/cOyr3UnlVByV217VgotTWFBV7DNqVVLTsWRV7qbTsSotLUJ2JspZSilFOxNlO6r2VhkKaItD8JilFq9i33RVU2nYlFFpadgSllQgsp2JsqVFFLKdgbRLRTRKKpS00WUWotQmhaIivYm03KETsSSotETsFNqETsWFqbVETaJ/JQMhDwjDgqaJICmq4Bx3Q4VeGOvwrRWKTe84oBYasD1G3yFpBVmu9LOcH1jmzeFzvLodUZJjaGih5WMkJOoFGqyStoNwgaQcqJjRGFb3AMrRJuAN1RKh2pxYCwcSBRWDskiu/lX3pWr9UHWHD8gVyPl3CjbQe5Vtrh7W/uuaVlseX2APlYvbOoeW0Q1240vOmkBDjsbuHBKamcEARghpoX3K5y9jtwBye57LFjDB4e53qbj2tcsoDSST9QpbyzU/aBdYwe/yuWU2aLgB3WWawfKGM3sAB74XLK585txAb3wtJJgxwogn5GFVjnySbQ3cRyDhWTGaxfEGsJd9NXzVFc8zWggtfbib5ul6M+nc6MPkaGebOFxO08b3tkc55BNe1q1ObOOFsTvUHuNXwrSRRue0kgUO/deiwQB1CEEjgucTamYksbI1rPaKxV/mr7pjiaGbRbwPikT8XJ2bu+SQi1nJOn7ZutB5pBVpS1r2llQp7qaV0VRCbwpqk0QUCthAE0VUqPhE0WBwiImiMJ25UqDyioRKUnlNRCKwFKcJooithVPKaHZS3hQpCaJUd+FKfkmqgEKCFNYUfCmiDxSKSFFJqFIihNglQiWroKb+FCXhXRNjwl/CiwlqaCm1CJ7ApUWFAtLRJ4UMOCpPCq3grOjS/CiTLD8hBlTsvFnKfRzRuADvGOFmSXPLu/b4Xe3TgAi7FrCWEsvws8+NkG2nNwNI8UqTj4/NW0pPpNr5V9R7WW3BXSd8dVwvxRKFgdlo7crJ8sgfggBQXFxIe4/ZYjOoe4RsO33H9AvK1D3mQ7nGj/wBvZei8BzqAv81yyQMkzeDmgozXlTSgZaL/ALLkaHCQl7+b4C9tzNM2NwkYSBghYGPSlpeyMYFfks+zGPKm2NYe4Jqhhc7IJdQx5DaAHPYj816ksTGxmmURwuWVzGhttLj91isuP8FExx3OEhI+kYr81hNNJANjCQ4DAaK/ddEznuJAoYu+FynTyFlE+6+Vf/qVg4AR7nOsOOQT3VRQFAOABw4DldDhG13u9xxeFlLE4D1IztbY/JOkZyDY8GShf9Plc2rZu04dE3c8mi0msf8AndXdG4ECUucfq3d/2XdBpGCpZDtaaprcki834TZx7SvCEUh+vY13iwaRfRgtA9sLWjsNod+6LX86etfqF+FKhF0e0BpSqqQcKAndKU8ZQV7qbKnCqT8JoWptR3VqymieQnATsocfhNAYCE05BwoPKaJu8qO6BOyqJPCglT2Cgc2oCi0JQZTVSSrAqALQJolQhQZCaBFhVVuwCh2BaaIJUKLyFKmoWosIcqKrKom0uyovKWgkDuijhCU0HGypVeVN4QScKByo3KzBbrQSAe6tVKRypcmipGEDb5AVgr7Uk1WdbT8Kzfc4Glah3VhQGP0W+PQkKpFgjsn2Kt3ytWyzBnEwRtx2VngSCjwhGMKwbYCkn4jyNQz0pHU7jssnBrsty4r2nxxvrc0EjyqP08Ww+0AJ/Hc6THzbppOA4DNbaW0jw1lk9uF1ydK3ybmOsHIvyqSdJkkIt7Gtxnva53jUccZMzcMLm1nHAWDo4x/LDaBzS9DQVHrZYaLQ0ECs2AeFyzxNilc45Bu/grldiV5Wpjeckki7+64pnNAL3Xtrhexq3NEZ5OF50sTXCthO0CiprnXIKcwvfjNsBC5dS5xDDuzWcLukj25LCfJ/suV73PxsbtbgA8lEZBg2nc0AKslCEOYKiAIDyDZP27roJdGwteLIs1XCp6bphG6RwxYH+FjdSuRoLtQTG6wCLceSB/RdOplbp9IXNFucSA5c0jfRtw544/ouDUyuO5jRdZq1ucfastG6yQNFN/dFztusZCLr/HxZ1+3KrhlByFByU17hAhOEBQWqihd2pRvCjvaaBP6ojj3UXYTRIPcKw5VRasOE0Sqk0Uuyo5UAH3D5Un6kGFBdfZUByFZVaa5UhwtBN/Cg4Qm1BPCaCX44UKeymiwOFI4CqPKEq6BwotTi+U4+VBN0UPyoDrPCmxymirm5wqE0rOPZUdhNCyUKAqU1EKLr7qT8KBhTRN4Q5T5VQc2tC3dQouzalNE9lpGMFZLWM1g9+6aLdlLe3ylZUZbmsIq4FYVgKWIJDxldHK1xuiu1Cyxi7ViM2gCub0MWNIdlaPdsq+6SO27fK0a4PaDQThw/NGfJxwrgEDCkho+kYCZNcBdMRQgh1I921uOSpksCx+ZWG+3ncePhW8vWYLBwA20QQspSSxrqA2uv3dgtHPaDm8eFjI8tjIbTnDse6xeY4JXHT6+WWtwJd35WGpmjnjr0mtd8Hla6slzne3DcXVLzntdutgIr4Xktus1jqQ0Nodv2XFLMWRYIJ5C31Ye0btrrPA/yvPfHK8i2FuOStdOVYnWSTU3gngHv91k1233Xbh/yr9grSMEbnNAt23PbCzBDo9hcGbji1M1nUmRjx7hk4CSfSarbwPzRsfpkEF7cULOVyOe476c457FZnFFS2RztgAvhzieB8LI6VzHONkOGAXeFrGS1rWudQv3eSs3zgPcQXOJ5cMrc2M2qfh5D9DQW9jfKLqjlnawNbGCBwQiuo/V7+UsV8rzp360zAaV2m9KgBvy61zy6id/S9W6R8ZkYauIEbSDm0ez2evk80pA7HK86STVlkI00mn27PeZTm1QT6p0OrjnfFujYRtjaQQau7Q16302l/uvLEurOl0ztO+AksBkMpvKmHUat08sGodCS2MktY0g5GCrpr0XHPZSRgcLx9LLqD0uF0MkRlJG71j2W0M+s/GMhnfpgHN3ANabI4wVNNekCPKt2XjaWSc9PcIXx+t6pH84422tGT65upiimfpQH5Aa0+4DmjfKp7PTIsqRxyvKgklDuoCN7fUbM4RiR2OQqu1XUInxCWTSASO2ghpNnxgqGvYuhnPyqGycDC82GWQa3Xsa5ocK9NrzjcQs36jqMQY6R+jDXODSQ0mifzQ9nrAVyVYV4Xkte4dalBkAHosNE4ulSTUdTihdLI/RhjcuIBIAuvKuns9kZFqpK84zPHU9Pvc2nQ26sNJvlYyT9SZG+R7tJtYLNC6H6paez2BRbwouivJmlkM/TS+Rtu3hxjsNIwtXv6kZZPRdpDGLLcWaH2Khr0xVFQc+MrxnaiWSHQymVhLpcujsAiuFvLJ1A6pwgdpPSv2bsuIrPdXT2emBfdLo82vFn1U03RxMZIy/1mAGMFtC6pdMr9b6wGlfpdhArfk3+qi69L5UONBeLPPqH9N1Zllj9Rjg3+WCC033XTqH6rdENK6DaWe71DZ3JprtsUSowV5jJ55YtY2eSHdGwgiNpBBUxy6n8HpzA6G695kOU1PZ6WAa7qpNlee2bUmSWOd0RphNNBB4wVTTSah3T4DE+IyH6vVPZNNeo3+iHK4YZdUNU2Gd0NFu6mtNkfCygkmGlf6bmep6hA9Q9k016YOEC4Gy6ts8UcroNr8+1vNfKiF8gGp2ObvEjgzeccq2mu/sUvC8/1tWxzN5gDXmgQ27PhWY5w1WpAIBwWhxwDSzprvYLeugtC8lkusaQ5z9OATV7bC6tx/HyDcBcTSATi8qwldbR7qN0rv8AoK4HSayKEl79O1oIsgXVrXcTr4Q40HR26sA/K3+LrYLaP6eeF5zjrAXkugDWgni8K7nPE+mJeDYdZbgKTo16BQLi9TUuLyDDQsgVeFLnufDA8uBLn8sFCqW5yHc6JkjBu5UtjbG2milz7tQXOEbott+28lZvke/Tbi5t7x9ApeiZ9NdbgA6+xSwcDkLn1DpWm2OYWY5yVkJC7TvcZGkivpxSxyvfQ7AbaueVu1zqIAHfwhc8bRG5hFZtUL5T6geWYHAGQUuWdjN9s9jrPtou+ft/dccsvon3ut5FANOAr63VO08TKDXPdxYXlBzt25xsnm15+e/E10S6snk9uQFyvms3Zr5VXOcQCKz57Bcj3lpI3C1iRi3WjtS17j9RF17lhqiWtLcBz8n4XMXSlxAIo5BrhQWuklMjrutuDghX1Y1jI29xGXGwbHKxMDo6e7DazXI+F3NY4H1HDd2DR2XNO8umHJbdWOCss1zTEPjIcbBA5WW5uwBjTuqhjgrd0f8AObdEHkBaysDKawh7XAgXyCqjyHkSSAtbTuCTwV1wdNeXPt17Kc5w7fb5WkekqdoDAXOAs5XTqdazSn0GgHbjd/7vKWpI8LVax7Jy2L+WwYDR2+/yiyn/ABBlJEAf82i0y/Qzr+kicTDTziQO3WKGf1Wkeu0v4PUunjlMGolP0EX5RFHp41lJr+jySb3aeffYNihx+a3i6hp3O1uqfHKYJHBlCryK/siItrGXW9Hk2l+n1FtAAcKBx+a1h6nC7V6rViOQwtiawjG7wiKIwfrukPYxj4JyGDa04uv1W8PUNPLrI3wRyelp9OQQ6rwURImsX67pT2Br9PMQCSLqxfzavDr9PNq9IzTMkDdO1xIeRZCIquknU+kzB/qaech7zIbr6u/dUGr0cr9HptJHK0Nn3nfXcIiLrWbqXSpJJRLp5yXuBeMcjGMrL8ZoZIWaTSRzNL52u95FIiGt5+pdO/ETCaCYvLRG8YrHjK5Jtd04aLURaWKZj5gB7iKwQiIzrs1PUNHHMI9RDMXtj9N1UQRz5XIdf06LT6hmnima+WPZmqRFKuuuTqGjgGnj1MUxkhZY21XuC54eo9L08pkhgna8tLe1Z/NERbVoNdpdNodG3URyuI/mMLKrwkXUOkQztnZp52vaSRVUb+LREiW1MGs0sPSo4tVHK5skhkaWEdnf5Uf9Q6R+IE4087ZA7fbaGf1RESVZuu0p02qlmZKYNTNgNq1WTXdJkl9UwTh+4GxQz+qIjUTFroN2tnex5ileG0KByP8ASo/WdLkDQ6CWwA3cKugiIRvFronTyztjf6TYgwjFrF2p6W9jGehMdg2g4ukRDW8etifqmyRsfshhqic4KydrOnPbtdDKQCTmrBKIg1j1UEk2nZp2SBsQcacRlQdboH2HRSuBcXm65KIhCPUQSO08MDHgNk3e77LSTWaF737opCXn3cdkREtVOp0pjEOmje0ueD7iup+u0TpXiWKUuIDHcdkRIsVk1ejOlki0zJWukIw7jBXTNrtK2XZLHJvazYaqiERdI05zqtJGJfRjkaXsLc1S6jqYI/REzHl7GYqqohEUhGbdRo4XF0ccjSQR8LWPUQxaeJkok3ABw21SIqVMWo0TJBII5A4cLVk0TdKz1GuIc4uBH3RF6OHxGWon0jonODHhxN38rnZN6MBL7LHnFIi5eX6sW/F6dzrex+74XRHNC71XFpIKIpwujn1cen1EVhrgQMFeQ72ue3jYdppEWfJ9YrllftYdmHWuZ0ocCBmuAiKRPx0MLAfBDbOOT2WJcD9IzwQiLNSOaaRwA2ij91ztMm0biKrthEUjFQaBDefBVvw8km1zX7Wmx848IitRpDsgMj9x20M3ZXk6h1SPe837uAiLH6t+MgJZRuiA28WTVoiLo5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TextBox 48"/>
          <p:cNvSpPr txBox="1"/>
          <p:nvPr/>
        </p:nvSpPr>
        <p:spPr>
          <a:xfrm>
            <a:off x="1500166" y="717538"/>
            <a:ext cx="6055057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8.</a:t>
            </a:r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红楼春趣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707654"/>
            <a:ext cx="4241593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感受人物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000114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）课文中的人物很多，你觉得中心人物是谁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2283718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）课文记叙了一件什么事？这件事表现了什么？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3435846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）你对课文中的哪一个人物印象最深？为什么？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了解内容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203598"/>
            <a:ext cx="80010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一语未了，只听窗外竹子上一声响，恰似窗屉子倒了一般，众人吓了一跳。丫鬟们出去瞧时，帘外丫头子们回道：“一个大蝴蝶风筝，挂在竹梢上了。”众丫鬟笑道：“好一个齐整风筝，不知是谁家的，断了线，咱们拿下他来。”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了解内容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203598"/>
            <a:ext cx="80010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宝玉等听了，也都出来看时，宝玉笑道：“我认得这风筝，这是大老爷那院里嫣红姑娘放的。拿下来给他送过去罢。”紫鹃笑道：“难道天下没有一样的风筝，单他有这个不成？二爷也太死心眼儿了！我不管，我且拿起来。”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了解内容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203598"/>
            <a:ext cx="80010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探春笑道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:“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紫鹃也太小器。你们一般有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的，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这会子拾人走了的，也不嫌个忌讳？”黛玉笑道：“可是呢。把咱们的拿出来，咱们也放放晦气。”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了解内容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203598"/>
            <a:ext cx="80010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丫头们听见放风筝，巴不得一声儿， 七手八脚，都忙着拿出来：也有美人儿的，也有沙雁儿的。丫头们搬高墩，捆剪子股儿，一面拨起籰子来。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18795" y="2009140"/>
            <a:ext cx="810704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400" b="0">
                <a:solidFill>
                  <a:srgbClr val="0000FF"/>
                </a:solidFill>
                <a:ea typeface="宋体" panose="02010600030101010101" pitchFamily="2" charset="-122"/>
              </a:rPr>
              <a:t>    </a:t>
            </a:r>
            <a:r>
              <a:rPr lang="zh-CN" sz="4400" b="0">
                <a:solidFill>
                  <a:srgbClr val="FF00FF"/>
                </a:solidFill>
                <a:ea typeface="宋体" panose="02010600030101010101" pitchFamily="2" charset="-122"/>
              </a:rPr>
              <a:t>宝钗等都立在院门前，命丫头们在院外敞地下放去。</a:t>
            </a:r>
            <a:endParaRPr lang="zh-CN" altLang="en-US" sz="4400" b="0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了解内容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059582"/>
            <a:ext cx="80010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宝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琴笑道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:“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你这个不大好看，不如三姐姐的一个软翅子大凤凰好。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”宝钗回头向翠墨笑道：“你去把你们的拿来也放放。”      </a:t>
            </a:r>
            <a:endParaRPr lang="en-US" altLang="zh-CN" sz="3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宝玉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又兴头起来，也打发个小丫头子家去，说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:“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把昨儿赖大娘送的那个大鱼取来。”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了解内容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987574"/>
            <a:ext cx="80010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小丫头子去了半天，空手回来，笑道：“晴雯姑娘昨儿放走了。”宝玉道：“我还没放一遭呢。”探春笑道：“横竖是给你放晦气罢了。”宝玉道：“再把大螃蟹拿来罢。”丫头去了，同了几个人，扛了一个美人并籰子来，回说：“袭姑娘说：昨儿把螃蟹给了三爷了，这一个是林大娘才送来的，放这一个罢。”宝玉细看了一回，只见这美人做的十分精致，心中欢喜，便叫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“放起来。”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了解内容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203598"/>
            <a:ext cx="800105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此时探春的也取了来了，丫头们在那山坡上已放了起来。宝琴叫丫头放起一个大蝙蝠来，宝钗也放起个一连七个大雁来，独有宝玉的美人，再放不起来。宝玉说丫头们不会放，自己放了半天，只起房高，就落下来，急的头上的汗都出来了。众人都笑他，他便恨的摔在地下，指着风筝道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:“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要不是个美人儿，我一顿脚跺个稀烂！”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了解内容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779662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一时风紧，众丫鬟都用绢子垫着手放。黛玉见风力紧了，过去将籰子一松，只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听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“豁喇喇”一阵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响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，登时线尽，风筝随风去了。黛玉因让众人来放。众人都说：“林姑娘的病根儿都放下去了，大家都放了罢。”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275606"/>
            <a:ext cx="46085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这节课，让我们走进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红楼梦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中一个片段，去了解宝玉、黛玉等在大观园里放风筝的故事。本文选自清代曹雪芹的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红楼梦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第七十回，题目为后人所加。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 descr="https://timgsa.baidu.com/timg?image&amp;quality=80&amp;size=b9999_10000&amp;sec=1573559576031&amp;di=1ee975d16de40cc8022d9f2c9230e3f5&amp;imgtype=0&amp;src=http%3A%2F%2Fs15.sinaimg.cn%2Fbmiddle%2F006f7P2mzy6YxgQZFYGee%26690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91630"/>
            <a:ext cx="3096344" cy="230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了解内容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419622"/>
            <a:ext cx="8001056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那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风筝飘飘飖飖，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只管往后退了去。一时只有鸡蛋大小，展眼只剩了一点黑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星儿，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一会儿就不见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了。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了解内容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31604" y="1635646"/>
            <a:ext cx="565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众人仰面说道：“有趣，有趣！”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了解内容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987574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宝玉细看了一回，只见这美人做的十分精致，心中欢喜，便命叫放起来。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2139702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读一读，感受贾宝玉的率直纯真。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2835176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宝玉恨的掷在地下，指着风筝道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:“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若不是个美人，我一顿脚跺个稀烂。”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3943171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读一读，感受贾宝玉借助风筝表达的自己关爱女性的品质。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了解内容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059582"/>
            <a:ext cx="800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黛玉笑道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:“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可是呢。把咱们的拿出来，咱们也放放晦气。”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1923678"/>
            <a:ext cx="800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读一读，感受林黛玉的多愁善感。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576" y="3939902"/>
            <a:ext cx="800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读一读，感受林黛玉的娇弱。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499742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黛玉见风力紧了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…… “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林姑娘的病根儿都放了去了，咱们大家都放了罢。”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了解内容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059582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丫头们听见放风筝，巴不得一声儿， 七手八脚，都忙着拿出来：也有美人儿的，也有沙雁儿的。丫头们搬高墩，捆剪子股儿，一面拨起籰子来。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568" y="2283718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读一读，从小丫头们的心理活动描写“巴不得”和动作描写“手忙脚乱”感受她们的快乐和活泼。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3568" y="4083918"/>
            <a:ext cx="800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读一读，感受众人热爱美好事物的心情。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3291830"/>
            <a:ext cx="800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众人皆仰面说道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:“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有趣，有趣。”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275606"/>
            <a:ext cx="80010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通过阅读我们了解了文章中贾宝玉和众姐妹、丫头们在大观园中放风筝的欢乐情景，感受到了他们对自由生活的热爱和向往。学会了借助人物语言、动作、神态描写表现人物特点的写作方法。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23678"/>
            <a:ext cx="8762363" cy="1556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214428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一、比一比，再组词。</a:t>
            </a:r>
          </a:p>
          <a:p>
            <a:r>
              <a:rPr lang="zh-CN" altLang="en-US" sz="3600" dirty="0" smtClean="0"/>
              <a:t>屉（       ）讳（        ）敞（        ）纨（        ）</a:t>
            </a:r>
          </a:p>
          <a:p>
            <a:r>
              <a:rPr lang="zh-CN" altLang="en-US" sz="3600" dirty="0" smtClean="0"/>
              <a:t>届（       ）伟（        ）蔽（        ）执（        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7584" y="1707654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抽屉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2987824" y="1707654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忌讳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3059832" y="2355726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伟大</a:t>
            </a:r>
            <a:endParaRPr lang="zh-CN" altLang="en-US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827584" y="2355726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届满</a:t>
            </a:r>
            <a:endParaRPr lang="zh-CN" alt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5292080" y="1779662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敞亮</a:t>
            </a:r>
            <a:endParaRPr lang="zh-CN" altLang="en-US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5292080" y="2355726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隐蔽</a:t>
            </a:r>
            <a:endParaRPr lang="zh-CN" altLang="en-US" sz="3600" dirty="0"/>
          </a:p>
        </p:txBody>
      </p:sp>
      <p:sp>
        <p:nvSpPr>
          <p:cNvPr id="18" name="TextBox 17"/>
          <p:cNvSpPr txBox="1"/>
          <p:nvPr/>
        </p:nvSpPr>
        <p:spPr>
          <a:xfrm>
            <a:off x="7596336" y="1779662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纨绔</a:t>
            </a:r>
            <a:endParaRPr lang="zh-CN" altLang="en-US" sz="3600" dirty="0"/>
          </a:p>
        </p:txBody>
      </p:sp>
      <p:sp>
        <p:nvSpPr>
          <p:cNvPr id="21" name="TextBox 20"/>
          <p:cNvSpPr txBox="1"/>
          <p:nvPr/>
        </p:nvSpPr>
        <p:spPr>
          <a:xfrm>
            <a:off x="7596336" y="2355726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执笔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1" grpId="0"/>
      <p:bldP spid="12" grpId="0"/>
      <p:bldP spid="17" grpId="0"/>
      <p:bldP spid="18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203598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二、给句子中加粗的词语换一种说法，意思不变。</a:t>
            </a:r>
          </a:p>
          <a:p>
            <a:r>
              <a:rPr lang="en-US" altLang="zh-CN" sz="2800" dirty="0" smtClean="0"/>
              <a:t>1.</a:t>
            </a:r>
            <a:r>
              <a:rPr lang="zh-CN" altLang="en-US" sz="2800" dirty="0" smtClean="0"/>
              <a:t>只听窗外竹子上一声响，恰似窗屉子倒了一般，众人吓了一跳。（           ）</a:t>
            </a:r>
          </a:p>
          <a:p>
            <a:r>
              <a:rPr lang="en-US" altLang="zh-CN" sz="2800" dirty="0" smtClean="0"/>
              <a:t>2.</a:t>
            </a:r>
            <a:r>
              <a:rPr lang="zh-CN" altLang="en-US" sz="2800" dirty="0" smtClean="0"/>
              <a:t>众丫鬟笑道</a:t>
            </a:r>
            <a:r>
              <a:rPr lang="en-US" altLang="zh-CN" sz="2800" dirty="0" smtClean="0"/>
              <a:t>:“</a:t>
            </a:r>
            <a:r>
              <a:rPr lang="zh-CN" altLang="en-US" sz="2800" dirty="0" smtClean="0"/>
              <a:t>好一个齐整风筝，不知是谁家的，断了线，拿下他来。”（         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11760" y="2859782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端正</a:t>
            </a:r>
            <a:endParaRPr lang="zh-CN" altLang="en-US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1763688" y="1995686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好像</a:t>
            </a:r>
            <a:endParaRPr lang="zh-CN" altLang="en-US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4355976" y="1779662"/>
            <a:ext cx="288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16016" y="1779662"/>
            <a:ext cx="288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63888" y="2571750"/>
            <a:ext cx="288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51920" y="2571750"/>
            <a:ext cx="288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助学资料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75606"/>
            <a:ext cx="85011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《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红楼梦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又名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石头记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金玉缘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，以贾、王、史、薛四大家族背景，以贾宝玉和林黛玉的爱情故事为主线，描写了大观园内外一系列青年男女的爱情故事。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助学资料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779662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曹雪芹，名霑，字梦阮，号雪芹，又号芹溪、芹圃。清代著名文学家，小说家。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071552"/>
            <a:ext cx="85010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教师先范读，之后学生自由朗读。要求读正确、通顺，难读的地方多读几次，不懂的地方标下来和同桌交流。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3147814"/>
            <a:ext cx="85010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指名多个学生合作读课文，师生评议，纠正读得不够准确的字音。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学习生字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99470" y="1997427"/>
            <a:ext cx="6700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恰    屉    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嫣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讳    晦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76884" y="1419622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qià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1419622"/>
            <a:ext cx="110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yān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36020" y="1419622"/>
            <a:ext cx="999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huì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32240" y="1419622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huì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2950783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dūn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35136" y="2950783"/>
            <a:ext cx="166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chǎng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3608" y="350785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墩 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钗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敞   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雯    袭  喇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6056" y="2968828"/>
            <a:ext cx="1440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wén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" name="TextBox 10"/>
          <p:cNvSpPr txBox="1"/>
          <p:nvPr/>
        </p:nvSpPr>
        <p:spPr>
          <a:xfrm>
            <a:off x="2061450" y="2950783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chāi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TextBox 5"/>
          <p:cNvSpPr txBox="1"/>
          <p:nvPr/>
        </p:nvSpPr>
        <p:spPr>
          <a:xfrm>
            <a:off x="2843808" y="1419622"/>
            <a:ext cx="756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tì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88224" y="2968828"/>
            <a:ext cx="765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xí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79110" y="2988606"/>
            <a:ext cx="765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lā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3" grpId="0"/>
      <p:bldP spid="15" grpId="0"/>
      <p:bldP spid="17" grpId="0"/>
      <p:bldP spid="20" grpId="0"/>
      <p:bldP spid="16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83518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672" y="1275606"/>
            <a:ext cx="72775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贾宝玉，中国古典名著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红楼梦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中的男主角。前世真身为赤霞宫神瑛侍者，荣国府贾政与王夫人所生的次子。因衔通灵宝玉而诞，系贾府玉字辈嫡孙，故名贾宝玉，贾府通称宝二爷。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03598"/>
            <a:ext cx="11525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83518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672" y="1275606"/>
            <a:ext cx="72775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林黛玉，中国古典名著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红楼梦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女主角。金陵十二钗正册双首之一，西方灵河岸绛珠仙草转世，荣府幺女贾敏与扬州巡盐御史林如海之独生女，母亲贾敏是贾代善和贾母四个女儿里最小的女儿。林黛玉是贾母的外孙女，贾宝玉的姑表妹、恋人、知己，贾府通称林姑娘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75606"/>
            <a:ext cx="11525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83518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672" y="1275606"/>
            <a:ext cx="72775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薛宝钗，是曹雪芹著长篇章回体小说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红楼梦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中的女主角之一，与林黛玉并列为金陵十二钗之首，贾宝玉的从母姊（姨姊）、妻子。她容貌丰美，举止娴雅，博学多才，因此受到贾府上下一致好评。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9622"/>
            <a:ext cx="11525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1577</Words>
  <Application>Microsoft Office PowerPoint</Application>
  <PresentationFormat>全屏显示(16:9)</PresentationFormat>
  <Paragraphs>99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宋体</vt:lpstr>
      <vt:lpstr>华文楷体</vt:lpstr>
      <vt:lpstr>Wingdings 2</vt:lpstr>
      <vt:lpstr>汉语拼音</vt:lpstr>
      <vt:lpstr>Calibri</vt:lpstr>
      <vt:lpstr>Franklin Gothic Medium</vt:lpstr>
      <vt:lpstr>隶书</vt:lpstr>
      <vt:lpstr>Franklin Gothic Book</vt:lpstr>
      <vt:lpstr>黑体</vt:lpstr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100</cp:revision>
  <dcterms:created xsi:type="dcterms:W3CDTF">2017-03-17T02:28:00Z</dcterms:created>
  <dcterms:modified xsi:type="dcterms:W3CDTF">2019-12-28T07:47:46Z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