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39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16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699592" y="1304119"/>
            <a:ext cx="5112568" cy="2369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贾探春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贾政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与妾赵姨娘所生，排行为贾府三小姐。她精明能干，有心机，能决断，连王夫人与凤姐都让她几分，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有“玫瑰花”之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诨名。她的封建等级观念特别强烈，所以对处于婢妾地位的生母赵姨娘轻蔑厌恶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6" b="12753"/>
          <a:stretch/>
        </p:blipFill>
        <p:spPr bwMode="auto">
          <a:xfrm>
            <a:off x="6012160" y="411510"/>
            <a:ext cx="2673557" cy="4155099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210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62</Words>
  <Application>Microsoft Office PowerPoint</Application>
  <PresentationFormat>全屏显示(16:9)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dxq</dc:creator>
  <cp:lastModifiedBy>dxq</cp:lastModifiedBy>
  <cp:revision>5</cp:revision>
  <dcterms:created xsi:type="dcterms:W3CDTF">2019-11-20T03:11:24Z</dcterms:created>
  <dcterms:modified xsi:type="dcterms:W3CDTF">2019-11-20T03:56:12Z</dcterms:modified>
</cp:coreProperties>
</file>