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9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6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563888" y="1171952"/>
            <a:ext cx="5112568" cy="2369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，原名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鹦哥，是贾母房里的二等小丫头。贾母见林黛玉来时只带了两个人，恐不中使，便把鹦哥给了黛玉，改名为紫鹃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聪明灵慧，和黛玉关系很好，情同姐妹，一时一刻不离开，是黛玉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的“闺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友”。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9542"/>
            <a:ext cx="2448272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031248" y="3996019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林黛玉和紫鹃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10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</Words>
  <Application>Microsoft Office PowerPoint</Application>
  <PresentationFormat>全屏显示(16:9)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dxq</dc:creator>
  <cp:lastModifiedBy>dxq</cp:lastModifiedBy>
  <cp:revision>3</cp:revision>
  <dcterms:created xsi:type="dcterms:W3CDTF">2019-11-20T03:11:24Z</dcterms:created>
  <dcterms:modified xsi:type="dcterms:W3CDTF">2019-11-20T03:39:03Z</dcterms:modified>
</cp:coreProperties>
</file>