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2" d="100"/>
          <a:sy n="112" d="100"/>
        </p:scale>
        <p:origin x="-342" y="-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26313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>
            <a:alpha val="1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56043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249795" y="699542"/>
            <a:ext cx="5282645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杨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修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：字德祖，东汉文学家，司隶部弘农郡华阴（今陕西华阴）人，太尉杨彪之子，母为袁氏（司徒袁安曾孙女</a:t>
            </a:r>
            <a:r>
              <a:rPr lang="zh-CN" altLang="en-US" sz="3200" b="1" smtClean="0"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en-US" sz="3200" b="1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3200" b="1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883278"/>
            <a:ext cx="2376264" cy="360191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24100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23528" y="423699"/>
            <a:ext cx="871296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3200" b="1" smtClean="0">
                <a:latin typeface="楷体" pitchFamily="49" charset="-122"/>
                <a:ea typeface="楷体" pitchFamily="49" charset="-122"/>
              </a:rPr>
              <a:t>    杨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修为人恭敬，学问渊博，极聪慧，建安年间被推选为孝廉，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不久改任郎中，后改人丞相府仓曹属主簿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。当时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曹操军国多事，杨修负责内外之事，都合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曹操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心意。后杨修数次助曹植通过曹操的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考验</a:t>
            </a:r>
            <a:r>
              <a:rPr lang="zh-CN" altLang="en-US" sz="3200" b="1" smtClean="0">
                <a:latin typeface="楷体" pitchFamily="49" charset="-122"/>
                <a:ea typeface="楷体" pitchFamily="49" charset="-122"/>
              </a:rPr>
              <a:t>，曹操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亦因知道曹植受杨修之助才通过考验，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颇为</a:t>
            </a:r>
            <a:r>
              <a:rPr lang="zh-CN" altLang="en-US" sz="3200" b="1" smtClean="0">
                <a:latin typeface="楷体" pitchFamily="49" charset="-122"/>
                <a:ea typeface="楷体" pitchFamily="49" charset="-122"/>
              </a:rPr>
              <a:t>气愤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sz="3200" b="1" smtClean="0">
                <a:latin typeface="楷体" pitchFamily="49" charset="-122"/>
                <a:ea typeface="楷体" pitchFamily="49" charset="-122"/>
              </a:rPr>
              <a:t>最终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于建安二十四年秋天，杨修与曹植饮醉共载，从司马门出，又谤讪鄢陵侯曹彰，曹操闻之大怒，便以“前后漏泄言教，交关诸侯”等罪名下令将杨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修</a:t>
            </a:r>
            <a:r>
              <a:rPr lang="zh-CN" altLang="en-US" sz="3200" b="1" smtClean="0">
                <a:latin typeface="楷体" pitchFamily="49" charset="-122"/>
                <a:ea typeface="楷体" pitchFamily="49" charset="-122"/>
              </a:rPr>
              <a:t>处死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25314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167</Words>
  <Application>Microsoft Office PowerPoint</Application>
  <PresentationFormat>全屏显示(16:9)</PresentationFormat>
  <Paragraphs>2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主题​​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zhangye</dc:creator>
  <cp:lastModifiedBy>X</cp:lastModifiedBy>
  <cp:revision>14</cp:revision>
  <dcterms:created xsi:type="dcterms:W3CDTF">2019-07-03T00:42:40Z</dcterms:created>
  <dcterms:modified xsi:type="dcterms:W3CDTF">2020-10-12T07:12:23Z</dcterms:modified>
</cp:coreProperties>
</file>