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3" r:id="rId2"/>
  </p:sldMasterIdLst>
  <p:notesMasterIdLst>
    <p:notesMasterId r:id="rId19"/>
  </p:notesMasterIdLst>
  <p:handoutMasterIdLst>
    <p:handoutMasterId r:id="rId20"/>
  </p:handoutMasterIdLst>
  <p:sldIdLst>
    <p:sldId id="258" r:id="rId3"/>
    <p:sldId id="260" r:id="rId4"/>
    <p:sldId id="265" r:id="rId5"/>
    <p:sldId id="286" r:id="rId6"/>
    <p:sldId id="290" r:id="rId7"/>
    <p:sldId id="291" r:id="rId8"/>
    <p:sldId id="292" r:id="rId9"/>
    <p:sldId id="293" r:id="rId10"/>
    <p:sldId id="297" r:id="rId11"/>
    <p:sldId id="294" r:id="rId12"/>
    <p:sldId id="298" r:id="rId13"/>
    <p:sldId id="299" r:id="rId14"/>
    <p:sldId id="296" r:id="rId15"/>
    <p:sldId id="277" r:id="rId16"/>
    <p:sldId id="295" r:id="rId17"/>
    <p:sldId id="300" r:id="rId1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  <p15:guide id="7" pos="302" userDrawn="1">
          <p15:clr>
            <a:srgbClr val="A4A3A4"/>
          </p15:clr>
        </p15:guide>
        <p15:guide id="8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00589A"/>
    <a:srgbClr val="FFFFFF"/>
    <a:srgbClr val="EBE600"/>
    <a:srgbClr val="19191B"/>
    <a:srgbClr val="81E2E7"/>
    <a:srgbClr val="272727"/>
    <a:srgbClr val="89ABE3"/>
    <a:srgbClr val="BE1821"/>
    <a:srgbClr val="41A9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64" autoAdjust="0"/>
    <p:restoredTop sz="87207" autoAdjust="0"/>
  </p:normalViewPr>
  <p:slideViewPr>
    <p:cSldViewPr snapToGrid="0">
      <p:cViewPr varScale="1">
        <p:scale>
          <a:sx n="76" d="100"/>
          <a:sy n="76" d="100"/>
        </p:scale>
        <p:origin x="-96" y="-1608"/>
      </p:cViewPr>
      <p:guideLst>
        <p:guide orient="horz" pos="1603"/>
        <p:guide orient="horz" pos="2930"/>
        <p:guide orient="horz" pos="293"/>
        <p:guide pos="2880"/>
        <p:guide pos="5465"/>
        <p:guide pos="227"/>
        <p:guide pos="3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1728"/>
    </p:cViewPr>
  </p:sorterViewPr>
  <p:notesViewPr>
    <p:cSldViewPr snapToGrid="0">
      <p:cViewPr varScale="1">
        <p:scale>
          <a:sx n="96" d="100"/>
          <a:sy n="96" d="100"/>
        </p:scale>
        <p:origin x="-76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Sheet1!$A$2:$A$8</c:f>
              <c:strCache>
                <c:ptCount val="7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  <c:pt idx="6">
                  <c:v>Part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55</c:v>
                </c:pt>
                <c:pt idx="5">
                  <c:v>43</c:v>
                </c:pt>
                <c:pt idx="6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15-42D1-95C2-4842535D67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326898816"/>
        <c:axId val="326901120"/>
      </c:barChart>
      <c:catAx>
        <c:axId val="32689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6901120"/>
        <c:crosses val="autoZero"/>
        <c:auto val="1"/>
        <c:lblAlgn val="ctr"/>
        <c:lblOffset val="100"/>
        <c:noMultiLvlLbl val="0"/>
      </c:catAx>
      <c:valAx>
        <c:axId val="326901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689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E2213-ADAD-447B-AB7A-C2A267E37A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D48DF-3871-4551-833F-A279AA2FB1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808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84882-ED1F-486A-92D8-280070A4B02D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63C0-DE00-4F08-86C3-E368D1CFFB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61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897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0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219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264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34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64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063C0-DE00-4F08-86C3-E368D1CFFB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64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448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99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A330-99E0-4B4D-9C61-82CFEE5A232F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02866-32EA-4EDE-B1EF-E5D366E4AC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30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61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1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14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63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95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4780362" y="425316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 smtClean="0">
                <a:solidFill>
                  <a:schemeClr val="bg1"/>
                </a:solidFill>
              </a:rPr>
              <a:t>字体下载：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www.1ppt.com/ziti/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54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301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85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0346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009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486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4165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099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89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94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2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346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4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3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43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7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802CA-8B41-48BA-B9BB-5428402E3F9C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6F0C7-E671-4FE2-A61F-E69A37FC5E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18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55" r:id="rId12"/>
    <p:sldLayoutId id="214748366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2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  <p:sp>
        <p:nvSpPr>
          <p:cNvPr id="3" name="椭圆形标注 2"/>
          <p:cNvSpPr/>
          <p:nvPr/>
        </p:nvSpPr>
        <p:spPr>
          <a:xfrm>
            <a:off x="6181344" y="465535"/>
            <a:ext cx="731520" cy="604361"/>
          </a:xfrm>
          <a:prstGeom prst="wedgeEllipseCallout">
            <a:avLst>
              <a:gd name="adj1" fmla="val -62416"/>
              <a:gd name="adj2" fmla="val 57632"/>
            </a:avLst>
          </a:prstGeom>
          <a:solidFill>
            <a:srgbClr val="5B9BD5"/>
          </a:solidFill>
          <a:ln w="25400">
            <a:solidFill>
              <a:schemeClr val="bg1">
                <a:alpha val="97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3000" dirty="0">
                <a:ln>
                  <a:solidFill>
                    <a:srgbClr val="5B9BD5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000" dirty="0">
              <a:ln>
                <a:solidFill>
                  <a:srgbClr val="5B9BD5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9214" y="198045"/>
            <a:ext cx="5093650" cy="447637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9667" y="3775186"/>
            <a:ext cx="5711066" cy="1147245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prstTxWarp prst="textFadeUp">
              <a:avLst>
                <a:gd name="adj" fmla="val 7866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800" dirty="0">
                <a:ln w="57150" cap="sq">
                  <a:solidFill>
                    <a:schemeClr val="bg1"/>
                  </a:solidFill>
                </a:ln>
                <a:solidFill>
                  <a:srgbClr val="5B9B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Hobo Std" panose="020B0803040709020204" pitchFamily="34" charset="0"/>
                <a:ea typeface="造字工房版黑 G0v1 常规体" pitchFamily="2" charset="-122"/>
              </a:rPr>
              <a:t>PANDA</a:t>
            </a:r>
            <a:endParaRPr lang="zh-CN" altLang="en-US" sz="12800" dirty="0">
              <a:ln w="57150" cap="sq">
                <a:solidFill>
                  <a:schemeClr val="bg1"/>
                </a:solidFill>
              </a:ln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  <a:latin typeface="Hobo Std" panose="020B0803040709020204" pitchFamily="34" charset="0"/>
              <a:ea typeface="造字工房版黑 G0v1 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39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>
            <a:blip r:embed="rId3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-17223" y="32590"/>
            <a:ext cx="9144000" cy="5143500"/>
          </a:xfrm>
          <a:prstGeom prst="rect">
            <a:avLst/>
          </a:prstGeom>
          <a:blipFill dpi="0" rotWithShape="1">
            <a:blip r:embed="rId4" cstate="email">
              <a:alphaModFix amt="8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0" y="2286242"/>
            <a:ext cx="9144000" cy="733857"/>
            <a:chOff x="0" y="3048322"/>
            <a:chExt cx="12192000" cy="978476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0" y="3663156"/>
              <a:ext cx="4305300" cy="0"/>
            </a:xfrm>
            <a:prstGeom prst="line">
              <a:avLst/>
            </a:prstGeom>
            <a:ln w="31750" cmpd="sng">
              <a:solidFill>
                <a:srgbClr val="92D050">
                  <a:alpha val="9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任意多边形 16"/>
            <p:cNvSpPr/>
            <p:nvPr/>
          </p:nvSpPr>
          <p:spPr>
            <a:xfrm>
              <a:off x="4289424" y="3048322"/>
              <a:ext cx="5457826" cy="978476"/>
            </a:xfrm>
            <a:custGeom>
              <a:avLst/>
              <a:gdLst>
                <a:gd name="connsiteX0" fmla="*/ 0 w 5543550"/>
                <a:gd name="connsiteY0" fmla="*/ 615538 h 978476"/>
                <a:gd name="connsiteX1" fmla="*/ 257175 w 5543550"/>
                <a:gd name="connsiteY1" fmla="*/ 663163 h 978476"/>
                <a:gd name="connsiteX2" fmla="*/ 819150 w 5543550"/>
                <a:gd name="connsiteY2" fmla="*/ 825088 h 978476"/>
                <a:gd name="connsiteX3" fmla="*/ 1543050 w 5543550"/>
                <a:gd name="connsiteY3" fmla="*/ 329788 h 978476"/>
                <a:gd name="connsiteX4" fmla="*/ 2343150 w 5543550"/>
                <a:gd name="connsiteY4" fmla="*/ 558388 h 978476"/>
                <a:gd name="connsiteX5" fmla="*/ 3000375 w 5543550"/>
                <a:gd name="connsiteY5" fmla="*/ 5938 h 978476"/>
                <a:gd name="connsiteX6" fmla="*/ 3714750 w 5543550"/>
                <a:gd name="connsiteY6" fmla="*/ 977488 h 978476"/>
                <a:gd name="connsiteX7" fmla="*/ 4371975 w 5543550"/>
                <a:gd name="connsiteY7" fmla="*/ 196438 h 978476"/>
                <a:gd name="connsiteX8" fmla="*/ 5000625 w 5543550"/>
                <a:gd name="connsiteY8" fmla="*/ 558388 h 978476"/>
                <a:gd name="connsiteX9" fmla="*/ 5543550 w 5543550"/>
                <a:gd name="connsiteY9" fmla="*/ 110713 h 97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43550" h="978476">
                  <a:moveTo>
                    <a:pt x="0" y="615538"/>
                  </a:moveTo>
                  <a:cubicBezTo>
                    <a:pt x="60325" y="621888"/>
                    <a:pt x="120650" y="628238"/>
                    <a:pt x="257175" y="663163"/>
                  </a:cubicBezTo>
                  <a:cubicBezTo>
                    <a:pt x="393700" y="698088"/>
                    <a:pt x="604838" y="880650"/>
                    <a:pt x="819150" y="825088"/>
                  </a:cubicBezTo>
                  <a:cubicBezTo>
                    <a:pt x="1033462" y="769526"/>
                    <a:pt x="1289050" y="374238"/>
                    <a:pt x="1543050" y="329788"/>
                  </a:cubicBezTo>
                  <a:cubicBezTo>
                    <a:pt x="1797050" y="285338"/>
                    <a:pt x="2100263" y="612363"/>
                    <a:pt x="2343150" y="558388"/>
                  </a:cubicBezTo>
                  <a:cubicBezTo>
                    <a:pt x="2586037" y="504413"/>
                    <a:pt x="2771775" y="-63912"/>
                    <a:pt x="3000375" y="5938"/>
                  </a:cubicBezTo>
                  <a:cubicBezTo>
                    <a:pt x="3228975" y="75788"/>
                    <a:pt x="3486150" y="945738"/>
                    <a:pt x="3714750" y="977488"/>
                  </a:cubicBezTo>
                  <a:cubicBezTo>
                    <a:pt x="3943350" y="1009238"/>
                    <a:pt x="4157663" y="266288"/>
                    <a:pt x="4371975" y="196438"/>
                  </a:cubicBezTo>
                  <a:cubicBezTo>
                    <a:pt x="4586288" y="126588"/>
                    <a:pt x="4805363" y="572675"/>
                    <a:pt x="5000625" y="558388"/>
                  </a:cubicBezTo>
                  <a:cubicBezTo>
                    <a:pt x="5195888" y="544100"/>
                    <a:pt x="5392738" y="117063"/>
                    <a:pt x="5543550" y="110713"/>
                  </a:cubicBezTo>
                </a:path>
              </a:pathLst>
            </a:custGeom>
            <a:noFill/>
            <a:ln w="31750" cmpd="sng">
              <a:solidFill>
                <a:srgbClr val="92D050">
                  <a:alpha val="9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9747250" y="3155950"/>
              <a:ext cx="2444750" cy="527050"/>
            </a:xfrm>
            <a:custGeom>
              <a:avLst/>
              <a:gdLst>
                <a:gd name="connsiteX0" fmla="*/ 0 w 1658983"/>
                <a:gd name="connsiteY0" fmla="*/ 3066 h 528048"/>
                <a:gd name="connsiteX1" fmla="*/ 169817 w 1658983"/>
                <a:gd name="connsiteY1" fmla="*/ 55317 h 528048"/>
                <a:gd name="connsiteX2" fmla="*/ 444137 w 1658983"/>
                <a:gd name="connsiteY2" fmla="*/ 381889 h 528048"/>
                <a:gd name="connsiteX3" fmla="*/ 783771 w 1658983"/>
                <a:gd name="connsiteY3" fmla="*/ 512517 h 528048"/>
                <a:gd name="connsiteX4" fmla="*/ 1214846 w 1658983"/>
                <a:gd name="connsiteY4" fmla="*/ 525580 h 528048"/>
                <a:gd name="connsiteX5" fmla="*/ 1658983 w 1658983"/>
                <a:gd name="connsiteY5" fmla="*/ 512517 h 52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8983" h="528048">
                  <a:moveTo>
                    <a:pt x="0" y="3066"/>
                  </a:moveTo>
                  <a:cubicBezTo>
                    <a:pt x="47897" y="-2377"/>
                    <a:pt x="95794" y="-7820"/>
                    <a:pt x="169817" y="55317"/>
                  </a:cubicBezTo>
                  <a:cubicBezTo>
                    <a:pt x="243840" y="118454"/>
                    <a:pt x="341811" y="305689"/>
                    <a:pt x="444137" y="381889"/>
                  </a:cubicBezTo>
                  <a:cubicBezTo>
                    <a:pt x="546463" y="458089"/>
                    <a:pt x="655320" y="488569"/>
                    <a:pt x="783771" y="512517"/>
                  </a:cubicBezTo>
                  <a:cubicBezTo>
                    <a:pt x="912222" y="536465"/>
                    <a:pt x="1068977" y="525580"/>
                    <a:pt x="1214846" y="525580"/>
                  </a:cubicBezTo>
                  <a:cubicBezTo>
                    <a:pt x="1360715" y="525580"/>
                    <a:pt x="1658983" y="512517"/>
                    <a:pt x="1658983" y="512517"/>
                  </a:cubicBezTo>
                </a:path>
              </a:pathLst>
            </a:custGeom>
            <a:noFill/>
            <a:ln w="31750" cmpd="sng">
              <a:solidFill>
                <a:srgbClr val="92D050">
                  <a:alpha val="94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56098" y="1903386"/>
            <a:ext cx="92869" cy="889397"/>
            <a:chOff x="1541463" y="2537847"/>
            <a:chExt cx="123825" cy="1185863"/>
          </a:xfrm>
        </p:grpSpPr>
        <p:sp>
          <p:nvSpPr>
            <p:cNvPr id="20" name="椭圆 19"/>
            <p:cNvSpPr/>
            <p:nvPr/>
          </p:nvSpPr>
          <p:spPr>
            <a:xfrm>
              <a:off x="1541463" y="3599885"/>
              <a:ext cx="123825" cy="123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593850" y="2537847"/>
              <a:ext cx="0" cy="1036638"/>
            </a:xfrm>
            <a:prstGeom prst="line">
              <a:avLst/>
            </a:prstGeom>
            <a:ln w="31750" cmpd="sng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连接符 26"/>
          <p:cNvCxnSpPr/>
          <p:nvPr/>
        </p:nvCxnSpPr>
        <p:spPr>
          <a:xfrm>
            <a:off x="2401268" y="2733675"/>
            <a:ext cx="0" cy="779859"/>
          </a:xfrm>
          <a:prstGeom prst="line">
            <a:avLst/>
          </a:prstGeom>
          <a:ln w="31750" cmpd="sng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425371" y="1911158"/>
            <a:ext cx="798909" cy="3464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2012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3" name="文本框 7"/>
          <p:cNvSpPr txBox="1">
            <a:spLocks noChangeArrowheads="1"/>
          </p:cNvSpPr>
          <p:nvPr/>
        </p:nvSpPr>
        <p:spPr bwMode="auto">
          <a:xfrm>
            <a:off x="1442040" y="2219530"/>
            <a:ext cx="152995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97069" y="1449663"/>
            <a:ext cx="798909" cy="3464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2016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7104316" y="1734868"/>
            <a:ext cx="152876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7222" y="3586339"/>
            <a:ext cx="798909" cy="34528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2013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40" name="文本框 7"/>
          <p:cNvSpPr txBox="1">
            <a:spLocks noChangeArrowheads="1"/>
          </p:cNvSpPr>
          <p:nvPr/>
        </p:nvSpPr>
        <p:spPr bwMode="auto">
          <a:xfrm>
            <a:off x="3115081" y="3894711"/>
            <a:ext cx="152876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69606" y="1459036"/>
            <a:ext cx="798909" cy="3464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2014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4460431" y="1746834"/>
            <a:ext cx="152876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39966" y="3523451"/>
            <a:ext cx="798909" cy="34647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 Light" panose="020B0502040204020203" pitchFamily="34" charset="-122"/>
              </a:rPr>
              <a:t>2015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44" name="文本框 7"/>
          <p:cNvSpPr txBox="1">
            <a:spLocks noChangeArrowheads="1"/>
          </p:cNvSpPr>
          <p:nvPr/>
        </p:nvSpPr>
        <p:spPr bwMode="auto">
          <a:xfrm>
            <a:off x="6839966" y="3853161"/>
            <a:ext cx="152995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353048" y="2697733"/>
            <a:ext cx="92869" cy="9286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58964" y="2062956"/>
            <a:ext cx="92869" cy="817052"/>
            <a:chOff x="5145285" y="2750608"/>
            <a:chExt cx="123825" cy="108940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07197" y="2750608"/>
              <a:ext cx="0" cy="1038225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5145285" y="3716185"/>
              <a:ext cx="123825" cy="123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24237" y="2604340"/>
            <a:ext cx="92869" cy="870347"/>
            <a:chOff x="8298982" y="3472454"/>
            <a:chExt cx="123825" cy="116046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360894" y="3596279"/>
              <a:ext cx="0" cy="1036637"/>
            </a:xfrm>
            <a:prstGeom prst="line">
              <a:avLst/>
            </a:prstGeom>
            <a:ln w="31750" cmpd="sng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8298982" y="3472454"/>
              <a:ext cx="123825" cy="123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308606" y="1155383"/>
            <a:ext cx="1161000" cy="1161000"/>
            <a:chOff x="5323422" y="3779400"/>
            <a:chExt cx="1548000" cy="1548000"/>
          </a:xfrm>
        </p:grpSpPr>
        <p:sp>
          <p:nvSpPr>
            <p:cNvPr id="49" name="椭圆 48"/>
            <p:cNvSpPr/>
            <p:nvPr/>
          </p:nvSpPr>
          <p:spPr>
            <a:xfrm>
              <a:off x="5323422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376558" y="3834263"/>
              <a:ext cx="1438275" cy="1440000"/>
              <a:chOff x="2566988" y="1126986"/>
              <a:chExt cx="1438275" cy="1440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2566988" y="1128711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566988" y="1126986"/>
                <a:ext cx="1438275" cy="1438275"/>
              </a:xfrm>
              <a:prstGeom prst="ellipse">
                <a:avLst/>
              </a:prstGeom>
              <a:blipFill dpi="0"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898312" y="3309068"/>
            <a:ext cx="1161000" cy="1161000"/>
            <a:chOff x="2906521" y="3779400"/>
            <a:chExt cx="1548000" cy="1548000"/>
          </a:xfrm>
        </p:grpSpPr>
        <p:sp>
          <p:nvSpPr>
            <p:cNvPr id="59" name="椭圆 58"/>
            <p:cNvSpPr/>
            <p:nvPr/>
          </p:nvSpPr>
          <p:spPr>
            <a:xfrm>
              <a:off x="2906521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960521" y="3834263"/>
              <a:ext cx="1440000" cy="1440000"/>
              <a:chOff x="8096250" y="2895600"/>
              <a:chExt cx="1440000" cy="1440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8096250" y="2895600"/>
                <a:ext cx="1440000" cy="1440000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8096250" y="2895600"/>
                <a:ext cx="1440000" cy="1440000"/>
              </a:xfrm>
              <a:prstGeom prst="ellipse">
                <a:avLst/>
              </a:prstGeom>
              <a:blipFill dpi="0"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t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90171" y="3350215"/>
            <a:ext cx="1161000" cy="1161000"/>
            <a:chOff x="7740323" y="3779400"/>
            <a:chExt cx="1548000" cy="1548000"/>
          </a:xfrm>
        </p:grpSpPr>
        <p:sp>
          <p:nvSpPr>
            <p:cNvPr id="64" name="椭圆 63"/>
            <p:cNvSpPr/>
            <p:nvPr/>
          </p:nvSpPr>
          <p:spPr>
            <a:xfrm>
              <a:off x="7740323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790870" y="3834263"/>
              <a:ext cx="1440000" cy="1441725"/>
              <a:chOff x="3524250" y="3903525"/>
              <a:chExt cx="1440000" cy="1441725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524250" y="3905250"/>
                <a:ext cx="1440000" cy="1440000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524250" y="3903525"/>
                <a:ext cx="1440000" cy="1440000"/>
              </a:xfrm>
              <a:prstGeom prst="ellipse">
                <a:avLst/>
              </a:prstGeom>
              <a:blipFill dpi="0" rotWithShape="1"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44547" y="813318"/>
            <a:ext cx="1161000" cy="1161000"/>
            <a:chOff x="489620" y="3779400"/>
            <a:chExt cx="1548000" cy="1548000"/>
          </a:xfrm>
        </p:grpSpPr>
        <p:sp>
          <p:nvSpPr>
            <p:cNvPr id="69" name="椭圆 68"/>
            <p:cNvSpPr/>
            <p:nvPr/>
          </p:nvSpPr>
          <p:spPr>
            <a:xfrm>
              <a:off x="489620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44483" y="3834263"/>
              <a:ext cx="1440000" cy="1440000"/>
              <a:chOff x="4695825" y="1126986"/>
              <a:chExt cx="1440000" cy="1440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4695825" y="1128711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4695825" y="1126986"/>
                <a:ext cx="1440000" cy="1440000"/>
              </a:xfrm>
              <a:prstGeom prst="ellipse">
                <a:avLst/>
              </a:prstGeom>
              <a:blipFill dpi="0" rotWithShape="1"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486074" y="1693764"/>
            <a:ext cx="92869" cy="804960"/>
            <a:chOff x="8648098" y="2258352"/>
            <a:chExt cx="123825" cy="107328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8710011" y="2258352"/>
              <a:ext cx="0" cy="1039813"/>
            </a:xfrm>
            <a:prstGeom prst="line">
              <a:avLst/>
            </a:prstGeom>
            <a:ln w="31750" cmpd="sng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8648098" y="3207807"/>
              <a:ext cx="123825" cy="1238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445917" y="216395"/>
            <a:ext cx="4572000" cy="5262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 ADD TITLE </a:t>
            </a:r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IN HERE</a:t>
            </a:r>
            <a:endParaRPr lang="zh-CN" altLang="en-US" sz="33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22797" y="816407"/>
            <a:ext cx="1161000" cy="1161000"/>
            <a:chOff x="10157224" y="3779400"/>
            <a:chExt cx="1548000" cy="1548000"/>
          </a:xfrm>
        </p:grpSpPr>
        <p:sp>
          <p:nvSpPr>
            <p:cNvPr id="54" name="椭圆 53"/>
            <p:cNvSpPr/>
            <p:nvPr/>
          </p:nvSpPr>
          <p:spPr>
            <a:xfrm>
              <a:off x="10157224" y="3779400"/>
              <a:ext cx="1548000" cy="1548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0206908" y="3834263"/>
              <a:ext cx="1440000" cy="1440000"/>
              <a:chOff x="6934200" y="953516"/>
              <a:chExt cx="1440000" cy="14400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6935925" y="953516"/>
                <a:ext cx="1438275" cy="1438275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934200" y="953516"/>
                <a:ext cx="1440000" cy="1440000"/>
              </a:xfrm>
              <a:prstGeom prst="ellipse">
                <a:avLst/>
              </a:prstGeom>
              <a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967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5425" y="1102275"/>
            <a:ext cx="9144000" cy="403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140236" y="1102275"/>
            <a:ext cx="7998339" cy="4037760"/>
          </a:xfrm>
          <a:custGeom>
            <a:avLst/>
            <a:gdLst>
              <a:gd name="connsiteX0" fmla="*/ 0 w 10664452"/>
              <a:gd name="connsiteY0" fmla="*/ 0 h 5383680"/>
              <a:gd name="connsiteX1" fmla="*/ 10664452 w 10664452"/>
              <a:gd name="connsiteY1" fmla="*/ 0 h 5383680"/>
              <a:gd name="connsiteX2" fmla="*/ 10664452 w 10664452"/>
              <a:gd name="connsiteY2" fmla="*/ 5383680 h 5383680"/>
              <a:gd name="connsiteX3" fmla="*/ 2633885 w 10664452"/>
              <a:gd name="connsiteY3" fmla="*/ 5383680 h 5383680"/>
              <a:gd name="connsiteX4" fmla="*/ 2616956 w 10664452"/>
              <a:gd name="connsiteY4" fmla="*/ 5370921 h 5383680"/>
              <a:gd name="connsiteX5" fmla="*/ 8143 w 10664452"/>
              <a:gd name="connsiteY5" fmla="*/ 322038 h 5383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4452" h="5383680">
                <a:moveTo>
                  <a:pt x="0" y="0"/>
                </a:moveTo>
                <a:lnTo>
                  <a:pt x="10664452" y="0"/>
                </a:lnTo>
                <a:lnTo>
                  <a:pt x="10664452" y="5383680"/>
                </a:lnTo>
                <a:lnTo>
                  <a:pt x="2633885" y="5383680"/>
                </a:lnTo>
                <a:lnTo>
                  <a:pt x="2616956" y="5370921"/>
                </a:lnTo>
                <a:cubicBezTo>
                  <a:pt x="1108876" y="4178471"/>
                  <a:pt x="111858" y="2368096"/>
                  <a:pt x="8143" y="322038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 26"/>
          <p:cNvSpPr/>
          <p:nvPr/>
        </p:nvSpPr>
        <p:spPr>
          <a:xfrm>
            <a:off x="3129287" y="1102275"/>
            <a:ext cx="6009289" cy="3147006"/>
          </a:xfrm>
          <a:custGeom>
            <a:avLst/>
            <a:gdLst>
              <a:gd name="connsiteX0" fmla="*/ 0 w 8012385"/>
              <a:gd name="connsiteY0" fmla="*/ 0 h 4196008"/>
              <a:gd name="connsiteX1" fmla="*/ 8012385 w 8012385"/>
              <a:gd name="connsiteY1" fmla="*/ 0 h 4196008"/>
              <a:gd name="connsiteX2" fmla="*/ 8012385 w 8012385"/>
              <a:gd name="connsiteY2" fmla="*/ 1839485 h 4196008"/>
              <a:gd name="connsiteX3" fmla="*/ 7987499 w 8012385"/>
              <a:gd name="connsiteY3" fmla="*/ 1894097 h 4196008"/>
              <a:gd name="connsiteX4" fmla="*/ 4224142 w 8012385"/>
              <a:gd name="connsiteY4" fmla="*/ 4196008 h 4196008"/>
              <a:gd name="connsiteX5" fmla="*/ 20320 w 8012385"/>
              <a:gd name="connsiteY5" fmla="*/ 402414 h 419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12385" h="4196008">
                <a:moveTo>
                  <a:pt x="0" y="0"/>
                </a:moveTo>
                <a:lnTo>
                  <a:pt x="8012385" y="0"/>
                </a:lnTo>
                <a:lnTo>
                  <a:pt x="8012385" y="1839485"/>
                </a:lnTo>
                <a:lnTo>
                  <a:pt x="7987499" y="1894097"/>
                </a:lnTo>
                <a:cubicBezTo>
                  <a:pt x="7287531" y="3260690"/>
                  <a:pt x="5865064" y="4196008"/>
                  <a:pt x="4224142" y="4196008"/>
                </a:cubicBezTo>
                <a:cubicBezTo>
                  <a:pt x="2036246" y="4196008"/>
                  <a:pt x="236715" y="2533220"/>
                  <a:pt x="20320" y="4024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4270" y="1102275"/>
            <a:ext cx="3997097" cy="1977448"/>
          </a:xfrm>
          <a:custGeom>
            <a:avLst/>
            <a:gdLst>
              <a:gd name="connsiteX0" fmla="*/ 0 w 5329463"/>
              <a:gd name="connsiteY0" fmla="*/ 0 h 2636597"/>
              <a:gd name="connsiteX1" fmla="*/ 5329463 w 5329463"/>
              <a:gd name="connsiteY1" fmla="*/ 0 h 2636597"/>
              <a:gd name="connsiteX2" fmla="*/ 5317194 w 5329463"/>
              <a:gd name="connsiteY2" fmla="*/ 242974 h 2636597"/>
              <a:gd name="connsiteX3" fmla="*/ 2664731 w 5329463"/>
              <a:gd name="connsiteY3" fmla="*/ 2636597 h 2636597"/>
              <a:gd name="connsiteX4" fmla="*/ 12269 w 5329463"/>
              <a:gd name="connsiteY4" fmla="*/ 242974 h 263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9463" h="2636597">
                <a:moveTo>
                  <a:pt x="0" y="0"/>
                </a:moveTo>
                <a:lnTo>
                  <a:pt x="5329463" y="0"/>
                </a:lnTo>
                <a:lnTo>
                  <a:pt x="5317194" y="242974"/>
                </a:lnTo>
                <a:cubicBezTo>
                  <a:pt x="5180656" y="1587436"/>
                  <a:pt x="4045216" y="2636597"/>
                  <a:pt x="2664731" y="2636597"/>
                </a:cubicBezTo>
                <a:cubicBezTo>
                  <a:pt x="1284247" y="2636597"/>
                  <a:pt x="148807" y="1587436"/>
                  <a:pt x="12269" y="242974"/>
                </a:cubicBezTo>
                <a:close/>
              </a:path>
            </a:pathLst>
          </a:cu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033362" y="1102275"/>
            <a:ext cx="2538913" cy="1248355"/>
          </a:xfrm>
          <a:custGeom>
            <a:avLst/>
            <a:gdLst>
              <a:gd name="connsiteX0" fmla="*/ 0 w 3385217"/>
              <a:gd name="connsiteY0" fmla="*/ 0 h 1664473"/>
              <a:gd name="connsiteX1" fmla="*/ 3385217 w 3385217"/>
              <a:gd name="connsiteY1" fmla="*/ 0 h 1664473"/>
              <a:gd name="connsiteX2" fmla="*/ 3377967 w 3385217"/>
              <a:gd name="connsiteY2" fmla="*/ 143580 h 1664473"/>
              <a:gd name="connsiteX3" fmla="*/ 1692608 w 3385217"/>
              <a:gd name="connsiteY3" fmla="*/ 1664473 h 1664473"/>
              <a:gd name="connsiteX4" fmla="*/ 7250 w 3385217"/>
              <a:gd name="connsiteY4" fmla="*/ 143580 h 166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5217" h="1664473">
                <a:moveTo>
                  <a:pt x="0" y="0"/>
                </a:moveTo>
                <a:lnTo>
                  <a:pt x="3385217" y="0"/>
                </a:lnTo>
                <a:lnTo>
                  <a:pt x="3377967" y="143580"/>
                </a:lnTo>
                <a:cubicBezTo>
                  <a:pt x="3291211" y="997843"/>
                  <a:pt x="2569759" y="1664473"/>
                  <a:pt x="1692608" y="1664473"/>
                </a:cubicBezTo>
                <a:cubicBezTo>
                  <a:pt x="815457" y="1664473"/>
                  <a:pt x="94005" y="997843"/>
                  <a:pt x="7250" y="1435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flipV="1">
            <a:off x="5539054" y="336552"/>
            <a:ext cx="1538378" cy="769188"/>
          </a:xfrm>
          <a:custGeom>
            <a:avLst/>
            <a:gdLst>
              <a:gd name="connsiteX0" fmla="*/ 0 w 2051170"/>
              <a:gd name="connsiteY0" fmla="*/ 0 h 1025584"/>
              <a:gd name="connsiteX1" fmla="*/ 2051170 w 2051170"/>
              <a:gd name="connsiteY1" fmla="*/ 0 h 1025584"/>
              <a:gd name="connsiteX2" fmla="*/ 1025585 w 2051170"/>
              <a:gd name="connsiteY2" fmla="*/ 1025584 h 1025584"/>
              <a:gd name="connsiteX3" fmla="*/ 0 w 2051170"/>
              <a:gd name="connsiteY3" fmla="*/ 0 h 102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1170" h="1025584">
                <a:moveTo>
                  <a:pt x="0" y="0"/>
                </a:moveTo>
                <a:lnTo>
                  <a:pt x="2051170" y="0"/>
                </a:lnTo>
                <a:cubicBezTo>
                  <a:pt x="2051170" y="566414"/>
                  <a:pt x="1592000" y="1025584"/>
                  <a:pt x="1025585" y="1025584"/>
                </a:cubicBezTo>
                <a:cubicBezTo>
                  <a:pt x="459170" y="1025584"/>
                  <a:pt x="0" y="566414"/>
                  <a:pt x="0" y="0"/>
                </a:cubicBezTo>
                <a:close/>
              </a:path>
            </a:pathLst>
          </a:custGeom>
          <a:solidFill>
            <a:srgbClr val="002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0" y="0"/>
            <a:ext cx="9144000" cy="1105740"/>
          </a:xfrm>
          <a:prstGeom prst="rect">
            <a:avLst/>
          </a:prstGeom>
          <a:solidFill>
            <a:srgbClr val="005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V="1">
            <a:off x="1145661" y="0"/>
            <a:ext cx="7998339" cy="1105740"/>
          </a:xfrm>
          <a:custGeom>
            <a:avLst/>
            <a:gdLst>
              <a:gd name="connsiteX0" fmla="*/ 165292 w 10664452"/>
              <a:gd name="connsiteY0" fmla="*/ 1474320 h 1474320"/>
              <a:gd name="connsiteX1" fmla="*/ 10664452 w 10664452"/>
              <a:gd name="connsiteY1" fmla="*/ 1474320 h 1474320"/>
              <a:gd name="connsiteX2" fmla="*/ 10664452 w 10664452"/>
              <a:gd name="connsiteY2" fmla="*/ 0 h 1474320"/>
              <a:gd name="connsiteX3" fmla="*/ 0 w 10664452"/>
              <a:gd name="connsiteY3" fmla="*/ 0 h 1474320"/>
              <a:gd name="connsiteX4" fmla="*/ 8143 w 10664452"/>
              <a:gd name="connsiteY4" fmla="*/ 322038 h 1474320"/>
              <a:gd name="connsiteX5" fmla="*/ 158179 w 10664452"/>
              <a:gd name="connsiteY5" fmla="*/ 1445569 h 14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64452" h="1474320">
                <a:moveTo>
                  <a:pt x="165292" y="1474320"/>
                </a:moveTo>
                <a:lnTo>
                  <a:pt x="10664452" y="1474320"/>
                </a:lnTo>
                <a:lnTo>
                  <a:pt x="10664452" y="0"/>
                </a:lnTo>
                <a:lnTo>
                  <a:pt x="0" y="0"/>
                </a:lnTo>
                <a:lnTo>
                  <a:pt x="8143" y="322038"/>
                </a:lnTo>
                <a:cubicBezTo>
                  <a:pt x="27590" y="705674"/>
                  <a:pt x="78442" y="1081024"/>
                  <a:pt x="158179" y="1445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任意多边形 45"/>
          <p:cNvSpPr/>
          <p:nvPr/>
        </p:nvSpPr>
        <p:spPr>
          <a:xfrm flipV="1">
            <a:off x="3134712" y="0"/>
            <a:ext cx="6009289" cy="1105740"/>
          </a:xfrm>
          <a:custGeom>
            <a:avLst/>
            <a:gdLst>
              <a:gd name="connsiteX0" fmla="*/ 276931 w 8012385"/>
              <a:gd name="connsiteY0" fmla="*/ 1474320 h 1474320"/>
              <a:gd name="connsiteX1" fmla="*/ 8012385 w 8012385"/>
              <a:gd name="connsiteY1" fmla="*/ 1474320 h 1474320"/>
              <a:gd name="connsiteX2" fmla="*/ 8012385 w 8012385"/>
              <a:gd name="connsiteY2" fmla="*/ 0 h 1474320"/>
              <a:gd name="connsiteX3" fmla="*/ 0 w 8012385"/>
              <a:gd name="connsiteY3" fmla="*/ 0 h 1474320"/>
              <a:gd name="connsiteX4" fmla="*/ 20320 w 8012385"/>
              <a:gd name="connsiteY4" fmla="*/ 402414 h 1474320"/>
              <a:gd name="connsiteX5" fmla="*/ 173345 w 8012385"/>
              <a:gd name="connsiteY5" fmla="*/ 1177194 h 14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12385" h="1474320">
                <a:moveTo>
                  <a:pt x="276931" y="1474320"/>
                </a:moveTo>
                <a:lnTo>
                  <a:pt x="8012385" y="1474320"/>
                </a:lnTo>
                <a:lnTo>
                  <a:pt x="8012385" y="0"/>
                </a:lnTo>
                <a:lnTo>
                  <a:pt x="0" y="0"/>
                </a:lnTo>
                <a:lnTo>
                  <a:pt x="20320" y="402414"/>
                </a:lnTo>
                <a:cubicBezTo>
                  <a:pt x="47370" y="668765"/>
                  <a:pt x="99156" y="927803"/>
                  <a:pt x="173345" y="1177194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flipV="1">
            <a:off x="4309695" y="0"/>
            <a:ext cx="3997097" cy="1105740"/>
          </a:xfrm>
          <a:custGeom>
            <a:avLst/>
            <a:gdLst>
              <a:gd name="connsiteX0" fmla="*/ 466025 w 5329463"/>
              <a:gd name="connsiteY0" fmla="*/ 1474320 h 1474320"/>
              <a:gd name="connsiteX1" fmla="*/ 4863438 w 5329463"/>
              <a:gd name="connsiteY1" fmla="*/ 1474320 h 1474320"/>
              <a:gd name="connsiteX2" fmla="*/ 4919548 w 5329463"/>
              <a:gd name="connsiteY2" fmla="*/ 1393887 h 1474320"/>
              <a:gd name="connsiteX3" fmla="*/ 5317194 w 5329463"/>
              <a:gd name="connsiteY3" fmla="*/ 242974 h 1474320"/>
              <a:gd name="connsiteX4" fmla="*/ 5329463 w 5329463"/>
              <a:gd name="connsiteY4" fmla="*/ 0 h 1474320"/>
              <a:gd name="connsiteX5" fmla="*/ 0 w 5329463"/>
              <a:gd name="connsiteY5" fmla="*/ 0 h 1474320"/>
              <a:gd name="connsiteX6" fmla="*/ 12269 w 5329463"/>
              <a:gd name="connsiteY6" fmla="*/ 242974 h 1474320"/>
              <a:gd name="connsiteX7" fmla="*/ 409915 w 5329463"/>
              <a:gd name="connsiteY7" fmla="*/ 1393887 h 14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29463" h="1474320">
                <a:moveTo>
                  <a:pt x="466025" y="1474320"/>
                </a:moveTo>
                <a:lnTo>
                  <a:pt x="4863438" y="1474320"/>
                </a:lnTo>
                <a:lnTo>
                  <a:pt x="4919548" y="1393887"/>
                </a:lnTo>
                <a:cubicBezTo>
                  <a:pt x="5134309" y="1054425"/>
                  <a:pt x="5274526" y="663118"/>
                  <a:pt x="5317194" y="242974"/>
                </a:cubicBezTo>
                <a:lnTo>
                  <a:pt x="5329463" y="0"/>
                </a:lnTo>
                <a:lnTo>
                  <a:pt x="0" y="0"/>
                </a:lnTo>
                <a:lnTo>
                  <a:pt x="12269" y="242974"/>
                </a:lnTo>
                <a:cubicBezTo>
                  <a:pt x="54937" y="663118"/>
                  <a:pt x="195155" y="1054425"/>
                  <a:pt x="409915" y="13938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flipV="1">
            <a:off x="5033362" y="0"/>
            <a:ext cx="2538913" cy="1105740"/>
          </a:xfrm>
          <a:custGeom>
            <a:avLst/>
            <a:gdLst>
              <a:gd name="connsiteX0" fmla="*/ 913690 w 3385217"/>
              <a:gd name="connsiteY0" fmla="*/ 1474320 h 1474320"/>
              <a:gd name="connsiteX1" fmla="*/ 2471526 w 3385217"/>
              <a:gd name="connsiteY1" fmla="*/ 1474320 h 1474320"/>
              <a:gd name="connsiteX2" fmla="*/ 2588458 w 3385217"/>
              <a:gd name="connsiteY2" fmla="*/ 1408498 h 1474320"/>
              <a:gd name="connsiteX3" fmla="*/ 3377967 w 3385217"/>
              <a:gd name="connsiteY3" fmla="*/ 143580 h 1474320"/>
              <a:gd name="connsiteX4" fmla="*/ 3385217 w 3385217"/>
              <a:gd name="connsiteY4" fmla="*/ 0 h 1474320"/>
              <a:gd name="connsiteX5" fmla="*/ 0 w 3385217"/>
              <a:gd name="connsiteY5" fmla="*/ 0 h 1474320"/>
              <a:gd name="connsiteX6" fmla="*/ 7250 w 3385217"/>
              <a:gd name="connsiteY6" fmla="*/ 143580 h 1474320"/>
              <a:gd name="connsiteX7" fmla="*/ 796759 w 3385217"/>
              <a:gd name="connsiteY7" fmla="*/ 1408498 h 14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85217" h="1474320">
                <a:moveTo>
                  <a:pt x="913690" y="1474320"/>
                </a:moveTo>
                <a:lnTo>
                  <a:pt x="2471526" y="1474320"/>
                </a:lnTo>
                <a:lnTo>
                  <a:pt x="2588458" y="1408498"/>
                </a:lnTo>
                <a:cubicBezTo>
                  <a:pt x="3021594" y="1138115"/>
                  <a:pt x="3323745" y="677494"/>
                  <a:pt x="3377967" y="143580"/>
                </a:cubicBezTo>
                <a:lnTo>
                  <a:pt x="3385217" y="0"/>
                </a:lnTo>
                <a:lnTo>
                  <a:pt x="0" y="0"/>
                </a:lnTo>
                <a:lnTo>
                  <a:pt x="7250" y="143580"/>
                </a:lnTo>
                <a:cubicBezTo>
                  <a:pt x="61472" y="677494"/>
                  <a:pt x="363623" y="1138115"/>
                  <a:pt x="796759" y="1408498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0" y="1077165"/>
            <a:ext cx="9149425" cy="8012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62" y="1425279"/>
            <a:ext cx="5087225" cy="3157948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5283670" y="2707713"/>
            <a:ext cx="3392415" cy="16389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, according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to the need to adjust the font and font size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.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text here, according to the need to adjust the font and font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size.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here, according to the need to adjust the font and font size. Please add text here, according to the need to adjust the font and font size.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274526" y="2139897"/>
            <a:ext cx="3480761" cy="4431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7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 ADDTITLE </a:t>
            </a:r>
            <a:r>
              <a:rPr lang="en-US" altLang="zh-CN" sz="27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IN HERE</a:t>
            </a:r>
            <a:endParaRPr lang="zh-CN" altLang="en-US" sz="27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569" y="266727"/>
            <a:ext cx="1360417" cy="62309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457742" y="266726"/>
            <a:ext cx="1701000" cy="1701000"/>
            <a:chOff x="7276989" y="355635"/>
            <a:chExt cx="2268000" cy="2268000"/>
          </a:xfrm>
        </p:grpSpPr>
        <p:grpSp>
          <p:nvGrpSpPr>
            <p:cNvPr id="3" name="组合 2"/>
            <p:cNvGrpSpPr/>
            <p:nvPr/>
          </p:nvGrpSpPr>
          <p:grpSpPr>
            <a:xfrm>
              <a:off x="7276989" y="355635"/>
              <a:ext cx="2268000" cy="2268000"/>
              <a:chOff x="4962000" y="2295000"/>
              <a:chExt cx="2268000" cy="226800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4962000" y="2295000"/>
                <a:ext cx="2268000" cy="2268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070415" y="2403415"/>
                <a:ext cx="2051171" cy="205117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7672152" y="748322"/>
              <a:ext cx="1500324" cy="1304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细黑_GBK" panose="02000000000000000000" pitchFamily="2" charset="-122"/>
                </a:rPr>
                <a:t>KEY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方正兰亭细黑_GBK" panose="02000000000000000000" pitchFamily="2" charset="-122"/>
                </a:rPr>
                <a:t>WORDS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方正兰亭细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894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remov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remove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animClr clrSpc="rgb" dir="cw">
                                      <p:cBhvr>
                                        <p:cTn id="8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9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50" autoRev="1" fill="remove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animClr clrSpc="rgb" dir="cw">
                                      <p:cBhvr>
                                        <p:cTn id="104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animClr clrSpc="rgb" dir="cw">
                                      <p:cBhvr>
                                        <p:cTn id="124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B9BD5"/>
                                      </p:to>
                                    </p:animClr>
                                    <p:set>
                                      <p:cBhvr>
                                        <p:cTn id="12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23" grpId="0" animBg="1"/>
      <p:bldP spid="23" grpId="1" animBg="1"/>
      <p:bldP spid="27" grpId="0" animBg="1"/>
      <p:bldP spid="27" grpId="1" animBg="1"/>
      <p:bldP spid="15" grpId="0" animBg="1"/>
      <p:bldP spid="15" grpId="1" animBg="1"/>
      <p:bldP spid="16" grpId="0" animBg="1"/>
      <p:bldP spid="16" grpId="1" animBg="1"/>
      <p:bldP spid="52" grpId="0" animBg="1"/>
      <p:bldP spid="52" grpId="1" animBg="1"/>
      <p:bldP spid="44" grpId="0" animBg="1"/>
      <p:bldP spid="44" grpId="1" animBg="1"/>
      <p:bldP spid="46" grpId="0" animBg="1"/>
      <p:bldP spid="46" grpId="1" animBg="1"/>
      <p:bldP spid="48" grpId="0" animBg="1"/>
      <p:bldP spid="48" grpId="1" animBg="1"/>
      <p:bldP spid="50" grpId="0" animBg="1"/>
      <p:bldP spid="50" grpId="1" animBg="1"/>
      <p:bldP spid="56" grpId="0"/>
      <p:bldP spid="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0"/>
            <a:ext cx="9144000" cy="3557588"/>
            <a:chOff x="0" y="0"/>
            <a:chExt cx="12192000" cy="474345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474345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7185505" y="6507"/>
              <a:ext cx="5006495" cy="4343400"/>
            </a:xfrm>
            <a:prstGeom prst="rtTriangl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2817446"/>
            <a:ext cx="9144000" cy="740142"/>
            <a:chOff x="0" y="3756594"/>
            <a:chExt cx="12192000" cy="986856"/>
          </a:xfrm>
        </p:grpSpPr>
        <p:sp>
          <p:nvSpPr>
            <p:cNvPr id="4" name="矩形 3"/>
            <p:cNvSpPr/>
            <p:nvPr/>
          </p:nvSpPr>
          <p:spPr>
            <a:xfrm>
              <a:off x="1123950" y="4343400"/>
              <a:ext cx="11068050" cy="4000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H="1">
              <a:off x="0" y="3756594"/>
              <a:ext cx="1137517" cy="986856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684575430"/>
              </p:ext>
            </p:extLst>
          </p:nvPr>
        </p:nvGraphicFramePr>
        <p:xfrm>
          <a:off x="823019" y="465535"/>
          <a:ext cx="4633912" cy="303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1178719" y="4060351"/>
            <a:ext cx="508374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here, according to the need to adjust the font and font size.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here, according to the need to adjust the font and font size.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8719" y="3650296"/>
            <a:ext cx="1999586" cy="3600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100" b="1" dirty="0">
                <a:solidFill>
                  <a:srgbClr val="5B9BD5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ADD TITLE </a:t>
            </a:r>
            <a:r>
              <a:rPr lang="en-US" altLang="zh-CN" sz="2100" b="1" dirty="0">
                <a:solidFill>
                  <a:srgbClr val="5B9BD5"/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IN HERE</a:t>
            </a:r>
            <a:endParaRPr lang="zh-CN" altLang="en-US" sz="2100" b="1" dirty="0">
              <a:solidFill>
                <a:srgbClr val="5B9BD5"/>
              </a:solidFill>
              <a:latin typeface="Impact" panose="020B080603090205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78413" y="442888"/>
            <a:ext cx="210538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TITLE </a:t>
            </a:r>
            <a:r>
              <a:rPr lang="en-US" altLang="zh-CN" sz="3000" dirty="0">
                <a:solidFill>
                  <a:schemeClr val="bg1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IN HERE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87210" y="804668"/>
            <a:ext cx="1184459" cy="3185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1800" dirty="0">
                <a:solidFill>
                  <a:srgbClr val="92D05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</a:t>
            </a:r>
            <a:endParaRPr lang="zh-CN" altLang="en-US" sz="1800" dirty="0">
              <a:solidFill>
                <a:srgbClr val="92D05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240532" y="964132"/>
            <a:ext cx="665452" cy="614363"/>
            <a:chOff x="5227517" y="553643"/>
            <a:chExt cx="887269" cy="819150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7517" y="553643"/>
              <a:ext cx="887269" cy="819150"/>
              <a:chOff x="10194031" y="620237"/>
              <a:chExt cx="887269" cy="819150"/>
            </a:xfrm>
          </p:grpSpPr>
          <p:sp>
            <p:nvSpPr>
              <p:cNvPr id="18" name="椭圆 17"/>
              <p:cNvSpPr/>
              <p:nvPr/>
            </p:nvSpPr>
            <p:spPr>
              <a:xfrm rot="691218">
                <a:off x="10262150" y="620237"/>
                <a:ext cx="819150" cy="819150"/>
              </a:xfrm>
              <a:prstGeom prst="ellips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4082849">
                <a:off x="10209877" y="1125667"/>
                <a:ext cx="263579" cy="295272"/>
              </a:xfrm>
              <a:prstGeom prst="triangle">
                <a:avLst/>
              </a:prstGeom>
              <a:solidFill>
                <a:srgbClr val="00589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Freeform 42"/>
            <p:cNvSpPr>
              <a:spLocks noEditPoints="1"/>
            </p:cNvSpPr>
            <p:nvPr/>
          </p:nvSpPr>
          <p:spPr bwMode="auto">
            <a:xfrm rot="1244516">
              <a:off x="5563054" y="733425"/>
              <a:ext cx="310604" cy="449432"/>
            </a:xfrm>
            <a:custGeom>
              <a:avLst/>
              <a:gdLst>
                <a:gd name="T0" fmla="*/ 36 w 62"/>
                <a:gd name="T1" fmla="*/ 20 h 90"/>
                <a:gd name="T2" fmla="*/ 13 w 62"/>
                <a:gd name="T3" fmla="*/ 59 h 90"/>
                <a:gd name="T4" fmla="*/ 4 w 62"/>
                <a:gd name="T5" fmla="*/ 54 h 90"/>
                <a:gd name="T6" fmla="*/ 26 w 62"/>
                <a:gd name="T7" fmla="*/ 14 h 90"/>
                <a:gd name="T8" fmla="*/ 30 w 62"/>
                <a:gd name="T9" fmla="*/ 8 h 90"/>
                <a:gd name="T10" fmla="*/ 34 w 62"/>
                <a:gd name="T11" fmla="*/ 0 h 90"/>
                <a:gd name="T12" fmla="*/ 62 w 62"/>
                <a:gd name="T13" fmla="*/ 16 h 90"/>
                <a:gd name="T14" fmla="*/ 57 w 62"/>
                <a:gd name="T15" fmla="*/ 24 h 90"/>
                <a:gd name="T16" fmla="*/ 54 w 62"/>
                <a:gd name="T17" fmla="*/ 30 h 90"/>
                <a:gd name="T18" fmla="*/ 31 w 62"/>
                <a:gd name="T19" fmla="*/ 70 h 90"/>
                <a:gd name="T20" fmla="*/ 22 w 62"/>
                <a:gd name="T21" fmla="*/ 64 h 90"/>
                <a:gd name="T22" fmla="*/ 45 w 62"/>
                <a:gd name="T23" fmla="*/ 25 h 90"/>
                <a:gd name="T24" fmla="*/ 36 w 62"/>
                <a:gd name="T25" fmla="*/ 20 h 90"/>
                <a:gd name="T26" fmla="*/ 2 w 62"/>
                <a:gd name="T27" fmla="*/ 90 h 90"/>
                <a:gd name="T28" fmla="*/ 12 w 62"/>
                <a:gd name="T29" fmla="*/ 85 h 90"/>
                <a:gd name="T30" fmla="*/ 22 w 62"/>
                <a:gd name="T31" fmla="*/ 80 h 90"/>
                <a:gd name="T32" fmla="*/ 11 w 62"/>
                <a:gd name="T33" fmla="*/ 74 h 90"/>
                <a:gd name="T34" fmla="*/ 0 w 62"/>
                <a:gd name="T35" fmla="*/ 68 h 90"/>
                <a:gd name="T36" fmla="*/ 1 w 62"/>
                <a:gd name="T37" fmla="*/ 79 h 90"/>
                <a:gd name="T38" fmla="*/ 2 w 62"/>
                <a:gd name="T3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0">
                  <a:moveTo>
                    <a:pt x="36" y="2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6" y="2"/>
                    <a:pt x="54" y="8"/>
                    <a:pt x="62" y="16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2" y="90"/>
                  </a:moveTo>
                  <a:cubicBezTo>
                    <a:pt x="12" y="85"/>
                    <a:pt x="12" y="85"/>
                    <a:pt x="12" y="85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79"/>
                    <a:pt x="1" y="79"/>
                    <a:pt x="1" y="79"/>
                  </a:cubicBezTo>
                  <a:lnTo>
                    <a:pt x="2" y="9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620" y="1000058"/>
            <a:ext cx="3544937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64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 dpi="0" rotWithShape="1">
            <a:blip r:embed="rId3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38941" y="3744397"/>
            <a:ext cx="4292282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just"/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 ADD </a:t>
            </a:r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TITLE IN HERE</a:t>
            </a:r>
            <a:endParaRPr lang="zh-CN" altLang="en-US" sz="33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66746" y="4324486"/>
            <a:ext cx="275219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Please add a comment here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87214" y="926221"/>
            <a:ext cx="1093889" cy="33747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7900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Algerian" panose="04020705040A02060702" pitchFamily="82" charset="0"/>
                <a:ea typeface="造字工房版黑 G0v1 常规体" charset="-122"/>
              </a:rPr>
              <a:t>3</a:t>
            </a:r>
            <a:endParaRPr lang="zh-CN" altLang="en-US" sz="17900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lgerian" panose="04020705040A02060702" pitchFamily="82" charset="0"/>
              <a:ea typeface="造字工房版黑 G0v1 常规体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0" y="-49171"/>
            <a:ext cx="3295650" cy="3248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525723" y="2647950"/>
            <a:ext cx="2618277" cy="24674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直角三角形 36"/>
          <p:cNvSpPr/>
          <p:nvPr/>
        </p:nvSpPr>
        <p:spPr>
          <a:xfrm rot="5400000">
            <a:off x="28575" y="-28575"/>
            <a:ext cx="3000375" cy="3057525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16200000">
            <a:off x="6739906" y="2711275"/>
            <a:ext cx="2368325" cy="2439863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" y="272078"/>
            <a:ext cx="1594582" cy="7303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245" y="406778"/>
            <a:ext cx="4700588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65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 dpi="0" rotWithShape="1">
            <a:blip r:embed="rId2" cstate="email">
              <a:alphaModFix amt="6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0" y="3187875"/>
            <a:ext cx="9144000" cy="1394732"/>
          </a:xfrm>
          <a:prstGeom prst="rect">
            <a:avLst/>
          </a:prstGeom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094917" y="3250132"/>
            <a:ext cx="3209533" cy="1252123"/>
            <a:chOff x="1979366" y="1952030"/>
            <a:chExt cx="4279377" cy="1669497"/>
          </a:xfrm>
        </p:grpSpPr>
        <p:sp>
          <p:nvSpPr>
            <p:cNvPr id="6" name="矩形 5"/>
            <p:cNvSpPr/>
            <p:nvPr/>
          </p:nvSpPr>
          <p:spPr>
            <a:xfrm>
              <a:off x="2020215" y="2482754"/>
              <a:ext cx="417353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text here, according to the need to adjust the font and font size. Please add text here, according to the need to adjust the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font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79366" y="1952030"/>
              <a:ext cx="427937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rPr>
                <a:t>PLEASE ADD TITLE IN HERE</a:t>
              </a:r>
              <a:endParaRPr lang="zh-CN" altLang="en-US" sz="24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endParaRPr>
            </a:p>
          </p:txBody>
        </p:sp>
      </p:grpSp>
      <p:sp>
        <p:nvSpPr>
          <p:cNvPr id="14" name="KSO_Shape"/>
          <p:cNvSpPr/>
          <p:nvPr/>
        </p:nvSpPr>
        <p:spPr>
          <a:xfrm rot="10800000">
            <a:off x="1745" y="1591056"/>
            <a:ext cx="9142255" cy="1604861"/>
          </a:xfrm>
          <a:custGeom>
            <a:avLst/>
            <a:gdLst>
              <a:gd name="connsiteX0" fmla="*/ 0 w 3325370"/>
              <a:gd name="connsiteY0" fmla="*/ 0 h 1637134"/>
              <a:gd name="connsiteX1" fmla="*/ 3325370 w 3325370"/>
              <a:gd name="connsiteY1" fmla="*/ 0 h 1637134"/>
              <a:gd name="connsiteX2" fmla="*/ 3318183 w 3325370"/>
              <a:gd name="connsiteY2" fmla="*/ 142905 h 1637134"/>
              <a:gd name="connsiteX3" fmla="*/ 1673347 w 3325370"/>
              <a:gd name="connsiteY3" fmla="*/ 1637102 h 1637134"/>
              <a:gd name="connsiteX4" fmla="*/ 10229 w 3325370"/>
              <a:gd name="connsiteY4" fmla="*/ 163281 h 1637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370" h="1637134">
                <a:moveTo>
                  <a:pt x="0" y="0"/>
                </a:moveTo>
                <a:lnTo>
                  <a:pt x="3325370" y="0"/>
                </a:lnTo>
                <a:lnTo>
                  <a:pt x="3318183" y="142905"/>
                </a:lnTo>
                <a:cubicBezTo>
                  <a:pt x="3233689" y="978328"/>
                  <a:pt x="2530939" y="1631820"/>
                  <a:pt x="1673347" y="1637102"/>
                </a:cubicBezTo>
                <a:cubicBezTo>
                  <a:pt x="815755" y="1642385"/>
                  <a:pt x="105008" y="997600"/>
                  <a:pt x="10229" y="163281"/>
                </a:cubicBezTo>
                <a:close/>
              </a:path>
            </a:pathLst>
          </a:custGeom>
          <a:gradFill>
            <a:gsLst>
              <a:gs pos="50000">
                <a:schemeClr val="accent1">
                  <a:lumMod val="60000"/>
                  <a:lumOff val="40000"/>
                </a:schemeClr>
              </a:gs>
              <a:gs pos="21000">
                <a:schemeClr val="accent1"/>
              </a:gs>
              <a:gs pos="100000">
                <a:srgbClr val="5B9BD5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745" y="2351138"/>
            <a:ext cx="2884018" cy="1652983"/>
            <a:chOff x="-2327" y="3134850"/>
            <a:chExt cx="3845357" cy="2203977"/>
          </a:xfrm>
        </p:grpSpPr>
        <p:sp>
          <p:nvSpPr>
            <p:cNvPr id="15" name="椭圆 14"/>
            <p:cNvSpPr/>
            <p:nvPr/>
          </p:nvSpPr>
          <p:spPr>
            <a:xfrm>
              <a:off x="-2327" y="3134850"/>
              <a:ext cx="3845357" cy="2203977"/>
            </a:xfrm>
            <a:prstGeom prst="ellipse">
              <a:avLst/>
            </a:prstGeom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21000">
                  <a:schemeClr val="accent1"/>
                </a:gs>
                <a:gs pos="100000">
                  <a:srgbClr val="5B9BD5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52"/>
            <a:stretch/>
          </p:blipFill>
          <p:spPr>
            <a:xfrm>
              <a:off x="385781" y="3307019"/>
              <a:ext cx="3306030" cy="1859642"/>
            </a:xfrm>
            <a:prstGeom prst="ellipse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260855" y="2346037"/>
            <a:ext cx="2884018" cy="1652983"/>
            <a:chOff x="8347806" y="3128049"/>
            <a:chExt cx="3845357" cy="2203977"/>
          </a:xfrm>
        </p:grpSpPr>
        <p:sp>
          <p:nvSpPr>
            <p:cNvPr id="16" name="椭圆 15"/>
            <p:cNvSpPr/>
            <p:nvPr/>
          </p:nvSpPr>
          <p:spPr>
            <a:xfrm>
              <a:off x="8347806" y="3128049"/>
              <a:ext cx="3845357" cy="2203977"/>
            </a:xfrm>
            <a:prstGeom prst="ellipse">
              <a:avLst/>
            </a:prstGeom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21000">
                  <a:schemeClr val="accent1"/>
                </a:gs>
                <a:gs pos="100000">
                  <a:srgbClr val="5B9BD5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01680" y="3300216"/>
              <a:ext cx="3306031" cy="1859642"/>
            </a:xfrm>
            <a:prstGeom prst="ellipse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4610" y="187821"/>
            <a:ext cx="4700588" cy="3000375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-53407" y="4593213"/>
            <a:ext cx="9286875" cy="0"/>
          </a:xfrm>
          <a:prstGeom prst="line">
            <a:avLst/>
          </a:prstGeom>
          <a:ln w="38100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4602956"/>
            <a:ext cx="9144000" cy="551235"/>
          </a:xfrm>
          <a:prstGeom prst="rect">
            <a:avLst/>
          </a:prstGeom>
          <a:gradFill>
            <a:gsLst>
              <a:gs pos="11000">
                <a:schemeClr val="accent1">
                  <a:lumMod val="60000"/>
                  <a:lumOff val="40000"/>
                </a:schemeClr>
              </a:gs>
              <a:gs pos="91000">
                <a:srgbClr val="5B9BD5"/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994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1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316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744" y="934229"/>
            <a:ext cx="5841300" cy="22933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802" y="3691574"/>
            <a:ext cx="6458740" cy="1263808"/>
          </a:xfrm>
          <a:prstGeom prst="rect">
            <a:avLst/>
          </a:prstGeom>
          <a:noFill/>
          <a:ln w="44450">
            <a:noFill/>
            <a:prstDash val="sysDash"/>
          </a:ln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8600" dirty="0">
                <a:ln w="57150">
                  <a:solidFill>
                    <a:schemeClr val="bg1"/>
                  </a:solidFill>
                </a:ln>
                <a:solidFill>
                  <a:srgbClr val="5B9BD5"/>
                </a:solidFill>
                <a:effectLst>
                  <a:reflection blurRad="6350" stA="60000" endA="900" endPos="58000" dir="5400000" sy="-100000" algn="bl" rotWithShape="0"/>
                </a:effectLst>
                <a:latin typeface="Hobo Std" panose="020B0803040709020204" pitchFamily="34" charset="0"/>
                <a:ea typeface="造字工房版黑 G0v1 常规体" pitchFamily="2" charset="-122"/>
              </a:rPr>
              <a:t>THANK YOU</a:t>
            </a:r>
            <a:endParaRPr lang="zh-CN" altLang="en-US" sz="8600" dirty="0">
              <a:ln w="57150">
                <a:solidFill>
                  <a:schemeClr val="bg1"/>
                </a:solidFill>
              </a:ln>
              <a:solidFill>
                <a:srgbClr val="5B9BD5"/>
              </a:solidFill>
              <a:effectLst>
                <a:reflection blurRad="6350" stA="60000" endA="900" endPos="58000" dir="5400000" sy="-100000" algn="bl" rotWithShape="0"/>
              </a:effectLst>
              <a:latin typeface="Hobo Std" panose="020B0803040709020204" pitchFamily="34" charset="0"/>
              <a:ea typeface="造字工房版黑 G0v1 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03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8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2D050"/>
            </a:gs>
            <a:gs pos="86000">
              <a:srgbClr val="5B9BD5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-10500" y="-26837"/>
            <a:ext cx="9154500" cy="5232607"/>
          </a:xfrm>
          <a:prstGeom prst="rect">
            <a:avLst/>
          </a:prstGeom>
          <a:blipFill dpi="0" rotWithShape="1">
            <a:blip r:embed="rId2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41586" y="-16419"/>
            <a:ext cx="6365355" cy="5258533"/>
            <a:chOff x="-43285" y="-83027"/>
            <a:chExt cx="8487140" cy="7011377"/>
          </a:xfrm>
        </p:grpSpPr>
        <p:sp>
          <p:nvSpPr>
            <p:cNvPr id="14" name="泪滴形 13"/>
            <p:cNvSpPr/>
            <p:nvPr/>
          </p:nvSpPr>
          <p:spPr>
            <a:xfrm>
              <a:off x="-43285" y="-70351"/>
              <a:ext cx="8487140" cy="6998701"/>
            </a:xfrm>
            <a:prstGeom prst="teardrop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泪滴形 31"/>
            <p:cNvSpPr/>
            <p:nvPr/>
          </p:nvSpPr>
          <p:spPr>
            <a:xfrm>
              <a:off x="272974" y="-83027"/>
              <a:ext cx="8054162" cy="6283802"/>
            </a:xfrm>
            <a:prstGeom prst="teardrop">
              <a:avLst>
                <a:gd name="adj" fmla="val 103060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63576" y="282925"/>
            <a:ext cx="4008016" cy="3691779"/>
            <a:chOff x="1284768" y="377233"/>
            <a:chExt cx="5344021" cy="4922372"/>
          </a:xfrm>
        </p:grpSpPr>
        <p:grpSp>
          <p:nvGrpSpPr>
            <p:cNvPr id="53" name="组合 52"/>
            <p:cNvGrpSpPr/>
            <p:nvPr/>
          </p:nvGrpSpPr>
          <p:grpSpPr>
            <a:xfrm>
              <a:off x="1284768" y="377233"/>
              <a:ext cx="4164501" cy="4922372"/>
              <a:chOff x="6400552" y="-77036"/>
              <a:chExt cx="4164501" cy="4922372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7829191" y="-77036"/>
                <a:ext cx="2731945" cy="861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CONTENTS</a:t>
                </a:r>
                <a:endParaRPr lang="zh-CN" altLang="en-US" sz="33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942355" y="1081719"/>
                <a:ext cx="2723396" cy="55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ADD </a:t>
                </a:r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TITLE IN HERE</a:t>
                </a:r>
                <a:endParaRPr lang="zh-CN" altLang="en-US" sz="21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196832" y="1711661"/>
                <a:ext cx="2949953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2D050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rPr>
                  <a:t>Please add a comment here</a:t>
                </a:r>
                <a:endParaRPr lang="zh-CN" altLang="en-US" dirty="0">
                  <a:solidFill>
                    <a:srgbClr val="92D0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00552" y="2367946"/>
                <a:ext cx="2723396" cy="55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ADD </a:t>
                </a:r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TITLE IN HERE</a:t>
                </a:r>
                <a:endParaRPr lang="zh-CN" altLang="en-US" sz="21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983027" y="3038694"/>
                <a:ext cx="2949953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2D050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rPr>
                  <a:t>Please add a comment here</a:t>
                </a:r>
                <a:endParaRPr lang="zh-CN" altLang="en-US" dirty="0">
                  <a:solidFill>
                    <a:srgbClr val="92D0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7006332" y="3776639"/>
                <a:ext cx="2723396" cy="553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ADD </a:t>
                </a:r>
                <a:r>
                  <a:rPr lang="en-US" altLang="zh-CN" sz="21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TITLE IN HERE</a:t>
                </a:r>
                <a:endParaRPr lang="zh-CN" altLang="en-US" sz="21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615100" y="4434967"/>
                <a:ext cx="2949953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92D050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rPr>
                  <a:t>Please add a comment here</a:t>
                </a:r>
                <a:endParaRPr lang="zh-CN" altLang="en-US" dirty="0">
                  <a:solidFill>
                    <a:srgbClr val="92D05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5309625" y="608065"/>
              <a:ext cx="1319164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92D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</a:t>
              </a:r>
              <a:r>
                <a:rPr lang="en-US" altLang="zh-CN" dirty="0" smtClean="0">
                  <a:solidFill>
                    <a:srgbClr val="92D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add</a:t>
              </a:r>
              <a:endParaRPr lang="zh-CN" altLang="en-US" dirty="0">
                <a:solidFill>
                  <a:srgbClr val="92D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4628" y="-6912"/>
            <a:ext cx="4541786" cy="522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2361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 dpi="0" rotWithShape="1">
            <a:blip r:embed="rId3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38941" y="3744397"/>
            <a:ext cx="4292282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just"/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 ADD </a:t>
            </a:r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TITLE IN HERE</a:t>
            </a:r>
            <a:endParaRPr lang="zh-CN" altLang="en-US" sz="33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66746" y="4324486"/>
            <a:ext cx="275219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Please add a comment here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53926" y="926221"/>
            <a:ext cx="760465" cy="33747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7900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Algerian" panose="04020705040A02060702" pitchFamily="82" charset="0"/>
                <a:ea typeface="造字工房版黑 G0v1 常规体" charset="-122"/>
              </a:rPr>
              <a:t>1</a:t>
            </a:r>
            <a:endParaRPr lang="zh-CN" altLang="en-US" sz="17900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lgerian" panose="04020705040A02060702" pitchFamily="82" charset="0"/>
              <a:ea typeface="造字工房版黑 G0v1 常规体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4001" y="0"/>
            <a:ext cx="3897250" cy="4701217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H="1">
            <a:off x="0" y="-49171"/>
            <a:ext cx="3295650" cy="3248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525723" y="2647950"/>
            <a:ext cx="2618277" cy="24674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直角三角形 36"/>
          <p:cNvSpPr/>
          <p:nvPr/>
        </p:nvSpPr>
        <p:spPr>
          <a:xfrm rot="5400000">
            <a:off x="28575" y="-28575"/>
            <a:ext cx="3000375" cy="3057525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16200000">
            <a:off x="6739906" y="2711275"/>
            <a:ext cx="2368325" cy="2439863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" y="272078"/>
            <a:ext cx="1594582" cy="73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6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 cstate="email">
              <a:alphaModFix amt="9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4" cstate="email">
              <a:alphaModFix amt="9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287"/>
            <a:ext cx="9144000" cy="33885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3357232"/>
            <a:ext cx="2865597" cy="1754981"/>
            <a:chOff x="0" y="4476310"/>
            <a:chExt cx="3820796" cy="2339974"/>
          </a:xfrm>
        </p:grpSpPr>
        <p:sp useBgFill="1">
          <p:nvSpPr>
            <p:cNvPr id="16" name="矩形 15"/>
            <p:cNvSpPr/>
            <p:nvPr/>
          </p:nvSpPr>
          <p:spPr>
            <a:xfrm>
              <a:off x="0" y="4476310"/>
              <a:ext cx="3820796" cy="2339974"/>
            </a:xfrm>
            <a:prstGeom prst="rect">
              <a:avLst/>
            </a:prstGeom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18033" y="4736431"/>
              <a:ext cx="3193503" cy="1793185"/>
              <a:chOff x="418033" y="4023005"/>
              <a:chExt cx="3193503" cy="1793185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18033" y="4023005"/>
                <a:ext cx="3193503" cy="1608345"/>
                <a:chOff x="4663463" y="3478636"/>
                <a:chExt cx="3193503" cy="1608345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4663463" y="4003608"/>
                  <a:ext cx="3193503" cy="108337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30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Please add text here, according to the need to adjust the font and </a:t>
                  </a:r>
                  <a:r>
                    <a:rPr lang="en-US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fonts</a:t>
                  </a:r>
                  <a:endPara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4663463" y="3478636"/>
                  <a:ext cx="2368598" cy="4555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en-US" altLang="zh-CN" sz="1800" dirty="0">
                      <a:solidFill>
                        <a:srgbClr val="5B9BD5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ADD TITLE IN HERE</a:t>
                  </a:r>
                  <a:endParaRPr lang="zh-CN" altLang="en-US" sz="1800" dirty="0">
                    <a:solidFill>
                      <a:srgbClr val="5B9BD5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479425" y="5508414"/>
                <a:ext cx="820102" cy="307776"/>
                <a:chOff x="658204" y="5783044"/>
                <a:chExt cx="820102" cy="307776"/>
              </a:xfrm>
            </p:grpSpPr>
            <p:sp>
              <p:nvSpPr>
                <p:cNvPr id="3" name="圆角矩形 2"/>
                <p:cNvSpPr/>
                <p:nvPr/>
              </p:nvSpPr>
              <p:spPr>
                <a:xfrm>
                  <a:off x="658204" y="5815235"/>
                  <a:ext cx="820102" cy="203091"/>
                </a:xfrm>
                <a:prstGeom prst="roundRect">
                  <a:avLst>
                    <a:gd name="adj" fmla="val 18904"/>
                  </a:avLst>
                </a:prstGeom>
                <a:noFill/>
                <a:ln w="635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765608" y="5783044"/>
                  <a:ext cx="605294" cy="3077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en-US" altLang="zh-CN" sz="9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itchFamily="34" charset="-122"/>
                      <a:ea typeface="微软雅黑 Light" pitchFamily="34" charset="-122"/>
                    </a:rPr>
                    <a:t>2008</a:t>
                  </a:r>
                  <a:endPara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</p:grpSp>
      </p:grpSp>
      <p:grpSp>
        <p:nvGrpSpPr>
          <p:cNvPr id="10" name="组合 9"/>
          <p:cNvGrpSpPr/>
          <p:nvPr/>
        </p:nvGrpSpPr>
        <p:grpSpPr>
          <a:xfrm>
            <a:off x="6278403" y="3359944"/>
            <a:ext cx="2865597" cy="1783556"/>
            <a:chOff x="8371204" y="4479926"/>
            <a:chExt cx="3820796" cy="2378074"/>
          </a:xfrm>
        </p:grpSpPr>
        <p:sp useBgFill="1">
          <p:nvSpPr>
            <p:cNvPr id="20" name="矩形 19"/>
            <p:cNvSpPr/>
            <p:nvPr/>
          </p:nvSpPr>
          <p:spPr>
            <a:xfrm>
              <a:off x="8371204" y="4479926"/>
              <a:ext cx="3820796" cy="2378074"/>
            </a:xfrm>
            <a:prstGeom prst="rect">
              <a:avLst/>
            </a:prstGeom>
            <a:ln>
              <a:noFill/>
            </a:ln>
            <a:effectLst>
              <a:outerShdw blurRad="2540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628201" y="4723281"/>
              <a:ext cx="3299817" cy="1806335"/>
              <a:chOff x="8628201" y="4009855"/>
              <a:chExt cx="3299817" cy="1806335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8628201" y="4009855"/>
                <a:ext cx="3299817" cy="1256079"/>
                <a:chOff x="4516397" y="3465486"/>
                <a:chExt cx="3299817" cy="1256079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4523382" y="3958280"/>
                  <a:ext cx="3292832" cy="76328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en-US" altLang="zh-CN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Please add text here, according to the need to adjust the font and font </a:t>
                  </a:r>
                  <a:endPara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4516397" y="3465486"/>
                  <a:ext cx="2372872" cy="4555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:r>
                    <a:rPr lang="en-US" altLang="zh-CN" sz="1800" b="1" dirty="0">
                      <a:solidFill>
                        <a:srgbClr val="5B9BD5"/>
                      </a:solidFill>
                      <a:latin typeface="Impact" panose="020B0806030902050204" pitchFamily="34" charset="0"/>
                      <a:ea typeface="Microsoft YaHei" panose="020B0503020204020204" pitchFamily="34" charset="-122"/>
                    </a:rPr>
                    <a:t>ADD TITLE IN HERE</a:t>
                  </a:r>
                  <a:endParaRPr lang="zh-CN" altLang="en-US" sz="1800" b="1" dirty="0">
                    <a:solidFill>
                      <a:srgbClr val="5B9BD5"/>
                    </a:solidFill>
                    <a:latin typeface="Impact" panose="020B0806030902050204" pitchFamily="34" charset="0"/>
                    <a:ea typeface="Microsoft YaHei" panose="020B0503020204020204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8716047" y="5508414"/>
                <a:ext cx="820102" cy="307776"/>
                <a:chOff x="541973" y="5783044"/>
                <a:chExt cx="820102" cy="307776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541973" y="5815236"/>
                  <a:ext cx="820102" cy="203091"/>
                </a:xfrm>
                <a:prstGeom prst="roundRect">
                  <a:avLst>
                    <a:gd name="adj" fmla="val 18904"/>
                  </a:avLst>
                </a:prstGeom>
                <a:noFill/>
                <a:ln w="635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649380" y="5783044"/>
                  <a:ext cx="605293" cy="30777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dist"/>
                  <a:r>
                    <a:rPr lang="en-US" altLang="zh-CN" sz="9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itchFamily="34" charset="-122"/>
                      <a:ea typeface="微软雅黑 Light" pitchFamily="34" charset="-122"/>
                    </a:rPr>
                    <a:t>2016</a:t>
                  </a:r>
                  <a:endPara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0187" y="192372"/>
            <a:ext cx="3818216" cy="475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642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 dpi="0" rotWithShape="1"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973649" y="-118629"/>
            <a:ext cx="5314112" cy="5380758"/>
            <a:chOff x="5298199" y="-158172"/>
            <a:chExt cx="7085482" cy="71743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69873" y="794328"/>
              <a:ext cx="5342134" cy="5269344"/>
            </a:xfrm>
            <a:prstGeom prst="rect">
              <a:avLst/>
            </a:prstGeom>
          </p:spPr>
        </p:pic>
        <p:sp>
          <p:nvSpPr>
            <p:cNvPr id="22" name="KSO_Shape"/>
            <p:cNvSpPr/>
            <p:nvPr/>
          </p:nvSpPr>
          <p:spPr>
            <a:xfrm>
              <a:off x="5298199" y="-158172"/>
              <a:ext cx="1905000" cy="1905000"/>
            </a:xfrm>
            <a:custGeom>
              <a:avLst/>
              <a:gdLst>
                <a:gd name="connsiteX0" fmla="*/ 386329 w 1380180"/>
                <a:gd name="connsiteY0" fmla="*/ 0 h 1380181"/>
                <a:gd name="connsiteX1" fmla="*/ 432048 w 1380180"/>
                <a:gd name="connsiteY1" fmla="*/ 0 h 1380181"/>
                <a:gd name="connsiteX2" fmla="*/ 432048 w 1380180"/>
                <a:gd name="connsiteY2" fmla="*/ 386329 h 1380181"/>
                <a:gd name="connsiteX3" fmla="*/ 1380180 w 1380180"/>
                <a:gd name="connsiteY3" fmla="*/ 386329 h 1380181"/>
                <a:gd name="connsiteX4" fmla="*/ 1380180 w 1380180"/>
                <a:gd name="connsiteY4" fmla="*/ 432048 h 1380181"/>
                <a:gd name="connsiteX5" fmla="*/ 432048 w 1380180"/>
                <a:gd name="connsiteY5" fmla="*/ 432048 h 1380181"/>
                <a:gd name="connsiteX6" fmla="*/ 432048 w 1380180"/>
                <a:gd name="connsiteY6" fmla="*/ 1380181 h 1380181"/>
                <a:gd name="connsiteX7" fmla="*/ 386329 w 1380180"/>
                <a:gd name="connsiteY7" fmla="*/ 1380181 h 1380181"/>
                <a:gd name="connsiteX8" fmla="*/ 386329 w 1380180"/>
                <a:gd name="connsiteY8" fmla="*/ 432048 h 1380181"/>
                <a:gd name="connsiteX9" fmla="*/ 0 w 1380180"/>
                <a:gd name="connsiteY9" fmla="*/ 432048 h 1380181"/>
                <a:gd name="connsiteX10" fmla="*/ 0 w 1380180"/>
                <a:gd name="connsiteY10" fmla="*/ 386329 h 1380181"/>
                <a:gd name="connsiteX11" fmla="*/ 386329 w 1380180"/>
                <a:gd name="connsiteY11" fmla="*/ 386329 h 138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0180" h="1380181">
                  <a:moveTo>
                    <a:pt x="386329" y="0"/>
                  </a:moveTo>
                  <a:lnTo>
                    <a:pt x="432048" y="0"/>
                  </a:lnTo>
                  <a:lnTo>
                    <a:pt x="432048" y="386329"/>
                  </a:lnTo>
                  <a:lnTo>
                    <a:pt x="1380180" y="386329"/>
                  </a:lnTo>
                  <a:lnTo>
                    <a:pt x="1380180" y="432048"/>
                  </a:lnTo>
                  <a:lnTo>
                    <a:pt x="432048" y="432048"/>
                  </a:lnTo>
                  <a:lnTo>
                    <a:pt x="432048" y="1380181"/>
                  </a:lnTo>
                  <a:lnTo>
                    <a:pt x="386329" y="1380181"/>
                  </a:lnTo>
                  <a:lnTo>
                    <a:pt x="386329" y="432048"/>
                  </a:lnTo>
                  <a:lnTo>
                    <a:pt x="0" y="432048"/>
                  </a:lnTo>
                  <a:lnTo>
                    <a:pt x="0" y="386329"/>
                  </a:lnTo>
                  <a:lnTo>
                    <a:pt x="386329" y="3863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KSO_Shape"/>
            <p:cNvSpPr/>
            <p:nvPr/>
          </p:nvSpPr>
          <p:spPr>
            <a:xfrm rot="10800000">
              <a:off x="10478681" y="5111172"/>
              <a:ext cx="1905000" cy="1905000"/>
            </a:xfrm>
            <a:custGeom>
              <a:avLst/>
              <a:gdLst>
                <a:gd name="connsiteX0" fmla="*/ 386329 w 1380180"/>
                <a:gd name="connsiteY0" fmla="*/ 0 h 1380181"/>
                <a:gd name="connsiteX1" fmla="*/ 432048 w 1380180"/>
                <a:gd name="connsiteY1" fmla="*/ 0 h 1380181"/>
                <a:gd name="connsiteX2" fmla="*/ 432048 w 1380180"/>
                <a:gd name="connsiteY2" fmla="*/ 386329 h 1380181"/>
                <a:gd name="connsiteX3" fmla="*/ 1380180 w 1380180"/>
                <a:gd name="connsiteY3" fmla="*/ 386329 h 1380181"/>
                <a:gd name="connsiteX4" fmla="*/ 1380180 w 1380180"/>
                <a:gd name="connsiteY4" fmla="*/ 432048 h 1380181"/>
                <a:gd name="connsiteX5" fmla="*/ 432048 w 1380180"/>
                <a:gd name="connsiteY5" fmla="*/ 432048 h 1380181"/>
                <a:gd name="connsiteX6" fmla="*/ 432048 w 1380180"/>
                <a:gd name="connsiteY6" fmla="*/ 1380181 h 1380181"/>
                <a:gd name="connsiteX7" fmla="*/ 386329 w 1380180"/>
                <a:gd name="connsiteY7" fmla="*/ 1380181 h 1380181"/>
                <a:gd name="connsiteX8" fmla="*/ 386329 w 1380180"/>
                <a:gd name="connsiteY8" fmla="*/ 432048 h 1380181"/>
                <a:gd name="connsiteX9" fmla="*/ 0 w 1380180"/>
                <a:gd name="connsiteY9" fmla="*/ 432048 h 1380181"/>
                <a:gd name="connsiteX10" fmla="*/ 0 w 1380180"/>
                <a:gd name="connsiteY10" fmla="*/ 386329 h 1380181"/>
                <a:gd name="connsiteX11" fmla="*/ 386329 w 1380180"/>
                <a:gd name="connsiteY11" fmla="*/ 386329 h 1380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0180" h="1380181">
                  <a:moveTo>
                    <a:pt x="386329" y="0"/>
                  </a:moveTo>
                  <a:lnTo>
                    <a:pt x="432048" y="0"/>
                  </a:lnTo>
                  <a:lnTo>
                    <a:pt x="432048" y="386329"/>
                  </a:lnTo>
                  <a:lnTo>
                    <a:pt x="1380180" y="386329"/>
                  </a:lnTo>
                  <a:lnTo>
                    <a:pt x="1380180" y="432048"/>
                  </a:lnTo>
                  <a:lnTo>
                    <a:pt x="432048" y="432048"/>
                  </a:lnTo>
                  <a:lnTo>
                    <a:pt x="432048" y="1380181"/>
                  </a:lnTo>
                  <a:lnTo>
                    <a:pt x="386329" y="1380181"/>
                  </a:lnTo>
                  <a:lnTo>
                    <a:pt x="386329" y="432048"/>
                  </a:lnTo>
                  <a:lnTo>
                    <a:pt x="0" y="432048"/>
                  </a:lnTo>
                  <a:lnTo>
                    <a:pt x="0" y="386329"/>
                  </a:lnTo>
                  <a:lnTo>
                    <a:pt x="386329" y="3863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897406" y="406400"/>
              <a:ext cx="3894544" cy="0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854700" y="6435450"/>
              <a:ext cx="3809910" cy="13014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854700" y="2755900"/>
              <a:ext cx="0" cy="3692564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785600" y="393700"/>
              <a:ext cx="25400" cy="335280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2" name="直接连接符 41"/>
          <p:cNvCxnSpPr/>
          <p:nvPr/>
        </p:nvCxnSpPr>
        <p:spPr>
          <a:xfrm>
            <a:off x="-95250" y="492919"/>
            <a:ext cx="51244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-209550" y="4650581"/>
            <a:ext cx="5238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66373" y="1960230"/>
            <a:ext cx="3212633" cy="24945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, according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to the need to adjust the font and font 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text here, according to the need to adjust the font and font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size.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Please add text here, according to the need to adjust the font and font size. Please add text here, according to the need to adjust the font and font size.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1287" y="901548"/>
            <a:ext cx="1911822" cy="8171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7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PLEASEADD</a:t>
            </a:r>
          </a:p>
          <a:p>
            <a:pPr>
              <a:lnSpc>
                <a:spcPct val="90000"/>
              </a:lnSpc>
            </a:pPr>
            <a:r>
              <a:rPr lang="en-US" altLang="zh-CN" sz="27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TITLE IN HERE</a:t>
            </a:r>
            <a:endParaRPr lang="zh-CN" altLang="en-US" sz="27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321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11811"/>
            <a:ext cx="9144793" cy="5143946"/>
          </a:xfrm>
          <a:prstGeom prst="rect">
            <a:avLst/>
          </a:prstGeom>
          <a:blipFill dpi="0" rotWithShape="1">
            <a:blip r:embed="rId3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71196" y="308979"/>
            <a:ext cx="4808084" cy="4549609"/>
            <a:chOff x="5501821" y="382319"/>
            <a:chExt cx="6410778" cy="6066145"/>
          </a:xfrm>
        </p:grpSpPr>
        <p:sp>
          <p:nvSpPr>
            <p:cNvPr id="13" name="KSO_Shape"/>
            <p:cNvSpPr/>
            <p:nvPr/>
          </p:nvSpPr>
          <p:spPr>
            <a:xfrm>
              <a:off x="6015365" y="657023"/>
              <a:ext cx="5682487" cy="5543752"/>
            </a:xfrm>
            <a:custGeom>
              <a:avLst/>
              <a:gdLst/>
              <a:ahLst/>
              <a:cxnLst/>
              <a:rect l="l" t="t" r="r" b="b"/>
              <a:pathLst>
                <a:path w="1160528" h="1137856">
                  <a:moveTo>
                    <a:pt x="301373" y="145324"/>
                  </a:moveTo>
                  <a:cubicBezTo>
                    <a:pt x="77474" y="176329"/>
                    <a:pt x="-76715" y="585266"/>
                    <a:pt x="580264" y="1067944"/>
                  </a:cubicBezTo>
                  <a:cubicBezTo>
                    <a:pt x="1535870" y="365866"/>
                    <a:pt x="775286" y="-180195"/>
                    <a:pt x="580264" y="365866"/>
                  </a:cubicBezTo>
                  <a:cubicBezTo>
                    <a:pt x="519320" y="195222"/>
                    <a:pt x="403145" y="131231"/>
                    <a:pt x="301373" y="145324"/>
                  </a:cubicBezTo>
                  <a:close/>
                  <a:moveTo>
                    <a:pt x="237013" y="2324"/>
                  </a:moveTo>
                  <a:cubicBezTo>
                    <a:pt x="362271" y="-15022"/>
                    <a:pt x="505256" y="63737"/>
                    <a:pt x="580264" y="273760"/>
                  </a:cubicBezTo>
                  <a:cubicBezTo>
                    <a:pt x="820291" y="-398315"/>
                    <a:pt x="1756395" y="273760"/>
                    <a:pt x="580264" y="1137856"/>
                  </a:cubicBezTo>
                  <a:cubicBezTo>
                    <a:pt x="-228326" y="543790"/>
                    <a:pt x="-38555" y="40484"/>
                    <a:pt x="237013" y="23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7000">
                  <a:srgbClr val="5B9BD5"/>
                </a:gs>
              </a:gsLst>
              <a:path path="circle">
                <a:fillToRect l="100000" t="100000"/>
              </a:path>
              <a:tileRect r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876288" y="393700"/>
              <a:ext cx="4915662" cy="12700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854700" y="6435450"/>
              <a:ext cx="3809910" cy="13014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854700" y="2755900"/>
              <a:ext cx="0" cy="3692564"/>
            </a:xfrm>
            <a:prstGeom prst="line">
              <a:avLst/>
            </a:prstGeom>
            <a:ln w="19050" cmpd="sng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785600" y="393700"/>
              <a:ext cx="25400" cy="4826991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1821" y="886227"/>
              <a:ext cx="6410778" cy="4699763"/>
            </a:xfrm>
            <a:prstGeom prst="rect">
              <a:avLst/>
            </a:prstGeom>
          </p:spPr>
        </p:pic>
        <p:sp>
          <p:nvSpPr>
            <p:cNvPr id="17" name="KSO_Shape"/>
            <p:cNvSpPr/>
            <p:nvPr/>
          </p:nvSpPr>
          <p:spPr>
            <a:xfrm>
              <a:off x="5591661" y="382319"/>
              <a:ext cx="1296819" cy="1097421"/>
            </a:xfrm>
            <a:prstGeom prst="parallelogram">
              <a:avLst>
                <a:gd name="adj" fmla="val 10140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KSO_Shape"/>
            <p:cNvSpPr/>
            <p:nvPr/>
          </p:nvSpPr>
          <p:spPr>
            <a:xfrm>
              <a:off x="10520598" y="5220691"/>
              <a:ext cx="1296819" cy="1097421"/>
            </a:xfrm>
            <a:prstGeom prst="parallelogram">
              <a:avLst>
                <a:gd name="adj" fmla="val 10140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KSO_Shape"/>
          <p:cNvSpPr>
            <a:spLocks/>
          </p:cNvSpPr>
          <p:nvPr/>
        </p:nvSpPr>
        <p:spPr bwMode="auto">
          <a:xfrm>
            <a:off x="8135774" y="3736783"/>
            <a:ext cx="1009019" cy="1406717"/>
          </a:xfrm>
          <a:custGeom>
            <a:avLst/>
            <a:gdLst>
              <a:gd name="T0" fmla="*/ 287353 w 5041"/>
              <a:gd name="T1" fmla="*/ 1349891 h 6311"/>
              <a:gd name="T2" fmla="*/ 101419 w 5041"/>
              <a:gd name="T3" fmla="*/ 1349891 h 6311"/>
              <a:gd name="T4" fmla="*/ 15394 w 5041"/>
              <a:gd name="T5" fmla="*/ 1187191 h 6311"/>
              <a:gd name="T6" fmla="*/ 124661 w 5041"/>
              <a:gd name="T7" fmla="*/ 1031133 h 6311"/>
              <a:gd name="T8" fmla="*/ 308482 w 5041"/>
              <a:gd name="T9" fmla="*/ 1057998 h 6311"/>
              <a:gd name="T10" fmla="*/ 676126 w 5041"/>
              <a:gd name="T11" fmla="*/ 696679 h 6311"/>
              <a:gd name="T12" fmla="*/ 724421 w 5041"/>
              <a:gd name="T13" fmla="*/ 694566 h 6311"/>
              <a:gd name="T14" fmla="*/ 417146 w 5041"/>
              <a:gd name="T15" fmla="*/ 893789 h 6311"/>
              <a:gd name="T16" fmla="*/ 415938 w 5041"/>
              <a:gd name="T17" fmla="*/ 527942 h 6311"/>
              <a:gd name="T18" fmla="*/ 469062 w 5041"/>
              <a:gd name="T19" fmla="*/ 472100 h 6311"/>
              <a:gd name="T20" fmla="*/ 837309 w 5041"/>
              <a:gd name="T21" fmla="*/ 707244 h 6311"/>
              <a:gd name="T22" fmla="*/ 749473 w 5041"/>
              <a:gd name="T23" fmla="*/ 504096 h 6311"/>
              <a:gd name="T24" fmla="*/ 463025 w 5041"/>
              <a:gd name="T25" fmla="*/ 349849 h 6311"/>
              <a:gd name="T26" fmla="*/ 646545 w 5041"/>
              <a:gd name="T27" fmla="*/ 333549 h 6311"/>
              <a:gd name="T28" fmla="*/ 913374 w 5041"/>
              <a:gd name="T29" fmla="*/ 283441 h 6311"/>
              <a:gd name="T30" fmla="*/ 816180 w 5041"/>
              <a:gd name="T31" fmla="*/ 217033 h 6311"/>
              <a:gd name="T32" fmla="*/ 456385 w 5041"/>
              <a:gd name="T33" fmla="*/ 242691 h 6311"/>
              <a:gd name="T34" fmla="*/ 606099 w 5041"/>
              <a:gd name="T35" fmla="*/ 152738 h 6311"/>
              <a:gd name="T36" fmla="*/ 725326 w 5041"/>
              <a:gd name="T37" fmla="*/ 20526 h 6311"/>
              <a:gd name="T38" fmla="*/ 483249 w 5041"/>
              <a:gd name="T39" fmla="*/ 97197 h 6311"/>
              <a:gd name="T40" fmla="*/ 348024 w 5041"/>
              <a:gd name="T41" fmla="*/ 209487 h 6311"/>
              <a:gd name="T42" fmla="*/ 398733 w 5041"/>
              <a:gd name="T43" fmla="*/ 2415 h 6311"/>
              <a:gd name="T44" fmla="*/ 292183 w 5041"/>
              <a:gd name="T45" fmla="*/ 57050 h 6311"/>
              <a:gd name="T46" fmla="*/ 260791 w 5041"/>
              <a:gd name="T47" fmla="*/ 279819 h 6311"/>
              <a:gd name="T48" fmla="*/ 165108 w 5041"/>
              <a:gd name="T49" fmla="*/ 289478 h 6311"/>
              <a:gd name="T50" fmla="*/ 19016 w 5041"/>
              <a:gd name="T51" fmla="*/ 471496 h 6311"/>
              <a:gd name="T52" fmla="*/ 255056 w 5041"/>
              <a:gd name="T53" fmla="*/ 346226 h 6311"/>
              <a:gd name="T54" fmla="*/ 32297 w 5041"/>
              <a:gd name="T55" fmla="*/ 626347 h 6311"/>
              <a:gd name="T56" fmla="*/ 14187 w 5041"/>
              <a:gd name="T57" fmla="*/ 857265 h 6311"/>
              <a:gd name="T58" fmla="*/ 276185 w 5041"/>
              <a:gd name="T59" fmla="*/ 409012 h 6311"/>
              <a:gd name="T60" fmla="*/ 273771 w 5041"/>
              <a:gd name="T61" fmla="*/ 773652 h 6311"/>
              <a:gd name="T62" fmla="*/ 419560 w 5041"/>
              <a:gd name="T63" fmla="*/ 996722 h 6311"/>
              <a:gd name="T64" fmla="*/ 1504380 w 5041"/>
              <a:gd name="T65" fmla="*/ 684303 h 6311"/>
              <a:gd name="T66" fmla="*/ 1316936 w 5041"/>
              <a:gd name="T67" fmla="*/ 501681 h 6311"/>
              <a:gd name="T68" fmla="*/ 1392699 w 5041"/>
              <a:gd name="T69" fmla="*/ 483872 h 6311"/>
              <a:gd name="T70" fmla="*/ 1366740 w 5041"/>
              <a:gd name="T71" fmla="*/ 402371 h 6311"/>
              <a:gd name="T72" fmla="*/ 1215215 w 5041"/>
              <a:gd name="T73" fmla="*/ 382751 h 6311"/>
              <a:gd name="T74" fmla="*/ 1151527 w 5041"/>
              <a:gd name="T75" fmla="*/ 362225 h 6311"/>
              <a:gd name="T76" fmla="*/ 1004832 w 5041"/>
              <a:gd name="T77" fmla="*/ 210090 h 6311"/>
              <a:gd name="T78" fmla="*/ 974647 w 5041"/>
              <a:gd name="T79" fmla="*/ 248124 h 6311"/>
              <a:gd name="T80" fmla="*/ 1029885 w 5041"/>
              <a:gd name="T81" fmla="*/ 386071 h 6311"/>
              <a:gd name="T82" fmla="*/ 828858 w 5041"/>
              <a:gd name="T83" fmla="*/ 348038 h 6311"/>
              <a:gd name="T84" fmla="*/ 937823 w 5041"/>
              <a:gd name="T85" fmla="*/ 452177 h 6311"/>
              <a:gd name="T86" fmla="*/ 872021 w 5041"/>
              <a:gd name="T87" fmla="*/ 575032 h 6311"/>
              <a:gd name="T88" fmla="*/ 1095384 w 5041"/>
              <a:gd name="T89" fmla="*/ 525226 h 6311"/>
              <a:gd name="T90" fmla="*/ 1170543 w 5041"/>
              <a:gd name="T91" fmla="*/ 898317 h 6311"/>
              <a:gd name="T92" fmla="*/ 1216121 w 5041"/>
              <a:gd name="T93" fmla="*/ 1062526 h 6311"/>
              <a:gd name="T94" fmla="*/ 1198916 w 5041"/>
              <a:gd name="T95" fmla="*/ 597369 h 6311"/>
              <a:gd name="T96" fmla="*/ 1391189 w 5041"/>
              <a:gd name="T97" fmla="*/ 697584 h 6311"/>
              <a:gd name="T98" fmla="*/ 450348 w 5041"/>
              <a:gd name="T99" fmla="*/ 1480593 h 6311"/>
              <a:gd name="T100" fmla="*/ 548749 w 5041"/>
              <a:gd name="T101" fmla="*/ 594954 h 6311"/>
              <a:gd name="T102" fmla="*/ 707819 w 5041"/>
              <a:gd name="T103" fmla="*/ 1100559 h 6311"/>
              <a:gd name="T104" fmla="*/ 642018 w 5041"/>
              <a:gd name="T105" fmla="*/ 1262655 h 6311"/>
              <a:gd name="T106" fmla="*/ 526714 w 5041"/>
              <a:gd name="T107" fmla="*/ 769124 h 6311"/>
              <a:gd name="T108" fmla="*/ 808634 w 5041"/>
              <a:gd name="T109" fmla="*/ 1125010 h 6311"/>
              <a:gd name="T110" fmla="*/ 878058 w 5041"/>
              <a:gd name="T111" fmla="*/ 1248166 h 6311"/>
              <a:gd name="T112" fmla="*/ 1023848 w 5041"/>
              <a:gd name="T113" fmla="*/ 708753 h 6311"/>
              <a:gd name="T114" fmla="*/ 1127078 w 5041"/>
              <a:gd name="T115" fmla="*/ 1695513 h 6311"/>
              <a:gd name="T116" fmla="*/ 966196 w 5041"/>
              <a:gd name="T117" fmla="*/ 1476669 h 6311"/>
              <a:gd name="T118" fmla="*/ 772715 w 5041"/>
              <a:gd name="T119" fmla="*/ 1417506 h 6311"/>
              <a:gd name="T120" fmla="*/ 583460 w 5041"/>
              <a:gd name="T121" fmla="*/ 1463388 h 6311"/>
              <a:gd name="T122" fmla="*/ 411109 w 5041"/>
              <a:gd name="T123" fmla="*/ 1662008 h 631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041" h="6311">
                <a:moveTo>
                  <a:pt x="1238" y="3964"/>
                </a:moveTo>
                <a:lnTo>
                  <a:pt x="1238" y="3964"/>
                </a:lnTo>
                <a:lnTo>
                  <a:pt x="1238" y="3994"/>
                </a:lnTo>
                <a:lnTo>
                  <a:pt x="1236" y="4024"/>
                </a:lnTo>
                <a:lnTo>
                  <a:pt x="1231" y="4054"/>
                </a:lnTo>
                <a:lnTo>
                  <a:pt x="1226" y="4084"/>
                </a:lnTo>
                <a:lnTo>
                  <a:pt x="1219" y="4112"/>
                </a:lnTo>
                <a:lnTo>
                  <a:pt x="1211" y="4141"/>
                </a:lnTo>
                <a:lnTo>
                  <a:pt x="1203" y="4168"/>
                </a:lnTo>
                <a:lnTo>
                  <a:pt x="1192" y="4195"/>
                </a:lnTo>
                <a:lnTo>
                  <a:pt x="1180" y="4221"/>
                </a:lnTo>
                <a:lnTo>
                  <a:pt x="1166" y="4246"/>
                </a:lnTo>
                <a:lnTo>
                  <a:pt x="1152" y="4272"/>
                </a:lnTo>
                <a:lnTo>
                  <a:pt x="1137" y="4296"/>
                </a:lnTo>
                <a:lnTo>
                  <a:pt x="1120" y="4319"/>
                </a:lnTo>
                <a:lnTo>
                  <a:pt x="1103" y="4342"/>
                </a:lnTo>
                <a:lnTo>
                  <a:pt x="1084" y="4363"/>
                </a:lnTo>
                <a:lnTo>
                  <a:pt x="1064" y="4384"/>
                </a:lnTo>
                <a:lnTo>
                  <a:pt x="1043" y="4404"/>
                </a:lnTo>
                <a:lnTo>
                  <a:pt x="1022" y="4422"/>
                </a:lnTo>
                <a:lnTo>
                  <a:pt x="999" y="4440"/>
                </a:lnTo>
                <a:lnTo>
                  <a:pt x="976" y="4456"/>
                </a:lnTo>
                <a:lnTo>
                  <a:pt x="952" y="4472"/>
                </a:lnTo>
                <a:lnTo>
                  <a:pt x="928" y="4486"/>
                </a:lnTo>
                <a:lnTo>
                  <a:pt x="901" y="4499"/>
                </a:lnTo>
                <a:lnTo>
                  <a:pt x="875" y="4511"/>
                </a:lnTo>
                <a:lnTo>
                  <a:pt x="848" y="4521"/>
                </a:lnTo>
                <a:lnTo>
                  <a:pt x="821" y="4531"/>
                </a:lnTo>
                <a:lnTo>
                  <a:pt x="792" y="4539"/>
                </a:lnTo>
                <a:lnTo>
                  <a:pt x="764" y="4546"/>
                </a:lnTo>
                <a:lnTo>
                  <a:pt x="734" y="4551"/>
                </a:lnTo>
                <a:lnTo>
                  <a:pt x="704" y="4554"/>
                </a:lnTo>
                <a:lnTo>
                  <a:pt x="675" y="4558"/>
                </a:lnTo>
                <a:lnTo>
                  <a:pt x="644" y="4558"/>
                </a:lnTo>
                <a:lnTo>
                  <a:pt x="613" y="4558"/>
                </a:lnTo>
                <a:lnTo>
                  <a:pt x="583" y="4554"/>
                </a:lnTo>
                <a:lnTo>
                  <a:pt x="554" y="4551"/>
                </a:lnTo>
                <a:lnTo>
                  <a:pt x="524" y="4546"/>
                </a:lnTo>
                <a:lnTo>
                  <a:pt x="495" y="4539"/>
                </a:lnTo>
                <a:lnTo>
                  <a:pt x="467" y="4531"/>
                </a:lnTo>
                <a:lnTo>
                  <a:pt x="439" y="4521"/>
                </a:lnTo>
                <a:lnTo>
                  <a:pt x="413" y="4511"/>
                </a:lnTo>
                <a:lnTo>
                  <a:pt x="386" y="4499"/>
                </a:lnTo>
                <a:lnTo>
                  <a:pt x="361" y="4486"/>
                </a:lnTo>
                <a:lnTo>
                  <a:pt x="336" y="4472"/>
                </a:lnTo>
                <a:lnTo>
                  <a:pt x="311" y="4456"/>
                </a:lnTo>
                <a:lnTo>
                  <a:pt x="288" y="4440"/>
                </a:lnTo>
                <a:lnTo>
                  <a:pt x="266" y="4422"/>
                </a:lnTo>
                <a:lnTo>
                  <a:pt x="244" y="4404"/>
                </a:lnTo>
                <a:lnTo>
                  <a:pt x="223" y="4384"/>
                </a:lnTo>
                <a:lnTo>
                  <a:pt x="204" y="4363"/>
                </a:lnTo>
                <a:lnTo>
                  <a:pt x="185" y="4342"/>
                </a:lnTo>
                <a:lnTo>
                  <a:pt x="167" y="4319"/>
                </a:lnTo>
                <a:lnTo>
                  <a:pt x="151" y="4296"/>
                </a:lnTo>
                <a:lnTo>
                  <a:pt x="135" y="4272"/>
                </a:lnTo>
                <a:lnTo>
                  <a:pt x="121" y="4246"/>
                </a:lnTo>
                <a:lnTo>
                  <a:pt x="108" y="4221"/>
                </a:lnTo>
                <a:lnTo>
                  <a:pt x="96" y="4195"/>
                </a:lnTo>
                <a:lnTo>
                  <a:pt x="86" y="4168"/>
                </a:lnTo>
                <a:lnTo>
                  <a:pt x="76" y="4141"/>
                </a:lnTo>
                <a:lnTo>
                  <a:pt x="68" y="4112"/>
                </a:lnTo>
                <a:lnTo>
                  <a:pt x="62" y="4084"/>
                </a:lnTo>
                <a:lnTo>
                  <a:pt x="56" y="4054"/>
                </a:lnTo>
                <a:lnTo>
                  <a:pt x="53" y="4024"/>
                </a:lnTo>
                <a:lnTo>
                  <a:pt x="51" y="3994"/>
                </a:lnTo>
                <a:lnTo>
                  <a:pt x="50" y="3964"/>
                </a:lnTo>
                <a:lnTo>
                  <a:pt x="51" y="3933"/>
                </a:lnTo>
                <a:lnTo>
                  <a:pt x="53" y="3903"/>
                </a:lnTo>
                <a:lnTo>
                  <a:pt x="56" y="3873"/>
                </a:lnTo>
                <a:lnTo>
                  <a:pt x="62" y="3844"/>
                </a:lnTo>
                <a:lnTo>
                  <a:pt x="68" y="3815"/>
                </a:lnTo>
                <a:lnTo>
                  <a:pt x="76" y="3786"/>
                </a:lnTo>
                <a:lnTo>
                  <a:pt x="86" y="3759"/>
                </a:lnTo>
                <a:lnTo>
                  <a:pt x="96" y="3733"/>
                </a:lnTo>
                <a:lnTo>
                  <a:pt x="108" y="3706"/>
                </a:lnTo>
                <a:lnTo>
                  <a:pt x="121" y="3680"/>
                </a:lnTo>
                <a:lnTo>
                  <a:pt x="135" y="3656"/>
                </a:lnTo>
                <a:lnTo>
                  <a:pt x="151" y="3631"/>
                </a:lnTo>
                <a:lnTo>
                  <a:pt x="167" y="3608"/>
                </a:lnTo>
                <a:lnTo>
                  <a:pt x="185" y="3585"/>
                </a:lnTo>
                <a:lnTo>
                  <a:pt x="204" y="3564"/>
                </a:lnTo>
                <a:lnTo>
                  <a:pt x="223" y="3543"/>
                </a:lnTo>
                <a:lnTo>
                  <a:pt x="244" y="3524"/>
                </a:lnTo>
                <a:lnTo>
                  <a:pt x="266" y="3505"/>
                </a:lnTo>
                <a:lnTo>
                  <a:pt x="288" y="3487"/>
                </a:lnTo>
                <a:lnTo>
                  <a:pt x="311" y="3471"/>
                </a:lnTo>
                <a:lnTo>
                  <a:pt x="336" y="3455"/>
                </a:lnTo>
                <a:lnTo>
                  <a:pt x="361" y="3441"/>
                </a:lnTo>
                <a:lnTo>
                  <a:pt x="386" y="3428"/>
                </a:lnTo>
                <a:lnTo>
                  <a:pt x="413" y="3416"/>
                </a:lnTo>
                <a:lnTo>
                  <a:pt x="439" y="3405"/>
                </a:lnTo>
                <a:lnTo>
                  <a:pt x="467" y="3396"/>
                </a:lnTo>
                <a:lnTo>
                  <a:pt x="495" y="3388"/>
                </a:lnTo>
                <a:lnTo>
                  <a:pt x="524" y="3382"/>
                </a:lnTo>
                <a:lnTo>
                  <a:pt x="554" y="3376"/>
                </a:lnTo>
                <a:lnTo>
                  <a:pt x="583" y="3372"/>
                </a:lnTo>
                <a:lnTo>
                  <a:pt x="613" y="3370"/>
                </a:lnTo>
                <a:lnTo>
                  <a:pt x="644" y="3370"/>
                </a:lnTo>
                <a:lnTo>
                  <a:pt x="675" y="3370"/>
                </a:lnTo>
                <a:lnTo>
                  <a:pt x="704" y="3372"/>
                </a:lnTo>
                <a:lnTo>
                  <a:pt x="734" y="3376"/>
                </a:lnTo>
                <a:lnTo>
                  <a:pt x="764" y="3382"/>
                </a:lnTo>
                <a:lnTo>
                  <a:pt x="792" y="3388"/>
                </a:lnTo>
                <a:lnTo>
                  <a:pt x="821" y="3396"/>
                </a:lnTo>
                <a:lnTo>
                  <a:pt x="848" y="3405"/>
                </a:lnTo>
                <a:lnTo>
                  <a:pt x="875" y="3416"/>
                </a:lnTo>
                <a:lnTo>
                  <a:pt x="901" y="3428"/>
                </a:lnTo>
                <a:lnTo>
                  <a:pt x="928" y="3441"/>
                </a:lnTo>
                <a:lnTo>
                  <a:pt x="952" y="3455"/>
                </a:lnTo>
                <a:lnTo>
                  <a:pt x="976" y="3471"/>
                </a:lnTo>
                <a:lnTo>
                  <a:pt x="999" y="3487"/>
                </a:lnTo>
                <a:lnTo>
                  <a:pt x="1022" y="3505"/>
                </a:lnTo>
                <a:lnTo>
                  <a:pt x="1043" y="3524"/>
                </a:lnTo>
                <a:lnTo>
                  <a:pt x="1064" y="3543"/>
                </a:lnTo>
                <a:lnTo>
                  <a:pt x="1084" y="3564"/>
                </a:lnTo>
                <a:lnTo>
                  <a:pt x="1103" y="3585"/>
                </a:lnTo>
                <a:lnTo>
                  <a:pt x="1120" y="3608"/>
                </a:lnTo>
                <a:lnTo>
                  <a:pt x="1137" y="3631"/>
                </a:lnTo>
                <a:lnTo>
                  <a:pt x="1152" y="3656"/>
                </a:lnTo>
                <a:lnTo>
                  <a:pt x="1166" y="3680"/>
                </a:lnTo>
                <a:lnTo>
                  <a:pt x="1180" y="3706"/>
                </a:lnTo>
                <a:lnTo>
                  <a:pt x="1192" y="3733"/>
                </a:lnTo>
                <a:lnTo>
                  <a:pt x="1203" y="3759"/>
                </a:lnTo>
                <a:lnTo>
                  <a:pt x="1211" y="3786"/>
                </a:lnTo>
                <a:lnTo>
                  <a:pt x="1219" y="3815"/>
                </a:lnTo>
                <a:lnTo>
                  <a:pt x="1226" y="3844"/>
                </a:lnTo>
                <a:lnTo>
                  <a:pt x="1231" y="3873"/>
                </a:lnTo>
                <a:lnTo>
                  <a:pt x="1236" y="3903"/>
                </a:lnTo>
                <a:lnTo>
                  <a:pt x="1238" y="3933"/>
                </a:lnTo>
                <a:lnTo>
                  <a:pt x="1238" y="3964"/>
                </a:lnTo>
                <a:close/>
                <a:moveTo>
                  <a:pt x="2276" y="2224"/>
                </a:moveTo>
                <a:lnTo>
                  <a:pt x="2276" y="2224"/>
                </a:lnTo>
                <a:lnTo>
                  <a:pt x="2258" y="2265"/>
                </a:lnTo>
                <a:lnTo>
                  <a:pt x="2240" y="2308"/>
                </a:lnTo>
                <a:lnTo>
                  <a:pt x="2225" y="2352"/>
                </a:lnTo>
                <a:lnTo>
                  <a:pt x="2213" y="2398"/>
                </a:lnTo>
                <a:lnTo>
                  <a:pt x="2202" y="2445"/>
                </a:lnTo>
                <a:lnTo>
                  <a:pt x="2193" y="2494"/>
                </a:lnTo>
                <a:lnTo>
                  <a:pt x="2186" y="2544"/>
                </a:lnTo>
                <a:lnTo>
                  <a:pt x="2182" y="2597"/>
                </a:lnTo>
                <a:lnTo>
                  <a:pt x="2194" y="2575"/>
                </a:lnTo>
                <a:lnTo>
                  <a:pt x="2207" y="2553"/>
                </a:lnTo>
                <a:lnTo>
                  <a:pt x="2221" y="2532"/>
                </a:lnTo>
                <a:lnTo>
                  <a:pt x="2235" y="2513"/>
                </a:lnTo>
                <a:lnTo>
                  <a:pt x="2250" y="2494"/>
                </a:lnTo>
                <a:lnTo>
                  <a:pt x="2264" y="2475"/>
                </a:lnTo>
                <a:lnTo>
                  <a:pt x="2280" y="2458"/>
                </a:lnTo>
                <a:lnTo>
                  <a:pt x="2296" y="2441"/>
                </a:lnTo>
                <a:lnTo>
                  <a:pt x="2313" y="2425"/>
                </a:lnTo>
                <a:lnTo>
                  <a:pt x="2329" y="2408"/>
                </a:lnTo>
                <a:lnTo>
                  <a:pt x="2346" y="2394"/>
                </a:lnTo>
                <a:lnTo>
                  <a:pt x="2363" y="2379"/>
                </a:lnTo>
                <a:lnTo>
                  <a:pt x="2400" y="2352"/>
                </a:lnTo>
                <a:lnTo>
                  <a:pt x="2437" y="2327"/>
                </a:lnTo>
                <a:lnTo>
                  <a:pt x="2400" y="2301"/>
                </a:lnTo>
                <a:lnTo>
                  <a:pt x="2361" y="2276"/>
                </a:lnTo>
                <a:lnTo>
                  <a:pt x="2319" y="2251"/>
                </a:lnTo>
                <a:lnTo>
                  <a:pt x="2276" y="2224"/>
                </a:lnTo>
                <a:close/>
                <a:moveTo>
                  <a:pt x="1641" y="3451"/>
                </a:moveTo>
                <a:lnTo>
                  <a:pt x="1641" y="3451"/>
                </a:lnTo>
                <a:lnTo>
                  <a:pt x="1613" y="3422"/>
                </a:lnTo>
                <a:lnTo>
                  <a:pt x="1588" y="3394"/>
                </a:lnTo>
                <a:lnTo>
                  <a:pt x="1564" y="3365"/>
                </a:lnTo>
                <a:lnTo>
                  <a:pt x="1542" y="3338"/>
                </a:lnTo>
                <a:lnTo>
                  <a:pt x="1521" y="3309"/>
                </a:lnTo>
                <a:lnTo>
                  <a:pt x="1502" y="3280"/>
                </a:lnTo>
                <a:lnTo>
                  <a:pt x="1484" y="3252"/>
                </a:lnTo>
                <a:lnTo>
                  <a:pt x="1468" y="3223"/>
                </a:lnTo>
                <a:lnTo>
                  <a:pt x="1454" y="3195"/>
                </a:lnTo>
                <a:lnTo>
                  <a:pt x="1440" y="3166"/>
                </a:lnTo>
                <a:lnTo>
                  <a:pt x="1429" y="3136"/>
                </a:lnTo>
                <a:lnTo>
                  <a:pt x="1418" y="3108"/>
                </a:lnTo>
                <a:lnTo>
                  <a:pt x="1408" y="3079"/>
                </a:lnTo>
                <a:lnTo>
                  <a:pt x="1401" y="3049"/>
                </a:lnTo>
                <a:lnTo>
                  <a:pt x="1393" y="3021"/>
                </a:lnTo>
                <a:lnTo>
                  <a:pt x="1387" y="2991"/>
                </a:lnTo>
                <a:lnTo>
                  <a:pt x="1382" y="2961"/>
                </a:lnTo>
                <a:lnTo>
                  <a:pt x="1378" y="2932"/>
                </a:lnTo>
                <a:lnTo>
                  <a:pt x="1374" y="2902"/>
                </a:lnTo>
                <a:lnTo>
                  <a:pt x="1372" y="2872"/>
                </a:lnTo>
                <a:lnTo>
                  <a:pt x="1370" y="2843"/>
                </a:lnTo>
                <a:lnTo>
                  <a:pt x="1369" y="2812"/>
                </a:lnTo>
                <a:lnTo>
                  <a:pt x="1369" y="2751"/>
                </a:lnTo>
                <a:lnTo>
                  <a:pt x="1371" y="2690"/>
                </a:lnTo>
                <a:lnTo>
                  <a:pt x="1374" y="2627"/>
                </a:lnTo>
                <a:lnTo>
                  <a:pt x="1379" y="2563"/>
                </a:lnTo>
                <a:lnTo>
                  <a:pt x="1384" y="2499"/>
                </a:lnTo>
                <a:lnTo>
                  <a:pt x="1396" y="2367"/>
                </a:lnTo>
                <a:lnTo>
                  <a:pt x="1402" y="2299"/>
                </a:lnTo>
                <a:lnTo>
                  <a:pt x="1405" y="2231"/>
                </a:lnTo>
                <a:lnTo>
                  <a:pt x="1408" y="2160"/>
                </a:lnTo>
                <a:lnTo>
                  <a:pt x="1409" y="2089"/>
                </a:lnTo>
                <a:lnTo>
                  <a:pt x="1408" y="2016"/>
                </a:lnTo>
                <a:lnTo>
                  <a:pt x="1406" y="1979"/>
                </a:lnTo>
                <a:lnTo>
                  <a:pt x="1404" y="1942"/>
                </a:lnTo>
                <a:lnTo>
                  <a:pt x="1401" y="1904"/>
                </a:lnTo>
                <a:lnTo>
                  <a:pt x="1396" y="1866"/>
                </a:lnTo>
                <a:lnTo>
                  <a:pt x="1391" y="1827"/>
                </a:lnTo>
                <a:lnTo>
                  <a:pt x="1385" y="1789"/>
                </a:lnTo>
                <a:lnTo>
                  <a:pt x="1378" y="1749"/>
                </a:lnTo>
                <a:lnTo>
                  <a:pt x="1370" y="1709"/>
                </a:lnTo>
                <a:lnTo>
                  <a:pt x="1360" y="1669"/>
                </a:lnTo>
                <a:lnTo>
                  <a:pt x="1350" y="1628"/>
                </a:lnTo>
                <a:lnTo>
                  <a:pt x="1338" y="1587"/>
                </a:lnTo>
                <a:lnTo>
                  <a:pt x="1325" y="1546"/>
                </a:lnTo>
                <a:lnTo>
                  <a:pt x="1310" y="1504"/>
                </a:lnTo>
                <a:lnTo>
                  <a:pt x="1295" y="1461"/>
                </a:lnTo>
                <a:lnTo>
                  <a:pt x="1277" y="1418"/>
                </a:lnTo>
                <a:lnTo>
                  <a:pt x="1259" y="1375"/>
                </a:lnTo>
                <a:lnTo>
                  <a:pt x="1238" y="1331"/>
                </a:lnTo>
                <a:lnTo>
                  <a:pt x="1216" y="1286"/>
                </a:lnTo>
                <a:lnTo>
                  <a:pt x="1230" y="1303"/>
                </a:lnTo>
                <a:lnTo>
                  <a:pt x="1244" y="1321"/>
                </a:lnTo>
                <a:lnTo>
                  <a:pt x="1261" y="1339"/>
                </a:lnTo>
                <a:lnTo>
                  <a:pt x="1277" y="1356"/>
                </a:lnTo>
                <a:lnTo>
                  <a:pt x="1296" y="1374"/>
                </a:lnTo>
                <a:lnTo>
                  <a:pt x="1315" y="1391"/>
                </a:lnTo>
                <a:lnTo>
                  <a:pt x="1356" y="1426"/>
                </a:lnTo>
                <a:lnTo>
                  <a:pt x="1401" y="1461"/>
                </a:lnTo>
                <a:lnTo>
                  <a:pt x="1449" y="1495"/>
                </a:lnTo>
                <a:lnTo>
                  <a:pt x="1500" y="1530"/>
                </a:lnTo>
                <a:lnTo>
                  <a:pt x="1554" y="1564"/>
                </a:lnTo>
                <a:lnTo>
                  <a:pt x="1610" y="1598"/>
                </a:lnTo>
                <a:lnTo>
                  <a:pt x="1668" y="1632"/>
                </a:lnTo>
                <a:lnTo>
                  <a:pt x="1727" y="1667"/>
                </a:lnTo>
                <a:lnTo>
                  <a:pt x="1789" y="1701"/>
                </a:lnTo>
                <a:lnTo>
                  <a:pt x="1913" y="1769"/>
                </a:lnTo>
                <a:lnTo>
                  <a:pt x="2039" y="1836"/>
                </a:lnTo>
                <a:lnTo>
                  <a:pt x="2164" y="1903"/>
                </a:lnTo>
                <a:lnTo>
                  <a:pt x="2285" y="1970"/>
                </a:lnTo>
                <a:lnTo>
                  <a:pt x="2344" y="2003"/>
                </a:lnTo>
                <a:lnTo>
                  <a:pt x="2400" y="2036"/>
                </a:lnTo>
                <a:lnTo>
                  <a:pt x="2454" y="2069"/>
                </a:lnTo>
                <a:lnTo>
                  <a:pt x="2504" y="2101"/>
                </a:lnTo>
                <a:lnTo>
                  <a:pt x="2553" y="2134"/>
                </a:lnTo>
                <a:lnTo>
                  <a:pt x="2598" y="2167"/>
                </a:lnTo>
                <a:lnTo>
                  <a:pt x="2640" y="2199"/>
                </a:lnTo>
                <a:lnTo>
                  <a:pt x="2677" y="2232"/>
                </a:lnTo>
                <a:lnTo>
                  <a:pt x="2695" y="2247"/>
                </a:lnTo>
                <a:lnTo>
                  <a:pt x="2711" y="2264"/>
                </a:lnTo>
                <a:lnTo>
                  <a:pt x="2725" y="2279"/>
                </a:lnTo>
                <a:lnTo>
                  <a:pt x="2740" y="2296"/>
                </a:lnTo>
                <a:lnTo>
                  <a:pt x="2752" y="2311"/>
                </a:lnTo>
                <a:lnTo>
                  <a:pt x="2763" y="2328"/>
                </a:lnTo>
                <a:lnTo>
                  <a:pt x="2774" y="2343"/>
                </a:lnTo>
                <a:lnTo>
                  <a:pt x="2781" y="2360"/>
                </a:lnTo>
                <a:lnTo>
                  <a:pt x="2775" y="2318"/>
                </a:lnTo>
                <a:lnTo>
                  <a:pt x="2767" y="2276"/>
                </a:lnTo>
                <a:lnTo>
                  <a:pt x="2759" y="2236"/>
                </a:lnTo>
                <a:lnTo>
                  <a:pt x="2750" y="2197"/>
                </a:lnTo>
                <a:lnTo>
                  <a:pt x="2740" y="2159"/>
                </a:lnTo>
                <a:lnTo>
                  <a:pt x="2729" y="2122"/>
                </a:lnTo>
                <a:lnTo>
                  <a:pt x="2718" y="2086"/>
                </a:lnTo>
                <a:lnTo>
                  <a:pt x="2706" y="2050"/>
                </a:lnTo>
                <a:lnTo>
                  <a:pt x="2692" y="2016"/>
                </a:lnTo>
                <a:lnTo>
                  <a:pt x="2678" y="1983"/>
                </a:lnTo>
                <a:lnTo>
                  <a:pt x="2664" y="1950"/>
                </a:lnTo>
                <a:lnTo>
                  <a:pt x="2648" y="1918"/>
                </a:lnTo>
                <a:lnTo>
                  <a:pt x="2633" y="1888"/>
                </a:lnTo>
                <a:lnTo>
                  <a:pt x="2616" y="1858"/>
                </a:lnTo>
                <a:lnTo>
                  <a:pt x="2599" y="1828"/>
                </a:lnTo>
                <a:lnTo>
                  <a:pt x="2581" y="1800"/>
                </a:lnTo>
                <a:lnTo>
                  <a:pt x="2563" y="1772"/>
                </a:lnTo>
                <a:lnTo>
                  <a:pt x="2544" y="1746"/>
                </a:lnTo>
                <a:lnTo>
                  <a:pt x="2524" y="1719"/>
                </a:lnTo>
                <a:lnTo>
                  <a:pt x="2504" y="1694"/>
                </a:lnTo>
                <a:lnTo>
                  <a:pt x="2483" y="1670"/>
                </a:lnTo>
                <a:lnTo>
                  <a:pt x="2461" y="1646"/>
                </a:lnTo>
                <a:lnTo>
                  <a:pt x="2440" y="1623"/>
                </a:lnTo>
                <a:lnTo>
                  <a:pt x="2417" y="1601"/>
                </a:lnTo>
                <a:lnTo>
                  <a:pt x="2395" y="1579"/>
                </a:lnTo>
                <a:lnTo>
                  <a:pt x="2372" y="1558"/>
                </a:lnTo>
                <a:lnTo>
                  <a:pt x="2348" y="1537"/>
                </a:lnTo>
                <a:lnTo>
                  <a:pt x="2324" y="1517"/>
                </a:lnTo>
                <a:lnTo>
                  <a:pt x="2300" y="1497"/>
                </a:lnTo>
                <a:lnTo>
                  <a:pt x="2274" y="1479"/>
                </a:lnTo>
                <a:lnTo>
                  <a:pt x="2249" y="1461"/>
                </a:lnTo>
                <a:lnTo>
                  <a:pt x="2224" y="1443"/>
                </a:lnTo>
                <a:lnTo>
                  <a:pt x="2171" y="1410"/>
                </a:lnTo>
                <a:lnTo>
                  <a:pt x="2117" y="1379"/>
                </a:lnTo>
                <a:lnTo>
                  <a:pt x="2062" y="1350"/>
                </a:lnTo>
                <a:lnTo>
                  <a:pt x="2006" y="1323"/>
                </a:lnTo>
                <a:lnTo>
                  <a:pt x="1949" y="1298"/>
                </a:lnTo>
                <a:lnTo>
                  <a:pt x="1891" y="1274"/>
                </a:lnTo>
                <a:lnTo>
                  <a:pt x="1833" y="1252"/>
                </a:lnTo>
                <a:lnTo>
                  <a:pt x="1774" y="1231"/>
                </a:lnTo>
                <a:lnTo>
                  <a:pt x="1714" y="1211"/>
                </a:lnTo>
                <a:lnTo>
                  <a:pt x="1654" y="1193"/>
                </a:lnTo>
                <a:lnTo>
                  <a:pt x="1594" y="1176"/>
                </a:lnTo>
                <a:lnTo>
                  <a:pt x="1534" y="1159"/>
                </a:lnTo>
                <a:lnTo>
                  <a:pt x="1474" y="1145"/>
                </a:lnTo>
                <a:lnTo>
                  <a:pt x="1414" y="1130"/>
                </a:lnTo>
                <a:lnTo>
                  <a:pt x="1296" y="1103"/>
                </a:lnTo>
                <a:lnTo>
                  <a:pt x="1346" y="1112"/>
                </a:lnTo>
                <a:lnTo>
                  <a:pt x="1393" y="1120"/>
                </a:lnTo>
                <a:lnTo>
                  <a:pt x="1440" y="1127"/>
                </a:lnTo>
                <a:lnTo>
                  <a:pt x="1487" y="1133"/>
                </a:lnTo>
                <a:lnTo>
                  <a:pt x="1532" y="1138"/>
                </a:lnTo>
                <a:lnTo>
                  <a:pt x="1575" y="1142"/>
                </a:lnTo>
                <a:lnTo>
                  <a:pt x="1617" y="1145"/>
                </a:lnTo>
                <a:lnTo>
                  <a:pt x="1659" y="1147"/>
                </a:lnTo>
                <a:lnTo>
                  <a:pt x="1699" y="1148"/>
                </a:lnTo>
                <a:lnTo>
                  <a:pt x="1738" y="1149"/>
                </a:lnTo>
                <a:lnTo>
                  <a:pt x="1777" y="1149"/>
                </a:lnTo>
                <a:lnTo>
                  <a:pt x="1814" y="1148"/>
                </a:lnTo>
                <a:lnTo>
                  <a:pt x="1851" y="1146"/>
                </a:lnTo>
                <a:lnTo>
                  <a:pt x="1887" y="1144"/>
                </a:lnTo>
                <a:lnTo>
                  <a:pt x="1921" y="1142"/>
                </a:lnTo>
                <a:lnTo>
                  <a:pt x="1955" y="1137"/>
                </a:lnTo>
                <a:lnTo>
                  <a:pt x="2021" y="1129"/>
                </a:lnTo>
                <a:lnTo>
                  <a:pt x="2083" y="1119"/>
                </a:lnTo>
                <a:lnTo>
                  <a:pt x="2142" y="1105"/>
                </a:lnTo>
                <a:lnTo>
                  <a:pt x="2199" y="1092"/>
                </a:lnTo>
                <a:lnTo>
                  <a:pt x="2253" y="1077"/>
                </a:lnTo>
                <a:lnTo>
                  <a:pt x="2306" y="1061"/>
                </a:lnTo>
                <a:lnTo>
                  <a:pt x="2357" y="1045"/>
                </a:lnTo>
                <a:lnTo>
                  <a:pt x="2405" y="1028"/>
                </a:lnTo>
                <a:lnTo>
                  <a:pt x="2498" y="997"/>
                </a:lnTo>
                <a:lnTo>
                  <a:pt x="2543" y="981"/>
                </a:lnTo>
                <a:lnTo>
                  <a:pt x="2586" y="967"/>
                </a:lnTo>
                <a:lnTo>
                  <a:pt x="2630" y="954"/>
                </a:lnTo>
                <a:lnTo>
                  <a:pt x="2671" y="943"/>
                </a:lnTo>
                <a:lnTo>
                  <a:pt x="2714" y="933"/>
                </a:lnTo>
                <a:lnTo>
                  <a:pt x="2757" y="925"/>
                </a:lnTo>
                <a:lnTo>
                  <a:pt x="2800" y="920"/>
                </a:lnTo>
                <a:lnTo>
                  <a:pt x="2821" y="917"/>
                </a:lnTo>
                <a:lnTo>
                  <a:pt x="2843" y="917"/>
                </a:lnTo>
                <a:lnTo>
                  <a:pt x="2865" y="916"/>
                </a:lnTo>
                <a:lnTo>
                  <a:pt x="2887" y="917"/>
                </a:lnTo>
                <a:lnTo>
                  <a:pt x="2909" y="918"/>
                </a:lnTo>
                <a:lnTo>
                  <a:pt x="2932" y="921"/>
                </a:lnTo>
                <a:lnTo>
                  <a:pt x="2955" y="924"/>
                </a:lnTo>
                <a:lnTo>
                  <a:pt x="2978" y="928"/>
                </a:lnTo>
                <a:lnTo>
                  <a:pt x="3002" y="933"/>
                </a:lnTo>
                <a:lnTo>
                  <a:pt x="3026" y="939"/>
                </a:lnTo>
                <a:lnTo>
                  <a:pt x="3050" y="946"/>
                </a:lnTo>
                <a:lnTo>
                  <a:pt x="3074" y="954"/>
                </a:lnTo>
                <a:lnTo>
                  <a:pt x="3099" y="964"/>
                </a:lnTo>
                <a:lnTo>
                  <a:pt x="3126" y="973"/>
                </a:lnTo>
                <a:lnTo>
                  <a:pt x="3107" y="955"/>
                </a:lnTo>
                <a:lnTo>
                  <a:pt x="3088" y="937"/>
                </a:lnTo>
                <a:lnTo>
                  <a:pt x="3069" y="920"/>
                </a:lnTo>
                <a:lnTo>
                  <a:pt x="3049" y="902"/>
                </a:lnTo>
                <a:lnTo>
                  <a:pt x="3028" y="885"/>
                </a:lnTo>
                <a:lnTo>
                  <a:pt x="3006" y="869"/>
                </a:lnTo>
                <a:lnTo>
                  <a:pt x="2984" y="854"/>
                </a:lnTo>
                <a:lnTo>
                  <a:pt x="2961" y="839"/>
                </a:lnTo>
                <a:lnTo>
                  <a:pt x="2938" y="824"/>
                </a:lnTo>
                <a:lnTo>
                  <a:pt x="2914" y="811"/>
                </a:lnTo>
                <a:lnTo>
                  <a:pt x="2889" y="797"/>
                </a:lnTo>
                <a:lnTo>
                  <a:pt x="2864" y="784"/>
                </a:lnTo>
                <a:lnTo>
                  <a:pt x="2839" y="772"/>
                </a:lnTo>
                <a:lnTo>
                  <a:pt x="2813" y="760"/>
                </a:lnTo>
                <a:lnTo>
                  <a:pt x="2786" y="749"/>
                </a:lnTo>
                <a:lnTo>
                  <a:pt x="2759" y="739"/>
                </a:lnTo>
                <a:lnTo>
                  <a:pt x="2732" y="729"/>
                </a:lnTo>
                <a:lnTo>
                  <a:pt x="2704" y="719"/>
                </a:lnTo>
                <a:lnTo>
                  <a:pt x="2676" y="711"/>
                </a:lnTo>
                <a:lnTo>
                  <a:pt x="2647" y="703"/>
                </a:lnTo>
                <a:lnTo>
                  <a:pt x="2588" y="687"/>
                </a:lnTo>
                <a:lnTo>
                  <a:pt x="2528" y="675"/>
                </a:lnTo>
                <a:lnTo>
                  <a:pt x="2467" y="665"/>
                </a:lnTo>
                <a:lnTo>
                  <a:pt x="2404" y="658"/>
                </a:lnTo>
                <a:lnTo>
                  <a:pt x="2341" y="652"/>
                </a:lnTo>
                <a:lnTo>
                  <a:pt x="2276" y="650"/>
                </a:lnTo>
                <a:lnTo>
                  <a:pt x="2212" y="650"/>
                </a:lnTo>
                <a:lnTo>
                  <a:pt x="2146" y="652"/>
                </a:lnTo>
                <a:lnTo>
                  <a:pt x="2078" y="657"/>
                </a:lnTo>
                <a:lnTo>
                  <a:pt x="2012" y="664"/>
                </a:lnTo>
                <a:lnTo>
                  <a:pt x="1945" y="674"/>
                </a:lnTo>
                <a:lnTo>
                  <a:pt x="1878" y="686"/>
                </a:lnTo>
                <a:lnTo>
                  <a:pt x="1811" y="702"/>
                </a:lnTo>
                <a:lnTo>
                  <a:pt x="1744" y="719"/>
                </a:lnTo>
                <a:lnTo>
                  <a:pt x="1710" y="729"/>
                </a:lnTo>
                <a:lnTo>
                  <a:pt x="1677" y="740"/>
                </a:lnTo>
                <a:lnTo>
                  <a:pt x="1644" y="751"/>
                </a:lnTo>
                <a:lnTo>
                  <a:pt x="1611" y="763"/>
                </a:lnTo>
                <a:lnTo>
                  <a:pt x="1578" y="777"/>
                </a:lnTo>
                <a:lnTo>
                  <a:pt x="1545" y="790"/>
                </a:lnTo>
                <a:lnTo>
                  <a:pt x="1512" y="804"/>
                </a:lnTo>
                <a:lnTo>
                  <a:pt x="1480" y="818"/>
                </a:lnTo>
                <a:lnTo>
                  <a:pt x="1447" y="834"/>
                </a:lnTo>
                <a:lnTo>
                  <a:pt x="1415" y="849"/>
                </a:lnTo>
                <a:lnTo>
                  <a:pt x="1383" y="867"/>
                </a:lnTo>
                <a:lnTo>
                  <a:pt x="1351" y="884"/>
                </a:lnTo>
                <a:lnTo>
                  <a:pt x="1320" y="902"/>
                </a:lnTo>
                <a:lnTo>
                  <a:pt x="1290" y="921"/>
                </a:lnTo>
                <a:lnTo>
                  <a:pt x="1259" y="940"/>
                </a:lnTo>
                <a:lnTo>
                  <a:pt x="1228" y="961"/>
                </a:lnTo>
                <a:lnTo>
                  <a:pt x="1264" y="926"/>
                </a:lnTo>
                <a:lnTo>
                  <a:pt x="1302" y="893"/>
                </a:lnTo>
                <a:lnTo>
                  <a:pt x="1340" y="862"/>
                </a:lnTo>
                <a:lnTo>
                  <a:pt x="1380" y="833"/>
                </a:lnTo>
                <a:lnTo>
                  <a:pt x="1422" y="804"/>
                </a:lnTo>
                <a:lnTo>
                  <a:pt x="1463" y="778"/>
                </a:lnTo>
                <a:lnTo>
                  <a:pt x="1507" y="752"/>
                </a:lnTo>
                <a:lnTo>
                  <a:pt x="1551" y="727"/>
                </a:lnTo>
                <a:lnTo>
                  <a:pt x="1595" y="704"/>
                </a:lnTo>
                <a:lnTo>
                  <a:pt x="1642" y="681"/>
                </a:lnTo>
                <a:lnTo>
                  <a:pt x="1733" y="636"/>
                </a:lnTo>
                <a:lnTo>
                  <a:pt x="1918" y="550"/>
                </a:lnTo>
                <a:lnTo>
                  <a:pt x="2008" y="506"/>
                </a:lnTo>
                <a:lnTo>
                  <a:pt x="2053" y="483"/>
                </a:lnTo>
                <a:lnTo>
                  <a:pt x="2097" y="460"/>
                </a:lnTo>
                <a:lnTo>
                  <a:pt x="2140" y="437"/>
                </a:lnTo>
                <a:lnTo>
                  <a:pt x="2182" y="411"/>
                </a:lnTo>
                <a:lnTo>
                  <a:pt x="2223" y="385"/>
                </a:lnTo>
                <a:lnTo>
                  <a:pt x="2262" y="358"/>
                </a:lnTo>
                <a:lnTo>
                  <a:pt x="2301" y="330"/>
                </a:lnTo>
                <a:lnTo>
                  <a:pt x="2337" y="300"/>
                </a:lnTo>
                <a:lnTo>
                  <a:pt x="2372" y="268"/>
                </a:lnTo>
                <a:lnTo>
                  <a:pt x="2406" y="235"/>
                </a:lnTo>
                <a:lnTo>
                  <a:pt x="2422" y="218"/>
                </a:lnTo>
                <a:lnTo>
                  <a:pt x="2438" y="200"/>
                </a:lnTo>
                <a:lnTo>
                  <a:pt x="2453" y="181"/>
                </a:lnTo>
                <a:lnTo>
                  <a:pt x="2468" y="163"/>
                </a:lnTo>
                <a:lnTo>
                  <a:pt x="2481" y="144"/>
                </a:lnTo>
                <a:lnTo>
                  <a:pt x="2495" y="124"/>
                </a:lnTo>
                <a:lnTo>
                  <a:pt x="2508" y="103"/>
                </a:lnTo>
                <a:lnTo>
                  <a:pt x="2521" y="82"/>
                </a:lnTo>
                <a:lnTo>
                  <a:pt x="2491" y="77"/>
                </a:lnTo>
                <a:lnTo>
                  <a:pt x="2461" y="74"/>
                </a:lnTo>
                <a:lnTo>
                  <a:pt x="2433" y="70"/>
                </a:lnTo>
                <a:lnTo>
                  <a:pt x="2403" y="68"/>
                </a:lnTo>
                <a:lnTo>
                  <a:pt x="2373" y="66"/>
                </a:lnTo>
                <a:lnTo>
                  <a:pt x="2345" y="66"/>
                </a:lnTo>
                <a:lnTo>
                  <a:pt x="2315" y="66"/>
                </a:lnTo>
                <a:lnTo>
                  <a:pt x="2286" y="67"/>
                </a:lnTo>
                <a:lnTo>
                  <a:pt x="2258" y="68"/>
                </a:lnTo>
                <a:lnTo>
                  <a:pt x="2229" y="70"/>
                </a:lnTo>
                <a:lnTo>
                  <a:pt x="2201" y="74"/>
                </a:lnTo>
                <a:lnTo>
                  <a:pt x="2172" y="78"/>
                </a:lnTo>
                <a:lnTo>
                  <a:pt x="2143" y="82"/>
                </a:lnTo>
                <a:lnTo>
                  <a:pt x="2115" y="88"/>
                </a:lnTo>
                <a:lnTo>
                  <a:pt x="2087" y="93"/>
                </a:lnTo>
                <a:lnTo>
                  <a:pt x="2059" y="101"/>
                </a:lnTo>
                <a:lnTo>
                  <a:pt x="2031" y="108"/>
                </a:lnTo>
                <a:lnTo>
                  <a:pt x="2004" y="116"/>
                </a:lnTo>
                <a:lnTo>
                  <a:pt x="1977" y="125"/>
                </a:lnTo>
                <a:lnTo>
                  <a:pt x="1950" y="134"/>
                </a:lnTo>
                <a:lnTo>
                  <a:pt x="1897" y="155"/>
                </a:lnTo>
                <a:lnTo>
                  <a:pt x="1844" y="177"/>
                </a:lnTo>
                <a:lnTo>
                  <a:pt x="1793" y="202"/>
                </a:lnTo>
                <a:lnTo>
                  <a:pt x="1743" y="230"/>
                </a:lnTo>
                <a:lnTo>
                  <a:pt x="1694" y="258"/>
                </a:lnTo>
                <a:lnTo>
                  <a:pt x="1647" y="289"/>
                </a:lnTo>
                <a:lnTo>
                  <a:pt x="1601" y="322"/>
                </a:lnTo>
                <a:lnTo>
                  <a:pt x="1557" y="357"/>
                </a:lnTo>
                <a:lnTo>
                  <a:pt x="1515" y="393"/>
                </a:lnTo>
                <a:lnTo>
                  <a:pt x="1473" y="430"/>
                </a:lnTo>
                <a:lnTo>
                  <a:pt x="1435" y="468"/>
                </a:lnTo>
                <a:lnTo>
                  <a:pt x="1397" y="509"/>
                </a:lnTo>
                <a:lnTo>
                  <a:pt x="1362" y="550"/>
                </a:lnTo>
                <a:lnTo>
                  <a:pt x="1329" y="592"/>
                </a:lnTo>
                <a:lnTo>
                  <a:pt x="1298" y="635"/>
                </a:lnTo>
                <a:lnTo>
                  <a:pt x="1270" y="679"/>
                </a:lnTo>
                <a:lnTo>
                  <a:pt x="1243" y="723"/>
                </a:lnTo>
                <a:lnTo>
                  <a:pt x="1220" y="767"/>
                </a:lnTo>
                <a:lnTo>
                  <a:pt x="1199" y="813"/>
                </a:lnTo>
                <a:lnTo>
                  <a:pt x="1181" y="858"/>
                </a:lnTo>
                <a:lnTo>
                  <a:pt x="1164" y="903"/>
                </a:lnTo>
                <a:lnTo>
                  <a:pt x="1158" y="926"/>
                </a:lnTo>
                <a:lnTo>
                  <a:pt x="1151" y="949"/>
                </a:lnTo>
                <a:lnTo>
                  <a:pt x="1154" y="920"/>
                </a:lnTo>
                <a:lnTo>
                  <a:pt x="1155" y="890"/>
                </a:lnTo>
                <a:lnTo>
                  <a:pt x="1156" y="858"/>
                </a:lnTo>
                <a:lnTo>
                  <a:pt x="1158" y="826"/>
                </a:lnTo>
                <a:lnTo>
                  <a:pt x="1156" y="761"/>
                </a:lnTo>
                <a:lnTo>
                  <a:pt x="1153" y="694"/>
                </a:lnTo>
                <a:lnTo>
                  <a:pt x="1147" y="558"/>
                </a:lnTo>
                <a:lnTo>
                  <a:pt x="1145" y="489"/>
                </a:lnTo>
                <a:lnTo>
                  <a:pt x="1145" y="455"/>
                </a:lnTo>
                <a:lnTo>
                  <a:pt x="1145" y="421"/>
                </a:lnTo>
                <a:lnTo>
                  <a:pt x="1147" y="388"/>
                </a:lnTo>
                <a:lnTo>
                  <a:pt x="1149" y="356"/>
                </a:lnTo>
                <a:lnTo>
                  <a:pt x="1152" y="323"/>
                </a:lnTo>
                <a:lnTo>
                  <a:pt x="1156" y="292"/>
                </a:lnTo>
                <a:lnTo>
                  <a:pt x="1162" y="262"/>
                </a:lnTo>
                <a:lnTo>
                  <a:pt x="1169" y="232"/>
                </a:lnTo>
                <a:lnTo>
                  <a:pt x="1176" y="203"/>
                </a:lnTo>
                <a:lnTo>
                  <a:pt x="1186" y="176"/>
                </a:lnTo>
                <a:lnTo>
                  <a:pt x="1197" y="148"/>
                </a:lnTo>
                <a:lnTo>
                  <a:pt x="1211" y="123"/>
                </a:lnTo>
                <a:lnTo>
                  <a:pt x="1226" y="99"/>
                </a:lnTo>
                <a:lnTo>
                  <a:pt x="1243" y="76"/>
                </a:lnTo>
                <a:lnTo>
                  <a:pt x="1253" y="65"/>
                </a:lnTo>
                <a:lnTo>
                  <a:pt x="1263" y="55"/>
                </a:lnTo>
                <a:lnTo>
                  <a:pt x="1273" y="45"/>
                </a:lnTo>
                <a:lnTo>
                  <a:pt x="1284" y="35"/>
                </a:lnTo>
                <a:lnTo>
                  <a:pt x="1296" y="25"/>
                </a:lnTo>
                <a:lnTo>
                  <a:pt x="1308" y="16"/>
                </a:lnTo>
                <a:lnTo>
                  <a:pt x="1321" y="8"/>
                </a:lnTo>
                <a:lnTo>
                  <a:pt x="1335" y="0"/>
                </a:lnTo>
                <a:lnTo>
                  <a:pt x="1314" y="1"/>
                </a:lnTo>
                <a:lnTo>
                  <a:pt x="1292" y="3"/>
                </a:lnTo>
                <a:lnTo>
                  <a:pt x="1271" y="6"/>
                </a:lnTo>
                <a:lnTo>
                  <a:pt x="1251" y="10"/>
                </a:lnTo>
                <a:lnTo>
                  <a:pt x="1231" y="15"/>
                </a:lnTo>
                <a:lnTo>
                  <a:pt x="1211" y="21"/>
                </a:lnTo>
                <a:lnTo>
                  <a:pt x="1192" y="27"/>
                </a:lnTo>
                <a:lnTo>
                  <a:pt x="1173" y="34"/>
                </a:lnTo>
                <a:lnTo>
                  <a:pt x="1155" y="42"/>
                </a:lnTo>
                <a:lnTo>
                  <a:pt x="1137" y="50"/>
                </a:lnTo>
                <a:lnTo>
                  <a:pt x="1119" y="60"/>
                </a:lnTo>
                <a:lnTo>
                  <a:pt x="1103" y="70"/>
                </a:lnTo>
                <a:lnTo>
                  <a:pt x="1086" y="81"/>
                </a:lnTo>
                <a:lnTo>
                  <a:pt x="1070" y="92"/>
                </a:lnTo>
                <a:lnTo>
                  <a:pt x="1054" y="105"/>
                </a:lnTo>
                <a:lnTo>
                  <a:pt x="1039" y="118"/>
                </a:lnTo>
                <a:lnTo>
                  <a:pt x="1023" y="131"/>
                </a:lnTo>
                <a:lnTo>
                  <a:pt x="1009" y="145"/>
                </a:lnTo>
                <a:lnTo>
                  <a:pt x="995" y="159"/>
                </a:lnTo>
                <a:lnTo>
                  <a:pt x="982" y="174"/>
                </a:lnTo>
                <a:lnTo>
                  <a:pt x="968" y="189"/>
                </a:lnTo>
                <a:lnTo>
                  <a:pt x="956" y="206"/>
                </a:lnTo>
                <a:lnTo>
                  <a:pt x="932" y="239"/>
                </a:lnTo>
                <a:lnTo>
                  <a:pt x="910" y="273"/>
                </a:lnTo>
                <a:lnTo>
                  <a:pt x="890" y="309"/>
                </a:lnTo>
                <a:lnTo>
                  <a:pt x="873" y="346"/>
                </a:lnTo>
                <a:lnTo>
                  <a:pt x="857" y="385"/>
                </a:lnTo>
                <a:lnTo>
                  <a:pt x="843" y="424"/>
                </a:lnTo>
                <a:lnTo>
                  <a:pt x="832" y="464"/>
                </a:lnTo>
                <a:lnTo>
                  <a:pt x="822" y="505"/>
                </a:lnTo>
                <a:lnTo>
                  <a:pt x="814" y="545"/>
                </a:lnTo>
                <a:lnTo>
                  <a:pt x="809" y="586"/>
                </a:lnTo>
                <a:lnTo>
                  <a:pt x="805" y="627"/>
                </a:lnTo>
                <a:lnTo>
                  <a:pt x="805" y="666"/>
                </a:lnTo>
                <a:lnTo>
                  <a:pt x="807" y="707"/>
                </a:lnTo>
                <a:lnTo>
                  <a:pt x="810" y="746"/>
                </a:lnTo>
                <a:lnTo>
                  <a:pt x="816" y="784"/>
                </a:lnTo>
                <a:lnTo>
                  <a:pt x="824" y="822"/>
                </a:lnTo>
                <a:lnTo>
                  <a:pt x="830" y="840"/>
                </a:lnTo>
                <a:lnTo>
                  <a:pt x="835" y="858"/>
                </a:lnTo>
                <a:lnTo>
                  <a:pt x="842" y="876"/>
                </a:lnTo>
                <a:lnTo>
                  <a:pt x="848" y="893"/>
                </a:lnTo>
                <a:lnTo>
                  <a:pt x="856" y="911"/>
                </a:lnTo>
                <a:lnTo>
                  <a:pt x="864" y="927"/>
                </a:lnTo>
                <a:lnTo>
                  <a:pt x="873" y="943"/>
                </a:lnTo>
                <a:lnTo>
                  <a:pt x="882" y="958"/>
                </a:lnTo>
                <a:lnTo>
                  <a:pt x="892" y="973"/>
                </a:lnTo>
                <a:lnTo>
                  <a:pt x="902" y="988"/>
                </a:lnTo>
                <a:lnTo>
                  <a:pt x="881" y="979"/>
                </a:lnTo>
                <a:lnTo>
                  <a:pt x="862" y="970"/>
                </a:lnTo>
                <a:lnTo>
                  <a:pt x="841" y="962"/>
                </a:lnTo>
                <a:lnTo>
                  <a:pt x="820" y="957"/>
                </a:lnTo>
                <a:lnTo>
                  <a:pt x="800" y="951"/>
                </a:lnTo>
                <a:lnTo>
                  <a:pt x="779" y="947"/>
                </a:lnTo>
                <a:lnTo>
                  <a:pt x="759" y="943"/>
                </a:lnTo>
                <a:lnTo>
                  <a:pt x="739" y="940"/>
                </a:lnTo>
                <a:lnTo>
                  <a:pt x="720" y="938"/>
                </a:lnTo>
                <a:lnTo>
                  <a:pt x="700" y="938"/>
                </a:lnTo>
                <a:lnTo>
                  <a:pt x="680" y="937"/>
                </a:lnTo>
                <a:lnTo>
                  <a:pt x="660" y="938"/>
                </a:lnTo>
                <a:lnTo>
                  <a:pt x="640" y="940"/>
                </a:lnTo>
                <a:lnTo>
                  <a:pt x="622" y="943"/>
                </a:lnTo>
                <a:lnTo>
                  <a:pt x="603" y="946"/>
                </a:lnTo>
                <a:lnTo>
                  <a:pt x="584" y="949"/>
                </a:lnTo>
                <a:lnTo>
                  <a:pt x="566" y="954"/>
                </a:lnTo>
                <a:lnTo>
                  <a:pt x="547" y="959"/>
                </a:lnTo>
                <a:lnTo>
                  <a:pt x="528" y="966"/>
                </a:lnTo>
                <a:lnTo>
                  <a:pt x="511" y="972"/>
                </a:lnTo>
                <a:lnTo>
                  <a:pt x="493" y="979"/>
                </a:lnTo>
                <a:lnTo>
                  <a:pt x="475" y="988"/>
                </a:lnTo>
                <a:lnTo>
                  <a:pt x="440" y="1005"/>
                </a:lnTo>
                <a:lnTo>
                  <a:pt x="407" y="1025"/>
                </a:lnTo>
                <a:lnTo>
                  <a:pt x="375" y="1047"/>
                </a:lnTo>
                <a:lnTo>
                  <a:pt x="343" y="1071"/>
                </a:lnTo>
                <a:lnTo>
                  <a:pt x="314" y="1098"/>
                </a:lnTo>
                <a:lnTo>
                  <a:pt x="285" y="1125"/>
                </a:lnTo>
                <a:lnTo>
                  <a:pt x="259" y="1154"/>
                </a:lnTo>
                <a:lnTo>
                  <a:pt x="232" y="1185"/>
                </a:lnTo>
                <a:lnTo>
                  <a:pt x="208" y="1215"/>
                </a:lnTo>
                <a:lnTo>
                  <a:pt x="186" y="1248"/>
                </a:lnTo>
                <a:lnTo>
                  <a:pt x="164" y="1281"/>
                </a:lnTo>
                <a:lnTo>
                  <a:pt x="145" y="1317"/>
                </a:lnTo>
                <a:lnTo>
                  <a:pt x="128" y="1351"/>
                </a:lnTo>
                <a:lnTo>
                  <a:pt x="112" y="1386"/>
                </a:lnTo>
                <a:lnTo>
                  <a:pt x="98" y="1421"/>
                </a:lnTo>
                <a:lnTo>
                  <a:pt x="86" y="1456"/>
                </a:lnTo>
                <a:lnTo>
                  <a:pt x="76" y="1492"/>
                </a:lnTo>
                <a:lnTo>
                  <a:pt x="68" y="1527"/>
                </a:lnTo>
                <a:lnTo>
                  <a:pt x="63" y="1562"/>
                </a:lnTo>
                <a:lnTo>
                  <a:pt x="60" y="1596"/>
                </a:lnTo>
                <a:lnTo>
                  <a:pt x="60" y="1629"/>
                </a:lnTo>
                <a:lnTo>
                  <a:pt x="77" y="1607"/>
                </a:lnTo>
                <a:lnTo>
                  <a:pt x="96" y="1586"/>
                </a:lnTo>
                <a:lnTo>
                  <a:pt x="115" y="1565"/>
                </a:lnTo>
                <a:lnTo>
                  <a:pt x="134" y="1544"/>
                </a:lnTo>
                <a:lnTo>
                  <a:pt x="155" y="1525"/>
                </a:lnTo>
                <a:lnTo>
                  <a:pt x="176" y="1505"/>
                </a:lnTo>
                <a:lnTo>
                  <a:pt x="198" y="1486"/>
                </a:lnTo>
                <a:lnTo>
                  <a:pt x="220" y="1467"/>
                </a:lnTo>
                <a:lnTo>
                  <a:pt x="265" y="1431"/>
                </a:lnTo>
                <a:lnTo>
                  <a:pt x="313" y="1397"/>
                </a:lnTo>
                <a:lnTo>
                  <a:pt x="362" y="1364"/>
                </a:lnTo>
                <a:lnTo>
                  <a:pt x="413" y="1333"/>
                </a:lnTo>
                <a:lnTo>
                  <a:pt x="464" y="1305"/>
                </a:lnTo>
                <a:lnTo>
                  <a:pt x="517" y="1277"/>
                </a:lnTo>
                <a:lnTo>
                  <a:pt x="571" y="1251"/>
                </a:lnTo>
                <a:lnTo>
                  <a:pt x="625" y="1226"/>
                </a:lnTo>
                <a:lnTo>
                  <a:pt x="680" y="1204"/>
                </a:lnTo>
                <a:lnTo>
                  <a:pt x="735" y="1184"/>
                </a:lnTo>
                <a:lnTo>
                  <a:pt x="790" y="1165"/>
                </a:lnTo>
                <a:lnTo>
                  <a:pt x="845" y="1147"/>
                </a:lnTo>
                <a:lnTo>
                  <a:pt x="820" y="1162"/>
                </a:lnTo>
                <a:lnTo>
                  <a:pt x="793" y="1177"/>
                </a:lnTo>
                <a:lnTo>
                  <a:pt x="768" y="1192"/>
                </a:lnTo>
                <a:lnTo>
                  <a:pt x="743" y="1209"/>
                </a:lnTo>
                <a:lnTo>
                  <a:pt x="717" y="1226"/>
                </a:lnTo>
                <a:lnTo>
                  <a:pt x="693" y="1244"/>
                </a:lnTo>
                <a:lnTo>
                  <a:pt x="645" y="1280"/>
                </a:lnTo>
                <a:lnTo>
                  <a:pt x="598" y="1320"/>
                </a:lnTo>
                <a:lnTo>
                  <a:pt x="552" y="1361"/>
                </a:lnTo>
                <a:lnTo>
                  <a:pt x="508" y="1405"/>
                </a:lnTo>
                <a:lnTo>
                  <a:pt x="465" y="1451"/>
                </a:lnTo>
                <a:lnTo>
                  <a:pt x="425" y="1498"/>
                </a:lnTo>
                <a:lnTo>
                  <a:pt x="384" y="1548"/>
                </a:lnTo>
                <a:lnTo>
                  <a:pt x="347" y="1599"/>
                </a:lnTo>
                <a:lnTo>
                  <a:pt x="310" y="1653"/>
                </a:lnTo>
                <a:lnTo>
                  <a:pt x="275" y="1708"/>
                </a:lnTo>
                <a:lnTo>
                  <a:pt x="243" y="1766"/>
                </a:lnTo>
                <a:lnTo>
                  <a:pt x="211" y="1824"/>
                </a:lnTo>
                <a:lnTo>
                  <a:pt x="183" y="1884"/>
                </a:lnTo>
                <a:lnTo>
                  <a:pt x="155" y="1947"/>
                </a:lnTo>
                <a:lnTo>
                  <a:pt x="130" y="2010"/>
                </a:lnTo>
                <a:lnTo>
                  <a:pt x="107" y="2075"/>
                </a:lnTo>
                <a:lnTo>
                  <a:pt x="86" y="2142"/>
                </a:lnTo>
                <a:lnTo>
                  <a:pt x="67" y="2209"/>
                </a:lnTo>
                <a:lnTo>
                  <a:pt x="51" y="2278"/>
                </a:lnTo>
                <a:lnTo>
                  <a:pt x="36" y="2348"/>
                </a:lnTo>
                <a:lnTo>
                  <a:pt x="24" y="2419"/>
                </a:lnTo>
                <a:lnTo>
                  <a:pt x="14" y="2492"/>
                </a:lnTo>
                <a:lnTo>
                  <a:pt x="7" y="2565"/>
                </a:lnTo>
                <a:lnTo>
                  <a:pt x="2" y="2639"/>
                </a:lnTo>
                <a:lnTo>
                  <a:pt x="0" y="2715"/>
                </a:lnTo>
                <a:lnTo>
                  <a:pt x="0" y="2791"/>
                </a:lnTo>
                <a:lnTo>
                  <a:pt x="2" y="2867"/>
                </a:lnTo>
                <a:lnTo>
                  <a:pt x="6" y="2906"/>
                </a:lnTo>
                <a:lnTo>
                  <a:pt x="8" y="2945"/>
                </a:lnTo>
                <a:lnTo>
                  <a:pt x="12" y="2983"/>
                </a:lnTo>
                <a:lnTo>
                  <a:pt x="17" y="3023"/>
                </a:lnTo>
                <a:lnTo>
                  <a:pt x="18" y="3000"/>
                </a:lnTo>
                <a:lnTo>
                  <a:pt x="20" y="2977"/>
                </a:lnTo>
                <a:lnTo>
                  <a:pt x="23" y="2954"/>
                </a:lnTo>
                <a:lnTo>
                  <a:pt x="27" y="2931"/>
                </a:lnTo>
                <a:lnTo>
                  <a:pt x="31" y="2909"/>
                </a:lnTo>
                <a:lnTo>
                  <a:pt x="35" y="2885"/>
                </a:lnTo>
                <a:lnTo>
                  <a:pt x="47" y="2840"/>
                </a:lnTo>
                <a:lnTo>
                  <a:pt x="62" y="2795"/>
                </a:lnTo>
                <a:lnTo>
                  <a:pt x="79" y="2750"/>
                </a:lnTo>
                <a:lnTo>
                  <a:pt x="98" y="2705"/>
                </a:lnTo>
                <a:lnTo>
                  <a:pt x="119" y="2661"/>
                </a:lnTo>
                <a:lnTo>
                  <a:pt x="143" y="2616"/>
                </a:lnTo>
                <a:lnTo>
                  <a:pt x="168" y="2571"/>
                </a:lnTo>
                <a:lnTo>
                  <a:pt x="195" y="2526"/>
                </a:lnTo>
                <a:lnTo>
                  <a:pt x="223" y="2480"/>
                </a:lnTo>
                <a:lnTo>
                  <a:pt x="253" y="2433"/>
                </a:lnTo>
                <a:lnTo>
                  <a:pt x="285" y="2386"/>
                </a:lnTo>
                <a:lnTo>
                  <a:pt x="351" y="2291"/>
                </a:lnTo>
                <a:lnTo>
                  <a:pt x="493" y="2090"/>
                </a:lnTo>
                <a:lnTo>
                  <a:pt x="567" y="1982"/>
                </a:lnTo>
                <a:lnTo>
                  <a:pt x="603" y="1927"/>
                </a:lnTo>
                <a:lnTo>
                  <a:pt x="640" y="1870"/>
                </a:lnTo>
                <a:lnTo>
                  <a:pt x="677" y="1812"/>
                </a:lnTo>
                <a:lnTo>
                  <a:pt x="713" y="1752"/>
                </a:lnTo>
                <a:lnTo>
                  <a:pt x="749" y="1691"/>
                </a:lnTo>
                <a:lnTo>
                  <a:pt x="785" y="1627"/>
                </a:lnTo>
                <a:lnTo>
                  <a:pt x="819" y="1562"/>
                </a:lnTo>
                <a:lnTo>
                  <a:pt x="852" y="1495"/>
                </a:lnTo>
                <a:lnTo>
                  <a:pt x="885" y="1426"/>
                </a:lnTo>
                <a:lnTo>
                  <a:pt x="915" y="1355"/>
                </a:lnTo>
                <a:lnTo>
                  <a:pt x="898" y="1413"/>
                </a:lnTo>
                <a:lnTo>
                  <a:pt x="882" y="1474"/>
                </a:lnTo>
                <a:lnTo>
                  <a:pt x="868" y="1538"/>
                </a:lnTo>
                <a:lnTo>
                  <a:pt x="855" y="1604"/>
                </a:lnTo>
                <a:lnTo>
                  <a:pt x="845" y="1671"/>
                </a:lnTo>
                <a:lnTo>
                  <a:pt x="836" y="1741"/>
                </a:lnTo>
                <a:lnTo>
                  <a:pt x="831" y="1812"/>
                </a:lnTo>
                <a:lnTo>
                  <a:pt x="826" y="1884"/>
                </a:lnTo>
                <a:lnTo>
                  <a:pt x="825" y="1959"/>
                </a:lnTo>
                <a:lnTo>
                  <a:pt x="825" y="2033"/>
                </a:lnTo>
                <a:lnTo>
                  <a:pt x="829" y="2109"/>
                </a:lnTo>
                <a:lnTo>
                  <a:pt x="835" y="2185"/>
                </a:lnTo>
                <a:lnTo>
                  <a:pt x="838" y="2223"/>
                </a:lnTo>
                <a:lnTo>
                  <a:pt x="844" y="2261"/>
                </a:lnTo>
                <a:lnTo>
                  <a:pt x="848" y="2299"/>
                </a:lnTo>
                <a:lnTo>
                  <a:pt x="855" y="2336"/>
                </a:lnTo>
                <a:lnTo>
                  <a:pt x="862" y="2375"/>
                </a:lnTo>
                <a:lnTo>
                  <a:pt x="869" y="2414"/>
                </a:lnTo>
                <a:lnTo>
                  <a:pt x="877" y="2451"/>
                </a:lnTo>
                <a:lnTo>
                  <a:pt x="887" y="2488"/>
                </a:lnTo>
                <a:lnTo>
                  <a:pt x="897" y="2526"/>
                </a:lnTo>
                <a:lnTo>
                  <a:pt x="907" y="2563"/>
                </a:lnTo>
                <a:lnTo>
                  <a:pt x="918" y="2601"/>
                </a:lnTo>
                <a:lnTo>
                  <a:pt x="931" y="2637"/>
                </a:lnTo>
                <a:lnTo>
                  <a:pt x="943" y="2674"/>
                </a:lnTo>
                <a:lnTo>
                  <a:pt x="957" y="2711"/>
                </a:lnTo>
                <a:lnTo>
                  <a:pt x="972" y="2746"/>
                </a:lnTo>
                <a:lnTo>
                  <a:pt x="987" y="2782"/>
                </a:lnTo>
                <a:lnTo>
                  <a:pt x="1004" y="2816"/>
                </a:lnTo>
                <a:lnTo>
                  <a:pt x="1021" y="2851"/>
                </a:lnTo>
                <a:lnTo>
                  <a:pt x="1039" y="2885"/>
                </a:lnTo>
                <a:lnTo>
                  <a:pt x="1057" y="2920"/>
                </a:lnTo>
                <a:lnTo>
                  <a:pt x="1077" y="2953"/>
                </a:lnTo>
                <a:lnTo>
                  <a:pt x="1098" y="2986"/>
                </a:lnTo>
                <a:lnTo>
                  <a:pt x="1120" y="3017"/>
                </a:lnTo>
                <a:lnTo>
                  <a:pt x="1142" y="3049"/>
                </a:lnTo>
                <a:lnTo>
                  <a:pt x="1166" y="3080"/>
                </a:lnTo>
                <a:lnTo>
                  <a:pt x="1191" y="3111"/>
                </a:lnTo>
                <a:lnTo>
                  <a:pt x="1216" y="3141"/>
                </a:lnTo>
                <a:lnTo>
                  <a:pt x="1242" y="3169"/>
                </a:lnTo>
                <a:lnTo>
                  <a:pt x="1270" y="3198"/>
                </a:lnTo>
                <a:lnTo>
                  <a:pt x="1298" y="3224"/>
                </a:lnTo>
                <a:lnTo>
                  <a:pt x="1328" y="3252"/>
                </a:lnTo>
                <a:lnTo>
                  <a:pt x="1359" y="3277"/>
                </a:lnTo>
                <a:lnTo>
                  <a:pt x="1390" y="3302"/>
                </a:lnTo>
                <a:lnTo>
                  <a:pt x="1423" y="3327"/>
                </a:lnTo>
                <a:lnTo>
                  <a:pt x="1456" y="3350"/>
                </a:lnTo>
                <a:lnTo>
                  <a:pt x="1491" y="3372"/>
                </a:lnTo>
                <a:lnTo>
                  <a:pt x="1526" y="3393"/>
                </a:lnTo>
                <a:lnTo>
                  <a:pt x="1564" y="3414"/>
                </a:lnTo>
                <a:lnTo>
                  <a:pt x="1602" y="3432"/>
                </a:lnTo>
                <a:lnTo>
                  <a:pt x="1641" y="3451"/>
                </a:lnTo>
                <a:close/>
                <a:moveTo>
                  <a:pt x="5041" y="2621"/>
                </a:moveTo>
                <a:lnTo>
                  <a:pt x="5041" y="2621"/>
                </a:lnTo>
                <a:lnTo>
                  <a:pt x="5041" y="2592"/>
                </a:lnTo>
                <a:lnTo>
                  <a:pt x="5040" y="2563"/>
                </a:lnTo>
                <a:lnTo>
                  <a:pt x="5039" y="2533"/>
                </a:lnTo>
                <a:lnTo>
                  <a:pt x="5037" y="2505"/>
                </a:lnTo>
                <a:lnTo>
                  <a:pt x="5034" y="2477"/>
                </a:lnTo>
                <a:lnTo>
                  <a:pt x="5030" y="2450"/>
                </a:lnTo>
                <a:lnTo>
                  <a:pt x="5026" y="2422"/>
                </a:lnTo>
                <a:lnTo>
                  <a:pt x="5020" y="2396"/>
                </a:lnTo>
                <a:lnTo>
                  <a:pt x="5014" y="2370"/>
                </a:lnTo>
                <a:lnTo>
                  <a:pt x="5007" y="2343"/>
                </a:lnTo>
                <a:lnTo>
                  <a:pt x="5001" y="2318"/>
                </a:lnTo>
                <a:lnTo>
                  <a:pt x="4993" y="2292"/>
                </a:lnTo>
                <a:lnTo>
                  <a:pt x="4984" y="2267"/>
                </a:lnTo>
                <a:lnTo>
                  <a:pt x="4975" y="2243"/>
                </a:lnTo>
                <a:lnTo>
                  <a:pt x="4965" y="2219"/>
                </a:lnTo>
                <a:lnTo>
                  <a:pt x="4954" y="2196"/>
                </a:lnTo>
                <a:lnTo>
                  <a:pt x="4943" y="2173"/>
                </a:lnTo>
                <a:lnTo>
                  <a:pt x="4932" y="2149"/>
                </a:lnTo>
                <a:lnTo>
                  <a:pt x="4920" y="2127"/>
                </a:lnTo>
                <a:lnTo>
                  <a:pt x="4907" y="2105"/>
                </a:lnTo>
                <a:lnTo>
                  <a:pt x="4894" y="2085"/>
                </a:lnTo>
                <a:lnTo>
                  <a:pt x="4880" y="2064"/>
                </a:lnTo>
                <a:lnTo>
                  <a:pt x="4865" y="2043"/>
                </a:lnTo>
                <a:lnTo>
                  <a:pt x="4851" y="2023"/>
                </a:lnTo>
                <a:lnTo>
                  <a:pt x="4819" y="1983"/>
                </a:lnTo>
                <a:lnTo>
                  <a:pt x="4786" y="1946"/>
                </a:lnTo>
                <a:lnTo>
                  <a:pt x="4751" y="1910"/>
                </a:lnTo>
                <a:lnTo>
                  <a:pt x="4713" y="1876"/>
                </a:lnTo>
                <a:lnTo>
                  <a:pt x="4675" y="1844"/>
                </a:lnTo>
                <a:lnTo>
                  <a:pt x="4634" y="1813"/>
                </a:lnTo>
                <a:lnTo>
                  <a:pt x="4592" y="1783"/>
                </a:lnTo>
                <a:lnTo>
                  <a:pt x="4550" y="1756"/>
                </a:lnTo>
                <a:lnTo>
                  <a:pt x="4504" y="1730"/>
                </a:lnTo>
                <a:lnTo>
                  <a:pt x="4458" y="1706"/>
                </a:lnTo>
                <a:lnTo>
                  <a:pt x="4411" y="1683"/>
                </a:lnTo>
                <a:lnTo>
                  <a:pt x="4363" y="1662"/>
                </a:lnTo>
                <a:lnTo>
                  <a:pt x="4314" y="1643"/>
                </a:lnTo>
                <a:lnTo>
                  <a:pt x="4263" y="1626"/>
                </a:lnTo>
                <a:lnTo>
                  <a:pt x="4213" y="1609"/>
                </a:lnTo>
                <a:lnTo>
                  <a:pt x="4161" y="1595"/>
                </a:lnTo>
                <a:lnTo>
                  <a:pt x="4108" y="1583"/>
                </a:lnTo>
                <a:lnTo>
                  <a:pt x="4056" y="1571"/>
                </a:lnTo>
                <a:lnTo>
                  <a:pt x="4002" y="1562"/>
                </a:lnTo>
                <a:lnTo>
                  <a:pt x="3948" y="1554"/>
                </a:lnTo>
                <a:lnTo>
                  <a:pt x="4003" y="1555"/>
                </a:lnTo>
                <a:lnTo>
                  <a:pt x="4060" y="1555"/>
                </a:lnTo>
                <a:lnTo>
                  <a:pt x="4179" y="1554"/>
                </a:lnTo>
                <a:lnTo>
                  <a:pt x="4239" y="1554"/>
                </a:lnTo>
                <a:lnTo>
                  <a:pt x="4300" y="1555"/>
                </a:lnTo>
                <a:lnTo>
                  <a:pt x="4360" y="1558"/>
                </a:lnTo>
                <a:lnTo>
                  <a:pt x="4420" y="1562"/>
                </a:lnTo>
                <a:lnTo>
                  <a:pt x="4449" y="1565"/>
                </a:lnTo>
                <a:lnTo>
                  <a:pt x="4478" y="1570"/>
                </a:lnTo>
                <a:lnTo>
                  <a:pt x="4507" y="1574"/>
                </a:lnTo>
                <a:lnTo>
                  <a:pt x="4534" y="1580"/>
                </a:lnTo>
                <a:lnTo>
                  <a:pt x="4562" y="1586"/>
                </a:lnTo>
                <a:lnTo>
                  <a:pt x="4589" y="1594"/>
                </a:lnTo>
                <a:lnTo>
                  <a:pt x="4614" y="1603"/>
                </a:lnTo>
                <a:lnTo>
                  <a:pt x="4640" y="1613"/>
                </a:lnTo>
                <a:lnTo>
                  <a:pt x="4664" y="1624"/>
                </a:lnTo>
                <a:lnTo>
                  <a:pt x="4688" y="1637"/>
                </a:lnTo>
                <a:lnTo>
                  <a:pt x="4710" y="1650"/>
                </a:lnTo>
                <a:lnTo>
                  <a:pt x="4732" y="1665"/>
                </a:lnTo>
                <a:lnTo>
                  <a:pt x="4753" y="1682"/>
                </a:lnTo>
                <a:lnTo>
                  <a:pt x="4772" y="1700"/>
                </a:lnTo>
                <a:lnTo>
                  <a:pt x="4791" y="1719"/>
                </a:lnTo>
                <a:lnTo>
                  <a:pt x="4807" y="1741"/>
                </a:lnTo>
                <a:lnTo>
                  <a:pt x="4796" y="1703"/>
                </a:lnTo>
                <a:lnTo>
                  <a:pt x="4783" y="1667"/>
                </a:lnTo>
                <a:lnTo>
                  <a:pt x="4767" y="1630"/>
                </a:lnTo>
                <a:lnTo>
                  <a:pt x="4751" y="1595"/>
                </a:lnTo>
                <a:lnTo>
                  <a:pt x="4732" y="1560"/>
                </a:lnTo>
                <a:lnTo>
                  <a:pt x="4712" y="1527"/>
                </a:lnTo>
                <a:lnTo>
                  <a:pt x="4690" y="1495"/>
                </a:lnTo>
                <a:lnTo>
                  <a:pt x="4666" y="1464"/>
                </a:lnTo>
                <a:lnTo>
                  <a:pt x="4641" y="1434"/>
                </a:lnTo>
                <a:lnTo>
                  <a:pt x="4614" y="1407"/>
                </a:lnTo>
                <a:lnTo>
                  <a:pt x="4587" y="1380"/>
                </a:lnTo>
                <a:lnTo>
                  <a:pt x="4557" y="1356"/>
                </a:lnTo>
                <a:lnTo>
                  <a:pt x="4528" y="1333"/>
                </a:lnTo>
                <a:lnTo>
                  <a:pt x="4496" y="1312"/>
                </a:lnTo>
                <a:lnTo>
                  <a:pt x="4463" y="1294"/>
                </a:lnTo>
                <a:lnTo>
                  <a:pt x="4429" y="1278"/>
                </a:lnTo>
                <a:lnTo>
                  <a:pt x="4394" y="1264"/>
                </a:lnTo>
                <a:lnTo>
                  <a:pt x="4376" y="1257"/>
                </a:lnTo>
                <a:lnTo>
                  <a:pt x="4358" y="1252"/>
                </a:lnTo>
                <a:lnTo>
                  <a:pt x="4341" y="1247"/>
                </a:lnTo>
                <a:lnTo>
                  <a:pt x="4322" y="1243"/>
                </a:lnTo>
                <a:lnTo>
                  <a:pt x="4303" y="1240"/>
                </a:lnTo>
                <a:lnTo>
                  <a:pt x="4284" y="1236"/>
                </a:lnTo>
                <a:lnTo>
                  <a:pt x="4266" y="1234"/>
                </a:lnTo>
                <a:lnTo>
                  <a:pt x="4246" y="1233"/>
                </a:lnTo>
                <a:lnTo>
                  <a:pt x="4227" y="1232"/>
                </a:lnTo>
                <a:lnTo>
                  <a:pt x="4207" y="1232"/>
                </a:lnTo>
                <a:lnTo>
                  <a:pt x="4188" y="1233"/>
                </a:lnTo>
                <a:lnTo>
                  <a:pt x="4168" y="1235"/>
                </a:lnTo>
                <a:lnTo>
                  <a:pt x="4148" y="1237"/>
                </a:lnTo>
                <a:lnTo>
                  <a:pt x="4128" y="1241"/>
                </a:lnTo>
                <a:lnTo>
                  <a:pt x="4107" y="1244"/>
                </a:lnTo>
                <a:lnTo>
                  <a:pt x="4087" y="1248"/>
                </a:lnTo>
                <a:lnTo>
                  <a:pt x="4067" y="1254"/>
                </a:lnTo>
                <a:lnTo>
                  <a:pt x="4047" y="1261"/>
                </a:lnTo>
                <a:lnTo>
                  <a:pt x="4026" y="1268"/>
                </a:lnTo>
                <a:lnTo>
                  <a:pt x="4005" y="1276"/>
                </a:lnTo>
                <a:lnTo>
                  <a:pt x="3985" y="1286"/>
                </a:lnTo>
                <a:lnTo>
                  <a:pt x="3964" y="1296"/>
                </a:lnTo>
                <a:lnTo>
                  <a:pt x="3943" y="1307"/>
                </a:lnTo>
                <a:lnTo>
                  <a:pt x="3922" y="1318"/>
                </a:lnTo>
                <a:lnTo>
                  <a:pt x="3902" y="1331"/>
                </a:lnTo>
                <a:lnTo>
                  <a:pt x="3881" y="1344"/>
                </a:lnTo>
                <a:lnTo>
                  <a:pt x="3860" y="1360"/>
                </a:lnTo>
                <a:lnTo>
                  <a:pt x="3839" y="1375"/>
                </a:lnTo>
                <a:lnTo>
                  <a:pt x="3818" y="1391"/>
                </a:lnTo>
                <a:lnTo>
                  <a:pt x="3797" y="1409"/>
                </a:lnTo>
                <a:lnTo>
                  <a:pt x="3803" y="1390"/>
                </a:lnTo>
                <a:lnTo>
                  <a:pt x="3808" y="1371"/>
                </a:lnTo>
                <a:lnTo>
                  <a:pt x="3812" y="1352"/>
                </a:lnTo>
                <a:lnTo>
                  <a:pt x="3816" y="1332"/>
                </a:lnTo>
                <a:lnTo>
                  <a:pt x="3818" y="1313"/>
                </a:lnTo>
                <a:lnTo>
                  <a:pt x="3820" y="1295"/>
                </a:lnTo>
                <a:lnTo>
                  <a:pt x="3820" y="1275"/>
                </a:lnTo>
                <a:lnTo>
                  <a:pt x="3820" y="1256"/>
                </a:lnTo>
                <a:lnTo>
                  <a:pt x="3819" y="1237"/>
                </a:lnTo>
                <a:lnTo>
                  <a:pt x="3818" y="1219"/>
                </a:lnTo>
                <a:lnTo>
                  <a:pt x="3815" y="1200"/>
                </a:lnTo>
                <a:lnTo>
                  <a:pt x="3811" y="1181"/>
                </a:lnTo>
                <a:lnTo>
                  <a:pt x="3808" y="1163"/>
                </a:lnTo>
                <a:lnTo>
                  <a:pt x="3803" y="1145"/>
                </a:lnTo>
                <a:lnTo>
                  <a:pt x="3797" y="1126"/>
                </a:lnTo>
                <a:lnTo>
                  <a:pt x="3790" y="1109"/>
                </a:lnTo>
                <a:lnTo>
                  <a:pt x="3784" y="1091"/>
                </a:lnTo>
                <a:lnTo>
                  <a:pt x="3776" y="1074"/>
                </a:lnTo>
                <a:lnTo>
                  <a:pt x="3768" y="1056"/>
                </a:lnTo>
                <a:lnTo>
                  <a:pt x="3758" y="1038"/>
                </a:lnTo>
                <a:lnTo>
                  <a:pt x="3739" y="1005"/>
                </a:lnTo>
                <a:lnTo>
                  <a:pt x="3717" y="972"/>
                </a:lnTo>
                <a:lnTo>
                  <a:pt x="3694" y="942"/>
                </a:lnTo>
                <a:lnTo>
                  <a:pt x="3667" y="911"/>
                </a:lnTo>
                <a:lnTo>
                  <a:pt x="3639" y="882"/>
                </a:lnTo>
                <a:lnTo>
                  <a:pt x="3609" y="855"/>
                </a:lnTo>
                <a:lnTo>
                  <a:pt x="3578" y="828"/>
                </a:lnTo>
                <a:lnTo>
                  <a:pt x="3545" y="804"/>
                </a:lnTo>
                <a:lnTo>
                  <a:pt x="3512" y="781"/>
                </a:lnTo>
                <a:lnTo>
                  <a:pt x="3477" y="760"/>
                </a:lnTo>
                <a:lnTo>
                  <a:pt x="3441" y="741"/>
                </a:lnTo>
                <a:lnTo>
                  <a:pt x="3404" y="724"/>
                </a:lnTo>
                <a:lnTo>
                  <a:pt x="3367" y="709"/>
                </a:lnTo>
                <a:lnTo>
                  <a:pt x="3329" y="696"/>
                </a:lnTo>
                <a:lnTo>
                  <a:pt x="3291" y="685"/>
                </a:lnTo>
                <a:lnTo>
                  <a:pt x="3252" y="677"/>
                </a:lnTo>
                <a:lnTo>
                  <a:pt x="3214" y="671"/>
                </a:lnTo>
                <a:lnTo>
                  <a:pt x="3176" y="668"/>
                </a:lnTo>
                <a:lnTo>
                  <a:pt x="3157" y="668"/>
                </a:lnTo>
                <a:lnTo>
                  <a:pt x="3138" y="666"/>
                </a:lnTo>
                <a:lnTo>
                  <a:pt x="3119" y="668"/>
                </a:lnTo>
                <a:lnTo>
                  <a:pt x="3101" y="669"/>
                </a:lnTo>
                <a:lnTo>
                  <a:pt x="3082" y="671"/>
                </a:lnTo>
                <a:lnTo>
                  <a:pt x="3063" y="674"/>
                </a:lnTo>
                <a:lnTo>
                  <a:pt x="3046" y="677"/>
                </a:lnTo>
                <a:lnTo>
                  <a:pt x="3027" y="682"/>
                </a:lnTo>
                <a:lnTo>
                  <a:pt x="3054" y="691"/>
                </a:lnTo>
                <a:lnTo>
                  <a:pt x="3081" y="702"/>
                </a:lnTo>
                <a:lnTo>
                  <a:pt x="3104" y="713"/>
                </a:lnTo>
                <a:lnTo>
                  <a:pt x="3127" y="725"/>
                </a:lnTo>
                <a:lnTo>
                  <a:pt x="3147" y="739"/>
                </a:lnTo>
                <a:lnTo>
                  <a:pt x="3165" y="753"/>
                </a:lnTo>
                <a:lnTo>
                  <a:pt x="3183" y="769"/>
                </a:lnTo>
                <a:lnTo>
                  <a:pt x="3200" y="785"/>
                </a:lnTo>
                <a:lnTo>
                  <a:pt x="3215" y="803"/>
                </a:lnTo>
                <a:lnTo>
                  <a:pt x="3229" y="822"/>
                </a:lnTo>
                <a:lnTo>
                  <a:pt x="3242" y="840"/>
                </a:lnTo>
                <a:lnTo>
                  <a:pt x="3256" y="860"/>
                </a:lnTo>
                <a:lnTo>
                  <a:pt x="3268" y="881"/>
                </a:lnTo>
                <a:lnTo>
                  <a:pt x="3279" y="903"/>
                </a:lnTo>
                <a:lnTo>
                  <a:pt x="3301" y="947"/>
                </a:lnTo>
                <a:lnTo>
                  <a:pt x="3322" y="994"/>
                </a:lnTo>
                <a:lnTo>
                  <a:pt x="3344" y="1044"/>
                </a:lnTo>
                <a:lnTo>
                  <a:pt x="3366" y="1094"/>
                </a:lnTo>
                <a:lnTo>
                  <a:pt x="3391" y="1147"/>
                </a:lnTo>
                <a:lnTo>
                  <a:pt x="3404" y="1174"/>
                </a:lnTo>
                <a:lnTo>
                  <a:pt x="3419" y="1200"/>
                </a:lnTo>
                <a:lnTo>
                  <a:pt x="3434" y="1228"/>
                </a:lnTo>
                <a:lnTo>
                  <a:pt x="3450" y="1255"/>
                </a:lnTo>
                <a:lnTo>
                  <a:pt x="3468" y="1283"/>
                </a:lnTo>
                <a:lnTo>
                  <a:pt x="3488" y="1310"/>
                </a:lnTo>
                <a:lnTo>
                  <a:pt x="3508" y="1338"/>
                </a:lnTo>
                <a:lnTo>
                  <a:pt x="3531" y="1365"/>
                </a:lnTo>
                <a:lnTo>
                  <a:pt x="3509" y="1347"/>
                </a:lnTo>
                <a:lnTo>
                  <a:pt x="3486" y="1330"/>
                </a:lnTo>
                <a:lnTo>
                  <a:pt x="3463" y="1313"/>
                </a:lnTo>
                <a:lnTo>
                  <a:pt x="3437" y="1296"/>
                </a:lnTo>
                <a:lnTo>
                  <a:pt x="3412" y="1279"/>
                </a:lnTo>
                <a:lnTo>
                  <a:pt x="3386" y="1263"/>
                </a:lnTo>
                <a:lnTo>
                  <a:pt x="3358" y="1247"/>
                </a:lnTo>
                <a:lnTo>
                  <a:pt x="3331" y="1232"/>
                </a:lnTo>
                <a:lnTo>
                  <a:pt x="3302" y="1217"/>
                </a:lnTo>
                <a:lnTo>
                  <a:pt x="3272" y="1201"/>
                </a:lnTo>
                <a:lnTo>
                  <a:pt x="3242" y="1188"/>
                </a:lnTo>
                <a:lnTo>
                  <a:pt x="3212" y="1174"/>
                </a:lnTo>
                <a:lnTo>
                  <a:pt x="3181" y="1162"/>
                </a:lnTo>
                <a:lnTo>
                  <a:pt x="3149" y="1149"/>
                </a:lnTo>
                <a:lnTo>
                  <a:pt x="3117" y="1138"/>
                </a:lnTo>
                <a:lnTo>
                  <a:pt x="3084" y="1127"/>
                </a:lnTo>
                <a:lnTo>
                  <a:pt x="3061" y="1125"/>
                </a:lnTo>
                <a:lnTo>
                  <a:pt x="3036" y="1123"/>
                </a:lnTo>
                <a:lnTo>
                  <a:pt x="3009" y="1123"/>
                </a:lnTo>
                <a:lnTo>
                  <a:pt x="2981" y="1122"/>
                </a:lnTo>
                <a:lnTo>
                  <a:pt x="2951" y="1123"/>
                </a:lnTo>
                <a:lnTo>
                  <a:pt x="2921" y="1125"/>
                </a:lnTo>
                <a:lnTo>
                  <a:pt x="2888" y="1129"/>
                </a:lnTo>
                <a:lnTo>
                  <a:pt x="2855" y="1132"/>
                </a:lnTo>
                <a:lnTo>
                  <a:pt x="2820" y="1137"/>
                </a:lnTo>
                <a:lnTo>
                  <a:pt x="2784" y="1145"/>
                </a:lnTo>
                <a:lnTo>
                  <a:pt x="2746" y="1153"/>
                </a:lnTo>
                <a:lnTo>
                  <a:pt x="2707" y="1163"/>
                </a:lnTo>
                <a:lnTo>
                  <a:pt x="2667" y="1175"/>
                </a:lnTo>
                <a:lnTo>
                  <a:pt x="2625" y="1188"/>
                </a:lnTo>
                <a:lnTo>
                  <a:pt x="2582" y="1203"/>
                </a:lnTo>
                <a:lnTo>
                  <a:pt x="2537" y="1220"/>
                </a:lnTo>
                <a:lnTo>
                  <a:pt x="2500" y="1234"/>
                </a:lnTo>
                <a:lnTo>
                  <a:pt x="2461" y="1247"/>
                </a:lnTo>
                <a:lnTo>
                  <a:pt x="2378" y="1274"/>
                </a:lnTo>
                <a:lnTo>
                  <a:pt x="2420" y="1303"/>
                </a:lnTo>
                <a:lnTo>
                  <a:pt x="2460" y="1335"/>
                </a:lnTo>
                <a:lnTo>
                  <a:pt x="2500" y="1368"/>
                </a:lnTo>
                <a:lnTo>
                  <a:pt x="2538" y="1402"/>
                </a:lnTo>
                <a:lnTo>
                  <a:pt x="2630" y="1421"/>
                </a:lnTo>
                <a:lnTo>
                  <a:pt x="2725" y="1441"/>
                </a:lnTo>
                <a:lnTo>
                  <a:pt x="2828" y="1461"/>
                </a:lnTo>
                <a:lnTo>
                  <a:pt x="2881" y="1470"/>
                </a:lnTo>
                <a:lnTo>
                  <a:pt x="2936" y="1478"/>
                </a:lnTo>
                <a:lnTo>
                  <a:pt x="2992" y="1486"/>
                </a:lnTo>
                <a:lnTo>
                  <a:pt x="3049" y="1493"/>
                </a:lnTo>
                <a:lnTo>
                  <a:pt x="3107" y="1498"/>
                </a:lnTo>
                <a:lnTo>
                  <a:pt x="3167" y="1501"/>
                </a:lnTo>
                <a:lnTo>
                  <a:pt x="3228" y="1504"/>
                </a:lnTo>
                <a:lnTo>
                  <a:pt x="3291" y="1503"/>
                </a:lnTo>
                <a:lnTo>
                  <a:pt x="3355" y="1500"/>
                </a:lnTo>
                <a:lnTo>
                  <a:pt x="3420" y="1495"/>
                </a:lnTo>
                <a:lnTo>
                  <a:pt x="3365" y="1508"/>
                </a:lnTo>
                <a:lnTo>
                  <a:pt x="3300" y="1526"/>
                </a:lnTo>
                <a:lnTo>
                  <a:pt x="3227" y="1546"/>
                </a:lnTo>
                <a:lnTo>
                  <a:pt x="3148" y="1571"/>
                </a:lnTo>
                <a:lnTo>
                  <a:pt x="3106" y="1584"/>
                </a:lnTo>
                <a:lnTo>
                  <a:pt x="3063" y="1599"/>
                </a:lnTo>
                <a:lnTo>
                  <a:pt x="3020" y="1616"/>
                </a:lnTo>
                <a:lnTo>
                  <a:pt x="2976" y="1634"/>
                </a:lnTo>
                <a:lnTo>
                  <a:pt x="2931" y="1653"/>
                </a:lnTo>
                <a:lnTo>
                  <a:pt x="2886" y="1673"/>
                </a:lnTo>
                <a:lnTo>
                  <a:pt x="2841" y="1695"/>
                </a:lnTo>
                <a:lnTo>
                  <a:pt x="2796" y="1718"/>
                </a:lnTo>
                <a:lnTo>
                  <a:pt x="2821" y="1762"/>
                </a:lnTo>
                <a:lnTo>
                  <a:pt x="2844" y="1808"/>
                </a:lnTo>
                <a:lnTo>
                  <a:pt x="2867" y="1856"/>
                </a:lnTo>
                <a:lnTo>
                  <a:pt x="2889" y="1905"/>
                </a:lnTo>
                <a:lnTo>
                  <a:pt x="2909" y="1956"/>
                </a:lnTo>
                <a:lnTo>
                  <a:pt x="2928" y="2008"/>
                </a:lnTo>
                <a:lnTo>
                  <a:pt x="2945" y="2063"/>
                </a:lnTo>
                <a:lnTo>
                  <a:pt x="2961" y="2119"/>
                </a:lnTo>
                <a:lnTo>
                  <a:pt x="3051" y="2090"/>
                </a:lnTo>
                <a:lnTo>
                  <a:pt x="3096" y="2075"/>
                </a:lnTo>
                <a:lnTo>
                  <a:pt x="3141" y="2058"/>
                </a:lnTo>
                <a:lnTo>
                  <a:pt x="3185" y="2042"/>
                </a:lnTo>
                <a:lnTo>
                  <a:pt x="3230" y="2023"/>
                </a:lnTo>
                <a:lnTo>
                  <a:pt x="3273" y="2003"/>
                </a:lnTo>
                <a:lnTo>
                  <a:pt x="3316" y="1982"/>
                </a:lnTo>
                <a:lnTo>
                  <a:pt x="3359" y="1960"/>
                </a:lnTo>
                <a:lnTo>
                  <a:pt x="3401" y="1936"/>
                </a:lnTo>
                <a:lnTo>
                  <a:pt x="3442" y="1909"/>
                </a:lnTo>
                <a:lnTo>
                  <a:pt x="3481" y="1880"/>
                </a:lnTo>
                <a:lnTo>
                  <a:pt x="3520" y="1849"/>
                </a:lnTo>
                <a:lnTo>
                  <a:pt x="3538" y="1833"/>
                </a:lnTo>
                <a:lnTo>
                  <a:pt x="3557" y="1815"/>
                </a:lnTo>
                <a:lnTo>
                  <a:pt x="3576" y="1797"/>
                </a:lnTo>
                <a:lnTo>
                  <a:pt x="3593" y="1779"/>
                </a:lnTo>
                <a:lnTo>
                  <a:pt x="3611" y="1760"/>
                </a:lnTo>
                <a:lnTo>
                  <a:pt x="3629" y="1740"/>
                </a:lnTo>
                <a:lnTo>
                  <a:pt x="3624" y="1766"/>
                </a:lnTo>
                <a:lnTo>
                  <a:pt x="3620" y="1791"/>
                </a:lnTo>
                <a:lnTo>
                  <a:pt x="3617" y="1817"/>
                </a:lnTo>
                <a:lnTo>
                  <a:pt x="3615" y="1845"/>
                </a:lnTo>
                <a:lnTo>
                  <a:pt x="3613" y="1871"/>
                </a:lnTo>
                <a:lnTo>
                  <a:pt x="3613" y="1899"/>
                </a:lnTo>
                <a:lnTo>
                  <a:pt x="3613" y="1927"/>
                </a:lnTo>
                <a:lnTo>
                  <a:pt x="3615" y="1956"/>
                </a:lnTo>
                <a:lnTo>
                  <a:pt x="3617" y="1984"/>
                </a:lnTo>
                <a:lnTo>
                  <a:pt x="3620" y="2013"/>
                </a:lnTo>
                <a:lnTo>
                  <a:pt x="3628" y="2072"/>
                </a:lnTo>
                <a:lnTo>
                  <a:pt x="3637" y="2133"/>
                </a:lnTo>
                <a:lnTo>
                  <a:pt x="3650" y="2193"/>
                </a:lnTo>
                <a:lnTo>
                  <a:pt x="3663" y="2256"/>
                </a:lnTo>
                <a:lnTo>
                  <a:pt x="3679" y="2320"/>
                </a:lnTo>
                <a:lnTo>
                  <a:pt x="3697" y="2384"/>
                </a:lnTo>
                <a:lnTo>
                  <a:pt x="3716" y="2449"/>
                </a:lnTo>
                <a:lnTo>
                  <a:pt x="3755" y="2580"/>
                </a:lnTo>
                <a:lnTo>
                  <a:pt x="3797" y="2712"/>
                </a:lnTo>
                <a:lnTo>
                  <a:pt x="3839" y="2844"/>
                </a:lnTo>
                <a:lnTo>
                  <a:pt x="3860" y="2910"/>
                </a:lnTo>
                <a:lnTo>
                  <a:pt x="3878" y="2976"/>
                </a:lnTo>
                <a:lnTo>
                  <a:pt x="3897" y="3041"/>
                </a:lnTo>
                <a:lnTo>
                  <a:pt x="3915" y="3105"/>
                </a:lnTo>
                <a:lnTo>
                  <a:pt x="3930" y="3169"/>
                </a:lnTo>
                <a:lnTo>
                  <a:pt x="3944" y="3233"/>
                </a:lnTo>
                <a:lnTo>
                  <a:pt x="3955" y="3296"/>
                </a:lnTo>
                <a:lnTo>
                  <a:pt x="3965" y="3357"/>
                </a:lnTo>
                <a:lnTo>
                  <a:pt x="3972" y="3418"/>
                </a:lnTo>
                <a:lnTo>
                  <a:pt x="3975" y="3448"/>
                </a:lnTo>
                <a:lnTo>
                  <a:pt x="3976" y="3477"/>
                </a:lnTo>
                <a:lnTo>
                  <a:pt x="3977" y="3507"/>
                </a:lnTo>
                <a:lnTo>
                  <a:pt x="3979" y="3536"/>
                </a:lnTo>
                <a:lnTo>
                  <a:pt x="3977" y="3564"/>
                </a:lnTo>
                <a:lnTo>
                  <a:pt x="3976" y="3592"/>
                </a:lnTo>
                <a:lnTo>
                  <a:pt x="3974" y="3620"/>
                </a:lnTo>
                <a:lnTo>
                  <a:pt x="3971" y="3647"/>
                </a:lnTo>
                <a:lnTo>
                  <a:pt x="3966" y="3674"/>
                </a:lnTo>
                <a:lnTo>
                  <a:pt x="3961" y="3701"/>
                </a:lnTo>
                <a:lnTo>
                  <a:pt x="3974" y="3672"/>
                </a:lnTo>
                <a:lnTo>
                  <a:pt x="3986" y="3642"/>
                </a:lnTo>
                <a:lnTo>
                  <a:pt x="3997" y="3613"/>
                </a:lnTo>
                <a:lnTo>
                  <a:pt x="4008" y="3582"/>
                </a:lnTo>
                <a:lnTo>
                  <a:pt x="4029" y="3520"/>
                </a:lnTo>
                <a:lnTo>
                  <a:pt x="4047" y="3456"/>
                </a:lnTo>
                <a:lnTo>
                  <a:pt x="4063" y="3393"/>
                </a:lnTo>
                <a:lnTo>
                  <a:pt x="4078" y="3327"/>
                </a:lnTo>
                <a:lnTo>
                  <a:pt x="4089" y="3260"/>
                </a:lnTo>
                <a:lnTo>
                  <a:pt x="4098" y="3191"/>
                </a:lnTo>
                <a:lnTo>
                  <a:pt x="4106" y="3122"/>
                </a:lnTo>
                <a:lnTo>
                  <a:pt x="4113" y="3053"/>
                </a:lnTo>
                <a:lnTo>
                  <a:pt x="4116" y="2983"/>
                </a:lnTo>
                <a:lnTo>
                  <a:pt x="4118" y="2913"/>
                </a:lnTo>
                <a:lnTo>
                  <a:pt x="4118" y="2843"/>
                </a:lnTo>
                <a:lnTo>
                  <a:pt x="4117" y="2772"/>
                </a:lnTo>
                <a:lnTo>
                  <a:pt x="4114" y="2702"/>
                </a:lnTo>
                <a:lnTo>
                  <a:pt x="4108" y="2631"/>
                </a:lnTo>
                <a:lnTo>
                  <a:pt x="4102" y="2562"/>
                </a:lnTo>
                <a:lnTo>
                  <a:pt x="4093" y="2493"/>
                </a:lnTo>
                <a:lnTo>
                  <a:pt x="4083" y="2425"/>
                </a:lnTo>
                <a:lnTo>
                  <a:pt x="4072" y="2357"/>
                </a:lnTo>
                <a:lnTo>
                  <a:pt x="4059" y="2291"/>
                </a:lnTo>
                <a:lnTo>
                  <a:pt x="4045" y="2225"/>
                </a:lnTo>
                <a:lnTo>
                  <a:pt x="4028" y="2162"/>
                </a:lnTo>
                <a:lnTo>
                  <a:pt x="4010" y="2099"/>
                </a:lnTo>
                <a:lnTo>
                  <a:pt x="3992" y="2038"/>
                </a:lnTo>
                <a:lnTo>
                  <a:pt x="3972" y="1979"/>
                </a:lnTo>
                <a:lnTo>
                  <a:pt x="3951" y="1922"/>
                </a:lnTo>
                <a:lnTo>
                  <a:pt x="3928" y="1867"/>
                </a:lnTo>
                <a:lnTo>
                  <a:pt x="3905" y="1813"/>
                </a:lnTo>
                <a:lnTo>
                  <a:pt x="3880" y="1762"/>
                </a:lnTo>
                <a:lnTo>
                  <a:pt x="3853" y="1714"/>
                </a:lnTo>
                <a:lnTo>
                  <a:pt x="3827" y="1669"/>
                </a:lnTo>
                <a:lnTo>
                  <a:pt x="3874" y="1727"/>
                </a:lnTo>
                <a:lnTo>
                  <a:pt x="3921" y="1781"/>
                </a:lnTo>
                <a:lnTo>
                  <a:pt x="3969" y="1833"/>
                </a:lnTo>
                <a:lnTo>
                  <a:pt x="4015" y="1880"/>
                </a:lnTo>
                <a:lnTo>
                  <a:pt x="4061" y="1925"/>
                </a:lnTo>
                <a:lnTo>
                  <a:pt x="4106" y="1967"/>
                </a:lnTo>
                <a:lnTo>
                  <a:pt x="4151" y="2006"/>
                </a:lnTo>
                <a:lnTo>
                  <a:pt x="4196" y="2043"/>
                </a:lnTo>
                <a:lnTo>
                  <a:pt x="4240" y="2078"/>
                </a:lnTo>
                <a:lnTo>
                  <a:pt x="4284" y="2110"/>
                </a:lnTo>
                <a:lnTo>
                  <a:pt x="4327" y="2141"/>
                </a:lnTo>
                <a:lnTo>
                  <a:pt x="4369" y="2169"/>
                </a:lnTo>
                <a:lnTo>
                  <a:pt x="4411" y="2196"/>
                </a:lnTo>
                <a:lnTo>
                  <a:pt x="4453" y="2221"/>
                </a:lnTo>
                <a:lnTo>
                  <a:pt x="4532" y="2268"/>
                </a:lnTo>
                <a:lnTo>
                  <a:pt x="4609" y="2311"/>
                </a:lnTo>
                <a:lnTo>
                  <a:pt x="4683" y="2353"/>
                </a:lnTo>
                <a:lnTo>
                  <a:pt x="4753" y="2393"/>
                </a:lnTo>
                <a:lnTo>
                  <a:pt x="4786" y="2412"/>
                </a:lnTo>
                <a:lnTo>
                  <a:pt x="4819" y="2432"/>
                </a:lnTo>
                <a:lnTo>
                  <a:pt x="4851" y="2453"/>
                </a:lnTo>
                <a:lnTo>
                  <a:pt x="4881" y="2474"/>
                </a:lnTo>
                <a:lnTo>
                  <a:pt x="4910" y="2496"/>
                </a:lnTo>
                <a:lnTo>
                  <a:pt x="4939" y="2518"/>
                </a:lnTo>
                <a:lnTo>
                  <a:pt x="4967" y="2542"/>
                </a:lnTo>
                <a:lnTo>
                  <a:pt x="4993" y="2568"/>
                </a:lnTo>
                <a:lnTo>
                  <a:pt x="5017" y="2594"/>
                </a:lnTo>
                <a:lnTo>
                  <a:pt x="5041" y="2621"/>
                </a:lnTo>
                <a:close/>
                <a:moveTo>
                  <a:pt x="1492" y="4905"/>
                </a:moveTo>
                <a:lnTo>
                  <a:pt x="23" y="4905"/>
                </a:lnTo>
                <a:lnTo>
                  <a:pt x="23" y="5063"/>
                </a:lnTo>
                <a:lnTo>
                  <a:pt x="1354" y="5063"/>
                </a:lnTo>
                <a:lnTo>
                  <a:pt x="1386" y="5021"/>
                </a:lnTo>
                <a:lnTo>
                  <a:pt x="1420" y="4981"/>
                </a:lnTo>
                <a:lnTo>
                  <a:pt x="1456" y="4943"/>
                </a:lnTo>
                <a:lnTo>
                  <a:pt x="1492" y="4905"/>
                </a:lnTo>
                <a:close/>
                <a:moveTo>
                  <a:pt x="3567" y="4905"/>
                </a:moveTo>
                <a:lnTo>
                  <a:pt x="3567" y="4905"/>
                </a:lnTo>
                <a:lnTo>
                  <a:pt x="3604" y="4943"/>
                </a:lnTo>
                <a:lnTo>
                  <a:pt x="3640" y="4981"/>
                </a:lnTo>
                <a:lnTo>
                  <a:pt x="3674" y="5021"/>
                </a:lnTo>
                <a:lnTo>
                  <a:pt x="3706" y="5063"/>
                </a:lnTo>
                <a:lnTo>
                  <a:pt x="5036" y="5063"/>
                </a:lnTo>
                <a:lnTo>
                  <a:pt x="5036" y="4905"/>
                </a:lnTo>
                <a:lnTo>
                  <a:pt x="3567" y="4905"/>
                </a:lnTo>
                <a:close/>
                <a:moveTo>
                  <a:pt x="1627" y="2261"/>
                </a:moveTo>
                <a:lnTo>
                  <a:pt x="1627" y="2261"/>
                </a:lnTo>
                <a:lnTo>
                  <a:pt x="1631" y="2214"/>
                </a:lnTo>
                <a:lnTo>
                  <a:pt x="1632" y="2166"/>
                </a:lnTo>
                <a:lnTo>
                  <a:pt x="1633" y="2119"/>
                </a:lnTo>
                <a:lnTo>
                  <a:pt x="1633" y="2069"/>
                </a:lnTo>
                <a:lnTo>
                  <a:pt x="1632" y="2020"/>
                </a:lnTo>
                <a:lnTo>
                  <a:pt x="1630" y="1969"/>
                </a:lnTo>
                <a:lnTo>
                  <a:pt x="1626" y="1917"/>
                </a:lnTo>
                <a:lnTo>
                  <a:pt x="1622" y="1865"/>
                </a:lnTo>
                <a:lnTo>
                  <a:pt x="1719" y="1918"/>
                </a:lnTo>
                <a:lnTo>
                  <a:pt x="1818" y="1971"/>
                </a:lnTo>
                <a:lnTo>
                  <a:pt x="1845" y="2032"/>
                </a:lnTo>
                <a:lnTo>
                  <a:pt x="1873" y="2092"/>
                </a:lnTo>
                <a:lnTo>
                  <a:pt x="1900" y="2155"/>
                </a:lnTo>
                <a:lnTo>
                  <a:pt x="1928" y="2218"/>
                </a:lnTo>
                <a:lnTo>
                  <a:pt x="1954" y="2283"/>
                </a:lnTo>
                <a:lnTo>
                  <a:pt x="1981" y="2349"/>
                </a:lnTo>
                <a:lnTo>
                  <a:pt x="2007" y="2415"/>
                </a:lnTo>
                <a:lnTo>
                  <a:pt x="2032" y="2483"/>
                </a:lnTo>
                <a:lnTo>
                  <a:pt x="2058" y="2552"/>
                </a:lnTo>
                <a:lnTo>
                  <a:pt x="2082" y="2623"/>
                </a:lnTo>
                <a:lnTo>
                  <a:pt x="2106" y="2694"/>
                </a:lnTo>
                <a:lnTo>
                  <a:pt x="2129" y="2767"/>
                </a:lnTo>
                <a:lnTo>
                  <a:pt x="2152" y="2840"/>
                </a:lnTo>
                <a:lnTo>
                  <a:pt x="2174" y="2915"/>
                </a:lnTo>
                <a:lnTo>
                  <a:pt x="2196" y="2992"/>
                </a:lnTo>
                <a:lnTo>
                  <a:pt x="2217" y="3069"/>
                </a:lnTo>
                <a:lnTo>
                  <a:pt x="2238" y="3148"/>
                </a:lnTo>
                <a:lnTo>
                  <a:pt x="2258" y="3228"/>
                </a:lnTo>
                <a:lnTo>
                  <a:pt x="2276" y="3309"/>
                </a:lnTo>
                <a:lnTo>
                  <a:pt x="2294" y="3392"/>
                </a:lnTo>
                <a:lnTo>
                  <a:pt x="2312" y="3475"/>
                </a:lnTo>
                <a:lnTo>
                  <a:pt x="2328" y="3560"/>
                </a:lnTo>
                <a:lnTo>
                  <a:pt x="2345" y="3646"/>
                </a:lnTo>
                <a:lnTo>
                  <a:pt x="2360" y="3733"/>
                </a:lnTo>
                <a:lnTo>
                  <a:pt x="2373" y="3822"/>
                </a:lnTo>
                <a:lnTo>
                  <a:pt x="2387" y="3911"/>
                </a:lnTo>
                <a:lnTo>
                  <a:pt x="2400" y="4002"/>
                </a:lnTo>
                <a:lnTo>
                  <a:pt x="2411" y="4095"/>
                </a:lnTo>
                <a:lnTo>
                  <a:pt x="2421" y="4188"/>
                </a:lnTo>
                <a:lnTo>
                  <a:pt x="2431" y="4283"/>
                </a:lnTo>
                <a:lnTo>
                  <a:pt x="2439" y="4378"/>
                </a:lnTo>
                <a:lnTo>
                  <a:pt x="2447" y="4476"/>
                </a:lnTo>
                <a:lnTo>
                  <a:pt x="2410" y="4478"/>
                </a:lnTo>
                <a:lnTo>
                  <a:pt x="2372" y="4482"/>
                </a:lnTo>
                <a:lnTo>
                  <a:pt x="2336" y="4486"/>
                </a:lnTo>
                <a:lnTo>
                  <a:pt x="2300" y="4492"/>
                </a:lnTo>
                <a:lnTo>
                  <a:pt x="2263" y="4498"/>
                </a:lnTo>
                <a:lnTo>
                  <a:pt x="2228" y="4505"/>
                </a:lnTo>
                <a:lnTo>
                  <a:pt x="2193" y="4513"/>
                </a:lnTo>
                <a:lnTo>
                  <a:pt x="2158" y="4521"/>
                </a:lnTo>
                <a:lnTo>
                  <a:pt x="2151" y="4436"/>
                </a:lnTo>
                <a:lnTo>
                  <a:pt x="2144" y="4350"/>
                </a:lnTo>
                <a:lnTo>
                  <a:pt x="2136" y="4265"/>
                </a:lnTo>
                <a:lnTo>
                  <a:pt x="2127" y="4183"/>
                </a:lnTo>
                <a:lnTo>
                  <a:pt x="2118" y="4100"/>
                </a:lnTo>
                <a:lnTo>
                  <a:pt x="2107" y="4019"/>
                </a:lnTo>
                <a:lnTo>
                  <a:pt x="2096" y="3938"/>
                </a:lnTo>
                <a:lnTo>
                  <a:pt x="2084" y="3859"/>
                </a:lnTo>
                <a:lnTo>
                  <a:pt x="2072" y="3781"/>
                </a:lnTo>
                <a:lnTo>
                  <a:pt x="2059" y="3704"/>
                </a:lnTo>
                <a:lnTo>
                  <a:pt x="2044" y="3628"/>
                </a:lnTo>
                <a:lnTo>
                  <a:pt x="2030" y="3553"/>
                </a:lnTo>
                <a:lnTo>
                  <a:pt x="2015" y="3480"/>
                </a:lnTo>
                <a:lnTo>
                  <a:pt x="1999" y="3406"/>
                </a:lnTo>
                <a:lnTo>
                  <a:pt x="1983" y="3334"/>
                </a:lnTo>
                <a:lnTo>
                  <a:pt x="1965" y="3264"/>
                </a:lnTo>
                <a:lnTo>
                  <a:pt x="1948" y="3194"/>
                </a:lnTo>
                <a:lnTo>
                  <a:pt x="1930" y="3124"/>
                </a:lnTo>
                <a:lnTo>
                  <a:pt x="1911" y="3056"/>
                </a:lnTo>
                <a:lnTo>
                  <a:pt x="1891" y="2989"/>
                </a:lnTo>
                <a:lnTo>
                  <a:pt x="1873" y="2923"/>
                </a:lnTo>
                <a:lnTo>
                  <a:pt x="1852" y="2858"/>
                </a:lnTo>
                <a:lnTo>
                  <a:pt x="1831" y="2794"/>
                </a:lnTo>
                <a:lnTo>
                  <a:pt x="1810" y="2731"/>
                </a:lnTo>
                <a:lnTo>
                  <a:pt x="1789" y="2669"/>
                </a:lnTo>
                <a:lnTo>
                  <a:pt x="1767" y="2608"/>
                </a:lnTo>
                <a:lnTo>
                  <a:pt x="1745" y="2548"/>
                </a:lnTo>
                <a:lnTo>
                  <a:pt x="1722" y="2488"/>
                </a:lnTo>
                <a:lnTo>
                  <a:pt x="1699" y="2430"/>
                </a:lnTo>
                <a:lnTo>
                  <a:pt x="1676" y="2373"/>
                </a:lnTo>
                <a:lnTo>
                  <a:pt x="1627" y="2261"/>
                </a:lnTo>
                <a:close/>
                <a:moveTo>
                  <a:pt x="3091" y="2312"/>
                </a:moveTo>
                <a:lnTo>
                  <a:pt x="3091" y="2312"/>
                </a:lnTo>
                <a:lnTo>
                  <a:pt x="3051" y="2408"/>
                </a:lnTo>
                <a:lnTo>
                  <a:pt x="3013" y="2508"/>
                </a:lnTo>
                <a:lnTo>
                  <a:pt x="2973" y="2615"/>
                </a:lnTo>
                <a:lnTo>
                  <a:pt x="2934" y="2726"/>
                </a:lnTo>
                <a:lnTo>
                  <a:pt x="2896" y="2841"/>
                </a:lnTo>
                <a:lnTo>
                  <a:pt x="2859" y="2964"/>
                </a:lnTo>
                <a:lnTo>
                  <a:pt x="2822" y="3090"/>
                </a:lnTo>
                <a:lnTo>
                  <a:pt x="2805" y="3156"/>
                </a:lnTo>
                <a:lnTo>
                  <a:pt x="2788" y="3222"/>
                </a:lnTo>
                <a:lnTo>
                  <a:pt x="2770" y="3290"/>
                </a:lnTo>
                <a:lnTo>
                  <a:pt x="2754" y="3360"/>
                </a:lnTo>
                <a:lnTo>
                  <a:pt x="2739" y="3431"/>
                </a:lnTo>
                <a:lnTo>
                  <a:pt x="2723" y="3503"/>
                </a:lnTo>
                <a:lnTo>
                  <a:pt x="2708" y="3576"/>
                </a:lnTo>
                <a:lnTo>
                  <a:pt x="2693" y="3651"/>
                </a:lnTo>
                <a:lnTo>
                  <a:pt x="2679" y="3727"/>
                </a:lnTo>
                <a:lnTo>
                  <a:pt x="2666" y="3805"/>
                </a:lnTo>
                <a:lnTo>
                  <a:pt x="2653" y="3883"/>
                </a:lnTo>
                <a:lnTo>
                  <a:pt x="2641" y="3964"/>
                </a:lnTo>
                <a:lnTo>
                  <a:pt x="2629" y="4046"/>
                </a:lnTo>
                <a:lnTo>
                  <a:pt x="2618" y="4129"/>
                </a:lnTo>
                <a:lnTo>
                  <a:pt x="2607" y="4213"/>
                </a:lnTo>
                <a:lnTo>
                  <a:pt x="2598" y="4299"/>
                </a:lnTo>
                <a:lnTo>
                  <a:pt x="2588" y="4386"/>
                </a:lnTo>
                <a:lnTo>
                  <a:pt x="2580" y="4474"/>
                </a:lnTo>
                <a:lnTo>
                  <a:pt x="2616" y="4476"/>
                </a:lnTo>
                <a:lnTo>
                  <a:pt x="2654" y="4478"/>
                </a:lnTo>
                <a:lnTo>
                  <a:pt x="2690" y="4482"/>
                </a:lnTo>
                <a:lnTo>
                  <a:pt x="2726" y="4487"/>
                </a:lnTo>
                <a:lnTo>
                  <a:pt x="2763" y="4492"/>
                </a:lnTo>
                <a:lnTo>
                  <a:pt x="2798" y="4498"/>
                </a:lnTo>
                <a:lnTo>
                  <a:pt x="2833" y="4506"/>
                </a:lnTo>
                <a:lnTo>
                  <a:pt x="2868" y="4514"/>
                </a:lnTo>
                <a:lnTo>
                  <a:pt x="2877" y="4417"/>
                </a:lnTo>
                <a:lnTo>
                  <a:pt x="2887" y="4321"/>
                </a:lnTo>
                <a:lnTo>
                  <a:pt x="2898" y="4228"/>
                </a:lnTo>
                <a:lnTo>
                  <a:pt x="2909" y="4135"/>
                </a:lnTo>
                <a:lnTo>
                  <a:pt x="2921" y="4046"/>
                </a:lnTo>
                <a:lnTo>
                  <a:pt x="2934" y="3957"/>
                </a:lnTo>
                <a:lnTo>
                  <a:pt x="2949" y="3871"/>
                </a:lnTo>
                <a:lnTo>
                  <a:pt x="2963" y="3786"/>
                </a:lnTo>
                <a:lnTo>
                  <a:pt x="2978" y="3703"/>
                </a:lnTo>
                <a:lnTo>
                  <a:pt x="2995" y="3621"/>
                </a:lnTo>
                <a:lnTo>
                  <a:pt x="3011" y="3542"/>
                </a:lnTo>
                <a:lnTo>
                  <a:pt x="3028" y="3464"/>
                </a:lnTo>
                <a:lnTo>
                  <a:pt x="3046" y="3388"/>
                </a:lnTo>
                <a:lnTo>
                  <a:pt x="3064" y="3313"/>
                </a:lnTo>
                <a:lnTo>
                  <a:pt x="3083" y="3241"/>
                </a:lnTo>
                <a:lnTo>
                  <a:pt x="3102" y="3169"/>
                </a:lnTo>
                <a:lnTo>
                  <a:pt x="3121" y="3100"/>
                </a:lnTo>
                <a:lnTo>
                  <a:pt x="3141" y="3032"/>
                </a:lnTo>
                <a:lnTo>
                  <a:pt x="3161" y="2966"/>
                </a:lnTo>
                <a:lnTo>
                  <a:pt x="3181" y="2902"/>
                </a:lnTo>
                <a:lnTo>
                  <a:pt x="3202" y="2839"/>
                </a:lnTo>
                <a:lnTo>
                  <a:pt x="3223" y="2778"/>
                </a:lnTo>
                <a:lnTo>
                  <a:pt x="3244" y="2718"/>
                </a:lnTo>
                <a:lnTo>
                  <a:pt x="3264" y="2660"/>
                </a:lnTo>
                <a:lnTo>
                  <a:pt x="3307" y="2550"/>
                </a:lnTo>
                <a:lnTo>
                  <a:pt x="3350" y="2445"/>
                </a:lnTo>
                <a:lnTo>
                  <a:pt x="3392" y="2348"/>
                </a:lnTo>
                <a:lnTo>
                  <a:pt x="3434" y="2256"/>
                </a:lnTo>
                <a:lnTo>
                  <a:pt x="3426" y="2220"/>
                </a:lnTo>
                <a:lnTo>
                  <a:pt x="3419" y="2182"/>
                </a:lnTo>
                <a:lnTo>
                  <a:pt x="3378" y="2202"/>
                </a:lnTo>
                <a:lnTo>
                  <a:pt x="3337" y="2221"/>
                </a:lnTo>
                <a:lnTo>
                  <a:pt x="3296" y="2239"/>
                </a:lnTo>
                <a:lnTo>
                  <a:pt x="3255" y="2255"/>
                </a:lnTo>
                <a:lnTo>
                  <a:pt x="3214" y="2270"/>
                </a:lnTo>
                <a:lnTo>
                  <a:pt x="3173" y="2285"/>
                </a:lnTo>
                <a:lnTo>
                  <a:pt x="3091" y="2312"/>
                </a:lnTo>
                <a:close/>
                <a:moveTo>
                  <a:pt x="3774" y="5853"/>
                </a:moveTo>
                <a:lnTo>
                  <a:pt x="3774" y="5853"/>
                </a:lnTo>
                <a:lnTo>
                  <a:pt x="3772" y="5823"/>
                </a:lnTo>
                <a:lnTo>
                  <a:pt x="3768" y="5793"/>
                </a:lnTo>
                <a:lnTo>
                  <a:pt x="3764" y="5763"/>
                </a:lnTo>
                <a:lnTo>
                  <a:pt x="3760" y="5734"/>
                </a:lnTo>
                <a:lnTo>
                  <a:pt x="3754" y="5704"/>
                </a:lnTo>
                <a:lnTo>
                  <a:pt x="3747" y="5675"/>
                </a:lnTo>
                <a:lnTo>
                  <a:pt x="3741" y="5646"/>
                </a:lnTo>
                <a:lnTo>
                  <a:pt x="3734" y="5617"/>
                </a:lnTo>
                <a:lnTo>
                  <a:pt x="3725" y="5590"/>
                </a:lnTo>
                <a:lnTo>
                  <a:pt x="3718" y="5561"/>
                </a:lnTo>
                <a:lnTo>
                  <a:pt x="3708" y="5533"/>
                </a:lnTo>
                <a:lnTo>
                  <a:pt x="3698" y="5506"/>
                </a:lnTo>
                <a:lnTo>
                  <a:pt x="3687" y="5478"/>
                </a:lnTo>
                <a:lnTo>
                  <a:pt x="3676" y="5452"/>
                </a:lnTo>
                <a:lnTo>
                  <a:pt x="3665" y="5426"/>
                </a:lnTo>
                <a:lnTo>
                  <a:pt x="3652" y="5399"/>
                </a:lnTo>
                <a:lnTo>
                  <a:pt x="3640" y="5374"/>
                </a:lnTo>
                <a:lnTo>
                  <a:pt x="3625" y="5348"/>
                </a:lnTo>
                <a:lnTo>
                  <a:pt x="3612" y="5323"/>
                </a:lnTo>
                <a:lnTo>
                  <a:pt x="3597" y="5298"/>
                </a:lnTo>
                <a:lnTo>
                  <a:pt x="3582" y="5274"/>
                </a:lnTo>
                <a:lnTo>
                  <a:pt x="3566" y="5250"/>
                </a:lnTo>
                <a:lnTo>
                  <a:pt x="3533" y="5202"/>
                </a:lnTo>
                <a:lnTo>
                  <a:pt x="3498" y="5157"/>
                </a:lnTo>
                <a:lnTo>
                  <a:pt x="3461" y="5114"/>
                </a:lnTo>
                <a:lnTo>
                  <a:pt x="3422" y="5073"/>
                </a:lnTo>
                <a:lnTo>
                  <a:pt x="3381" y="5032"/>
                </a:lnTo>
                <a:lnTo>
                  <a:pt x="3338" y="4994"/>
                </a:lnTo>
                <a:lnTo>
                  <a:pt x="3294" y="4958"/>
                </a:lnTo>
                <a:lnTo>
                  <a:pt x="3248" y="4924"/>
                </a:lnTo>
                <a:lnTo>
                  <a:pt x="3201" y="4892"/>
                </a:lnTo>
                <a:lnTo>
                  <a:pt x="3176" y="4877"/>
                </a:lnTo>
                <a:lnTo>
                  <a:pt x="3151" y="4861"/>
                </a:lnTo>
                <a:lnTo>
                  <a:pt x="3126" y="4848"/>
                </a:lnTo>
                <a:lnTo>
                  <a:pt x="3101" y="4834"/>
                </a:lnTo>
                <a:lnTo>
                  <a:pt x="3075" y="4822"/>
                </a:lnTo>
                <a:lnTo>
                  <a:pt x="3049" y="4808"/>
                </a:lnTo>
                <a:lnTo>
                  <a:pt x="3022" y="4797"/>
                </a:lnTo>
                <a:lnTo>
                  <a:pt x="2995" y="4785"/>
                </a:lnTo>
                <a:lnTo>
                  <a:pt x="2969" y="4775"/>
                </a:lnTo>
                <a:lnTo>
                  <a:pt x="2941" y="4766"/>
                </a:lnTo>
                <a:lnTo>
                  <a:pt x="2914" y="4756"/>
                </a:lnTo>
                <a:lnTo>
                  <a:pt x="2885" y="4747"/>
                </a:lnTo>
                <a:lnTo>
                  <a:pt x="2857" y="4739"/>
                </a:lnTo>
                <a:lnTo>
                  <a:pt x="2829" y="4731"/>
                </a:lnTo>
                <a:lnTo>
                  <a:pt x="2799" y="4725"/>
                </a:lnTo>
                <a:lnTo>
                  <a:pt x="2770" y="4719"/>
                </a:lnTo>
                <a:lnTo>
                  <a:pt x="2741" y="4714"/>
                </a:lnTo>
                <a:lnTo>
                  <a:pt x="2711" y="4709"/>
                </a:lnTo>
                <a:lnTo>
                  <a:pt x="2681" y="4705"/>
                </a:lnTo>
                <a:lnTo>
                  <a:pt x="2652" y="4702"/>
                </a:lnTo>
                <a:lnTo>
                  <a:pt x="2622" y="4700"/>
                </a:lnTo>
                <a:lnTo>
                  <a:pt x="2591" y="4697"/>
                </a:lnTo>
                <a:lnTo>
                  <a:pt x="2560" y="4696"/>
                </a:lnTo>
                <a:lnTo>
                  <a:pt x="2530" y="4696"/>
                </a:lnTo>
                <a:lnTo>
                  <a:pt x="2499" y="4696"/>
                </a:lnTo>
                <a:lnTo>
                  <a:pt x="2468" y="4697"/>
                </a:lnTo>
                <a:lnTo>
                  <a:pt x="2438" y="4700"/>
                </a:lnTo>
                <a:lnTo>
                  <a:pt x="2407" y="4702"/>
                </a:lnTo>
                <a:lnTo>
                  <a:pt x="2378" y="4705"/>
                </a:lnTo>
                <a:lnTo>
                  <a:pt x="2348" y="4709"/>
                </a:lnTo>
                <a:lnTo>
                  <a:pt x="2318" y="4714"/>
                </a:lnTo>
                <a:lnTo>
                  <a:pt x="2290" y="4719"/>
                </a:lnTo>
                <a:lnTo>
                  <a:pt x="2260" y="4725"/>
                </a:lnTo>
                <a:lnTo>
                  <a:pt x="2231" y="4731"/>
                </a:lnTo>
                <a:lnTo>
                  <a:pt x="2203" y="4739"/>
                </a:lnTo>
                <a:lnTo>
                  <a:pt x="2174" y="4747"/>
                </a:lnTo>
                <a:lnTo>
                  <a:pt x="2147" y="4756"/>
                </a:lnTo>
                <a:lnTo>
                  <a:pt x="2119" y="4766"/>
                </a:lnTo>
                <a:lnTo>
                  <a:pt x="2092" y="4775"/>
                </a:lnTo>
                <a:lnTo>
                  <a:pt x="2064" y="4785"/>
                </a:lnTo>
                <a:lnTo>
                  <a:pt x="2038" y="4797"/>
                </a:lnTo>
                <a:lnTo>
                  <a:pt x="2011" y="4808"/>
                </a:lnTo>
                <a:lnTo>
                  <a:pt x="1985" y="4822"/>
                </a:lnTo>
                <a:lnTo>
                  <a:pt x="1959" y="4834"/>
                </a:lnTo>
                <a:lnTo>
                  <a:pt x="1933" y="4848"/>
                </a:lnTo>
                <a:lnTo>
                  <a:pt x="1908" y="4861"/>
                </a:lnTo>
                <a:lnTo>
                  <a:pt x="1884" y="4877"/>
                </a:lnTo>
                <a:lnTo>
                  <a:pt x="1859" y="4892"/>
                </a:lnTo>
                <a:lnTo>
                  <a:pt x="1835" y="4908"/>
                </a:lnTo>
                <a:lnTo>
                  <a:pt x="1812" y="4924"/>
                </a:lnTo>
                <a:lnTo>
                  <a:pt x="1766" y="4958"/>
                </a:lnTo>
                <a:lnTo>
                  <a:pt x="1721" y="4994"/>
                </a:lnTo>
                <a:lnTo>
                  <a:pt x="1679" y="5032"/>
                </a:lnTo>
                <a:lnTo>
                  <a:pt x="1637" y="5073"/>
                </a:lnTo>
                <a:lnTo>
                  <a:pt x="1599" y="5114"/>
                </a:lnTo>
                <a:lnTo>
                  <a:pt x="1561" y="5157"/>
                </a:lnTo>
                <a:lnTo>
                  <a:pt x="1526" y="5202"/>
                </a:lnTo>
                <a:lnTo>
                  <a:pt x="1493" y="5250"/>
                </a:lnTo>
                <a:lnTo>
                  <a:pt x="1478" y="5274"/>
                </a:lnTo>
                <a:lnTo>
                  <a:pt x="1462" y="5298"/>
                </a:lnTo>
                <a:lnTo>
                  <a:pt x="1448" y="5323"/>
                </a:lnTo>
                <a:lnTo>
                  <a:pt x="1434" y="5348"/>
                </a:lnTo>
                <a:lnTo>
                  <a:pt x="1420" y="5374"/>
                </a:lnTo>
                <a:lnTo>
                  <a:pt x="1407" y="5399"/>
                </a:lnTo>
                <a:lnTo>
                  <a:pt x="1395" y="5426"/>
                </a:lnTo>
                <a:lnTo>
                  <a:pt x="1383" y="5452"/>
                </a:lnTo>
                <a:lnTo>
                  <a:pt x="1372" y="5478"/>
                </a:lnTo>
                <a:lnTo>
                  <a:pt x="1362" y="5506"/>
                </a:lnTo>
                <a:lnTo>
                  <a:pt x="1352" y="5533"/>
                </a:lnTo>
                <a:lnTo>
                  <a:pt x="1342" y="5561"/>
                </a:lnTo>
                <a:lnTo>
                  <a:pt x="1334" y="5590"/>
                </a:lnTo>
                <a:lnTo>
                  <a:pt x="1326" y="5617"/>
                </a:lnTo>
                <a:lnTo>
                  <a:pt x="1318" y="5646"/>
                </a:lnTo>
                <a:lnTo>
                  <a:pt x="1312" y="5675"/>
                </a:lnTo>
                <a:lnTo>
                  <a:pt x="1306" y="5704"/>
                </a:lnTo>
                <a:lnTo>
                  <a:pt x="1301" y="5734"/>
                </a:lnTo>
                <a:lnTo>
                  <a:pt x="1296" y="5763"/>
                </a:lnTo>
                <a:lnTo>
                  <a:pt x="1292" y="5793"/>
                </a:lnTo>
                <a:lnTo>
                  <a:pt x="1288" y="5823"/>
                </a:lnTo>
                <a:lnTo>
                  <a:pt x="1286" y="5853"/>
                </a:lnTo>
                <a:lnTo>
                  <a:pt x="3774" y="5853"/>
                </a:lnTo>
                <a:close/>
                <a:moveTo>
                  <a:pt x="4028" y="6311"/>
                </a:moveTo>
                <a:lnTo>
                  <a:pt x="4028" y="6088"/>
                </a:lnTo>
                <a:lnTo>
                  <a:pt x="987" y="6088"/>
                </a:lnTo>
                <a:lnTo>
                  <a:pt x="987" y="6311"/>
                </a:lnTo>
                <a:lnTo>
                  <a:pt x="4028" y="6311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xtLst/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13601" y="746039"/>
            <a:ext cx="3212633" cy="3585438"/>
            <a:chOff x="755165" y="1189871"/>
            <a:chExt cx="4283510" cy="4780584"/>
          </a:xfrm>
        </p:grpSpPr>
        <p:sp>
          <p:nvSpPr>
            <p:cNvPr id="45" name="矩形 44"/>
            <p:cNvSpPr/>
            <p:nvPr/>
          </p:nvSpPr>
          <p:spPr>
            <a:xfrm>
              <a:off x="755165" y="2613639"/>
              <a:ext cx="4283510" cy="3356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text here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, according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to the need to adjust the font and font </a:t>
              </a:r>
              <a:endPara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add text here, according to the need to adjust the font and font </a:t>
              </a:r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size.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text here, according to the need to adjust the font and font size. Please add text here, according to the need to adjust the font and font size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800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66764" y="1189871"/>
              <a:ext cx="2607980" cy="11203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27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rPr>
                <a:t>PLEASEADD</a:t>
              </a:r>
            </a:p>
            <a:p>
              <a:pPr>
                <a:lnSpc>
                  <a:spcPct val="90000"/>
                </a:lnSpc>
              </a:pPr>
              <a:r>
                <a:rPr lang="en-US" altLang="zh-CN" sz="27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rPr>
                <a:t>TITLE IN HERE</a:t>
              </a:r>
              <a:endParaRPr lang="zh-CN" altLang="en-US" sz="27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87540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-19072" y="-16235"/>
            <a:ext cx="9144793" cy="5143946"/>
          </a:xfrm>
          <a:prstGeom prst="rect">
            <a:avLst/>
          </a:prstGeom>
          <a:blipFill dpi="0" rotWithShape="1">
            <a:blip r:embed="rId2" cstate="email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722399" y="3255164"/>
            <a:ext cx="4981071" cy="1516208"/>
          </a:xfrm>
          <a:prstGeom prst="rect">
            <a:avLst/>
          </a:prstGeom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008066" y="3347435"/>
            <a:ext cx="4459659" cy="1354752"/>
            <a:chOff x="4875350" y="4032315"/>
            <a:chExt cx="5946212" cy="1806335"/>
          </a:xfrm>
        </p:grpSpPr>
        <p:grpSp>
          <p:nvGrpSpPr>
            <p:cNvPr id="20" name="组合 19"/>
            <p:cNvGrpSpPr/>
            <p:nvPr/>
          </p:nvGrpSpPr>
          <p:grpSpPr>
            <a:xfrm>
              <a:off x="4875350" y="4032315"/>
              <a:ext cx="5946212" cy="1757402"/>
              <a:chOff x="4516396" y="3465486"/>
              <a:chExt cx="5946212" cy="1757402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516397" y="3819428"/>
                <a:ext cx="5946211" cy="14034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Please add text here, according to the need to adjust the font and font size. Please add text here, according to the need to adjust the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font and font size. Please add text here, according to the need to 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adjust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516396" y="3465486"/>
                <a:ext cx="4269811" cy="455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US" altLang="zh-CN" sz="18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PLEASEADDTITLE </a:t>
                </a:r>
                <a:r>
                  <a:rPr lang="en-US" altLang="zh-CN" sz="1800" dirty="0">
                    <a:solidFill>
                      <a:srgbClr val="5B9BD5"/>
                    </a:solidFill>
                    <a:latin typeface="Impact" panose="020B0806030902050204" pitchFamily="34" charset="0"/>
                    <a:ea typeface="造字工房版黑 G0v1 常规体" pitchFamily="2" charset="-122"/>
                  </a:rPr>
                  <a:t>IN HERE</a:t>
                </a:r>
                <a:endParaRPr lang="zh-CN" altLang="en-US" sz="1800" dirty="0">
                  <a:solidFill>
                    <a:srgbClr val="5B9BD5"/>
                  </a:solidFill>
                  <a:latin typeface="Impact" panose="020B0806030902050204" pitchFamily="34" charset="0"/>
                  <a:ea typeface="造字工房版黑 G0v1 常规体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963197" y="5530874"/>
              <a:ext cx="820102" cy="307776"/>
              <a:chOff x="541973" y="5783044"/>
              <a:chExt cx="820102" cy="30777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541973" y="5815236"/>
                <a:ext cx="820102" cy="203091"/>
              </a:xfrm>
              <a:prstGeom prst="roundRect">
                <a:avLst>
                  <a:gd name="adj" fmla="val 18904"/>
                </a:avLst>
              </a:prstGeom>
              <a:noFill/>
              <a:ln w="635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16"/>
              <p:cNvSpPr txBox="1"/>
              <p:nvPr/>
            </p:nvSpPr>
            <p:spPr>
              <a:xfrm>
                <a:off x="649380" y="5783044"/>
                <a:ext cx="605293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itchFamily="34" charset="-122"/>
                    <a:ea typeface="微软雅黑 Light" pitchFamily="34" charset="-122"/>
                  </a:rPr>
                  <a:t>2016</a:t>
                </a:r>
                <a:endPara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 useBgFill="1">
        <p:nvSpPr>
          <p:cNvPr id="27" name="矩形 26"/>
          <p:cNvSpPr/>
          <p:nvPr/>
        </p:nvSpPr>
        <p:spPr>
          <a:xfrm>
            <a:off x="3721605" y="340105"/>
            <a:ext cx="4981865" cy="2617643"/>
          </a:xfrm>
          <a:prstGeom prst="rect">
            <a:avLst/>
          </a:prstGeom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9051" y="456664"/>
            <a:ext cx="4752974" cy="224798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>
          <a:xfrm>
            <a:off x="359569" y="340105"/>
            <a:ext cx="3098006" cy="4431267"/>
          </a:xfrm>
          <a:prstGeom prst="rect">
            <a:avLst/>
          </a:prstGeom>
          <a:ln>
            <a:noFill/>
          </a:ln>
          <a:effectLst>
            <a:outerShdw blurRad="254000" dist="50800" dir="5400000" sx="102000" sy="102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073" y="465535"/>
            <a:ext cx="2774132" cy="4038833"/>
          </a:xfrm>
          <a:prstGeom prst="round2DiagRect">
            <a:avLst>
              <a:gd name="adj1" fmla="val 0"/>
              <a:gd name="adj2" fmla="val 26652"/>
            </a:avLst>
          </a:prstGeom>
        </p:spPr>
      </p:pic>
      <p:sp>
        <p:nvSpPr>
          <p:cNvPr id="31" name="KSO_Shape"/>
          <p:cNvSpPr>
            <a:spLocks/>
          </p:cNvSpPr>
          <p:nvPr/>
        </p:nvSpPr>
        <p:spPr bwMode="auto">
          <a:xfrm>
            <a:off x="8069432" y="4124755"/>
            <a:ext cx="1089566" cy="10187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-19922" y="0"/>
            <a:ext cx="1089566" cy="10187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solidFill>
            <a:srgbClr val="5B9BD5"/>
          </a:solidFill>
          <a:ln>
            <a:noFill/>
          </a:ln>
          <a:extLst/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9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-792" y="0"/>
            <a:ext cx="9144793" cy="5143946"/>
          </a:xfrm>
          <a:prstGeom prst="rect">
            <a:avLst/>
          </a:prstGeom>
          <a:blipFill dpi="0" rotWithShape="1">
            <a:blip r:embed="rId3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38941" y="3744397"/>
            <a:ext cx="4292282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just"/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PLEASE ADD </a:t>
            </a:r>
            <a:r>
              <a:rPr lang="en-US" altLang="zh-CN" sz="3300" dirty="0">
                <a:solidFill>
                  <a:srgbClr val="5B9BD5"/>
                </a:solidFill>
                <a:latin typeface="Impact" panose="020B0806030902050204" pitchFamily="34" charset="0"/>
                <a:ea typeface="造字工房版黑 G0v1 常规体" pitchFamily="2" charset="-122"/>
              </a:rPr>
              <a:t>TITLE IN HERE</a:t>
            </a:r>
            <a:endParaRPr lang="zh-CN" altLang="en-US" sz="3300" dirty="0">
              <a:solidFill>
                <a:srgbClr val="5B9BD5"/>
              </a:solidFill>
              <a:latin typeface="Impact" panose="020B0806030902050204" pitchFamily="34" charset="0"/>
              <a:ea typeface="造字工房版黑 G0v1 常规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66746" y="4324486"/>
            <a:ext cx="275219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Microsoft YaHei" panose="020B0503020204020204" pitchFamily="34" charset="-122"/>
              </a:rPr>
              <a:t>Please add a comment here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10457" y="926221"/>
            <a:ext cx="1047402" cy="33747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7900" dirty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Algerian" panose="04020705040A02060702" pitchFamily="82" charset="0"/>
                <a:ea typeface="造字工房版黑 G0v1 常规体" charset="-122"/>
              </a:rPr>
              <a:t>2</a:t>
            </a:r>
            <a:endParaRPr lang="zh-CN" altLang="en-US" sz="17900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Algerian" panose="04020705040A02060702" pitchFamily="82" charset="0"/>
              <a:ea typeface="造字工房版黑 G0v1 常规体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0" y="-49171"/>
            <a:ext cx="3295650" cy="32483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532993" y="2660824"/>
            <a:ext cx="2626486" cy="2482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直角三角形 36"/>
          <p:cNvSpPr/>
          <p:nvPr/>
        </p:nvSpPr>
        <p:spPr>
          <a:xfrm rot="5400000">
            <a:off x="28575" y="-28575"/>
            <a:ext cx="3000375" cy="3057525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16200000">
            <a:off x="6770863" y="2739852"/>
            <a:ext cx="2368325" cy="2439863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2000">
                <a:srgbClr val="5B9BD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9034" y="200026"/>
            <a:ext cx="4610810" cy="3952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" y="272078"/>
            <a:ext cx="1594582" cy="73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0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2718708"/>
            <a:ext cx="9144000" cy="2450306"/>
            <a:chOff x="0" y="3590925"/>
            <a:chExt cx="12192000" cy="3267075"/>
          </a:xfrm>
        </p:grpSpPr>
        <p:sp>
          <p:nvSpPr>
            <p:cNvPr id="4" name="直角三角形 3"/>
            <p:cNvSpPr/>
            <p:nvPr/>
          </p:nvSpPr>
          <p:spPr>
            <a:xfrm flipH="1">
              <a:off x="0" y="3590925"/>
              <a:ext cx="12192000" cy="3267075"/>
            </a:xfrm>
            <a:prstGeom prst="rt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H="1">
              <a:off x="0" y="4191000"/>
              <a:ext cx="12192000" cy="2667000"/>
            </a:xfrm>
            <a:prstGeom prst="rtTriangl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72334" y="196682"/>
            <a:ext cx="2080715" cy="2080714"/>
            <a:chOff x="2896445" y="262242"/>
            <a:chExt cx="2774287" cy="2774285"/>
          </a:xfrm>
        </p:grpSpPr>
        <p:grpSp>
          <p:nvGrpSpPr>
            <p:cNvPr id="9" name="组合 8"/>
            <p:cNvGrpSpPr/>
            <p:nvPr/>
          </p:nvGrpSpPr>
          <p:grpSpPr>
            <a:xfrm>
              <a:off x="2896445" y="262242"/>
              <a:ext cx="2774287" cy="2774285"/>
              <a:chOff x="1258542" y="2394832"/>
              <a:chExt cx="1534935" cy="153493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258542" y="2394832"/>
                <a:ext cx="1534935" cy="1534934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325922" y="2462213"/>
                <a:ext cx="1400176" cy="1400174"/>
              </a:xfrm>
              <a:prstGeom prst="ellipse">
                <a:avLst/>
              </a:prstGeom>
              <a:solidFill>
                <a:srgbClr val="5B9B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3296790" y="1360770"/>
              <a:ext cx="2007438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text here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, according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to the need to adjust the font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and  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74213" y="907905"/>
              <a:ext cx="1652591" cy="5663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KEY WORDS</a:t>
              </a:r>
              <a:endParaRPr lang="zh-CN" altLang="en-US" sz="1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9197" y="1298461"/>
            <a:ext cx="1698599" cy="1698597"/>
            <a:chOff x="504115" y="2156950"/>
            <a:chExt cx="2264799" cy="2264796"/>
          </a:xfrm>
        </p:grpSpPr>
        <p:grpSp>
          <p:nvGrpSpPr>
            <p:cNvPr id="8" name="组合 7"/>
            <p:cNvGrpSpPr/>
            <p:nvPr/>
          </p:nvGrpSpPr>
          <p:grpSpPr>
            <a:xfrm>
              <a:off x="504115" y="2156950"/>
              <a:ext cx="2264799" cy="2264796"/>
              <a:chOff x="1234758" y="2371049"/>
              <a:chExt cx="1582503" cy="158250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234758" y="2371049"/>
                <a:ext cx="1582503" cy="1582501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325922" y="2462213"/>
                <a:ext cx="1400176" cy="14001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24988" y="2571202"/>
              <a:ext cx="1623052" cy="1815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text here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, according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to the need to adjust the font and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font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s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64566" y="329409"/>
            <a:ext cx="1851871" cy="1851871"/>
            <a:chOff x="9686088" y="439211"/>
            <a:chExt cx="2469161" cy="2469161"/>
          </a:xfrm>
        </p:grpSpPr>
        <p:grpSp>
          <p:nvGrpSpPr>
            <p:cNvPr id="12" name="组合 11"/>
            <p:cNvGrpSpPr/>
            <p:nvPr/>
          </p:nvGrpSpPr>
          <p:grpSpPr>
            <a:xfrm>
              <a:off x="9686088" y="439211"/>
              <a:ext cx="2469161" cy="2469161"/>
              <a:chOff x="1239240" y="2375530"/>
              <a:chExt cx="1573537" cy="1573537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239240" y="2375530"/>
                <a:ext cx="1573537" cy="1573537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325922" y="2462213"/>
                <a:ext cx="1400176" cy="14001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10135015" y="968639"/>
              <a:ext cx="1623052" cy="1815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Please add text here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, according 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to the need to adjust the font and font </a:t>
              </a:r>
              <a:r>
                <a:rPr lang="en-US" altLang="zh-CN" sz="8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. </a:t>
              </a:r>
              <a:endParaRPr lang="zh-CN" altLang="en-US" sz="8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276" y="329408"/>
            <a:ext cx="1143001" cy="52351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8051" y="185131"/>
            <a:ext cx="2704334" cy="220109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955" y="2085251"/>
            <a:ext cx="3118433" cy="311843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796" y="2697046"/>
            <a:ext cx="2438096" cy="243809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369513" y="2139158"/>
            <a:ext cx="886079" cy="403407"/>
            <a:chOff x="9826016" y="2852210"/>
            <a:chExt cx="1181439" cy="537876"/>
          </a:xfrm>
        </p:grpSpPr>
        <p:cxnSp>
          <p:nvCxnSpPr>
            <p:cNvPr id="32" name="肘形连接符 31"/>
            <p:cNvCxnSpPr/>
            <p:nvPr/>
          </p:nvCxnSpPr>
          <p:spPr>
            <a:xfrm flipV="1">
              <a:off x="9915120" y="2944774"/>
              <a:ext cx="1048537" cy="35700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9826016" y="3246086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863455" y="2852210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71510" y="2850657"/>
            <a:ext cx="1456206" cy="346593"/>
            <a:chOff x="2107200" y="4226545"/>
            <a:chExt cx="1941608" cy="462124"/>
          </a:xfrm>
        </p:grpSpPr>
        <p:cxnSp>
          <p:nvCxnSpPr>
            <p:cNvPr id="24" name="肘形连接符 23"/>
            <p:cNvCxnSpPr/>
            <p:nvPr/>
          </p:nvCxnSpPr>
          <p:spPr>
            <a:xfrm>
              <a:off x="2179200" y="4301101"/>
              <a:ext cx="1765751" cy="337649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904808" y="4544669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107200" y="4226545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15638" y="1257827"/>
            <a:ext cx="888483" cy="464000"/>
            <a:chOff x="5620850" y="1677103"/>
            <a:chExt cx="1184644" cy="618666"/>
          </a:xfrm>
        </p:grpSpPr>
        <p:sp>
          <p:nvSpPr>
            <p:cNvPr id="22" name="椭圆 21"/>
            <p:cNvSpPr/>
            <p:nvPr/>
          </p:nvSpPr>
          <p:spPr>
            <a:xfrm>
              <a:off x="5620850" y="1677103"/>
              <a:ext cx="144000" cy="144000"/>
            </a:xfrm>
            <a:prstGeom prst="ellips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肘形连接符 27"/>
            <p:cNvCxnSpPr>
              <a:stCxn id="22" idx="6"/>
            </p:cNvCxnSpPr>
            <p:nvPr/>
          </p:nvCxnSpPr>
          <p:spPr>
            <a:xfrm>
              <a:off x="5764850" y="1749103"/>
              <a:ext cx="915798" cy="48128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6661494" y="2151769"/>
              <a:ext cx="144000" cy="144000"/>
            </a:xfrm>
            <a:prstGeom prst="ellipse">
              <a:avLst/>
            </a:prstGeom>
            <a:solidFill>
              <a:srgbClr val="005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124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</TotalTime>
  <Words>782</Words>
  <Application>Microsoft Office PowerPoint</Application>
  <PresentationFormat>全屏显示(16:9)</PresentationFormat>
  <Paragraphs>84</Paragraphs>
  <Slides>16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功夫熊猫3</dc:title>
  <dc:creator>第一PPT</dc:creator>
  <cp:keywords>www.1ppt.com</cp:keywords>
  <cp:lastModifiedBy>Windows User</cp:lastModifiedBy>
  <cp:revision>193</cp:revision>
  <dcterms:created xsi:type="dcterms:W3CDTF">2016-01-25T13:08:30Z</dcterms:created>
  <dcterms:modified xsi:type="dcterms:W3CDTF">2018-07-19T08:26:08Z</dcterms:modified>
</cp:coreProperties>
</file>